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312" r:id="rId4"/>
    <p:sldId id="269" r:id="rId5"/>
    <p:sldId id="1716" r:id="rId6"/>
    <p:sldId id="1717" r:id="rId7"/>
    <p:sldId id="1718" r:id="rId8"/>
    <p:sldId id="1719" r:id="rId9"/>
    <p:sldId id="308" r:id="rId10"/>
    <p:sldId id="314" r:id="rId11"/>
    <p:sldId id="315" r:id="rId12"/>
    <p:sldId id="1721" r:id="rId13"/>
    <p:sldId id="1722" r:id="rId14"/>
    <p:sldId id="1727" r:id="rId15"/>
    <p:sldId id="1726" r:id="rId16"/>
    <p:sldId id="1720" r:id="rId17"/>
    <p:sldId id="1723" r:id="rId18"/>
    <p:sldId id="1724" r:id="rId19"/>
    <p:sldId id="1725" r:id="rId20"/>
    <p:sldId id="279" r:id="rId21"/>
    <p:sldId id="1728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D"/>
    <a:srgbClr val="80BC2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9A4C4-B684-4397-B8AA-90B4A8E60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F2F49A-D604-48E4-A7F7-AD7D8D9FF79E}">
      <dgm:prSet phldrT="[Text]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85000"/>
                  <a:lumOff val="15000"/>
                </a:schemeClr>
              </a:solidFill>
            </a:rPr>
            <a:t>Does this resolve the Change Board Issues?</a:t>
          </a:r>
        </a:p>
      </dgm:t>
    </dgm:pt>
    <dgm:pt modelId="{15AB6610-25F4-4939-A38A-BFBAAE6E91A1}" type="parTrans" cxnId="{EE770C04-DC4C-4761-B053-177E5733842D}">
      <dgm:prSet/>
      <dgm:spPr/>
      <dgm:t>
        <a:bodyPr/>
        <a:lstStyle/>
        <a:p>
          <a:endParaRPr lang="en-GB"/>
        </a:p>
      </dgm:t>
    </dgm:pt>
    <dgm:pt modelId="{893DECE3-B65B-42C6-A10E-3B19EB4101B1}" type="sibTrans" cxnId="{EE770C04-DC4C-4761-B053-177E5733842D}">
      <dgm:prSet/>
      <dgm:spPr/>
      <dgm:t>
        <a:bodyPr/>
        <a:lstStyle/>
        <a:p>
          <a:endParaRPr lang="en-GB"/>
        </a:p>
      </dgm:t>
    </dgm:pt>
    <dgm:pt modelId="{0048B020-C62C-4161-BA77-E9EB84D89924}">
      <dgm:prSet phldrT="[Text]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85000"/>
                  <a:lumOff val="15000"/>
                </a:schemeClr>
              </a:solidFill>
            </a:rPr>
            <a:t>Is any further work needed on this issue?</a:t>
          </a:r>
        </a:p>
      </dgm:t>
    </dgm:pt>
    <dgm:pt modelId="{59ED3095-052A-4417-A952-F3A1532B17A0}" type="sibTrans" cxnId="{65DB8149-2BD1-47F1-B9E0-EAABF0EA8D40}">
      <dgm:prSet/>
      <dgm:spPr/>
      <dgm:t>
        <a:bodyPr/>
        <a:lstStyle/>
        <a:p>
          <a:endParaRPr lang="en-GB"/>
        </a:p>
      </dgm:t>
    </dgm:pt>
    <dgm:pt modelId="{110294A7-871F-4332-A5BF-F4B12EAF0130}" type="parTrans" cxnId="{65DB8149-2BD1-47F1-B9E0-EAABF0EA8D40}">
      <dgm:prSet/>
      <dgm:spPr/>
      <dgm:t>
        <a:bodyPr/>
        <a:lstStyle/>
        <a:p>
          <a:endParaRPr lang="en-GB"/>
        </a:p>
      </dgm:t>
    </dgm:pt>
    <dgm:pt modelId="{E56BC183-20FF-48F3-A771-3FD3E9FF3B9E}">
      <dgm:prSet phldrT="[Text]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85000"/>
                  <a:lumOff val="15000"/>
                </a:schemeClr>
              </a:solidFill>
            </a:rPr>
            <a:t>Moving Forward with SECMP0062 and SECMP0067</a:t>
          </a:r>
        </a:p>
      </dgm:t>
    </dgm:pt>
    <dgm:pt modelId="{139AB6D9-6875-40EC-BC33-450EBDE4D8A4}" type="sibTrans" cxnId="{A5251535-8067-4E1D-8D17-3B81317FAE1A}">
      <dgm:prSet/>
      <dgm:spPr/>
      <dgm:t>
        <a:bodyPr/>
        <a:lstStyle/>
        <a:p>
          <a:endParaRPr lang="en-GB"/>
        </a:p>
      </dgm:t>
    </dgm:pt>
    <dgm:pt modelId="{A0F18CE0-DDDA-4646-9BAD-5F46F02FA351}" type="parTrans" cxnId="{A5251535-8067-4E1D-8D17-3B81317FAE1A}">
      <dgm:prSet/>
      <dgm:spPr/>
      <dgm:t>
        <a:bodyPr/>
        <a:lstStyle/>
        <a:p>
          <a:endParaRPr lang="en-GB"/>
        </a:p>
      </dgm:t>
    </dgm:pt>
    <dgm:pt modelId="{23DF0969-FA25-4830-BC62-38E8687B1C2F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Has this information allowed us to understand why SECMP0062 and SECMP0067 need to be progressed?</a:t>
          </a:r>
        </a:p>
      </dgm:t>
    </dgm:pt>
    <dgm:pt modelId="{1223CF0B-0325-4E40-8AAD-B7020CE7E800}" type="parTrans" cxnId="{71B728D5-5484-4E25-BC93-3706B55AB198}">
      <dgm:prSet/>
      <dgm:spPr/>
      <dgm:t>
        <a:bodyPr/>
        <a:lstStyle/>
        <a:p>
          <a:endParaRPr lang="en-GB"/>
        </a:p>
      </dgm:t>
    </dgm:pt>
    <dgm:pt modelId="{39083C39-77CA-41CC-B868-AE772EA3E507}" type="sibTrans" cxnId="{71B728D5-5484-4E25-BC93-3706B55AB198}">
      <dgm:prSet/>
      <dgm:spPr/>
      <dgm:t>
        <a:bodyPr/>
        <a:lstStyle/>
        <a:p>
          <a:endParaRPr lang="en-GB"/>
        </a:p>
      </dgm:t>
    </dgm:pt>
    <dgm:pt modelId="{20614E05-88D3-4726-BC09-6EE28FDA326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Does the Working Group agree that SECMP0062 and SECMP0067 should be progressed independently?</a:t>
          </a:r>
        </a:p>
      </dgm:t>
    </dgm:pt>
    <dgm:pt modelId="{A9098469-3926-43C5-BBFA-3D26D84BB3F8}" type="parTrans" cxnId="{6C069B13-2142-4AE7-8F26-2883B19E5979}">
      <dgm:prSet/>
      <dgm:spPr/>
      <dgm:t>
        <a:bodyPr/>
        <a:lstStyle/>
        <a:p>
          <a:endParaRPr lang="en-GB"/>
        </a:p>
      </dgm:t>
    </dgm:pt>
    <dgm:pt modelId="{89193EA8-0DD0-4B20-869D-9D3C39476294}" type="sibTrans" cxnId="{6C069B13-2142-4AE7-8F26-2883B19E5979}">
      <dgm:prSet/>
      <dgm:spPr/>
      <dgm:t>
        <a:bodyPr/>
        <a:lstStyle/>
        <a:p>
          <a:endParaRPr lang="en-GB"/>
        </a:p>
      </dgm:t>
    </dgm:pt>
    <dgm:pt modelId="{1FD63B2A-0557-4074-8CDF-A33D5C6A202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Are there any outstanding issues that need to be addressed?</a:t>
          </a:r>
        </a:p>
      </dgm:t>
    </dgm:pt>
    <dgm:pt modelId="{16BD77F6-E604-4610-96F4-883F22B664DA}" type="parTrans" cxnId="{BF4CCBA9-0B47-4553-8431-3850E72846B5}">
      <dgm:prSet/>
      <dgm:spPr/>
      <dgm:t>
        <a:bodyPr/>
        <a:lstStyle/>
        <a:p>
          <a:endParaRPr lang="en-GB"/>
        </a:p>
      </dgm:t>
    </dgm:pt>
    <dgm:pt modelId="{1888DAA8-2F60-4EE9-8E1B-26C920B61734}" type="sibTrans" cxnId="{BF4CCBA9-0B47-4553-8431-3850E72846B5}">
      <dgm:prSet/>
      <dgm:spPr/>
      <dgm:t>
        <a:bodyPr/>
        <a:lstStyle/>
        <a:p>
          <a:endParaRPr lang="en-GB"/>
        </a:p>
      </dgm:t>
    </dgm:pt>
    <dgm:pt modelId="{EB82B9B9-CECD-4693-8DBC-F932C0E0CF16}" type="pres">
      <dgm:prSet presAssocID="{ECF9A4C4-B684-4397-B8AA-90B4A8E604FC}" presName="linear" presStyleCnt="0">
        <dgm:presLayoutVars>
          <dgm:dir/>
          <dgm:animLvl val="lvl"/>
          <dgm:resizeHandles val="exact"/>
        </dgm:presLayoutVars>
      </dgm:prSet>
      <dgm:spPr/>
    </dgm:pt>
    <dgm:pt modelId="{A5E7E67B-B9AF-4B92-97D3-61EB1E774ED5}" type="pres">
      <dgm:prSet presAssocID="{59F2F49A-D604-48E4-A7F7-AD7D8D9FF79E}" presName="parentLin" presStyleCnt="0"/>
      <dgm:spPr/>
    </dgm:pt>
    <dgm:pt modelId="{95244072-2885-4131-8943-559BC99778AE}" type="pres">
      <dgm:prSet presAssocID="{59F2F49A-D604-48E4-A7F7-AD7D8D9FF79E}" presName="parentLeftMargin" presStyleLbl="node1" presStyleIdx="0" presStyleCnt="3"/>
      <dgm:spPr/>
    </dgm:pt>
    <dgm:pt modelId="{5E72143F-09F5-49F4-9838-BABDB140F8F8}" type="pres">
      <dgm:prSet presAssocID="{59F2F49A-D604-48E4-A7F7-AD7D8D9FF79E}" presName="parentText" presStyleLbl="node1" presStyleIdx="0" presStyleCnt="3" custLinFactNeighborX="-2180" custLinFactNeighborY="0">
        <dgm:presLayoutVars>
          <dgm:chMax val="0"/>
          <dgm:bulletEnabled val="1"/>
        </dgm:presLayoutVars>
      </dgm:prSet>
      <dgm:spPr/>
    </dgm:pt>
    <dgm:pt modelId="{E98C294A-EC81-4344-AD8F-4D2FC16E0772}" type="pres">
      <dgm:prSet presAssocID="{59F2F49A-D604-48E4-A7F7-AD7D8D9FF79E}" presName="negativeSpace" presStyleCnt="0"/>
      <dgm:spPr/>
    </dgm:pt>
    <dgm:pt modelId="{97EBD1B1-ED86-46D7-BF64-CA49DFAF0C2F}" type="pres">
      <dgm:prSet presAssocID="{59F2F49A-D604-48E4-A7F7-AD7D8D9FF79E}" presName="childText" presStyleLbl="conFgAcc1" presStyleIdx="0" presStyleCnt="3">
        <dgm:presLayoutVars>
          <dgm:bulletEnabled val="1"/>
        </dgm:presLayoutVars>
      </dgm:prSet>
      <dgm:spPr/>
    </dgm:pt>
    <dgm:pt modelId="{8C52C9E8-E051-436F-8565-E82855F4EEF3}" type="pres">
      <dgm:prSet presAssocID="{893DECE3-B65B-42C6-A10E-3B19EB4101B1}" presName="spaceBetweenRectangles" presStyleCnt="0"/>
      <dgm:spPr/>
    </dgm:pt>
    <dgm:pt modelId="{B4BE4BE9-27F8-4B8B-9A95-9859026B02C2}" type="pres">
      <dgm:prSet presAssocID="{E56BC183-20FF-48F3-A771-3FD3E9FF3B9E}" presName="parentLin" presStyleCnt="0"/>
      <dgm:spPr/>
    </dgm:pt>
    <dgm:pt modelId="{4F148D80-7614-4647-874D-77DF18617B8C}" type="pres">
      <dgm:prSet presAssocID="{E56BC183-20FF-48F3-A771-3FD3E9FF3B9E}" presName="parentLeftMargin" presStyleLbl="node1" presStyleIdx="0" presStyleCnt="3"/>
      <dgm:spPr/>
    </dgm:pt>
    <dgm:pt modelId="{AE26D569-31ED-4194-A63C-94218AD760C4}" type="pres">
      <dgm:prSet presAssocID="{E56BC183-20FF-48F3-A771-3FD3E9FF3B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026F35-AE81-464C-9487-C9375F1BA9C9}" type="pres">
      <dgm:prSet presAssocID="{E56BC183-20FF-48F3-A771-3FD3E9FF3B9E}" presName="negativeSpace" presStyleCnt="0"/>
      <dgm:spPr/>
    </dgm:pt>
    <dgm:pt modelId="{7102B956-40D5-470B-B2F4-417ABE0E815D}" type="pres">
      <dgm:prSet presAssocID="{E56BC183-20FF-48F3-A771-3FD3E9FF3B9E}" presName="childText" presStyleLbl="conFgAcc1" presStyleIdx="1" presStyleCnt="3">
        <dgm:presLayoutVars>
          <dgm:bulletEnabled val="1"/>
        </dgm:presLayoutVars>
      </dgm:prSet>
      <dgm:spPr/>
    </dgm:pt>
    <dgm:pt modelId="{7CFD0BA5-BEF3-4884-B451-0C602BD4DFDF}" type="pres">
      <dgm:prSet presAssocID="{139AB6D9-6875-40EC-BC33-450EBDE4D8A4}" presName="spaceBetweenRectangles" presStyleCnt="0"/>
      <dgm:spPr/>
    </dgm:pt>
    <dgm:pt modelId="{D2C16911-E9BA-4BFF-8D8D-02449FD1C7AA}" type="pres">
      <dgm:prSet presAssocID="{0048B020-C62C-4161-BA77-E9EB84D89924}" presName="parentLin" presStyleCnt="0"/>
      <dgm:spPr/>
    </dgm:pt>
    <dgm:pt modelId="{DC4E30CD-F4AF-4A74-83E5-62663EFAA6AA}" type="pres">
      <dgm:prSet presAssocID="{0048B020-C62C-4161-BA77-E9EB84D89924}" presName="parentLeftMargin" presStyleLbl="node1" presStyleIdx="1" presStyleCnt="3"/>
      <dgm:spPr/>
    </dgm:pt>
    <dgm:pt modelId="{4BBA63FE-3C9C-45D3-8B7A-76227A6E7E86}" type="pres">
      <dgm:prSet presAssocID="{0048B020-C62C-4161-BA77-E9EB84D899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762C65-B48B-4BA5-8019-B7E7A72A7620}" type="pres">
      <dgm:prSet presAssocID="{0048B020-C62C-4161-BA77-E9EB84D89924}" presName="negativeSpace" presStyleCnt="0"/>
      <dgm:spPr/>
    </dgm:pt>
    <dgm:pt modelId="{5A6B554B-6260-4E75-BFBB-3B563D2F42E8}" type="pres">
      <dgm:prSet presAssocID="{0048B020-C62C-4161-BA77-E9EB84D899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770C04-DC4C-4761-B053-177E5733842D}" srcId="{ECF9A4C4-B684-4397-B8AA-90B4A8E604FC}" destId="{59F2F49A-D604-48E4-A7F7-AD7D8D9FF79E}" srcOrd="0" destOrd="0" parTransId="{15AB6610-25F4-4939-A38A-BFBAAE6E91A1}" sibTransId="{893DECE3-B65B-42C6-A10E-3B19EB4101B1}"/>
    <dgm:cxn modelId="{6C069B13-2142-4AE7-8F26-2883B19E5979}" srcId="{E56BC183-20FF-48F3-A771-3FD3E9FF3B9E}" destId="{20614E05-88D3-4726-BC09-6EE28FDA3264}" srcOrd="0" destOrd="0" parTransId="{A9098469-3926-43C5-BBFA-3D26D84BB3F8}" sibTransId="{89193EA8-0DD0-4B20-869D-9D3C39476294}"/>
    <dgm:cxn modelId="{0D9F4E21-CA48-43BC-9C43-40FABE14152D}" type="presOf" srcId="{0048B020-C62C-4161-BA77-E9EB84D89924}" destId="{4BBA63FE-3C9C-45D3-8B7A-76227A6E7E86}" srcOrd="1" destOrd="0" presId="urn:microsoft.com/office/officeart/2005/8/layout/list1"/>
    <dgm:cxn modelId="{92CC032A-3601-4DBC-8A8F-534C211A32C1}" type="presOf" srcId="{59F2F49A-D604-48E4-A7F7-AD7D8D9FF79E}" destId="{95244072-2885-4131-8943-559BC99778AE}" srcOrd="0" destOrd="0" presId="urn:microsoft.com/office/officeart/2005/8/layout/list1"/>
    <dgm:cxn modelId="{A5251535-8067-4E1D-8D17-3B81317FAE1A}" srcId="{ECF9A4C4-B684-4397-B8AA-90B4A8E604FC}" destId="{E56BC183-20FF-48F3-A771-3FD3E9FF3B9E}" srcOrd="1" destOrd="0" parTransId="{A0F18CE0-DDDA-4646-9BAD-5F46F02FA351}" sibTransId="{139AB6D9-6875-40EC-BC33-450EBDE4D8A4}"/>
    <dgm:cxn modelId="{08BDA743-56A7-43EB-9DD0-8EF0D67948EA}" type="presOf" srcId="{59F2F49A-D604-48E4-A7F7-AD7D8D9FF79E}" destId="{5E72143F-09F5-49F4-9838-BABDB140F8F8}" srcOrd="1" destOrd="0" presId="urn:microsoft.com/office/officeart/2005/8/layout/list1"/>
    <dgm:cxn modelId="{65DB8149-2BD1-47F1-B9E0-EAABF0EA8D40}" srcId="{ECF9A4C4-B684-4397-B8AA-90B4A8E604FC}" destId="{0048B020-C62C-4161-BA77-E9EB84D89924}" srcOrd="2" destOrd="0" parTransId="{110294A7-871F-4332-A5BF-F4B12EAF0130}" sibTransId="{59ED3095-052A-4417-A952-F3A1532B17A0}"/>
    <dgm:cxn modelId="{12C3544C-1973-43E6-989A-CD90EE754679}" type="presOf" srcId="{ECF9A4C4-B684-4397-B8AA-90B4A8E604FC}" destId="{EB82B9B9-CECD-4693-8DBC-F932C0E0CF16}" srcOrd="0" destOrd="0" presId="urn:microsoft.com/office/officeart/2005/8/layout/list1"/>
    <dgm:cxn modelId="{4F566852-0560-41DF-8051-20716D84F8E0}" type="presOf" srcId="{E56BC183-20FF-48F3-A771-3FD3E9FF3B9E}" destId="{AE26D569-31ED-4194-A63C-94218AD760C4}" srcOrd="1" destOrd="0" presId="urn:microsoft.com/office/officeart/2005/8/layout/list1"/>
    <dgm:cxn modelId="{91C93C94-46B1-40EA-8F4F-800FFEB5A9E2}" type="presOf" srcId="{23DF0969-FA25-4830-BC62-38E8687B1C2F}" destId="{97EBD1B1-ED86-46D7-BF64-CA49DFAF0C2F}" srcOrd="0" destOrd="0" presId="urn:microsoft.com/office/officeart/2005/8/layout/list1"/>
    <dgm:cxn modelId="{BF4CCBA9-0B47-4553-8431-3850E72846B5}" srcId="{0048B020-C62C-4161-BA77-E9EB84D89924}" destId="{1FD63B2A-0557-4074-8CDF-A33D5C6A2022}" srcOrd="0" destOrd="0" parTransId="{16BD77F6-E604-4610-96F4-883F22B664DA}" sibTransId="{1888DAA8-2F60-4EE9-8E1B-26C920B61734}"/>
    <dgm:cxn modelId="{5C9AE4B9-6D9E-4F82-980D-95B460107E1A}" type="presOf" srcId="{E56BC183-20FF-48F3-A771-3FD3E9FF3B9E}" destId="{4F148D80-7614-4647-874D-77DF18617B8C}" srcOrd="0" destOrd="0" presId="urn:microsoft.com/office/officeart/2005/8/layout/list1"/>
    <dgm:cxn modelId="{D5361DC2-3D5B-4659-95AC-79C05FC9B1C1}" type="presOf" srcId="{1FD63B2A-0557-4074-8CDF-A33D5C6A2022}" destId="{5A6B554B-6260-4E75-BFBB-3B563D2F42E8}" srcOrd="0" destOrd="0" presId="urn:microsoft.com/office/officeart/2005/8/layout/list1"/>
    <dgm:cxn modelId="{71B728D5-5484-4E25-BC93-3706B55AB198}" srcId="{59F2F49A-D604-48E4-A7F7-AD7D8D9FF79E}" destId="{23DF0969-FA25-4830-BC62-38E8687B1C2F}" srcOrd="0" destOrd="0" parTransId="{1223CF0B-0325-4E40-8AAD-B7020CE7E800}" sibTransId="{39083C39-77CA-41CC-B868-AE772EA3E507}"/>
    <dgm:cxn modelId="{C87479F4-4CED-4D6A-ADAF-978B945A4C95}" type="presOf" srcId="{0048B020-C62C-4161-BA77-E9EB84D89924}" destId="{DC4E30CD-F4AF-4A74-83E5-62663EFAA6AA}" srcOrd="0" destOrd="0" presId="urn:microsoft.com/office/officeart/2005/8/layout/list1"/>
    <dgm:cxn modelId="{CABE13F5-5347-43AD-A154-44EA8078FE66}" type="presOf" srcId="{20614E05-88D3-4726-BC09-6EE28FDA3264}" destId="{7102B956-40D5-470B-B2F4-417ABE0E815D}" srcOrd="0" destOrd="0" presId="urn:microsoft.com/office/officeart/2005/8/layout/list1"/>
    <dgm:cxn modelId="{5ED5B38F-B215-4689-B1C7-962914BCC25E}" type="presParOf" srcId="{EB82B9B9-CECD-4693-8DBC-F932C0E0CF16}" destId="{A5E7E67B-B9AF-4B92-97D3-61EB1E774ED5}" srcOrd="0" destOrd="0" presId="urn:microsoft.com/office/officeart/2005/8/layout/list1"/>
    <dgm:cxn modelId="{B1228C57-6DE7-4C14-A584-F7DF3CE55D9B}" type="presParOf" srcId="{A5E7E67B-B9AF-4B92-97D3-61EB1E774ED5}" destId="{95244072-2885-4131-8943-559BC99778AE}" srcOrd="0" destOrd="0" presId="urn:microsoft.com/office/officeart/2005/8/layout/list1"/>
    <dgm:cxn modelId="{876423F9-49AE-462C-A14F-140EFEF4FA05}" type="presParOf" srcId="{A5E7E67B-B9AF-4B92-97D3-61EB1E774ED5}" destId="{5E72143F-09F5-49F4-9838-BABDB140F8F8}" srcOrd="1" destOrd="0" presId="urn:microsoft.com/office/officeart/2005/8/layout/list1"/>
    <dgm:cxn modelId="{26306F26-A735-46A5-9364-EA45F082745A}" type="presParOf" srcId="{EB82B9B9-CECD-4693-8DBC-F932C0E0CF16}" destId="{E98C294A-EC81-4344-AD8F-4D2FC16E0772}" srcOrd="1" destOrd="0" presId="urn:microsoft.com/office/officeart/2005/8/layout/list1"/>
    <dgm:cxn modelId="{841452C3-3DFD-4958-8C4D-82FA8610246A}" type="presParOf" srcId="{EB82B9B9-CECD-4693-8DBC-F932C0E0CF16}" destId="{97EBD1B1-ED86-46D7-BF64-CA49DFAF0C2F}" srcOrd="2" destOrd="0" presId="urn:microsoft.com/office/officeart/2005/8/layout/list1"/>
    <dgm:cxn modelId="{8EF4BFB4-18AC-4A0C-8533-3FAF446516E3}" type="presParOf" srcId="{EB82B9B9-CECD-4693-8DBC-F932C0E0CF16}" destId="{8C52C9E8-E051-436F-8565-E82855F4EEF3}" srcOrd="3" destOrd="0" presId="urn:microsoft.com/office/officeart/2005/8/layout/list1"/>
    <dgm:cxn modelId="{A59DE803-BF45-43EF-9E1A-40F8BB8D7369}" type="presParOf" srcId="{EB82B9B9-CECD-4693-8DBC-F932C0E0CF16}" destId="{B4BE4BE9-27F8-4B8B-9A95-9859026B02C2}" srcOrd="4" destOrd="0" presId="urn:microsoft.com/office/officeart/2005/8/layout/list1"/>
    <dgm:cxn modelId="{E6BD43B9-348B-4E6E-A7B5-92025418C138}" type="presParOf" srcId="{B4BE4BE9-27F8-4B8B-9A95-9859026B02C2}" destId="{4F148D80-7614-4647-874D-77DF18617B8C}" srcOrd="0" destOrd="0" presId="urn:microsoft.com/office/officeart/2005/8/layout/list1"/>
    <dgm:cxn modelId="{46749EF4-F755-42FE-84B6-ACF217F548B0}" type="presParOf" srcId="{B4BE4BE9-27F8-4B8B-9A95-9859026B02C2}" destId="{AE26D569-31ED-4194-A63C-94218AD760C4}" srcOrd="1" destOrd="0" presId="urn:microsoft.com/office/officeart/2005/8/layout/list1"/>
    <dgm:cxn modelId="{ED97D845-4A44-419D-A9F9-0FC90E3ECE51}" type="presParOf" srcId="{EB82B9B9-CECD-4693-8DBC-F932C0E0CF16}" destId="{F8026F35-AE81-464C-9487-C9375F1BA9C9}" srcOrd="5" destOrd="0" presId="urn:microsoft.com/office/officeart/2005/8/layout/list1"/>
    <dgm:cxn modelId="{8F16DF25-9891-4D90-A23C-0CCD6C6CC4C4}" type="presParOf" srcId="{EB82B9B9-CECD-4693-8DBC-F932C0E0CF16}" destId="{7102B956-40D5-470B-B2F4-417ABE0E815D}" srcOrd="6" destOrd="0" presId="urn:microsoft.com/office/officeart/2005/8/layout/list1"/>
    <dgm:cxn modelId="{EEA96D3D-D5A5-4B22-8305-E700106452D3}" type="presParOf" srcId="{EB82B9B9-CECD-4693-8DBC-F932C0E0CF16}" destId="{7CFD0BA5-BEF3-4884-B451-0C602BD4DFDF}" srcOrd="7" destOrd="0" presId="urn:microsoft.com/office/officeart/2005/8/layout/list1"/>
    <dgm:cxn modelId="{8B2482BA-5C0C-4C48-9282-6251F6A4AB90}" type="presParOf" srcId="{EB82B9B9-CECD-4693-8DBC-F932C0E0CF16}" destId="{D2C16911-E9BA-4BFF-8D8D-02449FD1C7AA}" srcOrd="8" destOrd="0" presId="urn:microsoft.com/office/officeart/2005/8/layout/list1"/>
    <dgm:cxn modelId="{85E32C7C-D4C8-4CD3-8569-D76C3BBD869D}" type="presParOf" srcId="{D2C16911-E9BA-4BFF-8D8D-02449FD1C7AA}" destId="{DC4E30CD-F4AF-4A74-83E5-62663EFAA6AA}" srcOrd="0" destOrd="0" presId="urn:microsoft.com/office/officeart/2005/8/layout/list1"/>
    <dgm:cxn modelId="{C2CC4D34-F700-4482-850A-C71850F2C304}" type="presParOf" srcId="{D2C16911-E9BA-4BFF-8D8D-02449FD1C7AA}" destId="{4BBA63FE-3C9C-45D3-8B7A-76227A6E7E86}" srcOrd="1" destOrd="0" presId="urn:microsoft.com/office/officeart/2005/8/layout/list1"/>
    <dgm:cxn modelId="{27826625-F9E0-4003-8249-7E15A21F534A}" type="presParOf" srcId="{EB82B9B9-CECD-4693-8DBC-F932C0E0CF16}" destId="{2F762C65-B48B-4BA5-8019-B7E7A72A7620}" srcOrd="9" destOrd="0" presId="urn:microsoft.com/office/officeart/2005/8/layout/list1"/>
    <dgm:cxn modelId="{F598AB5C-3156-4D35-A155-089792BBC355}" type="presParOf" srcId="{EB82B9B9-CECD-4693-8DBC-F932C0E0CF16}" destId="{5A6B554B-6260-4E75-BFBB-3B563D2F42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AF34E-BB96-4883-B77D-0C0C60A0C6A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706F690-1828-4A75-AD35-602657C4272B}" type="pres">
      <dgm:prSet presAssocID="{D33AF34E-BB96-4883-B77D-0C0C60A0C6A4}" presName="diagram" presStyleCnt="0">
        <dgm:presLayoutVars>
          <dgm:dir/>
          <dgm:resizeHandles val="exact"/>
        </dgm:presLayoutVars>
      </dgm:prSet>
      <dgm:spPr/>
    </dgm:pt>
  </dgm:ptLst>
  <dgm:cxnLst>
    <dgm:cxn modelId="{C0BB2578-DEC2-4563-8EED-BC9D7E53835C}" type="presOf" srcId="{D33AF34E-BB96-4883-B77D-0C0C60A0C6A4}" destId="{3706F690-1828-4A75-AD35-602657C4272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BEFFB-1C5C-49B2-AADF-581F9308C14F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</dgm:pt>
    <dgm:pt modelId="{29988563-220A-4646-A0DB-7FA35ADB9EC3}">
      <dgm:prSet/>
      <dgm:spPr>
        <a:solidFill>
          <a:srgbClr val="66CC3D">
            <a:alpha val="80000"/>
          </a:srgbClr>
        </a:solidFill>
      </dgm:spPr>
      <dgm:t>
        <a:bodyPr/>
        <a:lstStyle/>
        <a:p>
          <a:r>
            <a:rPr lang="en-GB" dirty="0"/>
            <a:t>December Panel*</a:t>
          </a:r>
        </a:p>
      </dgm:t>
    </dgm:pt>
    <dgm:pt modelId="{5BF40EB5-8BBE-4D12-9EEA-700136E1A520}" type="parTrans" cxnId="{5788F2BD-CC48-4DE8-BD05-C24BDF5DB1A7}">
      <dgm:prSet/>
      <dgm:spPr/>
      <dgm:t>
        <a:bodyPr/>
        <a:lstStyle/>
        <a:p>
          <a:endParaRPr lang="en-GB"/>
        </a:p>
      </dgm:t>
    </dgm:pt>
    <dgm:pt modelId="{C4EF2578-29D4-48AC-A530-0CD34C324F13}" type="sibTrans" cxnId="{5788F2BD-CC48-4DE8-BD05-C24BDF5DB1A7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B58456F5-53D9-47DB-BA26-4FAE9529C2D9}">
      <dgm:prSet/>
      <dgm:spPr>
        <a:solidFill>
          <a:srgbClr val="66CC3D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60000"/>
            </a:schemeClr>
          </a:solidFill>
        </a:ln>
      </dgm:spPr>
      <dgm:t>
        <a:bodyPr/>
        <a:lstStyle/>
        <a:p>
          <a:r>
            <a:rPr lang="en-GB" dirty="0"/>
            <a:t>January Change Board vote</a:t>
          </a:r>
        </a:p>
      </dgm:t>
    </dgm:pt>
    <dgm:pt modelId="{2BBF6C03-9104-4B35-B0A3-F262C2BCCC8D}" type="parTrans" cxnId="{A6405796-E44C-43B5-B307-D3BD5A0253F0}">
      <dgm:prSet/>
      <dgm:spPr/>
      <dgm:t>
        <a:bodyPr/>
        <a:lstStyle/>
        <a:p>
          <a:endParaRPr lang="en-GB"/>
        </a:p>
      </dgm:t>
    </dgm:pt>
    <dgm:pt modelId="{23570F8A-E67B-4B03-AF25-BE42CB1615B1}" type="sibTrans" cxnId="{A6405796-E44C-43B5-B307-D3BD5A0253F0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D1099DED-5D25-4FAE-9EA3-52E2ADBD92E6}">
      <dgm:prSet/>
      <dgm:spPr>
        <a:solidFill>
          <a:srgbClr val="66CC3D">
            <a:alpha val="7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GB" dirty="0"/>
            <a:t>Modification Report Consultation</a:t>
          </a:r>
        </a:p>
      </dgm:t>
    </dgm:pt>
    <dgm:pt modelId="{75E77647-A499-4935-B22E-4F60C0A14DE2}" type="parTrans" cxnId="{4D6F68F4-B4AD-4D0E-AC30-4EB54C188CDB}">
      <dgm:prSet/>
      <dgm:spPr/>
      <dgm:t>
        <a:bodyPr/>
        <a:lstStyle/>
        <a:p>
          <a:endParaRPr lang="en-GB"/>
        </a:p>
      </dgm:t>
    </dgm:pt>
    <dgm:pt modelId="{A6DBA68F-8A7E-4106-8B7A-E315338BB370}" type="sibTrans" cxnId="{4D6F68F4-B4AD-4D0E-AC30-4EB54C188CDB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55FFC0CD-B8EC-47E6-B933-3E6CFE57E6B2}" type="pres">
      <dgm:prSet presAssocID="{AA0BEFFB-1C5C-49B2-AADF-581F9308C14F}" presName="outerComposite" presStyleCnt="0">
        <dgm:presLayoutVars>
          <dgm:chMax val="5"/>
          <dgm:dir/>
          <dgm:resizeHandles val="exact"/>
        </dgm:presLayoutVars>
      </dgm:prSet>
      <dgm:spPr/>
    </dgm:pt>
    <dgm:pt modelId="{A090CBCD-23A4-402D-A0CF-AF44B924EB2C}" type="pres">
      <dgm:prSet presAssocID="{AA0BEFFB-1C5C-49B2-AADF-581F9308C14F}" presName="dummyMaxCanvas" presStyleCnt="0">
        <dgm:presLayoutVars/>
      </dgm:prSet>
      <dgm:spPr/>
    </dgm:pt>
    <dgm:pt modelId="{58D5D3A7-5D23-49EF-BA6C-AE54F2F77F4A}" type="pres">
      <dgm:prSet presAssocID="{AA0BEFFB-1C5C-49B2-AADF-581F9308C14F}" presName="ThreeNodes_1" presStyleLbl="node1" presStyleIdx="0" presStyleCnt="3">
        <dgm:presLayoutVars>
          <dgm:bulletEnabled val="1"/>
        </dgm:presLayoutVars>
      </dgm:prSet>
      <dgm:spPr/>
    </dgm:pt>
    <dgm:pt modelId="{562F8432-8BD1-46A8-8C7F-FABDB85994FB}" type="pres">
      <dgm:prSet presAssocID="{AA0BEFFB-1C5C-49B2-AADF-581F9308C14F}" presName="ThreeNodes_2" presStyleLbl="node1" presStyleIdx="1" presStyleCnt="3">
        <dgm:presLayoutVars>
          <dgm:bulletEnabled val="1"/>
        </dgm:presLayoutVars>
      </dgm:prSet>
      <dgm:spPr/>
    </dgm:pt>
    <dgm:pt modelId="{C61F3080-78EE-46D7-B7A3-8DDB4A3684E5}" type="pres">
      <dgm:prSet presAssocID="{AA0BEFFB-1C5C-49B2-AADF-581F9308C14F}" presName="ThreeNodes_3" presStyleLbl="node1" presStyleIdx="2" presStyleCnt="3">
        <dgm:presLayoutVars>
          <dgm:bulletEnabled val="1"/>
        </dgm:presLayoutVars>
      </dgm:prSet>
      <dgm:spPr/>
    </dgm:pt>
    <dgm:pt modelId="{50A63C16-8396-4A55-947F-85C5756A91A3}" type="pres">
      <dgm:prSet presAssocID="{AA0BEFFB-1C5C-49B2-AADF-581F9308C14F}" presName="ThreeConn_1-2" presStyleLbl="fgAccFollowNode1" presStyleIdx="0" presStyleCnt="2">
        <dgm:presLayoutVars>
          <dgm:bulletEnabled val="1"/>
        </dgm:presLayoutVars>
      </dgm:prSet>
      <dgm:spPr/>
    </dgm:pt>
    <dgm:pt modelId="{46FF7274-FC6B-4211-9905-D3EB43F26A61}" type="pres">
      <dgm:prSet presAssocID="{AA0BEFFB-1C5C-49B2-AADF-581F9308C14F}" presName="ThreeConn_2-3" presStyleLbl="fgAccFollowNode1" presStyleIdx="1" presStyleCnt="2">
        <dgm:presLayoutVars>
          <dgm:bulletEnabled val="1"/>
        </dgm:presLayoutVars>
      </dgm:prSet>
      <dgm:spPr/>
    </dgm:pt>
    <dgm:pt modelId="{0D2D9E28-A36B-40D1-BEF7-0847435A22AA}" type="pres">
      <dgm:prSet presAssocID="{AA0BEFFB-1C5C-49B2-AADF-581F9308C14F}" presName="ThreeNodes_1_text" presStyleLbl="node1" presStyleIdx="2" presStyleCnt="3">
        <dgm:presLayoutVars>
          <dgm:bulletEnabled val="1"/>
        </dgm:presLayoutVars>
      </dgm:prSet>
      <dgm:spPr/>
    </dgm:pt>
    <dgm:pt modelId="{714C1601-7DFE-4AFF-AB08-53E598D8D66D}" type="pres">
      <dgm:prSet presAssocID="{AA0BEFFB-1C5C-49B2-AADF-581F9308C14F}" presName="ThreeNodes_2_text" presStyleLbl="node1" presStyleIdx="2" presStyleCnt="3">
        <dgm:presLayoutVars>
          <dgm:bulletEnabled val="1"/>
        </dgm:presLayoutVars>
      </dgm:prSet>
      <dgm:spPr/>
    </dgm:pt>
    <dgm:pt modelId="{2A2D4EB0-02CD-40F2-A0DA-7A497BBE7345}" type="pres">
      <dgm:prSet presAssocID="{AA0BEFFB-1C5C-49B2-AADF-581F9308C14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2178863-F8FC-4F66-9F7E-E29D757E081B}" type="presOf" srcId="{29988563-220A-4646-A0DB-7FA35ADB9EC3}" destId="{0D2D9E28-A36B-40D1-BEF7-0847435A22AA}" srcOrd="1" destOrd="0" presId="urn:microsoft.com/office/officeart/2005/8/layout/vProcess5"/>
    <dgm:cxn modelId="{71F54466-D1C2-4DFC-B62F-5B7E91B8A3E7}" type="presOf" srcId="{C4EF2578-29D4-48AC-A530-0CD34C324F13}" destId="{50A63C16-8396-4A55-947F-85C5756A91A3}" srcOrd="0" destOrd="0" presId="urn:microsoft.com/office/officeart/2005/8/layout/vProcess5"/>
    <dgm:cxn modelId="{A6405796-E44C-43B5-B307-D3BD5A0253F0}" srcId="{AA0BEFFB-1C5C-49B2-AADF-581F9308C14F}" destId="{B58456F5-53D9-47DB-BA26-4FAE9529C2D9}" srcOrd="2" destOrd="0" parTransId="{2BBF6C03-9104-4B35-B0A3-F262C2BCCC8D}" sibTransId="{23570F8A-E67B-4B03-AF25-BE42CB1615B1}"/>
    <dgm:cxn modelId="{4245479A-FD50-4C4A-AC1D-98B8C59337E0}" type="presOf" srcId="{A6DBA68F-8A7E-4106-8B7A-E315338BB370}" destId="{46FF7274-FC6B-4211-9905-D3EB43F26A61}" srcOrd="0" destOrd="0" presId="urn:microsoft.com/office/officeart/2005/8/layout/vProcess5"/>
    <dgm:cxn modelId="{F3CE65B0-BDE0-4A06-BC3A-89AD310A2FE3}" type="presOf" srcId="{D1099DED-5D25-4FAE-9EA3-52E2ADBD92E6}" destId="{562F8432-8BD1-46A8-8C7F-FABDB85994FB}" srcOrd="0" destOrd="0" presId="urn:microsoft.com/office/officeart/2005/8/layout/vProcess5"/>
    <dgm:cxn modelId="{3DA75FB6-DB0A-44A6-91A5-5E5FF28255DA}" type="presOf" srcId="{D1099DED-5D25-4FAE-9EA3-52E2ADBD92E6}" destId="{714C1601-7DFE-4AFF-AB08-53E598D8D66D}" srcOrd="1" destOrd="0" presId="urn:microsoft.com/office/officeart/2005/8/layout/vProcess5"/>
    <dgm:cxn modelId="{5788F2BD-CC48-4DE8-BD05-C24BDF5DB1A7}" srcId="{AA0BEFFB-1C5C-49B2-AADF-581F9308C14F}" destId="{29988563-220A-4646-A0DB-7FA35ADB9EC3}" srcOrd="0" destOrd="0" parTransId="{5BF40EB5-8BBE-4D12-9EEA-700136E1A520}" sibTransId="{C4EF2578-29D4-48AC-A530-0CD34C324F13}"/>
    <dgm:cxn modelId="{47F70CC9-ABCD-4573-9681-CA4A7B3D834B}" type="presOf" srcId="{29988563-220A-4646-A0DB-7FA35ADB9EC3}" destId="{58D5D3A7-5D23-49EF-BA6C-AE54F2F77F4A}" srcOrd="0" destOrd="0" presId="urn:microsoft.com/office/officeart/2005/8/layout/vProcess5"/>
    <dgm:cxn modelId="{DC9CB9D8-1884-45D9-8BEB-C8F462F02F50}" type="presOf" srcId="{B58456F5-53D9-47DB-BA26-4FAE9529C2D9}" destId="{C61F3080-78EE-46D7-B7A3-8DDB4A3684E5}" srcOrd="0" destOrd="0" presId="urn:microsoft.com/office/officeart/2005/8/layout/vProcess5"/>
    <dgm:cxn modelId="{963B42E7-79AD-4C68-AC42-29D89009B955}" type="presOf" srcId="{AA0BEFFB-1C5C-49B2-AADF-581F9308C14F}" destId="{55FFC0CD-B8EC-47E6-B933-3E6CFE57E6B2}" srcOrd="0" destOrd="0" presId="urn:microsoft.com/office/officeart/2005/8/layout/vProcess5"/>
    <dgm:cxn modelId="{4D6F68F4-B4AD-4D0E-AC30-4EB54C188CDB}" srcId="{AA0BEFFB-1C5C-49B2-AADF-581F9308C14F}" destId="{D1099DED-5D25-4FAE-9EA3-52E2ADBD92E6}" srcOrd="1" destOrd="0" parTransId="{75E77647-A499-4935-B22E-4F60C0A14DE2}" sibTransId="{A6DBA68F-8A7E-4106-8B7A-E315338BB370}"/>
    <dgm:cxn modelId="{0AF9C3FE-8F32-467A-84A9-AFD93BACE404}" type="presOf" srcId="{B58456F5-53D9-47DB-BA26-4FAE9529C2D9}" destId="{2A2D4EB0-02CD-40F2-A0DA-7A497BBE7345}" srcOrd="1" destOrd="0" presId="urn:microsoft.com/office/officeart/2005/8/layout/vProcess5"/>
    <dgm:cxn modelId="{FB3210CE-EB2C-44F3-B34B-AEF8EC5096A4}" type="presParOf" srcId="{55FFC0CD-B8EC-47E6-B933-3E6CFE57E6B2}" destId="{A090CBCD-23A4-402D-A0CF-AF44B924EB2C}" srcOrd="0" destOrd="0" presId="urn:microsoft.com/office/officeart/2005/8/layout/vProcess5"/>
    <dgm:cxn modelId="{07B91F5B-5A69-4F47-B4E6-C2B288F636BB}" type="presParOf" srcId="{55FFC0CD-B8EC-47E6-B933-3E6CFE57E6B2}" destId="{58D5D3A7-5D23-49EF-BA6C-AE54F2F77F4A}" srcOrd="1" destOrd="0" presId="urn:microsoft.com/office/officeart/2005/8/layout/vProcess5"/>
    <dgm:cxn modelId="{8C4D253F-9835-4218-B07D-6F486B584C5E}" type="presParOf" srcId="{55FFC0CD-B8EC-47E6-B933-3E6CFE57E6B2}" destId="{562F8432-8BD1-46A8-8C7F-FABDB85994FB}" srcOrd="2" destOrd="0" presId="urn:microsoft.com/office/officeart/2005/8/layout/vProcess5"/>
    <dgm:cxn modelId="{DF65725F-242C-4B8A-B40F-CA6E0884D84F}" type="presParOf" srcId="{55FFC0CD-B8EC-47E6-B933-3E6CFE57E6B2}" destId="{C61F3080-78EE-46D7-B7A3-8DDB4A3684E5}" srcOrd="3" destOrd="0" presId="urn:microsoft.com/office/officeart/2005/8/layout/vProcess5"/>
    <dgm:cxn modelId="{799A1519-0C71-46CC-978D-2B0750C5BF63}" type="presParOf" srcId="{55FFC0CD-B8EC-47E6-B933-3E6CFE57E6B2}" destId="{50A63C16-8396-4A55-947F-85C5756A91A3}" srcOrd="4" destOrd="0" presId="urn:microsoft.com/office/officeart/2005/8/layout/vProcess5"/>
    <dgm:cxn modelId="{E891C992-E0FF-4ED8-8C85-104D40EBA84E}" type="presParOf" srcId="{55FFC0CD-B8EC-47E6-B933-3E6CFE57E6B2}" destId="{46FF7274-FC6B-4211-9905-D3EB43F26A61}" srcOrd="5" destOrd="0" presId="urn:microsoft.com/office/officeart/2005/8/layout/vProcess5"/>
    <dgm:cxn modelId="{7298F6AC-E3E3-47FD-B4BE-963F6A7F8687}" type="presParOf" srcId="{55FFC0CD-B8EC-47E6-B933-3E6CFE57E6B2}" destId="{0D2D9E28-A36B-40D1-BEF7-0847435A22AA}" srcOrd="6" destOrd="0" presId="urn:microsoft.com/office/officeart/2005/8/layout/vProcess5"/>
    <dgm:cxn modelId="{8CFDC3B6-84EC-4CFA-B1D4-EF1FDAE2F49F}" type="presParOf" srcId="{55FFC0CD-B8EC-47E6-B933-3E6CFE57E6B2}" destId="{714C1601-7DFE-4AFF-AB08-53E598D8D66D}" srcOrd="7" destOrd="0" presId="urn:microsoft.com/office/officeart/2005/8/layout/vProcess5"/>
    <dgm:cxn modelId="{50289521-A84A-467C-B7F9-EAAE2EC82831}" type="presParOf" srcId="{55FFC0CD-B8EC-47E6-B933-3E6CFE57E6B2}" destId="{2A2D4EB0-02CD-40F2-A0DA-7A497BBE73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AF34E-BB96-4883-B77D-0C0C60A0C6A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706F690-1828-4A75-AD35-602657C4272B}" type="pres">
      <dgm:prSet presAssocID="{D33AF34E-BB96-4883-B77D-0C0C60A0C6A4}" presName="diagram" presStyleCnt="0">
        <dgm:presLayoutVars>
          <dgm:dir/>
          <dgm:resizeHandles val="exact"/>
        </dgm:presLayoutVars>
      </dgm:prSet>
      <dgm:spPr/>
    </dgm:pt>
  </dgm:ptLst>
  <dgm:cxnLst>
    <dgm:cxn modelId="{C0BB2578-DEC2-4563-8EED-BC9D7E53835C}" type="presOf" srcId="{D33AF34E-BB96-4883-B77D-0C0C60A0C6A4}" destId="{3706F690-1828-4A75-AD35-602657C4272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BEFFB-1C5C-49B2-AADF-581F9308C14F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</dgm:pt>
    <dgm:pt modelId="{29988563-220A-4646-A0DB-7FA35ADB9EC3}">
      <dgm:prSet/>
      <dgm:spPr>
        <a:solidFill>
          <a:srgbClr val="66CC3D">
            <a:alpha val="80000"/>
          </a:srgbClr>
        </a:solidFill>
      </dgm:spPr>
      <dgm:t>
        <a:bodyPr/>
        <a:lstStyle/>
        <a:p>
          <a:r>
            <a:rPr lang="en-GB" dirty="0"/>
            <a:t>Refinement Consultation*</a:t>
          </a:r>
        </a:p>
      </dgm:t>
    </dgm:pt>
    <dgm:pt modelId="{5BF40EB5-8BBE-4D12-9EEA-700136E1A520}" type="parTrans" cxnId="{5788F2BD-CC48-4DE8-BD05-C24BDF5DB1A7}">
      <dgm:prSet/>
      <dgm:spPr/>
      <dgm:t>
        <a:bodyPr/>
        <a:lstStyle/>
        <a:p>
          <a:endParaRPr lang="en-GB"/>
        </a:p>
      </dgm:t>
    </dgm:pt>
    <dgm:pt modelId="{C4EF2578-29D4-48AC-A530-0CD34C324F13}" type="sibTrans" cxnId="{5788F2BD-CC48-4DE8-BD05-C24BDF5DB1A7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7F722F14-5DF2-410C-9A6A-072EC5321F16}">
      <dgm:prSet/>
      <dgm:spPr>
        <a:solidFill>
          <a:srgbClr val="66CC3D">
            <a:alpha val="50000"/>
          </a:srgbClr>
        </a:solidFill>
      </dgm:spPr>
      <dgm:t>
        <a:bodyPr/>
        <a:lstStyle/>
        <a:p>
          <a:r>
            <a:rPr lang="en-GB" dirty="0"/>
            <a:t>Modification Report Consultation</a:t>
          </a:r>
        </a:p>
      </dgm:t>
    </dgm:pt>
    <dgm:pt modelId="{ABC4FF5E-0DF9-4D54-A26D-D1ED147D3775}" type="parTrans" cxnId="{FD8818B1-6EF7-4DC0-8129-3044B4675E07}">
      <dgm:prSet/>
      <dgm:spPr/>
      <dgm:t>
        <a:bodyPr/>
        <a:lstStyle/>
        <a:p>
          <a:endParaRPr lang="en-GB"/>
        </a:p>
      </dgm:t>
    </dgm:pt>
    <dgm:pt modelId="{037BA749-8020-4753-8BB0-D11E4CA5A5B2}" type="sibTrans" cxnId="{FD8818B1-6EF7-4DC0-8129-3044B4675E07}">
      <dgm:prSet/>
      <dgm:spPr/>
      <dgm:t>
        <a:bodyPr/>
        <a:lstStyle/>
        <a:p>
          <a:endParaRPr lang="en-GB"/>
        </a:p>
      </dgm:t>
    </dgm:pt>
    <dgm:pt modelId="{B58456F5-53D9-47DB-BA26-4FAE9529C2D9}">
      <dgm:prSet/>
      <dgm:spPr>
        <a:solidFill>
          <a:srgbClr val="66CC3D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60000"/>
            </a:schemeClr>
          </a:solidFill>
        </a:ln>
      </dgm:spPr>
      <dgm:t>
        <a:bodyPr/>
        <a:lstStyle/>
        <a:p>
          <a:r>
            <a:rPr lang="en-GB" dirty="0"/>
            <a:t>January Panel</a:t>
          </a:r>
        </a:p>
      </dgm:t>
    </dgm:pt>
    <dgm:pt modelId="{2BBF6C03-9104-4B35-B0A3-F262C2BCCC8D}" type="parTrans" cxnId="{A6405796-E44C-43B5-B307-D3BD5A0253F0}">
      <dgm:prSet/>
      <dgm:spPr/>
      <dgm:t>
        <a:bodyPr/>
        <a:lstStyle/>
        <a:p>
          <a:endParaRPr lang="en-GB"/>
        </a:p>
      </dgm:t>
    </dgm:pt>
    <dgm:pt modelId="{23570F8A-E67B-4B03-AF25-BE42CB1615B1}" type="sibTrans" cxnId="{A6405796-E44C-43B5-B307-D3BD5A0253F0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D1099DED-5D25-4FAE-9EA3-52E2ADBD92E6}">
      <dgm:prSet/>
      <dgm:spPr>
        <a:solidFill>
          <a:srgbClr val="66CC3D">
            <a:alpha val="7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GB" dirty="0"/>
            <a:t>IA request </a:t>
          </a:r>
        </a:p>
      </dgm:t>
    </dgm:pt>
    <dgm:pt modelId="{75E77647-A499-4935-B22E-4F60C0A14DE2}" type="parTrans" cxnId="{4D6F68F4-B4AD-4D0E-AC30-4EB54C188CDB}">
      <dgm:prSet/>
      <dgm:spPr/>
      <dgm:t>
        <a:bodyPr/>
        <a:lstStyle/>
        <a:p>
          <a:endParaRPr lang="en-GB"/>
        </a:p>
      </dgm:t>
    </dgm:pt>
    <dgm:pt modelId="{A6DBA68F-8A7E-4106-8B7A-E315338BB370}" type="sibTrans" cxnId="{4D6F68F4-B4AD-4D0E-AC30-4EB54C188CDB}">
      <dgm:prSet/>
      <dgm:spPr>
        <a:solidFill>
          <a:srgbClr val="66CC3D">
            <a:alpha val="90000"/>
          </a:srgbClr>
        </a:solidFill>
        <a:ln>
          <a:noFill/>
        </a:ln>
      </dgm:spPr>
      <dgm:t>
        <a:bodyPr/>
        <a:lstStyle/>
        <a:p>
          <a:endParaRPr lang="en-GB"/>
        </a:p>
      </dgm:t>
    </dgm:pt>
    <dgm:pt modelId="{55FFC0CD-B8EC-47E6-B933-3E6CFE57E6B2}" type="pres">
      <dgm:prSet presAssocID="{AA0BEFFB-1C5C-49B2-AADF-581F9308C14F}" presName="outerComposite" presStyleCnt="0">
        <dgm:presLayoutVars>
          <dgm:chMax val="5"/>
          <dgm:dir/>
          <dgm:resizeHandles val="exact"/>
        </dgm:presLayoutVars>
      </dgm:prSet>
      <dgm:spPr/>
    </dgm:pt>
    <dgm:pt modelId="{A090CBCD-23A4-402D-A0CF-AF44B924EB2C}" type="pres">
      <dgm:prSet presAssocID="{AA0BEFFB-1C5C-49B2-AADF-581F9308C14F}" presName="dummyMaxCanvas" presStyleCnt="0">
        <dgm:presLayoutVars/>
      </dgm:prSet>
      <dgm:spPr/>
    </dgm:pt>
    <dgm:pt modelId="{3B637F56-0B42-48F9-BE10-09C91C79112B}" type="pres">
      <dgm:prSet presAssocID="{AA0BEFFB-1C5C-49B2-AADF-581F9308C14F}" presName="FourNodes_1" presStyleLbl="node1" presStyleIdx="0" presStyleCnt="4">
        <dgm:presLayoutVars>
          <dgm:bulletEnabled val="1"/>
        </dgm:presLayoutVars>
      </dgm:prSet>
      <dgm:spPr/>
    </dgm:pt>
    <dgm:pt modelId="{131E8017-3B3D-4CC4-920D-BDF978F137CF}" type="pres">
      <dgm:prSet presAssocID="{AA0BEFFB-1C5C-49B2-AADF-581F9308C14F}" presName="FourNodes_2" presStyleLbl="node1" presStyleIdx="1" presStyleCnt="4">
        <dgm:presLayoutVars>
          <dgm:bulletEnabled val="1"/>
        </dgm:presLayoutVars>
      </dgm:prSet>
      <dgm:spPr/>
    </dgm:pt>
    <dgm:pt modelId="{B9F560E7-FA1C-419D-8621-B06EA7A54E0E}" type="pres">
      <dgm:prSet presAssocID="{AA0BEFFB-1C5C-49B2-AADF-581F9308C14F}" presName="FourNodes_3" presStyleLbl="node1" presStyleIdx="2" presStyleCnt="4">
        <dgm:presLayoutVars>
          <dgm:bulletEnabled val="1"/>
        </dgm:presLayoutVars>
      </dgm:prSet>
      <dgm:spPr/>
    </dgm:pt>
    <dgm:pt modelId="{1EA10E3C-3133-424E-ACF3-9527AEBDCD18}" type="pres">
      <dgm:prSet presAssocID="{AA0BEFFB-1C5C-49B2-AADF-581F9308C14F}" presName="FourNodes_4" presStyleLbl="node1" presStyleIdx="3" presStyleCnt="4">
        <dgm:presLayoutVars>
          <dgm:bulletEnabled val="1"/>
        </dgm:presLayoutVars>
      </dgm:prSet>
      <dgm:spPr/>
    </dgm:pt>
    <dgm:pt modelId="{E6099B16-6144-4498-99A3-8EEBFDCB1E4C}" type="pres">
      <dgm:prSet presAssocID="{AA0BEFFB-1C5C-49B2-AADF-581F9308C14F}" presName="FourConn_1-2" presStyleLbl="fgAccFollowNode1" presStyleIdx="0" presStyleCnt="3">
        <dgm:presLayoutVars>
          <dgm:bulletEnabled val="1"/>
        </dgm:presLayoutVars>
      </dgm:prSet>
      <dgm:spPr/>
    </dgm:pt>
    <dgm:pt modelId="{815525FC-CF53-4E1F-ADDF-EEF5B263061C}" type="pres">
      <dgm:prSet presAssocID="{AA0BEFFB-1C5C-49B2-AADF-581F9308C14F}" presName="FourConn_2-3" presStyleLbl="fgAccFollowNode1" presStyleIdx="1" presStyleCnt="3">
        <dgm:presLayoutVars>
          <dgm:bulletEnabled val="1"/>
        </dgm:presLayoutVars>
      </dgm:prSet>
      <dgm:spPr/>
    </dgm:pt>
    <dgm:pt modelId="{D5A3DB47-260E-46CD-9EB4-CBD34B8F1DF4}" type="pres">
      <dgm:prSet presAssocID="{AA0BEFFB-1C5C-49B2-AADF-581F9308C14F}" presName="FourConn_3-4" presStyleLbl="fgAccFollowNode1" presStyleIdx="2" presStyleCnt="3">
        <dgm:presLayoutVars>
          <dgm:bulletEnabled val="1"/>
        </dgm:presLayoutVars>
      </dgm:prSet>
      <dgm:spPr/>
    </dgm:pt>
    <dgm:pt modelId="{547B319D-4BD2-4F1F-A75B-84FBF247417B}" type="pres">
      <dgm:prSet presAssocID="{AA0BEFFB-1C5C-49B2-AADF-581F9308C14F}" presName="FourNodes_1_text" presStyleLbl="node1" presStyleIdx="3" presStyleCnt="4">
        <dgm:presLayoutVars>
          <dgm:bulletEnabled val="1"/>
        </dgm:presLayoutVars>
      </dgm:prSet>
      <dgm:spPr/>
    </dgm:pt>
    <dgm:pt modelId="{AEE9170A-EF0E-4CEC-9408-62B9403E762B}" type="pres">
      <dgm:prSet presAssocID="{AA0BEFFB-1C5C-49B2-AADF-581F9308C14F}" presName="FourNodes_2_text" presStyleLbl="node1" presStyleIdx="3" presStyleCnt="4">
        <dgm:presLayoutVars>
          <dgm:bulletEnabled val="1"/>
        </dgm:presLayoutVars>
      </dgm:prSet>
      <dgm:spPr/>
    </dgm:pt>
    <dgm:pt modelId="{7484203D-0E30-4374-8A77-789B9A76E6D5}" type="pres">
      <dgm:prSet presAssocID="{AA0BEFFB-1C5C-49B2-AADF-581F9308C14F}" presName="FourNodes_3_text" presStyleLbl="node1" presStyleIdx="3" presStyleCnt="4">
        <dgm:presLayoutVars>
          <dgm:bulletEnabled val="1"/>
        </dgm:presLayoutVars>
      </dgm:prSet>
      <dgm:spPr/>
    </dgm:pt>
    <dgm:pt modelId="{8F64C29C-D962-4553-8126-6AADBA313CA3}" type="pres">
      <dgm:prSet presAssocID="{AA0BEFFB-1C5C-49B2-AADF-581F9308C14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BCB4805-412E-4322-B30B-5B3440050673}" type="presOf" srcId="{29988563-220A-4646-A0DB-7FA35ADB9EC3}" destId="{547B319D-4BD2-4F1F-A75B-84FBF247417B}" srcOrd="1" destOrd="0" presId="urn:microsoft.com/office/officeart/2005/8/layout/vProcess5"/>
    <dgm:cxn modelId="{733EF614-4979-4151-991F-C1416B6B7251}" type="presOf" srcId="{7F722F14-5DF2-410C-9A6A-072EC5321F16}" destId="{8F64C29C-D962-4553-8126-6AADBA313CA3}" srcOrd="1" destOrd="0" presId="urn:microsoft.com/office/officeart/2005/8/layout/vProcess5"/>
    <dgm:cxn modelId="{81934D1D-1F00-486E-A047-39F207650C51}" type="presOf" srcId="{B58456F5-53D9-47DB-BA26-4FAE9529C2D9}" destId="{7484203D-0E30-4374-8A77-789B9A76E6D5}" srcOrd="1" destOrd="0" presId="urn:microsoft.com/office/officeart/2005/8/layout/vProcess5"/>
    <dgm:cxn modelId="{ED0F9033-2308-4380-ACF5-3CB3B1975009}" type="presOf" srcId="{A6DBA68F-8A7E-4106-8B7A-E315338BB370}" destId="{815525FC-CF53-4E1F-ADDF-EEF5B263061C}" srcOrd="0" destOrd="0" presId="urn:microsoft.com/office/officeart/2005/8/layout/vProcess5"/>
    <dgm:cxn modelId="{A17AD45B-92D1-4F21-A01C-01B7242D26CF}" type="presOf" srcId="{7F722F14-5DF2-410C-9A6A-072EC5321F16}" destId="{1EA10E3C-3133-424E-ACF3-9527AEBDCD18}" srcOrd="0" destOrd="0" presId="urn:microsoft.com/office/officeart/2005/8/layout/vProcess5"/>
    <dgm:cxn modelId="{CF926E4B-7C7E-47E9-9E2A-12B9B4B1CE04}" type="presOf" srcId="{B58456F5-53D9-47DB-BA26-4FAE9529C2D9}" destId="{B9F560E7-FA1C-419D-8621-B06EA7A54E0E}" srcOrd="0" destOrd="0" presId="urn:microsoft.com/office/officeart/2005/8/layout/vProcess5"/>
    <dgm:cxn modelId="{160AD856-5882-489E-93F9-C4EDC3789EA7}" type="presOf" srcId="{D1099DED-5D25-4FAE-9EA3-52E2ADBD92E6}" destId="{AEE9170A-EF0E-4CEC-9408-62B9403E762B}" srcOrd="1" destOrd="0" presId="urn:microsoft.com/office/officeart/2005/8/layout/vProcess5"/>
    <dgm:cxn modelId="{DBD9E483-0568-4190-8CBE-95CED7E06A54}" type="presOf" srcId="{C4EF2578-29D4-48AC-A530-0CD34C324F13}" destId="{E6099B16-6144-4498-99A3-8EEBFDCB1E4C}" srcOrd="0" destOrd="0" presId="urn:microsoft.com/office/officeart/2005/8/layout/vProcess5"/>
    <dgm:cxn modelId="{ABE53685-B4AD-4DAF-A0D3-F48A55742082}" type="presOf" srcId="{29988563-220A-4646-A0DB-7FA35ADB9EC3}" destId="{3B637F56-0B42-48F9-BE10-09C91C79112B}" srcOrd="0" destOrd="0" presId="urn:microsoft.com/office/officeart/2005/8/layout/vProcess5"/>
    <dgm:cxn modelId="{61B44D8B-47B2-44AB-9D7B-EB79AAA6C247}" type="presOf" srcId="{D1099DED-5D25-4FAE-9EA3-52E2ADBD92E6}" destId="{131E8017-3B3D-4CC4-920D-BDF978F137CF}" srcOrd="0" destOrd="0" presId="urn:microsoft.com/office/officeart/2005/8/layout/vProcess5"/>
    <dgm:cxn modelId="{A6405796-E44C-43B5-B307-D3BD5A0253F0}" srcId="{AA0BEFFB-1C5C-49B2-AADF-581F9308C14F}" destId="{B58456F5-53D9-47DB-BA26-4FAE9529C2D9}" srcOrd="2" destOrd="0" parTransId="{2BBF6C03-9104-4B35-B0A3-F262C2BCCC8D}" sibTransId="{23570F8A-E67B-4B03-AF25-BE42CB1615B1}"/>
    <dgm:cxn modelId="{FD8818B1-6EF7-4DC0-8129-3044B4675E07}" srcId="{AA0BEFFB-1C5C-49B2-AADF-581F9308C14F}" destId="{7F722F14-5DF2-410C-9A6A-072EC5321F16}" srcOrd="3" destOrd="0" parTransId="{ABC4FF5E-0DF9-4D54-A26D-D1ED147D3775}" sibTransId="{037BA749-8020-4753-8BB0-D11E4CA5A5B2}"/>
    <dgm:cxn modelId="{5788F2BD-CC48-4DE8-BD05-C24BDF5DB1A7}" srcId="{AA0BEFFB-1C5C-49B2-AADF-581F9308C14F}" destId="{29988563-220A-4646-A0DB-7FA35ADB9EC3}" srcOrd="0" destOrd="0" parTransId="{5BF40EB5-8BBE-4D12-9EEA-700136E1A520}" sibTransId="{C4EF2578-29D4-48AC-A530-0CD34C324F13}"/>
    <dgm:cxn modelId="{DC003BE5-4640-41C6-9714-7EAC7E98CB32}" type="presOf" srcId="{23570F8A-E67B-4B03-AF25-BE42CB1615B1}" destId="{D5A3DB47-260E-46CD-9EB4-CBD34B8F1DF4}" srcOrd="0" destOrd="0" presId="urn:microsoft.com/office/officeart/2005/8/layout/vProcess5"/>
    <dgm:cxn modelId="{963B42E7-79AD-4C68-AC42-29D89009B955}" type="presOf" srcId="{AA0BEFFB-1C5C-49B2-AADF-581F9308C14F}" destId="{55FFC0CD-B8EC-47E6-B933-3E6CFE57E6B2}" srcOrd="0" destOrd="0" presId="urn:microsoft.com/office/officeart/2005/8/layout/vProcess5"/>
    <dgm:cxn modelId="{4D6F68F4-B4AD-4D0E-AC30-4EB54C188CDB}" srcId="{AA0BEFFB-1C5C-49B2-AADF-581F9308C14F}" destId="{D1099DED-5D25-4FAE-9EA3-52E2ADBD92E6}" srcOrd="1" destOrd="0" parTransId="{75E77647-A499-4935-B22E-4F60C0A14DE2}" sibTransId="{A6DBA68F-8A7E-4106-8B7A-E315338BB370}"/>
    <dgm:cxn modelId="{FB3210CE-EB2C-44F3-B34B-AEF8EC5096A4}" type="presParOf" srcId="{55FFC0CD-B8EC-47E6-B933-3E6CFE57E6B2}" destId="{A090CBCD-23A4-402D-A0CF-AF44B924EB2C}" srcOrd="0" destOrd="0" presId="urn:microsoft.com/office/officeart/2005/8/layout/vProcess5"/>
    <dgm:cxn modelId="{25C1D12F-1D18-449D-8F94-C1E51B25FCF5}" type="presParOf" srcId="{55FFC0CD-B8EC-47E6-B933-3E6CFE57E6B2}" destId="{3B637F56-0B42-48F9-BE10-09C91C79112B}" srcOrd="1" destOrd="0" presId="urn:microsoft.com/office/officeart/2005/8/layout/vProcess5"/>
    <dgm:cxn modelId="{D3D7E590-9A03-4208-AA5D-0360541D439D}" type="presParOf" srcId="{55FFC0CD-B8EC-47E6-B933-3E6CFE57E6B2}" destId="{131E8017-3B3D-4CC4-920D-BDF978F137CF}" srcOrd="2" destOrd="0" presId="urn:microsoft.com/office/officeart/2005/8/layout/vProcess5"/>
    <dgm:cxn modelId="{9DF9BBCB-79BD-476B-A2E3-ADFD95FADF8E}" type="presParOf" srcId="{55FFC0CD-B8EC-47E6-B933-3E6CFE57E6B2}" destId="{B9F560E7-FA1C-419D-8621-B06EA7A54E0E}" srcOrd="3" destOrd="0" presId="urn:microsoft.com/office/officeart/2005/8/layout/vProcess5"/>
    <dgm:cxn modelId="{6F46715B-67AA-4782-8A5A-DA5141EDADB2}" type="presParOf" srcId="{55FFC0CD-B8EC-47E6-B933-3E6CFE57E6B2}" destId="{1EA10E3C-3133-424E-ACF3-9527AEBDCD18}" srcOrd="4" destOrd="0" presId="urn:microsoft.com/office/officeart/2005/8/layout/vProcess5"/>
    <dgm:cxn modelId="{A4D54F47-9533-4A62-B3B0-E3F0DA0FA01D}" type="presParOf" srcId="{55FFC0CD-B8EC-47E6-B933-3E6CFE57E6B2}" destId="{E6099B16-6144-4498-99A3-8EEBFDCB1E4C}" srcOrd="5" destOrd="0" presId="urn:microsoft.com/office/officeart/2005/8/layout/vProcess5"/>
    <dgm:cxn modelId="{DA0EC50D-1D67-4DE1-A88F-964DCFA0F22F}" type="presParOf" srcId="{55FFC0CD-B8EC-47E6-B933-3E6CFE57E6B2}" destId="{815525FC-CF53-4E1F-ADDF-EEF5B263061C}" srcOrd="6" destOrd="0" presId="urn:microsoft.com/office/officeart/2005/8/layout/vProcess5"/>
    <dgm:cxn modelId="{FA30516A-1CDF-4210-BDCF-F6034CBBAD57}" type="presParOf" srcId="{55FFC0CD-B8EC-47E6-B933-3E6CFE57E6B2}" destId="{D5A3DB47-260E-46CD-9EB4-CBD34B8F1DF4}" srcOrd="7" destOrd="0" presId="urn:microsoft.com/office/officeart/2005/8/layout/vProcess5"/>
    <dgm:cxn modelId="{B1F05D2E-87C2-486A-B6CB-2734CF78A3B8}" type="presParOf" srcId="{55FFC0CD-B8EC-47E6-B933-3E6CFE57E6B2}" destId="{547B319D-4BD2-4F1F-A75B-84FBF247417B}" srcOrd="8" destOrd="0" presId="urn:microsoft.com/office/officeart/2005/8/layout/vProcess5"/>
    <dgm:cxn modelId="{E827C0AA-1465-4401-A15B-93CE01C071A4}" type="presParOf" srcId="{55FFC0CD-B8EC-47E6-B933-3E6CFE57E6B2}" destId="{AEE9170A-EF0E-4CEC-9408-62B9403E762B}" srcOrd="9" destOrd="0" presId="urn:microsoft.com/office/officeart/2005/8/layout/vProcess5"/>
    <dgm:cxn modelId="{018F305D-212D-4FEB-8DE2-4DC7C2D9080F}" type="presParOf" srcId="{55FFC0CD-B8EC-47E6-B933-3E6CFE57E6B2}" destId="{7484203D-0E30-4374-8A77-789B9A76E6D5}" srcOrd="10" destOrd="0" presId="urn:microsoft.com/office/officeart/2005/8/layout/vProcess5"/>
    <dgm:cxn modelId="{05C92D77-8883-4338-B04B-29E11A2E71F7}" type="presParOf" srcId="{55FFC0CD-B8EC-47E6-B933-3E6CFE57E6B2}" destId="{8F64C29C-D962-4553-8126-6AADBA313C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D1B1-ED86-46D7-BF64-CA49DFAF0C2F}">
      <dsp:nvSpPr>
        <dsp:cNvPr id="0" name=""/>
        <dsp:cNvSpPr/>
      </dsp:nvSpPr>
      <dsp:spPr>
        <a:xfrm>
          <a:off x="0" y="381058"/>
          <a:ext cx="9990000" cy="11907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335" tIns="437388" rIns="7753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Has this information allowed us to understand why SECMP0062 and SECMP0067 need to be progressed?</a:t>
          </a:r>
        </a:p>
      </dsp:txBody>
      <dsp:txXfrm>
        <a:off x="0" y="381058"/>
        <a:ext cx="9990000" cy="1190700"/>
      </dsp:txXfrm>
    </dsp:sp>
    <dsp:sp modelId="{5E72143F-09F5-49F4-9838-BABDB140F8F8}">
      <dsp:nvSpPr>
        <dsp:cNvPr id="0" name=""/>
        <dsp:cNvSpPr/>
      </dsp:nvSpPr>
      <dsp:spPr>
        <a:xfrm>
          <a:off x="488610" y="71098"/>
          <a:ext cx="6993000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19" tIns="0" rIns="2643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>
                  <a:lumMod val="85000"/>
                  <a:lumOff val="15000"/>
                </a:schemeClr>
              </a:solidFill>
            </a:rPr>
            <a:t>Does this resolve the Change Board Issues?</a:t>
          </a:r>
        </a:p>
      </dsp:txBody>
      <dsp:txXfrm>
        <a:off x="518872" y="101360"/>
        <a:ext cx="6932476" cy="559396"/>
      </dsp:txXfrm>
    </dsp:sp>
    <dsp:sp modelId="{7102B956-40D5-470B-B2F4-417ABE0E815D}">
      <dsp:nvSpPr>
        <dsp:cNvPr id="0" name=""/>
        <dsp:cNvSpPr/>
      </dsp:nvSpPr>
      <dsp:spPr>
        <a:xfrm>
          <a:off x="0" y="1995118"/>
          <a:ext cx="9990000" cy="11907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335" tIns="437388" rIns="7753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Does the Working Group agree that SECMP0062 and SECMP0067 should be progressed independently?</a:t>
          </a:r>
        </a:p>
      </dsp:txBody>
      <dsp:txXfrm>
        <a:off x="0" y="1995118"/>
        <a:ext cx="9990000" cy="1190700"/>
      </dsp:txXfrm>
    </dsp:sp>
    <dsp:sp modelId="{AE26D569-31ED-4194-A63C-94218AD760C4}">
      <dsp:nvSpPr>
        <dsp:cNvPr id="0" name=""/>
        <dsp:cNvSpPr/>
      </dsp:nvSpPr>
      <dsp:spPr>
        <a:xfrm>
          <a:off x="499500" y="1685158"/>
          <a:ext cx="6993000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19" tIns="0" rIns="2643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>
                  <a:lumMod val="85000"/>
                  <a:lumOff val="15000"/>
                </a:schemeClr>
              </a:solidFill>
            </a:rPr>
            <a:t>Moving Forward with SECMP0062 and SECMP0067</a:t>
          </a:r>
        </a:p>
      </dsp:txBody>
      <dsp:txXfrm>
        <a:off x="529762" y="1715420"/>
        <a:ext cx="6932476" cy="559396"/>
      </dsp:txXfrm>
    </dsp:sp>
    <dsp:sp modelId="{5A6B554B-6260-4E75-BFBB-3B563D2F42E8}">
      <dsp:nvSpPr>
        <dsp:cNvPr id="0" name=""/>
        <dsp:cNvSpPr/>
      </dsp:nvSpPr>
      <dsp:spPr>
        <a:xfrm>
          <a:off x="0" y="3609178"/>
          <a:ext cx="9990000" cy="89302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335" tIns="437388" rIns="7753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Are there any outstanding issues that need to be addressed?</a:t>
          </a:r>
        </a:p>
      </dsp:txBody>
      <dsp:txXfrm>
        <a:off x="0" y="3609178"/>
        <a:ext cx="9990000" cy="893025"/>
      </dsp:txXfrm>
    </dsp:sp>
    <dsp:sp modelId="{4BBA63FE-3C9C-45D3-8B7A-76227A6E7E86}">
      <dsp:nvSpPr>
        <dsp:cNvPr id="0" name=""/>
        <dsp:cNvSpPr/>
      </dsp:nvSpPr>
      <dsp:spPr>
        <a:xfrm>
          <a:off x="499500" y="3299218"/>
          <a:ext cx="6993000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19" tIns="0" rIns="2643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>
                  <a:lumMod val="85000"/>
                  <a:lumOff val="15000"/>
                </a:schemeClr>
              </a:solidFill>
            </a:rPr>
            <a:t>Is any further work needed on this issue?</a:t>
          </a:r>
        </a:p>
      </dsp:txBody>
      <dsp:txXfrm>
        <a:off x="529762" y="3329480"/>
        <a:ext cx="69324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5D3A7-5D23-49EF-BA6C-AE54F2F77F4A}">
      <dsp:nvSpPr>
        <dsp:cNvPr id="0" name=""/>
        <dsp:cNvSpPr/>
      </dsp:nvSpPr>
      <dsp:spPr>
        <a:xfrm>
          <a:off x="0" y="0"/>
          <a:ext cx="8636000" cy="1272717"/>
        </a:xfrm>
        <a:prstGeom prst="roundRect">
          <a:avLst>
            <a:gd name="adj" fmla="val 10000"/>
          </a:avLst>
        </a:prstGeom>
        <a:solidFill>
          <a:srgbClr val="66CC3D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December Panel*</a:t>
          </a:r>
        </a:p>
      </dsp:txBody>
      <dsp:txXfrm>
        <a:off x="37277" y="37277"/>
        <a:ext cx="7262637" cy="1198163"/>
      </dsp:txXfrm>
    </dsp:sp>
    <dsp:sp modelId="{562F8432-8BD1-46A8-8C7F-FABDB85994FB}">
      <dsp:nvSpPr>
        <dsp:cNvPr id="0" name=""/>
        <dsp:cNvSpPr/>
      </dsp:nvSpPr>
      <dsp:spPr>
        <a:xfrm>
          <a:off x="761999" y="1484836"/>
          <a:ext cx="8636000" cy="1272717"/>
        </a:xfrm>
        <a:prstGeom prst="roundRect">
          <a:avLst>
            <a:gd name="adj" fmla="val 10000"/>
          </a:avLst>
        </a:prstGeom>
        <a:solidFill>
          <a:srgbClr val="66CC3D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Modification Report Consultation</a:t>
          </a:r>
        </a:p>
      </dsp:txBody>
      <dsp:txXfrm>
        <a:off x="799276" y="1522113"/>
        <a:ext cx="6972179" cy="1198163"/>
      </dsp:txXfrm>
    </dsp:sp>
    <dsp:sp modelId="{C61F3080-78EE-46D7-B7A3-8DDB4A3684E5}">
      <dsp:nvSpPr>
        <dsp:cNvPr id="0" name=""/>
        <dsp:cNvSpPr/>
      </dsp:nvSpPr>
      <dsp:spPr>
        <a:xfrm>
          <a:off x="1523999" y="2969673"/>
          <a:ext cx="8636000" cy="1272717"/>
        </a:xfrm>
        <a:prstGeom prst="roundRect">
          <a:avLst>
            <a:gd name="adj" fmla="val 10000"/>
          </a:avLst>
        </a:prstGeom>
        <a:solidFill>
          <a:srgbClr val="66CC3D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January Change Board vote</a:t>
          </a:r>
        </a:p>
      </dsp:txBody>
      <dsp:txXfrm>
        <a:off x="1561276" y="3006950"/>
        <a:ext cx="6972179" cy="1198163"/>
      </dsp:txXfrm>
    </dsp:sp>
    <dsp:sp modelId="{50A63C16-8396-4A55-947F-85C5756A91A3}">
      <dsp:nvSpPr>
        <dsp:cNvPr id="0" name=""/>
        <dsp:cNvSpPr/>
      </dsp:nvSpPr>
      <dsp:spPr>
        <a:xfrm>
          <a:off x="7808733" y="965143"/>
          <a:ext cx="827266" cy="827266"/>
        </a:xfrm>
        <a:prstGeom prst="downArrow">
          <a:avLst>
            <a:gd name="adj1" fmla="val 55000"/>
            <a:gd name="adj2" fmla="val 45000"/>
          </a:avLst>
        </a:prstGeom>
        <a:solidFill>
          <a:srgbClr val="66CC3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994868" y="965143"/>
        <a:ext cx="454996" cy="622518"/>
      </dsp:txXfrm>
    </dsp:sp>
    <dsp:sp modelId="{46FF7274-FC6B-4211-9905-D3EB43F26A61}">
      <dsp:nvSpPr>
        <dsp:cNvPr id="0" name=""/>
        <dsp:cNvSpPr/>
      </dsp:nvSpPr>
      <dsp:spPr>
        <a:xfrm>
          <a:off x="8570733" y="2441496"/>
          <a:ext cx="827266" cy="827266"/>
        </a:xfrm>
        <a:prstGeom prst="downArrow">
          <a:avLst>
            <a:gd name="adj1" fmla="val 55000"/>
            <a:gd name="adj2" fmla="val 45000"/>
          </a:avLst>
        </a:prstGeom>
        <a:solidFill>
          <a:srgbClr val="66CC3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756868" y="2441496"/>
        <a:ext cx="454996" cy="622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37F56-0B42-48F9-BE10-09C91C79112B}">
      <dsp:nvSpPr>
        <dsp:cNvPr id="0" name=""/>
        <dsp:cNvSpPr/>
      </dsp:nvSpPr>
      <dsp:spPr>
        <a:xfrm>
          <a:off x="0" y="0"/>
          <a:ext cx="8128000" cy="933326"/>
        </a:xfrm>
        <a:prstGeom prst="roundRect">
          <a:avLst>
            <a:gd name="adj" fmla="val 10000"/>
          </a:avLst>
        </a:prstGeom>
        <a:solidFill>
          <a:srgbClr val="66CC3D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Refinement Consultation*</a:t>
          </a:r>
        </a:p>
      </dsp:txBody>
      <dsp:txXfrm>
        <a:off x="27336" y="27336"/>
        <a:ext cx="7042002" cy="878654"/>
      </dsp:txXfrm>
    </dsp:sp>
    <dsp:sp modelId="{131E8017-3B3D-4CC4-920D-BDF978F137CF}">
      <dsp:nvSpPr>
        <dsp:cNvPr id="0" name=""/>
        <dsp:cNvSpPr/>
      </dsp:nvSpPr>
      <dsp:spPr>
        <a:xfrm>
          <a:off x="680719" y="1103021"/>
          <a:ext cx="8128000" cy="933326"/>
        </a:xfrm>
        <a:prstGeom prst="roundRect">
          <a:avLst>
            <a:gd name="adj" fmla="val 10000"/>
          </a:avLst>
        </a:prstGeom>
        <a:solidFill>
          <a:srgbClr val="66CC3D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IA request </a:t>
          </a:r>
        </a:p>
      </dsp:txBody>
      <dsp:txXfrm>
        <a:off x="708055" y="1130357"/>
        <a:ext cx="6785946" cy="878654"/>
      </dsp:txXfrm>
    </dsp:sp>
    <dsp:sp modelId="{B9F560E7-FA1C-419D-8621-B06EA7A54E0E}">
      <dsp:nvSpPr>
        <dsp:cNvPr id="0" name=""/>
        <dsp:cNvSpPr/>
      </dsp:nvSpPr>
      <dsp:spPr>
        <a:xfrm>
          <a:off x="1351279" y="2206043"/>
          <a:ext cx="8128000" cy="933326"/>
        </a:xfrm>
        <a:prstGeom prst="roundRect">
          <a:avLst>
            <a:gd name="adj" fmla="val 10000"/>
          </a:avLst>
        </a:prstGeom>
        <a:solidFill>
          <a:srgbClr val="66CC3D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January Panel</a:t>
          </a:r>
        </a:p>
      </dsp:txBody>
      <dsp:txXfrm>
        <a:off x="1378615" y="2233379"/>
        <a:ext cx="6796106" cy="878654"/>
      </dsp:txXfrm>
    </dsp:sp>
    <dsp:sp modelId="{1EA10E3C-3133-424E-ACF3-9527AEBDCD18}">
      <dsp:nvSpPr>
        <dsp:cNvPr id="0" name=""/>
        <dsp:cNvSpPr/>
      </dsp:nvSpPr>
      <dsp:spPr>
        <a:xfrm>
          <a:off x="2031999" y="3309064"/>
          <a:ext cx="8128000" cy="933326"/>
        </a:xfrm>
        <a:prstGeom prst="roundRect">
          <a:avLst>
            <a:gd name="adj" fmla="val 10000"/>
          </a:avLst>
        </a:prstGeom>
        <a:solidFill>
          <a:srgbClr val="66CC3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Modification Report Consultation</a:t>
          </a:r>
        </a:p>
      </dsp:txBody>
      <dsp:txXfrm>
        <a:off x="2059335" y="3336400"/>
        <a:ext cx="6785946" cy="878654"/>
      </dsp:txXfrm>
    </dsp:sp>
    <dsp:sp modelId="{E6099B16-6144-4498-99A3-8EEBFDCB1E4C}">
      <dsp:nvSpPr>
        <dsp:cNvPr id="0" name=""/>
        <dsp:cNvSpPr/>
      </dsp:nvSpPr>
      <dsp:spPr>
        <a:xfrm>
          <a:off x="7521338" y="714842"/>
          <a:ext cx="606661" cy="606661"/>
        </a:xfrm>
        <a:prstGeom prst="downArrow">
          <a:avLst>
            <a:gd name="adj1" fmla="val 55000"/>
            <a:gd name="adj2" fmla="val 45000"/>
          </a:avLst>
        </a:prstGeom>
        <a:solidFill>
          <a:srgbClr val="66CC3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7657837" y="714842"/>
        <a:ext cx="333663" cy="456512"/>
      </dsp:txXfrm>
    </dsp:sp>
    <dsp:sp modelId="{815525FC-CF53-4E1F-ADDF-EEF5B263061C}">
      <dsp:nvSpPr>
        <dsp:cNvPr id="0" name=""/>
        <dsp:cNvSpPr/>
      </dsp:nvSpPr>
      <dsp:spPr>
        <a:xfrm>
          <a:off x="8202058" y="1817864"/>
          <a:ext cx="606661" cy="606661"/>
        </a:xfrm>
        <a:prstGeom prst="downArrow">
          <a:avLst>
            <a:gd name="adj1" fmla="val 55000"/>
            <a:gd name="adj2" fmla="val 45000"/>
          </a:avLst>
        </a:prstGeom>
        <a:solidFill>
          <a:srgbClr val="66CC3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8338557" y="1817864"/>
        <a:ext cx="333663" cy="456512"/>
      </dsp:txXfrm>
    </dsp:sp>
    <dsp:sp modelId="{D5A3DB47-260E-46CD-9EB4-CBD34B8F1DF4}">
      <dsp:nvSpPr>
        <dsp:cNvPr id="0" name=""/>
        <dsp:cNvSpPr/>
      </dsp:nvSpPr>
      <dsp:spPr>
        <a:xfrm>
          <a:off x="8872618" y="2920886"/>
          <a:ext cx="606661" cy="606661"/>
        </a:xfrm>
        <a:prstGeom prst="downArrow">
          <a:avLst>
            <a:gd name="adj1" fmla="val 55000"/>
            <a:gd name="adj2" fmla="val 45000"/>
          </a:avLst>
        </a:prstGeom>
        <a:solidFill>
          <a:srgbClr val="66CC3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9009117" y="2920886"/>
        <a:ext cx="333663" cy="45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800000"/>
            <a:ext cx="6644640" cy="1800000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968750"/>
            <a:ext cx="6644640" cy="97863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F14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0" y="4956136"/>
            <a:ext cx="2743200" cy="365125"/>
          </a:xfrm>
        </p:spPr>
        <p:txBody>
          <a:bodyPr/>
          <a:lstStyle>
            <a:lvl1pPr>
              <a:defRPr sz="1300">
                <a:solidFill>
                  <a:srgbClr val="BF1B58"/>
                </a:solidFill>
              </a:defRPr>
            </a:lvl1pPr>
          </a:lstStyle>
          <a:p>
            <a:fld id="{3A0DD9F3-2568-294A-B717-29176428A082}" type="datetime4">
              <a:rPr lang="en-GB" smtClean="0"/>
              <a:t>19 November 2019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F7E22-8882-7045-8128-A6C8779F0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677" y="359999"/>
            <a:ext cx="2207808" cy="6984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FBF2-5BF2-6145-8243-A434BB0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0" y="5330012"/>
            <a:ext cx="4114800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33B7F8-144B-C943-A271-212A99940FE2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59998"/>
            <a:ext cx="9000000" cy="720000"/>
          </a:xfrm>
        </p:spPr>
        <p:txBody>
          <a:bodyPr/>
          <a:lstStyle>
            <a:lvl1pPr>
              <a:defRPr sz="2600">
                <a:solidFill>
                  <a:srgbClr val="1F14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005" y="1616400"/>
            <a:ext cx="7991996" cy="3876312"/>
          </a:xfrm>
        </p:spPr>
        <p:txBody>
          <a:bodyPr wrap="none" numCol="1" spcCol="0"/>
          <a:lstStyle>
            <a:lvl1pPr marL="0" indent="0">
              <a:lnSpc>
                <a:spcPct val="150000"/>
              </a:lnSpc>
              <a:buFontTx/>
              <a:buNone/>
              <a:defRPr sz="1600">
                <a:solidFill>
                  <a:srgbClr val="1F144A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000" y="6356350"/>
            <a:ext cx="1800000" cy="360000"/>
          </a:xfrm>
        </p:spPr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000" y="6357600"/>
            <a:ext cx="41148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77469C-21E9-D54A-8536-8614AC4132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824000" y="1616400"/>
            <a:ext cx="720000" cy="3876312"/>
          </a:xfrm>
        </p:spPr>
        <p:txBody>
          <a:bodyPr wrap="none" numCol="1" spcCol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solidFill>
                  <a:srgbClr val="1F144A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75BED3-FB1C-2843-A82E-171C6F58979D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B8DED1-86D8-4CF5-9E4C-ED9CA5898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8B9C7F-46D9-B04F-80F7-F815C62F245A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B323-5B88-7F4E-A905-A7F5BF0FA05A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00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56A64-A43E-C442-93DA-11B3E579071B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E0B18F8-D393-724C-B4D7-64CBA0C770AB}"/>
              </a:ext>
            </a:extLst>
          </p:cNvPr>
          <p:cNvSpPr txBox="1">
            <a:spLocks/>
          </p:cNvSpPr>
          <p:nvPr userDrawn="1"/>
        </p:nvSpPr>
        <p:spPr>
          <a:xfrm>
            <a:off x="360000" y="6411987"/>
            <a:ext cx="37100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C865F-46B3-4156-A80E-F801C2C49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39E14-A1AD-7644-BFE6-12807C13FCF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B55CFF-7EC3-A74A-BF04-D6CCB1169126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200" y="1440000"/>
            <a:ext cx="432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2000" y="1440000"/>
            <a:ext cx="432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5861-496A-B745-A1F0-0B2FBFCF20BD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A4709-5850-419D-927D-AFC3AA96D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D0B36C-6798-7045-B3DB-1367BFB0665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EABC-89E7-2A45-A8BB-BECC4B0411F1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79C46-2191-7F42-9973-CCCBA56645B4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3F6C9-BEC9-4676-941C-124620F24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6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FE662-E56E-4D68-A8A7-C6BA71C2D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38FAF-FBAB-4717-939D-EB55333C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C6015F-FB25-4998-A460-1EF61B53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C033F-58DB-4F66-8FCC-CE58EDB13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7BF7F4-A474-4CD4-B453-6672AAE97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6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70E1-F210-4B44-BD24-95897918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0601A70-EEDA-46CE-9366-22330AF2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272"/>
            <a:ext cx="10515600" cy="120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5" r:id="rId5"/>
    <p:sldLayoutId id="2147483660" r:id="rId6"/>
    <p:sldLayoutId id="2147483662" r:id="rId7"/>
    <p:sldLayoutId id="2147483661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00" y="1440000"/>
            <a:ext cx="90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000" y="635635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B9CCE2A8-F10C-6249-91B4-8DA08F97971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356350"/>
            <a:ext cx="41148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8000" y="6369652"/>
            <a:ext cx="3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D4C18-5743-4EF7-B278-F9126ACC56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1F144A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1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DAE4-90BE-4FD3-8FB7-F5728B5A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3482294"/>
          </a:xfrm>
        </p:spPr>
        <p:txBody>
          <a:bodyPr/>
          <a:lstStyle/>
          <a:p>
            <a:r>
              <a:rPr lang="en-GB" dirty="0"/>
              <a:t>SEC Change Ad hoc Working Group meeting</a:t>
            </a:r>
            <a:br>
              <a:rPr lang="en-GB" dirty="0"/>
            </a:br>
            <a:r>
              <a:rPr lang="en-GB" dirty="0"/>
              <a:t>SECMP0062 and SECMP0067 – November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5BDE2-31DB-4E69-940A-3A39F92C3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SECMP0062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08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710191"/>
            <a:ext cx="9829800" cy="2387600"/>
          </a:xfrm>
        </p:spPr>
        <p:txBody>
          <a:bodyPr/>
          <a:lstStyle/>
          <a:p>
            <a:r>
              <a:rPr lang="en-GB" dirty="0"/>
              <a:t>DCC answers to the issues raised on SECMP0062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38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4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2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A001-E618-4510-B05E-E24F0C88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9334500" cy="936086"/>
          </a:xfrm>
        </p:spPr>
        <p:txBody>
          <a:bodyPr/>
          <a:lstStyle/>
          <a:p>
            <a:r>
              <a:rPr lang="en-GB" dirty="0"/>
              <a:t>Next Steps and Timelines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55A1AC-E2E4-403D-8AB6-BF2635FC5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374041"/>
              </p:ext>
            </p:extLst>
          </p:nvPr>
        </p:nvGraphicFramePr>
        <p:xfrm>
          <a:off x="1131277" y="1538654"/>
          <a:ext cx="9929446" cy="473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E8AA29-4A35-492C-98FA-63BFAB0C9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16721"/>
              </p:ext>
            </p:extLst>
          </p:nvPr>
        </p:nvGraphicFramePr>
        <p:xfrm>
          <a:off x="1016000" y="1669311"/>
          <a:ext cx="10160000" cy="424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90C439-C7D1-43D6-9C0D-3E091A51AED4}"/>
              </a:ext>
            </a:extLst>
          </p:cNvPr>
          <p:cNvSpPr txBox="1"/>
          <p:nvPr/>
        </p:nvSpPr>
        <p:spPr>
          <a:xfrm>
            <a:off x="1131277" y="6361501"/>
            <a:ext cx="73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Assuming all questions have been answered satisfactorily </a:t>
            </a:r>
          </a:p>
        </p:txBody>
      </p:sp>
    </p:spTree>
    <p:extLst>
      <p:ext uri="{BB962C8B-B14F-4D97-AF65-F5344CB8AC3E}">
        <p14:creationId xmlns:p14="http://schemas.microsoft.com/office/powerpoint/2010/main" val="257722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SECMP0067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0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710191"/>
            <a:ext cx="9829800" cy="2387600"/>
          </a:xfrm>
        </p:spPr>
        <p:txBody>
          <a:bodyPr/>
          <a:lstStyle/>
          <a:p>
            <a:r>
              <a:rPr lang="en-GB" dirty="0"/>
              <a:t>DCC answers to the issues raised on SECMP0067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36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47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29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A001-E618-4510-B05E-E24F0C88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9334500" cy="936086"/>
          </a:xfrm>
        </p:spPr>
        <p:txBody>
          <a:bodyPr/>
          <a:lstStyle/>
          <a:p>
            <a:r>
              <a:rPr lang="en-GB" dirty="0"/>
              <a:t>Next Steps and Timelines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55A1AC-E2E4-403D-8AB6-BF2635FC51FF}"/>
              </a:ext>
            </a:extLst>
          </p:cNvPr>
          <p:cNvGraphicFramePr/>
          <p:nvPr/>
        </p:nvGraphicFramePr>
        <p:xfrm>
          <a:off x="1131277" y="1538654"/>
          <a:ext cx="9929446" cy="473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E8AA29-4A35-492C-98FA-63BFAB0C9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304638"/>
              </p:ext>
            </p:extLst>
          </p:nvPr>
        </p:nvGraphicFramePr>
        <p:xfrm>
          <a:off x="1016000" y="1669311"/>
          <a:ext cx="10160000" cy="424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A8FA3D-03D3-48E7-9DC7-AC8AF097BADF}"/>
              </a:ext>
            </a:extLst>
          </p:cNvPr>
          <p:cNvSpPr txBox="1"/>
          <p:nvPr/>
        </p:nvSpPr>
        <p:spPr>
          <a:xfrm>
            <a:off x="1447800" y="6433457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Assuming all questions have been answered satisfactorily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6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DCC Traffic Management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4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Outstanding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24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55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875A-5E39-AC4C-90BF-19A72FD68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Traffic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A16FF-D6AE-3648-8136-41108C665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DCC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1554-F192-5741-AF6F-CA2DE758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BF1B58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19</a:t>
            </a:r>
            <a:r>
              <a:rPr kumimoji="0" lang="en-GB" sz="1300" b="0" i="0" u="none" strike="noStrike" kern="1200" cap="none" spc="0" normalizeH="0" baseline="30000" noProof="0" dirty="0">
                <a:ln>
                  <a:noFill/>
                </a:ln>
                <a:solidFill>
                  <a:srgbClr val="BF1B58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th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BF1B58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November 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BF1B58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2465-C740-D149-9A07-0F68F64C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0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1A54-1BEC-D743-B9F5-6D960BCE0367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November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13C8D-C864-C543-AF89-04A4A766B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Device Alerts</a:t>
            </a: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0EE04-D717-4759-ADCD-00528CD7E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32340" r="27088" b="54364"/>
          <a:stretch/>
        </p:blipFill>
        <p:spPr>
          <a:xfrm>
            <a:off x="1872000" y="2337209"/>
            <a:ext cx="9279909" cy="911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2E326-45F2-47D9-B59B-840E5284CCAE}"/>
              </a:ext>
            </a:extLst>
          </p:cNvPr>
          <p:cNvSpPr txBox="1"/>
          <p:nvPr/>
        </p:nvSpPr>
        <p:spPr>
          <a:xfrm>
            <a:off x="1798266" y="1739210"/>
            <a:ext cx="935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ISFT daily alert volumes were projected to be 2 million. As of November 14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2019, daily alert volumes were 34 million with less than 10% of smart meters installed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2868A-D0E4-4617-B310-B56A05B80BAB}"/>
              </a:ext>
            </a:extLst>
          </p:cNvPr>
          <p:cNvSpPr/>
          <p:nvPr/>
        </p:nvSpPr>
        <p:spPr>
          <a:xfrm>
            <a:off x="1780251" y="3577477"/>
            <a:ext cx="927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8F3E alerts are generated by (&lt; 0.1%) commissioned devices but account for 80% of device alerts. A single meter can generate 60,000 alerts in a day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F169BE-B215-4B21-8D6A-D6A7FA0EC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" t="46991" r="36444" b="40418"/>
          <a:stretch/>
        </p:blipFill>
        <p:spPr>
          <a:xfrm>
            <a:off x="1853986" y="4241271"/>
            <a:ext cx="9206174" cy="8634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9E9454-E4A5-4D69-B98A-7227904C2C80}"/>
              </a:ext>
            </a:extLst>
          </p:cNvPr>
          <p:cNvSpPr/>
          <p:nvPr/>
        </p:nvSpPr>
        <p:spPr>
          <a:xfrm>
            <a:off x="1780251" y="5216077"/>
            <a:ext cx="927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SMETS1 meters are triggering device alerts at comparable rates to SMETS2</a:t>
            </a:r>
          </a:p>
        </p:txBody>
      </p:sp>
    </p:spTree>
    <p:extLst>
      <p:ext uri="{BB962C8B-B14F-4D97-AF65-F5344CB8AC3E}">
        <p14:creationId xmlns:p14="http://schemas.microsoft.com/office/powerpoint/2010/main" val="9567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1A54-1BEC-D743-B9F5-6D960BCE0367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November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13C8D-C864-C543-AF89-04A4A766B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SRV’s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17B7D-476F-4D98-B0A9-103F976E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" t="34364" r="37526" b="53677"/>
          <a:stretch/>
        </p:blipFill>
        <p:spPr>
          <a:xfrm>
            <a:off x="1872000" y="1970302"/>
            <a:ext cx="9207804" cy="820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D65A36-35C3-4555-A514-405AFB89469C}"/>
              </a:ext>
            </a:extLst>
          </p:cNvPr>
          <p:cNvSpPr txBox="1"/>
          <p:nvPr/>
        </p:nvSpPr>
        <p:spPr>
          <a:xfrm>
            <a:off x="1783509" y="1394899"/>
            <a:ext cx="95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ISFT 5 daily SRV volumes projected to reach 250 million. Daily SRV volumes today are below 5 million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C4AE1-9B26-4BA7-9FCA-D152D84B5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" t="15741" r="36753" b="54776"/>
          <a:stretch/>
        </p:blipFill>
        <p:spPr>
          <a:xfrm>
            <a:off x="1871663" y="3704662"/>
            <a:ext cx="9071954" cy="2021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B20F9F-135D-4FCB-B97D-E75171033091}"/>
              </a:ext>
            </a:extLst>
          </p:cNvPr>
          <p:cNvSpPr/>
          <p:nvPr/>
        </p:nvSpPr>
        <p:spPr>
          <a:xfrm>
            <a:off x="1824527" y="3105835"/>
            <a:ext cx="971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SRV daily volumes naturally fluctuate over the day. Anomalies may lead to concentrated traffic bursts</a:t>
            </a:r>
          </a:p>
        </p:txBody>
      </p:sp>
    </p:spTree>
    <p:extLst>
      <p:ext uri="{BB962C8B-B14F-4D97-AF65-F5344CB8AC3E}">
        <p14:creationId xmlns:p14="http://schemas.microsoft.com/office/powerpoint/2010/main" val="374243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1A54-1BEC-D743-B9F5-6D960BCE0367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November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13C8D-C864-C543-AF89-04A4A766B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The Problem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EB716-1083-42BE-92AC-19846CE30103}"/>
              </a:ext>
            </a:extLst>
          </p:cNvPr>
          <p:cNvSpPr/>
          <p:nvPr/>
        </p:nvSpPr>
        <p:spPr>
          <a:xfrm>
            <a:off x="1761392" y="1369579"/>
            <a:ext cx="9353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 volumes of SRV’s and device alerts have two potential impacts on the DSP: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Processing alerts or SRV’s: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current capacity for processing device alerts is 130m per day and SRV’s 40m. Above these thresholds there will be a deterioration in performance which will result in device alerts or SRV’s being rejected indiscriminately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Storing device alerts: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event device alerts cannot be delivered to service users, they are stored in memory. At current volume, the storage capacity for all service user alerts is 5 hours. For the Service User receiving the most alerts, it is 32 hours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 volumes of SRV’s and device alerts impacts on Service Users: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Processing of alerts and SRV’s: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Service Users are currently experiencing issues processing current device alert volumes while their systems are operating. If a service user experience a system outage this problem is exacerbated by the backlog of device alerts stored at the DSP</a:t>
            </a:r>
          </a:p>
        </p:txBody>
      </p:sp>
    </p:spTree>
    <p:extLst>
      <p:ext uri="{BB962C8B-B14F-4D97-AF65-F5344CB8AC3E}">
        <p14:creationId xmlns:p14="http://schemas.microsoft.com/office/powerpoint/2010/main" val="23153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1A54-1BEC-D743-B9F5-6D960BCE0367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November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13C8D-C864-C543-AF89-04A4A766B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144A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44A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Actions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EB716-1083-42BE-92AC-19846CE30103}"/>
              </a:ext>
            </a:extLst>
          </p:cNvPr>
          <p:cNvSpPr/>
          <p:nvPr/>
        </p:nvSpPr>
        <p:spPr>
          <a:xfrm>
            <a:off x="1761392" y="1359419"/>
            <a:ext cx="9719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TOC are monitoring, investigating and reporting on the number of problem device alerts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TOC share Top Talker reports with service users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TOC identifies which devices need their firmware updated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TOC investigating root cause of Top Talkers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DCC capacity management regularly reviews system and component utilisation and performance to ensure that service capacity matches service user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DCC analyses system traffic for early indicators of erratic behaviour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DCC is working with service users to undertake all reasonable steps to reduce device alerts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CSP’s are working to identify solutions at the device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example, throttling or consolidation of alerts could be implemented on the HAN device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DCC to work with service users to understand their processing capabilities and establish a throttling mechanism to align traffic volumes with their system capabilities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1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7C71-9687-41B8-8080-B19A0A1B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0842"/>
            <a:ext cx="9527931" cy="936086"/>
          </a:xfrm>
        </p:spPr>
        <p:txBody>
          <a:bodyPr>
            <a:normAutofit/>
          </a:bodyPr>
          <a:lstStyle/>
          <a:p>
            <a:r>
              <a:rPr lang="en-GB" sz="3800" dirty="0"/>
              <a:t>Check Point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484BD8-ABD0-49C7-894A-CF36A5ABF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049930"/>
              </p:ext>
            </p:extLst>
          </p:nvPr>
        </p:nvGraphicFramePr>
        <p:xfrm>
          <a:off x="1184031" y="1565031"/>
          <a:ext cx="9990000" cy="457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8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AS Powerpoint Template (005)  -  Read-Only" id="{85484595-E560-484D-8DB5-B5B948A283F1}" vid="{406A5B05-B60B-4D20-821B-333626B96A00}"/>
    </a:ext>
  </a:extLst>
</a:theme>
</file>

<file path=ppt/theme/theme2.xml><?xml version="1.0" encoding="utf-8"?>
<a:theme xmlns:a="http://schemas.openxmlformats.org/drawingml/2006/main" name="Smart DCC">
  <a:themeElements>
    <a:clrScheme name="SmartDCC 2019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F1449"/>
      </a:accent1>
      <a:accent2>
        <a:srgbClr val="5C2071"/>
      </a:accent2>
      <a:accent3>
        <a:srgbClr val="861871"/>
      </a:accent3>
      <a:accent4>
        <a:srgbClr val="505153"/>
      </a:accent4>
      <a:accent5>
        <a:srgbClr val="BF1B58"/>
      </a:accent5>
      <a:accent6>
        <a:srgbClr val="9CA299"/>
      </a:accent6>
      <a:hlink>
        <a:srgbClr val="000000"/>
      </a:hlink>
      <a:folHlink>
        <a:srgbClr val="8618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605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Office Theme</vt:lpstr>
      <vt:lpstr>Smart DCC</vt:lpstr>
      <vt:lpstr>SEC Change Ad hoc Working Group meeting SECMP0062 and SECMP0067 – November 2019</vt:lpstr>
      <vt:lpstr>DCC Traffic Management Overview</vt:lpstr>
      <vt:lpstr>Traffic Management</vt:lpstr>
      <vt:lpstr>Traffic Management Device Alerts </vt:lpstr>
      <vt:lpstr>Traffic Management SRV’s  </vt:lpstr>
      <vt:lpstr>Traffic Management The Problem  </vt:lpstr>
      <vt:lpstr>Traffic Management Actions  </vt:lpstr>
      <vt:lpstr>Check Point</vt:lpstr>
      <vt:lpstr>Any Questions</vt:lpstr>
      <vt:lpstr>SECMP0062</vt:lpstr>
      <vt:lpstr>DCC answers to the issues raised on SECMP0062</vt:lpstr>
      <vt:lpstr>Any Questions</vt:lpstr>
      <vt:lpstr>Next Steps</vt:lpstr>
      <vt:lpstr>Next Steps and Timelines</vt:lpstr>
      <vt:lpstr>SECMP0067</vt:lpstr>
      <vt:lpstr>DCC answers to the issues raised on SECMP0067</vt:lpstr>
      <vt:lpstr>Any Questions</vt:lpstr>
      <vt:lpstr>Next Steps</vt:lpstr>
      <vt:lpstr>Next Steps and Timelines</vt:lpstr>
      <vt:lpstr>Any Outstanding Issues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McGovern</dc:creator>
  <cp:lastModifiedBy>Alison Beard</cp:lastModifiedBy>
  <cp:revision>67</cp:revision>
  <dcterms:created xsi:type="dcterms:W3CDTF">2019-06-26T07:44:35Z</dcterms:created>
  <dcterms:modified xsi:type="dcterms:W3CDTF">2019-11-19T10:51:31Z</dcterms:modified>
</cp:coreProperties>
</file>