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9" r:id="rId1"/>
  </p:sldMasterIdLst>
  <p:notesMasterIdLst>
    <p:notesMasterId r:id="rId27"/>
  </p:notesMasterIdLst>
  <p:handoutMasterIdLst>
    <p:handoutMasterId r:id="rId28"/>
  </p:handoutMasterIdLst>
  <p:sldIdLst>
    <p:sldId id="320" r:id="rId2"/>
    <p:sldId id="318" r:id="rId3"/>
    <p:sldId id="319" r:id="rId4"/>
    <p:sldId id="331" r:id="rId5"/>
    <p:sldId id="317" r:id="rId6"/>
    <p:sldId id="266" r:id="rId7"/>
    <p:sldId id="268" r:id="rId8"/>
    <p:sldId id="269" r:id="rId9"/>
    <p:sldId id="270" r:id="rId10"/>
    <p:sldId id="267" r:id="rId11"/>
    <p:sldId id="271" r:id="rId12"/>
    <p:sldId id="272" r:id="rId13"/>
    <p:sldId id="315" r:id="rId14"/>
    <p:sldId id="316" r:id="rId15"/>
    <p:sldId id="328" r:id="rId16"/>
    <p:sldId id="312" r:id="rId17"/>
    <p:sldId id="322" r:id="rId18"/>
    <p:sldId id="314" r:id="rId19"/>
    <p:sldId id="313" r:id="rId20"/>
    <p:sldId id="308" r:id="rId21"/>
    <p:sldId id="296" r:id="rId22"/>
    <p:sldId id="323" r:id="rId23"/>
    <p:sldId id="330" r:id="rId24"/>
    <p:sldId id="325" r:id="rId25"/>
    <p:sldId id="326"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3333"/>
    <a:srgbClr val="BAA8D2"/>
    <a:srgbClr val="E7CFE5"/>
    <a:srgbClr val="937DB8"/>
    <a:srgbClr val="9CC978"/>
    <a:srgbClr val="DEE69A"/>
    <a:srgbClr val="6FBA67"/>
    <a:srgbClr val="64C7F2"/>
    <a:srgbClr val="6CA1D6"/>
    <a:srgbClr val="C3E4E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353" autoAdjust="0"/>
    <p:restoredTop sz="93867" autoAdjust="0"/>
  </p:normalViewPr>
  <p:slideViewPr>
    <p:cSldViewPr snapToGrid="0">
      <p:cViewPr varScale="1">
        <p:scale>
          <a:sx n="104" d="100"/>
          <a:sy n="104" d="100"/>
        </p:scale>
        <p:origin x="714" y="102"/>
      </p:cViewPr>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0"/>
    </p:cViewPr>
  </p:sorterViewPr>
  <p:notesViewPr>
    <p:cSldViewPr snapToGrid="0">
      <p:cViewPr varScale="1">
        <p:scale>
          <a:sx n="86" d="100"/>
          <a:sy n="86" d="100"/>
        </p:scale>
        <p:origin x="3792" y="6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FC26511B-5F06-4136-97DA-E9E83F51C73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4C306E8E-E973-448A-9601-E97BBBD2E758}"/>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E642400-2F14-4ED1-BE39-3E7C97A0561F}" type="datetimeFigureOut">
              <a:rPr lang="en-GB" smtClean="0"/>
              <a:t>18/10/2018</a:t>
            </a:fld>
            <a:endParaRPr lang="en-GB"/>
          </a:p>
        </p:txBody>
      </p:sp>
      <p:sp>
        <p:nvSpPr>
          <p:cNvPr id="4" name="Footer Placeholder 3">
            <a:extLst>
              <a:ext uri="{FF2B5EF4-FFF2-40B4-BE49-F238E27FC236}">
                <a16:creationId xmlns:a16="http://schemas.microsoft.com/office/drawing/2014/main" id="{51E56AE5-D9C5-4A6B-B0D0-53B67503DCC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9460698A-66F2-40B4-87FA-6C69D609F59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909A8F8-97D1-4D4C-AF91-6C184D2F1B48}" type="slidenum">
              <a:rPr lang="en-GB" smtClean="0"/>
              <a:t>‹#›</a:t>
            </a:fld>
            <a:endParaRPr lang="en-GB"/>
          </a:p>
        </p:txBody>
      </p:sp>
    </p:spTree>
    <p:extLst>
      <p:ext uri="{BB962C8B-B14F-4D97-AF65-F5344CB8AC3E}">
        <p14:creationId xmlns:p14="http://schemas.microsoft.com/office/powerpoint/2010/main" val="125466164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09B4F7-9AF9-4688-85B1-3A45625C11E1}" type="datetimeFigureOut">
              <a:rPr lang="en-GB" smtClean="0"/>
              <a:t>18/10/2018</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112C555-6DCF-429E-96AB-0BDF1D6C6E4E}" type="slidenum">
              <a:rPr lang="en-GB" smtClean="0"/>
              <a:t>‹#›</a:t>
            </a:fld>
            <a:endParaRPr lang="en-GB"/>
          </a:p>
        </p:txBody>
      </p:sp>
    </p:spTree>
    <p:extLst>
      <p:ext uri="{BB962C8B-B14F-4D97-AF65-F5344CB8AC3E}">
        <p14:creationId xmlns:p14="http://schemas.microsoft.com/office/powerpoint/2010/main" val="23472032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Note there is no DSP data on PPMIDs before an install, and can be changed without updating DSP</a:t>
            </a:r>
          </a:p>
        </p:txBody>
      </p:sp>
      <p:sp>
        <p:nvSpPr>
          <p:cNvPr id="4" name="Slide Number Placeholder 3"/>
          <p:cNvSpPr>
            <a:spLocks noGrp="1"/>
          </p:cNvSpPr>
          <p:nvPr>
            <p:ph type="sldNum" sz="quarter" idx="5"/>
          </p:nvPr>
        </p:nvSpPr>
        <p:spPr/>
        <p:txBody>
          <a:bodyPr/>
          <a:lstStyle/>
          <a:p>
            <a:fld id="{1112C555-6DCF-429E-96AB-0BDF1D6C6E4E}" type="slidenum">
              <a:rPr lang="en-GB" smtClean="0"/>
              <a:t>8</a:t>
            </a:fld>
            <a:endParaRPr lang="en-GB"/>
          </a:p>
        </p:txBody>
      </p:sp>
    </p:spTree>
    <p:extLst>
      <p:ext uri="{BB962C8B-B14F-4D97-AF65-F5344CB8AC3E}">
        <p14:creationId xmlns:p14="http://schemas.microsoft.com/office/powerpoint/2010/main" val="31436981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Note: Prepayment Meter info is considered personal information under the General Data Protection Regulation, would require additional data processing and security implementations to keep data secure.</a:t>
            </a:r>
          </a:p>
        </p:txBody>
      </p:sp>
      <p:sp>
        <p:nvSpPr>
          <p:cNvPr id="4" name="Slide Number Placeholder 3"/>
          <p:cNvSpPr>
            <a:spLocks noGrp="1"/>
          </p:cNvSpPr>
          <p:nvPr>
            <p:ph type="sldNum" sz="quarter" idx="5"/>
          </p:nvPr>
        </p:nvSpPr>
        <p:spPr/>
        <p:txBody>
          <a:bodyPr/>
          <a:lstStyle/>
          <a:p>
            <a:fld id="{1112C555-6DCF-429E-96AB-0BDF1D6C6E4E}" type="slidenum">
              <a:rPr lang="en-GB" smtClean="0"/>
              <a:t>9</a:t>
            </a:fld>
            <a:endParaRPr lang="en-GB"/>
          </a:p>
        </p:txBody>
      </p:sp>
    </p:spTree>
    <p:extLst>
      <p:ext uri="{BB962C8B-B14F-4D97-AF65-F5344CB8AC3E}">
        <p14:creationId xmlns:p14="http://schemas.microsoft.com/office/powerpoint/2010/main" val="9548995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800" dirty="0"/>
              <a:t>No hard and fast information regarding the distribution of Prepayment meters across postcodes. There are about 1.8 million postcodes, 4.5 million electricity prepay and 3.5 million gas prepay meters, which infers an average of between 2 and 3 electricity prepayment meters and 2 gas prepayment meters per postcode. </a:t>
            </a:r>
          </a:p>
          <a:p>
            <a:r>
              <a:rPr lang="en-GB" sz="800" dirty="0"/>
              <a:t>We have requested further information on the distribution of Prepayment meters from the Working Group. If there is at least one Prepayment Meter per postcode, then the Requirements of the SEC Modification may not be valid and the business benefit very limited.</a:t>
            </a:r>
          </a:p>
        </p:txBody>
      </p:sp>
      <p:sp>
        <p:nvSpPr>
          <p:cNvPr id="4" name="Slide Number Placeholder 3"/>
          <p:cNvSpPr>
            <a:spLocks noGrp="1"/>
          </p:cNvSpPr>
          <p:nvPr>
            <p:ph type="sldNum" sz="quarter" idx="5"/>
          </p:nvPr>
        </p:nvSpPr>
        <p:spPr/>
        <p:txBody>
          <a:bodyPr/>
          <a:lstStyle/>
          <a:p>
            <a:fld id="{1112C555-6DCF-429E-96AB-0BDF1D6C6E4E}" type="slidenum">
              <a:rPr lang="en-GB" smtClean="0"/>
              <a:t>10</a:t>
            </a:fld>
            <a:endParaRPr lang="en-GB"/>
          </a:p>
        </p:txBody>
      </p:sp>
    </p:spTree>
    <p:extLst>
      <p:ext uri="{BB962C8B-B14F-4D97-AF65-F5344CB8AC3E}">
        <p14:creationId xmlns:p14="http://schemas.microsoft.com/office/powerpoint/2010/main" val="22209221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In addition, in October we will be proceeding with a RFI seeking to identify the feasibility of using telecoms copper or other established communications technologies that do not require significant investment in infrastructure to provide smart metering communications in the following scenarios: </a:t>
            </a:r>
          </a:p>
          <a:p>
            <a:pPr lvl="0"/>
            <a:r>
              <a:rPr lang="en-GB" sz="1200" kern="1200" dirty="0">
                <a:solidFill>
                  <a:schemeClr val="tx1"/>
                </a:solidFill>
                <a:effectLst/>
                <a:latin typeface="+mn-lt"/>
                <a:ea typeface="+mn-ea"/>
                <a:cs typeface="+mn-cs"/>
              </a:rPr>
              <a:t>Areas where coverage is not forecasted to be provided by the primary WAN technologies 2g/3g or long range radio</a:t>
            </a:r>
            <a:endParaRPr lang="en-GB" dirty="0">
              <a:effectLst/>
            </a:endParaRPr>
          </a:p>
          <a:p>
            <a:pPr lvl="0"/>
            <a:r>
              <a:rPr lang="en-GB" sz="1200" kern="1200" dirty="0">
                <a:solidFill>
                  <a:schemeClr val="tx1"/>
                </a:solidFill>
                <a:effectLst/>
                <a:latin typeface="+mn-lt"/>
                <a:ea typeface="+mn-ea"/>
                <a:cs typeface="+mn-cs"/>
              </a:rPr>
              <a:t>“Not-spot” areas including areas of outstanding beauty and national parks</a:t>
            </a:r>
            <a:endParaRPr lang="en-GB" dirty="0">
              <a:effectLst/>
            </a:endParaRPr>
          </a:p>
          <a:p>
            <a:pPr lvl="0"/>
            <a:r>
              <a:rPr lang="en-GB" sz="1200" kern="1200" dirty="0">
                <a:solidFill>
                  <a:schemeClr val="tx1"/>
                </a:solidFill>
                <a:effectLst/>
                <a:latin typeface="+mn-lt"/>
                <a:ea typeface="+mn-ea"/>
                <a:cs typeface="+mn-cs"/>
              </a:rPr>
              <a:t>Urban areas where cellular and radio technologies have limited penetration due to building materials or other environmental factors</a:t>
            </a:r>
            <a:endParaRPr lang="en-GB" dirty="0">
              <a:effectLst/>
            </a:endParaRPr>
          </a:p>
        </p:txBody>
      </p:sp>
      <p:sp>
        <p:nvSpPr>
          <p:cNvPr id="4" name="Slide Number Placeholder 3"/>
          <p:cNvSpPr>
            <a:spLocks noGrp="1"/>
          </p:cNvSpPr>
          <p:nvPr>
            <p:ph type="sldNum" sz="quarter" idx="5"/>
          </p:nvPr>
        </p:nvSpPr>
        <p:spPr/>
        <p:txBody>
          <a:bodyPr/>
          <a:lstStyle/>
          <a:p>
            <a:fld id="{1112C555-6DCF-429E-96AB-0BDF1D6C6E4E}" type="slidenum">
              <a:rPr lang="en-GB" smtClean="0"/>
              <a:t>11</a:t>
            </a:fld>
            <a:endParaRPr lang="en-GB"/>
          </a:p>
        </p:txBody>
      </p:sp>
    </p:spTree>
    <p:extLst>
      <p:ext uri="{BB962C8B-B14F-4D97-AF65-F5344CB8AC3E}">
        <p14:creationId xmlns:p14="http://schemas.microsoft.com/office/powerpoint/2010/main" val="41553184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was defined by the Working Group as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The Working Group suggested that missing WAN communication for a time period between one and three weeks should be considered an Intermittent WAN situation. </a:t>
            </a:r>
          </a:p>
        </p:txBody>
      </p:sp>
      <p:sp>
        <p:nvSpPr>
          <p:cNvPr id="4" name="Slide Number Placeholder 3"/>
          <p:cNvSpPr>
            <a:spLocks noGrp="1"/>
          </p:cNvSpPr>
          <p:nvPr>
            <p:ph type="sldNum" sz="quarter" idx="5"/>
          </p:nvPr>
        </p:nvSpPr>
        <p:spPr/>
        <p:txBody>
          <a:bodyPr/>
          <a:lstStyle/>
          <a:p>
            <a:fld id="{1112C555-6DCF-429E-96AB-0BDF1D6C6E4E}" type="slidenum">
              <a:rPr lang="en-GB" smtClean="0"/>
              <a:t>12</a:t>
            </a:fld>
            <a:endParaRPr lang="en-GB"/>
          </a:p>
        </p:txBody>
      </p:sp>
    </p:spTree>
    <p:extLst>
      <p:ext uri="{BB962C8B-B14F-4D97-AF65-F5344CB8AC3E}">
        <p14:creationId xmlns:p14="http://schemas.microsoft.com/office/powerpoint/2010/main" val="127094441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35" name="Picture 34">
            <a:extLst>
              <a:ext uri="{FF2B5EF4-FFF2-40B4-BE49-F238E27FC236}">
                <a16:creationId xmlns:a16="http://schemas.microsoft.com/office/drawing/2014/main" id="{4520F41C-8FD0-42B2-9542-FC4C7761E69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Rectangle 3">
            <a:extLst>
              <a:ext uri="{FF2B5EF4-FFF2-40B4-BE49-F238E27FC236}">
                <a16:creationId xmlns:a16="http://schemas.microsoft.com/office/drawing/2014/main" id="{FA214B7D-A304-4F45-98C0-5365E118D86E}"/>
              </a:ext>
            </a:extLst>
          </p:cNvPr>
          <p:cNvSpPr/>
          <p:nvPr userDrawn="1"/>
        </p:nvSpPr>
        <p:spPr>
          <a:xfrm>
            <a:off x="0" y="5589814"/>
            <a:ext cx="12192000" cy="1268186"/>
          </a:xfrm>
          <a:prstGeom prst="rect">
            <a:avLst/>
          </a:prstGeom>
          <a:solidFill>
            <a:srgbClr val="9CC9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8" name="Picture 7">
            <a:extLst>
              <a:ext uri="{FF2B5EF4-FFF2-40B4-BE49-F238E27FC236}">
                <a16:creationId xmlns:a16="http://schemas.microsoft.com/office/drawing/2014/main" id="{09DB5630-ACEC-4D01-9C50-A3ABA8ADB12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226906" y="5907370"/>
            <a:ext cx="1589535" cy="655190"/>
          </a:xfrm>
          <a:prstGeom prst="rect">
            <a:avLst/>
          </a:prstGeom>
        </p:spPr>
      </p:pic>
      <p:sp>
        <p:nvSpPr>
          <p:cNvPr id="14" name="Title 1">
            <a:extLst>
              <a:ext uri="{FF2B5EF4-FFF2-40B4-BE49-F238E27FC236}">
                <a16:creationId xmlns:a16="http://schemas.microsoft.com/office/drawing/2014/main" id="{0CE78135-83DC-4D35-BA6B-421BFE743BB7}"/>
              </a:ext>
            </a:extLst>
          </p:cNvPr>
          <p:cNvSpPr>
            <a:spLocks noGrp="1"/>
          </p:cNvSpPr>
          <p:nvPr>
            <p:ph type="title" hasCustomPrompt="1"/>
          </p:nvPr>
        </p:nvSpPr>
        <p:spPr>
          <a:xfrm>
            <a:off x="704850" y="509816"/>
            <a:ext cx="10002479" cy="1216616"/>
          </a:xfrm>
        </p:spPr>
        <p:txBody>
          <a:bodyPr wrap="square" anchor="b">
            <a:normAutofit/>
          </a:bodyPr>
          <a:lstStyle>
            <a:lvl1pPr>
              <a:defRPr sz="4000" b="1">
                <a:latin typeface="+mn-lt"/>
              </a:defRPr>
            </a:lvl1pPr>
          </a:lstStyle>
          <a:p>
            <a:r>
              <a:rPr lang="en-US" dirty="0"/>
              <a:t>Insert Presentation Title</a:t>
            </a:r>
            <a:endParaRPr lang="en-GB" dirty="0"/>
          </a:p>
        </p:txBody>
      </p:sp>
      <p:pic>
        <p:nvPicPr>
          <p:cNvPr id="15" name="Picture 14">
            <a:extLst>
              <a:ext uri="{FF2B5EF4-FFF2-40B4-BE49-F238E27FC236}">
                <a16:creationId xmlns:a16="http://schemas.microsoft.com/office/drawing/2014/main" id="{34E2932A-A1A4-410A-B28A-91278C598573}"/>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1218671" y="254000"/>
            <a:ext cx="719329" cy="719329"/>
          </a:xfrm>
          <a:prstGeom prst="rect">
            <a:avLst/>
          </a:prstGeom>
        </p:spPr>
      </p:pic>
      <p:sp>
        <p:nvSpPr>
          <p:cNvPr id="24" name="Text Placeholder 23">
            <a:extLst>
              <a:ext uri="{FF2B5EF4-FFF2-40B4-BE49-F238E27FC236}">
                <a16:creationId xmlns:a16="http://schemas.microsoft.com/office/drawing/2014/main" id="{26C2D4C3-7067-4502-A2AB-85CE5D2C7686}"/>
              </a:ext>
            </a:extLst>
          </p:cNvPr>
          <p:cNvSpPr>
            <a:spLocks noGrp="1"/>
          </p:cNvSpPr>
          <p:nvPr>
            <p:ph type="body" sz="quarter" idx="11" hasCustomPrompt="1"/>
          </p:nvPr>
        </p:nvSpPr>
        <p:spPr>
          <a:xfrm>
            <a:off x="704850" y="5818641"/>
            <a:ext cx="8958262" cy="810532"/>
          </a:xfrm>
        </p:spPr>
        <p:txBody>
          <a:bodyPr anchor="ctr"/>
          <a:lstStyle>
            <a:lvl1pPr marL="0" indent="0">
              <a:buNone/>
              <a:defRPr b="0" i="0" u="none">
                <a:solidFill>
                  <a:schemeClr val="bg1"/>
                </a:solidFill>
              </a:defRPr>
            </a:lvl1pPr>
          </a:lstStyle>
          <a:p>
            <a:pPr lvl="0"/>
            <a:r>
              <a:rPr lang="en-GB" dirty="0"/>
              <a:t>Insert Your Name</a:t>
            </a:r>
          </a:p>
        </p:txBody>
      </p:sp>
      <p:cxnSp>
        <p:nvCxnSpPr>
          <p:cNvPr id="36" name="Straight Connector 35">
            <a:extLst>
              <a:ext uri="{FF2B5EF4-FFF2-40B4-BE49-F238E27FC236}">
                <a16:creationId xmlns:a16="http://schemas.microsoft.com/office/drawing/2014/main" id="{CD4EDE0E-4B3D-4CAE-B1DB-4B9AC6F30BE7}"/>
              </a:ext>
            </a:extLst>
          </p:cNvPr>
          <p:cNvCxnSpPr>
            <a:cxnSpLocks/>
          </p:cNvCxnSpPr>
          <p:nvPr userDrawn="1"/>
        </p:nvCxnSpPr>
        <p:spPr>
          <a:xfrm>
            <a:off x="838200" y="1842854"/>
            <a:ext cx="11353800" cy="0"/>
          </a:xfrm>
          <a:prstGeom prst="line">
            <a:avLst/>
          </a:prstGeom>
          <a:ln w="12700">
            <a:solidFill>
              <a:srgbClr val="9CC978"/>
            </a:solidFill>
          </a:ln>
        </p:spPr>
        <p:style>
          <a:lnRef idx="1">
            <a:schemeClr val="accent1"/>
          </a:lnRef>
          <a:fillRef idx="0">
            <a:schemeClr val="accent1"/>
          </a:fillRef>
          <a:effectRef idx="0">
            <a:schemeClr val="accent1"/>
          </a:effectRef>
          <a:fontRef idx="minor">
            <a:schemeClr val="tx1"/>
          </a:fontRef>
        </p:style>
      </p:cxnSp>
      <p:sp>
        <p:nvSpPr>
          <p:cNvPr id="3" name="Text Placeholder 2">
            <a:extLst>
              <a:ext uri="{FF2B5EF4-FFF2-40B4-BE49-F238E27FC236}">
                <a16:creationId xmlns:a16="http://schemas.microsoft.com/office/drawing/2014/main" id="{6A141E9D-841C-4206-8D73-EDD22DBC2D8E}"/>
              </a:ext>
            </a:extLst>
          </p:cNvPr>
          <p:cNvSpPr>
            <a:spLocks noGrp="1"/>
          </p:cNvSpPr>
          <p:nvPr>
            <p:ph type="body" sz="quarter" idx="13" hasCustomPrompt="1"/>
          </p:nvPr>
        </p:nvSpPr>
        <p:spPr>
          <a:xfrm>
            <a:off x="704850" y="2091070"/>
            <a:ext cx="6364544" cy="827560"/>
          </a:xfrm>
        </p:spPr>
        <p:txBody>
          <a:bodyPr>
            <a:normAutofit/>
          </a:bodyPr>
          <a:lstStyle>
            <a:lvl1pPr marL="0" indent="0">
              <a:buNone/>
              <a:defRPr sz="2400">
                <a:solidFill>
                  <a:srgbClr val="9CC978"/>
                </a:solidFill>
              </a:defRPr>
            </a:lvl1pPr>
          </a:lstStyle>
          <a:p>
            <a:pPr lvl="0"/>
            <a:r>
              <a:rPr lang="en-GB" dirty="0"/>
              <a:t>Insert Sub Title Here</a:t>
            </a:r>
          </a:p>
        </p:txBody>
      </p:sp>
      <p:sp>
        <p:nvSpPr>
          <p:cNvPr id="11" name="Text Placeholder 38">
            <a:extLst>
              <a:ext uri="{FF2B5EF4-FFF2-40B4-BE49-F238E27FC236}">
                <a16:creationId xmlns:a16="http://schemas.microsoft.com/office/drawing/2014/main" id="{F143EEA2-62C1-4A2A-805E-F2927A8A211C}"/>
              </a:ext>
            </a:extLst>
          </p:cNvPr>
          <p:cNvSpPr>
            <a:spLocks noGrp="1"/>
          </p:cNvSpPr>
          <p:nvPr>
            <p:ph type="body" sz="quarter" idx="12" hasCustomPrompt="1"/>
          </p:nvPr>
        </p:nvSpPr>
        <p:spPr>
          <a:xfrm>
            <a:off x="774700" y="3307857"/>
            <a:ext cx="7566411" cy="544890"/>
          </a:xfrm>
        </p:spPr>
        <p:txBody>
          <a:bodyPr>
            <a:normAutofit/>
          </a:bodyPr>
          <a:lstStyle>
            <a:lvl1pPr marL="0" indent="0">
              <a:buNone/>
              <a:defRPr sz="1800" b="0" i="1">
                <a:solidFill>
                  <a:srgbClr val="FFFF00"/>
                </a:solidFill>
                <a:highlight>
                  <a:srgbClr val="937DB8"/>
                </a:highlight>
              </a:defRPr>
            </a:lvl1pPr>
          </a:lstStyle>
          <a:p>
            <a:pPr lvl="0"/>
            <a:r>
              <a:rPr lang="en-GB" dirty="0"/>
              <a:t>To change title slide image, click the ‘View’ tab &gt; ‘Slide Master’ &gt; right click on the image &gt; select ‘change image’ &gt; select from image bank located at:</a:t>
            </a:r>
          </a:p>
        </p:txBody>
      </p:sp>
      <p:sp>
        <p:nvSpPr>
          <p:cNvPr id="12" name="Text Placeholder 38">
            <a:extLst>
              <a:ext uri="{FF2B5EF4-FFF2-40B4-BE49-F238E27FC236}">
                <a16:creationId xmlns:a16="http://schemas.microsoft.com/office/drawing/2014/main" id="{6E7AA3C6-529B-4485-B58A-A963D1B90179}"/>
              </a:ext>
            </a:extLst>
          </p:cNvPr>
          <p:cNvSpPr>
            <a:spLocks noGrp="1"/>
          </p:cNvSpPr>
          <p:nvPr>
            <p:ph type="body" sz="quarter" idx="14" hasCustomPrompt="1"/>
          </p:nvPr>
        </p:nvSpPr>
        <p:spPr>
          <a:xfrm>
            <a:off x="774699" y="4064730"/>
            <a:ext cx="7566411" cy="305487"/>
          </a:xfrm>
        </p:spPr>
        <p:txBody>
          <a:bodyPr>
            <a:normAutofit/>
          </a:bodyPr>
          <a:lstStyle>
            <a:lvl1pPr marL="0" indent="0">
              <a:buNone/>
              <a:defRPr sz="1800" b="1" i="1">
                <a:solidFill>
                  <a:srgbClr val="FFFF00"/>
                </a:solidFill>
                <a:highlight>
                  <a:srgbClr val="937DB8"/>
                </a:highlight>
              </a:defRPr>
            </a:lvl1pPr>
          </a:lstStyle>
          <a:p>
            <a:pPr lvl="0"/>
            <a:r>
              <a:rPr lang="en-GB" dirty="0"/>
              <a:t>G:\Gemserv\Image Bank\</a:t>
            </a:r>
            <a:r>
              <a:rPr lang="en-GB" dirty="0" err="1"/>
              <a:t>Powerpoint</a:t>
            </a:r>
            <a:r>
              <a:rPr lang="en-GB" dirty="0"/>
              <a:t>\Title Images\Green </a:t>
            </a:r>
          </a:p>
        </p:txBody>
      </p:sp>
      <p:sp>
        <p:nvSpPr>
          <p:cNvPr id="13" name="Text Placeholder 38">
            <a:extLst>
              <a:ext uri="{FF2B5EF4-FFF2-40B4-BE49-F238E27FC236}">
                <a16:creationId xmlns:a16="http://schemas.microsoft.com/office/drawing/2014/main" id="{C8EF5717-EB0C-4C9A-8998-BED59DA7782B}"/>
              </a:ext>
            </a:extLst>
          </p:cNvPr>
          <p:cNvSpPr>
            <a:spLocks noGrp="1"/>
          </p:cNvSpPr>
          <p:nvPr>
            <p:ph type="body" sz="quarter" idx="15" hasCustomPrompt="1"/>
          </p:nvPr>
        </p:nvSpPr>
        <p:spPr>
          <a:xfrm>
            <a:off x="774699" y="4582200"/>
            <a:ext cx="7566411" cy="544890"/>
          </a:xfrm>
        </p:spPr>
        <p:txBody>
          <a:bodyPr>
            <a:normAutofit/>
          </a:bodyPr>
          <a:lstStyle>
            <a:lvl1pPr marL="0" indent="0">
              <a:buNone/>
              <a:defRPr sz="1800" b="0" i="1">
                <a:solidFill>
                  <a:srgbClr val="FFFF00"/>
                </a:solidFill>
                <a:highlight>
                  <a:srgbClr val="937DB8"/>
                </a:highlight>
              </a:defRPr>
            </a:lvl1pPr>
          </a:lstStyle>
          <a:p>
            <a:pPr lvl="0"/>
            <a:r>
              <a:rPr lang="en-GB" dirty="0"/>
              <a:t>Once preferred image is selected, click the ‘Close Master View’ button under the ‘Slide Master’ tab.</a:t>
            </a:r>
          </a:p>
        </p:txBody>
      </p:sp>
    </p:spTree>
    <p:extLst>
      <p:ext uri="{BB962C8B-B14F-4D97-AF65-F5344CB8AC3E}">
        <p14:creationId xmlns:p14="http://schemas.microsoft.com/office/powerpoint/2010/main" val="16770396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Just Heading">
    <p:spTree>
      <p:nvGrpSpPr>
        <p:cNvPr id="1" name=""/>
        <p:cNvGrpSpPr/>
        <p:nvPr/>
      </p:nvGrpSpPr>
      <p:grpSpPr>
        <a:xfrm>
          <a:off x="0" y="0"/>
          <a:ext cx="0" cy="0"/>
          <a:chOff x="0" y="0"/>
          <a:chExt cx="0" cy="0"/>
        </a:xfrm>
      </p:grpSpPr>
      <p:sp>
        <p:nvSpPr>
          <p:cNvPr id="19" name="Title 1">
            <a:extLst>
              <a:ext uri="{FF2B5EF4-FFF2-40B4-BE49-F238E27FC236}">
                <a16:creationId xmlns:a16="http://schemas.microsoft.com/office/drawing/2014/main" id="{5E146CE5-A321-4065-992D-C04B2C4A4FF6}"/>
              </a:ext>
            </a:extLst>
          </p:cNvPr>
          <p:cNvSpPr>
            <a:spLocks noGrp="1"/>
          </p:cNvSpPr>
          <p:nvPr>
            <p:ph type="title" hasCustomPrompt="1"/>
          </p:nvPr>
        </p:nvSpPr>
        <p:spPr>
          <a:xfrm>
            <a:off x="704850" y="254000"/>
            <a:ext cx="10287000" cy="719329"/>
          </a:xfrm>
        </p:spPr>
        <p:txBody>
          <a:bodyPr anchor="b">
            <a:normAutofit/>
          </a:bodyPr>
          <a:lstStyle>
            <a:lvl1pPr>
              <a:defRPr sz="4000" b="1"/>
            </a:lvl1pPr>
          </a:lstStyle>
          <a:p>
            <a:r>
              <a:rPr lang="en-US" dirty="0"/>
              <a:t>Insert Heading Here</a:t>
            </a:r>
            <a:endParaRPr lang="en-GB" dirty="0"/>
          </a:p>
        </p:txBody>
      </p:sp>
      <p:cxnSp>
        <p:nvCxnSpPr>
          <p:cNvPr id="21" name="Straight Connector 20">
            <a:extLst>
              <a:ext uri="{FF2B5EF4-FFF2-40B4-BE49-F238E27FC236}">
                <a16:creationId xmlns:a16="http://schemas.microsoft.com/office/drawing/2014/main" id="{7C04DD31-408D-4A2F-B640-3E00012B1904}"/>
              </a:ext>
            </a:extLst>
          </p:cNvPr>
          <p:cNvCxnSpPr>
            <a:cxnSpLocks/>
          </p:cNvCxnSpPr>
          <p:nvPr userDrawn="1"/>
        </p:nvCxnSpPr>
        <p:spPr>
          <a:xfrm>
            <a:off x="838200" y="1138464"/>
            <a:ext cx="10153650" cy="0"/>
          </a:xfrm>
          <a:prstGeom prst="line">
            <a:avLst/>
          </a:prstGeom>
          <a:ln>
            <a:solidFill>
              <a:srgbClr val="9CC978"/>
            </a:solidFill>
          </a:ln>
        </p:spPr>
        <p:style>
          <a:lnRef idx="3">
            <a:schemeClr val="accent2"/>
          </a:lnRef>
          <a:fillRef idx="0">
            <a:schemeClr val="accent2"/>
          </a:fillRef>
          <a:effectRef idx="2">
            <a:schemeClr val="accent2"/>
          </a:effectRef>
          <a:fontRef idx="minor">
            <a:schemeClr val="tx1"/>
          </a:fontRef>
        </p:style>
      </p:cxnSp>
      <p:sp>
        <p:nvSpPr>
          <p:cNvPr id="9" name="Rectangle 8">
            <a:extLst>
              <a:ext uri="{FF2B5EF4-FFF2-40B4-BE49-F238E27FC236}">
                <a16:creationId xmlns:a16="http://schemas.microsoft.com/office/drawing/2014/main" id="{9A660B1D-4AA8-4AB5-8EFE-9053ED646EE3}"/>
              </a:ext>
            </a:extLst>
          </p:cNvPr>
          <p:cNvSpPr/>
          <p:nvPr userDrawn="1"/>
        </p:nvSpPr>
        <p:spPr>
          <a:xfrm>
            <a:off x="0" y="6320002"/>
            <a:ext cx="12192000" cy="537998"/>
          </a:xfrm>
          <a:prstGeom prst="rect">
            <a:avLst/>
          </a:prstGeom>
          <a:solidFill>
            <a:srgbClr val="9CC9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Footer Placeholder 4">
            <a:extLst>
              <a:ext uri="{FF2B5EF4-FFF2-40B4-BE49-F238E27FC236}">
                <a16:creationId xmlns:a16="http://schemas.microsoft.com/office/drawing/2014/main" id="{6983C685-BBC6-46AB-A289-4A7BDCB094E8}"/>
              </a:ext>
            </a:extLst>
          </p:cNvPr>
          <p:cNvSpPr>
            <a:spLocks noGrp="1"/>
          </p:cNvSpPr>
          <p:nvPr>
            <p:ph type="ftr" sz="quarter" idx="11"/>
          </p:nvPr>
        </p:nvSpPr>
        <p:spPr>
          <a:xfrm>
            <a:off x="742950" y="6404194"/>
            <a:ext cx="4114800" cy="365125"/>
          </a:xfrm>
        </p:spPr>
        <p:txBody>
          <a:bodyPr/>
          <a:lstStyle>
            <a:lvl1pPr>
              <a:defRPr>
                <a:solidFill>
                  <a:schemeClr val="bg1"/>
                </a:solidFill>
              </a:defRPr>
            </a:lvl1pPr>
          </a:lstStyle>
          <a:p>
            <a:r>
              <a:rPr lang="en-GB" dirty="0" err="1"/>
              <a:t>Gemserv</a:t>
            </a:r>
            <a:endParaRPr lang="en-GB" dirty="0"/>
          </a:p>
        </p:txBody>
      </p:sp>
      <p:sp>
        <p:nvSpPr>
          <p:cNvPr id="11" name="Slide Number Placeholder 5">
            <a:extLst>
              <a:ext uri="{FF2B5EF4-FFF2-40B4-BE49-F238E27FC236}">
                <a16:creationId xmlns:a16="http://schemas.microsoft.com/office/drawing/2014/main" id="{730FB6A7-48C8-4B71-90AC-22B266881716}"/>
              </a:ext>
            </a:extLst>
          </p:cNvPr>
          <p:cNvSpPr>
            <a:spLocks noGrp="1"/>
          </p:cNvSpPr>
          <p:nvPr>
            <p:ph type="sldNum" sz="quarter" idx="12"/>
          </p:nvPr>
        </p:nvSpPr>
        <p:spPr>
          <a:xfrm>
            <a:off x="8705850" y="6404194"/>
            <a:ext cx="2743200" cy="365125"/>
          </a:xfrm>
        </p:spPr>
        <p:txBody>
          <a:bodyPr/>
          <a:lstStyle>
            <a:lvl1pPr>
              <a:defRPr>
                <a:solidFill>
                  <a:schemeClr val="bg1"/>
                </a:solidFill>
              </a:defRPr>
            </a:lvl1pPr>
          </a:lstStyle>
          <a:p>
            <a:fld id="{0010C381-1A06-427A-8938-CFE23249EA2B}" type="slidenum">
              <a:rPr lang="en-GB" smtClean="0"/>
              <a:pPr/>
              <a:t>‹#›</a:t>
            </a:fld>
            <a:endParaRPr lang="en-GB" dirty="0"/>
          </a:p>
        </p:txBody>
      </p:sp>
      <p:pic>
        <p:nvPicPr>
          <p:cNvPr id="12" name="Picture 11">
            <a:extLst>
              <a:ext uri="{FF2B5EF4-FFF2-40B4-BE49-F238E27FC236}">
                <a16:creationId xmlns:a16="http://schemas.microsoft.com/office/drawing/2014/main" id="{F3C0C4F9-9D68-4D95-9F89-3CB52578A3E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218671" y="254000"/>
            <a:ext cx="719329" cy="719329"/>
          </a:xfrm>
          <a:prstGeom prst="rect">
            <a:avLst/>
          </a:prstGeom>
        </p:spPr>
      </p:pic>
    </p:spTree>
    <p:extLst>
      <p:ext uri="{BB962C8B-B14F-4D97-AF65-F5344CB8AC3E}">
        <p14:creationId xmlns:p14="http://schemas.microsoft.com/office/powerpoint/2010/main" val="34367995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0EFB0B04-9711-41D2-92AC-729FFC72B836}"/>
              </a:ext>
            </a:extLst>
          </p:cNvPr>
          <p:cNvSpPr/>
          <p:nvPr userDrawn="1"/>
        </p:nvSpPr>
        <p:spPr>
          <a:xfrm>
            <a:off x="0" y="6320002"/>
            <a:ext cx="12192000" cy="537998"/>
          </a:xfrm>
          <a:prstGeom prst="rect">
            <a:avLst/>
          </a:prstGeom>
          <a:solidFill>
            <a:srgbClr val="9CC9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Footer Placeholder 4">
            <a:extLst>
              <a:ext uri="{FF2B5EF4-FFF2-40B4-BE49-F238E27FC236}">
                <a16:creationId xmlns:a16="http://schemas.microsoft.com/office/drawing/2014/main" id="{2B3358BF-7D01-42C8-87A6-620EF6883BDD}"/>
              </a:ext>
            </a:extLst>
          </p:cNvPr>
          <p:cNvSpPr>
            <a:spLocks noGrp="1"/>
          </p:cNvSpPr>
          <p:nvPr>
            <p:ph type="ftr" sz="quarter" idx="11"/>
          </p:nvPr>
        </p:nvSpPr>
        <p:spPr>
          <a:xfrm>
            <a:off x="742950" y="6404194"/>
            <a:ext cx="4114800" cy="365125"/>
          </a:xfrm>
        </p:spPr>
        <p:txBody>
          <a:bodyPr/>
          <a:lstStyle>
            <a:lvl1pPr>
              <a:defRPr>
                <a:solidFill>
                  <a:schemeClr val="bg1"/>
                </a:solidFill>
              </a:defRPr>
            </a:lvl1pPr>
          </a:lstStyle>
          <a:p>
            <a:r>
              <a:rPr lang="en-GB" dirty="0" err="1"/>
              <a:t>Gemserv</a:t>
            </a:r>
            <a:endParaRPr lang="en-GB" dirty="0"/>
          </a:p>
        </p:txBody>
      </p:sp>
      <p:sp>
        <p:nvSpPr>
          <p:cNvPr id="13" name="Slide Number Placeholder 5">
            <a:extLst>
              <a:ext uri="{FF2B5EF4-FFF2-40B4-BE49-F238E27FC236}">
                <a16:creationId xmlns:a16="http://schemas.microsoft.com/office/drawing/2014/main" id="{1F1DC056-3CD5-42A1-B120-A317F6F4430C}"/>
              </a:ext>
            </a:extLst>
          </p:cNvPr>
          <p:cNvSpPr>
            <a:spLocks noGrp="1"/>
          </p:cNvSpPr>
          <p:nvPr>
            <p:ph type="sldNum" sz="quarter" idx="12"/>
          </p:nvPr>
        </p:nvSpPr>
        <p:spPr>
          <a:xfrm>
            <a:off x="8705850" y="6404194"/>
            <a:ext cx="2743200" cy="365125"/>
          </a:xfrm>
        </p:spPr>
        <p:txBody>
          <a:bodyPr/>
          <a:lstStyle>
            <a:lvl1pPr>
              <a:defRPr>
                <a:solidFill>
                  <a:schemeClr val="bg1"/>
                </a:solidFill>
              </a:defRPr>
            </a:lvl1pPr>
          </a:lstStyle>
          <a:p>
            <a:fld id="{0010C381-1A06-427A-8938-CFE23249EA2B}" type="slidenum">
              <a:rPr lang="en-GB" smtClean="0"/>
              <a:pPr/>
              <a:t>‹#›</a:t>
            </a:fld>
            <a:endParaRPr lang="en-GB" dirty="0"/>
          </a:p>
        </p:txBody>
      </p:sp>
      <p:pic>
        <p:nvPicPr>
          <p:cNvPr id="6" name="Picture 5">
            <a:extLst>
              <a:ext uri="{FF2B5EF4-FFF2-40B4-BE49-F238E27FC236}">
                <a16:creationId xmlns:a16="http://schemas.microsoft.com/office/drawing/2014/main" id="{1AAEE97D-717C-415B-8C50-0AC5E2A599F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218671" y="254000"/>
            <a:ext cx="719329" cy="719329"/>
          </a:xfrm>
          <a:prstGeom prst="rect">
            <a:avLst/>
          </a:prstGeom>
        </p:spPr>
      </p:pic>
    </p:spTree>
    <p:extLst>
      <p:ext uri="{BB962C8B-B14F-4D97-AF65-F5344CB8AC3E}">
        <p14:creationId xmlns:p14="http://schemas.microsoft.com/office/powerpoint/2010/main" val="562611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Heading &amp; Picture">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49D06F39-DCAD-4F56-A536-6D574564B3CA}"/>
              </a:ext>
            </a:extLst>
          </p:cNvPr>
          <p:cNvSpPr>
            <a:spLocks noGrp="1"/>
          </p:cNvSpPr>
          <p:nvPr>
            <p:ph type="title" hasCustomPrompt="1"/>
          </p:nvPr>
        </p:nvSpPr>
        <p:spPr>
          <a:xfrm>
            <a:off x="704850" y="254000"/>
            <a:ext cx="10287000" cy="719329"/>
          </a:xfrm>
        </p:spPr>
        <p:txBody>
          <a:bodyPr anchor="b">
            <a:normAutofit/>
          </a:bodyPr>
          <a:lstStyle>
            <a:lvl1pPr>
              <a:defRPr sz="4000" b="1"/>
            </a:lvl1pPr>
          </a:lstStyle>
          <a:p>
            <a:r>
              <a:rPr lang="en-US" dirty="0"/>
              <a:t>Insert Heading Here</a:t>
            </a:r>
            <a:endParaRPr lang="en-GB" dirty="0"/>
          </a:p>
        </p:txBody>
      </p:sp>
      <p:cxnSp>
        <p:nvCxnSpPr>
          <p:cNvPr id="16" name="Straight Connector 15">
            <a:extLst>
              <a:ext uri="{FF2B5EF4-FFF2-40B4-BE49-F238E27FC236}">
                <a16:creationId xmlns:a16="http://schemas.microsoft.com/office/drawing/2014/main" id="{7AEF612D-3D30-4D06-BEE1-A732BBB95F83}"/>
              </a:ext>
            </a:extLst>
          </p:cNvPr>
          <p:cNvCxnSpPr>
            <a:cxnSpLocks/>
          </p:cNvCxnSpPr>
          <p:nvPr userDrawn="1"/>
        </p:nvCxnSpPr>
        <p:spPr>
          <a:xfrm>
            <a:off x="838200" y="1138464"/>
            <a:ext cx="10153650" cy="0"/>
          </a:xfrm>
          <a:prstGeom prst="line">
            <a:avLst/>
          </a:prstGeom>
          <a:ln>
            <a:solidFill>
              <a:srgbClr val="9CC978"/>
            </a:solidFill>
          </a:ln>
        </p:spPr>
        <p:style>
          <a:lnRef idx="3">
            <a:schemeClr val="accent2"/>
          </a:lnRef>
          <a:fillRef idx="0">
            <a:schemeClr val="accent2"/>
          </a:fillRef>
          <a:effectRef idx="2">
            <a:schemeClr val="accent2"/>
          </a:effectRef>
          <a:fontRef idx="minor">
            <a:schemeClr val="tx1"/>
          </a:fontRef>
        </p:style>
      </p:cxnSp>
      <p:sp>
        <p:nvSpPr>
          <p:cNvPr id="17" name="Picture Placeholder 2">
            <a:extLst>
              <a:ext uri="{FF2B5EF4-FFF2-40B4-BE49-F238E27FC236}">
                <a16:creationId xmlns:a16="http://schemas.microsoft.com/office/drawing/2014/main" id="{278D6A99-3EA2-4589-B0EE-4ECF7992474E}"/>
              </a:ext>
            </a:extLst>
          </p:cNvPr>
          <p:cNvSpPr>
            <a:spLocks noGrp="1"/>
          </p:cNvSpPr>
          <p:nvPr>
            <p:ph type="pic" idx="1"/>
          </p:nvPr>
        </p:nvSpPr>
        <p:spPr>
          <a:xfrm>
            <a:off x="838200" y="1303600"/>
            <a:ext cx="10153650" cy="4873625"/>
          </a:xfrm>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dirty="0"/>
              <a:t>Click icon to add picture</a:t>
            </a:r>
          </a:p>
        </p:txBody>
      </p:sp>
      <p:sp>
        <p:nvSpPr>
          <p:cNvPr id="10" name="Rectangle 9">
            <a:extLst>
              <a:ext uri="{FF2B5EF4-FFF2-40B4-BE49-F238E27FC236}">
                <a16:creationId xmlns:a16="http://schemas.microsoft.com/office/drawing/2014/main" id="{E3A15165-5552-4B81-9885-B058C58CFBF3}"/>
              </a:ext>
            </a:extLst>
          </p:cNvPr>
          <p:cNvSpPr/>
          <p:nvPr userDrawn="1"/>
        </p:nvSpPr>
        <p:spPr>
          <a:xfrm>
            <a:off x="0" y="6320002"/>
            <a:ext cx="12192000" cy="537998"/>
          </a:xfrm>
          <a:prstGeom prst="rect">
            <a:avLst/>
          </a:prstGeom>
          <a:solidFill>
            <a:srgbClr val="9CC9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5" name="Footer Placeholder 4">
            <a:extLst>
              <a:ext uri="{FF2B5EF4-FFF2-40B4-BE49-F238E27FC236}">
                <a16:creationId xmlns:a16="http://schemas.microsoft.com/office/drawing/2014/main" id="{18E9AEF6-1CFE-4292-9840-4719D594E9F5}"/>
              </a:ext>
            </a:extLst>
          </p:cNvPr>
          <p:cNvSpPr>
            <a:spLocks noGrp="1"/>
          </p:cNvSpPr>
          <p:nvPr>
            <p:ph type="ftr" sz="quarter" idx="11"/>
          </p:nvPr>
        </p:nvSpPr>
        <p:spPr>
          <a:xfrm>
            <a:off x="742950" y="6404194"/>
            <a:ext cx="4114800" cy="365125"/>
          </a:xfrm>
        </p:spPr>
        <p:txBody>
          <a:bodyPr/>
          <a:lstStyle>
            <a:lvl1pPr>
              <a:defRPr>
                <a:solidFill>
                  <a:schemeClr val="bg1"/>
                </a:solidFill>
              </a:defRPr>
            </a:lvl1pPr>
          </a:lstStyle>
          <a:p>
            <a:r>
              <a:rPr lang="en-GB" dirty="0" err="1"/>
              <a:t>Gemserv</a:t>
            </a:r>
            <a:endParaRPr lang="en-GB" dirty="0"/>
          </a:p>
        </p:txBody>
      </p:sp>
      <p:sp>
        <p:nvSpPr>
          <p:cNvPr id="18" name="Slide Number Placeholder 5">
            <a:extLst>
              <a:ext uri="{FF2B5EF4-FFF2-40B4-BE49-F238E27FC236}">
                <a16:creationId xmlns:a16="http://schemas.microsoft.com/office/drawing/2014/main" id="{A16687C7-41CE-4DFB-A9D2-9C8DA5DB81B8}"/>
              </a:ext>
            </a:extLst>
          </p:cNvPr>
          <p:cNvSpPr>
            <a:spLocks noGrp="1"/>
          </p:cNvSpPr>
          <p:nvPr>
            <p:ph type="sldNum" sz="quarter" idx="12"/>
          </p:nvPr>
        </p:nvSpPr>
        <p:spPr>
          <a:xfrm>
            <a:off x="8705850" y="6404194"/>
            <a:ext cx="2743200" cy="365125"/>
          </a:xfrm>
        </p:spPr>
        <p:txBody>
          <a:bodyPr/>
          <a:lstStyle>
            <a:lvl1pPr>
              <a:defRPr>
                <a:solidFill>
                  <a:schemeClr val="bg1"/>
                </a:solidFill>
              </a:defRPr>
            </a:lvl1pPr>
          </a:lstStyle>
          <a:p>
            <a:fld id="{0010C381-1A06-427A-8938-CFE23249EA2B}" type="slidenum">
              <a:rPr lang="en-GB" smtClean="0"/>
              <a:pPr/>
              <a:t>‹#›</a:t>
            </a:fld>
            <a:endParaRPr lang="en-GB" dirty="0"/>
          </a:p>
        </p:txBody>
      </p:sp>
      <p:pic>
        <p:nvPicPr>
          <p:cNvPr id="11" name="Picture 10">
            <a:extLst>
              <a:ext uri="{FF2B5EF4-FFF2-40B4-BE49-F238E27FC236}">
                <a16:creationId xmlns:a16="http://schemas.microsoft.com/office/drawing/2014/main" id="{A95A7C4B-243F-4842-8149-476F1CA0874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218671" y="254000"/>
            <a:ext cx="719329" cy="719329"/>
          </a:xfrm>
          <a:prstGeom prst="rect">
            <a:avLst/>
          </a:prstGeom>
        </p:spPr>
      </p:pic>
    </p:spTree>
    <p:extLst>
      <p:ext uri="{BB962C8B-B14F-4D97-AF65-F5344CB8AC3E}">
        <p14:creationId xmlns:p14="http://schemas.microsoft.com/office/powerpoint/2010/main" val="356599396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lt Picture Layout">
    <p:spTree>
      <p:nvGrpSpPr>
        <p:cNvPr id="1" name=""/>
        <p:cNvGrpSpPr/>
        <p:nvPr/>
      </p:nvGrpSpPr>
      <p:grpSpPr>
        <a:xfrm>
          <a:off x="0" y="0"/>
          <a:ext cx="0" cy="0"/>
          <a:chOff x="0" y="0"/>
          <a:chExt cx="0" cy="0"/>
        </a:xfrm>
      </p:grpSpPr>
      <p:sp>
        <p:nvSpPr>
          <p:cNvPr id="17" name="Picture Placeholder 2">
            <a:extLst>
              <a:ext uri="{FF2B5EF4-FFF2-40B4-BE49-F238E27FC236}">
                <a16:creationId xmlns:a16="http://schemas.microsoft.com/office/drawing/2014/main" id="{278D6A99-3EA2-4589-B0EE-4ECF7992474E}"/>
              </a:ext>
            </a:extLst>
          </p:cNvPr>
          <p:cNvSpPr>
            <a:spLocks noGrp="1"/>
          </p:cNvSpPr>
          <p:nvPr>
            <p:ph type="pic" idx="1"/>
          </p:nvPr>
        </p:nvSpPr>
        <p:spPr>
          <a:xfrm>
            <a:off x="838200" y="527014"/>
            <a:ext cx="10153650" cy="4438614"/>
          </a:xfrm>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dirty="0"/>
              <a:t>Click icon to add picture</a:t>
            </a:r>
          </a:p>
        </p:txBody>
      </p:sp>
      <p:sp>
        <p:nvSpPr>
          <p:cNvPr id="10" name="Title 1">
            <a:extLst>
              <a:ext uri="{FF2B5EF4-FFF2-40B4-BE49-F238E27FC236}">
                <a16:creationId xmlns:a16="http://schemas.microsoft.com/office/drawing/2014/main" id="{3F37B065-A6AC-4E74-AEAD-998E9BE04631}"/>
              </a:ext>
            </a:extLst>
          </p:cNvPr>
          <p:cNvSpPr>
            <a:spLocks noGrp="1"/>
          </p:cNvSpPr>
          <p:nvPr>
            <p:ph type="title" hasCustomPrompt="1"/>
          </p:nvPr>
        </p:nvSpPr>
        <p:spPr>
          <a:xfrm>
            <a:off x="838200" y="5158336"/>
            <a:ext cx="10153650" cy="326502"/>
          </a:xfrm>
        </p:spPr>
        <p:txBody>
          <a:bodyPr>
            <a:normAutofit/>
          </a:bodyPr>
          <a:lstStyle>
            <a:lvl1pPr>
              <a:defRPr sz="2400" b="1"/>
            </a:lvl1pPr>
          </a:lstStyle>
          <a:p>
            <a:r>
              <a:rPr lang="en-US" dirty="0"/>
              <a:t>Insert Image Heading Here</a:t>
            </a:r>
            <a:endParaRPr lang="en-GB" dirty="0"/>
          </a:p>
        </p:txBody>
      </p:sp>
      <p:sp>
        <p:nvSpPr>
          <p:cNvPr id="4" name="Text Placeholder 3">
            <a:extLst>
              <a:ext uri="{FF2B5EF4-FFF2-40B4-BE49-F238E27FC236}">
                <a16:creationId xmlns:a16="http://schemas.microsoft.com/office/drawing/2014/main" id="{5AF19949-FD94-4B62-823B-2694D983DC30}"/>
              </a:ext>
            </a:extLst>
          </p:cNvPr>
          <p:cNvSpPr>
            <a:spLocks noGrp="1"/>
          </p:cNvSpPr>
          <p:nvPr>
            <p:ph type="body" sz="quarter" idx="13" hasCustomPrompt="1"/>
          </p:nvPr>
        </p:nvSpPr>
        <p:spPr>
          <a:xfrm>
            <a:off x="838200" y="5492297"/>
            <a:ext cx="10153649" cy="620713"/>
          </a:xfrm>
        </p:spPr>
        <p:txBody>
          <a:bodyPr>
            <a:normAutofit/>
          </a:bodyPr>
          <a:lstStyle>
            <a:lvl1pPr marL="0" indent="0">
              <a:buNone/>
              <a:defRPr sz="1600"/>
            </a:lvl1pPr>
          </a:lstStyle>
          <a:p>
            <a:pPr lvl="0"/>
            <a:r>
              <a:rPr lang="en-US" dirty="0"/>
              <a:t>Image Description</a:t>
            </a:r>
            <a:endParaRPr lang="en-GB" dirty="0"/>
          </a:p>
        </p:txBody>
      </p:sp>
      <p:sp>
        <p:nvSpPr>
          <p:cNvPr id="14" name="Rectangle 13">
            <a:extLst>
              <a:ext uri="{FF2B5EF4-FFF2-40B4-BE49-F238E27FC236}">
                <a16:creationId xmlns:a16="http://schemas.microsoft.com/office/drawing/2014/main" id="{464F241E-C3EE-4873-88CE-2059463327BE}"/>
              </a:ext>
            </a:extLst>
          </p:cNvPr>
          <p:cNvSpPr/>
          <p:nvPr userDrawn="1"/>
        </p:nvSpPr>
        <p:spPr>
          <a:xfrm>
            <a:off x="0" y="6320002"/>
            <a:ext cx="12192000" cy="537998"/>
          </a:xfrm>
          <a:prstGeom prst="rect">
            <a:avLst/>
          </a:prstGeom>
          <a:solidFill>
            <a:srgbClr val="9CC9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5" name="Footer Placeholder 4">
            <a:extLst>
              <a:ext uri="{FF2B5EF4-FFF2-40B4-BE49-F238E27FC236}">
                <a16:creationId xmlns:a16="http://schemas.microsoft.com/office/drawing/2014/main" id="{90EC3E21-9014-41E2-95CC-E5A49CC279F1}"/>
              </a:ext>
            </a:extLst>
          </p:cNvPr>
          <p:cNvSpPr>
            <a:spLocks noGrp="1"/>
          </p:cNvSpPr>
          <p:nvPr>
            <p:ph type="ftr" sz="quarter" idx="11"/>
          </p:nvPr>
        </p:nvSpPr>
        <p:spPr>
          <a:xfrm>
            <a:off x="742950" y="6404194"/>
            <a:ext cx="4114800" cy="365125"/>
          </a:xfrm>
        </p:spPr>
        <p:txBody>
          <a:bodyPr/>
          <a:lstStyle>
            <a:lvl1pPr>
              <a:defRPr>
                <a:solidFill>
                  <a:schemeClr val="bg1"/>
                </a:solidFill>
              </a:defRPr>
            </a:lvl1pPr>
          </a:lstStyle>
          <a:p>
            <a:r>
              <a:rPr lang="en-GB" dirty="0" err="1"/>
              <a:t>Gemserv</a:t>
            </a:r>
            <a:endParaRPr lang="en-GB" dirty="0"/>
          </a:p>
        </p:txBody>
      </p:sp>
      <p:sp>
        <p:nvSpPr>
          <p:cNvPr id="16" name="Slide Number Placeholder 5">
            <a:extLst>
              <a:ext uri="{FF2B5EF4-FFF2-40B4-BE49-F238E27FC236}">
                <a16:creationId xmlns:a16="http://schemas.microsoft.com/office/drawing/2014/main" id="{62E3311A-21B5-4821-8687-B24C54521166}"/>
              </a:ext>
            </a:extLst>
          </p:cNvPr>
          <p:cNvSpPr>
            <a:spLocks noGrp="1"/>
          </p:cNvSpPr>
          <p:nvPr>
            <p:ph type="sldNum" sz="quarter" idx="12"/>
          </p:nvPr>
        </p:nvSpPr>
        <p:spPr>
          <a:xfrm>
            <a:off x="8705850" y="6404194"/>
            <a:ext cx="2743200" cy="365125"/>
          </a:xfrm>
        </p:spPr>
        <p:txBody>
          <a:bodyPr/>
          <a:lstStyle>
            <a:lvl1pPr>
              <a:defRPr>
                <a:solidFill>
                  <a:schemeClr val="bg1"/>
                </a:solidFill>
              </a:defRPr>
            </a:lvl1pPr>
          </a:lstStyle>
          <a:p>
            <a:fld id="{0010C381-1A06-427A-8938-CFE23249EA2B}" type="slidenum">
              <a:rPr lang="en-GB" smtClean="0"/>
              <a:pPr/>
              <a:t>‹#›</a:t>
            </a:fld>
            <a:endParaRPr lang="en-GB" dirty="0"/>
          </a:p>
        </p:txBody>
      </p:sp>
      <p:pic>
        <p:nvPicPr>
          <p:cNvPr id="11" name="Picture 10">
            <a:extLst>
              <a:ext uri="{FF2B5EF4-FFF2-40B4-BE49-F238E27FC236}">
                <a16:creationId xmlns:a16="http://schemas.microsoft.com/office/drawing/2014/main" id="{2C6B7948-8632-49BB-AC7F-B9E889C1AAA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218671" y="254000"/>
            <a:ext cx="719329" cy="719329"/>
          </a:xfrm>
          <a:prstGeom prst="rect">
            <a:avLst/>
          </a:prstGeom>
        </p:spPr>
      </p:pic>
    </p:spTree>
    <p:extLst>
      <p:ext uri="{BB962C8B-B14F-4D97-AF65-F5344CB8AC3E}">
        <p14:creationId xmlns:p14="http://schemas.microsoft.com/office/powerpoint/2010/main" val="41424216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C9E1301-83B1-41BD-9F11-EA231CCF6A85}"/>
              </a:ext>
            </a:extLst>
          </p:cNvPr>
          <p:cNvSpPr/>
          <p:nvPr userDrawn="1"/>
        </p:nvSpPr>
        <p:spPr>
          <a:xfrm>
            <a:off x="0" y="0"/>
            <a:ext cx="12192000" cy="6858000"/>
          </a:xfrm>
          <a:prstGeom prst="rect">
            <a:avLst/>
          </a:prstGeom>
          <a:solidFill>
            <a:srgbClr val="9CC97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517963E-BC6D-4A26-BB66-D97310F2F5DB}"/>
              </a:ext>
            </a:extLst>
          </p:cNvPr>
          <p:cNvSpPr/>
          <p:nvPr userDrawn="1"/>
        </p:nvSpPr>
        <p:spPr>
          <a:xfrm>
            <a:off x="0" y="5589814"/>
            <a:ext cx="12192000" cy="12681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2" name="Picture 11">
            <a:extLst>
              <a:ext uri="{FF2B5EF4-FFF2-40B4-BE49-F238E27FC236}">
                <a16:creationId xmlns:a16="http://schemas.microsoft.com/office/drawing/2014/main" id="{CEAC38A2-5692-4251-AFE3-C7901AA14F3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218671" y="254000"/>
            <a:ext cx="719329" cy="719329"/>
          </a:xfrm>
          <a:prstGeom prst="rect">
            <a:avLst/>
          </a:prstGeom>
        </p:spPr>
      </p:pic>
      <p:sp>
        <p:nvSpPr>
          <p:cNvPr id="13" name="Title 1">
            <a:extLst>
              <a:ext uri="{FF2B5EF4-FFF2-40B4-BE49-F238E27FC236}">
                <a16:creationId xmlns:a16="http://schemas.microsoft.com/office/drawing/2014/main" id="{701AC329-D6FF-4FCA-862B-E1101C80E733}"/>
              </a:ext>
            </a:extLst>
          </p:cNvPr>
          <p:cNvSpPr>
            <a:spLocks noGrp="1"/>
          </p:cNvSpPr>
          <p:nvPr>
            <p:ph type="title" hasCustomPrompt="1"/>
          </p:nvPr>
        </p:nvSpPr>
        <p:spPr>
          <a:xfrm>
            <a:off x="838200" y="1452324"/>
            <a:ext cx="8190297" cy="1325563"/>
          </a:xfrm>
        </p:spPr>
        <p:txBody>
          <a:bodyPr lIns="0" anchor="b"/>
          <a:lstStyle>
            <a:lvl1pPr>
              <a:defRPr>
                <a:solidFill>
                  <a:schemeClr val="bg1"/>
                </a:solidFill>
              </a:defRPr>
            </a:lvl1pPr>
          </a:lstStyle>
          <a:p>
            <a:r>
              <a:rPr lang="en-US" dirty="0"/>
              <a:t>Thank You For Listening (Edit) </a:t>
            </a:r>
            <a:endParaRPr lang="en-GB" dirty="0"/>
          </a:p>
        </p:txBody>
      </p:sp>
      <p:sp>
        <p:nvSpPr>
          <p:cNvPr id="14" name="Text Placeholder 7">
            <a:extLst>
              <a:ext uri="{FF2B5EF4-FFF2-40B4-BE49-F238E27FC236}">
                <a16:creationId xmlns:a16="http://schemas.microsoft.com/office/drawing/2014/main" id="{05323DD7-F961-435B-A3E8-697393BC71CA}"/>
              </a:ext>
            </a:extLst>
          </p:cNvPr>
          <p:cNvSpPr>
            <a:spLocks noGrp="1"/>
          </p:cNvSpPr>
          <p:nvPr>
            <p:ph type="body" sz="quarter" idx="12" hasCustomPrompt="1"/>
          </p:nvPr>
        </p:nvSpPr>
        <p:spPr>
          <a:xfrm>
            <a:off x="838200" y="3177937"/>
            <a:ext cx="8190296" cy="1611313"/>
          </a:xfrm>
        </p:spPr>
        <p:txBody>
          <a:bodyPr lIns="0"/>
          <a:lstStyle>
            <a:lvl1pPr marL="0" indent="0">
              <a:buNone/>
              <a:defRPr>
                <a:solidFill>
                  <a:schemeClr val="bg1"/>
                </a:solidFill>
              </a:defRPr>
            </a:lvl1pPr>
          </a:lstStyle>
          <a:p>
            <a:pPr lvl="0"/>
            <a:r>
              <a:rPr lang="en-GB" dirty="0"/>
              <a:t>Insert name or subtext</a:t>
            </a:r>
          </a:p>
        </p:txBody>
      </p:sp>
      <p:cxnSp>
        <p:nvCxnSpPr>
          <p:cNvPr id="15" name="Straight Connector 14">
            <a:extLst>
              <a:ext uri="{FF2B5EF4-FFF2-40B4-BE49-F238E27FC236}">
                <a16:creationId xmlns:a16="http://schemas.microsoft.com/office/drawing/2014/main" id="{0CA6E9F9-CE75-4561-A7D2-F3D273716FE5}"/>
              </a:ext>
            </a:extLst>
          </p:cNvPr>
          <p:cNvCxnSpPr>
            <a:cxnSpLocks/>
          </p:cNvCxnSpPr>
          <p:nvPr userDrawn="1"/>
        </p:nvCxnSpPr>
        <p:spPr>
          <a:xfrm>
            <a:off x="844550" y="2979007"/>
            <a:ext cx="1012603" cy="0"/>
          </a:xfrm>
          <a:prstGeom prst="line">
            <a:avLst/>
          </a:prstGeom>
          <a:ln>
            <a:solidFill>
              <a:schemeClr val="bg1"/>
            </a:solidFill>
          </a:ln>
        </p:spPr>
        <p:style>
          <a:lnRef idx="3">
            <a:schemeClr val="accent3"/>
          </a:lnRef>
          <a:fillRef idx="0">
            <a:schemeClr val="accent3"/>
          </a:fillRef>
          <a:effectRef idx="2">
            <a:schemeClr val="accent3"/>
          </a:effectRef>
          <a:fontRef idx="minor">
            <a:schemeClr val="tx1"/>
          </a:fontRef>
        </p:style>
      </p:cxnSp>
      <p:pic>
        <p:nvPicPr>
          <p:cNvPr id="16" name="Picture 15">
            <a:extLst>
              <a:ext uri="{FF2B5EF4-FFF2-40B4-BE49-F238E27FC236}">
                <a16:creationId xmlns:a16="http://schemas.microsoft.com/office/drawing/2014/main" id="{21DB25F3-83BD-404A-AFE9-D2091ACA0D5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39928" y="5790935"/>
            <a:ext cx="1872919" cy="936460"/>
          </a:xfrm>
          <a:prstGeom prst="rect">
            <a:avLst/>
          </a:prstGeom>
        </p:spPr>
      </p:pic>
      <p:pic>
        <p:nvPicPr>
          <p:cNvPr id="3" name="Picture 2">
            <a:extLst>
              <a:ext uri="{FF2B5EF4-FFF2-40B4-BE49-F238E27FC236}">
                <a16:creationId xmlns:a16="http://schemas.microsoft.com/office/drawing/2014/main" id="{64152B3F-1864-4FD4-9273-C07A0C3DB9D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049070" y="5780026"/>
            <a:ext cx="5958852" cy="1021082"/>
          </a:xfrm>
          <a:prstGeom prst="rect">
            <a:avLst/>
          </a:prstGeom>
        </p:spPr>
      </p:pic>
    </p:spTree>
    <p:extLst>
      <p:ext uri="{BB962C8B-B14F-4D97-AF65-F5344CB8AC3E}">
        <p14:creationId xmlns:p14="http://schemas.microsoft.com/office/powerpoint/2010/main" val="17750558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End Slide Dar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C9E1301-83B1-41BD-9F11-EA231CCF6A85}"/>
              </a:ext>
            </a:extLst>
          </p:cNvPr>
          <p:cNvSpPr/>
          <p:nvPr userDrawn="1"/>
        </p:nvSpPr>
        <p:spPr>
          <a:xfrm>
            <a:off x="0" y="0"/>
            <a:ext cx="12192000" cy="6858000"/>
          </a:xfrm>
          <a:prstGeom prst="rect">
            <a:avLst/>
          </a:prstGeom>
          <a:solidFill>
            <a:srgbClr val="33333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517963E-BC6D-4A26-BB66-D97310F2F5DB}"/>
              </a:ext>
            </a:extLst>
          </p:cNvPr>
          <p:cNvSpPr/>
          <p:nvPr userDrawn="1"/>
        </p:nvSpPr>
        <p:spPr>
          <a:xfrm>
            <a:off x="0" y="5589814"/>
            <a:ext cx="12192000" cy="12681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4" name="Text Placeholder 7">
            <a:extLst>
              <a:ext uri="{FF2B5EF4-FFF2-40B4-BE49-F238E27FC236}">
                <a16:creationId xmlns:a16="http://schemas.microsoft.com/office/drawing/2014/main" id="{05323DD7-F961-435B-A3E8-697393BC71CA}"/>
              </a:ext>
            </a:extLst>
          </p:cNvPr>
          <p:cNvSpPr>
            <a:spLocks noGrp="1"/>
          </p:cNvSpPr>
          <p:nvPr>
            <p:ph type="body" sz="quarter" idx="12" hasCustomPrompt="1"/>
          </p:nvPr>
        </p:nvSpPr>
        <p:spPr>
          <a:xfrm>
            <a:off x="838200" y="3177937"/>
            <a:ext cx="8190296" cy="1611313"/>
          </a:xfrm>
        </p:spPr>
        <p:txBody>
          <a:bodyPr lIns="0"/>
          <a:lstStyle>
            <a:lvl1pPr marL="0" indent="0">
              <a:buNone/>
              <a:defRPr>
                <a:solidFill>
                  <a:srgbClr val="9CC978"/>
                </a:solidFill>
              </a:defRPr>
            </a:lvl1pPr>
          </a:lstStyle>
          <a:p>
            <a:pPr lvl="0"/>
            <a:r>
              <a:rPr lang="en-GB" dirty="0"/>
              <a:t>Insert name or subtext</a:t>
            </a:r>
          </a:p>
        </p:txBody>
      </p:sp>
      <p:cxnSp>
        <p:nvCxnSpPr>
          <p:cNvPr id="15" name="Straight Connector 14">
            <a:extLst>
              <a:ext uri="{FF2B5EF4-FFF2-40B4-BE49-F238E27FC236}">
                <a16:creationId xmlns:a16="http://schemas.microsoft.com/office/drawing/2014/main" id="{0CA6E9F9-CE75-4561-A7D2-F3D273716FE5}"/>
              </a:ext>
            </a:extLst>
          </p:cNvPr>
          <p:cNvCxnSpPr>
            <a:cxnSpLocks/>
          </p:cNvCxnSpPr>
          <p:nvPr userDrawn="1"/>
        </p:nvCxnSpPr>
        <p:spPr>
          <a:xfrm>
            <a:off x="844550" y="2979007"/>
            <a:ext cx="1012603" cy="0"/>
          </a:xfrm>
          <a:prstGeom prst="line">
            <a:avLst/>
          </a:prstGeom>
          <a:ln>
            <a:solidFill>
              <a:srgbClr val="9CC978"/>
            </a:solidFill>
          </a:ln>
        </p:spPr>
        <p:style>
          <a:lnRef idx="3">
            <a:schemeClr val="accent2"/>
          </a:lnRef>
          <a:fillRef idx="0">
            <a:schemeClr val="accent2"/>
          </a:fillRef>
          <a:effectRef idx="2">
            <a:schemeClr val="accent2"/>
          </a:effectRef>
          <a:fontRef idx="minor">
            <a:schemeClr val="tx1"/>
          </a:fontRef>
        </p:style>
      </p:cxnSp>
      <p:sp>
        <p:nvSpPr>
          <p:cNvPr id="22" name="Title 1">
            <a:extLst>
              <a:ext uri="{FF2B5EF4-FFF2-40B4-BE49-F238E27FC236}">
                <a16:creationId xmlns:a16="http://schemas.microsoft.com/office/drawing/2014/main" id="{5B1B0068-575C-4166-BE30-5119F21F1038}"/>
              </a:ext>
            </a:extLst>
          </p:cNvPr>
          <p:cNvSpPr>
            <a:spLocks noGrp="1"/>
          </p:cNvSpPr>
          <p:nvPr>
            <p:ph type="title" hasCustomPrompt="1"/>
          </p:nvPr>
        </p:nvSpPr>
        <p:spPr>
          <a:xfrm>
            <a:off x="838200" y="1452324"/>
            <a:ext cx="8190297" cy="1325563"/>
          </a:xfrm>
        </p:spPr>
        <p:txBody>
          <a:bodyPr lIns="0" anchor="b"/>
          <a:lstStyle>
            <a:lvl1pPr>
              <a:defRPr>
                <a:solidFill>
                  <a:srgbClr val="9CC978"/>
                </a:solidFill>
              </a:defRPr>
            </a:lvl1pPr>
          </a:lstStyle>
          <a:p>
            <a:r>
              <a:rPr lang="en-US" dirty="0"/>
              <a:t>Thank You For Listening (Edit) </a:t>
            </a:r>
            <a:endParaRPr lang="en-GB" dirty="0"/>
          </a:p>
        </p:txBody>
      </p:sp>
      <p:pic>
        <p:nvPicPr>
          <p:cNvPr id="10" name="Picture 9">
            <a:extLst>
              <a:ext uri="{FF2B5EF4-FFF2-40B4-BE49-F238E27FC236}">
                <a16:creationId xmlns:a16="http://schemas.microsoft.com/office/drawing/2014/main" id="{7F9491BD-F506-4B43-B3EB-5A41AC84645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218671" y="254000"/>
            <a:ext cx="719329" cy="719329"/>
          </a:xfrm>
          <a:prstGeom prst="rect">
            <a:avLst/>
          </a:prstGeom>
        </p:spPr>
      </p:pic>
      <p:pic>
        <p:nvPicPr>
          <p:cNvPr id="12" name="Picture 11">
            <a:extLst>
              <a:ext uri="{FF2B5EF4-FFF2-40B4-BE49-F238E27FC236}">
                <a16:creationId xmlns:a16="http://schemas.microsoft.com/office/drawing/2014/main" id="{328E9B8A-F28C-4315-99CC-CEA10CF1A3D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39928" y="5790935"/>
            <a:ext cx="1872919" cy="936460"/>
          </a:xfrm>
          <a:prstGeom prst="rect">
            <a:avLst/>
          </a:prstGeom>
        </p:spPr>
      </p:pic>
      <p:pic>
        <p:nvPicPr>
          <p:cNvPr id="3" name="Picture 2">
            <a:extLst>
              <a:ext uri="{FF2B5EF4-FFF2-40B4-BE49-F238E27FC236}">
                <a16:creationId xmlns:a16="http://schemas.microsoft.com/office/drawing/2014/main" id="{EB4B625F-571C-4771-ADB3-F47A2633EE5F}"/>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049070" y="5775014"/>
            <a:ext cx="5958852" cy="1021082"/>
          </a:xfrm>
          <a:prstGeom prst="rect">
            <a:avLst/>
          </a:prstGeom>
        </p:spPr>
      </p:pic>
    </p:spTree>
    <p:extLst>
      <p:ext uri="{BB962C8B-B14F-4D97-AF65-F5344CB8AC3E}">
        <p14:creationId xmlns:p14="http://schemas.microsoft.com/office/powerpoint/2010/main" val="10793630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23E771E-AA30-45A4-B8D4-54A32FDB83A1}"/>
              </a:ext>
            </a:extLst>
          </p:cNvPr>
          <p:cNvSpPr/>
          <p:nvPr userDrawn="1"/>
        </p:nvSpPr>
        <p:spPr>
          <a:xfrm>
            <a:off x="0" y="6320002"/>
            <a:ext cx="12192000" cy="537998"/>
          </a:xfrm>
          <a:prstGeom prst="rect">
            <a:avLst/>
          </a:prstGeom>
          <a:solidFill>
            <a:srgbClr val="9CC9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 name="Title 1">
            <a:extLst>
              <a:ext uri="{FF2B5EF4-FFF2-40B4-BE49-F238E27FC236}">
                <a16:creationId xmlns:a16="http://schemas.microsoft.com/office/drawing/2014/main" id="{FB01A3B7-649A-46B1-BA92-64E48CFE4F1B}"/>
              </a:ext>
            </a:extLst>
          </p:cNvPr>
          <p:cNvSpPr>
            <a:spLocks noGrp="1"/>
          </p:cNvSpPr>
          <p:nvPr>
            <p:ph type="title" hasCustomPrompt="1"/>
          </p:nvPr>
        </p:nvSpPr>
        <p:spPr>
          <a:xfrm>
            <a:off x="704850" y="254000"/>
            <a:ext cx="10287000" cy="719329"/>
          </a:xfrm>
        </p:spPr>
        <p:txBody>
          <a:bodyPr anchor="b">
            <a:normAutofit/>
          </a:bodyPr>
          <a:lstStyle>
            <a:lvl1pPr>
              <a:defRPr sz="4000" b="1"/>
            </a:lvl1pPr>
          </a:lstStyle>
          <a:p>
            <a:r>
              <a:rPr lang="en-US" dirty="0"/>
              <a:t>Insert Heading Here</a:t>
            </a:r>
            <a:endParaRPr lang="en-GB" dirty="0"/>
          </a:p>
        </p:txBody>
      </p:sp>
      <p:sp>
        <p:nvSpPr>
          <p:cNvPr id="3" name="Content Placeholder 2">
            <a:extLst>
              <a:ext uri="{FF2B5EF4-FFF2-40B4-BE49-F238E27FC236}">
                <a16:creationId xmlns:a16="http://schemas.microsoft.com/office/drawing/2014/main" id="{75DEACCD-2602-4A1D-B163-28B7423AD701}"/>
              </a:ext>
            </a:extLst>
          </p:cNvPr>
          <p:cNvSpPr>
            <a:spLocks noGrp="1"/>
          </p:cNvSpPr>
          <p:nvPr>
            <p:ph idx="1" hasCustomPrompt="1"/>
          </p:nvPr>
        </p:nvSpPr>
        <p:spPr>
          <a:xfrm>
            <a:off x="726622" y="1303546"/>
            <a:ext cx="10515600" cy="4851375"/>
          </a:xfrm>
        </p:spPr>
        <p:txBody>
          <a:bodyPr/>
          <a:lstStyle>
            <a:lvl1pPr>
              <a:defRPr sz="2400"/>
            </a:lvl1pPr>
            <a:lvl2pPr marL="685800" indent="-228600">
              <a:buClr>
                <a:srgbClr val="DEE69A"/>
              </a:buClr>
              <a:buFont typeface="Wingdings" panose="05000000000000000000" pitchFamily="2" charset="2"/>
              <a:buChar char="§"/>
              <a:defRPr sz="2200"/>
            </a:lvl2pPr>
            <a:lvl3pPr>
              <a:defRPr sz="2000"/>
            </a:lvl3pPr>
            <a:lvl4pPr marL="1600200" indent="-228600">
              <a:buClr>
                <a:srgbClr val="DEE69A"/>
              </a:buClr>
              <a:buFont typeface="Wingdings" panose="05000000000000000000" pitchFamily="2" charset="2"/>
              <a:buChar char="§"/>
              <a:defRPr sz="1800">
                <a:solidFill>
                  <a:srgbClr val="454545"/>
                </a:solidFill>
              </a:defRPr>
            </a:lvl4pPr>
            <a:lvl5pPr>
              <a:defRPr sz="1600"/>
            </a:lvl5pPr>
          </a:lstStyle>
          <a:p>
            <a:pPr lvl="0"/>
            <a:r>
              <a:rPr lang="en-US" dirty="0"/>
              <a:t>Main Level</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Footer Placeholder 4">
            <a:extLst>
              <a:ext uri="{FF2B5EF4-FFF2-40B4-BE49-F238E27FC236}">
                <a16:creationId xmlns:a16="http://schemas.microsoft.com/office/drawing/2014/main" id="{04DEC5C1-9C49-46C6-8A80-586BA3C13EA7}"/>
              </a:ext>
            </a:extLst>
          </p:cNvPr>
          <p:cNvSpPr>
            <a:spLocks noGrp="1"/>
          </p:cNvSpPr>
          <p:nvPr>
            <p:ph type="ftr" sz="quarter" idx="11"/>
          </p:nvPr>
        </p:nvSpPr>
        <p:spPr>
          <a:xfrm>
            <a:off x="742950" y="6404194"/>
            <a:ext cx="4114800" cy="365125"/>
          </a:xfrm>
        </p:spPr>
        <p:txBody>
          <a:bodyPr/>
          <a:lstStyle>
            <a:lvl1pPr>
              <a:defRPr>
                <a:solidFill>
                  <a:schemeClr val="bg1"/>
                </a:solidFill>
              </a:defRPr>
            </a:lvl1pPr>
          </a:lstStyle>
          <a:p>
            <a:r>
              <a:rPr lang="en-GB" dirty="0" err="1"/>
              <a:t>Gemserv</a:t>
            </a:r>
            <a:endParaRPr lang="en-GB" dirty="0"/>
          </a:p>
        </p:txBody>
      </p:sp>
      <p:sp>
        <p:nvSpPr>
          <p:cNvPr id="6" name="Slide Number Placeholder 5">
            <a:extLst>
              <a:ext uri="{FF2B5EF4-FFF2-40B4-BE49-F238E27FC236}">
                <a16:creationId xmlns:a16="http://schemas.microsoft.com/office/drawing/2014/main" id="{66832218-7D44-4F67-A952-266BFA23EDB2}"/>
              </a:ext>
            </a:extLst>
          </p:cNvPr>
          <p:cNvSpPr>
            <a:spLocks noGrp="1"/>
          </p:cNvSpPr>
          <p:nvPr>
            <p:ph type="sldNum" sz="quarter" idx="12"/>
          </p:nvPr>
        </p:nvSpPr>
        <p:spPr>
          <a:xfrm>
            <a:off x="8705850" y="6404194"/>
            <a:ext cx="2743200" cy="365125"/>
          </a:xfrm>
        </p:spPr>
        <p:txBody>
          <a:bodyPr/>
          <a:lstStyle>
            <a:lvl1pPr>
              <a:defRPr>
                <a:solidFill>
                  <a:schemeClr val="bg1"/>
                </a:solidFill>
              </a:defRPr>
            </a:lvl1pPr>
          </a:lstStyle>
          <a:p>
            <a:fld id="{0010C381-1A06-427A-8938-CFE23249EA2B}" type="slidenum">
              <a:rPr lang="en-GB" smtClean="0"/>
              <a:pPr/>
              <a:t>‹#›</a:t>
            </a:fld>
            <a:endParaRPr lang="en-GB" dirty="0"/>
          </a:p>
        </p:txBody>
      </p:sp>
      <p:cxnSp>
        <p:nvCxnSpPr>
          <p:cNvPr id="11" name="Straight Connector 10">
            <a:extLst>
              <a:ext uri="{FF2B5EF4-FFF2-40B4-BE49-F238E27FC236}">
                <a16:creationId xmlns:a16="http://schemas.microsoft.com/office/drawing/2014/main" id="{D93F4DFD-69B1-42F2-BE7A-B0C7D7529A79}"/>
              </a:ext>
            </a:extLst>
          </p:cNvPr>
          <p:cNvCxnSpPr>
            <a:cxnSpLocks/>
          </p:cNvCxnSpPr>
          <p:nvPr userDrawn="1"/>
        </p:nvCxnSpPr>
        <p:spPr>
          <a:xfrm>
            <a:off x="838200" y="1138464"/>
            <a:ext cx="10153650" cy="0"/>
          </a:xfrm>
          <a:prstGeom prst="line">
            <a:avLst/>
          </a:prstGeom>
          <a:ln w="12700">
            <a:solidFill>
              <a:srgbClr val="9CC978"/>
            </a:solidFill>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950F3E25-9944-4A0B-BFDE-5C14F3A4387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218671" y="254000"/>
            <a:ext cx="719329" cy="719329"/>
          </a:xfrm>
          <a:prstGeom prst="rect">
            <a:avLst/>
          </a:prstGeom>
        </p:spPr>
      </p:pic>
    </p:spTree>
    <p:extLst>
      <p:ext uri="{BB962C8B-B14F-4D97-AF65-F5344CB8AC3E}">
        <p14:creationId xmlns:p14="http://schemas.microsoft.com/office/powerpoint/2010/main" val="19196877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ub Section Title Slide">
    <p:spTree>
      <p:nvGrpSpPr>
        <p:cNvPr id="1" name=""/>
        <p:cNvGrpSpPr/>
        <p:nvPr/>
      </p:nvGrpSpPr>
      <p:grpSpPr>
        <a:xfrm>
          <a:off x="0" y="0"/>
          <a:ext cx="0" cy="0"/>
          <a:chOff x="0" y="0"/>
          <a:chExt cx="0" cy="0"/>
        </a:xfrm>
      </p:grpSpPr>
      <p:sp>
        <p:nvSpPr>
          <p:cNvPr id="17" name="Title 1">
            <a:extLst>
              <a:ext uri="{FF2B5EF4-FFF2-40B4-BE49-F238E27FC236}">
                <a16:creationId xmlns:a16="http://schemas.microsoft.com/office/drawing/2014/main" id="{62E35F16-661D-4DBD-A34B-409E306F8050}"/>
              </a:ext>
            </a:extLst>
          </p:cNvPr>
          <p:cNvSpPr>
            <a:spLocks noGrp="1"/>
          </p:cNvSpPr>
          <p:nvPr>
            <p:ph type="title" hasCustomPrompt="1"/>
          </p:nvPr>
        </p:nvSpPr>
        <p:spPr>
          <a:xfrm>
            <a:off x="838200" y="1452324"/>
            <a:ext cx="8190297" cy="1325563"/>
          </a:xfrm>
        </p:spPr>
        <p:txBody>
          <a:bodyPr lIns="0" anchor="b"/>
          <a:lstStyle>
            <a:lvl1pPr>
              <a:defRPr>
                <a:solidFill>
                  <a:srgbClr val="9CC978"/>
                </a:solidFill>
              </a:defRPr>
            </a:lvl1pPr>
          </a:lstStyle>
          <a:p>
            <a:r>
              <a:rPr lang="en-US" dirty="0"/>
              <a:t>Sub Section Title Heading</a:t>
            </a:r>
            <a:endParaRPr lang="en-GB" dirty="0"/>
          </a:p>
        </p:txBody>
      </p:sp>
      <p:sp>
        <p:nvSpPr>
          <p:cNvPr id="18" name="Text Placeholder 7">
            <a:extLst>
              <a:ext uri="{FF2B5EF4-FFF2-40B4-BE49-F238E27FC236}">
                <a16:creationId xmlns:a16="http://schemas.microsoft.com/office/drawing/2014/main" id="{37560BD2-47F2-4683-B019-F37368046DC3}"/>
              </a:ext>
            </a:extLst>
          </p:cNvPr>
          <p:cNvSpPr>
            <a:spLocks noGrp="1"/>
          </p:cNvSpPr>
          <p:nvPr>
            <p:ph type="body" sz="quarter" idx="12" hasCustomPrompt="1"/>
          </p:nvPr>
        </p:nvSpPr>
        <p:spPr>
          <a:xfrm>
            <a:off x="838200" y="3177937"/>
            <a:ext cx="8190296" cy="1611313"/>
          </a:xfrm>
        </p:spPr>
        <p:txBody>
          <a:bodyPr lIns="0"/>
          <a:lstStyle>
            <a:lvl1pPr marL="0" indent="0">
              <a:buNone/>
              <a:defRPr>
                <a:solidFill>
                  <a:srgbClr val="9CC978"/>
                </a:solidFill>
              </a:defRPr>
            </a:lvl1pPr>
          </a:lstStyle>
          <a:p>
            <a:pPr lvl="0"/>
            <a:r>
              <a:rPr lang="en-GB" dirty="0"/>
              <a:t>Description or sub heading</a:t>
            </a:r>
          </a:p>
        </p:txBody>
      </p:sp>
      <p:cxnSp>
        <p:nvCxnSpPr>
          <p:cNvPr id="19" name="Straight Connector 18">
            <a:extLst>
              <a:ext uri="{FF2B5EF4-FFF2-40B4-BE49-F238E27FC236}">
                <a16:creationId xmlns:a16="http://schemas.microsoft.com/office/drawing/2014/main" id="{713CA732-969E-414E-A76E-91C2F3DC4962}"/>
              </a:ext>
            </a:extLst>
          </p:cNvPr>
          <p:cNvCxnSpPr>
            <a:cxnSpLocks/>
          </p:cNvCxnSpPr>
          <p:nvPr userDrawn="1"/>
        </p:nvCxnSpPr>
        <p:spPr>
          <a:xfrm>
            <a:off x="844550" y="2979007"/>
            <a:ext cx="1012603" cy="0"/>
          </a:xfrm>
          <a:prstGeom prst="line">
            <a:avLst/>
          </a:prstGeom>
          <a:ln>
            <a:solidFill>
              <a:srgbClr val="9CC978"/>
            </a:solidFill>
          </a:ln>
        </p:spPr>
        <p:style>
          <a:lnRef idx="3">
            <a:schemeClr val="accent2"/>
          </a:lnRef>
          <a:fillRef idx="0">
            <a:schemeClr val="accent2"/>
          </a:fillRef>
          <a:effectRef idx="2">
            <a:schemeClr val="accent2"/>
          </a:effectRef>
          <a:fontRef idx="minor">
            <a:schemeClr val="tx1"/>
          </a:fontRef>
        </p:style>
      </p:cxnSp>
      <p:pic>
        <p:nvPicPr>
          <p:cNvPr id="6" name="Picture 5">
            <a:extLst>
              <a:ext uri="{FF2B5EF4-FFF2-40B4-BE49-F238E27FC236}">
                <a16:creationId xmlns:a16="http://schemas.microsoft.com/office/drawing/2014/main" id="{212E4E65-1B27-4F2E-BCD9-0C4F5CF9F7A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218671" y="254000"/>
            <a:ext cx="719329" cy="719329"/>
          </a:xfrm>
          <a:prstGeom prst="rect">
            <a:avLst/>
          </a:prstGeom>
        </p:spPr>
      </p:pic>
    </p:spTree>
    <p:extLst>
      <p:ext uri="{BB962C8B-B14F-4D97-AF65-F5344CB8AC3E}">
        <p14:creationId xmlns:p14="http://schemas.microsoft.com/office/powerpoint/2010/main" val="21608045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ub Section Title Slide + Im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532A5D-8544-4D9E-B6B9-E7517AD7B6E7}"/>
              </a:ext>
            </a:extLst>
          </p:cNvPr>
          <p:cNvSpPr>
            <a:spLocks noGrp="1"/>
          </p:cNvSpPr>
          <p:nvPr>
            <p:ph type="title" hasCustomPrompt="1"/>
          </p:nvPr>
        </p:nvSpPr>
        <p:spPr>
          <a:xfrm>
            <a:off x="5722375" y="1969755"/>
            <a:ext cx="5631426" cy="1325563"/>
          </a:xfrm>
        </p:spPr>
        <p:txBody>
          <a:bodyPr lIns="0" anchor="b"/>
          <a:lstStyle>
            <a:lvl1pPr>
              <a:defRPr/>
            </a:lvl1pPr>
          </a:lstStyle>
          <a:p>
            <a:r>
              <a:rPr lang="en-US" dirty="0"/>
              <a:t>Sub Section Title Heading</a:t>
            </a:r>
            <a:endParaRPr lang="en-GB" dirty="0"/>
          </a:p>
        </p:txBody>
      </p:sp>
      <p:sp>
        <p:nvSpPr>
          <p:cNvPr id="8" name="Text Placeholder 7">
            <a:extLst>
              <a:ext uri="{FF2B5EF4-FFF2-40B4-BE49-F238E27FC236}">
                <a16:creationId xmlns:a16="http://schemas.microsoft.com/office/drawing/2014/main" id="{77F34DB0-BD63-45D9-9155-4CB1D0D224B4}"/>
              </a:ext>
            </a:extLst>
          </p:cNvPr>
          <p:cNvSpPr>
            <a:spLocks noGrp="1"/>
          </p:cNvSpPr>
          <p:nvPr>
            <p:ph type="body" sz="quarter" idx="12" hasCustomPrompt="1"/>
          </p:nvPr>
        </p:nvSpPr>
        <p:spPr>
          <a:xfrm>
            <a:off x="5722374" y="3704097"/>
            <a:ext cx="5631426" cy="1611313"/>
          </a:xfrm>
        </p:spPr>
        <p:txBody>
          <a:bodyPr lIns="0"/>
          <a:lstStyle>
            <a:lvl1pPr marL="0" indent="0">
              <a:buNone/>
              <a:defRPr>
                <a:solidFill>
                  <a:srgbClr val="9CC978"/>
                </a:solidFill>
              </a:defRPr>
            </a:lvl1pPr>
          </a:lstStyle>
          <a:p>
            <a:pPr lvl="0"/>
            <a:r>
              <a:rPr lang="en-GB" dirty="0"/>
              <a:t>Description or sub heading</a:t>
            </a:r>
          </a:p>
        </p:txBody>
      </p:sp>
      <p:pic>
        <p:nvPicPr>
          <p:cNvPr id="19" name="Picture 18">
            <a:extLst>
              <a:ext uri="{FF2B5EF4-FFF2-40B4-BE49-F238E27FC236}">
                <a16:creationId xmlns:a16="http://schemas.microsoft.com/office/drawing/2014/main" id="{B6D34EA1-73A4-4B91-BF40-88186512FAB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3147"/>
            <a:ext cx="5306230" cy="6851706"/>
          </a:xfrm>
          <a:prstGeom prst="rect">
            <a:avLst/>
          </a:prstGeom>
        </p:spPr>
      </p:pic>
      <p:cxnSp>
        <p:nvCxnSpPr>
          <p:cNvPr id="22" name="Straight Connector 21">
            <a:extLst>
              <a:ext uri="{FF2B5EF4-FFF2-40B4-BE49-F238E27FC236}">
                <a16:creationId xmlns:a16="http://schemas.microsoft.com/office/drawing/2014/main" id="{CA531B93-765C-4DBA-B20C-10A756577FD5}"/>
              </a:ext>
            </a:extLst>
          </p:cNvPr>
          <p:cNvCxnSpPr>
            <a:cxnSpLocks/>
          </p:cNvCxnSpPr>
          <p:nvPr userDrawn="1"/>
        </p:nvCxnSpPr>
        <p:spPr>
          <a:xfrm>
            <a:off x="5722374" y="3499707"/>
            <a:ext cx="1012603" cy="0"/>
          </a:xfrm>
          <a:prstGeom prst="line">
            <a:avLst/>
          </a:prstGeom>
          <a:ln>
            <a:solidFill>
              <a:srgbClr val="9CC978"/>
            </a:solidFill>
          </a:ln>
        </p:spPr>
        <p:style>
          <a:lnRef idx="3">
            <a:schemeClr val="accent2"/>
          </a:lnRef>
          <a:fillRef idx="0">
            <a:schemeClr val="accent2"/>
          </a:fillRef>
          <a:effectRef idx="2">
            <a:schemeClr val="accent2"/>
          </a:effectRef>
          <a:fontRef idx="minor">
            <a:schemeClr val="tx1"/>
          </a:fontRef>
        </p:style>
      </p:cxnSp>
      <p:pic>
        <p:nvPicPr>
          <p:cNvPr id="9" name="Picture 8">
            <a:extLst>
              <a:ext uri="{FF2B5EF4-FFF2-40B4-BE49-F238E27FC236}">
                <a16:creationId xmlns:a16="http://schemas.microsoft.com/office/drawing/2014/main" id="{C87BA5A9-60CC-46FC-9458-E93E4E8F8B1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218671" y="254000"/>
            <a:ext cx="719329" cy="719329"/>
          </a:xfrm>
          <a:prstGeom prst="rect">
            <a:avLst/>
          </a:prstGeom>
        </p:spPr>
      </p:pic>
    </p:spTree>
    <p:extLst>
      <p:ext uri="{BB962C8B-B14F-4D97-AF65-F5344CB8AC3E}">
        <p14:creationId xmlns:p14="http://schemas.microsoft.com/office/powerpoint/2010/main" val="2213364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ub Section Title Slide Blu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675DA0F-6783-4D0E-91A2-92EB38949149}"/>
              </a:ext>
            </a:extLst>
          </p:cNvPr>
          <p:cNvSpPr/>
          <p:nvPr userDrawn="1"/>
        </p:nvSpPr>
        <p:spPr>
          <a:xfrm>
            <a:off x="0" y="0"/>
            <a:ext cx="12192000" cy="6858000"/>
          </a:xfrm>
          <a:prstGeom prst="rect">
            <a:avLst/>
          </a:prstGeom>
          <a:solidFill>
            <a:srgbClr val="9CC9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1D1D6C8F-2AF2-4B87-AFC5-53A959D99BC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218671" y="254000"/>
            <a:ext cx="719329" cy="719329"/>
          </a:xfrm>
          <a:prstGeom prst="rect">
            <a:avLst/>
          </a:prstGeom>
        </p:spPr>
      </p:pic>
      <p:sp>
        <p:nvSpPr>
          <p:cNvPr id="13" name="Title 1">
            <a:extLst>
              <a:ext uri="{FF2B5EF4-FFF2-40B4-BE49-F238E27FC236}">
                <a16:creationId xmlns:a16="http://schemas.microsoft.com/office/drawing/2014/main" id="{D00F15F6-2BA6-4DB1-9354-B9F0FE8DF26F}"/>
              </a:ext>
            </a:extLst>
          </p:cNvPr>
          <p:cNvSpPr>
            <a:spLocks noGrp="1"/>
          </p:cNvSpPr>
          <p:nvPr>
            <p:ph type="title" hasCustomPrompt="1"/>
          </p:nvPr>
        </p:nvSpPr>
        <p:spPr>
          <a:xfrm>
            <a:off x="838200" y="1452324"/>
            <a:ext cx="8190297" cy="1325563"/>
          </a:xfrm>
        </p:spPr>
        <p:txBody>
          <a:bodyPr lIns="0" anchor="b"/>
          <a:lstStyle>
            <a:lvl1pPr>
              <a:defRPr>
                <a:solidFill>
                  <a:schemeClr val="bg1"/>
                </a:solidFill>
              </a:defRPr>
            </a:lvl1pPr>
          </a:lstStyle>
          <a:p>
            <a:r>
              <a:rPr lang="en-US" dirty="0"/>
              <a:t>Sub Section Title Heading</a:t>
            </a:r>
            <a:endParaRPr lang="en-GB" dirty="0"/>
          </a:p>
        </p:txBody>
      </p:sp>
      <p:sp>
        <p:nvSpPr>
          <p:cNvPr id="14" name="Text Placeholder 7">
            <a:extLst>
              <a:ext uri="{FF2B5EF4-FFF2-40B4-BE49-F238E27FC236}">
                <a16:creationId xmlns:a16="http://schemas.microsoft.com/office/drawing/2014/main" id="{85579513-3739-4BCC-8285-EE0970C539A3}"/>
              </a:ext>
            </a:extLst>
          </p:cNvPr>
          <p:cNvSpPr>
            <a:spLocks noGrp="1"/>
          </p:cNvSpPr>
          <p:nvPr>
            <p:ph type="body" sz="quarter" idx="12" hasCustomPrompt="1"/>
          </p:nvPr>
        </p:nvSpPr>
        <p:spPr>
          <a:xfrm>
            <a:off x="838200" y="3177937"/>
            <a:ext cx="8190296" cy="1611313"/>
          </a:xfrm>
        </p:spPr>
        <p:txBody>
          <a:bodyPr lIns="0"/>
          <a:lstStyle>
            <a:lvl1pPr marL="0" indent="0">
              <a:buNone/>
              <a:defRPr>
                <a:solidFill>
                  <a:schemeClr val="bg1"/>
                </a:solidFill>
              </a:defRPr>
            </a:lvl1pPr>
          </a:lstStyle>
          <a:p>
            <a:pPr lvl="0"/>
            <a:r>
              <a:rPr lang="en-GB" dirty="0"/>
              <a:t>Description or sub heading</a:t>
            </a:r>
          </a:p>
        </p:txBody>
      </p:sp>
      <p:cxnSp>
        <p:nvCxnSpPr>
          <p:cNvPr id="15" name="Straight Connector 14">
            <a:extLst>
              <a:ext uri="{FF2B5EF4-FFF2-40B4-BE49-F238E27FC236}">
                <a16:creationId xmlns:a16="http://schemas.microsoft.com/office/drawing/2014/main" id="{7A863401-2DD7-4C9A-9F64-15F7A3C3DCBF}"/>
              </a:ext>
            </a:extLst>
          </p:cNvPr>
          <p:cNvCxnSpPr>
            <a:cxnSpLocks/>
          </p:cNvCxnSpPr>
          <p:nvPr userDrawn="1"/>
        </p:nvCxnSpPr>
        <p:spPr>
          <a:xfrm>
            <a:off x="844550" y="2979007"/>
            <a:ext cx="1012603" cy="0"/>
          </a:xfrm>
          <a:prstGeom prst="line">
            <a:avLst/>
          </a:prstGeom>
          <a:ln>
            <a:solidFill>
              <a:schemeClr val="bg1"/>
            </a:solidFill>
          </a:ln>
        </p:spPr>
        <p:style>
          <a:lnRef idx="3">
            <a:schemeClr val="accent3"/>
          </a:lnRef>
          <a:fillRef idx="0">
            <a:schemeClr val="accent3"/>
          </a:fillRef>
          <a:effectRef idx="2">
            <a:schemeClr val="accent3"/>
          </a:effectRef>
          <a:fontRef idx="minor">
            <a:schemeClr val="tx1"/>
          </a:fontRef>
        </p:style>
      </p:cxnSp>
    </p:spTree>
    <p:extLst>
      <p:ext uri="{BB962C8B-B14F-4D97-AF65-F5344CB8AC3E}">
        <p14:creationId xmlns:p14="http://schemas.microsoft.com/office/powerpoint/2010/main" val="26091129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ub Section Title Slide Blue + Im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675DA0F-6783-4D0E-91A2-92EB38949149}"/>
              </a:ext>
            </a:extLst>
          </p:cNvPr>
          <p:cNvSpPr/>
          <p:nvPr userDrawn="1"/>
        </p:nvSpPr>
        <p:spPr>
          <a:xfrm>
            <a:off x="0" y="0"/>
            <a:ext cx="12192000" cy="6858000"/>
          </a:xfrm>
          <a:prstGeom prst="rect">
            <a:avLst/>
          </a:prstGeom>
          <a:solidFill>
            <a:srgbClr val="9CC9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1D1D6C8F-2AF2-4B87-AFC5-53A959D99BC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218671" y="254000"/>
            <a:ext cx="719329" cy="719329"/>
          </a:xfrm>
          <a:prstGeom prst="rect">
            <a:avLst/>
          </a:prstGeom>
        </p:spPr>
      </p:pic>
      <p:pic>
        <p:nvPicPr>
          <p:cNvPr id="14" name="Picture 13">
            <a:extLst>
              <a:ext uri="{FF2B5EF4-FFF2-40B4-BE49-F238E27FC236}">
                <a16:creationId xmlns:a16="http://schemas.microsoft.com/office/drawing/2014/main" id="{04241C6E-425E-4682-A7A1-36153A5FB39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5306230" cy="6857999"/>
          </a:xfrm>
          <a:prstGeom prst="rect">
            <a:avLst/>
          </a:prstGeom>
        </p:spPr>
      </p:pic>
      <p:sp>
        <p:nvSpPr>
          <p:cNvPr id="17" name="Title 1">
            <a:extLst>
              <a:ext uri="{FF2B5EF4-FFF2-40B4-BE49-F238E27FC236}">
                <a16:creationId xmlns:a16="http://schemas.microsoft.com/office/drawing/2014/main" id="{5CCFDA71-AD70-4052-A383-3336E561388B}"/>
              </a:ext>
            </a:extLst>
          </p:cNvPr>
          <p:cNvSpPr>
            <a:spLocks noGrp="1"/>
          </p:cNvSpPr>
          <p:nvPr>
            <p:ph type="title" hasCustomPrompt="1"/>
          </p:nvPr>
        </p:nvSpPr>
        <p:spPr>
          <a:xfrm>
            <a:off x="5722375" y="1969755"/>
            <a:ext cx="5631426" cy="1325563"/>
          </a:xfrm>
        </p:spPr>
        <p:txBody>
          <a:bodyPr lIns="0" anchor="b"/>
          <a:lstStyle>
            <a:lvl1pPr>
              <a:defRPr>
                <a:solidFill>
                  <a:schemeClr val="bg1"/>
                </a:solidFill>
              </a:defRPr>
            </a:lvl1pPr>
          </a:lstStyle>
          <a:p>
            <a:r>
              <a:rPr lang="en-US" dirty="0"/>
              <a:t>Sub Section Title Heading</a:t>
            </a:r>
            <a:endParaRPr lang="en-GB" dirty="0"/>
          </a:p>
        </p:txBody>
      </p:sp>
      <p:sp>
        <p:nvSpPr>
          <p:cNvPr id="18" name="Text Placeholder 7">
            <a:extLst>
              <a:ext uri="{FF2B5EF4-FFF2-40B4-BE49-F238E27FC236}">
                <a16:creationId xmlns:a16="http://schemas.microsoft.com/office/drawing/2014/main" id="{CDD56A46-3203-4D54-8140-8C918AFB3E33}"/>
              </a:ext>
            </a:extLst>
          </p:cNvPr>
          <p:cNvSpPr>
            <a:spLocks noGrp="1"/>
          </p:cNvSpPr>
          <p:nvPr>
            <p:ph type="body" sz="quarter" idx="12" hasCustomPrompt="1"/>
          </p:nvPr>
        </p:nvSpPr>
        <p:spPr>
          <a:xfrm>
            <a:off x="5722374" y="3704097"/>
            <a:ext cx="5631426" cy="1611313"/>
          </a:xfrm>
        </p:spPr>
        <p:txBody>
          <a:bodyPr lIns="0"/>
          <a:lstStyle>
            <a:lvl1pPr marL="0" indent="0">
              <a:buNone/>
              <a:defRPr>
                <a:solidFill>
                  <a:schemeClr val="bg1"/>
                </a:solidFill>
              </a:defRPr>
            </a:lvl1pPr>
          </a:lstStyle>
          <a:p>
            <a:pPr lvl="0"/>
            <a:r>
              <a:rPr lang="en-GB" dirty="0"/>
              <a:t>Description or sub heading</a:t>
            </a:r>
          </a:p>
        </p:txBody>
      </p:sp>
      <p:cxnSp>
        <p:nvCxnSpPr>
          <p:cNvPr id="19" name="Straight Connector 18">
            <a:extLst>
              <a:ext uri="{FF2B5EF4-FFF2-40B4-BE49-F238E27FC236}">
                <a16:creationId xmlns:a16="http://schemas.microsoft.com/office/drawing/2014/main" id="{A89CDF8A-3E4D-48AB-88CD-F9B3DCB8B2C0}"/>
              </a:ext>
            </a:extLst>
          </p:cNvPr>
          <p:cNvCxnSpPr>
            <a:cxnSpLocks/>
          </p:cNvCxnSpPr>
          <p:nvPr userDrawn="1"/>
        </p:nvCxnSpPr>
        <p:spPr>
          <a:xfrm>
            <a:off x="5722374" y="3499707"/>
            <a:ext cx="1012603" cy="0"/>
          </a:xfrm>
          <a:prstGeom prst="line">
            <a:avLst/>
          </a:prstGeom>
          <a:ln>
            <a:solidFill>
              <a:schemeClr val="bg1"/>
            </a:solidFill>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4245312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ub Section Title Slide Blue Al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675DA0F-6783-4D0E-91A2-92EB38949149}"/>
              </a:ext>
            </a:extLst>
          </p:cNvPr>
          <p:cNvSpPr/>
          <p:nvPr userDrawn="1"/>
        </p:nvSpPr>
        <p:spPr>
          <a:xfrm>
            <a:off x="0" y="0"/>
            <a:ext cx="12192000" cy="6858000"/>
          </a:xfrm>
          <a:prstGeom prst="rect">
            <a:avLst/>
          </a:prstGeom>
          <a:solidFill>
            <a:srgbClr val="6FBA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AB532A5D-8544-4D9E-B6B9-E7517AD7B6E7}"/>
              </a:ext>
            </a:extLst>
          </p:cNvPr>
          <p:cNvSpPr>
            <a:spLocks noGrp="1"/>
          </p:cNvSpPr>
          <p:nvPr>
            <p:ph type="title" hasCustomPrompt="1"/>
          </p:nvPr>
        </p:nvSpPr>
        <p:spPr>
          <a:xfrm>
            <a:off x="838200" y="1452324"/>
            <a:ext cx="8190297" cy="1325563"/>
          </a:xfrm>
        </p:spPr>
        <p:txBody>
          <a:bodyPr lIns="0" anchor="b"/>
          <a:lstStyle>
            <a:lvl1pPr>
              <a:defRPr>
                <a:solidFill>
                  <a:srgbClr val="DEE69A"/>
                </a:solidFill>
              </a:defRPr>
            </a:lvl1pPr>
          </a:lstStyle>
          <a:p>
            <a:r>
              <a:rPr lang="en-US" dirty="0"/>
              <a:t>Sub Section Title Heading</a:t>
            </a:r>
            <a:endParaRPr lang="en-GB" dirty="0"/>
          </a:p>
        </p:txBody>
      </p:sp>
      <p:sp>
        <p:nvSpPr>
          <p:cNvPr id="8" name="Text Placeholder 7">
            <a:extLst>
              <a:ext uri="{FF2B5EF4-FFF2-40B4-BE49-F238E27FC236}">
                <a16:creationId xmlns:a16="http://schemas.microsoft.com/office/drawing/2014/main" id="{77F34DB0-BD63-45D9-9155-4CB1D0D224B4}"/>
              </a:ext>
            </a:extLst>
          </p:cNvPr>
          <p:cNvSpPr>
            <a:spLocks noGrp="1"/>
          </p:cNvSpPr>
          <p:nvPr>
            <p:ph type="body" sz="quarter" idx="12" hasCustomPrompt="1"/>
          </p:nvPr>
        </p:nvSpPr>
        <p:spPr>
          <a:xfrm>
            <a:off x="838200" y="3177937"/>
            <a:ext cx="8190296" cy="1611313"/>
          </a:xfrm>
        </p:spPr>
        <p:txBody>
          <a:bodyPr lIns="0"/>
          <a:lstStyle>
            <a:lvl1pPr marL="0" indent="0">
              <a:buNone/>
              <a:defRPr>
                <a:solidFill>
                  <a:srgbClr val="DEE69A"/>
                </a:solidFill>
              </a:defRPr>
            </a:lvl1pPr>
          </a:lstStyle>
          <a:p>
            <a:pPr lvl="0"/>
            <a:r>
              <a:rPr lang="en-GB" dirty="0"/>
              <a:t>Description or sub heading</a:t>
            </a:r>
          </a:p>
        </p:txBody>
      </p:sp>
      <p:pic>
        <p:nvPicPr>
          <p:cNvPr id="9" name="Picture 8">
            <a:extLst>
              <a:ext uri="{FF2B5EF4-FFF2-40B4-BE49-F238E27FC236}">
                <a16:creationId xmlns:a16="http://schemas.microsoft.com/office/drawing/2014/main" id="{1D1D6C8F-2AF2-4B87-AFC5-53A959D99BC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218671" y="254000"/>
            <a:ext cx="719329" cy="719329"/>
          </a:xfrm>
          <a:prstGeom prst="rect">
            <a:avLst/>
          </a:prstGeom>
        </p:spPr>
      </p:pic>
      <p:cxnSp>
        <p:nvCxnSpPr>
          <p:cNvPr id="10" name="Straight Connector 9">
            <a:extLst>
              <a:ext uri="{FF2B5EF4-FFF2-40B4-BE49-F238E27FC236}">
                <a16:creationId xmlns:a16="http://schemas.microsoft.com/office/drawing/2014/main" id="{4E920C73-54EB-4724-8907-29882A98FD42}"/>
              </a:ext>
            </a:extLst>
          </p:cNvPr>
          <p:cNvCxnSpPr>
            <a:cxnSpLocks/>
          </p:cNvCxnSpPr>
          <p:nvPr userDrawn="1"/>
        </p:nvCxnSpPr>
        <p:spPr>
          <a:xfrm>
            <a:off x="844550" y="2979007"/>
            <a:ext cx="1012603" cy="0"/>
          </a:xfrm>
          <a:prstGeom prst="line">
            <a:avLst/>
          </a:prstGeom>
          <a:ln>
            <a:solidFill>
              <a:srgbClr val="DEE69A"/>
            </a:solidFill>
          </a:ln>
        </p:spPr>
        <p:style>
          <a:lnRef idx="3">
            <a:schemeClr val="accent3"/>
          </a:lnRef>
          <a:fillRef idx="0">
            <a:schemeClr val="accent3"/>
          </a:fillRef>
          <a:effectRef idx="2">
            <a:schemeClr val="accent3"/>
          </a:effectRef>
          <a:fontRef idx="minor">
            <a:schemeClr val="tx1"/>
          </a:fontRef>
        </p:style>
      </p:cxnSp>
    </p:spTree>
    <p:extLst>
      <p:ext uri="{BB962C8B-B14F-4D97-AF65-F5344CB8AC3E}">
        <p14:creationId xmlns:p14="http://schemas.microsoft.com/office/powerpoint/2010/main" val="26237589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ub Section Title Slide Blue Alt + Im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675DA0F-6783-4D0E-91A2-92EB38949149}"/>
              </a:ext>
            </a:extLst>
          </p:cNvPr>
          <p:cNvSpPr/>
          <p:nvPr userDrawn="1"/>
        </p:nvSpPr>
        <p:spPr>
          <a:xfrm>
            <a:off x="0" y="-1"/>
            <a:ext cx="12192000" cy="6858000"/>
          </a:xfrm>
          <a:prstGeom prst="rect">
            <a:avLst/>
          </a:prstGeom>
          <a:solidFill>
            <a:srgbClr val="6FBA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9" name="Picture 8">
            <a:extLst>
              <a:ext uri="{FF2B5EF4-FFF2-40B4-BE49-F238E27FC236}">
                <a16:creationId xmlns:a16="http://schemas.microsoft.com/office/drawing/2014/main" id="{1D1D6C8F-2AF2-4B87-AFC5-53A959D99BC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218671" y="254000"/>
            <a:ext cx="719329" cy="719329"/>
          </a:xfrm>
          <a:prstGeom prst="rect">
            <a:avLst/>
          </a:prstGeom>
        </p:spPr>
      </p:pic>
      <p:pic>
        <p:nvPicPr>
          <p:cNvPr id="14" name="Picture 13">
            <a:extLst>
              <a:ext uri="{FF2B5EF4-FFF2-40B4-BE49-F238E27FC236}">
                <a16:creationId xmlns:a16="http://schemas.microsoft.com/office/drawing/2014/main" id="{3BEFED51-4A08-4851-A5C5-C9BE143A1C0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1374"/>
            <a:ext cx="5306229" cy="6855251"/>
          </a:xfrm>
          <a:prstGeom prst="rect">
            <a:avLst/>
          </a:prstGeom>
        </p:spPr>
      </p:pic>
      <p:sp>
        <p:nvSpPr>
          <p:cNvPr id="20" name="Title 1">
            <a:extLst>
              <a:ext uri="{FF2B5EF4-FFF2-40B4-BE49-F238E27FC236}">
                <a16:creationId xmlns:a16="http://schemas.microsoft.com/office/drawing/2014/main" id="{085E7755-FAB0-43CE-AA2B-82B5AD4256C1}"/>
              </a:ext>
            </a:extLst>
          </p:cNvPr>
          <p:cNvSpPr>
            <a:spLocks noGrp="1"/>
          </p:cNvSpPr>
          <p:nvPr>
            <p:ph type="title" hasCustomPrompt="1"/>
          </p:nvPr>
        </p:nvSpPr>
        <p:spPr>
          <a:xfrm>
            <a:off x="5722375" y="1969755"/>
            <a:ext cx="5631426" cy="1325563"/>
          </a:xfrm>
        </p:spPr>
        <p:txBody>
          <a:bodyPr wrap="square" lIns="0" anchor="b"/>
          <a:lstStyle>
            <a:lvl1pPr>
              <a:defRPr>
                <a:solidFill>
                  <a:srgbClr val="DEE69A"/>
                </a:solidFill>
              </a:defRPr>
            </a:lvl1pPr>
          </a:lstStyle>
          <a:p>
            <a:r>
              <a:rPr lang="en-US" dirty="0"/>
              <a:t>Sub Section Title Heading</a:t>
            </a:r>
            <a:endParaRPr lang="en-GB" dirty="0"/>
          </a:p>
        </p:txBody>
      </p:sp>
      <p:sp>
        <p:nvSpPr>
          <p:cNvPr id="21" name="Text Placeholder 7">
            <a:extLst>
              <a:ext uri="{FF2B5EF4-FFF2-40B4-BE49-F238E27FC236}">
                <a16:creationId xmlns:a16="http://schemas.microsoft.com/office/drawing/2014/main" id="{E6E33B6F-CF79-4752-AED7-EEA8000EDC09}"/>
              </a:ext>
            </a:extLst>
          </p:cNvPr>
          <p:cNvSpPr>
            <a:spLocks noGrp="1"/>
          </p:cNvSpPr>
          <p:nvPr>
            <p:ph type="body" sz="quarter" idx="12" hasCustomPrompt="1"/>
          </p:nvPr>
        </p:nvSpPr>
        <p:spPr>
          <a:xfrm>
            <a:off x="5722374" y="3704097"/>
            <a:ext cx="5631426" cy="1611313"/>
          </a:xfrm>
        </p:spPr>
        <p:txBody>
          <a:bodyPr lIns="0"/>
          <a:lstStyle>
            <a:lvl1pPr marL="0" indent="0">
              <a:buNone/>
              <a:defRPr>
                <a:solidFill>
                  <a:srgbClr val="DEE69A"/>
                </a:solidFill>
              </a:defRPr>
            </a:lvl1pPr>
          </a:lstStyle>
          <a:p>
            <a:pPr lvl="0"/>
            <a:r>
              <a:rPr lang="en-GB" dirty="0"/>
              <a:t>Description or sub heading</a:t>
            </a:r>
          </a:p>
        </p:txBody>
      </p:sp>
      <p:cxnSp>
        <p:nvCxnSpPr>
          <p:cNvPr id="23" name="Straight Connector 22">
            <a:extLst>
              <a:ext uri="{FF2B5EF4-FFF2-40B4-BE49-F238E27FC236}">
                <a16:creationId xmlns:a16="http://schemas.microsoft.com/office/drawing/2014/main" id="{5C282B22-CE50-481F-94FD-7EF01C06A97C}"/>
              </a:ext>
            </a:extLst>
          </p:cNvPr>
          <p:cNvCxnSpPr>
            <a:cxnSpLocks/>
          </p:cNvCxnSpPr>
          <p:nvPr userDrawn="1"/>
        </p:nvCxnSpPr>
        <p:spPr>
          <a:xfrm>
            <a:off x="5722374" y="3499707"/>
            <a:ext cx="1012603" cy="0"/>
          </a:xfrm>
          <a:prstGeom prst="line">
            <a:avLst/>
          </a:prstGeom>
          <a:ln>
            <a:solidFill>
              <a:srgbClr val="DEE69A"/>
            </a:solidFill>
          </a:ln>
        </p:spPr>
        <p:style>
          <a:lnRef idx="3">
            <a:schemeClr val="accent3"/>
          </a:lnRef>
          <a:fillRef idx="0">
            <a:schemeClr val="accent3"/>
          </a:fillRef>
          <a:effectRef idx="2">
            <a:schemeClr val="accent3"/>
          </a:effectRef>
          <a:fontRef idx="minor">
            <a:schemeClr val="tx1"/>
          </a:fontRef>
        </p:style>
      </p:cxnSp>
    </p:spTree>
    <p:extLst>
      <p:ext uri="{BB962C8B-B14F-4D97-AF65-F5344CB8AC3E}">
        <p14:creationId xmlns:p14="http://schemas.microsoft.com/office/powerpoint/2010/main" val="26885115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D3B54A2D-7517-4BBE-921B-04FBFA9E4D7E}"/>
              </a:ext>
            </a:extLst>
          </p:cNvPr>
          <p:cNvSpPr>
            <a:spLocks noGrp="1"/>
          </p:cNvSpPr>
          <p:nvPr>
            <p:ph type="title" hasCustomPrompt="1"/>
          </p:nvPr>
        </p:nvSpPr>
        <p:spPr>
          <a:xfrm>
            <a:off x="704850" y="254000"/>
            <a:ext cx="10287000" cy="719329"/>
          </a:xfrm>
        </p:spPr>
        <p:txBody>
          <a:bodyPr anchor="b" anchorCtr="0">
            <a:normAutofit/>
          </a:bodyPr>
          <a:lstStyle>
            <a:lvl1pPr>
              <a:defRPr sz="4000" b="1"/>
            </a:lvl1pPr>
          </a:lstStyle>
          <a:p>
            <a:r>
              <a:rPr lang="en-US" dirty="0"/>
              <a:t>Insert Heading Here</a:t>
            </a:r>
            <a:endParaRPr lang="en-GB" dirty="0"/>
          </a:p>
        </p:txBody>
      </p:sp>
      <p:cxnSp>
        <p:nvCxnSpPr>
          <p:cNvPr id="18" name="Straight Connector 17">
            <a:extLst>
              <a:ext uri="{FF2B5EF4-FFF2-40B4-BE49-F238E27FC236}">
                <a16:creationId xmlns:a16="http://schemas.microsoft.com/office/drawing/2014/main" id="{DF76102C-AEF1-491A-9D2D-8F6556DD5ACB}"/>
              </a:ext>
            </a:extLst>
          </p:cNvPr>
          <p:cNvCxnSpPr>
            <a:cxnSpLocks/>
          </p:cNvCxnSpPr>
          <p:nvPr userDrawn="1"/>
        </p:nvCxnSpPr>
        <p:spPr>
          <a:xfrm>
            <a:off x="838200" y="1138464"/>
            <a:ext cx="10153650" cy="0"/>
          </a:xfrm>
          <a:prstGeom prst="line">
            <a:avLst/>
          </a:prstGeom>
          <a:ln>
            <a:solidFill>
              <a:srgbClr val="9CC978"/>
            </a:solidFill>
          </a:ln>
        </p:spPr>
        <p:style>
          <a:lnRef idx="3">
            <a:schemeClr val="accent2"/>
          </a:lnRef>
          <a:fillRef idx="0">
            <a:schemeClr val="accent2"/>
          </a:fillRef>
          <a:effectRef idx="2">
            <a:schemeClr val="accent2"/>
          </a:effectRef>
          <a:fontRef idx="minor">
            <a:schemeClr val="tx1"/>
          </a:fontRef>
        </p:style>
      </p:cxnSp>
      <p:sp>
        <p:nvSpPr>
          <p:cNvPr id="12" name="Content Placeholder 2">
            <a:extLst>
              <a:ext uri="{FF2B5EF4-FFF2-40B4-BE49-F238E27FC236}">
                <a16:creationId xmlns:a16="http://schemas.microsoft.com/office/drawing/2014/main" id="{6BAEABF1-3B62-4DB6-8F1C-A2CF04D11BBE}"/>
              </a:ext>
            </a:extLst>
          </p:cNvPr>
          <p:cNvSpPr>
            <a:spLocks noGrp="1"/>
          </p:cNvSpPr>
          <p:nvPr>
            <p:ph idx="1" hasCustomPrompt="1"/>
          </p:nvPr>
        </p:nvSpPr>
        <p:spPr>
          <a:xfrm>
            <a:off x="726622" y="1303546"/>
            <a:ext cx="5293179" cy="4851375"/>
          </a:xfrm>
        </p:spPr>
        <p:txBody>
          <a:bodyPr/>
          <a:lstStyle>
            <a:lvl1pPr>
              <a:defRPr sz="2400"/>
            </a:lvl1pPr>
            <a:lvl2pPr marL="685800" indent="-228600">
              <a:buClr>
                <a:srgbClr val="DEE69A"/>
              </a:buClr>
              <a:buFont typeface="Wingdings" panose="05000000000000000000" pitchFamily="2" charset="2"/>
              <a:buChar char="§"/>
              <a:defRPr sz="2200"/>
            </a:lvl2pPr>
            <a:lvl3pPr>
              <a:defRPr sz="2000"/>
            </a:lvl3pPr>
            <a:lvl4pPr marL="1600200" indent="-228600">
              <a:buClr>
                <a:srgbClr val="DEE69A"/>
              </a:buClr>
              <a:buFont typeface="Wingdings" panose="05000000000000000000" pitchFamily="2" charset="2"/>
              <a:buChar char="§"/>
              <a:defRPr sz="1800">
                <a:solidFill>
                  <a:srgbClr val="454545"/>
                </a:solidFill>
              </a:defRPr>
            </a:lvl4pPr>
            <a:lvl5pPr>
              <a:defRPr sz="1600"/>
            </a:lvl5pPr>
          </a:lstStyle>
          <a:p>
            <a:pPr lvl="0"/>
            <a:r>
              <a:rPr lang="en-US" dirty="0"/>
              <a:t>Main level</a:t>
            </a:r>
          </a:p>
          <a:p>
            <a:pPr lvl="1"/>
            <a:r>
              <a:rPr lang="en-US" dirty="0"/>
              <a:t>Second level</a:t>
            </a:r>
          </a:p>
          <a:p>
            <a:pPr lvl="2"/>
            <a:r>
              <a:rPr lang="en-US" dirty="0"/>
              <a:t>Third level</a:t>
            </a:r>
          </a:p>
          <a:p>
            <a:pPr lvl="3"/>
            <a:r>
              <a:rPr lang="en-US" dirty="0"/>
              <a:t>Fourth level</a:t>
            </a:r>
          </a:p>
          <a:p>
            <a:pPr lvl="4"/>
            <a:r>
              <a:rPr lang="en-US" dirty="0"/>
              <a:t>Fifth level</a:t>
            </a:r>
            <a:endParaRPr lang="en-GB" dirty="0"/>
          </a:p>
          <a:p>
            <a:pPr lvl="0"/>
            <a:endParaRPr lang="en-GB" dirty="0"/>
          </a:p>
        </p:txBody>
      </p:sp>
      <p:sp>
        <p:nvSpPr>
          <p:cNvPr id="13" name="Content Placeholder 2">
            <a:extLst>
              <a:ext uri="{FF2B5EF4-FFF2-40B4-BE49-F238E27FC236}">
                <a16:creationId xmlns:a16="http://schemas.microsoft.com/office/drawing/2014/main" id="{100997E5-F693-4EDD-B2D7-AD52BE1F8ABC}"/>
              </a:ext>
            </a:extLst>
          </p:cNvPr>
          <p:cNvSpPr>
            <a:spLocks noGrp="1"/>
          </p:cNvSpPr>
          <p:nvPr>
            <p:ph idx="13" hasCustomPrompt="1"/>
          </p:nvPr>
        </p:nvSpPr>
        <p:spPr>
          <a:xfrm>
            <a:off x="6172200" y="1303546"/>
            <a:ext cx="5293179" cy="4851375"/>
          </a:xfrm>
        </p:spPr>
        <p:txBody>
          <a:bodyPr/>
          <a:lstStyle>
            <a:lvl1pPr>
              <a:defRPr sz="2400"/>
            </a:lvl1pPr>
            <a:lvl2pPr marL="685800" indent="-228600">
              <a:buClr>
                <a:srgbClr val="DEE69A"/>
              </a:buClr>
              <a:buFont typeface="Wingdings" panose="05000000000000000000" pitchFamily="2" charset="2"/>
              <a:buChar char="§"/>
              <a:defRPr sz="2200"/>
            </a:lvl2pPr>
            <a:lvl3pPr>
              <a:defRPr sz="2000"/>
            </a:lvl3pPr>
            <a:lvl4pPr marL="1600200" indent="-228600">
              <a:buClr>
                <a:srgbClr val="DEE69A"/>
              </a:buClr>
              <a:buFont typeface="Wingdings" panose="05000000000000000000" pitchFamily="2" charset="2"/>
              <a:buChar char="§"/>
              <a:defRPr sz="1800">
                <a:solidFill>
                  <a:srgbClr val="454545"/>
                </a:solidFill>
              </a:defRPr>
            </a:lvl4pPr>
            <a:lvl5pPr>
              <a:defRPr sz="1600"/>
            </a:lvl5pPr>
          </a:lstStyle>
          <a:p>
            <a:pPr lvl="0"/>
            <a:r>
              <a:rPr lang="en-US" dirty="0"/>
              <a:t>Main level</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4" name="Rectangle 13">
            <a:extLst>
              <a:ext uri="{FF2B5EF4-FFF2-40B4-BE49-F238E27FC236}">
                <a16:creationId xmlns:a16="http://schemas.microsoft.com/office/drawing/2014/main" id="{B68109A4-BDCE-4485-A620-7414AB954875}"/>
              </a:ext>
            </a:extLst>
          </p:cNvPr>
          <p:cNvSpPr/>
          <p:nvPr userDrawn="1"/>
        </p:nvSpPr>
        <p:spPr>
          <a:xfrm>
            <a:off x="0" y="6320002"/>
            <a:ext cx="12192000" cy="537998"/>
          </a:xfrm>
          <a:prstGeom prst="rect">
            <a:avLst/>
          </a:prstGeom>
          <a:solidFill>
            <a:srgbClr val="9CC9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9" name="Footer Placeholder 4">
            <a:extLst>
              <a:ext uri="{FF2B5EF4-FFF2-40B4-BE49-F238E27FC236}">
                <a16:creationId xmlns:a16="http://schemas.microsoft.com/office/drawing/2014/main" id="{8AE65598-B1DD-43EF-8C8B-7B9A7DEA7112}"/>
              </a:ext>
            </a:extLst>
          </p:cNvPr>
          <p:cNvSpPr>
            <a:spLocks noGrp="1"/>
          </p:cNvSpPr>
          <p:nvPr>
            <p:ph type="ftr" sz="quarter" idx="11"/>
          </p:nvPr>
        </p:nvSpPr>
        <p:spPr>
          <a:xfrm>
            <a:off x="742950" y="6404194"/>
            <a:ext cx="4114800" cy="365125"/>
          </a:xfrm>
        </p:spPr>
        <p:txBody>
          <a:bodyPr/>
          <a:lstStyle>
            <a:lvl1pPr>
              <a:defRPr>
                <a:solidFill>
                  <a:schemeClr val="bg1"/>
                </a:solidFill>
              </a:defRPr>
            </a:lvl1pPr>
          </a:lstStyle>
          <a:p>
            <a:r>
              <a:rPr lang="en-GB" dirty="0" err="1"/>
              <a:t>Gemserv</a:t>
            </a:r>
            <a:endParaRPr lang="en-GB" dirty="0"/>
          </a:p>
        </p:txBody>
      </p:sp>
      <p:sp>
        <p:nvSpPr>
          <p:cNvPr id="20" name="Slide Number Placeholder 5">
            <a:extLst>
              <a:ext uri="{FF2B5EF4-FFF2-40B4-BE49-F238E27FC236}">
                <a16:creationId xmlns:a16="http://schemas.microsoft.com/office/drawing/2014/main" id="{F3121AC3-14AA-4CC8-B25E-17F355E7BEBD}"/>
              </a:ext>
            </a:extLst>
          </p:cNvPr>
          <p:cNvSpPr>
            <a:spLocks noGrp="1"/>
          </p:cNvSpPr>
          <p:nvPr>
            <p:ph type="sldNum" sz="quarter" idx="12"/>
          </p:nvPr>
        </p:nvSpPr>
        <p:spPr>
          <a:xfrm>
            <a:off x="8705850" y="6404194"/>
            <a:ext cx="2743200" cy="365125"/>
          </a:xfrm>
        </p:spPr>
        <p:txBody>
          <a:bodyPr/>
          <a:lstStyle>
            <a:lvl1pPr>
              <a:defRPr>
                <a:solidFill>
                  <a:schemeClr val="bg1"/>
                </a:solidFill>
              </a:defRPr>
            </a:lvl1pPr>
          </a:lstStyle>
          <a:p>
            <a:fld id="{0010C381-1A06-427A-8938-CFE23249EA2B}" type="slidenum">
              <a:rPr lang="en-GB" smtClean="0"/>
              <a:pPr/>
              <a:t>‹#›</a:t>
            </a:fld>
            <a:endParaRPr lang="en-GB" dirty="0"/>
          </a:p>
        </p:txBody>
      </p:sp>
      <p:pic>
        <p:nvPicPr>
          <p:cNvPr id="15" name="Picture 14">
            <a:extLst>
              <a:ext uri="{FF2B5EF4-FFF2-40B4-BE49-F238E27FC236}">
                <a16:creationId xmlns:a16="http://schemas.microsoft.com/office/drawing/2014/main" id="{7AB0B515-BDC4-40C1-8A79-2B4309D9714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218671" y="254000"/>
            <a:ext cx="719329" cy="719329"/>
          </a:xfrm>
          <a:prstGeom prst="rect">
            <a:avLst/>
          </a:prstGeom>
        </p:spPr>
      </p:pic>
    </p:spTree>
    <p:extLst>
      <p:ext uri="{BB962C8B-B14F-4D97-AF65-F5344CB8AC3E}">
        <p14:creationId xmlns:p14="http://schemas.microsoft.com/office/powerpoint/2010/main" val="15388924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773DD06A-9907-4A35-9E78-A31A31C6E530}"/>
              </a:ext>
            </a:extLst>
          </p:cNvPr>
          <p:cNvSpPr>
            <a:spLocks noGrp="1"/>
          </p:cNvSpPr>
          <p:nvPr>
            <p:ph type="ftr" sz="quarter" idx="3"/>
          </p:nvPr>
        </p:nvSpPr>
        <p:spPr>
          <a:xfrm>
            <a:off x="838200" y="6356350"/>
            <a:ext cx="4114800" cy="365125"/>
          </a:xfrm>
          <a:prstGeom prst="rect">
            <a:avLst/>
          </a:prstGeom>
        </p:spPr>
        <p:txBody>
          <a:bodyPr vert="horz" lIns="91440" tIns="45720" rIns="91440" bIns="45720" rtlCol="0" anchor="ctr"/>
          <a:lstStyle>
            <a:lvl1pPr algn="l">
              <a:defRPr sz="1200">
                <a:solidFill>
                  <a:schemeClr val="bg1"/>
                </a:solidFill>
              </a:defRPr>
            </a:lvl1pPr>
          </a:lstStyle>
          <a:p>
            <a:r>
              <a:rPr lang="en-GB" dirty="0" err="1"/>
              <a:t>Gemserv</a:t>
            </a:r>
            <a:endParaRPr lang="en-GB" dirty="0"/>
          </a:p>
        </p:txBody>
      </p:sp>
      <p:sp>
        <p:nvSpPr>
          <p:cNvPr id="2" name="Title Placeholder 1">
            <a:extLst>
              <a:ext uri="{FF2B5EF4-FFF2-40B4-BE49-F238E27FC236}">
                <a16:creationId xmlns:a16="http://schemas.microsoft.com/office/drawing/2014/main" id="{7DC4996A-4BE6-488C-8AEB-E34F93FE3188}"/>
              </a:ext>
            </a:extLst>
          </p:cNvPr>
          <p:cNvSpPr>
            <a:spLocks noGrp="1"/>
          </p:cNvSpPr>
          <p:nvPr>
            <p:ph type="title"/>
          </p:nvPr>
        </p:nvSpPr>
        <p:spPr>
          <a:xfrm>
            <a:off x="838200" y="365125"/>
            <a:ext cx="8190297" cy="1325563"/>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16326390-6F8E-4C00-A21F-75822950AB04}"/>
              </a:ext>
            </a:extLst>
          </p:cNvPr>
          <p:cNvSpPr>
            <a:spLocks noGrp="1"/>
          </p:cNvSpPr>
          <p:nvPr>
            <p:ph type="body" idx="1"/>
          </p:nvPr>
        </p:nvSpPr>
        <p:spPr>
          <a:xfrm>
            <a:off x="838200" y="1825624"/>
            <a:ext cx="10515600" cy="2354489"/>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Slide Number Placeholder 5">
            <a:extLst>
              <a:ext uri="{FF2B5EF4-FFF2-40B4-BE49-F238E27FC236}">
                <a16:creationId xmlns:a16="http://schemas.microsoft.com/office/drawing/2014/main" id="{1035C10B-AEA5-4D13-90B6-F2E2AED4064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bg1"/>
                </a:solidFill>
              </a:defRPr>
            </a:lvl1pPr>
          </a:lstStyle>
          <a:p>
            <a:fld id="{0010C381-1A06-427A-8938-CFE23249EA2B}" type="slidenum">
              <a:rPr lang="en-GB" smtClean="0"/>
              <a:pPr/>
              <a:t>‹#›</a:t>
            </a:fld>
            <a:endParaRPr lang="en-GB" dirty="0"/>
          </a:p>
        </p:txBody>
      </p:sp>
    </p:spTree>
    <p:extLst>
      <p:ext uri="{BB962C8B-B14F-4D97-AF65-F5344CB8AC3E}">
        <p14:creationId xmlns:p14="http://schemas.microsoft.com/office/powerpoint/2010/main" val="1764118987"/>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 id="2147483681" r:id="rId12"/>
    <p:sldLayoutId id="2147483682" r:id="rId13"/>
    <p:sldLayoutId id="2147483683" r:id="rId14"/>
    <p:sldLayoutId id="2147483684" r:id="rId15"/>
  </p:sldLayoutIdLst>
  <p:hf hdr="0" dt="0"/>
  <p:txStyles>
    <p:titleStyle>
      <a:lvl1pPr algn="l" defTabSz="914400" rtl="0" eaLnBrk="1" latinLnBrk="0" hangingPunct="1">
        <a:lnSpc>
          <a:spcPct val="90000"/>
        </a:lnSpc>
        <a:spcBef>
          <a:spcPct val="0"/>
        </a:spcBef>
        <a:buNone/>
        <a:defRPr sz="4000" b="1" kern="1200">
          <a:solidFill>
            <a:srgbClr val="9CC978"/>
          </a:solidFill>
          <a:latin typeface="+mn-lt"/>
          <a:ea typeface="+mj-ea"/>
          <a:cs typeface="+mj-cs"/>
        </a:defRPr>
      </a:lvl1pPr>
    </p:titleStyle>
    <p:bodyStyle>
      <a:lvl1pPr marL="228600" indent="-228600" algn="l" defTabSz="914400" rtl="0" eaLnBrk="1" latinLnBrk="0" hangingPunct="1">
        <a:lnSpc>
          <a:spcPct val="90000"/>
        </a:lnSpc>
        <a:spcBef>
          <a:spcPts val="1000"/>
        </a:spcBef>
        <a:buClr>
          <a:srgbClr val="9CC978"/>
        </a:buClr>
        <a:buSzPct val="75000"/>
        <a:buFont typeface="Wingdings" panose="05000000000000000000" pitchFamily="2" charset="2"/>
        <a:buChar char="§"/>
        <a:defRPr sz="2800" kern="1200">
          <a:solidFill>
            <a:srgbClr val="333333"/>
          </a:solidFill>
          <a:latin typeface="+mn-lt"/>
          <a:ea typeface="+mn-ea"/>
          <a:cs typeface="+mn-cs"/>
        </a:defRPr>
      </a:lvl1pPr>
      <a:lvl2pPr marL="685800" indent="-228600" algn="l" defTabSz="914400" rtl="0" eaLnBrk="1" latinLnBrk="0" hangingPunct="1">
        <a:lnSpc>
          <a:spcPct val="90000"/>
        </a:lnSpc>
        <a:spcBef>
          <a:spcPts val="500"/>
        </a:spcBef>
        <a:buClr>
          <a:srgbClr val="6FBA67"/>
        </a:buClr>
        <a:buSzPct val="75000"/>
        <a:buFont typeface="Wingdings" panose="05000000000000000000" pitchFamily="2" charset="2"/>
        <a:buChar char=""/>
        <a:defRPr sz="2400" kern="1200">
          <a:solidFill>
            <a:srgbClr val="333333"/>
          </a:solidFill>
          <a:latin typeface="+mn-lt"/>
          <a:ea typeface="+mn-ea"/>
          <a:cs typeface="+mn-cs"/>
        </a:defRPr>
      </a:lvl2pPr>
      <a:lvl3pPr marL="1143000" indent="-228600" algn="l" defTabSz="914400" rtl="0" eaLnBrk="1" latinLnBrk="0" hangingPunct="1">
        <a:lnSpc>
          <a:spcPct val="90000"/>
        </a:lnSpc>
        <a:spcBef>
          <a:spcPts val="500"/>
        </a:spcBef>
        <a:buClr>
          <a:srgbClr val="9CC978"/>
        </a:buClr>
        <a:buSzPct val="75000"/>
        <a:buFont typeface="Wingdings" panose="05000000000000000000" pitchFamily="2" charset="2"/>
        <a:buChar char="§"/>
        <a:defRPr sz="2000" kern="1200">
          <a:solidFill>
            <a:srgbClr val="333333"/>
          </a:solidFill>
          <a:latin typeface="+mn-lt"/>
          <a:ea typeface="+mn-ea"/>
          <a:cs typeface="+mn-cs"/>
        </a:defRPr>
      </a:lvl3pPr>
      <a:lvl4pPr marL="1600200" indent="-228600" algn="l" defTabSz="914400" rtl="0" eaLnBrk="1" latinLnBrk="0" hangingPunct="1">
        <a:lnSpc>
          <a:spcPct val="90000"/>
        </a:lnSpc>
        <a:spcBef>
          <a:spcPts val="500"/>
        </a:spcBef>
        <a:buClr>
          <a:srgbClr val="6FBA67"/>
        </a:buClr>
        <a:buSzPct val="75000"/>
        <a:buFont typeface="Wingdings" panose="05000000000000000000" pitchFamily="2" charset="2"/>
        <a:buChar char="w"/>
        <a:defRPr sz="1800" kern="1200">
          <a:solidFill>
            <a:srgbClr val="333333"/>
          </a:solidFill>
          <a:latin typeface="+mn-lt"/>
          <a:ea typeface="+mn-ea"/>
          <a:cs typeface="+mn-cs"/>
        </a:defRPr>
      </a:lvl4pPr>
      <a:lvl5pPr marL="2057400" indent="-228600" algn="l" defTabSz="914400" rtl="0" eaLnBrk="1" latinLnBrk="0" hangingPunct="1">
        <a:lnSpc>
          <a:spcPct val="90000"/>
        </a:lnSpc>
        <a:spcBef>
          <a:spcPts val="500"/>
        </a:spcBef>
        <a:buClr>
          <a:srgbClr val="9CC978"/>
        </a:buClr>
        <a:buSzPct val="75000"/>
        <a:buFont typeface="Wingdings" panose="05000000000000000000" pitchFamily="2" charset="2"/>
        <a:buChar char="§"/>
        <a:defRPr sz="1800" kern="1200">
          <a:solidFill>
            <a:srgbClr val="333333"/>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880A3C-6206-4C1B-9D60-FF15D940C9C4}"/>
              </a:ext>
            </a:extLst>
          </p:cNvPr>
          <p:cNvSpPr>
            <a:spLocks noGrp="1"/>
          </p:cNvSpPr>
          <p:nvPr>
            <p:ph type="title"/>
          </p:nvPr>
        </p:nvSpPr>
        <p:spPr/>
        <p:txBody>
          <a:bodyPr/>
          <a:lstStyle/>
          <a:p>
            <a:r>
              <a:rPr lang="en-GB" dirty="0"/>
              <a:t>Working Group Meeting 3</a:t>
            </a:r>
          </a:p>
        </p:txBody>
      </p:sp>
      <p:sp>
        <p:nvSpPr>
          <p:cNvPr id="3" name="Text Placeholder 2">
            <a:extLst>
              <a:ext uri="{FF2B5EF4-FFF2-40B4-BE49-F238E27FC236}">
                <a16:creationId xmlns:a16="http://schemas.microsoft.com/office/drawing/2014/main" id="{ACF33F2D-9BB9-443A-A6DF-E6488E19DCA6}"/>
              </a:ext>
            </a:extLst>
          </p:cNvPr>
          <p:cNvSpPr>
            <a:spLocks noGrp="1"/>
          </p:cNvSpPr>
          <p:nvPr>
            <p:ph type="body" sz="quarter" idx="11"/>
          </p:nvPr>
        </p:nvSpPr>
        <p:spPr/>
        <p:txBody>
          <a:bodyPr/>
          <a:lstStyle/>
          <a:p>
            <a:r>
              <a:rPr lang="en-GB" dirty="0"/>
              <a:t>25</a:t>
            </a:r>
            <a:r>
              <a:rPr lang="en-GB" baseline="30000" dirty="0"/>
              <a:t>th</a:t>
            </a:r>
            <a:r>
              <a:rPr lang="en-GB" dirty="0"/>
              <a:t> October 2018</a:t>
            </a:r>
          </a:p>
        </p:txBody>
      </p:sp>
      <p:sp>
        <p:nvSpPr>
          <p:cNvPr id="4" name="Text Placeholder 3">
            <a:extLst>
              <a:ext uri="{FF2B5EF4-FFF2-40B4-BE49-F238E27FC236}">
                <a16:creationId xmlns:a16="http://schemas.microsoft.com/office/drawing/2014/main" id="{F0D0006C-B545-4B11-BAF4-0F4AFD2694C2}"/>
              </a:ext>
            </a:extLst>
          </p:cNvPr>
          <p:cNvSpPr>
            <a:spLocks noGrp="1"/>
          </p:cNvSpPr>
          <p:nvPr>
            <p:ph type="body" sz="quarter" idx="13"/>
          </p:nvPr>
        </p:nvSpPr>
        <p:spPr>
          <a:xfrm>
            <a:off x="704850" y="2526103"/>
            <a:ext cx="6364544" cy="2491130"/>
          </a:xfrm>
        </p:spPr>
        <p:txBody>
          <a:bodyPr>
            <a:normAutofit/>
          </a:bodyPr>
          <a:lstStyle/>
          <a:p>
            <a:r>
              <a:rPr lang="en-GB" b="1" dirty="0">
                <a:highlight>
                  <a:srgbClr val="333333"/>
                </a:highlight>
              </a:rPr>
              <a:t>SECMP0031 ‘Adding UTRN functionality to SMETS’</a:t>
            </a:r>
          </a:p>
          <a:p>
            <a:r>
              <a:rPr lang="en-GB" b="1" dirty="0">
                <a:highlight>
                  <a:srgbClr val="333333"/>
                </a:highlight>
              </a:rPr>
              <a:t>SECMP0032 ‘Prioritising Prepayment Customers in no WAN’</a:t>
            </a:r>
          </a:p>
          <a:p>
            <a:r>
              <a:rPr lang="en-GB" b="1" dirty="0">
                <a:highlight>
                  <a:srgbClr val="333333"/>
                </a:highlight>
              </a:rPr>
              <a:t>SECMP0038 ‘Sending Commands via PPMIDs’</a:t>
            </a:r>
          </a:p>
          <a:p>
            <a:endParaRPr lang="en-GB" dirty="0"/>
          </a:p>
        </p:txBody>
      </p:sp>
    </p:spTree>
    <p:extLst>
      <p:ext uri="{BB962C8B-B14F-4D97-AF65-F5344CB8AC3E}">
        <p14:creationId xmlns:p14="http://schemas.microsoft.com/office/powerpoint/2010/main" val="41869957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994A39-DA9D-49A2-B910-15ED77AF13BA}"/>
              </a:ext>
            </a:extLst>
          </p:cNvPr>
          <p:cNvSpPr>
            <a:spLocks noGrp="1"/>
          </p:cNvSpPr>
          <p:nvPr>
            <p:ph type="title"/>
          </p:nvPr>
        </p:nvSpPr>
        <p:spPr/>
        <p:txBody>
          <a:bodyPr/>
          <a:lstStyle/>
          <a:p>
            <a:r>
              <a:rPr lang="en-GB" dirty="0"/>
              <a:t>SEC Mod 0032, Major Concerns</a:t>
            </a:r>
          </a:p>
        </p:txBody>
      </p:sp>
      <p:sp>
        <p:nvSpPr>
          <p:cNvPr id="3" name="Content Placeholder 2">
            <a:extLst>
              <a:ext uri="{FF2B5EF4-FFF2-40B4-BE49-F238E27FC236}">
                <a16:creationId xmlns:a16="http://schemas.microsoft.com/office/drawing/2014/main" id="{60A6421F-1A10-459B-A792-B0E4CC4657B0}"/>
              </a:ext>
            </a:extLst>
          </p:cNvPr>
          <p:cNvSpPr>
            <a:spLocks noGrp="1"/>
          </p:cNvSpPr>
          <p:nvPr>
            <p:ph idx="1"/>
          </p:nvPr>
        </p:nvSpPr>
        <p:spPr/>
        <p:txBody>
          <a:bodyPr>
            <a:normAutofit fontScale="70000" lnSpcReduction="20000"/>
          </a:bodyPr>
          <a:lstStyle/>
          <a:p>
            <a:pPr marL="0" indent="0">
              <a:buNone/>
            </a:pPr>
            <a:r>
              <a:rPr lang="en-GB" dirty="0"/>
              <a:t>Prepayment - </a:t>
            </a:r>
            <a:r>
              <a:rPr lang="en-GB" sz="2300" dirty="0"/>
              <a:t>The SECMP applies only for PPM consumers.  </a:t>
            </a:r>
          </a:p>
          <a:p>
            <a:r>
              <a:rPr lang="en-GB" sz="2300" dirty="0"/>
              <a:t>Statistically likely at least 1 PPM per postcode in the UK - solution needs to cover the whole of the UK</a:t>
            </a:r>
          </a:p>
          <a:p>
            <a:r>
              <a:rPr lang="en-GB" sz="2300" dirty="0"/>
              <a:t>DCC Total System cannot detect where PPM energy consumers are, SPs cannot discriminate them</a:t>
            </a:r>
          </a:p>
          <a:p>
            <a:pPr marL="0" indent="0">
              <a:buNone/>
            </a:pPr>
            <a:r>
              <a:rPr lang="en-GB" dirty="0"/>
              <a:t> 90 days </a:t>
            </a:r>
            <a:r>
              <a:rPr lang="en-GB" dirty="0">
                <a:sym typeface="Wingdings" panose="05000000000000000000" pitchFamily="2" charset="2"/>
              </a:rPr>
              <a:t></a:t>
            </a:r>
            <a:r>
              <a:rPr lang="en-GB" dirty="0"/>
              <a:t> 30 days</a:t>
            </a:r>
          </a:p>
          <a:p>
            <a:r>
              <a:rPr lang="en-GB" dirty="0"/>
              <a:t>even if possible there will be massive impact on current processes</a:t>
            </a:r>
          </a:p>
          <a:p>
            <a:r>
              <a:rPr lang="en-GB" dirty="0"/>
              <a:t>Changes will have substantial regulatory, contractual, process and cost impacts. </a:t>
            </a:r>
          </a:p>
          <a:p>
            <a:r>
              <a:rPr lang="en-GB" dirty="0"/>
              <a:t>Changes will require commercial negotiation,  SPs indicated considerations in the region of £500m each.</a:t>
            </a:r>
          </a:p>
          <a:p>
            <a:pPr marL="0" indent="0">
              <a:buNone/>
            </a:pPr>
            <a:r>
              <a:rPr lang="en-GB" dirty="0"/>
              <a:t>Other</a:t>
            </a:r>
          </a:p>
          <a:p>
            <a:r>
              <a:rPr lang="en-GB" dirty="0"/>
              <a:t>Significant additional obligations need to be placed on the Energy Suppliers to guarantee resolution.</a:t>
            </a:r>
          </a:p>
          <a:p>
            <a:r>
              <a:rPr lang="en-GB" dirty="0"/>
              <a:t>Prioritising one consumer group over another is not catered for in the SEC. CSPs see their estate as one and are unaware of who is responsible for CH. Cannot prioritize one Energy Supplier’s customers over another set as this would be anti-competitive.</a:t>
            </a:r>
          </a:p>
          <a:p>
            <a:pPr marL="0" indent="0">
              <a:buNone/>
            </a:pPr>
            <a:r>
              <a:rPr lang="en-GB" sz="2300" dirty="0"/>
              <a:t>Note: For SMETS2, PPM designed to operate in the absence of SM WAN as long as:</a:t>
            </a:r>
          </a:p>
          <a:p>
            <a:pPr lvl="0"/>
            <a:r>
              <a:rPr lang="en-GB" sz="1900" dirty="0"/>
              <a:t>Devices are paired locally in the premises</a:t>
            </a:r>
          </a:p>
          <a:p>
            <a:pPr lvl="0"/>
            <a:r>
              <a:rPr lang="en-GB" sz="1900" dirty="0"/>
              <a:t>A PPM with a local payment option is used </a:t>
            </a:r>
          </a:p>
          <a:p>
            <a:pPr lvl="0"/>
            <a:r>
              <a:rPr lang="en-GB" sz="1900" dirty="0"/>
              <a:t>The consumer is appropriately informed and educated, which they must be under the </a:t>
            </a:r>
            <a:r>
              <a:rPr lang="en-GB" sz="1900" dirty="0" err="1"/>
              <a:t>SMICoP</a:t>
            </a:r>
            <a:r>
              <a:rPr lang="en-GB" sz="1900" dirty="0"/>
              <a:t> code</a:t>
            </a:r>
          </a:p>
          <a:p>
            <a:pPr marL="0" indent="0">
              <a:buNone/>
            </a:pPr>
            <a:r>
              <a:rPr lang="en-GB" sz="2300" dirty="0"/>
              <a:t>This should cover most cases, such that SMETS 2 meters should not be subject to these considerations.</a:t>
            </a:r>
          </a:p>
        </p:txBody>
      </p:sp>
      <p:sp>
        <p:nvSpPr>
          <p:cNvPr id="4" name="Footer Placeholder 3">
            <a:extLst>
              <a:ext uri="{FF2B5EF4-FFF2-40B4-BE49-F238E27FC236}">
                <a16:creationId xmlns:a16="http://schemas.microsoft.com/office/drawing/2014/main" id="{46C2801B-481A-4436-A1DE-074F7BD97E17}"/>
              </a:ext>
            </a:extLst>
          </p:cNvPr>
          <p:cNvSpPr>
            <a:spLocks noGrp="1"/>
          </p:cNvSpPr>
          <p:nvPr>
            <p:ph type="ftr" sz="quarter" idx="11"/>
          </p:nvPr>
        </p:nvSpPr>
        <p:spPr/>
        <p:txBody>
          <a:bodyPr/>
          <a:lstStyle/>
          <a:p>
            <a:r>
              <a:rPr lang="en-GB"/>
              <a:t>Gemserv</a:t>
            </a:r>
            <a:endParaRPr lang="en-GB" dirty="0"/>
          </a:p>
        </p:txBody>
      </p:sp>
      <p:sp>
        <p:nvSpPr>
          <p:cNvPr id="5" name="Slide Number Placeholder 4">
            <a:extLst>
              <a:ext uri="{FF2B5EF4-FFF2-40B4-BE49-F238E27FC236}">
                <a16:creationId xmlns:a16="http://schemas.microsoft.com/office/drawing/2014/main" id="{4973BEF0-A172-4F94-AC48-486826B59E1A}"/>
              </a:ext>
            </a:extLst>
          </p:cNvPr>
          <p:cNvSpPr>
            <a:spLocks noGrp="1"/>
          </p:cNvSpPr>
          <p:nvPr>
            <p:ph type="sldNum" sz="quarter" idx="12"/>
          </p:nvPr>
        </p:nvSpPr>
        <p:spPr/>
        <p:txBody>
          <a:bodyPr/>
          <a:lstStyle/>
          <a:p>
            <a:fld id="{0010C381-1A06-427A-8938-CFE23249EA2B}" type="slidenum">
              <a:rPr lang="en-GB" smtClean="0"/>
              <a:pPr/>
              <a:t>10</a:t>
            </a:fld>
            <a:endParaRPr lang="en-GB" dirty="0"/>
          </a:p>
        </p:txBody>
      </p:sp>
    </p:spTree>
    <p:extLst>
      <p:ext uri="{BB962C8B-B14F-4D97-AF65-F5344CB8AC3E}">
        <p14:creationId xmlns:p14="http://schemas.microsoft.com/office/powerpoint/2010/main" val="37650482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275AF7-9C93-4195-A043-68CB0ACB55FE}"/>
              </a:ext>
            </a:extLst>
          </p:cNvPr>
          <p:cNvSpPr>
            <a:spLocks noGrp="1"/>
          </p:cNvSpPr>
          <p:nvPr>
            <p:ph type="title"/>
          </p:nvPr>
        </p:nvSpPr>
        <p:spPr/>
        <p:txBody>
          <a:bodyPr>
            <a:normAutofit/>
          </a:bodyPr>
          <a:lstStyle/>
          <a:p>
            <a:r>
              <a:rPr lang="en-GB" dirty="0"/>
              <a:t>SEC Mod 0032, Recommendation</a:t>
            </a:r>
          </a:p>
        </p:txBody>
      </p:sp>
      <p:sp>
        <p:nvSpPr>
          <p:cNvPr id="3" name="Content Placeholder 2">
            <a:extLst>
              <a:ext uri="{FF2B5EF4-FFF2-40B4-BE49-F238E27FC236}">
                <a16:creationId xmlns:a16="http://schemas.microsoft.com/office/drawing/2014/main" id="{E577E3B7-9BE3-4C86-9D54-8BF700D9FB40}"/>
              </a:ext>
            </a:extLst>
          </p:cNvPr>
          <p:cNvSpPr>
            <a:spLocks noGrp="1"/>
          </p:cNvSpPr>
          <p:nvPr>
            <p:ph idx="1"/>
          </p:nvPr>
        </p:nvSpPr>
        <p:spPr/>
        <p:txBody>
          <a:bodyPr>
            <a:normAutofit/>
          </a:bodyPr>
          <a:lstStyle/>
          <a:p>
            <a:r>
              <a:rPr lang="en-GB" dirty="0"/>
              <a:t>Operational-based change would face significant logistical obstacles and would require large changes to the existing process, with no guarantee that a 30 day deadline could be met. </a:t>
            </a:r>
          </a:p>
          <a:p>
            <a:r>
              <a:rPr lang="en-GB" dirty="0"/>
              <a:t>Timelines suggest technical delivery in June 2020, with reduced business benefit.</a:t>
            </a:r>
          </a:p>
          <a:p>
            <a:pPr marL="0" indent="0">
              <a:buNone/>
            </a:pPr>
            <a:r>
              <a:rPr lang="en-GB" dirty="0"/>
              <a:t>Based on the associated technical difficulties, the low business benefit, and anticipated extremely high costs of delivering a solution, the recommendation is that this SEC Mod is not progressed on the Operational Basis. </a:t>
            </a:r>
          </a:p>
          <a:p>
            <a:pPr marL="0" indent="0">
              <a:buNone/>
            </a:pPr>
            <a:r>
              <a:rPr lang="en-GB" dirty="0"/>
              <a:t>A Meter Data Based option could be considered using meter type and surrounding historical install data prior to an installation is feasible, but work to establish the data availability and sharing of information is likely to be difficult and costly.</a:t>
            </a:r>
          </a:p>
        </p:txBody>
      </p:sp>
      <p:sp>
        <p:nvSpPr>
          <p:cNvPr id="4" name="Footer Placeholder 3">
            <a:extLst>
              <a:ext uri="{FF2B5EF4-FFF2-40B4-BE49-F238E27FC236}">
                <a16:creationId xmlns:a16="http://schemas.microsoft.com/office/drawing/2014/main" id="{66B04319-84EA-4D6E-B0D9-40D0429F9803}"/>
              </a:ext>
            </a:extLst>
          </p:cNvPr>
          <p:cNvSpPr>
            <a:spLocks noGrp="1"/>
          </p:cNvSpPr>
          <p:nvPr>
            <p:ph type="ftr" sz="quarter" idx="11"/>
          </p:nvPr>
        </p:nvSpPr>
        <p:spPr/>
        <p:txBody>
          <a:bodyPr/>
          <a:lstStyle/>
          <a:p>
            <a:r>
              <a:rPr lang="en-GB"/>
              <a:t>Gemserv</a:t>
            </a:r>
            <a:endParaRPr lang="en-GB" dirty="0"/>
          </a:p>
        </p:txBody>
      </p:sp>
      <p:sp>
        <p:nvSpPr>
          <p:cNvPr id="5" name="Slide Number Placeholder 4">
            <a:extLst>
              <a:ext uri="{FF2B5EF4-FFF2-40B4-BE49-F238E27FC236}">
                <a16:creationId xmlns:a16="http://schemas.microsoft.com/office/drawing/2014/main" id="{7B5D8467-58DC-4A79-BFD9-4B8A06938BA9}"/>
              </a:ext>
            </a:extLst>
          </p:cNvPr>
          <p:cNvSpPr>
            <a:spLocks noGrp="1"/>
          </p:cNvSpPr>
          <p:nvPr>
            <p:ph type="sldNum" sz="quarter" idx="12"/>
          </p:nvPr>
        </p:nvSpPr>
        <p:spPr/>
        <p:txBody>
          <a:bodyPr/>
          <a:lstStyle/>
          <a:p>
            <a:fld id="{0010C381-1A06-427A-8938-CFE23249EA2B}" type="slidenum">
              <a:rPr lang="en-GB" smtClean="0"/>
              <a:pPr/>
              <a:t>11</a:t>
            </a:fld>
            <a:endParaRPr lang="en-GB" dirty="0"/>
          </a:p>
        </p:txBody>
      </p:sp>
    </p:spTree>
    <p:extLst>
      <p:ext uri="{BB962C8B-B14F-4D97-AF65-F5344CB8AC3E}">
        <p14:creationId xmlns:p14="http://schemas.microsoft.com/office/powerpoint/2010/main" val="41194796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687C93-68DB-4F6F-A393-C88E2A0F1B43}"/>
              </a:ext>
            </a:extLst>
          </p:cNvPr>
          <p:cNvSpPr>
            <a:spLocks noGrp="1"/>
          </p:cNvSpPr>
          <p:nvPr>
            <p:ph type="title"/>
          </p:nvPr>
        </p:nvSpPr>
        <p:spPr/>
        <p:txBody>
          <a:bodyPr>
            <a:normAutofit/>
          </a:bodyPr>
          <a:lstStyle/>
          <a:p>
            <a:r>
              <a:rPr lang="en-GB" dirty="0"/>
              <a:t>SEC Mod 0032 and 38 Definitions</a:t>
            </a:r>
          </a:p>
        </p:txBody>
      </p:sp>
      <p:sp>
        <p:nvSpPr>
          <p:cNvPr id="3" name="Content Placeholder 2">
            <a:extLst>
              <a:ext uri="{FF2B5EF4-FFF2-40B4-BE49-F238E27FC236}">
                <a16:creationId xmlns:a16="http://schemas.microsoft.com/office/drawing/2014/main" id="{02AFF5C9-F097-431A-9139-69D1AD37F02B}"/>
              </a:ext>
            </a:extLst>
          </p:cNvPr>
          <p:cNvSpPr>
            <a:spLocks noGrp="1"/>
          </p:cNvSpPr>
          <p:nvPr>
            <p:ph idx="1"/>
          </p:nvPr>
        </p:nvSpPr>
        <p:spPr/>
        <p:txBody>
          <a:bodyPr/>
          <a:lstStyle/>
          <a:p>
            <a:r>
              <a:rPr lang="en-GB" dirty="0"/>
              <a:t>“No WAN”, a situation where it is not possible for devices and the CH to communicate over the WAN. Applies where the Coverage Checker indicates coverage but in reality a WAN connection is not possible. SECMP0038 does </a:t>
            </a:r>
            <a:r>
              <a:rPr lang="en-GB" i="1" dirty="0"/>
              <a:t>not</a:t>
            </a:r>
            <a:r>
              <a:rPr lang="en-GB" dirty="0"/>
              <a:t> include the No-WAN scenario.</a:t>
            </a:r>
          </a:p>
          <a:p>
            <a:r>
              <a:rPr lang="en-GB" dirty="0"/>
              <a:t>“Intermittent WAN”, a situation where it was possible to commission devices over the WAN, but subsequent communication between devices and the DCC Total System over WAN fails. This could be caused by changes to the building or surroundings of the premises adversely affecting the WAN communications. SECMP0038 focusses on just the intermittent WAN case. </a:t>
            </a:r>
          </a:p>
        </p:txBody>
      </p:sp>
      <p:sp>
        <p:nvSpPr>
          <p:cNvPr id="4" name="Footer Placeholder 3">
            <a:extLst>
              <a:ext uri="{FF2B5EF4-FFF2-40B4-BE49-F238E27FC236}">
                <a16:creationId xmlns:a16="http://schemas.microsoft.com/office/drawing/2014/main" id="{D1D4A1FA-8FAA-4236-82F7-2CCD83EF54B6}"/>
              </a:ext>
            </a:extLst>
          </p:cNvPr>
          <p:cNvSpPr>
            <a:spLocks noGrp="1"/>
          </p:cNvSpPr>
          <p:nvPr>
            <p:ph type="ftr" sz="quarter" idx="11"/>
          </p:nvPr>
        </p:nvSpPr>
        <p:spPr/>
        <p:txBody>
          <a:bodyPr/>
          <a:lstStyle/>
          <a:p>
            <a:r>
              <a:rPr lang="en-GB"/>
              <a:t>Gemserv</a:t>
            </a:r>
            <a:endParaRPr lang="en-GB" dirty="0"/>
          </a:p>
        </p:txBody>
      </p:sp>
      <p:sp>
        <p:nvSpPr>
          <p:cNvPr id="5" name="Slide Number Placeholder 4">
            <a:extLst>
              <a:ext uri="{FF2B5EF4-FFF2-40B4-BE49-F238E27FC236}">
                <a16:creationId xmlns:a16="http://schemas.microsoft.com/office/drawing/2014/main" id="{57EA72BA-6C31-48C5-989F-5080ECBB4190}"/>
              </a:ext>
            </a:extLst>
          </p:cNvPr>
          <p:cNvSpPr>
            <a:spLocks noGrp="1"/>
          </p:cNvSpPr>
          <p:nvPr>
            <p:ph type="sldNum" sz="quarter" idx="12"/>
          </p:nvPr>
        </p:nvSpPr>
        <p:spPr/>
        <p:txBody>
          <a:bodyPr/>
          <a:lstStyle/>
          <a:p>
            <a:fld id="{0010C381-1A06-427A-8938-CFE23249EA2B}" type="slidenum">
              <a:rPr lang="en-GB" smtClean="0"/>
              <a:pPr/>
              <a:t>12</a:t>
            </a:fld>
            <a:endParaRPr lang="en-GB" dirty="0"/>
          </a:p>
        </p:txBody>
      </p:sp>
    </p:spTree>
    <p:extLst>
      <p:ext uri="{BB962C8B-B14F-4D97-AF65-F5344CB8AC3E}">
        <p14:creationId xmlns:p14="http://schemas.microsoft.com/office/powerpoint/2010/main" val="1202187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0099C1-48F7-4AAA-A5D9-748869B47AD9}"/>
              </a:ext>
            </a:extLst>
          </p:cNvPr>
          <p:cNvSpPr>
            <a:spLocks noGrp="1"/>
          </p:cNvSpPr>
          <p:nvPr>
            <p:ph type="title"/>
          </p:nvPr>
        </p:nvSpPr>
        <p:spPr/>
        <p:txBody>
          <a:bodyPr/>
          <a:lstStyle/>
          <a:p>
            <a:r>
              <a:rPr lang="en-GB" dirty="0"/>
              <a:t>SECMP0032 – Proposed Legal Text (1)</a:t>
            </a:r>
          </a:p>
        </p:txBody>
      </p:sp>
      <p:pic>
        <p:nvPicPr>
          <p:cNvPr id="7" name="Content Placeholder 6" descr="A screenshot of a social media post&#10;&#10;Description generated with very high confidence">
            <a:extLst>
              <a:ext uri="{FF2B5EF4-FFF2-40B4-BE49-F238E27FC236}">
                <a16:creationId xmlns:a16="http://schemas.microsoft.com/office/drawing/2014/main" id="{228D7770-8F95-4EB4-BB25-216D2AE90987}"/>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18054" y="1303338"/>
            <a:ext cx="9133641" cy="4851400"/>
          </a:xfrm>
        </p:spPr>
      </p:pic>
      <p:sp>
        <p:nvSpPr>
          <p:cNvPr id="4" name="Footer Placeholder 3">
            <a:extLst>
              <a:ext uri="{FF2B5EF4-FFF2-40B4-BE49-F238E27FC236}">
                <a16:creationId xmlns:a16="http://schemas.microsoft.com/office/drawing/2014/main" id="{02118505-14A8-4C46-89BD-421B15B22635}"/>
              </a:ext>
            </a:extLst>
          </p:cNvPr>
          <p:cNvSpPr>
            <a:spLocks noGrp="1"/>
          </p:cNvSpPr>
          <p:nvPr>
            <p:ph type="ftr" sz="quarter" idx="11"/>
          </p:nvPr>
        </p:nvSpPr>
        <p:spPr/>
        <p:txBody>
          <a:bodyPr/>
          <a:lstStyle/>
          <a:p>
            <a:r>
              <a:rPr lang="en-GB"/>
              <a:t>Gemserv</a:t>
            </a:r>
            <a:endParaRPr lang="en-GB" dirty="0"/>
          </a:p>
        </p:txBody>
      </p:sp>
      <p:sp>
        <p:nvSpPr>
          <p:cNvPr id="5" name="Slide Number Placeholder 4">
            <a:extLst>
              <a:ext uri="{FF2B5EF4-FFF2-40B4-BE49-F238E27FC236}">
                <a16:creationId xmlns:a16="http://schemas.microsoft.com/office/drawing/2014/main" id="{1783B105-1C9C-4A34-AF34-49B0D04C838D}"/>
              </a:ext>
            </a:extLst>
          </p:cNvPr>
          <p:cNvSpPr>
            <a:spLocks noGrp="1"/>
          </p:cNvSpPr>
          <p:nvPr>
            <p:ph type="sldNum" sz="quarter" idx="12"/>
          </p:nvPr>
        </p:nvSpPr>
        <p:spPr/>
        <p:txBody>
          <a:bodyPr/>
          <a:lstStyle/>
          <a:p>
            <a:fld id="{0010C381-1A06-427A-8938-CFE23249EA2B}" type="slidenum">
              <a:rPr lang="en-GB" smtClean="0"/>
              <a:pPr/>
              <a:t>13</a:t>
            </a:fld>
            <a:endParaRPr lang="en-GB" dirty="0"/>
          </a:p>
        </p:txBody>
      </p:sp>
    </p:spTree>
    <p:extLst>
      <p:ext uri="{BB962C8B-B14F-4D97-AF65-F5344CB8AC3E}">
        <p14:creationId xmlns:p14="http://schemas.microsoft.com/office/powerpoint/2010/main" val="39196347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A316F0-0201-45C3-84DD-9198881348DE}"/>
              </a:ext>
            </a:extLst>
          </p:cNvPr>
          <p:cNvSpPr>
            <a:spLocks noGrp="1"/>
          </p:cNvSpPr>
          <p:nvPr>
            <p:ph type="title"/>
          </p:nvPr>
        </p:nvSpPr>
        <p:spPr/>
        <p:txBody>
          <a:bodyPr/>
          <a:lstStyle/>
          <a:p>
            <a:r>
              <a:rPr lang="en-GB" dirty="0"/>
              <a:t>SECMP0032 – Proposed Legal Text (2)</a:t>
            </a:r>
          </a:p>
        </p:txBody>
      </p:sp>
      <p:pic>
        <p:nvPicPr>
          <p:cNvPr id="7" name="Content Placeholder 6" descr="A screenshot of a social media post&#10;&#10;Description generated with very high confidence">
            <a:extLst>
              <a:ext uri="{FF2B5EF4-FFF2-40B4-BE49-F238E27FC236}">
                <a16:creationId xmlns:a16="http://schemas.microsoft.com/office/drawing/2014/main" id="{A51A9F19-8595-4088-A619-C64F17C80B3C}"/>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363196" y="1303338"/>
            <a:ext cx="9243357" cy="4851400"/>
          </a:xfrm>
        </p:spPr>
      </p:pic>
      <p:sp>
        <p:nvSpPr>
          <p:cNvPr id="4" name="Footer Placeholder 3">
            <a:extLst>
              <a:ext uri="{FF2B5EF4-FFF2-40B4-BE49-F238E27FC236}">
                <a16:creationId xmlns:a16="http://schemas.microsoft.com/office/drawing/2014/main" id="{DCAFF859-2EC2-4126-923C-516FA880F139}"/>
              </a:ext>
            </a:extLst>
          </p:cNvPr>
          <p:cNvSpPr>
            <a:spLocks noGrp="1"/>
          </p:cNvSpPr>
          <p:nvPr>
            <p:ph type="ftr" sz="quarter" idx="11"/>
          </p:nvPr>
        </p:nvSpPr>
        <p:spPr/>
        <p:txBody>
          <a:bodyPr/>
          <a:lstStyle/>
          <a:p>
            <a:r>
              <a:rPr lang="en-GB"/>
              <a:t>Gemserv</a:t>
            </a:r>
            <a:endParaRPr lang="en-GB" dirty="0"/>
          </a:p>
        </p:txBody>
      </p:sp>
      <p:sp>
        <p:nvSpPr>
          <p:cNvPr id="5" name="Slide Number Placeholder 4">
            <a:extLst>
              <a:ext uri="{FF2B5EF4-FFF2-40B4-BE49-F238E27FC236}">
                <a16:creationId xmlns:a16="http://schemas.microsoft.com/office/drawing/2014/main" id="{AF901BDD-5B4A-4F45-8DF3-A30DAA714FAE}"/>
              </a:ext>
            </a:extLst>
          </p:cNvPr>
          <p:cNvSpPr>
            <a:spLocks noGrp="1"/>
          </p:cNvSpPr>
          <p:nvPr>
            <p:ph type="sldNum" sz="quarter" idx="12"/>
          </p:nvPr>
        </p:nvSpPr>
        <p:spPr/>
        <p:txBody>
          <a:bodyPr/>
          <a:lstStyle/>
          <a:p>
            <a:fld id="{0010C381-1A06-427A-8938-CFE23249EA2B}" type="slidenum">
              <a:rPr lang="en-GB" smtClean="0"/>
              <a:pPr/>
              <a:t>14</a:t>
            </a:fld>
            <a:endParaRPr lang="en-GB" dirty="0"/>
          </a:p>
        </p:txBody>
      </p:sp>
    </p:spTree>
    <p:extLst>
      <p:ext uri="{BB962C8B-B14F-4D97-AF65-F5344CB8AC3E}">
        <p14:creationId xmlns:p14="http://schemas.microsoft.com/office/powerpoint/2010/main" val="8405006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0E25FF-BAD6-4544-ADB4-74D557D4CE74}"/>
              </a:ext>
            </a:extLst>
          </p:cNvPr>
          <p:cNvSpPr>
            <a:spLocks noGrp="1"/>
          </p:cNvSpPr>
          <p:nvPr>
            <p:ph type="title"/>
          </p:nvPr>
        </p:nvSpPr>
        <p:spPr/>
        <p:txBody>
          <a:bodyPr/>
          <a:lstStyle/>
          <a:p>
            <a:r>
              <a:rPr lang="en-GB" dirty="0"/>
              <a:t>SECMP0032 – Proposed Legal Text (3)</a:t>
            </a:r>
          </a:p>
        </p:txBody>
      </p:sp>
      <p:pic>
        <p:nvPicPr>
          <p:cNvPr id="7" name="Content Placeholder 6" descr="A screenshot of a cell phone&#10;&#10;Description generated with high confidence">
            <a:extLst>
              <a:ext uri="{FF2B5EF4-FFF2-40B4-BE49-F238E27FC236}">
                <a16:creationId xmlns:a16="http://schemas.microsoft.com/office/drawing/2014/main" id="{E6063BE2-76B5-432D-B59F-0B49B3E87D48}"/>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27075" y="2198403"/>
            <a:ext cx="10515600" cy="3061269"/>
          </a:xfrm>
        </p:spPr>
      </p:pic>
      <p:sp>
        <p:nvSpPr>
          <p:cNvPr id="4" name="Footer Placeholder 3">
            <a:extLst>
              <a:ext uri="{FF2B5EF4-FFF2-40B4-BE49-F238E27FC236}">
                <a16:creationId xmlns:a16="http://schemas.microsoft.com/office/drawing/2014/main" id="{32EB2BA9-B17A-4CA1-B2A7-1A97EF82121E}"/>
              </a:ext>
            </a:extLst>
          </p:cNvPr>
          <p:cNvSpPr>
            <a:spLocks noGrp="1"/>
          </p:cNvSpPr>
          <p:nvPr>
            <p:ph type="ftr" sz="quarter" idx="11"/>
          </p:nvPr>
        </p:nvSpPr>
        <p:spPr/>
        <p:txBody>
          <a:bodyPr/>
          <a:lstStyle/>
          <a:p>
            <a:r>
              <a:rPr lang="en-GB"/>
              <a:t>Gemserv</a:t>
            </a:r>
            <a:endParaRPr lang="en-GB" dirty="0"/>
          </a:p>
        </p:txBody>
      </p:sp>
      <p:sp>
        <p:nvSpPr>
          <p:cNvPr id="5" name="Slide Number Placeholder 4">
            <a:extLst>
              <a:ext uri="{FF2B5EF4-FFF2-40B4-BE49-F238E27FC236}">
                <a16:creationId xmlns:a16="http://schemas.microsoft.com/office/drawing/2014/main" id="{9E059D9F-DEE5-44B7-A5AD-DA22677A99B7}"/>
              </a:ext>
            </a:extLst>
          </p:cNvPr>
          <p:cNvSpPr>
            <a:spLocks noGrp="1"/>
          </p:cNvSpPr>
          <p:nvPr>
            <p:ph type="sldNum" sz="quarter" idx="12"/>
          </p:nvPr>
        </p:nvSpPr>
        <p:spPr/>
        <p:txBody>
          <a:bodyPr/>
          <a:lstStyle/>
          <a:p>
            <a:fld id="{0010C381-1A06-427A-8938-CFE23249EA2B}" type="slidenum">
              <a:rPr lang="en-GB" smtClean="0"/>
              <a:pPr/>
              <a:t>15</a:t>
            </a:fld>
            <a:endParaRPr lang="en-GB" dirty="0"/>
          </a:p>
        </p:txBody>
      </p:sp>
    </p:spTree>
    <p:extLst>
      <p:ext uri="{BB962C8B-B14F-4D97-AF65-F5344CB8AC3E}">
        <p14:creationId xmlns:p14="http://schemas.microsoft.com/office/powerpoint/2010/main" val="25224070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F05EBA-CC5B-45A3-A402-87B1697ED28B}"/>
              </a:ext>
            </a:extLst>
          </p:cNvPr>
          <p:cNvSpPr>
            <a:spLocks noGrp="1"/>
          </p:cNvSpPr>
          <p:nvPr>
            <p:ph type="title"/>
          </p:nvPr>
        </p:nvSpPr>
        <p:spPr/>
        <p:txBody>
          <a:bodyPr/>
          <a:lstStyle/>
          <a:p>
            <a:r>
              <a:rPr lang="en-GB" dirty="0"/>
              <a:t>Next Steps – SECMP0032</a:t>
            </a:r>
          </a:p>
        </p:txBody>
      </p:sp>
      <p:sp>
        <p:nvSpPr>
          <p:cNvPr id="3" name="Content Placeholder 2">
            <a:extLst>
              <a:ext uri="{FF2B5EF4-FFF2-40B4-BE49-F238E27FC236}">
                <a16:creationId xmlns:a16="http://schemas.microsoft.com/office/drawing/2014/main" id="{E6793904-0091-4CE7-9E59-841C9019CBFB}"/>
              </a:ext>
            </a:extLst>
          </p:cNvPr>
          <p:cNvSpPr>
            <a:spLocks noGrp="1"/>
          </p:cNvSpPr>
          <p:nvPr>
            <p:ph idx="1"/>
          </p:nvPr>
        </p:nvSpPr>
        <p:spPr/>
        <p:txBody>
          <a:bodyPr>
            <a:normAutofit/>
          </a:bodyPr>
          <a:lstStyle/>
          <a:p>
            <a:pPr marL="269875" lvl="1" indent="0">
              <a:buNone/>
            </a:pPr>
            <a:r>
              <a:rPr lang="en-GB" sz="2400" dirty="0"/>
              <a:t>The Working Group are asked to consider how they wish to proceed with the Working Group Consultation after reviewing the legal text and Preliminary Assessment.</a:t>
            </a:r>
          </a:p>
          <a:p>
            <a:pPr marL="269875" lvl="1" indent="0">
              <a:buNone/>
            </a:pPr>
            <a:endParaRPr lang="en-GB" sz="2400" dirty="0"/>
          </a:p>
          <a:p>
            <a:pPr marL="269875" lvl="1" indent="0">
              <a:buNone/>
            </a:pPr>
            <a:r>
              <a:rPr lang="en-GB" sz="2400" dirty="0"/>
              <a:t>The Working Group are asked to consider whether they should move forward with the proposed alternative solution and develop the solution design specifications.  </a:t>
            </a:r>
          </a:p>
          <a:p>
            <a:pPr lvl="1"/>
            <a:endParaRPr lang="en-GB" dirty="0"/>
          </a:p>
          <a:p>
            <a:endParaRPr lang="en-GB" dirty="0"/>
          </a:p>
        </p:txBody>
      </p:sp>
      <p:sp>
        <p:nvSpPr>
          <p:cNvPr id="4" name="Footer Placeholder 3">
            <a:extLst>
              <a:ext uri="{FF2B5EF4-FFF2-40B4-BE49-F238E27FC236}">
                <a16:creationId xmlns:a16="http://schemas.microsoft.com/office/drawing/2014/main" id="{4803CBF7-93DA-474B-9621-E62DA77FB039}"/>
              </a:ext>
            </a:extLst>
          </p:cNvPr>
          <p:cNvSpPr>
            <a:spLocks noGrp="1"/>
          </p:cNvSpPr>
          <p:nvPr>
            <p:ph type="ftr" sz="quarter" idx="11"/>
          </p:nvPr>
        </p:nvSpPr>
        <p:spPr/>
        <p:txBody>
          <a:bodyPr/>
          <a:lstStyle/>
          <a:p>
            <a:r>
              <a:rPr lang="en-GB"/>
              <a:t>Gemserv</a:t>
            </a:r>
            <a:endParaRPr lang="en-GB" dirty="0"/>
          </a:p>
        </p:txBody>
      </p:sp>
      <p:sp>
        <p:nvSpPr>
          <p:cNvPr id="5" name="Slide Number Placeholder 4">
            <a:extLst>
              <a:ext uri="{FF2B5EF4-FFF2-40B4-BE49-F238E27FC236}">
                <a16:creationId xmlns:a16="http://schemas.microsoft.com/office/drawing/2014/main" id="{6F5AC3F1-AEB6-481C-A73B-01B15CDFAF5A}"/>
              </a:ext>
            </a:extLst>
          </p:cNvPr>
          <p:cNvSpPr>
            <a:spLocks noGrp="1"/>
          </p:cNvSpPr>
          <p:nvPr>
            <p:ph type="sldNum" sz="quarter" idx="12"/>
          </p:nvPr>
        </p:nvSpPr>
        <p:spPr/>
        <p:txBody>
          <a:bodyPr/>
          <a:lstStyle/>
          <a:p>
            <a:fld id="{0010C381-1A06-427A-8938-CFE23249EA2B}" type="slidenum">
              <a:rPr lang="en-GB" smtClean="0"/>
              <a:pPr/>
              <a:t>16</a:t>
            </a:fld>
            <a:endParaRPr lang="en-GB" dirty="0"/>
          </a:p>
        </p:txBody>
      </p:sp>
    </p:spTree>
    <p:extLst>
      <p:ext uri="{BB962C8B-B14F-4D97-AF65-F5344CB8AC3E}">
        <p14:creationId xmlns:p14="http://schemas.microsoft.com/office/powerpoint/2010/main" val="18343811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34C080-33BC-4479-9270-E9200F41F9FE}"/>
              </a:ext>
            </a:extLst>
          </p:cNvPr>
          <p:cNvSpPr>
            <a:spLocks noGrp="1"/>
          </p:cNvSpPr>
          <p:nvPr>
            <p:ph type="title"/>
          </p:nvPr>
        </p:nvSpPr>
        <p:spPr/>
        <p:txBody>
          <a:bodyPr/>
          <a:lstStyle/>
          <a:p>
            <a:r>
              <a:rPr lang="en-GB" dirty="0"/>
              <a:t>SECMP0038</a:t>
            </a:r>
          </a:p>
        </p:txBody>
      </p:sp>
      <p:sp>
        <p:nvSpPr>
          <p:cNvPr id="3" name="Text Placeholder 2">
            <a:extLst>
              <a:ext uri="{FF2B5EF4-FFF2-40B4-BE49-F238E27FC236}">
                <a16:creationId xmlns:a16="http://schemas.microsoft.com/office/drawing/2014/main" id="{D5D98993-A176-44D8-9EFC-888D9A6B7EE2}"/>
              </a:ext>
            </a:extLst>
          </p:cNvPr>
          <p:cNvSpPr>
            <a:spLocks noGrp="1"/>
          </p:cNvSpPr>
          <p:nvPr>
            <p:ph type="body" sz="quarter" idx="12"/>
          </p:nvPr>
        </p:nvSpPr>
        <p:spPr/>
        <p:txBody>
          <a:bodyPr/>
          <a:lstStyle/>
          <a:p>
            <a:r>
              <a:rPr lang="en-GB" dirty="0"/>
              <a:t>Proposed Solution</a:t>
            </a:r>
          </a:p>
          <a:p>
            <a:r>
              <a:rPr lang="en-GB" dirty="0"/>
              <a:t>Risk Assessment Requirements</a:t>
            </a:r>
          </a:p>
        </p:txBody>
      </p:sp>
    </p:spTree>
    <p:extLst>
      <p:ext uri="{BB962C8B-B14F-4D97-AF65-F5344CB8AC3E}">
        <p14:creationId xmlns:p14="http://schemas.microsoft.com/office/powerpoint/2010/main" val="2534417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85099E-E28B-4E20-ACE6-138642732FE1}"/>
              </a:ext>
            </a:extLst>
          </p:cNvPr>
          <p:cNvSpPr>
            <a:spLocks noGrp="1"/>
          </p:cNvSpPr>
          <p:nvPr>
            <p:ph type="title"/>
          </p:nvPr>
        </p:nvSpPr>
        <p:spPr/>
        <p:txBody>
          <a:bodyPr/>
          <a:lstStyle/>
          <a:p>
            <a:r>
              <a:rPr lang="en-GB" dirty="0"/>
              <a:t>SSC views on SECMP0038</a:t>
            </a:r>
          </a:p>
        </p:txBody>
      </p:sp>
      <p:sp>
        <p:nvSpPr>
          <p:cNvPr id="3" name="Content Placeholder 2">
            <a:extLst>
              <a:ext uri="{FF2B5EF4-FFF2-40B4-BE49-F238E27FC236}">
                <a16:creationId xmlns:a16="http://schemas.microsoft.com/office/drawing/2014/main" id="{FC9AF3C3-EAD5-4374-A859-9D7367357290}"/>
              </a:ext>
            </a:extLst>
          </p:cNvPr>
          <p:cNvSpPr>
            <a:spLocks noGrp="1"/>
          </p:cNvSpPr>
          <p:nvPr>
            <p:ph idx="1"/>
          </p:nvPr>
        </p:nvSpPr>
        <p:spPr/>
        <p:txBody>
          <a:bodyPr>
            <a:normAutofit lnSpcReduction="10000"/>
          </a:bodyPr>
          <a:lstStyle/>
          <a:p>
            <a:r>
              <a:rPr lang="en-GB" dirty="0"/>
              <a:t>On the 10</a:t>
            </a:r>
            <a:r>
              <a:rPr lang="en-GB" baseline="30000" dirty="0"/>
              <a:t>th</a:t>
            </a:r>
            <a:r>
              <a:rPr lang="en-GB" dirty="0"/>
              <a:t> October SECAS presented the proposed solutions for SECMP0038 to the SSC. The SSC advised carrying out an external Risk Assessment to determine the risks and impacts. </a:t>
            </a:r>
          </a:p>
          <a:p>
            <a:pPr marL="0" indent="0">
              <a:buNone/>
            </a:pPr>
            <a:r>
              <a:rPr lang="en-GB" b="1" dirty="0"/>
              <a:t>Extract of the minutes below:</a:t>
            </a:r>
          </a:p>
          <a:p>
            <a:pPr marL="0" indent="0">
              <a:buNone/>
            </a:pPr>
            <a:endParaRPr lang="en-GB" dirty="0"/>
          </a:p>
          <a:p>
            <a:pPr marL="0" indent="0">
              <a:buNone/>
            </a:pPr>
            <a:r>
              <a:rPr lang="en-GB" dirty="0"/>
              <a:t>“The SSC need to understand the technical solution and this needs to be risk assessed along with the controls that will be put in place.  The SSC considered that the scale of the security implications requires a security risk assessment to be conducted by a Competent Independent Organisation (CIO) procured via the WG and for the scope of the risk assessment and the outcome to be agreed by the SSC. The SSC also noted that there needs to be a clear business case based on SMETS2 service levels. </a:t>
            </a:r>
            <a:r>
              <a:rPr lang="en-GB"/>
              <a:t>The SSC advised that the WG / Change Team should bring in an external CIO in order to perform the security risk assessment with the scope and outcome agreed by the SSC”.</a:t>
            </a:r>
            <a:endParaRPr lang="en-GB" dirty="0"/>
          </a:p>
          <a:p>
            <a:endParaRPr lang="en-GB" dirty="0"/>
          </a:p>
        </p:txBody>
      </p:sp>
      <p:sp>
        <p:nvSpPr>
          <p:cNvPr id="4" name="Footer Placeholder 3">
            <a:extLst>
              <a:ext uri="{FF2B5EF4-FFF2-40B4-BE49-F238E27FC236}">
                <a16:creationId xmlns:a16="http://schemas.microsoft.com/office/drawing/2014/main" id="{5FB63297-93C9-4CE7-924C-F43F401A12A8}"/>
              </a:ext>
            </a:extLst>
          </p:cNvPr>
          <p:cNvSpPr>
            <a:spLocks noGrp="1"/>
          </p:cNvSpPr>
          <p:nvPr>
            <p:ph type="ftr" sz="quarter" idx="11"/>
          </p:nvPr>
        </p:nvSpPr>
        <p:spPr/>
        <p:txBody>
          <a:bodyPr/>
          <a:lstStyle/>
          <a:p>
            <a:r>
              <a:rPr lang="en-GB"/>
              <a:t>Gemserv</a:t>
            </a:r>
            <a:endParaRPr lang="en-GB" dirty="0"/>
          </a:p>
        </p:txBody>
      </p:sp>
      <p:sp>
        <p:nvSpPr>
          <p:cNvPr id="5" name="Slide Number Placeholder 4">
            <a:extLst>
              <a:ext uri="{FF2B5EF4-FFF2-40B4-BE49-F238E27FC236}">
                <a16:creationId xmlns:a16="http://schemas.microsoft.com/office/drawing/2014/main" id="{64007FA6-89AE-4B13-B2E6-33E6A4B9D2AA}"/>
              </a:ext>
            </a:extLst>
          </p:cNvPr>
          <p:cNvSpPr>
            <a:spLocks noGrp="1"/>
          </p:cNvSpPr>
          <p:nvPr>
            <p:ph type="sldNum" sz="quarter" idx="12"/>
          </p:nvPr>
        </p:nvSpPr>
        <p:spPr/>
        <p:txBody>
          <a:bodyPr/>
          <a:lstStyle/>
          <a:p>
            <a:fld id="{0010C381-1A06-427A-8938-CFE23249EA2B}" type="slidenum">
              <a:rPr lang="en-GB" smtClean="0"/>
              <a:pPr/>
              <a:t>18</a:t>
            </a:fld>
            <a:endParaRPr lang="en-GB" dirty="0"/>
          </a:p>
        </p:txBody>
      </p:sp>
    </p:spTree>
    <p:extLst>
      <p:ext uri="{BB962C8B-B14F-4D97-AF65-F5344CB8AC3E}">
        <p14:creationId xmlns:p14="http://schemas.microsoft.com/office/powerpoint/2010/main" val="38072190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6651B7-1D77-42C8-B4AF-17008EBE92AA}"/>
              </a:ext>
            </a:extLst>
          </p:cNvPr>
          <p:cNvSpPr>
            <a:spLocks noGrp="1"/>
          </p:cNvSpPr>
          <p:nvPr>
            <p:ph type="title"/>
          </p:nvPr>
        </p:nvSpPr>
        <p:spPr/>
        <p:txBody>
          <a:bodyPr/>
          <a:lstStyle/>
          <a:p>
            <a:r>
              <a:rPr lang="en-GB" dirty="0"/>
              <a:t>Risk Assessment</a:t>
            </a:r>
          </a:p>
        </p:txBody>
      </p:sp>
      <p:sp>
        <p:nvSpPr>
          <p:cNvPr id="3" name="Content Placeholder 2">
            <a:extLst>
              <a:ext uri="{FF2B5EF4-FFF2-40B4-BE49-F238E27FC236}">
                <a16:creationId xmlns:a16="http://schemas.microsoft.com/office/drawing/2014/main" id="{11D60404-876E-43F2-8040-A1A22CC157D6}"/>
              </a:ext>
            </a:extLst>
          </p:cNvPr>
          <p:cNvSpPr>
            <a:spLocks noGrp="1"/>
          </p:cNvSpPr>
          <p:nvPr>
            <p:ph idx="1"/>
          </p:nvPr>
        </p:nvSpPr>
        <p:spPr/>
        <p:txBody>
          <a:bodyPr/>
          <a:lstStyle/>
          <a:p>
            <a:r>
              <a:rPr lang="en-GB" b="1" dirty="0"/>
              <a:t>The Working Group are asked to confirm:</a:t>
            </a:r>
          </a:p>
          <a:p>
            <a:endParaRPr lang="en-GB" dirty="0"/>
          </a:p>
          <a:p>
            <a:pPr lvl="1"/>
            <a:r>
              <a:rPr lang="en-GB" dirty="0"/>
              <a:t>The SSC rationale for needing a Risk Assessment for SECMP0038 proposed solution</a:t>
            </a:r>
          </a:p>
          <a:p>
            <a:pPr lvl="1"/>
            <a:endParaRPr lang="en-GB" dirty="0"/>
          </a:p>
          <a:p>
            <a:pPr lvl="1"/>
            <a:r>
              <a:rPr lang="en-GB" dirty="0"/>
              <a:t>The need for a request to the SEC Panel for a Risk Assessment to be commissioned (next Panel meeting is on the 9</a:t>
            </a:r>
            <a:r>
              <a:rPr lang="en-GB" baseline="30000" dirty="0"/>
              <a:t>th</a:t>
            </a:r>
            <a:r>
              <a:rPr lang="en-GB" dirty="0"/>
              <a:t> November)</a:t>
            </a:r>
          </a:p>
          <a:p>
            <a:pPr lvl="1"/>
            <a:endParaRPr lang="en-GB" dirty="0"/>
          </a:p>
          <a:p>
            <a:pPr lvl="1"/>
            <a:r>
              <a:rPr lang="en-GB" dirty="0"/>
              <a:t>The feasibility of an external company being able to carry out the Risk Assessment based on the requirements presented following this Working Group, rather than an internal or DCC-led Risk Assessment</a:t>
            </a:r>
          </a:p>
          <a:p>
            <a:endParaRPr lang="en-GB" dirty="0"/>
          </a:p>
        </p:txBody>
      </p:sp>
      <p:sp>
        <p:nvSpPr>
          <p:cNvPr id="4" name="Footer Placeholder 3">
            <a:extLst>
              <a:ext uri="{FF2B5EF4-FFF2-40B4-BE49-F238E27FC236}">
                <a16:creationId xmlns:a16="http://schemas.microsoft.com/office/drawing/2014/main" id="{F96C42B6-C039-46B8-BABB-5BB8C8C01687}"/>
              </a:ext>
            </a:extLst>
          </p:cNvPr>
          <p:cNvSpPr>
            <a:spLocks noGrp="1"/>
          </p:cNvSpPr>
          <p:nvPr>
            <p:ph type="ftr" sz="quarter" idx="11"/>
          </p:nvPr>
        </p:nvSpPr>
        <p:spPr/>
        <p:txBody>
          <a:bodyPr/>
          <a:lstStyle/>
          <a:p>
            <a:r>
              <a:rPr lang="en-GB"/>
              <a:t>Gemserv</a:t>
            </a:r>
            <a:endParaRPr lang="en-GB" dirty="0"/>
          </a:p>
        </p:txBody>
      </p:sp>
      <p:sp>
        <p:nvSpPr>
          <p:cNvPr id="5" name="Slide Number Placeholder 4">
            <a:extLst>
              <a:ext uri="{FF2B5EF4-FFF2-40B4-BE49-F238E27FC236}">
                <a16:creationId xmlns:a16="http://schemas.microsoft.com/office/drawing/2014/main" id="{AA8169FA-05AD-4BEB-BC70-B7FAB4457C36}"/>
              </a:ext>
            </a:extLst>
          </p:cNvPr>
          <p:cNvSpPr>
            <a:spLocks noGrp="1"/>
          </p:cNvSpPr>
          <p:nvPr>
            <p:ph type="sldNum" sz="quarter" idx="12"/>
          </p:nvPr>
        </p:nvSpPr>
        <p:spPr/>
        <p:txBody>
          <a:bodyPr/>
          <a:lstStyle/>
          <a:p>
            <a:fld id="{0010C381-1A06-427A-8938-CFE23249EA2B}" type="slidenum">
              <a:rPr lang="en-GB" smtClean="0"/>
              <a:pPr/>
              <a:t>19</a:t>
            </a:fld>
            <a:endParaRPr lang="en-GB" dirty="0"/>
          </a:p>
        </p:txBody>
      </p:sp>
    </p:spTree>
    <p:extLst>
      <p:ext uri="{BB962C8B-B14F-4D97-AF65-F5344CB8AC3E}">
        <p14:creationId xmlns:p14="http://schemas.microsoft.com/office/powerpoint/2010/main" val="11851178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AD15EB-C037-4CEE-8ACD-12FDC7C4E535}"/>
              </a:ext>
            </a:extLst>
          </p:cNvPr>
          <p:cNvSpPr>
            <a:spLocks noGrp="1"/>
          </p:cNvSpPr>
          <p:nvPr>
            <p:ph type="title"/>
          </p:nvPr>
        </p:nvSpPr>
        <p:spPr/>
        <p:txBody>
          <a:bodyPr/>
          <a:lstStyle/>
          <a:p>
            <a:r>
              <a:rPr lang="en-GB" dirty="0"/>
              <a:t>SECMP0031/ Issue</a:t>
            </a:r>
          </a:p>
        </p:txBody>
      </p:sp>
      <p:sp>
        <p:nvSpPr>
          <p:cNvPr id="3" name="Text Placeholder 2">
            <a:extLst>
              <a:ext uri="{FF2B5EF4-FFF2-40B4-BE49-F238E27FC236}">
                <a16:creationId xmlns:a16="http://schemas.microsoft.com/office/drawing/2014/main" id="{A00341CC-CD38-490B-8D32-F1A5CE55AC3D}"/>
              </a:ext>
            </a:extLst>
          </p:cNvPr>
          <p:cNvSpPr>
            <a:spLocks noGrp="1"/>
          </p:cNvSpPr>
          <p:nvPr>
            <p:ph type="body" sz="quarter" idx="12"/>
          </p:nvPr>
        </p:nvSpPr>
        <p:spPr/>
        <p:txBody>
          <a:bodyPr/>
          <a:lstStyle/>
          <a:p>
            <a:endParaRPr lang="en-GB"/>
          </a:p>
        </p:txBody>
      </p:sp>
    </p:spTree>
    <p:extLst>
      <p:ext uri="{BB962C8B-B14F-4D97-AF65-F5344CB8AC3E}">
        <p14:creationId xmlns:p14="http://schemas.microsoft.com/office/powerpoint/2010/main" val="315573177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738CBC-82CC-42E5-9BB1-9A759C9A477C}"/>
              </a:ext>
            </a:extLst>
          </p:cNvPr>
          <p:cNvSpPr>
            <a:spLocks noGrp="1"/>
          </p:cNvSpPr>
          <p:nvPr>
            <p:ph type="title"/>
          </p:nvPr>
        </p:nvSpPr>
        <p:spPr/>
        <p:txBody>
          <a:bodyPr/>
          <a:lstStyle/>
          <a:p>
            <a:r>
              <a:rPr lang="en-GB" dirty="0"/>
              <a:t>Standard Communication Smart Meter System</a:t>
            </a:r>
          </a:p>
        </p:txBody>
      </p:sp>
      <p:sp>
        <p:nvSpPr>
          <p:cNvPr id="4" name="Footer Placeholder 3">
            <a:extLst>
              <a:ext uri="{FF2B5EF4-FFF2-40B4-BE49-F238E27FC236}">
                <a16:creationId xmlns:a16="http://schemas.microsoft.com/office/drawing/2014/main" id="{2DEFC649-4532-4576-A476-F952ECF63EE6}"/>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Calibri" panose="020F0502020204030204"/>
                <a:ea typeface="+mn-ea"/>
                <a:cs typeface="+mn-cs"/>
              </a:rPr>
              <a:t>Gemserv</a:t>
            </a:r>
            <a:endParaRPr kumimoji="0" lang="en-GB" sz="12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5" name="Slide Number Placeholder 4">
            <a:extLst>
              <a:ext uri="{FF2B5EF4-FFF2-40B4-BE49-F238E27FC236}">
                <a16:creationId xmlns:a16="http://schemas.microsoft.com/office/drawing/2014/main" id="{BAFA3B40-F750-4BE5-A5A9-5680EB99FB5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010C381-1A06-427A-8938-CFE23249EA2B}" type="slidenum">
              <a:rPr kumimoji="0" lang="en-GB" sz="120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GB" sz="12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nvGrpSpPr>
          <p:cNvPr id="6" name="Group 5">
            <a:extLst>
              <a:ext uri="{FF2B5EF4-FFF2-40B4-BE49-F238E27FC236}">
                <a16:creationId xmlns:a16="http://schemas.microsoft.com/office/drawing/2014/main" id="{79B2E206-C8C3-4203-AADD-3DB756022271}"/>
              </a:ext>
            </a:extLst>
          </p:cNvPr>
          <p:cNvGrpSpPr/>
          <p:nvPr/>
        </p:nvGrpSpPr>
        <p:grpSpPr>
          <a:xfrm>
            <a:off x="7738344" y="1933228"/>
            <a:ext cx="2730873" cy="1214922"/>
            <a:chOff x="7738344" y="1933228"/>
            <a:chExt cx="2730873" cy="1214922"/>
          </a:xfrm>
        </p:grpSpPr>
        <p:cxnSp>
          <p:nvCxnSpPr>
            <p:cNvPr id="7" name="Straight Connector 6">
              <a:extLst>
                <a:ext uri="{FF2B5EF4-FFF2-40B4-BE49-F238E27FC236}">
                  <a16:creationId xmlns:a16="http://schemas.microsoft.com/office/drawing/2014/main" id="{0216C350-6527-49F7-AD64-0B2116F0521F}"/>
                </a:ext>
              </a:extLst>
            </p:cNvPr>
            <p:cNvCxnSpPr>
              <a:stCxn id="31" idx="0"/>
            </p:cNvCxnSpPr>
            <p:nvPr/>
          </p:nvCxnSpPr>
          <p:spPr>
            <a:xfrm flipV="1">
              <a:off x="10466427" y="2345635"/>
              <a:ext cx="2790" cy="802515"/>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CD41D4B7-ABA2-4BAF-BCB8-3A1A10C656C3}"/>
                </a:ext>
              </a:extLst>
            </p:cNvPr>
            <p:cNvCxnSpPr/>
            <p:nvPr/>
          </p:nvCxnSpPr>
          <p:spPr>
            <a:xfrm>
              <a:off x="7738344" y="2605724"/>
              <a:ext cx="2728081" cy="0"/>
            </a:xfrm>
            <a:prstGeom prst="straightConnector1">
              <a:avLst/>
            </a:prstGeom>
            <a:ln w="28575">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5566ED32-079B-4B7D-AE2D-7999F1CD7B54}"/>
                </a:ext>
              </a:extLst>
            </p:cNvPr>
            <p:cNvSpPr txBox="1"/>
            <p:nvPr/>
          </p:nvSpPr>
          <p:spPr>
            <a:xfrm>
              <a:off x="8276596" y="1933228"/>
              <a:ext cx="1613775"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33333"/>
                  </a:solidFill>
                  <a:effectLst/>
                  <a:uLnTx/>
                  <a:uFillTx/>
                  <a:latin typeface="Calibri" panose="020F0502020204030204"/>
                  <a:ea typeface="+mn-ea"/>
                  <a:cs typeface="+mn-cs"/>
                </a:rPr>
                <a:t>Authentication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33333"/>
                  </a:solidFill>
                  <a:effectLst/>
                  <a:uLnTx/>
                  <a:uFillTx/>
                  <a:latin typeface="Calibri" panose="020F0502020204030204"/>
                  <a:ea typeface="+mn-ea"/>
                  <a:cs typeface="+mn-cs"/>
                </a:rPr>
                <a:t>&amp; Encryption</a:t>
              </a:r>
            </a:p>
          </p:txBody>
        </p:sp>
      </p:grpSp>
      <p:grpSp>
        <p:nvGrpSpPr>
          <p:cNvPr id="10" name="Group 9">
            <a:extLst>
              <a:ext uri="{FF2B5EF4-FFF2-40B4-BE49-F238E27FC236}">
                <a16:creationId xmlns:a16="http://schemas.microsoft.com/office/drawing/2014/main" id="{3DE17C71-D2F0-4A9F-A6BD-D5C39BDCCCB2}"/>
              </a:ext>
            </a:extLst>
          </p:cNvPr>
          <p:cNvGrpSpPr/>
          <p:nvPr/>
        </p:nvGrpSpPr>
        <p:grpSpPr>
          <a:xfrm>
            <a:off x="4961654" y="1949991"/>
            <a:ext cx="2779480" cy="1206199"/>
            <a:chOff x="4961654" y="1949991"/>
            <a:chExt cx="2779480" cy="1206199"/>
          </a:xfrm>
        </p:grpSpPr>
        <p:cxnSp>
          <p:nvCxnSpPr>
            <p:cNvPr id="11" name="Straight Connector 10">
              <a:extLst>
                <a:ext uri="{FF2B5EF4-FFF2-40B4-BE49-F238E27FC236}">
                  <a16:creationId xmlns:a16="http://schemas.microsoft.com/office/drawing/2014/main" id="{DAC14828-2906-4F71-B9FE-00C1309F2126}"/>
                </a:ext>
              </a:extLst>
            </p:cNvPr>
            <p:cNvCxnSpPr/>
            <p:nvPr/>
          </p:nvCxnSpPr>
          <p:spPr>
            <a:xfrm flipV="1">
              <a:off x="7738344" y="2353675"/>
              <a:ext cx="2790" cy="802515"/>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902B48BC-756D-452B-A371-4EB3D72942E0}"/>
                </a:ext>
              </a:extLst>
            </p:cNvPr>
            <p:cNvCxnSpPr>
              <a:cxnSpLocks/>
            </p:cNvCxnSpPr>
            <p:nvPr/>
          </p:nvCxnSpPr>
          <p:spPr>
            <a:xfrm>
              <a:off x="4961654" y="2597632"/>
              <a:ext cx="2753240" cy="0"/>
            </a:xfrm>
            <a:prstGeom prst="straightConnector1">
              <a:avLst/>
            </a:prstGeom>
            <a:ln w="28575">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48759AB0-9530-4026-80F9-49F9739F039F}"/>
                </a:ext>
              </a:extLst>
            </p:cNvPr>
            <p:cNvSpPr txBox="1"/>
            <p:nvPr/>
          </p:nvSpPr>
          <p:spPr>
            <a:xfrm>
              <a:off x="5792715" y="1949991"/>
              <a:ext cx="1421287"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33333"/>
                  </a:solidFill>
                  <a:effectLst/>
                  <a:uLnTx/>
                  <a:uFillTx/>
                  <a:latin typeface="Calibri" panose="020F0502020204030204"/>
                  <a:ea typeface="+mn-ea"/>
                  <a:cs typeface="+mn-cs"/>
                </a:rPr>
                <a:t>Secured</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33333"/>
                  </a:solidFill>
                  <a:effectLst/>
                  <a:uLnTx/>
                  <a:uFillTx/>
                  <a:latin typeface="Calibri" panose="020F0502020204030204"/>
                  <a:ea typeface="+mn-ea"/>
                  <a:cs typeface="+mn-cs"/>
                </a:rPr>
                <a:t>Transmission</a:t>
              </a:r>
            </a:p>
          </p:txBody>
        </p:sp>
      </p:grpSp>
      <p:grpSp>
        <p:nvGrpSpPr>
          <p:cNvPr id="14" name="Group 13">
            <a:extLst>
              <a:ext uri="{FF2B5EF4-FFF2-40B4-BE49-F238E27FC236}">
                <a16:creationId xmlns:a16="http://schemas.microsoft.com/office/drawing/2014/main" id="{3F344BF1-F7E9-4D4A-88A6-73B252B0FB62}"/>
              </a:ext>
            </a:extLst>
          </p:cNvPr>
          <p:cNvGrpSpPr/>
          <p:nvPr/>
        </p:nvGrpSpPr>
        <p:grpSpPr>
          <a:xfrm>
            <a:off x="852407" y="2107769"/>
            <a:ext cx="6548986" cy="3409628"/>
            <a:chOff x="852407" y="2107769"/>
            <a:chExt cx="6548986" cy="3409628"/>
          </a:xfrm>
        </p:grpSpPr>
        <p:sp>
          <p:nvSpPr>
            <p:cNvPr id="15" name="Rectangle 14">
              <a:extLst>
                <a:ext uri="{FF2B5EF4-FFF2-40B4-BE49-F238E27FC236}">
                  <a16:creationId xmlns:a16="http://schemas.microsoft.com/office/drawing/2014/main" id="{1F744455-5CDF-4CCC-9D82-8BE8E19D8CEA}"/>
                </a:ext>
              </a:extLst>
            </p:cNvPr>
            <p:cNvSpPr/>
            <p:nvPr/>
          </p:nvSpPr>
          <p:spPr>
            <a:xfrm>
              <a:off x="852407" y="2107769"/>
              <a:ext cx="4093555" cy="3409628"/>
            </a:xfrm>
            <a:prstGeom prst="rect">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FCC1AAAD-9CD2-4557-A28B-2826EA54CAFA}"/>
                </a:ext>
              </a:extLst>
            </p:cNvPr>
            <p:cNvSpPr txBox="1"/>
            <p:nvPr/>
          </p:nvSpPr>
          <p:spPr>
            <a:xfrm>
              <a:off x="5843401" y="4799182"/>
              <a:ext cx="1557992"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33333"/>
                  </a:solidFill>
                  <a:effectLst/>
                  <a:uLnTx/>
                  <a:uFillTx/>
                  <a:latin typeface="Calibri" panose="020F0502020204030204"/>
                  <a:ea typeface="+mn-ea"/>
                  <a:cs typeface="+mn-cs"/>
                </a:rPr>
                <a:t>Protected LAN</a:t>
              </a:r>
            </a:p>
          </p:txBody>
        </p:sp>
        <p:cxnSp>
          <p:nvCxnSpPr>
            <p:cNvPr id="17" name="Straight Arrow Connector 16">
              <a:extLst>
                <a:ext uri="{FF2B5EF4-FFF2-40B4-BE49-F238E27FC236}">
                  <a16:creationId xmlns:a16="http://schemas.microsoft.com/office/drawing/2014/main" id="{12B19606-6A78-48AE-AFD9-976D618D6451}"/>
                </a:ext>
              </a:extLst>
            </p:cNvPr>
            <p:cNvCxnSpPr>
              <a:cxnSpLocks/>
            </p:cNvCxnSpPr>
            <p:nvPr/>
          </p:nvCxnSpPr>
          <p:spPr>
            <a:xfrm>
              <a:off x="4936017" y="4983848"/>
              <a:ext cx="872196" cy="0"/>
            </a:xfrm>
            <a:prstGeom prst="straightConnector1">
              <a:avLst/>
            </a:prstGeom>
            <a:ln w="28575">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18" name="Group 17">
            <a:extLst>
              <a:ext uri="{FF2B5EF4-FFF2-40B4-BE49-F238E27FC236}">
                <a16:creationId xmlns:a16="http://schemas.microsoft.com/office/drawing/2014/main" id="{0FAA4A19-19DF-45B4-BB6A-8A6138406073}"/>
              </a:ext>
            </a:extLst>
          </p:cNvPr>
          <p:cNvGrpSpPr/>
          <p:nvPr/>
        </p:nvGrpSpPr>
        <p:grpSpPr>
          <a:xfrm>
            <a:off x="1165726" y="2590226"/>
            <a:ext cx="9753706" cy="2650732"/>
            <a:chOff x="1165726" y="2590226"/>
            <a:chExt cx="9753706" cy="2650732"/>
          </a:xfrm>
        </p:grpSpPr>
        <p:grpSp>
          <p:nvGrpSpPr>
            <p:cNvPr id="19" name="Group 18">
              <a:extLst>
                <a:ext uri="{FF2B5EF4-FFF2-40B4-BE49-F238E27FC236}">
                  <a16:creationId xmlns:a16="http://schemas.microsoft.com/office/drawing/2014/main" id="{E1C7CDC2-EECF-4EE7-AADA-B8D0827557DD}"/>
                </a:ext>
              </a:extLst>
            </p:cNvPr>
            <p:cNvGrpSpPr/>
            <p:nvPr/>
          </p:nvGrpSpPr>
          <p:grpSpPr>
            <a:xfrm>
              <a:off x="4482115" y="3117032"/>
              <a:ext cx="906011" cy="746516"/>
              <a:chOff x="5608979" y="3404542"/>
              <a:chExt cx="906011" cy="746516"/>
            </a:xfrm>
          </p:grpSpPr>
          <p:sp>
            <p:nvSpPr>
              <p:cNvPr id="50" name="Rectangle 49">
                <a:extLst>
                  <a:ext uri="{FF2B5EF4-FFF2-40B4-BE49-F238E27FC236}">
                    <a16:creationId xmlns:a16="http://schemas.microsoft.com/office/drawing/2014/main" id="{7934C231-9647-4E2D-A9C3-DD7ED9E080CD}"/>
                  </a:ext>
                </a:extLst>
              </p:cNvPr>
              <p:cNvSpPr/>
              <p:nvPr/>
            </p:nvSpPr>
            <p:spPr>
              <a:xfrm>
                <a:off x="5608979" y="3404542"/>
                <a:ext cx="906011" cy="74651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51" name="TextBox 50">
                <a:extLst>
                  <a:ext uri="{FF2B5EF4-FFF2-40B4-BE49-F238E27FC236}">
                    <a16:creationId xmlns:a16="http://schemas.microsoft.com/office/drawing/2014/main" id="{D6F6526B-8778-4682-94D9-53AD5C357D26}"/>
                  </a:ext>
                </a:extLst>
              </p:cNvPr>
              <p:cNvSpPr txBox="1"/>
              <p:nvPr/>
            </p:nvSpPr>
            <p:spPr>
              <a:xfrm>
                <a:off x="5802589" y="3607262"/>
                <a:ext cx="452368"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33333"/>
                    </a:solidFill>
                    <a:effectLst/>
                    <a:uLnTx/>
                    <a:uFillTx/>
                    <a:latin typeface="Calibri" panose="020F0502020204030204"/>
                    <a:ea typeface="+mn-ea"/>
                    <a:cs typeface="+mn-cs"/>
                  </a:rPr>
                  <a:t>CH</a:t>
                </a:r>
              </a:p>
            </p:txBody>
          </p:sp>
        </p:grpSp>
        <p:grpSp>
          <p:nvGrpSpPr>
            <p:cNvPr id="20" name="Group 19">
              <a:extLst>
                <a:ext uri="{FF2B5EF4-FFF2-40B4-BE49-F238E27FC236}">
                  <a16:creationId xmlns:a16="http://schemas.microsoft.com/office/drawing/2014/main" id="{B8E31B89-82CF-42AE-9C83-897CE86314DD}"/>
                </a:ext>
              </a:extLst>
            </p:cNvPr>
            <p:cNvGrpSpPr/>
            <p:nvPr/>
          </p:nvGrpSpPr>
          <p:grpSpPr>
            <a:xfrm>
              <a:off x="1184479" y="2590226"/>
              <a:ext cx="906011" cy="746516"/>
              <a:chOff x="5575767" y="3435660"/>
              <a:chExt cx="906011" cy="746516"/>
            </a:xfrm>
          </p:grpSpPr>
          <p:sp>
            <p:nvSpPr>
              <p:cNvPr id="48" name="Rectangle 47">
                <a:extLst>
                  <a:ext uri="{FF2B5EF4-FFF2-40B4-BE49-F238E27FC236}">
                    <a16:creationId xmlns:a16="http://schemas.microsoft.com/office/drawing/2014/main" id="{BED753CA-E08D-44C0-8F81-FDB8B4527A63}"/>
                  </a:ext>
                </a:extLst>
              </p:cNvPr>
              <p:cNvSpPr/>
              <p:nvPr/>
            </p:nvSpPr>
            <p:spPr>
              <a:xfrm>
                <a:off x="5575767" y="3435660"/>
                <a:ext cx="906011" cy="74651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49" name="TextBox 48">
                <a:extLst>
                  <a:ext uri="{FF2B5EF4-FFF2-40B4-BE49-F238E27FC236}">
                    <a16:creationId xmlns:a16="http://schemas.microsoft.com/office/drawing/2014/main" id="{60221586-55C3-42F9-8A87-FC9C95BBDA1B}"/>
                  </a:ext>
                </a:extLst>
              </p:cNvPr>
              <p:cNvSpPr txBox="1"/>
              <p:nvPr/>
            </p:nvSpPr>
            <p:spPr>
              <a:xfrm>
                <a:off x="5669859" y="3624252"/>
                <a:ext cx="71782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33333"/>
                    </a:solidFill>
                    <a:effectLst/>
                    <a:uLnTx/>
                    <a:uFillTx/>
                    <a:latin typeface="Calibri" panose="020F0502020204030204"/>
                    <a:ea typeface="+mn-ea"/>
                    <a:cs typeface="+mn-cs"/>
                  </a:rPr>
                  <a:t>ESME</a:t>
                </a:r>
              </a:p>
            </p:txBody>
          </p:sp>
        </p:grpSp>
        <p:grpSp>
          <p:nvGrpSpPr>
            <p:cNvPr id="21" name="Group 20">
              <a:extLst>
                <a:ext uri="{FF2B5EF4-FFF2-40B4-BE49-F238E27FC236}">
                  <a16:creationId xmlns:a16="http://schemas.microsoft.com/office/drawing/2014/main" id="{4C3E6B10-6A20-4EE0-8E6E-92FEC1CBCA46}"/>
                </a:ext>
              </a:extLst>
            </p:cNvPr>
            <p:cNvGrpSpPr/>
            <p:nvPr/>
          </p:nvGrpSpPr>
          <p:grpSpPr>
            <a:xfrm>
              <a:off x="1165726" y="3738745"/>
              <a:ext cx="906011" cy="746516"/>
              <a:chOff x="5575767" y="3435660"/>
              <a:chExt cx="906011" cy="746516"/>
            </a:xfrm>
          </p:grpSpPr>
          <p:sp>
            <p:nvSpPr>
              <p:cNvPr id="46" name="Rectangle 45">
                <a:extLst>
                  <a:ext uri="{FF2B5EF4-FFF2-40B4-BE49-F238E27FC236}">
                    <a16:creationId xmlns:a16="http://schemas.microsoft.com/office/drawing/2014/main" id="{4FD0C38C-18EB-4679-A433-0C3D4341D319}"/>
                  </a:ext>
                </a:extLst>
              </p:cNvPr>
              <p:cNvSpPr/>
              <p:nvPr/>
            </p:nvSpPr>
            <p:spPr>
              <a:xfrm>
                <a:off x="5575767" y="3435660"/>
                <a:ext cx="906011" cy="74651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47" name="TextBox 46">
                <a:extLst>
                  <a:ext uri="{FF2B5EF4-FFF2-40B4-BE49-F238E27FC236}">
                    <a16:creationId xmlns:a16="http://schemas.microsoft.com/office/drawing/2014/main" id="{2BEEB3E8-DE05-4DD5-9843-5B2E2CBC62D4}"/>
                  </a:ext>
                </a:extLst>
              </p:cNvPr>
              <p:cNvSpPr txBox="1"/>
              <p:nvPr/>
            </p:nvSpPr>
            <p:spPr>
              <a:xfrm>
                <a:off x="5669859" y="3624252"/>
                <a:ext cx="75533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33333"/>
                    </a:solidFill>
                    <a:effectLst/>
                    <a:uLnTx/>
                    <a:uFillTx/>
                    <a:latin typeface="Calibri" panose="020F0502020204030204"/>
                    <a:ea typeface="+mn-ea"/>
                    <a:cs typeface="+mn-cs"/>
                  </a:rPr>
                  <a:t>GSME</a:t>
                </a:r>
              </a:p>
            </p:txBody>
          </p:sp>
        </p:grpSp>
        <p:cxnSp>
          <p:nvCxnSpPr>
            <p:cNvPr id="22" name="Straight Connector 21">
              <a:extLst>
                <a:ext uri="{FF2B5EF4-FFF2-40B4-BE49-F238E27FC236}">
                  <a16:creationId xmlns:a16="http://schemas.microsoft.com/office/drawing/2014/main" id="{6A4E991A-A19D-428B-A41A-A7707E37900D}"/>
                </a:ext>
              </a:extLst>
            </p:cNvPr>
            <p:cNvCxnSpPr>
              <a:stCxn id="48" idx="3"/>
            </p:cNvCxnSpPr>
            <p:nvPr/>
          </p:nvCxnSpPr>
          <p:spPr>
            <a:xfrm>
              <a:off x="2090490" y="2963484"/>
              <a:ext cx="977029" cy="327922"/>
            </a:xfrm>
            <a:prstGeom prst="line">
              <a:avLst/>
            </a:prstGeom>
            <a:ln w="28575">
              <a:solidFill>
                <a:srgbClr val="FF0000"/>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00051813-60C1-4283-A970-4A9ABA669241}"/>
                </a:ext>
              </a:extLst>
            </p:cNvPr>
            <p:cNvCxnSpPr>
              <a:stCxn id="46" idx="3"/>
            </p:cNvCxnSpPr>
            <p:nvPr/>
          </p:nvCxnSpPr>
          <p:spPr>
            <a:xfrm flipV="1">
              <a:off x="2071737" y="3738745"/>
              <a:ext cx="995782" cy="373258"/>
            </a:xfrm>
            <a:prstGeom prst="line">
              <a:avLst/>
            </a:prstGeom>
            <a:ln w="28575">
              <a:solidFill>
                <a:srgbClr val="FF0000"/>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E426CD16-43C7-4465-B347-08275EFAF1CB}"/>
                </a:ext>
              </a:extLst>
            </p:cNvPr>
            <p:cNvCxnSpPr>
              <a:endCxn id="50" idx="1"/>
            </p:cNvCxnSpPr>
            <p:nvPr/>
          </p:nvCxnSpPr>
          <p:spPr>
            <a:xfrm>
              <a:off x="4091124" y="3490256"/>
              <a:ext cx="390991" cy="34"/>
            </a:xfrm>
            <a:prstGeom prst="line">
              <a:avLst/>
            </a:prstGeom>
            <a:ln w="28575">
              <a:solidFill>
                <a:srgbClr val="FF0000"/>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25" name="Group 24">
              <a:extLst>
                <a:ext uri="{FF2B5EF4-FFF2-40B4-BE49-F238E27FC236}">
                  <a16:creationId xmlns:a16="http://schemas.microsoft.com/office/drawing/2014/main" id="{411453FA-12CF-4FE8-885B-14BAEFD29DA0}"/>
                </a:ext>
              </a:extLst>
            </p:cNvPr>
            <p:cNvGrpSpPr/>
            <p:nvPr/>
          </p:nvGrpSpPr>
          <p:grpSpPr>
            <a:xfrm>
              <a:off x="5911701" y="3033671"/>
              <a:ext cx="1071067" cy="1059683"/>
              <a:chOff x="6195116" y="3321183"/>
              <a:chExt cx="1071067" cy="1059683"/>
            </a:xfrm>
          </p:grpSpPr>
          <p:sp>
            <p:nvSpPr>
              <p:cNvPr id="44" name="Cloud 43">
                <a:extLst>
                  <a:ext uri="{FF2B5EF4-FFF2-40B4-BE49-F238E27FC236}">
                    <a16:creationId xmlns:a16="http://schemas.microsoft.com/office/drawing/2014/main" id="{3318281A-52D4-4837-AB1D-82529CC5D0CD}"/>
                  </a:ext>
                </a:extLst>
              </p:cNvPr>
              <p:cNvSpPr/>
              <p:nvPr/>
            </p:nvSpPr>
            <p:spPr>
              <a:xfrm rot="2180019">
                <a:off x="6195116" y="3321183"/>
                <a:ext cx="1071067" cy="1059683"/>
              </a:xfrm>
              <a:prstGeom prst="cloud">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45" name="TextBox 44">
                <a:extLst>
                  <a:ext uri="{FF2B5EF4-FFF2-40B4-BE49-F238E27FC236}">
                    <a16:creationId xmlns:a16="http://schemas.microsoft.com/office/drawing/2014/main" id="{0D261179-822B-4EFF-BEEE-4E063D982540}"/>
                  </a:ext>
                </a:extLst>
              </p:cNvPr>
              <p:cNvSpPr txBox="1"/>
              <p:nvPr/>
            </p:nvSpPr>
            <p:spPr>
              <a:xfrm>
                <a:off x="6226143" y="3624254"/>
                <a:ext cx="1039452"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33333"/>
                    </a:solidFill>
                    <a:effectLst/>
                    <a:uLnTx/>
                    <a:uFillTx/>
                    <a:latin typeface="Calibri" panose="020F0502020204030204"/>
                    <a:ea typeface="+mn-ea"/>
                    <a:cs typeface="+mn-cs"/>
                  </a:rPr>
                  <a:t>SM WAN</a:t>
                </a:r>
              </a:p>
            </p:txBody>
          </p:sp>
        </p:grpSp>
        <p:grpSp>
          <p:nvGrpSpPr>
            <p:cNvPr id="26" name="Group 25">
              <a:extLst>
                <a:ext uri="{FF2B5EF4-FFF2-40B4-BE49-F238E27FC236}">
                  <a16:creationId xmlns:a16="http://schemas.microsoft.com/office/drawing/2014/main" id="{B33082EF-8F93-457E-817F-5A60C2C4485F}"/>
                </a:ext>
              </a:extLst>
            </p:cNvPr>
            <p:cNvGrpSpPr/>
            <p:nvPr/>
          </p:nvGrpSpPr>
          <p:grpSpPr>
            <a:xfrm>
              <a:off x="7275789" y="3148150"/>
              <a:ext cx="906011" cy="746516"/>
              <a:chOff x="8129656" y="3435660"/>
              <a:chExt cx="906011" cy="746516"/>
            </a:xfrm>
          </p:grpSpPr>
          <p:sp>
            <p:nvSpPr>
              <p:cNvPr id="42" name="Rectangle 41">
                <a:extLst>
                  <a:ext uri="{FF2B5EF4-FFF2-40B4-BE49-F238E27FC236}">
                    <a16:creationId xmlns:a16="http://schemas.microsoft.com/office/drawing/2014/main" id="{4B17F3D9-58CB-4574-96C1-4A2720E21DE3}"/>
                  </a:ext>
                </a:extLst>
              </p:cNvPr>
              <p:cNvSpPr/>
              <p:nvPr/>
            </p:nvSpPr>
            <p:spPr>
              <a:xfrm>
                <a:off x="8129656" y="3435660"/>
                <a:ext cx="906011" cy="74651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43" name="TextBox 42">
                <a:extLst>
                  <a:ext uri="{FF2B5EF4-FFF2-40B4-BE49-F238E27FC236}">
                    <a16:creationId xmlns:a16="http://schemas.microsoft.com/office/drawing/2014/main" id="{C7909DA7-BE39-4997-A9A9-0B10B271F470}"/>
                  </a:ext>
                </a:extLst>
              </p:cNvPr>
              <p:cNvSpPr txBox="1"/>
              <p:nvPr/>
            </p:nvSpPr>
            <p:spPr>
              <a:xfrm>
                <a:off x="8287274" y="3607262"/>
                <a:ext cx="562975"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33333"/>
                    </a:solidFill>
                    <a:effectLst/>
                    <a:uLnTx/>
                    <a:uFillTx/>
                    <a:latin typeface="Calibri" panose="020F0502020204030204"/>
                    <a:ea typeface="+mn-ea"/>
                    <a:cs typeface="+mn-cs"/>
                  </a:rPr>
                  <a:t>DSP</a:t>
                </a:r>
              </a:p>
            </p:txBody>
          </p:sp>
        </p:grpSp>
        <p:cxnSp>
          <p:nvCxnSpPr>
            <p:cNvPr id="27" name="Straight Connector 26">
              <a:extLst>
                <a:ext uri="{FF2B5EF4-FFF2-40B4-BE49-F238E27FC236}">
                  <a16:creationId xmlns:a16="http://schemas.microsoft.com/office/drawing/2014/main" id="{EBA00C4E-3D7C-48FA-9F37-6FD6261F4FE6}"/>
                </a:ext>
              </a:extLst>
            </p:cNvPr>
            <p:cNvCxnSpPr>
              <a:stCxn id="50" idx="3"/>
            </p:cNvCxnSpPr>
            <p:nvPr/>
          </p:nvCxnSpPr>
          <p:spPr>
            <a:xfrm flipV="1">
              <a:off x="5388126" y="3490257"/>
              <a:ext cx="497862" cy="33"/>
            </a:xfrm>
            <a:prstGeom prst="line">
              <a:avLst/>
            </a:prstGeom>
            <a:ln w="28575">
              <a:solidFill>
                <a:srgbClr val="FF0000"/>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CDE83DF1-816E-4850-97B6-6FA895F13B13}"/>
                </a:ext>
              </a:extLst>
            </p:cNvPr>
            <p:cNvCxnSpPr>
              <a:endCxn id="42" idx="1"/>
            </p:cNvCxnSpPr>
            <p:nvPr/>
          </p:nvCxnSpPr>
          <p:spPr>
            <a:xfrm>
              <a:off x="7000795" y="3517647"/>
              <a:ext cx="274994" cy="3761"/>
            </a:xfrm>
            <a:prstGeom prst="line">
              <a:avLst/>
            </a:prstGeom>
            <a:ln w="28575">
              <a:solidFill>
                <a:srgbClr val="FF0000"/>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9" name="Cloud 28">
              <a:extLst>
                <a:ext uri="{FF2B5EF4-FFF2-40B4-BE49-F238E27FC236}">
                  <a16:creationId xmlns:a16="http://schemas.microsoft.com/office/drawing/2014/main" id="{EFBDE22D-1C69-4C16-A493-7B5DD0E3ECDF}"/>
                </a:ext>
              </a:extLst>
            </p:cNvPr>
            <p:cNvSpPr/>
            <p:nvPr/>
          </p:nvSpPr>
          <p:spPr>
            <a:xfrm rot="2180019">
              <a:off x="8553688" y="3000114"/>
              <a:ext cx="1071067" cy="1059683"/>
            </a:xfrm>
            <a:prstGeom prst="cloud">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0" name="TextBox 29">
              <a:extLst>
                <a:ext uri="{FF2B5EF4-FFF2-40B4-BE49-F238E27FC236}">
                  <a16:creationId xmlns:a16="http://schemas.microsoft.com/office/drawing/2014/main" id="{A2913CB8-C1CA-4639-BDDF-CB37D12FDE3E}"/>
                </a:ext>
              </a:extLst>
            </p:cNvPr>
            <p:cNvSpPr txBox="1"/>
            <p:nvPr/>
          </p:nvSpPr>
          <p:spPr>
            <a:xfrm>
              <a:off x="8650005" y="3303185"/>
              <a:ext cx="958789"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33333"/>
                  </a:solidFill>
                  <a:effectLst/>
                  <a:uLnTx/>
                  <a:uFillTx/>
                  <a:latin typeface="Calibri" panose="020F0502020204030204"/>
                  <a:ea typeface="+mn-ea"/>
                  <a:cs typeface="+mn-cs"/>
                </a:rPr>
                <a:t>Internet</a:t>
              </a:r>
            </a:p>
          </p:txBody>
        </p:sp>
        <p:sp>
          <p:nvSpPr>
            <p:cNvPr id="31" name="Rectangle 30">
              <a:extLst>
                <a:ext uri="{FF2B5EF4-FFF2-40B4-BE49-F238E27FC236}">
                  <a16:creationId xmlns:a16="http://schemas.microsoft.com/office/drawing/2014/main" id="{329A1CA0-A3A1-47CA-821E-2BB8FD593E27}"/>
                </a:ext>
              </a:extLst>
            </p:cNvPr>
            <p:cNvSpPr/>
            <p:nvPr/>
          </p:nvSpPr>
          <p:spPr>
            <a:xfrm>
              <a:off x="10013421" y="3148150"/>
              <a:ext cx="906011" cy="74651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2" name="TextBox 31">
              <a:extLst>
                <a:ext uri="{FF2B5EF4-FFF2-40B4-BE49-F238E27FC236}">
                  <a16:creationId xmlns:a16="http://schemas.microsoft.com/office/drawing/2014/main" id="{7F31EB3B-3825-4160-B837-162BA1A5F80A}"/>
                </a:ext>
              </a:extLst>
            </p:cNvPr>
            <p:cNvSpPr txBox="1"/>
            <p:nvPr/>
          </p:nvSpPr>
          <p:spPr>
            <a:xfrm>
              <a:off x="10154481" y="3198209"/>
              <a:ext cx="623889"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33333"/>
                  </a:solidFill>
                  <a:effectLst/>
                  <a:uLnTx/>
                  <a:uFillTx/>
                  <a:latin typeface="Calibri" panose="020F0502020204030204"/>
                  <a:ea typeface="+mn-ea"/>
                  <a:cs typeface="+mn-cs"/>
                </a:rPr>
                <a:t>DCC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33333"/>
                  </a:solidFill>
                  <a:effectLst/>
                  <a:uLnTx/>
                  <a:uFillTx/>
                  <a:latin typeface="Calibri" panose="020F0502020204030204"/>
                  <a:ea typeface="+mn-ea"/>
                  <a:cs typeface="+mn-cs"/>
                </a:rPr>
                <a:t>User</a:t>
              </a:r>
            </a:p>
          </p:txBody>
        </p:sp>
        <p:cxnSp>
          <p:nvCxnSpPr>
            <p:cNvPr id="33" name="Straight Connector 32">
              <a:extLst>
                <a:ext uri="{FF2B5EF4-FFF2-40B4-BE49-F238E27FC236}">
                  <a16:creationId xmlns:a16="http://schemas.microsoft.com/office/drawing/2014/main" id="{8608D861-C8DB-4086-9077-363C62E07871}"/>
                </a:ext>
              </a:extLst>
            </p:cNvPr>
            <p:cNvCxnSpPr>
              <a:stCxn id="42" idx="3"/>
            </p:cNvCxnSpPr>
            <p:nvPr/>
          </p:nvCxnSpPr>
          <p:spPr>
            <a:xfrm flipV="1">
              <a:off x="8181800" y="3517647"/>
              <a:ext cx="340842" cy="3761"/>
            </a:xfrm>
            <a:prstGeom prst="line">
              <a:avLst/>
            </a:prstGeom>
            <a:ln w="28575">
              <a:solidFill>
                <a:srgbClr val="FF0000"/>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66E7B7DB-8F20-4B3B-A07D-97DA4561F563}"/>
                </a:ext>
              </a:extLst>
            </p:cNvPr>
            <p:cNvCxnSpPr>
              <a:endCxn id="31" idx="1"/>
            </p:cNvCxnSpPr>
            <p:nvPr/>
          </p:nvCxnSpPr>
          <p:spPr>
            <a:xfrm>
              <a:off x="9673950" y="3517647"/>
              <a:ext cx="339471" cy="3761"/>
            </a:xfrm>
            <a:prstGeom prst="line">
              <a:avLst/>
            </a:prstGeom>
            <a:ln w="28575">
              <a:solidFill>
                <a:srgbClr val="FF0000"/>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35" name="Group 34">
              <a:extLst>
                <a:ext uri="{FF2B5EF4-FFF2-40B4-BE49-F238E27FC236}">
                  <a16:creationId xmlns:a16="http://schemas.microsoft.com/office/drawing/2014/main" id="{99F138D7-0C14-45E1-A402-614A36F2D7F9}"/>
                </a:ext>
              </a:extLst>
            </p:cNvPr>
            <p:cNvGrpSpPr/>
            <p:nvPr/>
          </p:nvGrpSpPr>
          <p:grpSpPr>
            <a:xfrm>
              <a:off x="3102039" y="4494442"/>
              <a:ext cx="906011" cy="746516"/>
              <a:chOff x="3155444" y="3342300"/>
              <a:chExt cx="906011" cy="746516"/>
            </a:xfrm>
          </p:grpSpPr>
          <p:sp>
            <p:nvSpPr>
              <p:cNvPr id="40" name="Rectangle 39">
                <a:extLst>
                  <a:ext uri="{FF2B5EF4-FFF2-40B4-BE49-F238E27FC236}">
                    <a16:creationId xmlns:a16="http://schemas.microsoft.com/office/drawing/2014/main" id="{C53A1F42-1F9D-45ED-9A46-091D338317A1}"/>
                  </a:ext>
                </a:extLst>
              </p:cNvPr>
              <p:cNvSpPr/>
              <p:nvPr/>
            </p:nvSpPr>
            <p:spPr>
              <a:xfrm>
                <a:off x="3155444" y="3342300"/>
                <a:ext cx="906011" cy="74651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41" name="TextBox 40">
                <a:extLst>
                  <a:ext uri="{FF2B5EF4-FFF2-40B4-BE49-F238E27FC236}">
                    <a16:creationId xmlns:a16="http://schemas.microsoft.com/office/drawing/2014/main" id="{2EFA19E3-9074-4499-8006-12BEB4ABE0FE}"/>
                  </a:ext>
                </a:extLst>
              </p:cNvPr>
              <p:cNvSpPr txBox="1"/>
              <p:nvPr/>
            </p:nvSpPr>
            <p:spPr>
              <a:xfrm>
                <a:off x="3188301" y="3530892"/>
                <a:ext cx="840295" cy="369332"/>
              </a:xfrm>
              <a:prstGeom prst="rect">
                <a:avLst/>
              </a:prstGeom>
              <a:solidFill>
                <a:schemeClr val="bg1"/>
              </a:solid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33333"/>
                    </a:solidFill>
                    <a:effectLst/>
                    <a:uLnTx/>
                    <a:uFillTx/>
                    <a:latin typeface="Calibri" panose="020F0502020204030204"/>
                    <a:ea typeface="+mn-ea"/>
                    <a:cs typeface="+mn-cs"/>
                  </a:rPr>
                  <a:t>PPMID</a:t>
                </a:r>
              </a:p>
            </p:txBody>
          </p:sp>
        </p:grpSp>
        <p:grpSp>
          <p:nvGrpSpPr>
            <p:cNvPr id="36" name="Group 35">
              <a:extLst>
                <a:ext uri="{FF2B5EF4-FFF2-40B4-BE49-F238E27FC236}">
                  <a16:creationId xmlns:a16="http://schemas.microsoft.com/office/drawing/2014/main" id="{65E4D543-2444-4AFB-AAA7-BAF2C4AD0446}"/>
                </a:ext>
              </a:extLst>
            </p:cNvPr>
            <p:cNvGrpSpPr/>
            <p:nvPr/>
          </p:nvGrpSpPr>
          <p:grpSpPr>
            <a:xfrm>
              <a:off x="2986193" y="2973609"/>
              <a:ext cx="1071067" cy="1059683"/>
              <a:chOff x="6195116" y="3321183"/>
              <a:chExt cx="1071067" cy="1059683"/>
            </a:xfrm>
          </p:grpSpPr>
          <p:sp>
            <p:nvSpPr>
              <p:cNvPr id="38" name="Cloud 37">
                <a:extLst>
                  <a:ext uri="{FF2B5EF4-FFF2-40B4-BE49-F238E27FC236}">
                    <a16:creationId xmlns:a16="http://schemas.microsoft.com/office/drawing/2014/main" id="{1FE6F7CB-5A26-42DF-8B2C-211B6015E4D6}"/>
                  </a:ext>
                </a:extLst>
              </p:cNvPr>
              <p:cNvSpPr/>
              <p:nvPr/>
            </p:nvSpPr>
            <p:spPr>
              <a:xfrm rot="2180019">
                <a:off x="6195116" y="3321183"/>
                <a:ext cx="1071067" cy="1059683"/>
              </a:xfrm>
              <a:prstGeom prst="cloud">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9" name="TextBox 38">
                <a:extLst>
                  <a:ext uri="{FF2B5EF4-FFF2-40B4-BE49-F238E27FC236}">
                    <a16:creationId xmlns:a16="http://schemas.microsoft.com/office/drawing/2014/main" id="{C42B5E98-6DDB-4073-A4F8-12C3F82663F5}"/>
                  </a:ext>
                </a:extLst>
              </p:cNvPr>
              <p:cNvSpPr txBox="1"/>
              <p:nvPr/>
            </p:nvSpPr>
            <p:spPr>
              <a:xfrm>
                <a:off x="6226143" y="3624254"/>
                <a:ext cx="986167"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33333"/>
                    </a:solidFill>
                    <a:effectLst/>
                    <a:uLnTx/>
                    <a:uFillTx/>
                    <a:latin typeface="Calibri" panose="020F0502020204030204"/>
                    <a:ea typeface="+mn-ea"/>
                    <a:cs typeface="+mn-cs"/>
                  </a:rPr>
                  <a:t>SM HAN</a:t>
                </a:r>
              </a:p>
            </p:txBody>
          </p:sp>
        </p:grpSp>
        <p:cxnSp>
          <p:nvCxnSpPr>
            <p:cNvPr id="37" name="Straight Connector 36">
              <a:extLst>
                <a:ext uri="{FF2B5EF4-FFF2-40B4-BE49-F238E27FC236}">
                  <a16:creationId xmlns:a16="http://schemas.microsoft.com/office/drawing/2014/main" id="{EC85D84A-5F8A-4250-A0ED-772CD98617D1}"/>
                </a:ext>
              </a:extLst>
            </p:cNvPr>
            <p:cNvCxnSpPr>
              <a:cxnSpLocks/>
              <a:endCxn id="40" idx="0"/>
            </p:cNvCxnSpPr>
            <p:nvPr/>
          </p:nvCxnSpPr>
          <p:spPr>
            <a:xfrm>
              <a:off x="3555043" y="3979966"/>
              <a:ext cx="2" cy="514476"/>
            </a:xfrm>
            <a:prstGeom prst="line">
              <a:avLst/>
            </a:prstGeom>
            <a:ln w="28575">
              <a:solidFill>
                <a:srgbClr val="FF0000"/>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484176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97D075-5490-4261-AB21-55DB26FA345B}"/>
              </a:ext>
            </a:extLst>
          </p:cNvPr>
          <p:cNvSpPr>
            <a:spLocks noGrp="1"/>
          </p:cNvSpPr>
          <p:nvPr>
            <p:ph type="title"/>
          </p:nvPr>
        </p:nvSpPr>
        <p:spPr/>
        <p:txBody>
          <a:bodyPr/>
          <a:lstStyle/>
          <a:p>
            <a:r>
              <a:rPr lang="en-GB" dirty="0"/>
              <a:t>Communication via PPMID</a:t>
            </a:r>
          </a:p>
        </p:txBody>
      </p:sp>
      <p:sp>
        <p:nvSpPr>
          <p:cNvPr id="4" name="Footer Placeholder 3">
            <a:extLst>
              <a:ext uri="{FF2B5EF4-FFF2-40B4-BE49-F238E27FC236}">
                <a16:creationId xmlns:a16="http://schemas.microsoft.com/office/drawing/2014/main" id="{633F75A7-44F9-4EDB-AA56-8C40F156DDA0}"/>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FFFFFF"/>
                </a:solidFill>
                <a:effectLst/>
                <a:uLnTx/>
                <a:uFillTx/>
                <a:latin typeface="Calibri" panose="020F0502020204030204"/>
                <a:ea typeface="+mn-ea"/>
                <a:cs typeface="+mn-cs"/>
              </a:rPr>
              <a:t>Gemserv</a:t>
            </a:r>
            <a:endParaRPr kumimoji="0" lang="en-GB" sz="12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5" name="Slide Number Placeholder 4">
            <a:extLst>
              <a:ext uri="{FF2B5EF4-FFF2-40B4-BE49-F238E27FC236}">
                <a16:creationId xmlns:a16="http://schemas.microsoft.com/office/drawing/2014/main" id="{ECD1D359-0728-4A21-8F68-F25DAA7CDCF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010C381-1A06-427A-8938-CFE23249EA2B}" type="slidenum">
              <a:rPr kumimoji="0" lang="en-GB" sz="120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GB" sz="12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nvGrpSpPr>
          <p:cNvPr id="6" name="Group 5">
            <a:extLst>
              <a:ext uri="{FF2B5EF4-FFF2-40B4-BE49-F238E27FC236}">
                <a16:creationId xmlns:a16="http://schemas.microsoft.com/office/drawing/2014/main" id="{B56069E4-9B83-4921-97A4-F2731A41ABEE}"/>
              </a:ext>
            </a:extLst>
          </p:cNvPr>
          <p:cNvGrpSpPr/>
          <p:nvPr/>
        </p:nvGrpSpPr>
        <p:grpSpPr>
          <a:xfrm>
            <a:off x="1165726" y="1784313"/>
            <a:ext cx="9753706" cy="2650732"/>
            <a:chOff x="1165726" y="2590226"/>
            <a:chExt cx="9753706" cy="2650732"/>
          </a:xfrm>
        </p:grpSpPr>
        <p:grpSp>
          <p:nvGrpSpPr>
            <p:cNvPr id="7" name="Group 6">
              <a:extLst>
                <a:ext uri="{FF2B5EF4-FFF2-40B4-BE49-F238E27FC236}">
                  <a16:creationId xmlns:a16="http://schemas.microsoft.com/office/drawing/2014/main" id="{47707A7F-CC80-4CE4-AD5A-B9D41DA48221}"/>
                </a:ext>
              </a:extLst>
            </p:cNvPr>
            <p:cNvGrpSpPr/>
            <p:nvPr/>
          </p:nvGrpSpPr>
          <p:grpSpPr>
            <a:xfrm>
              <a:off x="4482115" y="3117032"/>
              <a:ext cx="906011" cy="746516"/>
              <a:chOff x="5608979" y="3404542"/>
              <a:chExt cx="906011" cy="746516"/>
            </a:xfrm>
          </p:grpSpPr>
          <p:sp>
            <p:nvSpPr>
              <p:cNvPr id="38" name="Rectangle 37">
                <a:extLst>
                  <a:ext uri="{FF2B5EF4-FFF2-40B4-BE49-F238E27FC236}">
                    <a16:creationId xmlns:a16="http://schemas.microsoft.com/office/drawing/2014/main" id="{523211D4-3764-466E-9E6F-C0ADD841F8E5}"/>
                  </a:ext>
                </a:extLst>
              </p:cNvPr>
              <p:cNvSpPr/>
              <p:nvPr/>
            </p:nvSpPr>
            <p:spPr>
              <a:xfrm>
                <a:off x="5608979" y="3404542"/>
                <a:ext cx="906011" cy="74651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9" name="TextBox 38">
                <a:extLst>
                  <a:ext uri="{FF2B5EF4-FFF2-40B4-BE49-F238E27FC236}">
                    <a16:creationId xmlns:a16="http://schemas.microsoft.com/office/drawing/2014/main" id="{060C01AA-C486-4350-ACE9-819AC6DD0CB8}"/>
                  </a:ext>
                </a:extLst>
              </p:cNvPr>
              <p:cNvSpPr txBox="1"/>
              <p:nvPr/>
            </p:nvSpPr>
            <p:spPr>
              <a:xfrm>
                <a:off x="5802589" y="3607262"/>
                <a:ext cx="452368"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33333"/>
                    </a:solidFill>
                    <a:effectLst/>
                    <a:uLnTx/>
                    <a:uFillTx/>
                    <a:latin typeface="Calibri" panose="020F0502020204030204"/>
                    <a:ea typeface="+mn-ea"/>
                    <a:cs typeface="+mn-cs"/>
                  </a:rPr>
                  <a:t>CH</a:t>
                </a:r>
              </a:p>
            </p:txBody>
          </p:sp>
        </p:grpSp>
        <p:grpSp>
          <p:nvGrpSpPr>
            <p:cNvPr id="8" name="Group 7">
              <a:extLst>
                <a:ext uri="{FF2B5EF4-FFF2-40B4-BE49-F238E27FC236}">
                  <a16:creationId xmlns:a16="http://schemas.microsoft.com/office/drawing/2014/main" id="{7F52AA2F-F5EC-4FD6-8D38-8E3538DFC34F}"/>
                </a:ext>
              </a:extLst>
            </p:cNvPr>
            <p:cNvGrpSpPr/>
            <p:nvPr/>
          </p:nvGrpSpPr>
          <p:grpSpPr>
            <a:xfrm>
              <a:off x="1184479" y="2590226"/>
              <a:ext cx="906011" cy="746516"/>
              <a:chOff x="5575767" y="3435660"/>
              <a:chExt cx="906011" cy="746516"/>
            </a:xfrm>
          </p:grpSpPr>
          <p:sp>
            <p:nvSpPr>
              <p:cNvPr id="36" name="Rectangle 35">
                <a:extLst>
                  <a:ext uri="{FF2B5EF4-FFF2-40B4-BE49-F238E27FC236}">
                    <a16:creationId xmlns:a16="http://schemas.microsoft.com/office/drawing/2014/main" id="{E9D61492-E866-431C-AFA8-7BBDE485E773}"/>
                  </a:ext>
                </a:extLst>
              </p:cNvPr>
              <p:cNvSpPr/>
              <p:nvPr/>
            </p:nvSpPr>
            <p:spPr>
              <a:xfrm>
                <a:off x="5575767" y="3435660"/>
                <a:ext cx="906011" cy="74651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7" name="TextBox 36">
                <a:extLst>
                  <a:ext uri="{FF2B5EF4-FFF2-40B4-BE49-F238E27FC236}">
                    <a16:creationId xmlns:a16="http://schemas.microsoft.com/office/drawing/2014/main" id="{9DF1BAAC-C491-44EC-B289-EDE6CEBA7396}"/>
                  </a:ext>
                </a:extLst>
              </p:cNvPr>
              <p:cNvSpPr txBox="1"/>
              <p:nvPr/>
            </p:nvSpPr>
            <p:spPr>
              <a:xfrm>
                <a:off x="5669859" y="3624252"/>
                <a:ext cx="71782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33333"/>
                    </a:solidFill>
                    <a:effectLst/>
                    <a:uLnTx/>
                    <a:uFillTx/>
                    <a:latin typeface="Calibri" panose="020F0502020204030204"/>
                    <a:ea typeface="+mn-ea"/>
                    <a:cs typeface="+mn-cs"/>
                  </a:rPr>
                  <a:t>ESME</a:t>
                </a:r>
              </a:p>
            </p:txBody>
          </p:sp>
        </p:grpSp>
        <p:grpSp>
          <p:nvGrpSpPr>
            <p:cNvPr id="9" name="Group 8">
              <a:extLst>
                <a:ext uri="{FF2B5EF4-FFF2-40B4-BE49-F238E27FC236}">
                  <a16:creationId xmlns:a16="http://schemas.microsoft.com/office/drawing/2014/main" id="{E2F45BC0-27A5-49DD-88C6-616DE2A2F088}"/>
                </a:ext>
              </a:extLst>
            </p:cNvPr>
            <p:cNvGrpSpPr/>
            <p:nvPr/>
          </p:nvGrpSpPr>
          <p:grpSpPr>
            <a:xfrm>
              <a:off x="1165726" y="3738745"/>
              <a:ext cx="906011" cy="746516"/>
              <a:chOff x="5575767" y="3435660"/>
              <a:chExt cx="906011" cy="746516"/>
            </a:xfrm>
          </p:grpSpPr>
          <p:sp>
            <p:nvSpPr>
              <p:cNvPr id="34" name="Rectangle 33">
                <a:extLst>
                  <a:ext uri="{FF2B5EF4-FFF2-40B4-BE49-F238E27FC236}">
                    <a16:creationId xmlns:a16="http://schemas.microsoft.com/office/drawing/2014/main" id="{3FDDCBA7-09E9-45C2-99A4-40AA8B6A8546}"/>
                  </a:ext>
                </a:extLst>
              </p:cNvPr>
              <p:cNvSpPr/>
              <p:nvPr/>
            </p:nvSpPr>
            <p:spPr>
              <a:xfrm>
                <a:off x="5575767" y="3435660"/>
                <a:ext cx="906011" cy="74651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5" name="TextBox 34">
                <a:extLst>
                  <a:ext uri="{FF2B5EF4-FFF2-40B4-BE49-F238E27FC236}">
                    <a16:creationId xmlns:a16="http://schemas.microsoft.com/office/drawing/2014/main" id="{C076BC1E-E86A-4C49-9FDF-30C097F6EE92}"/>
                  </a:ext>
                </a:extLst>
              </p:cNvPr>
              <p:cNvSpPr txBox="1"/>
              <p:nvPr/>
            </p:nvSpPr>
            <p:spPr>
              <a:xfrm>
                <a:off x="5669859" y="3624252"/>
                <a:ext cx="75533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33333"/>
                    </a:solidFill>
                    <a:effectLst/>
                    <a:uLnTx/>
                    <a:uFillTx/>
                    <a:latin typeface="Calibri" panose="020F0502020204030204"/>
                    <a:ea typeface="+mn-ea"/>
                    <a:cs typeface="+mn-cs"/>
                  </a:rPr>
                  <a:t>GSME</a:t>
                </a:r>
              </a:p>
            </p:txBody>
          </p:sp>
        </p:grpSp>
        <p:cxnSp>
          <p:nvCxnSpPr>
            <p:cNvPr id="10" name="Straight Connector 9">
              <a:extLst>
                <a:ext uri="{FF2B5EF4-FFF2-40B4-BE49-F238E27FC236}">
                  <a16:creationId xmlns:a16="http://schemas.microsoft.com/office/drawing/2014/main" id="{37A47B2C-E23D-4D8F-BD06-5F4F3B668D1A}"/>
                </a:ext>
              </a:extLst>
            </p:cNvPr>
            <p:cNvCxnSpPr>
              <a:stCxn id="36" idx="3"/>
            </p:cNvCxnSpPr>
            <p:nvPr/>
          </p:nvCxnSpPr>
          <p:spPr>
            <a:xfrm>
              <a:off x="2090490" y="2963484"/>
              <a:ext cx="977029" cy="327922"/>
            </a:xfrm>
            <a:prstGeom prst="line">
              <a:avLst/>
            </a:prstGeom>
            <a:ln w="28575">
              <a:solidFill>
                <a:srgbClr val="FF0000"/>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1FD65508-975E-4A5A-B254-092C645539A4}"/>
                </a:ext>
              </a:extLst>
            </p:cNvPr>
            <p:cNvCxnSpPr>
              <a:stCxn id="34" idx="3"/>
            </p:cNvCxnSpPr>
            <p:nvPr/>
          </p:nvCxnSpPr>
          <p:spPr>
            <a:xfrm flipV="1">
              <a:off x="2071737" y="3738745"/>
              <a:ext cx="995782" cy="373258"/>
            </a:xfrm>
            <a:prstGeom prst="line">
              <a:avLst/>
            </a:prstGeom>
            <a:ln w="28575">
              <a:solidFill>
                <a:srgbClr val="FF0000"/>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4690FF49-35DC-4A7C-8F84-F15917E9672F}"/>
                </a:ext>
              </a:extLst>
            </p:cNvPr>
            <p:cNvCxnSpPr>
              <a:endCxn id="38" idx="1"/>
            </p:cNvCxnSpPr>
            <p:nvPr/>
          </p:nvCxnSpPr>
          <p:spPr>
            <a:xfrm>
              <a:off x="4091124" y="3490256"/>
              <a:ext cx="390991" cy="34"/>
            </a:xfrm>
            <a:prstGeom prst="line">
              <a:avLst/>
            </a:prstGeom>
            <a:ln w="28575">
              <a:solidFill>
                <a:srgbClr val="FF0000"/>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F7549577-4D84-4233-8806-B04CD20448B0}"/>
                </a:ext>
              </a:extLst>
            </p:cNvPr>
            <p:cNvGrpSpPr/>
            <p:nvPr/>
          </p:nvGrpSpPr>
          <p:grpSpPr>
            <a:xfrm>
              <a:off x="5911701" y="3033671"/>
              <a:ext cx="1071067" cy="1059683"/>
              <a:chOff x="6195116" y="3321183"/>
              <a:chExt cx="1071067" cy="1059683"/>
            </a:xfrm>
          </p:grpSpPr>
          <p:sp>
            <p:nvSpPr>
              <p:cNvPr id="32" name="Cloud 31">
                <a:extLst>
                  <a:ext uri="{FF2B5EF4-FFF2-40B4-BE49-F238E27FC236}">
                    <a16:creationId xmlns:a16="http://schemas.microsoft.com/office/drawing/2014/main" id="{9EBF5AB2-6155-4D92-AF16-717120466184}"/>
                  </a:ext>
                </a:extLst>
              </p:cNvPr>
              <p:cNvSpPr/>
              <p:nvPr/>
            </p:nvSpPr>
            <p:spPr>
              <a:xfrm rot="2180019">
                <a:off x="6195116" y="3321183"/>
                <a:ext cx="1071067" cy="1059683"/>
              </a:xfrm>
              <a:prstGeom prst="cloud">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3" name="TextBox 32">
                <a:extLst>
                  <a:ext uri="{FF2B5EF4-FFF2-40B4-BE49-F238E27FC236}">
                    <a16:creationId xmlns:a16="http://schemas.microsoft.com/office/drawing/2014/main" id="{571DBA8E-03DD-4D51-ACDF-585A10A43CF2}"/>
                  </a:ext>
                </a:extLst>
              </p:cNvPr>
              <p:cNvSpPr txBox="1"/>
              <p:nvPr/>
            </p:nvSpPr>
            <p:spPr>
              <a:xfrm>
                <a:off x="6226143" y="3624254"/>
                <a:ext cx="1039452"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33333"/>
                    </a:solidFill>
                    <a:effectLst/>
                    <a:uLnTx/>
                    <a:uFillTx/>
                    <a:latin typeface="Calibri" panose="020F0502020204030204"/>
                    <a:ea typeface="+mn-ea"/>
                    <a:cs typeface="+mn-cs"/>
                  </a:rPr>
                  <a:t>SM WAN</a:t>
                </a:r>
              </a:p>
            </p:txBody>
          </p:sp>
        </p:grpSp>
        <p:grpSp>
          <p:nvGrpSpPr>
            <p:cNvPr id="14" name="Group 13">
              <a:extLst>
                <a:ext uri="{FF2B5EF4-FFF2-40B4-BE49-F238E27FC236}">
                  <a16:creationId xmlns:a16="http://schemas.microsoft.com/office/drawing/2014/main" id="{1A57E0A4-2E7F-47A6-A063-5C6378E598AC}"/>
                </a:ext>
              </a:extLst>
            </p:cNvPr>
            <p:cNvGrpSpPr/>
            <p:nvPr/>
          </p:nvGrpSpPr>
          <p:grpSpPr>
            <a:xfrm>
              <a:off x="7275789" y="3148150"/>
              <a:ext cx="906011" cy="746516"/>
              <a:chOff x="8129656" y="3435660"/>
              <a:chExt cx="906011" cy="746516"/>
            </a:xfrm>
          </p:grpSpPr>
          <p:sp>
            <p:nvSpPr>
              <p:cNvPr id="30" name="Rectangle 29">
                <a:extLst>
                  <a:ext uri="{FF2B5EF4-FFF2-40B4-BE49-F238E27FC236}">
                    <a16:creationId xmlns:a16="http://schemas.microsoft.com/office/drawing/2014/main" id="{FCCE54C2-B7ED-41A8-9816-05AC549F3B1C}"/>
                  </a:ext>
                </a:extLst>
              </p:cNvPr>
              <p:cNvSpPr/>
              <p:nvPr/>
            </p:nvSpPr>
            <p:spPr>
              <a:xfrm>
                <a:off x="8129656" y="3435660"/>
                <a:ext cx="906011" cy="74651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1" name="TextBox 30">
                <a:extLst>
                  <a:ext uri="{FF2B5EF4-FFF2-40B4-BE49-F238E27FC236}">
                    <a16:creationId xmlns:a16="http://schemas.microsoft.com/office/drawing/2014/main" id="{8B196CD8-0995-4680-979B-4BEC0C3BED74}"/>
                  </a:ext>
                </a:extLst>
              </p:cNvPr>
              <p:cNvSpPr txBox="1"/>
              <p:nvPr/>
            </p:nvSpPr>
            <p:spPr>
              <a:xfrm>
                <a:off x="8287274" y="3607262"/>
                <a:ext cx="562975"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33333"/>
                    </a:solidFill>
                    <a:effectLst/>
                    <a:uLnTx/>
                    <a:uFillTx/>
                    <a:latin typeface="Calibri" panose="020F0502020204030204"/>
                    <a:ea typeface="+mn-ea"/>
                    <a:cs typeface="+mn-cs"/>
                  </a:rPr>
                  <a:t>DSP</a:t>
                </a:r>
              </a:p>
            </p:txBody>
          </p:sp>
        </p:grpSp>
        <p:cxnSp>
          <p:nvCxnSpPr>
            <p:cNvPr id="15" name="Straight Connector 14">
              <a:extLst>
                <a:ext uri="{FF2B5EF4-FFF2-40B4-BE49-F238E27FC236}">
                  <a16:creationId xmlns:a16="http://schemas.microsoft.com/office/drawing/2014/main" id="{AA6B63AA-BC4B-49CC-A29C-50B3264296F5}"/>
                </a:ext>
              </a:extLst>
            </p:cNvPr>
            <p:cNvCxnSpPr>
              <a:stCxn id="38" idx="3"/>
            </p:cNvCxnSpPr>
            <p:nvPr/>
          </p:nvCxnSpPr>
          <p:spPr>
            <a:xfrm flipV="1">
              <a:off x="5388126" y="3490257"/>
              <a:ext cx="497862" cy="33"/>
            </a:xfrm>
            <a:prstGeom prst="line">
              <a:avLst/>
            </a:prstGeom>
            <a:ln w="28575">
              <a:solidFill>
                <a:srgbClr val="FF0000"/>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C0C248F-2FCA-4192-9AF6-AE37D3F87A71}"/>
                </a:ext>
              </a:extLst>
            </p:cNvPr>
            <p:cNvCxnSpPr>
              <a:endCxn id="30" idx="1"/>
            </p:cNvCxnSpPr>
            <p:nvPr/>
          </p:nvCxnSpPr>
          <p:spPr>
            <a:xfrm>
              <a:off x="7000795" y="3517647"/>
              <a:ext cx="274994" cy="3761"/>
            </a:xfrm>
            <a:prstGeom prst="line">
              <a:avLst/>
            </a:prstGeom>
            <a:ln w="28575">
              <a:solidFill>
                <a:srgbClr val="FF0000"/>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7" name="Cloud 16">
              <a:extLst>
                <a:ext uri="{FF2B5EF4-FFF2-40B4-BE49-F238E27FC236}">
                  <a16:creationId xmlns:a16="http://schemas.microsoft.com/office/drawing/2014/main" id="{7166AC46-C464-4789-95B5-CF798F8976FC}"/>
                </a:ext>
              </a:extLst>
            </p:cNvPr>
            <p:cNvSpPr/>
            <p:nvPr/>
          </p:nvSpPr>
          <p:spPr>
            <a:xfrm rot="2180019">
              <a:off x="8553688" y="3000114"/>
              <a:ext cx="1071067" cy="1059683"/>
            </a:xfrm>
            <a:prstGeom prst="cloud">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0932591C-BF47-4C5C-A0C9-FDE20E35349B}"/>
                </a:ext>
              </a:extLst>
            </p:cNvPr>
            <p:cNvSpPr txBox="1"/>
            <p:nvPr/>
          </p:nvSpPr>
          <p:spPr>
            <a:xfrm>
              <a:off x="8650005" y="3303185"/>
              <a:ext cx="958789"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33333"/>
                  </a:solidFill>
                  <a:effectLst/>
                  <a:uLnTx/>
                  <a:uFillTx/>
                  <a:latin typeface="Calibri" panose="020F0502020204030204"/>
                  <a:ea typeface="+mn-ea"/>
                  <a:cs typeface="+mn-cs"/>
                </a:rPr>
                <a:t>Internet</a:t>
              </a:r>
            </a:p>
          </p:txBody>
        </p:sp>
        <p:sp>
          <p:nvSpPr>
            <p:cNvPr id="19" name="Rectangle 18">
              <a:extLst>
                <a:ext uri="{FF2B5EF4-FFF2-40B4-BE49-F238E27FC236}">
                  <a16:creationId xmlns:a16="http://schemas.microsoft.com/office/drawing/2014/main" id="{5BE72285-8575-466B-9B77-05E0A4804464}"/>
                </a:ext>
              </a:extLst>
            </p:cNvPr>
            <p:cNvSpPr/>
            <p:nvPr/>
          </p:nvSpPr>
          <p:spPr>
            <a:xfrm>
              <a:off x="10013421" y="3148150"/>
              <a:ext cx="906011" cy="74651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B631AF2D-E6D0-4177-AB44-512A03134805}"/>
                </a:ext>
              </a:extLst>
            </p:cNvPr>
            <p:cNvSpPr txBox="1"/>
            <p:nvPr/>
          </p:nvSpPr>
          <p:spPr>
            <a:xfrm>
              <a:off x="10154481" y="3198209"/>
              <a:ext cx="623889"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33333"/>
                  </a:solidFill>
                  <a:effectLst/>
                  <a:uLnTx/>
                  <a:uFillTx/>
                  <a:latin typeface="Calibri" panose="020F0502020204030204"/>
                  <a:ea typeface="+mn-ea"/>
                  <a:cs typeface="+mn-cs"/>
                </a:rPr>
                <a:t>DCC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33333"/>
                  </a:solidFill>
                  <a:effectLst/>
                  <a:uLnTx/>
                  <a:uFillTx/>
                  <a:latin typeface="Calibri" panose="020F0502020204030204"/>
                  <a:ea typeface="+mn-ea"/>
                  <a:cs typeface="+mn-cs"/>
                </a:rPr>
                <a:t>User</a:t>
              </a:r>
            </a:p>
          </p:txBody>
        </p:sp>
        <p:cxnSp>
          <p:nvCxnSpPr>
            <p:cNvPr id="21" name="Straight Connector 20">
              <a:extLst>
                <a:ext uri="{FF2B5EF4-FFF2-40B4-BE49-F238E27FC236}">
                  <a16:creationId xmlns:a16="http://schemas.microsoft.com/office/drawing/2014/main" id="{E9AA722D-D65D-4FB7-BA8D-17586C2FF678}"/>
                </a:ext>
              </a:extLst>
            </p:cNvPr>
            <p:cNvCxnSpPr>
              <a:stCxn id="30" idx="3"/>
            </p:cNvCxnSpPr>
            <p:nvPr/>
          </p:nvCxnSpPr>
          <p:spPr>
            <a:xfrm flipV="1">
              <a:off x="8181800" y="3517647"/>
              <a:ext cx="340842" cy="3761"/>
            </a:xfrm>
            <a:prstGeom prst="line">
              <a:avLst/>
            </a:prstGeom>
            <a:ln w="28575">
              <a:solidFill>
                <a:srgbClr val="FF0000"/>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69F6CC0E-C749-4F44-9C54-7241612C31BB}"/>
                </a:ext>
              </a:extLst>
            </p:cNvPr>
            <p:cNvCxnSpPr>
              <a:endCxn id="19" idx="1"/>
            </p:cNvCxnSpPr>
            <p:nvPr/>
          </p:nvCxnSpPr>
          <p:spPr>
            <a:xfrm>
              <a:off x="9673950" y="3517647"/>
              <a:ext cx="339471" cy="3761"/>
            </a:xfrm>
            <a:prstGeom prst="line">
              <a:avLst/>
            </a:prstGeom>
            <a:ln w="28575">
              <a:solidFill>
                <a:srgbClr val="FF0000"/>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23" name="Group 22">
              <a:extLst>
                <a:ext uri="{FF2B5EF4-FFF2-40B4-BE49-F238E27FC236}">
                  <a16:creationId xmlns:a16="http://schemas.microsoft.com/office/drawing/2014/main" id="{67A26941-624D-473D-9525-88005C63FA1A}"/>
                </a:ext>
              </a:extLst>
            </p:cNvPr>
            <p:cNvGrpSpPr/>
            <p:nvPr/>
          </p:nvGrpSpPr>
          <p:grpSpPr>
            <a:xfrm>
              <a:off x="3102039" y="4494442"/>
              <a:ext cx="906011" cy="746516"/>
              <a:chOff x="3155444" y="3342300"/>
              <a:chExt cx="906011" cy="746516"/>
            </a:xfrm>
          </p:grpSpPr>
          <p:sp>
            <p:nvSpPr>
              <p:cNvPr id="28" name="Rectangle 27">
                <a:extLst>
                  <a:ext uri="{FF2B5EF4-FFF2-40B4-BE49-F238E27FC236}">
                    <a16:creationId xmlns:a16="http://schemas.microsoft.com/office/drawing/2014/main" id="{171E7463-0D7D-49AE-BD01-4D87D8480552}"/>
                  </a:ext>
                </a:extLst>
              </p:cNvPr>
              <p:cNvSpPr/>
              <p:nvPr/>
            </p:nvSpPr>
            <p:spPr>
              <a:xfrm>
                <a:off x="3155444" y="3342300"/>
                <a:ext cx="906011" cy="74651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9" name="TextBox 28">
                <a:extLst>
                  <a:ext uri="{FF2B5EF4-FFF2-40B4-BE49-F238E27FC236}">
                    <a16:creationId xmlns:a16="http://schemas.microsoft.com/office/drawing/2014/main" id="{2C9E679B-8621-4198-BB6A-5606848832FA}"/>
                  </a:ext>
                </a:extLst>
              </p:cNvPr>
              <p:cNvSpPr txBox="1"/>
              <p:nvPr/>
            </p:nvSpPr>
            <p:spPr>
              <a:xfrm>
                <a:off x="3188301" y="3530892"/>
                <a:ext cx="840295" cy="369332"/>
              </a:xfrm>
              <a:prstGeom prst="rect">
                <a:avLst/>
              </a:prstGeom>
              <a:solidFill>
                <a:schemeClr val="bg1"/>
              </a:solid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33333"/>
                    </a:solidFill>
                    <a:effectLst/>
                    <a:uLnTx/>
                    <a:uFillTx/>
                    <a:latin typeface="Calibri" panose="020F0502020204030204"/>
                    <a:ea typeface="+mn-ea"/>
                    <a:cs typeface="+mn-cs"/>
                  </a:rPr>
                  <a:t>PPMID</a:t>
                </a:r>
              </a:p>
            </p:txBody>
          </p:sp>
        </p:grpSp>
        <p:grpSp>
          <p:nvGrpSpPr>
            <p:cNvPr id="24" name="Group 23">
              <a:extLst>
                <a:ext uri="{FF2B5EF4-FFF2-40B4-BE49-F238E27FC236}">
                  <a16:creationId xmlns:a16="http://schemas.microsoft.com/office/drawing/2014/main" id="{8805915C-C5CD-4A47-9F77-400875AB797A}"/>
                </a:ext>
              </a:extLst>
            </p:cNvPr>
            <p:cNvGrpSpPr/>
            <p:nvPr/>
          </p:nvGrpSpPr>
          <p:grpSpPr>
            <a:xfrm>
              <a:off x="2986193" y="2973609"/>
              <a:ext cx="1071067" cy="1059683"/>
              <a:chOff x="6195116" y="3321183"/>
              <a:chExt cx="1071067" cy="1059683"/>
            </a:xfrm>
          </p:grpSpPr>
          <p:sp>
            <p:nvSpPr>
              <p:cNvPr id="26" name="Cloud 25">
                <a:extLst>
                  <a:ext uri="{FF2B5EF4-FFF2-40B4-BE49-F238E27FC236}">
                    <a16:creationId xmlns:a16="http://schemas.microsoft.com/office/drawing/2014/main" id="{4A96D143-2575-4060-A702-26B5FE0AE89C}"/>
                  </a:ext>
                </a:extLst>
              </p:cNvPr>
              <p:cNvSpPr/>
              <p:nvPr/>
            </p:nvSpPr>
            <p:spPr>
              <a:xfrm rot="2180019">
                <a:off x="6195116" y="3321183"/>
                <a:ext cx="1071067" cy="1059683"/>
              </a:xfrm>
              <a:prstGeom prst="cloud">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F5D0EA64-4224-4656-9C75-D1FC2B886593}"/>
                  </a:ext>
                </a:extLst>
              </p:cNvPr>
              <p:cNvSpPr txBox="1"/>
              <p:nvPr/>
            </p:nvSpPr>
            <p:spPr>
              <a:xfrm>
                <a:off x="6226143" y="3624254"/>
                <a:ext cx="986167"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33333"/>
                    </a:solidFill>
                    <a:effectLst/>
                    <a:uLnTx/>
                    <a:uFillTx/>
                    <a:latin typeface="Calibri" panose="020F0502020204030204"/>
                    <a:ea typeface="+mn-ea"/>
                    <a:cs typeface="+mn-cs"/>
                  </a:rPr>
                  <a:t>SM HAN</a:t>
                </a:r>
              </a:p>
            </p:txBody>
          </p:sp>
        </p:grpSp>
        <p:cxnSp>
          <p:nvCxnSpPr>
            <p:cNvPr id="25" name="Straight Connector 24">
              <a:extLst>
                <a:ext uri="{FF2B5EF4-FFF2-40B4-BE49-F238E27FC236}">
                  <a16:creationId xmlns:a16="http://schemas.microsoft.com/office/drawing/2014/main" id="{947B2E59-7CDF-4019-9D68-D177684E17F6}"/>
                </a:ext>
              </a:extLst>
            </p:cNvPr>
            <p:cNvCxnSpPr>
              <a:cxnSpLocks/>
              <a:endCxn id="28" idx="0"/>
            </p:cNvCxnSpPr>
            <p:nvPr/>
          </p:nvCxnSpPr>
          <p:spPr>
            <a:xfrm>
              <a:off x="3555043" y="3979966"/>
              <a:ext cx="2" cy="514476"/>
            </a:xfrm>
            <a:prstGeom prst="line">
              <a:avLst/>
            </a:prstGeom>
            <a:ln w="28575">
              <a:solidFill>
                <a:srgbClr val="FF0000"/>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grpSp>
      <p:grpSp>
        <p:nvGrpSpPr>
          <p:cNvPr id="40" name="Group 39">
            <a:extLst>
              <a:ext uri="{FF2B5EF4-FFF2-40B4-BE49-F238E27FC236}">
                <a16:creationId xmlns:a16="http://schemas.microsoft.com/office/drawing/2014/main" id="{A5E9BA62-F0DA-48FB-8E32-555FBD0A8EED}"/>
              </a:ext>
            </a:extLst>
          </p:cNvPr>
          <p:cNvGrpSpPr/>
          <p:nvPr/>
        </p:nvGrpSpPr>
        <p:grpSpPr>
          <a:xfrm>
            <a:off x="3723701" y="3088686"/>
            <a:ext cx="6654186" cy="2818017"/>
            <a:chOff x="3723701" y="3088686"/>
            <a:chExt cx="6654186" cy="2818017"/>
          </a:xfrm>
        </p:grpSpPr>
        <p:grpSp>
          <p:nvGrpSpPr>
            <p:cNvPr id="41" name="Group 40">
              <a:extLst>
                <a:ext uri="{FF2B5EF4-FFF2-40B4-BE49-F238E27FC236}">
                  <a16:creationId xmlns:a16="http://schemas.microsoft.com/office/drawing/2014/main" id="{355D6929-AF9E-40E7-8AA6-84F0CE3BE7BE}"/>
                </a:ext>
              </a:extLst>
            </p:cNvPr>
            <p:cNvGrpSpPr/>
            <p:nvPr/>
          </p:nvGrpSpPr>
          <p:grpSpPr>
            <a:xfrm>
              <a:off x="5783467" y="4847020"/>
              <a:ext cx="1071067" cy="1059683"/>
              <a:chOff x="5876456" y="5032996"/>
              <a:chExt cx="1071067" cy="1059683"/>
            </a:xfrm>
          </p:grpSpPr>
          <p:sp>
            <p:nvSpPr>
              <p:cNvPr id="44" name="Cloud 43">
                <a:extLst>
                  <a:ext uri="{FF2B5EF4-FFF2-40B4-BE49-F238E27FC236}">
                    <a16:creationId xmlns:a16="http://schemas.microsoft.com/office/drawing/2014/main" id="{72E9E81F-C0A6-4C68-8BBA-497FFA41630E}"/>
                  </a:ext>
                </a:extLst>
              </p:cNvPr>
              <p:cNvSpPr/>
              <p:nvPr/>
            </p:nvSpPr>
            <p:spPr>
              <a:xfrm rot="2180019">
                <a:off x="5876456" y="5032996"/>
                <a:ext cx="1071067" cy="1059683"/>
              </a:xfrm>
              <a:prstGeom prst="cloud">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45" name="TextBox 44">
                <a:extLst>
                  <a:ext uri="{FF2B5EF4-FFF2-40B4-BE49-F238E27FC236}">
                    <a16:creationId xmlns:a16="http://schemas.microsoft.com/office/drawing/2014/main" id="{21973410-F6B2-4F3C-8B71-363D47E38A49}"/>
                  </a:ext>
                </a:extLst>
              </p:cNvPr>
              <p:cNvSpPr txBox="1"/>
              <p:nvPr/>
            </p:nvSpPr>
            <p:spPr>
              <a:xfrm>
                <a:off x="5972773" y="5336067"/>
                <a:ext cx="958789"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33333"/>
                    </a:solidFill>
                    <a:effectLst/>
                    <a:uLnTx/>
                    <a:uFillTx/>
                    <a:latin typeface="Calibri" panose="020F0502020204030204"/>
                    <a:ea typeface="+mn-ea"/>
                    <a:cs typeface="+mn-cs"/>
                  </a:rPr>
                  <a:t>Internet</a:t>
                </a:r>
              </a:p>
            </p:txBody>
          </p:sp>
        </p:grpSp>
        <p:sp>
          <p:nvSpPr>
            <p:cNvPr id="42" name="Freeform: Shape 41">
              <a:extLst>
                <a:ext uri="{FF2B5EF4-FFF2-40B4-BE49-F238E27FC236}">
                  <a16:creationId xmlns:a16="http://schemas.microsoft.com/office/drawing/2014/main" id="{5B4BBD12-ADF3-4E44-B7CA-24EC1BBDD454}"/>
                </a:ext>
              </a:extLst>
            </p:cNvPr>
            <p:cNvSpPr/>
            <p:nvPr/>
          </p:nvSpPr>
          <p:spPr>
            <a:xfrm>
              <a:off x="3723701" y="4450814"/>
              <a:ext cx="2027104" cy="881349"/>
            </a:xfrm>
            <a:custGeom>
              <a:avLst/>
              <a:gdLst>
                <a:gd name="connsiteX0" fmla="*/ 2038121 w 2038121"/>
                <a:gd name="connsiteY0" fmla="*/ 870333 h 870333"/>
                <a:gd name="connsiteX1" fmla="*/ 0 w 2038121"/>
                <a:gd name="connsiteY1" fmla="*/ 837282 h 870333"/>
                <a:gd name="connsiteX2" fmla="*/ 11017 w 2038121"/>
                <a:gd name="connsiteY2" fmla="*/ 0 h 870333"/>
                <a:gd name="connsiteX0" fmla="*/ 2049138 w 2049138"/>
                <a:gd name="connsiteY0" fmla="*/ 870333 h 881349"/>
                <a:gd name="connsiteX1" fmla="*/ 0 w 2049138"/>
                <a:gd name="connsiteY1" fmla="*/ 881349 h 881349"/>
                <a:gd name="connsiteX2" fmla="*/ 22034 w 2049138"/>
                <a:gd name="connsiteY2" fmla="*/ 0 h 881349"/>
                <a:gd name="connsiteX0" fmla="*/ 2027104 w 2027104"/>
                <a:gd name="connsiteY0" fmla="*/ 870333 h 881349"/>
                <a:gd name="connsiteX1" fmla="*/ 0 w 2027104"/>
                <a:gd name="connsiteY1" fmla="*/ 881349 h 881349"/>
                <a:gd name="connsiteX2" fmla="*/ 0 w 2027104"/>
                <a:gd name="connsiteY2" fmla="*/ 0 h 881349"/>
              </a:gdLst>
              <a:ahLst/>
              <a:cxnLst>
                <a:cxn ang="0">
                  <a:pos x="connsiteX0" y="connsiteY0"/>
                </a:cxn>
                <a:cxn ang="0">
                  <a:pos x="connsiteX1" y="connsiteY1"/>
                </a:cxn>
                <a:cxn ang="0">
                  <a:pos x="connsiteX2" y="connsiteY2"/>
                </a:cxn>
              </a:cxnLst>
              <a:rect l="l" t="t" r="r" b="b"/>
              <a:pathLst>
                <a:path w="2027104" h="881349">
                  <a:moveTo>
                    <a:pt x="2027104" y="870333"/>
                  </a:moveTo>
                  <a:lnTo>
                    <a:pt x="0" y="881349"/>
                  </a:lnTo>
                  <a:lnTo>
                    <a:pt x="0" y="0"/>
                  </a:lnTo>
                </a:path>
              </a:pathLst>
            </a:custGeom>
            <a:noFill/>
            <a:ln w="28575">
              <a:solidFill>
                <a:srgbClr val="FF000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43" name="Freeform: Shape 42">
              <a:extLst>
                <a:ext uri="{FF2B5EF4-FFF2-40B4-BE49-F238E27FC236}">
                  <a16:creationId xmlns:a16="http://schemas.microsoft.com/office/drawing/2014/main" id="{412CA637-F5A5-4FC2-911D-1C41FCECD9DB}"/>
                </a:ext>
              </a:extLst>
            </p:cNvPr>
            <p:cNvSpPr/>
            <p:nvPr/>
          </p:nvSpPr>
          <p:spPr>
            <a:xfrm flipH="1">
              <a:off x="6887194" y="3088686"/>
              <a:ext cx="3490693" cy="2217473"/>
            </a:xfrm>
            <a:custGeom>
              <a:avLst/>
              <a:gdLst>
                <a:gd name="connsiteX0" fmla="*/ 2038121 w 2038121"/>
                <a:gd name="connsiteY0" fmla="*/ 870333 h 870333"/>
                <a:gd name="connsiteX1" fmla="*/ 0 w 2038121"/>
                <a:gd name="connsiteY1" fmla="*/ 837282 h 870333"/>
                <a:gd name="connsiteX2" fmla="*/ 11017 w 2038121"/>
                <a:gd name="connsiteY2" fmla="*/ 0 h 870333"/>
                <a:gd name="connsiteX0" fmla="*/ 2049138 w 2049138"/>
                <a:gd name="connsiteY0" fmla="*/ 870333 h 881349"/>
                <a:gd name="connsiteX1" fmla="*/ 0 w 2049138"/>
                <a:gd name="connsiteY1" fmla="*/ 881349 h 881349"/>
                <a:gd name="connsiteX2" fmla="*/ 22034 w 2049138"/>
                <a:gd name="connsiteY2" fmla="*/ 0 h 881349"/>
                <a:gd name="connsiteX0" fmla="*/ 2027104 w 2027104"/>
                <a:gd name="connsiteY0" fmla="*/ 870333 h 881349"/>
                <a:gd name="connsiteX1" fmla="*/ 0 w 2027104"/>
                <a:gd name="connsiteY1" fmla="*/ 881349 h 881349"/>
                <a:gd name="connsiteX2" fmla="*/ 0 w 2027104"/>
                <a:gd name="connsiteY2" fmla="*/ 0 h 881349"/>
              </a:gdLst>
              <a:ahLst/>
              <a:cxnLst>
                <a:cxn ang="0">
                  <a:pos x="connsiteX0" y="connsiteY0"/>
                </a:cxn>
                <a:cxn ang="0">
                  <a:pos x="connsiteX1" y="connsiteY1"/>
                </a:cxn>
                <a:cxn ang="0">
                  <a:pos x="connsiteX2" y="connsiteY2"/>
                </a:cxn>
              </a:cxnLst>
              <a:rect l="l" t="t" r="r" b="b"/>
              <a:pathLst>
                <a:path w="2027104" h="881349">
                  <a:moveTo>
                    <a:pt x="2027104" y="870333"/>
                  </a:moveTo>
                  <a:lnTo>
                    <a:pt x="0" y="881349"/>
                  </a:lnTo>
                  <a:lnTo>
                    <a:pt x="0" y="0"/>
                  </a:lnTo>
                </a:path>
              </a:pathLst>
            </a:custGeom>
            <a:noFill/>
            <a:ln w="28575">
              <a:solidFill>
                <a:srgbClr val="FF0000"/>
              </a:solidFill>
              <a:headEnd type="triangl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grpSp>
        <p:nvGrpSpPr>
          <p:cNvPr id="46" name="Group 45">
            <a:extLst>
              <a:ext uri="{FF2B5EF4-FFF2-40B4-BE49-F238E27FC236}">
                <a16:creationId xmlns:a16="http://schemas.microsoft.com/office/drawing/2014/main" id="{C775507B-6AEB-4587-8AA4-6C1E6D5BB851}"/>
              </a:ext>
            </a:extLst>
          </p:cNvPr>
          <p:cNvGrpSpPr/>
          <p:nvPr/>
        </p:nvGrpSpPr>
        <p:grpSpPr>
          <a:xfrm>
            <a:off x="3437262" y="3105253"/>
            <a:ext cx="7534091" cy="2425704"/>
            <a:chOff x="3437262" y="3105253"/>
            <a:chExt cx="7534091" cy="2425704"/>
          </a:xfrm>
        </p:grpSpPr>
        <p:grpSp>
          <p:nvGrpSpPr>
            <p:cNvPr id="47" name="Group 46">
              <a:extLst>
                <a:ext uri="{FF2B5EF4-FFF2-40B4-BE49-F238E27FC236}">
                  <a16:creationId xmlns:a16="http://schemas.microsoft.com/office/drawing/2014/main" id="{F3016243-667D-4EC5-8B82-6876AA8ED1F5}"/>
                </a:ext>
              </a:extLst>
            </p:cNvPr>
            <p:cNvGrpSpPr/>
            <p:nvPr/>
          </p:nvGrpSpPr>
          <p:grpSpPr>
            <a:xfrm>
              <a:off x="3437262" y="3105253"/>
              <a:ext cx="7205031" cy="2425704"/>
              <a:chOff x="3437262" y="3105253"/>
              <a:chExt cx="7205031" cy="2425704"/>
            </a:xfrm>
          </p:grpSpPr>
          <p:sp>
            <p:nvSpPr>
              <p:cNvPr id="50" name="Freeform: Shape 49">
                <a:extLst>
                  <a:ext uri="{FF2B5EF4-FFF2-40B4-BE49-F238E27FC236}">
                    <a16:creationId xmlns:a16="http://schemas.microsoft.com/office/drawing/2014/main" id="{6A83F5FD-D669-428E-BDE0-44D39B417812}"/>
                  </a:ext>
                </a:extLst>
              </p:cNvPr>
              <p:cNvSpPr/>
              <p:nvPr/>
            </p:nvSpPr>
            <p:spPr>
              <a:xfrm flipH="1">
                <a:off x="6854337" y="3105253"/>
                <a:ext cx="3787956" cy="2414169"/>
              </a:xfrm>
              <a:custGeom>
                <a:avLst/>
                <a:gdLst>
                  <a:gd name="connsiteX0" fmla="*/ 2038121 w 2038121"/>
                  <a:gd name="connsiteY0" fmla="*/ 870333 h 870333"/>
                  <a:gd name="connsiteX1" fmla="*/ 0 w 2038121"/>
                  <a:gd name="connsiteY1" fmla="*/ 837282 h 870333"/>
                  <a:gd name="connsiteX2" fmla="*/ 11017 w 2038121"/>
                  <a:gd name="connsiteY2" fmla="*/ 0 h 870333"/>
                  <a:gd name="connsiteX0" fmla="*/ 2049138 w 2049138"/>
                  <a:gd name="connsiteY0" fmla="*/ 870333 h 881349"/>
                  <a:gd name="connsiteX1" fmla="*/ 0 w 2049138"/>
                  <a:gd name="connsiteY1" fmla="*/ 881349 h 881349"/>
                  <a:gd name="connsiteX2" fmla="*/ 22034 w 2049138"/>
                  <a:gd name="connsiteY2" fmla="*/ 0 h 881349"/>
                  <a:gd name="connsiteX0" fmla="*/ 2027104 w 2027104"/>
                  <a:gd name="connsiteY0" fmla="*/ 870333 h 881349"/>
                  <a:gd name="connsiteX1" fmla="*/ 0 w 2027104"/>
                  <a:gd name="connsiteY1" fmla="*/ 881349 h 881349"/>
                  <a:gd name="connsiteX2" fmla="*/ 0 w 2027104"/>
                  <a:gd name="connsiteY2" fmla="*/ 0 h 881349"/>
                </a:gdLst>
                <a:ahLst/>
                <a:cxnLst>
                  <a:cxn ang="0">
                    <a:pos x="connsiteX0" y="connsiteY0"/>
                  </a:cxn>
                  <a:cxn ang="0">
                    <a:pos x="connsiteX1" y="connsiteY1"/>
                  </a:cxn>
                  <a:cxn ang="0">
                    <a:pos x="connsiteX2" y="connsiteY2"/>
                  </a:cxn>
                </a:cxnLst>
                <a:rect l="l" t="t" r="r" b="b"/>
                <a:pathLst>
                  <a:path w="2027104" h="881349">
                    <a:moveTo>
                      <a:pt x="2027104" y="870333"/>
                    </a:moveTo>
                    <a:lnTo>
                      <a:pt x="0" y="881349"/>
                    </a:lnTo>
                    <a:lnTo>
                      <a:pt x="0" y="0"/>
                    </a:lnTo>
                  </a:path>
                </a:pathLst>
              </a:custGeom>
              <a:noFill/>
              <a:ln w="28575">
                <a:solidFill>
                  <a:srgbClr val="FF0000"/>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51" name="Freeform: Shape 50">
                <a:extLst>
                  <a:ext uri="{FF2B5EF4-FFF2-40B4-BE49-F238E27FC236}">
                    <a16:creationId xmlns:a16="http://schemas.microsoft.com/office/drawing/2014/main" id="{D22ACB17-45E2-49AA-AB10-19586A8DECE7}"/>
                  </a:ext>
                </a:extLst>
              </p:cNvPr>
              <p:cNvSpPr/>
              <p:nvPr/>
            </p:nvSpPr>
            <p:spPr>
              <a:xfrm>
                <a:off x="3437262" y="4428374"/>
                <a:ext cx="2346399" cy="1102583"/>
              </a:xfrm>
              <a:custGeom>
                <a:avLst/>
                <a:gdLst>
                  <a:gd name="connsiteX0" fmla="*/ 2038121 w 2038121"/>
                  <a:gd name="connsiteY0" fmla="*/ 870333 h 870333"/>
                  <a:gd name="connsiteX1" fmla="*/ 0 w 2038121"/>
                  <a:gd name="connsiteY1" fmla="*/ 837282 h 870333"/>
                  <a:gd name="connsiteX2" fmla="*/ 11017 w 2038121"/>
                  <a:gd name="connsiteY2" fmla="*/ 0 h 870333"/>
                  <a:gd name="connsiteX0" fmla="*/ 2049138 w 2049138"/>
                  <a:gd name="connsiteY0" fmla="*/ 870333 h 881349"/>
                  <a:gd name="connsiteX1" fmla="*/ 0 w 2049138"/>
                  <a:gd name="connsiteY1" fmla="*/ 881349 h 881349"/>
                  <a:gd name="connsiteX2" fmla="*/ 22034 w 2049138"/>
                  <a:gd name="connsiteY2" fmla="*/ 0 h 881349"/>
                  <a:gd name="connsiteX0" fmla="*/ 2027104 w 2027104"/>
                  <a:gd name="connsiteY0" fmla="*/ 870333 h 881349"/>
                  <a:gd name="connsiteX1" fmla="*/ 0 w 2027104"/>
                  <a:gd name="connsiteY1" fmla="*/ 881349 h 881349"/>
                  <a:gd name="connsiteX2" fmla="*/ 0 w 2027104"/>
                  <a:gd name="connsiteY2" fmla="*/ 0 h 881349"/>
                </a:gdLst>
                <a:ahLst/>
                <a:cxnLst>
                  <a:cxn ang="0">
                    <a:pos x="connsiteX0" y="connsiteY0"/>
                  </a:cxn>
                  <a:cxn ang="0">
                    <a:pos x="connsiteX1" y="connsiteY1"/>
                  </a:cxn>
                  <a:cxn ang="0">
                    <a:pos x="connsiteX2" y="connsiteY2"/>
                  </a:cxn>
                </a:cxnLst>
                <a:rect l="l" t="t" r="r" b="b"/>
                <a:pathLst>
                  <a:path w="2027104" h="881349">
                    <a:moveTo>
                      <a:pt x="2027104" y="870333"/>
                    </a:moveTo>
                    <a:lnTo>
                      <a:pt x="0" y="881349"/>
                    </a:lnTo>
                    <a:lnTo>
                      <a:pt x="0" y="0"/>
                    </a:lnTo>
                  </a:path>
                </a:pathLst>
              </a:custGeom>
              <a:noFill/>
              <a:ln w="28575">
                <a:solidFill>
                  <a:srgbClr val="FF0000"/>
                </a:solidFill>
                <a:headEnd type="triangl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sp>
          <p:nvSpPr>
            <p:cNvPr id="48" name="Oval 47">
              <a:extLst>
                <a:ext uri="{FF2B5EF4-FFF2-40B4-BE49-F238E27FC236}">
                  <a16:creationId xmlns:a16="http://schemas.microsoft.com/office/drawing/2014/main" id="{6CC72EE6-3855-4CE4-AFE7-196CCDBB303E}"/>
                </a:ext>
              </a:extLst>
            </p:cNvPr>
            <p:cNvSpPr/>
            <p:nvPr/>
          </p:nvSpPr>
          <p:spPr>
            <a:xfrm>
              <a:off x="9982200" y="3485728"/>
              <a:ext cx="989153" cy="233824"/>
            </a:xfrm>
            <a:prstGeom prst="ellipse">
              <a:avLst/>
            </a:prstGeom>
            <a:solidFill>
              <a:srgbClr val="4472C4">
                <a:alpha val="69804"/>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cxnSp>
          <p:nvCxnSpPr>
            <p:cNvPr id="49" name="Straight Arrow Connector 48">
              <a:extLst>
                <a:ext uri="{FF2B5EF4-FFF2-40B4-BE49-F238E27FC236}">
                  <a16:creationId xmlns:a16="http://schemas.microsoft.com/office/drawing/2014/main" id="{B4ED6053-87E1-44D8-AE1E-AAB85C83F45A}"/>
                </a:ext>
              </a:extLst>
            </p:cNvPr>
            <p:cNvCxnSpPr>
              <a:cxnSpLocks/>
              <a:stCxn id="48" idx="2"/>
              <a:endCxn id="53" idx="3"/>
            </p:cNvCxnSpPr>
            <p:nvPr/>
          </p:nvCxnSpPr>
          <p:spPr>
            <a:xfrm flipH="1">
              <a:off x="7996382" y="3602640"/>
              <a:ext cx="1985818" cy="459147"/>
            </a:xfrm>
            <a:prstGeom prst="straightConnector1">
              <a:avLst/>
            </a:prstGeom>
            <a:ln w="28575">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52" name="Group 51">
            <a:extLst>
              <a:ext uri="{FF2B5EF4-FFF2-40B4-BE49-F238E27FC236}">
                <a16:creationId xmlns:a16="http://schemas.microsoft.com/office/drawing/2014/main" id="{DE97E4D7-A4AC-4585-A395-AD72ABABE5FD}"/>
              </a:ext>
            </a:extLst>
          </p:cNvPr>
          <p:cNvGrpSpPr/>
          <p:nvPr/>
        </p:nvGrpSpPr>
        <p:grpSpPr>
          <a:xfrm>
            <a:off x="3067519" y="3461622"/>
            <a:ext cx="4928863" cy="1488580"/>
            <a:chOff x="3067519" y="3461622"/>
            <a:chExt cx="4928863" cy="1488580"/>
          </a:xfrm>
        </p:grpSpPr>
        <p:sp>
          <p:nvSpPr>
            <p:cNvPr id="53" name="TextBox 52">
              <a:extLst>
                <a:ext uri="{FF2B5EF4-FFF2-40B4-BE49-F238E27FC236}">
                  <a16:creationId xmlns:a16="http://schemas.microsoft.com/office/drawing/2014/main" id="{A5B615DE-DFF5-4D26-9C81-588569F3214D}"/>
                </a:ext>
              </a:extLst>
            </p:cNvPr>
            <p:cNvSpPr txBox="1"/>
            <p:nvPr/>
          </p:nvSpPr>
          <p:spPr>
            <a:xfrm>
              <a:off x="5795780" y="3461622"/>
              <a:ext cx="2200602" cy="120032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33333"/>
                  </a:solidFill>
                  <a:effectLst/>
                  <a:uLnTx/>
                  <a:uFillTx/>
                  <a:latin typeface="Calibri" panose="020F0502020204030204"/>
                  <a:ea typeface="+mn-ea"/>
                  <a:cs typeface="+mn-cs"/>
                </a:rPr>
                <a:t>Firewall &amp; Protection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33333"/>
                  </a:solidFill>
                  <a:effectLst/>
                  <a:uLnTx/>
                  <a:uFillTx/>
                  <a:latin typeface="Calibri" panose="020F0502020204030204"/>
                  <a:ea typeface="+mn-ea"/>
                  <a:cs typeface="+mn-cs"/>
                </a:rPr>
                <a:t>against attacks,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err="1">
                  <a:ln>
                    <a:noFill/>
                  </a:ln>
                  <a:solidFill>
                    <a:srgbClr val="333333"/>
                  </a:solidFill>
                  <a:effectLst/>
                  <a:uLnTx/>
                  <a:uFillTx/>
                  <a:latin typeface="Calibri" panose="020F0502020204030204"/>
                  <a:ea typeface="+mn-ea"/>
                  <a:cs typeface="+mn-cs"/>
                </a:rPr>
                <a:t>DoS</a:t>
              </a:r>
              <a:r>
                <a:rPr kumimoji="0" lang="en-GB" sz="1800" b="1" i="0" u="none" strike="noStrike" kern="1200" cap="none" spc="0" normalizeH="0" baseline="0" noProof="0" dirty="0">
                  <a:ln>
                    <a:noFill/>
                  </a:ln>
                  <a:solidFill>
                    <a:srgbClr val="333333"/>
                  </a:solidFill>
                  <a:effectLst/>
                  <a:uLnTx/>
                  <a:uFillTx/>
                  <a:latin typeface="Calibri" panose="020F0502020204030204"/>
                  <a:ea typeface="+mn-ea"/>
                  <a:cs typeface="+mn-cs"/>
                </a:rPr>
                <a:t>, replays etc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33333"/>
                  </a:solidFill>
                  <a:effectLst/>
                  <a:uLnTx/>
                  <a:uFillTx/>
                  <a:latin typeface="Calibri" panose="020F0502020204030204"/>
                  <a:ea typeface="+mn-ea"/>
                  <a:cs typeface="+mn-cs"/>
                </a:rPr>
                <a:t>need defining</a:t>
              </a:r>
            </a:p>
          </p:txBody>
        </p:sp>
        <p:cxnSp>
          <p:nvCxnSpPr>
            <p:cNvPr id="54" name="Straight Arrow Connector 53">
              <a:extLst>
                <a:ext uri="{FF2B5EF4-FFF2-40B4-BE49-F238E27FC236}">
                  <a16:creationId xmlns:a16="http://schemas.microsoft.com/office/drawing/2014/main" id="{C798266A-D548-4CF4-9FA9-CBC4C6C84620}"/>
                </a:ext>
              </a:extLst>
            </p:cNvPr>
            <p:cNvCxnSpPr>
              <a:cxnSpLocks/>
              <a:stCxn id="55" idx="6"/>
              <a:endCxn id="53" idx="1"/>
            </p:cNvCxnSpPr>
            <p:nvPr/>
          </p:nvCxnSpPr>
          <p:spPr>
            <a:xfrm flipV="1">
              <a:off x="4056672" y="4061787"/>
              <a:ext cx="1739108" cy="771503"/>
            </a:xfrm>
            <a:prstGeom prst="straightConnector1">
              <a:avLst/>
            </a:prstGeom>
            <a:ln w="28575">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55" name="Oval 54">
              <a:extLst>
                <a:ext uri="{FF2B5EF4-FFF2-40B4-BE49-F238E27FC236}">
                  <a16:creationId xmlns:a16="http://schemas.microsoft.com/office/drawing/2014/main" id="{F1792FB4-0F4A-44E6-8829-B893A6EBEC38}"/>
                </a:ext>
              </a:extLst>
            </p:cNvPr>
            <p:cNvSpPr/>
            <p:nvPr/>
          </p:nvSpPr>
          <p:spPr>
            <a:xfrm>
              <a:off x="3067519" y="4716378"/>
              <a:ext cx="989153" cy="233824"/>
            </a:xfrm>
            <a:prstGeom prst="ellipse">
              <a:avLst/>
            </a:prstGeom>
            <a:solidFill>
              <a:srgbClr val="4472C4">
                <a:alpha val="69804"/>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1630529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EFEFCE-74C5-4463-B5AE-A9068632C767}"/>
              </a:ext>
            </a:extLst>
          </p:cNvPr>
          <p:cNvSpPr>
            <a:spLocks noGrp="1"/>
          </p:cNvSpPr>
          <p:nvPr>
            <p:ph type="title"/>
          </p:nvPr>
        </p:nvSpPr>
        <p:spPr/>
        <p:txBody>
          <a:bodyPr/>
          <a:lstStyle/>
          <a:p>
            <a:r>
              <a:rPr lang="en-GB" dirty="0"/>
              <a:t>Next Steps – SECMP0038</a:t>
            </a:r>
          </a:p>
        </p:txBody>
      </p:sp>
      <p:sp>
        <p:nvSpPr>
          <p:cNvPr id="3" name="Content Placeholder 2">
            <a:extLst>
              <a:ext uri="{FF2B5EF4-FFF2-40B4-BE49-F238E27FC236}">
                <a16:creationId xmlns:a16="http://schemas.microsoft.com/office/drawing/2014/main" id="{DE9E197C-FC8C-4438-B507-12197A93A8D6}"/>
              </a:ext>
            </a:extLst>
          </p:cNvPr>
          <p:cNvSpPr>
            <a:spLocks noGrp="1"/>
          </p:cNvSpPr>
          <p:nvPr>
            <p:ph idx="1"/>
          </p:nvPr>
        </p:nvSpPr>
        <p:spPr/>
        <p:txBody>
          <a:bodyPr/>
          <a:lstStyle/>
          <a:p>
            <a:pPr marL="90488" lvl="1" indent="0">
              <a:buNone/>
            </a:pPr>
            <a:r>
              <a:rPr lang="en-GB" sz="2400" dirty="0"/>
              <a:t>The Working Group are asked to consider whether they wish to go forward with commissioning a Risk Assessment, either with an external party, internal or DCC, as per the advice of the SSC.</a:t>
            </a:r>
          </a:p>
          <a:p>
            <a:pPr marL="90488" lvl="1" indent="0">
              <a:buNone/>
            </a:pPr>
            <a:endParaRPr lang="en-GB" sz="2400" dirty="0"/>
          </a:p>
          <a:p>
            <a:endParaRPr lang="en-GB" dirty="0"/>
          </a:p>
        </p:txBody>
      </p:sp>
      <p:sp>
        <p:nvSpPr>
          <p:cNvPr id="4" name="Footer Placeholder 3">
            <a:extLst>
              <a:ext uri="{FF2B5EF4-FFF2-40B4-BE49-F238E27FC236}">
                <a16:creationId xmlns:a16="http://schemas.microsoft.com/office/drawing/2014/main" id="{0EFD8DCD-15AA-42A3-B386-D598A2A51E53}"/>
              </a:ext>
            </a:extLst>
          </p:cNvPr>
          <p:cNvSpPr>
            <a:spLocks noGrp="1"/>
          </p:cNvSpPr>
          <p:nvPr>
            <p:ph type="ftr" sz="quarter" idx="11"/>
          </p:nvPr>
        </p:nvSpPr>
        <p:spPr/>
        <p:txBody>
          <a:bodyPr/>
          <a:lstStyle/>
          <a:p>
            <a:r>
              <a:rPr lang="en-GB"/>
              <a:t>Gemserv</a:t>
            </a:r>
            <a:endParaRPr lang="en-GB" dirty="0"/>
          </a:p>
        </p:txBody>
      </p:sp>
      <p:sp>
        <p:nvSpPr>
          <p:cNvPr id="5" name="Slide Number Placeholder 4">
            <a:extLst>
              <a:ext uri="{FF2B5EF4-FFF2-40B4-BE49-F238E27FC236}">
                <a16:creationId xmlns:a16="http://schemas.microsoft.com/office/drawing/2014/main" id="{C80038A4-243B-48F2-9470-C6E0F3BD8B15}"/>
              </a:ext>
            </a:extLst>
          </p:cNvPr>
          <p:cNvSpPr>
            <a:spLocks noGrp="1"/>
          </p:cNvSpPr>
          <p:nvPr>
            <p:ph type="sldNum" sz="quarter" idx="12"/>
          </p:nvPr>
        </p:nvSpPr>
        <p:spPr/>
        <p:txBody>
          <a:bodyPr/>
          <a:lstStyle/>
          <a:p>
            <a:fld id="{0010C381-1A06-427A-8938-CFE23249EA2B}" type="slidenum">
              <a:rPr lang="en-GB" smtClean="0"/>
              <a:pPr/>
              <a:t>22</a:t>
            </a:fld>
            <a:endParaRPr lang="en-GB" dirty="0"/>
          </a:p>
        </p:txBody>
      </p:sp>
    </p:spTree>
    <p:extLst>
      <p:ext uri="{BB962C8B-B14F-4D97-AF65-F5344CB8AC3E}">
        <p14:creationId xmlns:p14="http://schemas.microsoft.com/office/powerpoint/2010/main" val="224849282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F088C6-42C1-4A33-A254-1C0953D91830}"/>
              </a:ext>
            </a:extLst>
          </p:cNvPr>
          <p:cNvSpPr>
            <a:spLocks noGrp="1"/>
          </p:cNvSpPr>
          <p:nvPr>
            <p:ph type="title"/>
          </p:nvPr>
        </p:nvSpPr>
        <p:spPr/>
        <p:txBody>
          <a:bodyPr/>
          <a:lstStyle/>
          <a:p>
            <a:r>
              <a:rPr lang="en-GB" dirty="0"/>
              <a:t>Annex</a:t>
            </a:r>
          </a:p>
        </p:txBody>
      </p:sp>
      <p:sp>
        <p:nvSpPr>
          <p:cNvPr id="3" name="Text Placeholder 2">
            <a:extLst>
              <a:ext uri="{FF2B5EF4-FFF2-40B4-BE49-F238E27FC236}">
                <a16:creationId xmlns:a16="http://schemas.microsoft.com/office/drawing/2014/main" id="{6B3D54BD-531F-4F3B-AA8A-F5E9F6252C6E}"/>
              </a:ext>
            </a:extLst>
          </p:cNvPr>
          <p:cNvSpPr>
            <a:spLocks noGrp="1"/>
          </p:cNvSpPr>
          <p:nvPr>
            <p:ph type="body" sz="quarter" idx="12"/>
          </p:nvPr>
        </p:nvSpPr>
        <p:spPr/>
        <p:txBody>
          <a:bodyPr/>
          <a:lstStyle/>
          <a:p>
            <a:endParaRPr lang="en-GB"/>
          </a:p>
        </p:txBody>
      </p:sp>
    </p:spTree>
    <p:extLst>
      <p:ext uri="{BB962C8B-B14F-4D97-AF65-F5344CB8AC3E}">
        <p14:creationId xmlns:p14="http://schemas.microsoft.com/office/powerpoint/2010/main" val="360580126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F5D88D-9AA6-4BE3-B859-BC26EA1B1681}"/>
              </a:ext>
            </a:extLst>
          </p:cNvPr>
          <p:cNvSpPr>
            <a:spLocks noGrp="1"/>
          </p:cNvSpPr>
          <p:nvPr>
            <p:ph type="title"/>
          </p:nvPr>
        </p:nvSpPr>
        <p:spPr/>
        <p:txBody>
          <a:bodyPr/>
          <a:lstStyle/>
          <a:p>
            <a:r>
              <a:rPr lang="en-GB" dirty="0"/>
              <a:t>General SEC Objectives</a:t>
            </a:r>
          </a:p>
        </p:txBody>
      </p:sp>
      <p:sp>
        <p:nvSpPr>
          <p:cNvPr id="3" name="Content Placeholder 2">
            <a:extLst>
              <a:ext uri="{FF2B5EF4-FFF2-40B4-BE49-F238E27FC236}">
                <a16:creationId xmlns:a16="http://schemas.microsoft.com/office/drawing/2014/main" id="{818F2EE9-CC35-4100-84CB-29898421DB87}"/>
              </a:ext>
            </a:extLst>
          </p:cNvPr>
          <p:cNvSpPr>
            <a:spLocks noGrp="1"/>
          </p:cNvSpPr>
          <p:nvPr>
            <p:ph idx="1"/>
          </p:nvPr>
        </p:nvSpPr>
        <p:spPr/>
        <p:txBody>
          <a:bodyPr/>
          <a:lstStyle/>
          <a:p>
            <a:r>
              <a:rPr lang="en-GB" dirty="0"/>
              <a:t>(a) facilitate the efficient provision, installation, and operation, as well as interoperability, of Smart Metering Systems at Energy Consumers’ premises within Great Britain;</a:t>
            </a:r>
          </a:p>
          <a:p>
            <a:r>
              <a:rPr lang="en-GB" dirty="0"/>
              <a:t>(b) enable the DCC to comply at all times with the General Objectives of the DCC (as defined in the DCC Licence), and to efficiently discharge the other obligations imposed upon it by the DCC Licence;</a:t>
            </a:r>
          </a:p>
          <a:p>
            <a:r>
              <a:rPr lang="en-GB" dirty="0"/>
              <a:t>(c) facilitate Energy Consumers’ management of their use of electricity and gas through the provision to them of appropriate information by means of Smart Metering Systems;</a:t>
            </a:r>
          </a:p>
          <a:p>
            <a:r>
              <a:rPr lang="en-GB" dirty="0"/>
              <a:t>(d) facilitate effective competition between persons engaged in, or in Commercial Activities connected with, the Supply of Energy;</a:t>
            </a:r>
          </a:p>
          <a:p>
            <a:endParaRPr lang="en-GB" dirty="0"/>
          </a:p>
        </p:txBody>
      </p:sp>
      <p:sp>
        <p:nvSpPr>
          <p:cNvPr id="4" name="Footer Placeholder 3">
            <a:extLst>
              <a:ext uri="{FF2B5EF4-FFF2-40B4-BE49-F238E27FC236}">
                <a16:creationId xmlns:a16="http://schemas.microsoft.com/office/drawing/2014/main" id="{BD93AE3B-E2B8-418E-9430-76D10D4CC887}"/>
              </a:ext>
            </a:extLst>
          </p:cNvPr>
          <p:cNvSpPr>
            <a:spLocks noGrp="1"/>
          </p:cNvSpPr>
          <p:nvPr>
            <p:ph type="ftr" sz="quarter" idx="11"/>
          </p:nvPr>
        </p:nvSpPr>
        <p:spPr/>
        <p:txBody>
          <a:bodyPr/>
          <a:lstStyle/>
          <a:p>
            <a:r>
              <a:rPr lang="en-GB"/>
              <a:t>Gemserv</a:t>
            </a:r>
            <a:endParaRPr lang="en-GB" dirty="0"/>
          </a:p>
        </p:txBody>
      </p:sp>
      <p:sp>
        <p:nvSpPr>
          <p:cNvPr id="5" name="Slide Number Placeholder 4">
            <a:extLst>
              <a:ext uri="{FF2B5EF4-FFF2-40B4-BE49-F238E27FC236}">
                <a16:creationId xmlns:a16="http://schemas.microsoft.com/office/drawing/2014/main" id="{2C137CB7-8F1F-4307-B11D-F618BB9B615D}"/>
              </a:ext>
            </a:extLst>
          </p:cNvPr>
          <p:cNvSpPr>
            <a:spLocks noGrp="1"/>
          </p:cNvSpPr>
          <p:nvPr>
            <p:ph type="sldNum" sz="quarter" idx="12"/>
          </p:nvPr>
        </p:nvSpPr>
        <p:spPr/>
        <p:txBody>
          <a:bodyPr/>
          <a:lstStyle/>
          <a:p>
            <a:fld id="{0010C381-1A06-427A-8938-CFE23249EA2B}" type="slidenum">
              <a:rPr lang="en-GB" smtClean="0"/>
              <a:pPr/>
              <a:t>24</a:t>
            </a:fld>
            <a:endParaRPr lang="en-GB" dirty="0"/>
          </a:p>
        </p:txBody>
      </p:sp>
    </p:spTree>
    <p:extLst>
      <p:ext uri="{BB962C8B-B14F-4D97-AF65-F5344CB8AC3E}">
        <p14:creationId xmlns:p14="http://schemas.microsoft.com/office/powerpoint/2010/main" val="132203076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B57FDE-9504-4E16-A35B-5F4DC7D19C72}"/>
              </a:ext>
            </a:extLst>
          </p:cNvPr>
          <p:cNvSpPr>
            <a:spLocks noGrp="1"/>
          </p:cNvSpPr>
          <p:nvPr>
            <p:ph type="title"/>
          </p:nvPr>
        </p:nvSpPr>
        <p:spPr/>
        <p:txBody>
          <a:bodyPr/>
          <a:lstStyle/>
          <a:p>
            <a:r>
              <a:rPr lang="en-GB" dirty="0"/>
              <a:t>General SEC Objectives</a:t>
            </a:r>
          </a:p>
        </p:txBody>
      </p:sp>
      <p:sp>
        <p:nvSpPr>
          <p:cNvPr id="3" name="Content Placeholder 2">
            <a:extLst>
              <a:ext uri="{FF2B5EF4-FFF2-40B4-BE49-F238E27FC236}">
                <a16:creationId xmlns:a16="http://schemas.microsoft.com/office/drawing/2014/main" id="{2B1A7B6D-6128-4D4A-A238-B2F6B02FEC60}"/>
              </a:ext>
            </a:extLst>
          </p:cNvPr>
          <p:cNvSpPr>
            <a:spLocks noGrp="1"/>
          </p:cNvSpPr>
          <p:nvPr>
            <p:ph idx="1"/>
          </p:nvPr>
        </p:nvSpPr>
        <p:spPr/>
        <p:txBody>
          <a:bodyPr/>
          <a:lstStyle/>
          <a:p>
            <a:r>
              <a:rPr lang="en-GB" dirty="0"/>
              <a:t>(e) facilitate such innovation in the design and operation of Energy Networks (as defined in the DCC Licence) as will best contribute to the delivery of a secure and sustainable Supply of Energy;</a:t>
            </a:r>
          </a:p>
          <a:p>
            <a:r>
              <a:rPr lang="en-GB" dirty="0"/>
              <a:t>(f) ensure the protection of Data and the security of Data and Systems in the operation of this Code; </a:t>
            </a:r>
          </a:p>
          <a:p>
            <a:r>
              <a:rPr lang="en-GB" dirty="0"/>
              <a:t>(g) facilitate the efficient and transparent administration and implementation of this Code; and</a:t>
            </a:r>
          </a:p>
          <a:p>
            <a:r>
              <a:rPr lang="en-GB" dirty="0"/>
              <a:t>(h) facilitate the establishment and operation of the Alt HAN Arrangements.</a:t>
            </a:r>
          </a:p>
          <a:p>
            <a:endParaRPr lang="en-GB" dirty="0"/>
          </a:p>
        </p:txBody>
      </p:sp>
      <p:sp>
        <p:nvSpPr>
          <p:cNvPr id="4" name="Footer Placeholder 3">
            <a:extLst>
              <a:ext uri="{FF2B5EF4-FFF2-40B4-BE49-F238E27FC236}">
                <a16:creationId xmlns:a16="http://schemas.microsoft.com/office/drawing/2014/main" id="{893D9D5E-3A1D-4BCC-ABA1-D276511D1033}"/>
              </a:ext>
            </a:extLst>
          </p:cNvPr>
          <p:cNvSpPr>
            <a:spLocks noGrp="1"/>
          </p:cNvSpPr>
          <p:nvPr>
            <p:ph type="ftr" sz="quarter" idx="11"/>
          </p:nvPr>
        </p:nvSpPr>
        <p:spPr/>
        <p:txBody>
          <a:bodyPr/>
          <a:lstStyle/>
          <a:p>
            <a:r>
              <a:rPr lang="en-GB"/>
              <a:t>Gemserv</a:t>
            </a:r>
            <a:endParaRPr lang="en-GB" dirty="0"/>
          </a:p>
        </p:txBody>
      </p:sp>
      <p:sp>
        <p:nvSpPr>
          <p:cNvPr id="5" name="Slide Number Placeholder 4">
            <a:extLst>
              <a:ext uri="{FF2B5EF4-FFF2-40B4-BE49-F238E27FC236}">
                <a16:creationId xmlns:a16="http://schemas.microsoft.com/office/drawing/2014/main" id="{7127A4EE-206B-4DD3-9751-8147744BCCCF}"/>
              </a:ext>
            </a:extLst>
          </p:cNvPr>
          <p:cNvSpPr>
            <a:spLocks noGrp="1"/>
          </p:cNvSpPr>
          <p:nvPr>
            <p:ph type="sldNum" sz="quarter" idx="12"/>
          </p:nvPr>
        </p:nvSpPr>
        <p:spPr/>
        <p:txBody>
          <a:bodyPr/>
          <a:lstStyle/>
          <a:p>
            <a:fld id="{0010C381-1A06-427A-8938-CFE23249EA2B}" type="slidenum">
              <a:rPr lang="en-GB" smtClean="0"/>
              <a:pPr/>
              <a:t>25</a:t>
            </a:fld>
            <a:endParaRPr lang="en-GB" dirty="0"/>
          </a:p>
        </p:txBody>
      </p:sp>
    </p:spTree>
    <p:extLst>
      <p:ext uri="{BB962C8B-B14F-4D97-AF65-F5344CB8AC3E}">
        <p14:creationId xmlns:p14="http://schemas.microsoft.com/office/powerpoint/2010/main" val="35654359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49290D-87F6-4606-AE23-E4C31A324AAA}"/>
              </a:ext>
            </a:extLst>
          </p:cNvPr>
          <p:cNvSpPr>
            <a:spLocks noGrp="1"/>
          </p:cNvSpPr>
          <p:nvPr>
            <p:ph type="title"/>
          </p:nvPr>
        </p:nvSpPr>
        <p:spPr/>
        <p:txBody>
          <a:bodyPr/>
          <a:lstStyle/>
          <a:p>
            <a:r>
              <a:rPr lang="en-GB" dirty="0"/>
              <a:t>SECMP0031 – Update on No-WAN</a:t>
            </a:r>
          </a:p>
        </p:txBody>
      </p:sp>
      <p:sp>
        <p:nvSpPr>
          <p:cNvPr id="3" name="Content Placeholder 2">
            <a:extLst>
              <a:ext uri="{FF2B5EF4-FFF2-40B4-BE49-F238E27FC236}">
                <a16:creationId xmlns:a16="http://schemas.microsoft.com/office/drawing/2014/main" id="{FA0FCEB9-3986-4B00-95C9-F7F9CDE65678}"/>
              </a:ext>
            </a:extLst>
          </p:cNvPr>
          <p:cNvSpPr>
            <a:spLocks noGrp="1"/>
          </p:cNvSpPr>
          <p:nvPr>
            <p:ph idx="1"/>
          </p:nvPr>
        </p:nvSpPr>
        <p:spPr/>
        <p:txBody>
          <a:bodyPr/>
          <a:lstStyle/>
          <a:p>
            <a:r>
              <a:rPr lang="en-GB" dirty="0"/>
              <a:t>The No-WAN issue has been raised with BEIS and they provided the following response. BEIS also stated that DCC were looking to identify options for providing communications for the circa 200k premises forecasted to be served by the DCC network. Findings are expected by early December:</a:t>
            </a:r>
          </a:p>
          <a:p>
            <a:pPr lvl="1"/>
            <a:r>
              <a:rPr lang="en-GB" dirty="0"/>
              <a:t>DCC has issued an RFI on alternative communication solutions that is seeking to identify the feasibility of using telecoms copper or other established communication technologies that do not require significant investment in infrastructure to provide smart metering communication in the following scenarios:</a:t>
            </a:r>
          </a:p>
          <a:p>
            <a:pPr lvl="2"/>
            <a:r>
              <a:rPr lang="en-GB" dirty="0"/>
              <a:t>Areas where coverage is not forecasted to be provided by the primary WAN technologies 2g/3g or long range radio</a:t>
            </a:r>
          </a:p>
          <a:p>
            <a:pPr lvl="2"/>
            <a:r>
              <a:rPr lang="en-GB" dirty="0"/>
              <a:t>“Not-spot” areas including areas of outstanding beauty and national parks</a:t>
            </a:r>
          </a:p>
          <a:p>
            <a:pPr lvl="2"/>
            <a:r>
              <a:rPr lang="en-GB" dirty="0"/>
              <a:t>Urban areas where cellular and radio technologies have limited penetration due to building material or other environmental factors</a:t>
            </a:r>
          </a:p>
          <a:p>
            <a:endParaRPr lang="en-GB" dirty="0"/>
          </a:p>
        </p:txBody>
      </p:sp>
      <p:sp>
        <p:nvSpPr>
          <p:cNvPr id="4" name="Footer Placeholder 3">
            <a:extLst>
              <a:ext uri="{FF2B5EF4-FFF2-40B4-BE49-F238E27FC236}">
                <a16:creationId xmlns:a16="http://schemas.microsoft.com/office/drawing/2014/main" id="{8F6D8747-0A23-4DC3-A4BE-702A929F17A9}"/>
              </a:ext>
            </a:extLst>
          </p:cNvPr>
          <p:cNvSpPr>
            <a:spLocks noGrp="1"/>
          </p:cNvSpPr>
          <p:nvPr>
            <p:ph type="ftr" sz="quarter" idx="11"/>
          </p:nvPr>
        </p:nvSpPr>
        <p:spPr/>
        <p:txBody>
          <a:bodyPr/>
          <a:lstStyle/>
          <a:p>
            <a:r>
              <a:rPr lang="en-GB"/>
              <a:t>Gemserv</a:t>
            </a:r>
            <a:endParaRPr lang="en-GB" dirty="0"/>
          </a:p>
        </p:txBody>
      </p:sp>
      <p:sp>
        <p:nvSpPr>
          <p:cNvPr id="5" name="Slide Number Placeholder 4">
            <a:extLst>
              <a:ext uri="{FF2B5EF4-FFF2-40B4-BE49-F238E27FC236}">
                <a16:creationId xmlns:a16="http://schemas.microsoft.com/office/drawing/2014/main" id="{8C85E9B0-1094-4BE2-9177-77FC4A53B11C}"/>
              </a:ext>
            </a:extLst>
          </p:cNvPr>
          <p:cNvSpPr>
            <a:spLocks noGrp="1"/>
          </p:cNvSpPr>
          <p:nvPr>
            <p:ph type="sldNum" sz="quarter" idx="12"/>
          </p:nvPr>
        </p:nvSpPr>
        <p:spPr/>
        <p:txBody>
          <a:bodyPr/>
          <a:lstStyle/>
          <a:p>
            <a:fld id="{0010C381-1A06-427A-8938-CFE23249EA2B}" type="slidenum">
              <a:rPr lang="en-GB" smtClean="0"/>
              <a:pPr/>
              <a:t>3</a:t>
            </a:fld>
            <a:endParaRPr lang="en-GB" dirty="0"/>
          </a:p>
        </p:txBody>
      </p:sp>
    </p:spTree>
    <p:extLst>
      <p:ext uri="{BB962C8B-B14F-4D97-AF65-F5344CB8AC3E}">
        <p14:creationId xmlns:p14="http://schemas.microsoft.com/office/powerpoint/2010/main" val="13887279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081CB1-EF34-4A87-BD14-64502FCD9906}"/>
              </a:ext>
            </a:extLst>
          </p:cNvPr>
          <p:cNvSpPr>
            <a:spLocks noGrp="1"/>
          </p:cNvSpPr>
          <p:nvPr>
            <p:ph type="title"/>
          </p:nvPr>
        </p:nvSpPr>
        <p:spPr/>
        <p:txBody>
          <a:bodyPr/>
          <a:lstStyle/>
          <a:p>
            <a:r>
              <a:rPr lang="en-GB" dirty="0"/>
              <a:t>Next Steps – SECMP0031</a:t>
            </a:r>
          </a:p>
        </p:txBody>
      </p:sp>
      <p:sp>
        <p:nvSpPr>
          <p:cNvPr id="3" name="Content Placeholder 2">
            <a:extLst>
              <a:ext uri="{FF2B5EF4-FFF2-40B4-BE49-F238E27FC236}">
                <a16:creationId xmlns:a16="http://schemas.microsoft.com/office/drawing/2014/main" id="{89C26945-DA0B-4D16-8714-945096474929}"/>
              </a:ext>
            </a:extLst>
          </p:cNvPr>
          <p:cNvSpPr>
            <a:spLocks noGrp="1"/>
          </p:cNvSpPr>
          <p:nvPr>
            <p:ph idx="1"/>
          </p:nvPr>
        </p:nvSpPr>
        <p:spPr/>
        <p:txBody>
          <a:bodyPr/>
          <a:lstStyle/>
          <a:p>
            <a:r>
              <a:rPr lang="en-GB" dirty="0"/>
              <a:t>The Working Group are asked to consider what the next steps for SECMP0031 should be.</a:t>
            </a:r>
          </a:p>
        </p:txBody>
      </p:sp>
      <p:sp>
        <p:nvSpPr>
          <p:cNvPr id="4" name="Footer Placeholder 3">
            <a:extLst>
              <a:ext uri="{FF2B5EF4-FFF2-40B4-BE49-F238E27FC236}">
                <a16:creationId xmlns:a16="http://schemas.microsoft.com/office/drawing/2014/main" id="{3C08B7CD-621D-40BA-A096-061986DE7D04}"/>
              </a:ext>
            </a:extLst>
          </p:cNvPr>
          <p:cNvSpPr>
            <a:spLocks noGrp="1"/>
          </p:cNvSpPr>
          <p:nvPr>
            <p:ph type="ftr" sz="quarter" idx="11"/>
          </p:nvPr>
        </p:nvSpPr>
        <p:spPr/>
        <p:txBody>
          <a:bodyPr/>
          <a:lstStyle/>
          <a:p>
            <a:r>
              <a:rPr lang="en-GB"/>
              <a:t>Gemserv</a:t>
            </a:r>
            <a:endParaRPr lang="en-GB" dirty="0"/>
          </a:p>
        </p:txBody>
      </p:sp>
      <p:sp>
        <p:nvSpPr>
          <p:cNvPr id="5" name="Slide Number Placeholder 4">
            <a:extLst>
              <a:ext uri="{FF2B5EF4-FFF2-40B4-BE49-F238E27FC236}">
                <a16:creationId xmlns:a16="http://schemas.microsoft.com/office/drawing/2014/main" id="{9F712789-1DDB-4E7A-BB56-0ED2F1F36BFC}"/>
              </a:ext>
            </a:extLst>
          </p:cNvPr>
          <p:cNvSpPr>
            <a:spLocks noGrp="1"/>
          </p:cNvSpPr>
          <p:nvPr>
            <p:ph type="sldNum" sz="quarter" idx="12"/>
          </p:nvPr>
        </p:nvSpPr>
        <p:spPr/>
        <p:txBody>
          <a:bodyPr/>
          <a:lstStyle/>
          <a:p>
            <a:fld id="{0010C381-1A06-427A-8938-CFE23249EA2B}" type="slidenum">
              <a:rPr lang="en-GB" smtClean="0"/>
              <a:pPr/>
              <a:t>4</a:t>
            </a:fld>
            <a:endParaRPr lang="en-GB" dirty="0"/>
          </a:p>
        </p:txBody>
      </p:sp>
    </p:spTree>
    <p:extLst>
      <p:ext uri="{BB962C8B-B14F-4D97-AF65-F5344CB8AC3E}">
        <p14:creationId xmlns:p14="http://schemas.microsoft.com/office/powerpoint/2010/main" val="39710878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42CC79-1B91-41A4-8D4B-A8D9DBB60D23}"/>
              </a:ext>
            </a:extLst>
          </p:cNvPr>
          <p:cNvSpPr>
            <a:spLocks noGrp="1"/>
          </p:cNvSpPr>
          <p:nvPr>
            <p:ph type="title"/>
          </p:nvPr>
        </p:nvSpPr>
        <p:spPr/>
        <p:txBody>
          <a:bodyPr/>
          <a:lstStyle/>
          <a:p>
            <a:r>
              <a:rPr lang="en-GB" dirty="0"/>
              <a:t>SECMP0032 PA Review</a:t>
            </a:r>
          </a:p>
        </p:txBody>
      </p:sp>
      <p:sp>
        <p:nvSpPr>
          <p:cNvPr id="3" name="Text Placeholder 2">
            <a:extLst>
              <a:ext uri="{FF2B5EF4-FFF2-40B4-BE49-F238E27FC236}">
                <a16:creationId xmlns:a16="http://schemas.microsoft.com/office/drawing/2014/main" id="{FE931C6F-F5B8-4543-A242-0B272EFEC8AF}"/>
              </a:ext>
            </a:extLst>
          </p:cNvPr>
          <p:cNvSpPr>
            <a:spLocks noGrp="1"/>
          </p:cNvSpPr>
          <p:nvPr>
            <p:ph type="body" sz="quarter" idx="12"/>
          </p:nvPr>
        </p:nvSpPr>
        <p:spPr/>
        <p:txBody>
          <a:bodyPr/>
          <a:lstStyle/>
          <a:p>
            <a:endParaRPr lang="en-GB"/>
          </a:p>
        </p:txBody>
      </p:sp>
    </p:spTree>
    <p:extLst>
      <p:ext uri="{BB962C8B-B14F-4D97-AF65-F5344CB8AC3E}">
        <p14:creationId xmlns:p14="http://schemas.microsoft.com/office/powerpoint/2010/main" val="8828264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D737B5-E7B4-4B47-A231-28073FC0F2E9}"/>
              </a:ext>
            </a:extLst>
          </p:cNvPr>
          <p:cNvSpPr>
            <a:spLocks noGrp="1"/>
          </p:cNvSpPr>
          <p:nvPr>
            <p:ph type="title"/>
          </p:nvPr>
        </p:nvSpPr>
        <p:spPr/>
        <p:txBody>
          <a:bodyPr/>
          <a:lstStyle/>
          <a:p>
            <a:r>
              <a:rPr lang="en-GB" dirty="0"/>
              <a:t>SEC Mod 0032, Description</a:t>
            </a:r>
          </a:p>
        </p:txBody>
      </p:sp>
      <p:sp>
        <p:nvSpPr>
          <p:cNvPr id="3" name="Content Placeholder 2">
            <a:extLst>
              <a:ext uri="{FF2B5EF4-FFF2-40B4-BE49-F238E27FC236}">
                <a16:creationId xmlns:a16="http://schemas.microsoft.com/office/drawing/2014/main" id="{EED24491-5DC5-445E-AD1A-D47D9A764743}"/>
              </a:ext>
            </a:extLst>
          </p:cNvPr>
          <p:cNvSpPr>
            <a:spLocks noGrp="1"/>
          </p:cNvSpPr>
          <p:nvPr>
            <p:ph idx="1"/>
          </p:nvPr>
        </p:nvSpPr>
        <p:spPr/>
        <p:txBody>
          <a:bodyPr/>
          <a:lstStyle/>
          <a:p>
            <a:pPr marL="0" indent="0">
              <a:buNone/>
            </a:pPr>
            <a:r>
              <a:rPr lang="en-GB" dirty="0"/>
              <a:t>This modification seeks to introduce a requirement on the DCC to prioritise achieving Smart Metering Wide Area Network (SM WAN) coverage in areas where: </a:t>
            </a:r>
          </a:p>
          <a:p>
            <a:pPr lvl="0"/>
            <a:r>
              <a:rPr lang="en-GB" dirty="0"/>
              <a:t>Customers are signed up to </a:t>
            </a:r>
            <a:r>
              <a:rPr lang="en-GB" b="1" dirty="0"/>
              <a:t>prepayment</a:t>
            </a:r>
            <a:r>
              <a:rPr lang="en-GB" dirty="0"/>
              <a:t> contracts with their Suppliers</a:t>
            </a:r>
          </a:p>
          <a:p>
            <a:pPr lvl="0"/>
            <a:r>
              <a:rPr lang="en-GB" dirty="0"/>
              <a:t>A Communications Hub (CH) is installed at a premise but does not connect to the SM WAN</a:t>
            </a:r>
          </a:p>
          <a:p>
            <a:pPr lvl="0"/>
            <a:r>
              <a:rPr lang="en-GB" dirty="0"/>
              <a:t>The SM WAN Coverage Database indicated (at any time during the 30 days prior to the date of installation) that the SM WAN is (or would be) available in the area in which the premise is located on the installation date.</a:t>
            </a:r>
          </a:p>
          <a:p>
            <a:endParaRPr lang="en-GB" dirty="0"/>
          </a:p>
        </p:txBody>
      </p:sp>
      <p:sp>
        <p:nvSpPr>
          <p:cNvPr id="4" name="Footer Placeholder 3">
            <a:extLst>
              <a:ext uri="{FF2B5EF4-FFF2-40B4-BE49-F238E27FC236}">
                <a16:creationId xmlns:a16="http://schemas.microsoft.com/office/drawing/2014/main" id="{FA1A5F1D-6581-474E-8A0C-2D684D921376}"/>
              </a:ext>
            </a:extLst>
          </p:cNvPr>
          <p:cNvSpPr>
            <a:spLocks noGrp="1"/>
          </p:cNvSpPr>
          <p:nvPr>
            <p:ph type="ftr" sz="quarter" idx="11"/>
          </p:nvPr>
        </p:nvSpPr>
        <p:spPr/>
        <p:txBody>
          <a:bodyPr/>
          <a:lstStyle/>
          <a:p>
            <a:r>
              <a:rPr lang="en-GB"/>
              <a:t>Gemserv</a:t>
            </a:r>
            <a:endParaRPr lang="en-GB" dirty="0"/>
          </a:p>
        </p:txBody>
      </p:sp>
      <p:sp>
        <p:nvSpPr>
          <p:cNvPr id="5" name="Slide Number Placeholder 4">
            <a:extLst>
              <a:ext uri="{FF2B5EF4-FFF2-40B4-BE49-F238E27FC236}">
                <a16:creationId xmlns:a16="http://schemas.microsoft.com/office/drawing/2014/main" id="{CE370666-734B-40FB-AF3B-4A008BBE0807}"/>
              </a:ext>
            </a:extLst>
          </p:cNvPr>
          <p:cNvSpPr>
            <a:spLocks noGrp="1"/>
          </p:cNvSpPr>
          <p:nvPr>
            <p:ph type="sldNum" sz="quarter" idx="12"/>
          </p:nvPr>
        </p:nvSpPr>
        <p:spPr/>
        <p:txBody>
          <a:bodyPr/>
          <a:lstStyle/>
          <a:p>
            <a:fld id="{0010C381-1A06-427A-8938-CFE23249EA2B}" type="slidenum">
              <a:rPr lang="en-GB" smtClean="0"/>
              <a:pPr/>
              <a:t>6</a:t>
            </a:fld>
            <a:endParaRPr lang="en-GB" dirty="0"/>
          </a:p>
        </p:txBody>
      </p:sp>
    </p:spTree>
    <p:extLst>
      <p:ext uri="{BB962C8B-B14F-4D97-AF65-F5344CB8AC3E}">
        <p14:creationId xmlns:p14="http://schemas.microsoft.com/office/powerpoint/2010/main" val="10309682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0E2DE3-01BF-457A-963B-4D457407C4E0}"/>
              </a:ext>
            </a:extLst>
          </p:cNvPr>
          <p:cNvSpPr>
            <a:spLocks noGrp="1"/>
          </p:cNvSpPr>
          <p:nvPr>
            <p:ph type="title"/>
          </p:nvPr>
        </p:nvSpPr>
        <p:spPr/>
        <p:txBody>
          <a:bodyPr/>
          <a:lstStyle/>
          <a:p>
            <a:r>
              <a:rPr lang="en-GB" dirty="0"/>
              <a:t>SEC Mod 0032, Requirements</a:t>
            </a:r>
          </a:p>
        </p:txBody>
      </p:sp>
      <p:sp>
        <p:nvSpPr>
          <p:cNvPr id="3" name="Content Placeholder 2">
            <a:extLst>
              <a:ext uri="{FF2B5EF4-FFF2-40B4-BE49-F238E27FC236}">
                <a16:creationId xmlns:a16="http://schemas.microsoft.com/office/drawing/2014/main" id="{FCF520F4-F87A-44FF-B499-5EE476B15C03}"/>
              </a:ext>
            </a:extLst>
          </p:cNvPr>
          <p:cNvSpPr>
            <a:spLocks noGrp="1"/>
          </p:cNvSpPr>
          <p:nvPr>
            <p:ph idx="1"/>
          </p:nvPr>
        </p:nvSpPr>
        <p:spPr/>
        <p:txBody>
          <a:bodyPr>
            <a:normAutofit fontScale="70000" lnSpcReduction="20000"/>
          </a:bodyPr>
          <a:lstStyle/>
          <a:p>
            <a:pPr marL="0" indent="0">
              <a:buNone/>
            </a:pPr>
            <a:r>
              <a:rPr lang="en-GB" u="sng" dirty="0"/>
              <a:t>Business Requirement 1</a:t>
            </a:r>
            <a:endParaRPr lang="en-GB" dirty="0"/>
          </a:p>
          <a:p>
            <a:pPr marL="0" indent="0">
              <a:buNone/>
            </a:pPr>
            <a:r>
              <a:rPr lang="en-GB" dirty="0"/>
              <a:t>The DCC will be required to achieve SM WAN coverage in 30 days (instead of 90 days) in areas where:</a:t>
            </a:r>
          </a:p>
          <a:p>
            <a:pPr lvl="0"/>
            <a:r>
              <a:rPr lang="en-GB" dirty="0"/>
              <a:t>one or more customers within the relevant coverage area (the understanding is that these align to postcode areas) are signed up to prepayment contracts with their Supplier;</a:t>
            </a:r>
          </a:p>
          <a:p>
            <a:pPr lvl="0"/>
            <a:r>
              <a:rPr lang="en-GB" dirty="0"/>
              <a:t>a CH is installed at a premise but it does not connect to the SM WAN; </a:t>
            </a:r>
          </a:p>
          <a:p>
            <a:pPr lvl="0"/>
            <a:r>
              <a:rPr lang="en-GB" dirty="0"/>
              <a:t>the installation has been completed in accordance with the Communication Hub Installation Maintenance Support Materials (CHIMSM); and</a:t>
            </a:r>
          </a:p>
          <a:p>
            <a:pPr lvl="0"/>
            <a:r>
              <a:rPr lang="en-GB" dirty="0"/>
              <a:t>the SM WAN Coverage Database indicated (at any time during the 30 days prior to the date of installation) that the SM WAN is (or would be) available in the area in which the premise is located on the installation date.</a:t>
            </a:r>
          </a:p>
          <a:p>
            <a:pPr marL="0" indent="0">
              <a:buNone/>
            </a:pPr>
            <a:r>
              <a:rPr lang="en-GB" u="sng" dirty="0"/>
              <a:t>Business Requirement 2</a:t>
            </a:r>
            <a:endParaRPr lang="en-GB" dirty="0"/>
          </a:p>
          <a:p>
            <a:pPr marL="0" indent="0">
              <a:buNone/>
            </a:pPr>
            <a:r>
              <a:rPr lang="en-GB" dirty="0"/>
              <a:t>A mechanism is to be introduced for Suppliers to inform the DCC that there is a customer signed up to a prepayment contract at a certain location. The Proposer identified that a new Service Request (SR) Self-Service Interface (SSI) would be the most appropriate solution. </a:t>
            </a:r>
          </a:p>
          <a:p>
            <a:r>
              <a:rPr lang="en-GB" dirty="0"/>
              <a:t>Introducing a new Service Request will require corresponding changes to:</a:t>
            </a:r>
          </a:p>
          <a:p>
            <a:pPr lvl="0"/>
            <a:r>
              <a:rPr lang="en-GB" dirty="0"/>
              <a:t>SEC Appendix AH ‘Self-Service Interface Design Specification’ sections 1.9.1, 1.9.2 and 1.10; and</a:t>
            </a:r>
          </a:p>
          <a:p>
            <a:pPr lvl="0"/>
            <a:r>
              <a:rPr lang="en-GB" dirty="0"/>
              <a:t>SEC Appendix E ‘DCC User Interface Services Schedule'.</a:t>
            </a:r>
          </a:p>
          <a:p>
            <a:r>
              <a:rPr lang="en-GB" dirty="0"/>
              <a:t>It is assumed that DCC will provide the corresponding redlining for the introduction of a new Service Request as part of its PA response.</a:t>
            </a:r>
          </a:p>
          <a:p>
            <a:endParaRPr lang="en-GB" dirty="0"/>
          </a:p>
        </p:txBody>
      </p:sp>
      <p:sp>
        <p:nvSpPr>
          <p:cNvPr id="4" name="Footer Placeholder 3">
            <a:extLst>
              <a:ext uri="{FF2B5EF4-FFF2-40B4-BE49-F238E27FC236}">
                <a16:creationId xmlns:a16="http://schemas.microsoft.com/office/drawing/2014/main" id="{3B842FCD-EF0B-4885-8A76-D4BAF315DCC3}"/>
              </a:ext>
            </a:extLst>
          </p:cNvPr>
          <p:cNvSpPr>
            <a:spLocks noGrp="1"/>
          </p:cNvSpPr>
          <p:nvPr>
            <p:ph type="ftr" sz="quarter" idx="11"/>
          </p:nvPr>
        </p:nvSpPr>
        <p:spPr/>
        <p:txBody>
          <a:bodyPr/>
          <a:lstStyle/>
          <a:p>
            <a:r>
              <a:rPr lang="en-GB"/>
              <a:t>Gemserv</a:t>
            </a:r>
            <a:endParaRPr lang="en-GB" dirty="0"/>
          </a:p>
        </p:txBody>
      </p:sp>
      <p:sp>
        <p:nvSpPr>
          <p:cNvPr id="5" name="Slide Number Placeholder 4">
            <a:extLst>
              <a:ext uri="{FF2B5EF4-FFF2-40B4-BE49-F238E27FC236}">
                <a16:creationId xmlns:a16="http://schemas.microsoft.com/office/drawing/2014/main" id="{AA011D00-3D90-4013-B454-5B9F0CC4DD49}"/>
              </a:ext>
            </a:extLst>
          </p:cNvPr>
          <p:cNvSpPr>
            <a:spLocks noGrp="1"/>
          </p:cNvSpPr>
          <p:nvPr>
            <p:ph type="sldNum" sz="quarter" idx="12"/>
          </p:nvPr>
        </p:nvSpPr>
        <p:spPr/>
        <p:txBody>
          <a:bodyPr/>
          <a:lstStyle/>
          <a:p>
            <a:fld id="{0010C381-1A06-427A-8938-CFE23249EA2B}" type="slidenum">
              <a:rPr lang="en-GB" smtClean="0"/>
              <a:pPr/>
              <a:t>7</a:t>
            </a:fld>
            <a:endParaRPr lang="en-GB" dirty="0"/>
          </a:p>
        </p:txBody>
      </p:sp>
    </p:spTree>
    <p:extLst>
      <p:ext uri="{BB962C8B-B14F-4D97-AF65-F5344CB8AC3E}">
        <p14:creationId xmlns:p14="http://schemas.microsoft.com/office/powerpoint/2010/main" val="4319473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787530-80EA-4324-995E-8B60F0169377}"/>
              </a:ext>
            </a:extLst>
          </p:cNvPr>
          <p:cNvSpPr>
            <a:spLocks noGrp="1"/>
          </p:cNvSpPr>
          <p:nvPr>
            <p:ph type="title"/>
          </p:nvPr>
        </p:nvSpPr>
        <p:spPr/>
        <p:txBody>
          <a:bodyPr/>
          <a:lstStyle/>
          <a:p>
            <a:r>
              <a:rPr lang="en-GB" dirty="0"/>
              <a:t>SEC Mod 0032, Operational Solution Option</a:t>
            </a:r>
          </a:p>
        </p:txBody>
      </p:sp>
      <p:sp>
        <p:nvSpPr>
          <p:cNvPr id="3" name="Content Placeholder 2">
            <a:extLst>
              <a:ext uri="{FF2B5EF4-FFF2-40B4-BE49-F238E27FC236}">
                <a16:creationId xmlns:a16="http://schemas.microsoft.com/office/drawing/2014/main" id="{BA30E586-D230-4D64-8758-C3E7A3CE330C}"/>
              </a:ext>
            </a:extLst>
          </p:cNvPr>
          <p:cNvSpPr>
            <a:spLocks noGrp="1"/>
          </p:cNvSpPr>
          <p:nvPr>
            <p:ph idx="1"/>
          </p:nvPr>
        </p:nvSpPr>
        <p:spPr/>
        <p:txBody>
          <a:bodyPr>
            <a:normAutofit fontScale="77500" lnSpcReduction="20000"/>
          </a:bodyPr>
          <a:lstStyle/>
          <a:p>
            <a:pPr marL="0" indent="0">
              <a:buNone/>
            </a:pPr>
            <a:r>
              <a:rPr lang="en-GB" dirty="0"/>
              <a:t>Operational where initial analysis by the CSP might show where resolution will be needed. </a:t>
            </a:r>
          </a:p>
          <a:p>
            <a:r>
              <a:rPr lang="en-GB" dirty="0"/>
              <a:t>In the Central and South areas (Telefonica), may provide option for CHs in surrounding homes to NO WAN to be replaced with SKU2 or SKU3 CHs, effectively raising a new mesh to remediate the problem. </a:t>
            </a:r>
          </a:p>
          <a:p>
            <a:r>
              <a:rPr lang="en-GB" dirty="0"/>
              <a:t>For the North, the solution is to provide a new mast for a specific location. But to get a new request through Planning Regulations alone cannot be done in a 30 day lead time. Buddy Mode allows CH chaining, but requires pre-configuration, is not a true mesh solution, and not self-healing.</a:t>
            </a:r>
          </a:p>
          <a:p>
            <a:pPr marL="0" indent="0">
              <a:buNone/>
            </a:pPr>
            <a:r>
              <a:rPr lang="en-GB" dirty="0"/>
              <a:t>SM WAN incidents likely to be home specific with resolutions on a home by home basis, rather than postcode level. Can possibly identify problem areas (postcodes) where coverage will be a problem, but hard to confine it to a specific area around an anticipated PPMID.</a:t>
            </a:r>
          </a:p>
          <a:p>
            <a:r>
              <a:rPr lang="en-GB" dirty="0"/>
              <a:t>If Energy Supplier does not own supplies to homes requiring new CHs, that Energy Supplier cannot resolve the incident on their own. Energy Suppliers would be required to coordinate a common installation time for the correct, new CHs to be installed but the other Energy Suppliers have no obligation to do so. In Centre and South, could be overcome by TEF accompanying the Energy Supplier for all visits, but will increase costs in the charging model, and a significant increase in T3 installs.</a:t>
            </a:r>
          </a:p>
          <a:p>
            <a:r>
              <a:rPr lang="en-GB" dirty="0"/>
              <a:t>Geographic variations with risk that 30 day timeline is not feasible. This approach would raise the cost to the Service Users significantly with the risk of over-specifying the features for an installation.</a:t>
            </a:r>
          </a:p>
        </p:txBody>
      </p:sp>
      <p:sp>
        <p:nvSpPr>
          <p:cNvPr id="4" name="Footer Placeholder 3">
            <a:extLst>
              <a:ext uri="{FF2B5EF4-FFF2-40B4-BE49-F238E27FC236}">
                <a16:creationId xmlns:a16="http://schemas.microsoft.com/office/drawing/2014/main" id="{6AC4BAB5-50EA-48D9-BB18-4D6EC723DAE0}"/>
              </a:ext>
            </a:extLst>
          </p:cNvPr>
          <p:cNvSpPr>
            <a:spLocks noGrp="1"/>
          </p:cNvSpPr>
          <p:nvPr>
            <p:ph type="ftr" sz="quarter" idx="11"/>
          </p:nvPr>
        </p:nvSpPr>
        <p:spPr/>
        <p:txBody>
          <a:bodyPr/>
          <a:lstStyle/>
          <a:p>
            <a:r>
              <a:rPr lang="en-GB"/>
              <a:t>Gemserv</a:t>
            </a:r>
            <a:endParaRPr lang="en-GB" dirty="0"/>
          </a:p>
        </p:txBody>
      </p:sp>
      <p:sp>
        <p:nvSpPr>
          <p:cNvPr id="5" name="Slide Number Placeholder 4">
            <a:extLst>
              <a:ext uri="{FF2B5EF4-FFF2-40B4-BE49-F238E27FC236}">
                <a16:creationId xmlns:a16="http://schemas.microsoft.com/office/drawing/2014/main" id="{808ECBFF-AC57-4F04-A29E-47C80CAA61B9}"/>
              </a:ext>
            </a:extLst>
          </p:cNvPr>
          <p:cNvSpPr>
            <a:spLocks noGrp="1"/>
          </p:cNvSpPr>
          <p:nvPr>
            <p:ph type="sldNum" sz="quarter" idx="12"/>
          </p:nvPr>
        </p:nvSpPr>
        <p:spPr/>
        <p:txBody>
          <a:bodyPr/>
          <a:lstStyle/>
          <a:p>
            <a:fld id="{0010C381-1A06-427A-8938-CFE23249EA2B}" type="slidenum">
              <a:rPr lang="en-GB" smtClean="0"/>
              <a:pPr/>
              <a:t>8</a:t>
            </a:fld>
            <a:endParaRPr lang="en-GB" dirty="0"/>
          </a:p>
        </p:txBody>
      </p:sp>
    </p:spTree>
    <p:extLst>
      <p:ext uri="{BB962C8B-B14F-4D97-AF65-F5344CB8AC3E}">
        <p14:creationId xmlns:p14="http://schemas.microsoft.com/office/powerpoint/2010/main" val="40116376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CF3B57-642B-4A94-959F-AF3BD90FC660}"/>
              </a:ext>
            </a:extLst>
          </p:cNvPr>
          <p:cNvSpPr>
            <a:spLocks noGrp="1"/>
          </p:cNvSpPr>
          <p:nvPr>
            <p:ph type="title"/>
          </p:nvPr>
        </p:nvSpPr>
        <p:spPr/>
        <p:txBody>
          <a:bodyPr/>
          <a:lstStyle/>
          <a:p>
            <a:r>
              <a:rPr lang="en-GB" dirty="0"/>
              <a:t>SEC Mod 0032, Meter Data Analysis Option</a:t>
            </a:r>
          </a:p>
        </p:txBody>
      </p:sp>
      <p:sp>
        <p:nvSpPr>
          <p:cNvPr id="3" name="Content Placeholder 2">
            <a:extLst>
              <a:ext uri="{FF2B5EF4-FFF2-40B4-BE49-F238E27FC236}">
                <a16:creationId xmlns:a16="http://schemas.microsoft.com/office/drawing/2014/main" id="{02D9213F-0709-4263-866F-9864D84FD0B6}"/>
              </a:ext>
            </a:extLst>
          </p:cNvPr>
          <p:cNvSpPr>
            <a:spLocks noGrp="1"/>
          </p:cNvSpPr>
          <p:nvPr>
            <p:ph idx="1"/>
          </p:nvPr>
        </p:nvSpPr>
        <p:spPr/>
        <p:txBody>
          <a:bodyPr>
            <a:normAutofit fontScale="85000" lnSpcReduction="20000"/>
          </a:bodyPr>
          <a:lstStyle/>
          <a:p>
            <a:pPr marL="0" indent="0">
              <a:buNone/>
            </a:pPr>
            <a:r>
              <a:rPr lang="en-GB" dirty="0"/>
              <a:t>Alternative option combines data to predict </a:t>
            </a:r>
            <a:r>
              <a:rPr lang="en-GB" i="1" dirty="0"/>
              <a:t>potential</a:t>
            </a:r>
            <a:r>
              <a:rPr lang="en-GB" dirty="0"/>
              <a:t> No WAN:</a:t>
            </a:r>
          </a:p>
          <a:p>
            <a:pPr lvl="0"/>
            <a:r>
              <a:rPr lang="en-GB" dirty="0"/>
              <a:t>CSP Data, indicating how installs were carried out</a:t>
            </a:r>
          </a:p>
          <a:p>
            <a:pPr lvl="0"/>
            <a:r>
              <a:rPr lang="en-GB" dirty="0"/>
              <a:t>Utility and Energy Supplier Data, where cases of Prepayment Meters are already known, or in place</a:t>
            </a:r>
          </a:p>
          <a:p>
            <a:pPr lvl="0"/>
            <a:r>
              <a:rPr lang="en-GB" dirty="0"/>
              <a:t>DCC data, where existing Registration Data from an earlier smart meter installation is available; this data includes Customer Type</a:t>
            </a:r>
          </a:p>
          <a:p>
            <a:pPr marL="0" indent="0">
              <a:buNone/>
            </a:pPr>
            <a:r>
              <a:rPr lang="en-GB" dirty="0"/>
              <a:t>If installation data could be shared, it should be possible to analyse existing data for failed and successful installations, to predict coverage and signal strength. DCC would be responsible for aggregating the data, providing the data analysis, and making this information available to energy suppliers prior to an installation. Energy suppliers then responsible for providing the required resources for an installation.</a:t>
            </a:r>
          </a:p>
          <a:p>
            <a:pPr marL="0" indent="0">
              <a:buNone/>
            </a:pPr>
            <a:r>
              <a:rPr lang="en-GB" dirty="0"/>
              <a:t>Coverage Checker -- postcode-based in the Northern area, and premise-based in the Central and Southern. Includes coverage and CH info, but not customer or meter type (Credit / PPM?). Would require reconfiguration of the Self Service Interface and Coverage Checker.</a:t>
            </a:r>
          </a:p>
          <a:p>
            <a:pPr marL="0" indent="0">
              <a:buNone/>
            </a:pPr>
            <a:r>
              <a:rPr lang="en-GB" dirty="0"/>
              <a:t>This work to establish the data required for the analysis and the sharing of information prior to an installation is likely to be significant and lengthy to implement. Similar SEC Mods costed at between £1 and £2 million (although this looks very optimistic).</a:t>
            </a:r>
          </a:p>
        </p:txBody>
      </p:sp>
      <p:sp>
        <p:nvSpPr>
          <p:cNvPr id="4" name="Footer Placeholder 3">
            <a:extLst>
              <a:ext uri="{FF2B5EF4-FFF2-40B4-BE49-F238E27FC236}">
                <a16:creationId xmlns:a16="http://schemas.microsoft.com/office/drawing/2014/main" id="{79B99A1C-9D62-4A91-A680-8E65F538C41B}"/>
              </a:ext>
            </a:extLst>
          </p:cNvPr>
          <p:cNvSpPr>
            <a:spLocks noGrp="1"/>
          </p:cNvSpPr>
          <p:nvPr>
            <p:ph type="ftr" sz="quarter" idx="11"/>
          </p:nvPr>
        </p:nvSpPr>
        <p:spPr/>
        <p:txBody>
          <a:bodyPr/>
          <a:lstStyle/>
          <a:p>
            <a:r>
              <a:rPr lang="en-GB"/>
              <a:t>Gemserv</a:t>
            </a:r>
            <a:endParaRPr lang="en-GB" dirty="0"/>
          </a:p>
        </p:txBody>
      </p:sp>
      <p:sp>
        <p:nvSpPr>
          <p:cNvPr id="5" name="Slide Number Placeholder 4">
            <a:extLst>
              <a:ext uri="{FF2B5EF4-FFF2-40B4-BE49-F238E27FC236}">
                <a16:creationId xmlns:a16="http://schemas.microsoft.com/office/drawing/2014/main" id="{A6D45FA6-1EBD-451D-846E-C1455132BF0F}"/>
              </a:ext>
            </a:extLst>
          </p:cNvPr>
          <p:cNvSpPr>
            <a:spLocks noGrp="1"/>
          </p:cNvSpPr>
          <p:nvPr>
            <p:ph type="sldNum" sz="quarter" idx="12"/>
          </p:nvPr>
        </p:nvSpPr>
        <p:spPr/>
        <p:txBody>
          <a:bodyPr/>
          <a:lstStyle/>
          <a:p>
            <a:fld id="{0010C381-1A06-427A-8938-CFE23249EA2B}" type="slidenum">
              <a:rPr lang="en-GB" smtClean="0"/>
              <a:pPr/>
              <a:t>9</a:t>
            </a:fld>
            <a:endParaRPr lang="en-GB" dirty="0"/>
          </a:p>
        </p:txBody>
      </p:sp>
    </p:spTree>
    <p:extLst>
      <p:ext uri="{BB962C8B-B14F-4D97-AF65-F5344CB8AC3E}">
        <p14:creationId xmlns:p14="http://schemas.microsoft.com/office/powerpoint/2010/main" val="3237214531"/>
      </p:ext>
    </p:extLst>
  </p:cSld>
  <p:clrMapOvr>
    <a:masterClrMapping/>
  </p:clrMapOvr>
</p:sld>
</file>

<file path=ppt/theme/theme1.xml><?xml version="1.0" encoding="utf-8"?>
<a:theme xmlns:a="http://schemas.openxmlformats.org/drawingml/2006/main" name="1_Office Theme">
  <a:themeElements>
    <a:clrScheme name="Custom 2">
      <a:dk1>
        <a:srgbClr val="333333"/>
      </a:dk1>
      <a:lt1>
        <a:srgbClr val="FFFFFF"/>
      </a:lt1>
      <a:dk2>
        <a:srgbClr val="333333"/>
      </a:dk2>
      <a:lt2>
        <a:srgbClr val="FFFFFF"/>
      </a:lt2>
      <a:accent1>
        <a:srgbClr val="6FBA67"/>
      </a:accent1>
      <a:accent2>
        <a:srgbClr val="9CC978"/>
      </a:accent2>
      <a:accent3>
        <a:srgbClr val="DEE69A"/>
      </a:accent3>
      <a:accent4>
        <a:srgbClr val="F7AA5E"/>
      </a:accent4>
      <a:accent5>
        <a:srgbClr val="FED458"/>
      </a:accent5>
      <a:accent6>
        <a:srgbClr val="F8ED62"/>
      </a:accent6>
      <a:hlink>
        <a:srgbClr val="9CC978"/>
      </a:hlink>
      <a:folHlink>
        <a:srgbClr val="6FBA67"/>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Purple Powerpoint</Template>
  <TotalTime>2019</TotalTime>
  <Words>2314</Words>
  <Application>Microsoft Office PowerPoint</Application>
  <PresentationFormat>Widescreen</PresentationFormat>
  <Paragraphs>195</Paragraphs>
  <Slides>25</Slides>
  <Notes>5</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25</vt:i4>
      </vt:variant>
    </vt:vector>
  </HeadingPairs>
  <TitlesOfParts>
    <vt:vector size="29" baseType="lpstr">
      <vt:lpstr>Arial</vt:lpstr>
      <vt:lpstr>Calibri</vt:lpstr>
      <vt:lpstr>Wingdings</vt:lpstr>
      <vt:lpstr>1_Office Theme</vt:lpstr>
      <vt:lpstr>Working Group Meeting 3</vt:lpstr>
      <vt:lpstr>SECMP0031/ Issue</vt:lpstr>
      <vt:lpstr>SECMP0031 – Update on No-WAN</vt:lpstr>
      <vt:lpstr>Next Steps – SECMP0031</vt:lpstr>
      <vt:lpstr>SECMP0032 PA Review</vt:lpstr>
      <vt:lpstr>SEC Mod 0032, Description</vt:lpstr>
      <vt:lpstr>SEC Mod 0032, Requirements</vt:lpstr>
      <vt:lpstr>SEC Mod 0032, Operational Solution Option</vt:lpstr>
      <vt:lpstr>SEC Mod 0032, Meter Data Analysis Option</vt:lpstr>
      <vt:lpstr>SEC Mod 0032, Major Concerns</vt:lpstr>
      <vt:lpstr>SEC Mod 0032, Recommendation</vt:lpstr>
      <vt:lpstr>SEC Mod 0032 and 38 Definitions</vt:lpstr>
      <vt:lpstr>SECMP0032 – Proposed Legal Text (1)</vt:lpstr>
      <vt:lpstr>SECMP0032 – Proposed Legal Text (2)</vt:lpstr>
      <vt:lpstr>SECMP0032 – Proposed Legal Text (3)</vt:lpstr>
      <vt:lpstr>Next Steps – SECMP0032</vt:lpstr>
      <vt:lpstr>SECMP0038</vt:lpstr>
      <vt:lpstr>SSC views on SECMP0038</vt:lpstr>
      <vt:lpstr>Risk Assessment</vt:lpstr>
      <vt:lpstr>Standard Communication Smart Meter System</vt:lpstr>
      <vt:lpstr>Communication via PPMID</vt:lpstr>
      <vt:lpstr>Next Steps – SECMP0038</vt:lpstr>
      <vt:lpstr>Annex</vt:lpstr>
      <vt:lpstr>General SEC Objectives</vt:lpstr>
      <vt:lpstr>General SEC Objectives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Talia Addy</dc:creator>
  <cp:lastModifiedBy>Cordelia Grey</cp:lastModifiedBy>
  <cp:revision>221</cp:revision>
  <dcterms:created xsi:type="dcterms:W3CDTF">2018-06-14T07:37:32Z</dcterms:created>
  <dcterms:modified xsi:type="dcterms:W3CDTF">2018-10-18T15:10:23Z</dcterms:modified>
</cp:coreProperties>
</file>