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10" r:id="rId3"/>
    <p:sldId id="311" r:id="rId4"/>
    <p:sldId id="281" r:id="rId5"/>
    <p:sldId id="338" r:id="rId6"/>
    <p:sldId id="292" r:id="rId7"/>
    <p:sldId id="265" r:id="rId8"/>
    <p:sldId id="304" r:id="rId9"/>
    <p:sldId id="301" r:id="rId10"/>
    <p:sldId id="309" r:id="rId11"/>
    <p:sldId id="328" r:id="rId12"/>
    <p:sldId id="299" r:id="rId13"/>
    <p:sldId id="312" r:id="rId14"/>
    <p:sldId id="313" r:id="rId15"/>
    <p:sldId id="295" r:id="rId16"/>
    <p:sldId id="275" r:id="rId17"/>
    <p:sldId id="323" r:id="rId18"/>
    <p:sldId id="324" r:id="rId19"/>
    <p:sldId id="325" r:id="rId20"/>
    <p:sldId id="332" r:id="rId21"/>
    <p:sldId id="333" r:id="rId22"/>
    <p:sldId id="334" r:id="rId23"/>
    <p:sldId id="314" r:id="rId24"/>
    <p:sldId id="296" r:id="rId25"/>
    <p:sldId id="315" r:id="rId26"/>
    <p:sldId id="316" r:id="rId27"/>
    <p:sldId id="297" r:id="rId28"/>
    <p:sldId id="317" r:id="rId29"/>
    <p:sldId id="318" r:id="rId30"/>
    <p:sldId id="320" r:id="rId31"/>
    <p:sldId id="319" r:id="rId32"/>
    <p:sldId id="321" r:id="rId33"/>
    <p:sldId id="308" r:id="rId34"/>
    <p:sldId id="322" r:id="rId35"/>
    <p:sldId id="335" r:id="rId36"/>
    <p:sldId id="336" r:id="rId37"/>
    <p:sldId id="337" r:id="rId38"/>
    <p:sldId id="330" r:id="rId39"/>
    <p:sldId id="303" r:id="rId40"/>
    <p:sldId id="276" r:id="rId41"/>
    <p:sldId id="306" r:id="rId42"/>
    <p:sldId id="307" r:id="rId43"/>
    <p:sldId id="329" r:id="rId44"/>
    <p:sldId id="259" r:id="rId45"/>
    <p:sldId id="327" r:id="rId46"/>
    <p:sldId id="260" r:id="rId4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iner Lischetzki" initials="RL" lastIdx="8" clrIdx="0">
    <p:extLst>
      <p:ext uri="{19B8F6BF-5375-455C-9EA6-DF929625EA0E}">
        <p15:presenceInfo xmlns:p15="http://schemas.microsoft.com/office/powerpoint/2012/main" userId="S::Rainer.Lischetzki@gemserv.com::f235b07e-42af-4be5-aece-2c84bcabd95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CC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7" d="100"/>
          <a:sy n="87" d="100"/>
        </p:scale>
        <p:origin x="52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commentAuthors" Target="commentAuthors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C3F4DC8-A001-417D-8FEE-71FCE6229C7E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C50ED65A-65D5-4058-A028-F36DEB374A8F}">
      <dgm:prSet phldrT="[Text]"/>
      <dgm:spPr>
        <a:solidFill>
          <a:schemeClr val="bg1"/>
        </a:solidFill>
        <a:ln>
          <a:solidFill>
            <a:schemeClr val="accent6">
              <a:lumMod val="40000"/>
              <a:lumOff val="60000"/>
            </a:schemeClr>
          </a:solidFill>
        </a:ln>
      </dgm:spPr>
      <dgm:t>
        <a:bodyPr/>
        <a:lstStyle/>
        <a:p>
          <a:r>
            <a:rPr lang="en-GB" dirty="0">
              <a:solidFill>
                <a:schemeClr val="tx1">
                  <a:lumMod val="95000"/>
                  <a:lumOff val="5000"/>
                </a:schemeClr>
              </a:solidFill>
            </a:rPr>
            <a:t>ZigBee OTA delivery</a:t>
          </a:r>
        </a:p>
      </dgm:t>
    </dgm:pt>
    <dgm:pt modelId="{988C66D7-1AE8-40BB-8DF8-46B6AA5F9725}" type="parTrans" cxnId="{17521444-1770-4B1E-AF17-AEF6E2AF625E}">
      <dgm:prSet/>
      <dgm:spPr/>
      <dgm:t>
        <a:bodyPr/>
        <a:lstStyle/>
        <a:p>
          <a:endParaRPr lang="en-GB"/>
        </a:p>
      </dgm:t>
    </dgm:pt>
    <dgm:pt modelId="{EC6638F4-AADF-4110-8F34-B80B9D65FC42}" type="sibTrans" cxnId="{17521444-1770-4B1E-AF17-AEF6E2AF625E}">
      <dgm:prSet/>
      <dgm:spPr/>
      <dgm:t>
        <a:bodyPr/>
        <a:lstStyle/>
        <a:p>
          <a:endParaRPr lang="en-GB"/>
        </a:p>
      </dgm:t>
    </dgm:pt>
    <dgm:pt modelId="{6ED5B843-D314-4B18-8911-1FFF7AA87F0F}">
      <dgm:prSet phldrT="[Text]"/>
      <dgm:spPr>
        <a:solidFill>
          <a:schemeClr val="accent6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en-GB" dirty="0"/>
            <a:t>Distribution and activation will be combined into one Service Request</a:t>
          </a:r>
        </a:p>
      </dgm:t>
    </dgm:pt>
    <dgm:pt modelId="{C2DB92E2-9F0C-4D0A-BF4B-6DC38A160ED2}" type="parTrans" cxnId="{8A7C7A5A-5849-40C8-86A4-FB3AFDBAAC90}">
      <dgm:prSet/>
      <dgm:spPr/>
      <dgm:t>
        <a:bodyPr/>
        <a:lstStyle/>
        <a:p>
          <a:endParaRPr lang="en-GB"/>
        </a:p>
      </dgm:t>
    </dgm:pt>
    <dgm:pt modelId="{E8949093-7BA9-4EC9-8940-179C3281880E}" type="sibTrans" cxnId="{8A7C7A5A-5849-40C8-86A4-FB3AFDBAAC90}">
      <dgm:prSet/>
      <dgm:spPr/>
      <dgm:t>
        <a:bodyPr/>
        <a:lstStyle/>
        <a:p>
          <a:endParaRPr lang="en-GB"/>
        </a:p>
      </dgm:t>
    </dgm:pt>
    <dgm:pt modelId="{74806C55-37F4-489A-A181-F44A12D3DFC8}">
      <dgm:prSet/>
      <dgm:spPr/>
      <dgm:t>
        <a:bodyPr/>
        <a:lstStyle/>
        <a:p>
          <a:endParaRPr lang="en-GB" dirty="0"/>
        </a:p>
      </dgm:t>
    </dgm:pt>
    <dgm:pt modelId="{0C120357-04B2-40CF-B23A-315730DD8B90}" type="parTrans" cxnId="{8A3CB58D-F3AF-4EEC-8E7B-F819936291D1}">
      <dgm:prSet/>
      <dgm:spPr/>
      <dgm:t>
        <a:bodyPr/>
        <a:lstStyle/>
        <a:p>
          <a:endParaRPr lang="en-GB"/>
        </a:p>
      </dgm:t>
    </dgm:pt>
    <dgm:pt modelId="{209CC399-9D6D-446C-A967-E41ACD94CF84}" type="sibTrans" cxnId="{8A3CB58D-F3AF-4EEC-8E7B-F819936291D1}">
      <dgm:prSet/>
      <dgm:spPr/>
      <dgm:t>
        <a:bodyPr/>
        <a:lstStyle/>
        <a:p>
          <a:endParaRPr lang="en-GB"/>
        </a:p>
      </dgm:t>
    </dgm:pt>
    <dgm:pt modelId="{DD098B79-FB0A-47AF-8E0D-6EC97D01641C}">
      <dgm:prSet/>
      <dgm:spPr/>
      <dgm:t>
        <a:bodyPr/>
        <a:lstStyle/>
        <a:p>
          <a:r>
            <a:rPr lang="en-GB" dirty="0"/>
            <a:t>Requires new GBCS use cases to distribute and return the Device firmware version</a:t>
          </a:r>
        </a:p>
      </dgm:t>
    </dgm:pt>
    <dgm:pt modelId="{7D1A333A-B360-488F-BFEE-7BCF1448E26E}" type="parTrans" cxnId="{0CAFE6B5-8ED0-4597-8B48-5A2A78583EDD}">
      <dgm:prSet/>
      <dgm:spPr/>
      <dgm:t>
        <a:bodyPr/>
        <a:lstStyle/>
        <a:p>
          <a:endParaRPr lang="en-GB"/>
        </a:p>
      </dgm:t>
    </dgm:pt>
    <dgm:pt modelId="{5DCAA7C1-CC30-4A6C-B0EC-B6C49AF8D21A}" type="sibTrans" cxnId="{0CAFE6B5-8ED0-4597-8B48-5A2A78583EDD}">
      <dgm:prSet/>
      <dgm:spPr/>
      <dgm:t>
        <a:bodyPr/>
        <a:lstStyle/>
        <a:p>
          <a:endParaRPr lang="en-GB"/>
        </a:p>
      </dgm:t>
    </dgm:pt>
    <dgm:pt modelId="{1BB3C02E-7421-4215-8ACC-6B8E1E41AAE6}">
      <dgm:prSet/>
      <dgm:spPr/>
      <dgm:t>
        <a:bodyPr/>
        <a:lstStyle/>
        <a:p>
          <a:endParaRPr lang="en-GB" dirty="0"/>
        </a:p>
      </dgm:t>
    </dgm:pt>
    <dgm:pt modelId="{C2CDEF55-A4DF-470F-B945-D50047807130}" type="parTrans" cxnId="{90C37B58-85EA-4F07-8749-B91C87AB77B7}">
      <dgm:prSet/>
      <dgm:spPr/>
      <dgm:t>
        <a:bodyPr/>
        <a:lstStyle/>
        <a:p>
          <a:endParaRPr lang="en-GB"/>
        </a:p>
      </dgm:t>
    </dgm:pt>
    <dgm:pt modelId="{5B8647F3-F4C6-4373-9722-C6AC594C9F19}" type="sibTrans" cxnId="{90C37B58-85EA-4F07-8749-B91C87AB77B7}">
      <dgm:prSet/>
      <dgm:spPr/>
      <dgm:t>
        <a:bodyPr/>
        <a:lstStyle/>
        <a:p>
          <a:endParaRPr lang="en-GB"/>
        </a:p>
      </dgm:t>
    </dgm:pt>
    <dgm:pt modelId="{52A16EBC-C688-4D5E-838F-F95603455019}">
      <dgm:prSet/>
      <dgm:spPr/>
      <dgm:t>
        <a:bodyPr/>
        <a:lstStyle/>
        <a:p>
          <a:r>
            <a:rPr lang="en-GB" dirty="0"/>
            <a:t>The Communications Hub is to manage the activation of firmware and the notification to the Service User</a:t>
          </a:r>
        </a:p>
      </dgm:t>
    </dgm:pt>
    <dgm:pt modelId="{C9DECED6-955C-4A31-A4CD-274FEAAC9C3B}" type="parTrans" cxnId="{831A30B7-D10E-4B15-B1C8-0899D98F1F8A}">
      <dgm:prSet/>
      <dgm:spPr/>
      <dgm:t>
        <a:bodyPr/>
        <a:lstStyle/>
        <a:p>
          <a:endParaRPr lang="en-GB"/>
        </a:p>
      </dgm:t>
    </dgm:pt>
    <dgm:pt modelId="{826F93D4-AA43-4FC2-B39A-72F07C46441B}" type="sibTrans" cxnId="{831A30B7-D10E-4B15-B1C8-0899D98F1F8A}">
      <dgm:prSet/>
      <dgm:spPr/>
      <dgm:t>
        <a:bodyPr/>
        <a:lstStyle/>
        <a:p>
          <a:endParaRPr lang="en-GB"/>
        </a:p>
      </dgm:t>
    </dgm:pt>
    <dgm:pt modelId="{9D5E2217-EE05-4860-A3F7-6DE64609E97E}" type="pres">
      <dgm:prSet presAssocID="{6C3F4DC8-A001-417D-8FEE-71FCE6229C7E}" presName="linear" presStyleCnt="0">
        <dgm:presLayoutVars>
          <dgm:dir/>
          <dgm:animLvl val="lvl"/>
          <dgm:resizeHandles val="exact"/>
        </dgm:presLayoutVars>
      </dgm:prSet>
      <dgm:spPr/>
    </dgm:pt>
    <dgm:pt modelId="{0D7C11A6-C00E-492E-B1FA-6A34E0CADC53}" type="pres">
      <dgm:prSet presAssocID="{C50ED65A-65D5-4058-A028-F36DEB374A8F}" presName="parentLin" presStyleCnt="0"/>
      <dgm:spPr/>
    </dgm:pt>
    <dgm:pt modelId="{BCB22FDF-F9EE-41FC-8E9B-BE3D71B4F71F}" type="pres">
      <dgm:prSet presAssocID="{C50ED65A-65D5-4058-A028-F36DEB374A8F}" presName="parentLeftMargin" presStyleLbl="node1" presStyleIdx="0" presStyleCnt="1"/>
      <dgm:spPr/>
    </dgm:pt>
    <dgm:pt modelId="{F750833A-2A99-4620-BA50-123123C7B6C3}" type="pres">
      <dgm:prSet presAssocID="{C50ED65A-65D5-4058-A028-F36DEB374A8F}" presName="parentText" presStyleLbl="node1" presStyleIdx="0" presStyleCnt="1" custScaleX="59499" custLinFactNeighborY="-2980">
        <dgm:presLayoutVars>
          <dgm:chMax val="0"/>
          <dgm:bulletEnabled val="1"/>
        </dgm:presLayoutVars>
      </dgm:prSet>
      <dgm:spPr/>
    </dgm:pt>
    <dgm:pt modelId="{181A48C7-1D88-4DAE-9A56-4649DE5772C9}" type="pres">
      <dgm:prSet presAssocID="{C50ED65A-65D5-4058-A028-F36DEB374A8F}" presName="negativeSpace" presStyleCnt="0"/>
      <dgm:spPr/>
    </dgm:pt>
    <dgm:pt modelId="{EE365B31-8117-4120-879D-DBA727AF15F0}" type="pres">
      <dgm:prSet presAssocID="{C50ED65A-65D5-4058-A028-F36DEB374A8F}" presName="childText" presStyleLbl="conFgAcc1" presStyleIdx="0" presStyleCnt="1" custScaleY="105428" custLinFactNeighborY="-3538">
        <dgm:presLayoutVars>
          <dgm:bulletEnabled val="1"/>
        </dgm:presLayoutVars>
      </dgm:prSet>
      <dgm:spPr/>
    </dgm:pt>
  </dgm:ptLst>
  <dgm:cxnLst>
    <dgm:cxn modelId="{83D1A91D-C906-4C8C-87B5-AA8786D5D886}" type="presOf" srcId="{52A16EBC-C688-4D5E-838F-F95603455019}" destId="{EE365B31-8117-4120-879D-DBA727AF15F0}" srcOrd="0" destOrd="4" presId="urn:microsoft.com/office/officeart/2005/8/layout/list1"/>
    <dgm:cxn modelId="{AC493F28-9003-41DE-B17D-A4466A3D91A7}" type="presOf" srcId="{6C3F4DC8-A001-417D-8FEE-71FCE6229C7E}" destId="{9D5E2217-EE05-4860-A3F7-6DE64609E97E}" srcOrd="0" destOrd="0" presId="urn:microsoft.com/office/officeart/2005/8/layout/list1"/>
    <dgm:cxn modelId="{CFDC9E2D-DA4C-42C3-9F35-5CB71B480E47}" type="presOf" srcId="{DD098B79-FB0A-47AF-8E0D-6EC97D01641C}" destId="{EE365B31-8117-4120-879D-DBA727AF15F0}" srcOrd="0" destOrd="2" presId="urn:microsoft.com/office/officeart/2005/8/layout/list1"/>
    <dgm:cxn modelId="{17521444-1770-4B1E-AF17-AEF6E2AF625E}" srcId="{6C3F4DC8-A001-417D-8FEE-71FCE6229C7E}" destId="{C50ED65A-65D5-4058-A028-F36DEB374A8F}" srcOrd="0" destOrd="0" parTransId="{988C66D7-1AE8-40BB-8DF8-46B6AA5F9725}" sibTransId="{EC6638F4-AADF-4110-8F34-B80B9D65FC42}"/>
    <dgm:cxn modelId="{1C36D86F-260B-4630-B407-A32379F9FE94}" type="presOf" srcId="{6ED5B843-D314-4B18-8911-1FFF7AA87F0F}" destId="{EE365B31-8117-4120-879D-DBA727AF15F0}" srcOrd="0" destOrd="0" presId="urn:microsoft.com/office/officeart/2005/8/layout/list1"/>
    <dgm:cxn modelId="{90C37B58-85EA-4F07-8749-B91C87AB77B7}" srcId="{C50ED65A-65D5-4058-A028-F36DEB374A8F}" destId="{1BB3C02E-7421-4215-8ACC-6B8E1E41AAE6}" srcOrd="3" destOrd="0" parTransId="{C2CDEF55-A4DF-470F-B945-D50047807130}" sibTransId="{5B8647F3-F4C6-4373-9722-C6AC594C9F19}"/>
    <dgm:cxn modelId="{8A7C7A5A-5849-40C8-86A4-FB3AFDBAAC90}" srcId="{C50ED65A-65D5-4058-A028-F36DEB374A8F}" destId="{6ED5B843-D314-4B18-8911-1FFF7AA87F0F}" srcOrd="0" destOrd="0" parTransId="{C2DB92E2-9F0C-4D0A-BF4B-6DC38A160ED2}" sibTransId="{E8949093-7BA9-4EC9-8940-179C3281880E}"/>
    <dgm:cxn modelId="{EC5DAD80-3F10-4C6E-9F06-8A04136EFA34}" type="presOf" srcId="{C50ED65A-65D5-4058-A028-F36DEB374A8F}" destId="{BCB22FDF-F9EE-41FC-8E9B-BE3D71B4F71F}" srcOrd="0" destOrd="0" presId="urn:microsoft.com/office/officeart/2005/8/layout/list1"/>
    <dgm:cxn modelId="{36832582-4F9F-48EA-BDB1-BB362B97ABA4}" type="presOf" srcId="{74806C55-37F4-489A-A181-F44A12D3DFC8}" destId="{EE365B31-8117-4120-879D-DBA727AF15F0}" srcOrd="0" destOrd="1" presId="urn:microsoft.com/office/officeart/2005/8/layout/list1"/>
    <dgm:cxn modelId="{8A3CB58D-F3AF-4EEC-8E7B-F819936291D1}" srcId="{C50ED65A-65D5-4058-A028-F36DEB374A8F}" destId="{74806C55-37F4-489A-A181-F44A12D3DFC8}" srcOrd="1" destOrd="0" parTransId="{0C120357-04B2-40CF-B23A-315730DD8B90}" sibTransId="{209CC399-9D6D-446C-A967-E41ACD94CF84}"/>
    <dgm:cxn modelId="{0CAFE6B5-8ED0-4597-8B48-5A2A78583EDD}" srcId="{C50ED65A-65D5-4058-A028-F36DEB374A8F}" destId="{DD098B79-FB0A-47AF-8E0D-6EC97D01641C}" srcOrd="2" destOrd="0" parTransId="{7D1A333A-B360-488F-BFEE-7BCF1448E26E}" sibTransId="{5DCAA7C1-CC30-4A6C-B0EC-B6C49AF8D21A}"/>
    <dgm:cxn modelId="{831A30B7-D10E-4B15-B1C8-0899D98F1F8A}" srcId="{C50ED65A-65D5-4058-A028-F36DEB374A8F}" destId="{52A16EBC-C688-4D5E-838F-F95603455019}" srcOrd="4" destOrd="0" parTransId="{C9DECED6-955C-4A31-A4CD-274FEAAC9C3B}" sibTransId="{826F93D4-AA43-4FC2-B39A-72F07C46441B}"/>
    <dgm:cxn modelId="{B67AAFB7-E402-4587-9556-A95DA42541B7}" type="presOf" srcId="{1BB3C02E-7421-4215-8ACC-6B8E1E41AAE6}" destId="{EE365B31-8117-4120-879D-DBA727AF15F0}" srcOrd="0" destOrd="3" presId="urn:microsoft.com/office/officeart/2005/8/layout/list1"/>
    <dgm:cxn modelId="{13A97CCC-3FB8-4BB2-9FD1-BE0A4C42292F}" type="presOf" srcId="{C50ED65A-65D5-4058-A028-F36DEB374A8F}" destId="{F750833A-2A99-4620-BA50-123123C7B6C3}" srcOrd="1" destOrd="0" presId="urn:microsoft.com/office/officeart/2005/8/layout/list1"/>
    <dgm:cxn modelId="{AD35E579-D1C7-4DB4-9A17-91C817ABF525}" type="presParOf" srcId="{9D5E2217-EE05-4860-A3F7-6DE64609E97E}" destId="{0D7C11A6-C00E-492E-B1FA-6A34E0CADC53}" srcOrd="0" destOrd="0" presId="urn:microsoft.com/office/officeart/2005/8/layout/list1"/>
    <dgm:cxn modelId="{9ECC3B63-2ECE-4643-AA73-99609A30111B}" type="presParOf" srcId="{0D7C11A6-C00E-492E-B1FA-6A34E0CADC53}" destId="{BCB22FDF-F9EE-41FC-8E9B-BE3D71B4F71F}" srcOrd="0" destOrd="0" presId="urn:microsoft.com/office/officeart/2005/8/layout/list1"/>
    <dgm:cxn modelId="{EBD670E8-1F0B-44A2-9D8C-040A8CD24E85}" type="presParOf" srcId="{0D7C11A6-C00E-492E-B1FA-6A34E0CADC53}" destId="{F750833A-2A99-4620-BA50-123123C7B6C3}" srcOrd="1" destOrd="0" presId="urn:microsoft.com/office/officeart/2005/8/layout/list1"/>
    <dgm:cxn modelId="{9352DB48-66E4-4853-A37C-587A83AE7DA3}" type="presParOf" srcId="{9D5E2217-EE05-4860-A3F7-6DE64609E97E}" destId="{181A48C7-1D88-4DAE-9A56-4649DE5772C9}" srcOrd="1" destOrd="0" presId="urn:microsoft.com/office/officeart/2005/8/layout/list1"/>
    <dgm:cxn modelId="{0CE4A355-B9AE-4029-9D54-FFC0ACCB249A}" type="presParOf" srcId="{9D5E2217-EE05-4860-A3F7-6DE64609E97E}" destId="{EE365B31-8117-4120-879D-DBA727AF15F0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509BA5E2-0166-44AA-8429-46CC3EF3D1F8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7466D0AB-D6CA-4E6B-9105-3C205BFB0DF1}">
      <dgm:prSet phldrT="[Text]"/>
      <dgm:spPr>
        <a:solidFill>
          <a:schemeClr val="bg1"/>
        </a:solidFill>
        <a:ln>
          <a:solidFill>
            <a:schemeClr val="accent6">
              <a:lumMod val="60000"/>
              <a:lumOff val="40000"/>
            </a:schemeClr>
          </a:solidFill>
        </a:ln>
      </dgm:spPr>
      <dgm:t>
        <a:bodyPr/>
        <a:lstStyle/>
        <a:p>
          <a:r>
            <a:rPr lang="en-GB" dirty="0">
              <a:solidFill>
                <a:schemeClr val="tx1">
                  <a:lumMod val="85000"/>
                  <a:lumOff val="15000"/>
                </a:schemeClr>
              </a:solidFill>
            </a:rPr>
            <a:t>What has been assessed?</a:t>
          </a:r>
        </a:p>
      </dgm:t>
    </dgm:pt>
    <dgm:pt modelId="{99EA6D9D-ED87-4374-80E8-D1917A6C6946}" type="parTrans" cxnId="{9D93F914-C4D0-4695-942A-353BE1EBA58D}">
      <dgm:prSet/>
      <dgm:spPr/>
      <dgm:t>
        <a:bodyPr/>
        <a:lstStyle/>
        <a:p>
          <a:endParaRPr lang="en-GB"/>
        </a:p>
      </dgm:t>
    </dgm:pt>
    <dgm:pt modelId="{AFE3B900-8D58-41E2-BDFC-8231E0614D88}" type="sibTrans" cxnId="{9D93F914-C4D0-4695-942A-353BE1EBA58D}">
      <dgm:prSet/>
      <dgm:spPr/>
      <dgm:t>
        <a:bodyPr/>
        <a:lstStyle/>
        <a:p>
          <a:endParaRPr lang="en-GB"/>
        </a:p>
      </dgm:t>
    </dgm:pt>
    <dgm:pt modelId="{8540EA2C-818A-4189-BF0D-2B5B4388DCA2}">
      <dgm:prSet phldrT="[Text]"/>
      <dgm:spPr>
        <a:solidFill>
          <a:schemeClr val="accent6">
            <a:lumMod val="40000"/>
            <a:lumOff val="60000"/>
          </a:schemeClr>
        </a:solidFill>
        <a:ln>
          <a:solidFill>
            <a:schemeClr val="accent1"/>
          </a:solidFill>
        </a:ln>
      </dgm:spPr>
      <dgm:t>
        <a:bodyPr/>
        <a:lstStyle/>
        <a:p>
          <a:r>
            <a:rPr lang="en-GB" dirty="0">
              <a:solidFill>
                <a:schemeClr val="tx1">
                  <a:lumMod val="85000"/>
                  <a:lumOff val="15000"/>
                </a:schemeClr>
              </a:solidFill>
            </a:rPr>
            <a:t>We are still awaiting the Impact Assessment</a:t>
          </a:r>
        </a:p>
      </dgm:t>
    </dgm:pt>
    <dgm:pt modelId="{9E039899-1701-4777-A1DD-467D18A47DC9}" type="parTrans" cxnId="{EB7B001F-79B9-4E7A-AEAD-5C229B113791}">
      <dgm:prSet/>
      <dgm:spPr/>
      <dgm:t>
        <a:bodyPr/>
        <a:lstStyle/>
        <a:p>
          <a:endParaRPr lang="en-GB"/>
        </a:p>
      </dgm:t>
    </dgm:pt>
    <dgm:pt modelId="{CA83A684-90BD-4267-95C6-38726D5C4EFA}" type="sibTrans" cxnId="{EB7B001F-79B9-4E7A-AEAD-5C229B113791}">
      <dgm:prSet/>
      <dgm:spPr/>
      <dgm:t>
        <a:bodyPr/>
        <a:lstStyle/>
        <a:p>
          <a:endParaRPr lang="en-GB"/>
        </a:p>
      </dgm:t>
    </dgm:pt>
    <dgm:pt modelId="{171D0DBA-3600-411D-AAC2-DFB402DD2AEC}">
      <dgm:prSet phldrT="[Text]"/>
      <dgm:spPr>
        <a:solidFill>
          <a:schemeClr val="bg1"/>
        </a:solidFill>
        <a:ln>
          <a:solidFill>
            <a:schemeClr val="accent6">
              <a:lumMod val="60000"/>
              <a:lumOff val="40000"/>
            </a:schemeClr>
          </a:solidFill>
        </a:ln>
      </dgm:spPr>
      <dgm:t>
        <a:bodyPr/>
        <a:lstStyle/>
        <a:p>
          <a:r>
            <a:rPr lang="en-GB" dirty="0">
              <a:solidFill>
                <a:schemeClr val="tx1">
                  <a:lumMod val="85000"/>
                  <a:lumOff val="15000"/>
                </a:schemeClr>
              </a:solidFill>
            </a:rPr>
            <a:t>What was the requirement?</a:t>
          </a:r>
        </a:p>
      </dgm:t>
    </dgm:pt>
    <dgm:pt modelId="{89DF4F0E-4BA8-46AC-B66F-9EFFE024231C}" type="parTrans" cxnId="{E3A8622F-DE7B-4581-B366-90871CD7CCE1}">
      <dgm:prSet/>
      <dgm:spPr/>
      <dgm:t>
        <a:bodyPr/>
        <a:lstStyle/>
        <a:p>
          <a:endParaRPr lang="en-GB"/>
        </a:p>
      </dgm:t>
    </dgm:pt>
    <dgm:pt modelId="{38A90999-A438-4B30-AD87-60EA782AF4A6}" type="sibTrans" cxnId="{E3A8622F-DE7B-4581-B366-90871CD7CCE1}">
      <dgm:prSet/>
      <dgm:spPr/>
      <dgm:t>
        <a:bodyPr/>
        <a:lstStyle/>
        <a:p>
          <a:endParaRPr lang="en-GB"/>
        </a:p>
      </dgm:t>
    </dgm:pt>
    <dgm:pt modelId="{1FB5F80C-A0A5-4B34-A612-C708D052F533}">
      <dgm:prSet phldrT="[Text]"/>
      <dgm:spPr>
        <a:solidFill>
          <a:schemeClr val="accent6">
            <a:lumMod val="40000"/>
            <a:lumOff val="60000"/>
          </a:schemeClr>
        </a:solidFill>
        <a:ln>
          <a:solidFill>
            <a:schemeClr val="accent1"/>
          </a:solidFill>
        </a:ln>
      </dgm:spPr>
      <dgm:t>
        <a:bodyPr/>
        <a:lstStyle/>
        <a:p>
          <a:r>
            <a:rPr lang="en-GB" dirty="0">
              <a:solidFill>
                <a:schemeClr val="tx1">
                  <a:lumMod val="85000"/>
                  <a:lumOff val="15000"/>
                </a:schemeClr>
              </a:solidFill>
            </a:rPr>
            <a:t>The requirement is to fragment Images larger than 750KB</a:t>
          </a:r>
        </a:p>
      </dgm:t>
    </dgm:pt>
    <dgm:pt modelId="{27C4E63B-0017-49EB-9CB6-BF1FD5776475}" type="parTrans" cxnId="{115575C6-BC37-4884-BA94-86999CB8B131}">
      <dgm:prSet/>
      <dgm:spPr/>
      <dgm:t>
        <a:bodyPr/>
        <a:lstStyle/>
        <a:p>
          <a:endParaRPr lang="en-GB"/>
        </a:p>
      </dgm:t>
    </dgm:pt>
    <dgm:pt modelId="{C91096A5-9B84-4A23-BBA3-C52B9793FFB1}" type="sibTrans" cxnId="{115575C6-BC37-4884-BA94-86999CB8B131}">
      <dgm:prSet/>
      <dgm:spPr/>
      <dgm:t>
        <a:bodyPr/>
        <a:lstStyle/>
        <a:p>
          <a:endParaRPr lang="en-GB"/>
        </a:p>
      </dgm:t>
    </dgm:pt>
    <dgm:pt modelId="{DE9E014B-CB24-4A7B-96CA-A2090A1A9154}">
      <dgm:prSet phldrT="[Text]"/>
      <dgm:spPr>
        <a:noFill/>
        <a:ln>
          <a:noFill/>
        </a:ln>
      </dgm:spPr>
      <dgm:t>
        <a:bodyPr/>
        <a:lstStyle/>
        <a:p>
          <a:endParaRPr lang="en-GB" dirty="0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822908F6-4AD1-4418-8446-A392906506E5}" type="parTrans" cxnId="{52D9229E-8515-4B41-9F68-025BCA5A3284}">
      <dgm:prSet/>
      <dgm:spPr/>
      <dgm:t>
        <a:bodyPr/>
        <a:lstStyle/>
        <a:p>
          <a:endParaRPr lang="en-GB"/>
        </a:p>
      </dgm:t>
    </dgm:pt>
    <dgm:pt modelId="{27BE388D-ECF1-4513-8FC8-9008747F4737}" type="sibTrans" cxnId="{52D9229E-8515-4B41-9F68-025BCA5A3284}">
      <dgm:prSet/>
      <dgm:spPr/>
      <dgm:t>
        <a:bodyPr/>
        <a:lstStyle/>
        <a:p>
          <a:endParaRPr lang="en-GB"/>
        </a:p>
      </dgm:t>
    </dgm:pt>
    <dgm:pt modelId="{511F4532-80A0-4705-9EAA-5D4283499B71}" type="pres">
      <dgm:prSet presAssocID="{509BA5E2-0166-44AA-8429-46CC3EF3D1F8}" presName="linear" presStyleCnt="0">
        <dgm:presLayoutVars>
          <dgm:dir/>
          <dgm:animLvl val="lvl"/>
          <dgm:resizeHandles val="exact"/>
        </dgm:presLayoutVars>
      </dgm:prSet>
      <dgm:spPr/>
    </dgm:pt>
    <dgm:pt modelId="{0809DF28-DCCE-437A-A873-27C3B03D4DB3}" type="pres">
      <dgm:prSet presAssocID="{171D0DBA-3600-411D-AAC2-DFB402DD2AEC}" presName="parentLin" presStyleCnt="0"/>
      <dgm:spPr/>
    </dgm:pt>
    <dgm:pt modelId="{3837E04F-221D-4737-97CA-4E84C4F2CE34}" type="pres">
      <dgm:prSet presAssocID="{171D0DBA-3600-411D-AAC2-DFB402DD2AEC}" presName="parentLeftMargin" presStyleLbl="node1" presStyleIdx="0" presStyleCnt="3"/>
      <dgm:spPr/>
    </dgm:pt>
    <dgm:pt modelId="{67B2B380-62A3-4987-A36B-A211BCEAA973}" type="pres">
      <dgm:prSet presAssocID="{171D0DBA-3600-411D-AAC2-DFB402DD2AEC}" presName="parentText" presStyleLbl="node1" presStyleIdx="0" presStyleCnt="3" custScaleX="88263" custLinFactNeighborY="37807">
        <dgm:presLayoutVars>
          <dgm:chMax val="0"/>
          <dgm:bulletEnabled val="1"/>
        </dgm:presLayoutVars>
      </dgm:prSet>
      <dgm:spPr/>
    </dgm:pt>
    <dgm:pt modelId="{36BB5CEA-AA02-4699-9012-B3071D51B263}" type="pres">
      <dgm:prSet presAssocID="{171D0DBA-3600-411D-AAC2-DFB402DD2AEC}" presName="negativeSpace" presStyleCnt="0"/>
      <dgm:spPr/>
    </dgm:pt>
    <dgm:pt modelId="{761FC670-14CB-4256-9E5B-33B755669EC1}" type="pres">
      <dgm:prSet presAssocID="{171D0DBA-3600-411D-AAC2-DFB402DD2AEC}" presName="childText" presStyleLbl="conFgAcc1" presStyleIdx="0" presStyleCnt="3" custLinFactY="13542" custLinFactNeighborY="100000">
        <dgm:presLayoutVars>
          <dgm:bulletEnabled val="1"/>
        </dgm:presLayoutVars>
      </dgm:prSet>
      <dgm:spPr/>
    </dgm:pt>
    <dgm:pt modelId="{4CC0D602-CCA1-45B8-B4C1-556633BEC9A1}" type="pres">
      <dgm:prSet presAssocID="{38A90999-A438-4B30-AD87-60EA782AF4A6}" presName="spaceBetweenRectangles" presStyleCnt="0"/>
      <dgm:spPr/>
    </dgm:pt>
    <dgm:pt modelId="{E2753DAC-223E-4F3F-A0C9-C7511777BC59}" type="pres">
      <dgm:prSet presAssocID="{DE9E014B-CB24-4A7B-96CA-A2090A1A9154}" presName="parentLin" presStyleCnt="0"/>
      <dgm:spPr/>
    </dgm:pt>
    <dgm:pt modelId="{382E9C0C-B8FF-4F6E-90CE-2E98DFD13468}" type="pres">
      <dgm:prSet presAssocID="{DE9E014B-CB24-4A7B-96CA-A2090A1A9154}" presName="parentLeftMargin" presStyleLbl="node1" presStyleIdx="0" presStyleCnt="3"/>
      <dgm:spPr/>
    </dgm:pt>
    <dgm:pt modelId="{BC1D26E0-CDA4-41C0-A8F3-E8A986C97FF9}" type="pres">
      <dgm:prSet presAssocID="{DE9E014B-CB24-4A7B-96CA-A2090A1A9154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A0F53EA9-9671-4B4D-9004-A0E4568DB96D}" type="pres">
      <dgm:prSet presAssocID="{DE9E014B-CB24-4A7B-96CA-A2090A1A9154}" presName="negativeSpace" presStyleCnt="0"/>
      <dgm:spPr/>
    </dgm:pt>
    <dgm:pt modelId="{4E4AA9B8-FA60-4A6F-A946-677F8436D209}" type="pres">
      <dgm:prSet presAssocID="{DE9E014B-CB24-4A7B-96CA-A2090A1A9154}" presName="childText" presStyleLbl="conFgAcc1" presStyleIdx="1" presStyleCnt="3">
        <dgm:presLayoutVars>
          <dgm:bulletEnabled val="1"/>
        </dgm:presLayoutVars>
      </dgm:prSet>
      <dgm:spPr>
        <a:noFill/>
        <a:ln>
          <a:noFill/>
        </a:ln>
      </dgm:spPr>
    </dgm:pt>
    <dgm:pt modelId="{715A9031-AEAF-4665-8743-4E15EAC16DBC}" type="pres">
      <dgm:prSet presAssocID="{27BE388D-ECF1-4513-8FC8-9008747F4737}" presName="spaceBetweenRectangles" presStyleCnt="0"/>
      <dgm:spPr/>
    </dgm:pt>
    <dgm:pt modelId="{5FD116E7-F15F-4044-B6BD-19637E9C8E8D}" type="pres">
      <dgm:prSet presAssocID="{7466D0AB-D6CA-4E6B-9105-3C205BFB0DF1}" presName="parentLin" presStyleCnt="0"/>
      <dgm:spPr/>
    </dgm:pt>
    <dgm:pt modelId="{5B3C6170-F5A0-4EFE-AA00-3B2C14E3C957}" type="pres">
      <dgm:prSet presAssocID="{7466D0AB-D6CA-4E6B-9105-3C205BFB0DF1}" presName="parentLeftMargin" presStyleLbl="node1" presStyleIdx="1" presStyleCnt="3"/>
      <dgm:spPr/>
    </dgm:pt>
    <dgm:pt modelId="{98D19764-1985-4714-A2A2-75DF438EC79E}" type="pres">
      <dgm:prSet presAssocID="{7466D0AB-D6CA-4E6B-9105-3C205BFB0DF1}" presName="parentText" presStyleLbl="node1" presStyleIdx="2" presStyleCnt="3" custScaleX="88307" custLinFactNeighborY="-62997">
        <dgm:presLayoutVars>
          <dgm:chMax val="0"/>
          <dgm:bulletEnabled val="1"/>
        </dgm:presLayoutVars>
      </dgm:prSet>
      <dgm:spPr/>
    </dgm:pt>
    <dgm:pt modelId="{1A91F43A-7083-4799-A74F-2284BDE156B3}" type="pres">
      <dgm:prSet presAssocID="{7466D0AB-D6CA-4E6B-9105-3C205BFB0DF1}" presName="negativeSpace" presStyleCnt="0"/>
      <dgm:spPr/>
    </dgm:pt>
    <dgm:pt modelId="{6C5F97EF-1953-4BC7-B973-B51FBE48B078}" type="pres">
      <dgm:prSet presAssocID="{7466D0AB-D6CA-4E6B-9105-3C205BFB0DF1}" presName="childText" presStyleLbl="conFgAcc1" presStyleIdx="2" presStyleCnt="3" custLinFactY="-9034" custLinFactNeighborY="-100000">
        <dgm:presLayoutVars>
          <dgm:bulletEnabled val="1"/>
        </dgm:presLayoutVars>
      </dgm:prSet>
      <dgm:spPr/>
    </dgm:pt>
  </dgm:ptLst>
  <dgm:cxnLst>
    <dgm:cxn modelId="{47493006-5933-485D-82ED-FF15A0F94A4D}" type="presOf" srcId="{8540EA2C-818A-4189-BF0D-2B5B4388DCA2}" destId="{6C5F97EF-1953-4BC7-B973-B51FBE48B078}" srcOrd="0" destOrd="0" presId="urn:microsoft.com/office/officeart/2005/8/layout/list1"/>
    <dgm:cxn modelId="{0CEBAF0E-4181-400D-BCBE-229A9AFC92FF}" type="presOf" srcId="{171D0DBA-3600-411D-AAC2-DFB402DD2AEC}" destId="{67B2B380-62A3-4987-A36B-A211BCEAA973}" srcOrd="1" destOrd="0" presId="urn:microsoft.com/office/officeart/2005/8/layout/list1"/>
    <dgm:cxn modelId="{9D93F914-C4D0-4695-942A-353BE1EBA58D}" srcId="{509BA5E2-0166-44AA-8429-46CC3EF3D1F8}" destId="{7466D0AB-D6CA-4E6B-9105-3C205BFB0DF1}" srcOrd="2" destOrd="0" parTransId="{99EA6D9D-ED87-4374-80E8-D1917A6C6946}" sibTransId="{AFE3B900-8D58-41E2-BDFC-8231E0614D88}"/>
    <dgm:cxn modelId="{EB7B001F-79B9-4E7A-AEAD-5C229B113791}" srcId="{7466D0AB-D6CA-4E6B-9105-3C205BFB0DF1}" destId="{8540EA2C-818A-4189-BF0D-2B5B4388DCA2}" srcOrd="0" destOrd="0" parTransId="{9E039899-1701-4777-A1DD-467D18A47DC9}" sibTransId="{CA83A684-90BD-4267-95C6-38726D5C4EFA}"/>
    <dgm:cxn modelId="{E3A8622F-DE7B-4581-B366-90871CD7CCE1}" srcId="{509BA5E2-0166-44AA-8429-46CC3EF3D1F8}" destId="{171D0DBA-3600-411D-AAC2-DFB402DD2AEC}" srcOrd="0" destOrd="0" parTransId="{89DF4F0E-4BA8-46AC-B66F-9EFFE024231C}" sibTransId="{38A90999-A438-4B30-AD87-60EA782AF4A6}"/>
    <dgm:cxn modelId="{5347C538-659C-4591-B304-DB6DE3B67BDB}" type="presOf" srcId="{171D0DBA-3600-411D-AAC2-DFB402DD2AEC}" destId="{3837E04F-221D-4737-97CA-4E84C4F2CE34}" srcOrd="0" destOrd="0" presId="urn:microsoft.com/office/officeart/2005/8/layout/list1"/>
    <dgm:cxn modelId="{2678B045-1F86-4E46-840D-B3A3429DAC7E}" type="presOf" srcId="{1FB5F80C-A0A5-4B34-A612-C708D052F533}" destId="{761FC670-14CB-4256-9E5B-33B755669EC1}" srcOrd="0" destOrd="0" presId="urn:microsoft.com/office/officeart/2005/8/layout/list1"/>
    <dgm:cxn modelId="{92B0EB81-BFD9-441F-BEE8-65FA5D645D9D}" type="presOf" srcId="{7466D0AB-D6CA-4E6B-9105-3C205BFB0DF1}" destId="{5B3C6170-F5A0-4EFE-AA00-3B2C14E3C957}" srcOrd="0" destOrd="0" presId="urn:microsoft.com/office/officeart/2005/8/layout/list1"/>
    <dgm:cxn modelId="{52D9229E-8515-4B41-9F68-025BCA5A3284}" srcId="{509BA5E2-0166-44AA-8429-46CC3EF3D1F8}" destId="{DE9E014B-CB24-4A7B-96CA-A2090A1A9154}" srcOrd="1" destOrd="0" parTransId="{822908F6-4AD1-4418-8446-A392906506E5}" sibTransId="{27BE388D-ECF1-4513-8FC8-9008747F4737}"/>
    <dgm:cxn modelId="{115575C6-BC37-4884-BA94-86999CB8B131}" srcId="{171D0DBA-3600-411D-AAC2-DFB402DD2AEC}" destId="{1FB5F80C-A0A5-4B34-A612-C708D052F533}" srcOrd="0" destOrd="0" parTransId="{27C4E63B-0017-49EB-9CB6-BF1FD5776475}" sibTransId="{C91096A5-9B84-4A23-BBA3-C52B9793FFB1}"/>
    <dgm:cxn modelId="{7B90EED7-FA02-40CC-AFB5-6F1DD32D1374}" type="presOf" srcId="{509BA5E2-0166-44AA-8429-46CC3EF3D1F8}" destId="{511F4532-80A0-4705-9EAA-5D4283499B71}" srcOrd="0" destOrd="0" presId="urn:microsoft.com/office/officeart/2005/8/layout/list1"/>
    <dgm:cxn modelId="{4EF143F5-E05B-428F-993F-BD920407F24C}" type="presOf" srcId="{DE9E014B-CB24-4A7B-96CA-A2090A1A9154}" destId="{382E9C0C-B8FF-4F6E-90CE-2E98DFD13468}" srcOrd="0" destOrd="0" presId="urn:microsoft.com/office/officeart/2005/8/layout/list1"/>
    <dgm:cxn modelId="{0A3F70F6-FBCD-4E03-9FC4-5CE09046900D}" type="presOf" srcId="{7466D0AB-D6CA-4E6B-9105-3C205BFB0DF1}" destId="{98D19764-1985-4714-A2A2-75DF438EC79E}" srcOrd="1" destOrd="0" presId="urn:microsoft.com/office/officeart/2005/8/layout/list1"/>
    <dgm:cxn modelId="{B0CF1DF8-BAE2-4C50-961B-6317E0F67851}" type="presOf" srcId="{DE9E014B-CB24-4A7B-96CA-A2090A1A9154}" destId="{BC1D26E0-CDA4-41C0-A8F3-E8A986C97FF9}" srcOrd="1" destOrd="0" presId="urn:microsoft.com/office/officeart/2005/8/layout/list1"/>
    <dgm:cxn modelId="{B87EA7B2-D730-4F3D-BB02-3BC1A4C39F99}" type="presParOf" srcId="{511F4532-80A0-4705-9EAA-5D4283499B71}" destId="{0809DF28-DCCE-437A-A873-27C3B03D4DB3}" srcOrd="0" destOrd="0" presId="urn:microsoft.com/office/officeart/2005/8/layout/list1"/>
    <dgm:cxn modelId="{448098EA-C2E4-415D-9A31-781DF0BF7E03}" type="presParOf" srcId="{0809DF28-DCCE-437A-A873-27C3B03D4DB3}" destId="{3837E04F-221D-4737-97CA-4E84C4F2CE34}" srcOrd="0" destOrd="0" presId="urn:microsoft.com/office/officeart/2005/8/layout/list1"/>
    <dgm:cxn modelId="{940FAAE7-EC81-4D28-A62F-7B1A89F20331}" type="presParOf" srcId="{0809DF28-DCCE-437A-A873-27C3B03D4DB3}" destId="{67B2B380-62A3-4987-A36B-A211BCEAA973}" srcOrd="1" destOrd="0" presId="urn:microsoft.com/office/officeart/2005/8/layout/list1"/>
    <dgm:cxn modelId="{0E88E165-CC92-4DB8-9B1A-4B09788CF5E3}" type="presParOf" srcId="{511F4532-80A0-4705-9EAA-5D4283499B71}" destId="{36BB5CEA-AA02-4699-9012-B3071D51B263}" srcOrd="1" destOrd="0" presId="urn:microsoft.com/office/officeart/2005/8/layout/list1"/>
    <dgm:cxn modelId="{11993FE0-E277-469C-97F7-67943F0CB33C}" type="presParOf" srcId="{511F4532-80A0-4705-9EAA-5D4283499B71}" destId="{761FC670-14CB-4256-9E5B-33B755669EC1}" srcOrd="2" destOrd="0" presId="urn:microsoft.com/office/officeart/2005/8/layout/list1"/>
    <dgm:cxn modelId="{FA3E71E6-6A05-4E97-9F79-52A5ADF3B3E9}" type="presParOf" srcId="{511F4532-80A0-4705-9EAA-5D4283499B71}" destId="{4CC0D602-CCA1-45B8-B4C1-556633BEC9A1}" srcOrd="3" destOrd="0" presId="urn:microsoft.com/office/officeart/2005/8/layout/list1"/>
    <dgm:cxn modelId="{8F937C37-CC70-4385-BBA3-78282867A35F}" type="presParOf" srcId="{511F4532-80A0-4705-9EAA-5D4283499B71}" destId="{E2753DAC-223E-4F3F-A0C9-C7511777BC59}" srcOrd="4" destOrd="0" presId="urn:microsoft.com/office/officeart/2005/8/layout/list1"/>
    <dgm:cxn modelId="{94F8D8F1-99CD-4E70-B8D1-20D208E85970}" type="presParOf" srcId="{E2753DAC-223E-4F3F-A0C9-C7511777BC59}" destId="{382E9C0C-B8FF-4F6E-90CE-2E98DFD13468}" srcOrd="0" destOrd="0" presId="urn:microsoft.com/office/officeart/2005/8/layout/list1"/>
    <dgm:cxn modelId="{E7747776-845D-4398-9893-4EBC9C013C99}" type="presParOf" srcId="{E2753DAC-223E-4F3F-A0C9-C7511777BC59}" destId="{BC1D26E0-CDA4-41C0-A8F3-E8A986C97FF9}" srcOrd="1" destOrd="0" presId="urn:microsoft.com/office/officeart/2005/8/layout/list1"/>
    <dgm:cxn modelId="{FD88916B-4208-41F2-9C09-6776526F6913}" type="presParOf" srcId="{511F4532-80A0-4705-9EAA-5D4283499B71}" destId="{A0F53EA9-9671-4B4D-9004-A0E4568DB96D}" srcOrd="5" destOrd="0" presId="urn:microsoft.com/office/officeart/2005/8/layout/list1"/>
    <dgm:cxn modelId="{75C85C7F-7592-44DB-B6A5-E6EF924E6AAD}" type="presParOf" srcId="{511F4532-80A0-4705-9EAA-5D4283499B71}" destId="{4E4AA9B8-FA60-4A6F-A946-677F8436D209}" srcOrd="6" destOrd="0" presId="urn:microsoft.com/office/officeart/2005/8/layout/list1"/>
    <dgm:cxn modelId="{BB93E84A-A88E-4598-8654-FCE008399F59}" type="presParOf" srcId="{511F4532-80A0-4705-9EAA-5D4283499B71}" destId="{715A9031-AEAF-4665-8743-4E15EAC16DBC}" srcOrd="7" destOrd="0" presId="urn:microsoft.com/office/officeart/2005/8/layout/list1"/>
    <dgm:cxn modelId="{767B3C87-0F3D-4A4C-AF5A-9445048BDEE4}" type="presParOf" srcId="{511F4532-80A0-4705-9EAA-5D4283499B71}" destId="{5FD116E7-F15F-4044-B6BD-19637E9C8E8D}" srcOrd="8" destOrd="0" presId="urn:microsoft.com/office/officeart/2005/8/layout/list1"/>
    <dgm:cxn modelId="{B2A13712-6F00-4309-85D8-6E2976B5475C}" type="presParOf" srcId="{5FD116E7-F15F-4044-B6BD-19637E9C8E8D}" destId="{5B3C6170-F5A0-4EFE-AA00-3B2C14E3C957}" srcOrd="0" destOrd="0" presId="urn:microsoft.com/office/officeart/2005/8/layout/list1"/>
    <dgm:cxn modelId="{D96898D0-DF3C-49EF-8F67-D1AAF4B360E9}" type="presParOf" srcId="{5FD116E7-F15F-4044-B6BD-19637E9C8E8D}" destId="{98D19764-1985-4714-A2A2-75DF438EC79E}" srcOrd="1" destOrd="0" presId="urn:microsoft.com/office/officeart/2005/8/layout/list1"/>
    <dgm:cxn modelId="{B52E8E41-0836-4E07-B516-6C1E3D223F91}" type="presParOf" srcId="{511F4532-80A0-4705-9EAA-5D4283499B71}" destId="{1A91F43A-7083-4799-A74F-2284BDE156B3}" srcOrd="9" destOrd="0" presId="urn:microsoft.com/office/officeart/2005/8/layout/list1"/>
    <dgm:cxn modelId="{755D915A-7253-45A1-A75B-717C319F13C4}" type="presParOf" srcId="{511F4532-80A0-4705-9EAA-5D4283499B71}" destId="{6C5F97EF-1953-4BC7-B973-B51FBE48B078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509BA5E2-0166-44AA-8429-46CC3EF3D1F8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7466D0AB-D6CA-4E6B-9105-3C205BFB0DF1}">
      <dgm:prSet phldrT="[Text]"/>
      <dgm:spPr>
        <a:solidFill>
          <a:schemeClr val="bg1"/>
        </a:solidFill>
        <a:ln>
          <a:solidFill>
            <a:schemeClr val="accent6">
              <a:lumMod val="60000"/>
              <a:lumOff val="40000"/>
            </a:schemeClr>
          </a:solidFill>
        </a:ln>
      </dgm:spPr>
      <dgm:t>
        <a:bodyPr/>
        <a:lstStyle/>
        <a:p>
          <a:r>
            <a:rPr lang="en-GB" dirty="0">
              <a:solidFill>
                <a:schemeClr val="tx1">
                  <a:lumMod val="85000"/>
                  <a:lumOff val="15000"/>
                </a:schemeClr>
              </a:solidFill>
            </a:rPr>
            <a:t>Proposal</a:t>
          </a:r>
        </a:p>
      </dgm:t>
    </dgm:pt>
    <dgm:pt modelId="{99EA6D9D-ED87-4374-80E8-D1917A6C6946}" type="parTrans" cxnId="{9D93F914-C4D0-4695-942A-353BE1EBA58D}">
      <dgm:prSet/>
      <dgm:spPr/>
      <dgm:t>
        <a:bodyPr/>
        <a:lstStyle/>
        <a:p>
          <a:endParaRPr lang="en-GB"/>
        </a:p>
      </dgm:t>
    </dgm:pt>
    <dgm:pt modelId="{AFE3B900-8D58-41E2-BDFC-8231E0614D88}" type="sibTrans" cxnId="{9D93F914-C4D0-4695-942A-353BE1EBA58D}">
      <dgm:prSet/>
      <dgm:spPr/>
      <dgm:t>
        <a:bodyPr/>
        <a:lstStyle/>
        <a:p>
          <a:endParaRPr lang="en-GB"/>
        </a:p>
      </dgm:t>
    </dgm:pt>
    <dgm:pt modelId="{335CFB4A-3E17-41E7-9E15-984DFA55FCD2}">
      <dgm:prSet phldrT="[Text]"/>
      <dgm:spPr>
        <a:solidFill>
          <a:schemeClr val="accent6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en-GB" dirty="0"/>
            <a:t>Limit firmware updates to 750KB only – remove fragmentation</a:t>
          </a:r>
        </a:p>
      </dgm:t>
    </dgm:pt>
    <dgm:pt modelId="{FD0DAB6E-24DA-483C-BF64-D314C8E39DF9}" type="parTrans" cxnId="{0F149F4E-FD85-4E60-8B7A-A5AA9DA7C0BC}">
      <dgm:prSet/>
      <dgm:spPr/>
      <dgm:t>
        <a:bodyPr/>
        <a:lstStyle/>
        <a:p>
          <a:endParaRPr lang="en-GB"/>
        </a:p>
      </dgm:t>
    </dgm:pt>
    <dgm:pt modelId="{22000C16-3C2F-4F45-A2A6-A9A5478C1C5E}" type="sibTrans" cxnId="{0F149F4E-FD85-4E60-8B7A-A5AA9DA7C0BC}">
      <dgm:prSet/>
      <dgm:spPr/>
      <dgm:t>
        <a:bodyPr/>
        <a:lstStyle/>
        <a:p>
          <a:endParaRPr lang="en-GB"/>
        </a:p>
      </dgm:t>
    </dgm:pt>
    <dgm:pt modelId="{77272212-7D9C-4680-9397-AE637B56F0EB}">
      <dgm:prSet phldrT="[Text]"/>
      <dgm:spPr>
        <a:solidFill>
          <a:schemeClr val="bg1"/>
        </a:solidFill>
        <a:ln>
          <a:solidFill>
            <a:schemeClr val="accent6">
              <a:lumMod val="60000"/>
              <a:lumOff val="40000"/>
            </a:schemeClr>
          </a:solidFill>
        </a:ln>
      </dgm:spPr>
      <dgm:t>
        <a:bodyPr/>
        <a:lstStyle/>
        <a:p>
          <a:r>
            <a:rPr lang="en-GB" dirty="0">
              <a:solidFill>
                <a:schemeClr val="tx1">
                  <a:lumMod val="85000"/>
                  <a:lumOff val="15000"/>
                </a:schemeClr>
              </a:solidFill>
            </a:rPr>
            <a:t>Why?</a:t>
          </a:r>
        </a:p>
      </dgm:t>
    </dgm:pt>
    <dgm:pt modelId="{121D08A2-780E-492C-B2CE-E7E40C29DC95}" type="parTrans" cxnId="{1EB234BE-A8C9-4E81-BEA1-1BCC524043D5}">
      <dgm:prSet/>
      <dgm:spPr/>
      <dgm:t>
        <a:bodyPr/>
        <a:lstStyle/>
        <a:p>
          <a:endParaRPr lang="en-GB"/>
        </a:p>
      </dgm:t>
    </dgm:pt>
    <dgm:pt modelId="{3AFE3F18-7633-40E3-8F06-946AF50B1234}" type="sibTrans" cxnId="{1EB234BE-A8C9-4E81-BEA1-1BCC524043D5}">
      <dgm:prSet/>
      <dgm:spPr/>
      <dgm:t>
        <a:bodyPr/>
        <a:lstStyle/>
        <a:p>
          <a:endParaRPr lang="en-GB"/>
        </a:p>
      </dgm:t>
    </dgm:pt>
    <dgm:pt modelId="{E81B34F1-9E38-4A9F-9D74-A9F8F248A8E0}">
      <dgm:prSet phldrT="[Text]"/>
      <dgm:spPr>
        <a:solidFill>
          <a:schemeClr val="accent6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en-GB" dirty="0"/>
            <a:t>Reduce costs and effort in development (less error messages, less coding, reducing expected impact on suppliers)</a:t>
          </a:r>
        </a:p>
      </dgm:t>
    </dgm:pt>
    <dgm:pt modelId="{CFB341E7-8279-4BC8-97D1-5124659E6B82}" type="parTrans" cxnId="{D9A00F0E-9B7B-4021-BB74-B0ED253669F3}">
      <dgm:prSet/>
      <dgm:spPr/>
      <dgm:t>
        <a:bodyPr/>
        <a:lstStyle/>
        <a:p>
          <a:endParaRPr lang="en-GB"/>
        </a:p>
      </dgm:t>
    </dgm:pt>
    <dgm:pt modelId="{2DEC4877-564B-4911-B0F3-3560CFEAE0EF}" type="sibTrans" cxnId="{D9A00F0E-9B7B-4021-BB74-B0ED253669F3}">
      <dgm:prSet/>
      <dgm:spPr/>
      <dgm:t>
        <a:bodyPr/>
        <a:lstStyle/>
        <a:p>
          <a:endParaRPr lang="en-GB"/>
        </a:p>
      </dgm:t>
    </dgm:pt>
    <dgm:pt modelId="{C327E888-A75C-47CB-9902-12DC7BB5B884}">
      <dgm:prSet phldrT="[Text]"/>
      <dgm:spPr>
        <a:solidFill>
          <a:schemeClr val="accent6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en-GB" dirty="0"/>
            <a:t>Fragmentation increases risks, such as Image corruption, requiring repeated image sending and overwrites – increased testing</a:t>
          </a:r>
        </a:p>
      </dgm:t>
    </dgm:pt>
    <dgm:pt modelId="{7B48F373-9D8F-4C63-982B-3C5DEBE8AF20}" type="sibTrans" cxnId="{CC744D82-166B-4DC1-9AC9-37CA93B02E1A}">
      <dgm:prSet/>
      <dgm:spPr/>
      <dgm:t>
        <a:bodyPr/>
        <a:lstStyle/>
        <a:p>
          <a:endParaRPr lang="en-GB"/>
        </a:p>
      </dgm:t>
    </dgm:pt>
    <dgm:pt modelId="{9616C359-311D-431E-B9E0-28D52787C0DC}" type="parTrans" cxnId="{CC744D82-166B-4DC1-9AC9-37CA93B02E1A}">
      <dgm:prSet/>
      <dgm:spPr/>
      <dgm:t>
        <a:bodyPr/>
        <a:lstStyle/>
        <a:p>
          <a:endParaRPr lang="en-GB"/>
        </a:p>
      </dgm:t>
    </dgm:pt>
    <dgm:pt modelId="{490CFD8B-6F83-404E-AE4B-09C60E54C35F}">
      <dgm:prSet phldrT="[Text]"/>
      <dgm:spPr>
        <a:noFill/>
        <a:ln>
          <a:noFill/>
        </a:ln>
      </dgm:spPr>
      <dgm:t>
        <a:bodyPr/>
        <a:lstStyle/>
        <a:p>
          <a:endParaRPr lang="en-GB" dirty="0"/>
        </a:p>
      </dgm:t>
    </dgm:pt>
    <dgm:pt modelId="{9E8224C0-4D6C-4820-B5A7-18D7F5B3A087}" type="parTrans" cxnId="{14EA0927-63B1-47BA-9BCE-A5380188C759}">
      <dgm:prSet/>
      <dgm:spPr/>
      <dgm:t>
        <a:bodyPr/>
        <a:lstStyle/>
        <a:p>
          <a:endParaRPr lang="en-GB"/>
        </a:p>
      </dgm:t>
    </dgm:pt>
    <dgm:pt modelId="{7B1F0F87-8181-4047-9E4A-D6EA99FAA2B0}" type="sibTrans" cxnId="{14EA0927-63B1-47BA-9BCE-A5380188C759}">
      <dgm:prSet/>
      <dgm:spPr/>
      <dgm:t>
        <a:bodyPr/>
        <a:lstStyle/>
        <a:p>
          <a:endParaRPr lang="en-GB"/>
        </a:p>
      </dgm:t>
    </dgm:pt>
    <dgm:pt modelId="{532D8C05-F25F-4AFD-AABD-4F9CF98E6A51}">
      <dgm:prSet phldrT="[Text]"/>
      <dgm:spPr>
        <a:solidFill>
          <a:schemeClr val="accent6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en-GB" dirty="0"/>
            <a:t>Development is in the CHs to handle the two or more updates, not the CSPs</a:t>
          </a:r>
        </a:p>
      </dgm:t>
    </dgm:pt>
    <dgm:pt modelId="{86C09BD0-61FC-4C43-AE78-C7C41EFA04F3}" type="parTrans" cxnId="{71570F9C-A978-41F2-83D0-9E858C88871B}">
      <dgm:prSet/>
      <dgm:spPr/>
      <dgm:t>
        <a:bodyPr/>
        <a:lstStyle/>
        <a:p>
          <a:endParaRPr lang="en-GB"/>
        </a:p>
      </dgm:t>
    </dgm:pt>
    <dgm:pt modelId="{784FFBC0-7524-4A9D-A352-710FAC0E5B12}" type="sibTrans" cxnId="{71570F9C-A978-41F2-83D0-9E858C88871B}">
      <dgm:prSet/>
      <dgm:spPr/>
      <dgm:t>
        <a:bodyPr/>
        <a:lstStyle/>
        <a:p>
          <a:endParaRPr lang="en-GB"/>
        </a:p>
      </dgm:t>
    </dgm:pt>
    <dgm:pt modelId="{511F4532-80A0-4705-9EAA-5D4283499B71}" type="pres">
      <dgm:prSet presAssocID="{509BA5E2-0166-44AA-8429-46CC3EF3D1F8}" presName="linear" presStyleCnt="0">
        <dgm:presLayoutVars>
          <dgm:dir/>
          <dgm:animLvl val="lvl"/>
          <dgm:resizeHandles val="exact"/>
        </dgm:presLayoutVars>
      </dgm:prSet>
      <dgm:spPr/>
    </dgm:pt>
    <dgm:pt modelId="{5FD116E7-F15F-4044-B6BD-19637E9C8E8D}" type="pres">
      <dgm:prSet presAssocID="{7466D0AB-D6CA-4E6B-9105-3C205BFB0DF1}" presName="parentLin" presStyleCnt="0"/>
      <dgm:spPr/>
    </dgm:pt>
    <dgm:pt modelId="{5B3C6170-F5A0-4EFE-AA00-3B2C14E3C957}" type="pres">
      <dgm:prSet presAssocID="{7466D0AB-D6CA-4E6B-9105-3C205BFB0DF1}" presName="parentLeftMargin" presStyleLbl="node1" presStyleIdx="0" presStyleCnt="3"/>
      <dgm:spPr/>
    </dgm:pt>
    <dgm:pt modelId="{98D19764-1985-4714-A2A2-75DF438EC79E}" type="pres">
      <dgm:prSet presAssocID="{7466D0AB-D6CA-4E6B-9105-3C205BFB0DF1}" presName="parentText" presStyleLbl="node1" presStyleIdx="0" presStyleCnt="3" custScaleX="49276" custLinFactNeighborY="51449">
        <dgm:presLayoutVars>
          <dgm:chMax val="0"/>
          <dgm:bulletEnabled val="1"/>
        </dgm:presLayoutVars>
      </dgm:prSet>
      <dgm:spPr/>
    </dgm:pt>
    <dgm:pt modelId="{1A91F43A-7083-4799-A74F-2284BDE156B3}" type="pres">
      <dgm:prSet presAssocID="{7466D0AB-D6CA-4E6B-9105-3C205BFB0DF1}" presName="negativeSpace" presStyleCnt="0"/>
      <dgm:spPr/>
    </dgm:pt>
    <dgm:pt modelId="{6C5F97EF-1953-4BC7-B973-B51FBE48B078}" type="pres">
      <dgm:prSet presAssocID="{7466D0AB-D6CA-4E6B-9105-3C205BFB0DF1}" presName="childText" presStyleLbl="conFgAcc1" presStyleIdx="0" presStyleCnt="3" custLinFactY="23016" custLinFactNeighborY="100000">
        <dgm:presLayoutVars>
          <dgm:bulletEnabled val="1"/>
        </dgm:presLayoutVars>
      </dgm:prSet>
      <dgm:spPr/>
    </dgm:pt>
    <dgm:pt modelId="{3E88C71F-AC72-4048-8276-776CD2F674C5}" type="pres">
      <dgm:prSet presAssocID="{AFE3B900-8D58-41E2-BDFC-8231E0614D88}" presName="spaceBetweenRectangles" presStyleCnt="0"/>
      <dgm:spPr/>
    </dgm:pt>
    <dgm:pt modelId="{C680311F-1FA1-424C-B1BD-91B5C935F4FC}" type="pres">
      <dgm:prSet presAssocID="{490CFD8B-6F83-404E-AE4B-09C60E54C35F}" presName="parentLin" presStyleCnt="0"/>
      <dgm:spPr/>
    </dgm:pt>
    <dgm:pt modelId="{A5F0A4A8-0C7F-414F-AAB0-F67EC29DDB7C}" type="pres">
      <dgm:prSet presAssocID="{490CFD8B-6F83-404E-AE4B-09C60E54C35F}" presName="parentLeftMargin" presStyleLbl="node1" presStyleIdx="0" presStyleCnt="3"/>
      <dgm:spPr/>
    </dgm:pt>
    <dgm:pt modelId="{5C76D9F7-7719-4B4B-A493-EF3B9034F080}" type="pres">
      <dgm:prSet presAssocID="{490CFD8B-6F83-404E-AE4B-09C60E54C35F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9FF7EA53-D970-4D25-B0BD-911B22E52532}" type="pres">
      <dgm:prSet presAssocID="{490CFD8B-6F83-404E-AE4B-09C60E54C35F}" presName="negativeSpace" presStyleCnt="0"/>
      <dgm:spPr/>
    </dgm:pt>
    <dgm:pt modelId="{6EA920B6-EC95-4C3A-9448-CED363D18CE2}" type="pres">
      <dgm:prSet presAssocID="{490CFD8B-6F83-404E-AE4B-09C60E54C35F}" presName="childText" presStyleLbl="conFgAcc1" presStyleIdx="1" presStyleCnt="3">
        <dgm:presLayoutVars>
          <dgm:bulletEnabled val="1"/>
        </dgm:presLayoutVars>
      </dgm:prSet>
      <dgm:spPr>
        <a:noFill/>
        <a:ln>
          <a:noFill/>
        </a:ln>
      </dgm:spPr>
    </dgm:pt>
    <dgm:pt modelId="{716A9B02-7B95-4EEC-9D68-45CCE34DA54C}" type="pres">
      <dgm:prSet presAssocID="{7B1F0F87-8181-4047-9E4A-D6EA99FAA2B0}" presName="spaceBetweenRectangles" presStyleCnt="0"/>
      <dgm:spPr/>
    </dgm:pt>
    <dgm:pt modelId="{C68DD32C-B3B1-4450-AA56-A7BFA3C4DA63}" type="pres">
      <dgm:prSet presAssocID="{77272212-7D9C-4680-9397-AE637B56F0EB}" presName="parentLin" presStyleCnt="0"/>
      <dgm:spPr/>
    </dgm:pt>
    <dgm:pt modelId="{F368668C-F7C0-4128-9E73-0AC8042986FE}" type="pres">
      <dgm:prSet presAssocID="{77272212-7D9C-4680-9397-AE637B56F0EB}" presName="parentLeftMargin" presStyleLbl="node1" presStyleIdx="1" presStyleCnt="3"/>
      <dgm:spPr/>
    </dgm:pt>
    <dgm:pt modelId="{3056162E-D6A1-4761-8AA9-FA136A528D6F}" type="pres">
      <dgm:prSet presAssocID="{77272212-7D9C-4680-9397-AE637B56F0EB}" presName="parentText" presStyleLbl="node1" presStyleIdx="2" presStyleCnt="3" custScaleX="49276" custLinFactNeighborY="-54153">
        <dgm:presLayoutVars>
          <dgm:chMax val="0"/>
          <dgm:bulletEnabled val="1"/>
        </dgm:presLayoutVars>
      </dgm:prSet>
      <dgm:spPr/>
    </dgm:pt>
    <dgm:pt modelId="{FFDBB262-7FBA-4DB8-A09E-F881A5859C79}" type="pres">
      <dgm:prSet presAssocID="{77272212-7D9C-4680-9397-AE637B56F0EB}" presName="negativeSpace" presStyleCnt="0"/>
      <dgm:spPr/>
    </dgm:pt>
    <dgm:pt modelId="{B3847648-50E1-48E9-AF3E-2D6918422CED}" type="pres">
      <dgm:prSet presAssocID="{77272212-7D9C-4680-9397-AE637B56F0EB}" presName="childText" presStyleLbl="conFgAcc1" presStyleIdx="2" presStyleCnt="3" custLinFactY="-1692" custLinFactNeighborY="-100000">
        <dgm:presLayoutVars>
          <dgm:bulletEnabled val="1"/>
        </dgm:presLayoutVars>
      </dgm:prSet>
      <dgm:spPr/>
    </dgm:pt>
  </dgm:ptLst>
  <dgm:cxnLst>
    <dgm:cxn modelId="{7E0C6209-426F-459A-B1A9-42DF217A2390}" type="presOf" srcId="{77272212-7D9C-4680-9397-AE637B56F0EB}" destId="{3056162E-D6A1-4761-8AA9-FA136A528D6F}" srcOrd="1" destOrd="0" presId="urn:microsoft.com/office/officeart/2005/8/layout/list1"/>
    <dgm:cxn modelId="{D9A00F0E-9B7B-4021-BB74-B0ED253669F3}" srcId="{77272212-7D9C-4680-9397-AE637B56F0EB}" destId="{E81B34F1-9E38-4A9F-9D74-A9F8F248A8E0}" srcOrd="0" destOrd="0" parTransId="{CFB341E7-8279-4BC8-97D1-5124659E6B82}" sibTransId="{2DEC4877-564B-4911-B0F3-3560CFEAE0EF}"/>
    <dgm:cxn modelId="{9D93F914-C4D0-4695-942A-353BE1EBA58D}" srcId="{509BA5E2-0166-44AA-8429-46CC3EF3D1F8}" destId="{7466D0AB-D6CA-4E6B-9105-3C205BFB0DF1}" srcOrd="0" destOrd="0" parTransId="{99EA6D9D-ED87-4374-80E8-D1917A6C6946}" sibTransId="{AFE3B900-8D58-41E2-BDFC-8231E0614D88}"/>
    <dgm:cxn modelId="{14EA0927-63B1-47BA-9BCE-A5380188C759}" srcId="{509BA5E2-0166-44AA-8429-46CC3EF3D1F8}" destId="{490CFD8B-6F83-404E-AE4B-09C60E54C35F}" srcOrd="1" destOrd="0" parTransId="{9E8224C0-4D6C-4820-B5A7-18D7F5B3A087}" sibTransId="{7B1F0F87-8181-4047-9E4A-D6EA99FAA2B0}"/>
    <dgm:cxn modelId="{A8638738-010E-497F-81D2-03A346595D81}" type="presOf" srcId="{C327E888-A75C-47CB-9902-12DC7BB5B884}" destId="{B3847648-50E1-48E9-AF3E-2D6918422CED}" srcOrd="0" destOrd="1" presId="urn:microsoft.com/office/officeart/2005/8/layout/list1"/>
    <dgm:cxn modelId="{0F149F4E-FD85-4E60-8B7A-A5AA9DA7C0BC}" srcId="{7466D0AB-D6CA-4E6B-9105-3C205BFB0DF1}" destId="{335CFB4A-3E17-41E7-9E15-984DFA55FCD2}" srcOrd="0" destOrd="0" parTransId="{FD0DAB6E-24DA-483C-BF64-D314C8E39DF9}" sibTransId="{22000C16-3C2F-4F45-A2A6-A9A5478C1C5E}"/>
    <dgm:cxn modelId="{657C8677-F0A5-4218-8264-EDFBA8B64518}" type="presOf" srcId="{E81B34F1-9E38-4A9F-9D74-A9F8F248A8E0}" destId="{B3847648-50E1-48E9-AF3E-2D6918422CED}" srcOrd="0" destOrd="0" presId="urn:microsoft.com/office/officeart/2005/8/layout/list1"/>
    <dgm:cxn modelId="{92B0EB81-BFD9-441F-BEE8-65FA5D645D9D}" type="presOf" srcId="{7466D0AB-D6CA-4E6B-9105-3C205BFB0DF1}" destId="{5B3C6170-F5A0-4EFE-AA00-3B2C14E3C957}" srcOrd="0" destOrd="0" presId="urn:microsoft.com/office/officeart/2005/8/layout/list1"/>
    <dgm:cxn modelId="{CC744D82-166B-4DC1-9AC9-37CA93B02E1A}" srcId="{77272212-7D9C-4680-9397-AE637B56F0EB}" destId="{C327E888-A75C-47CB-9902-12DC7BB5B884}" srcOrd="1" destOrd="0" parTransId="{9616C359-311D-431E-B9E0-28D52787C0DC}" sibTransId="{7B48F373-9D8F-4C63-982B-3C5DEBE8AF20}"/>
    <dgm:cxn modelId="{8DF10384-06AC-4B6E-A63E-F497528CB96E}" type="presOf" srcId="{77272212-7D9C-4680-9397-AE637B56F0EB}" destId="{F368668C-F7C0-4128-9E73-0AC8042986FE}" srcOrd="0" destOrd="0" presId="urn:microsoft.com/office/officeart/2005/8/layout/list1"/>
    <dgm:cxn modelId="{F07B9D97-81C6-498E-8384-EDB790242464}" type="presOf" srcId="{335CFB4A-3E17-41E7-9E15-984DFA55FCD2}" destId="{6C5F97EF-1953-4BC7-B973-B51FBE48B078}" srcOrd="0" destOrd="0" presId="urn:microsoft.com/office/officeart/2005/8/layout/list1"/>
    <dgm:cxn modelId="{71570F9C-A978-41F2-83D0-9E858C88871B}" srcId="{77272212-7D9C-4680-9397-AE637B56F0EB}" destId="{532D8C05-F25F-4AFD-AABD-4F9CF98E6A51}" srcOrd="2" destOrd="0" parTransId="{86C09BD0-61FC-4C43-AE78-C7C41EFA04F3}" sibTransId="{784FFBC0-7524-4A9D-A352-710FAC0E5B12}"/>
    <dgm:cxn modelId="{62A619A2-3513-496D-B020-744F854B731C}" type="presOf" srcId="{532D8C05-F25F-4AFD-AABD-4F9CF98E6A51}" destId="{B3847648-50E1-48E9-AF3E-2D6918422CED}" srcOrd="0" destOrd="2" presId="urn:microsoft.com/office/officeart/2005/8/layout/list1"/>
    <dgm:cxn modelId="{1EB234BE-A8C9-4E81-BEA1-1BCC524043D5}" srcId="{509BA5E2-0166-44AA-8429-46CC3EF3D1F8}" destId="{77272212-7D9C-4680-9397-AE637B56F0EB}" srcOrd="2" destOrd="0" parTransId="{121D08A2-780E-492C-B2CE-E7E40C29DC95}" sibTransId="{3AFE3F18-7633-40E3-8F06-946AF50B1234}"/>
    <dgm:cxn modelId="{EC98D6C0-39CD-4DF2-9685-59D491B4E9EE}" type="presOf" srcId="{490CFD8B-6F83-404E-AE4B-09C60E54C35F}" destId="{A5F0A4A8-0C7F-414F-AAB0-F67EC29DDB7C}" srcOrd="0" destOrd="0" presId="urn:microsoft.com/office/officeart/2005/8/layout/list1"/>
    <dgm:cxn modelId="{7B90EED7-FA02-40CC-AFB5-6F1DD32D1374}" type="presOf" srcId="{509BA5E2-0166-44AA-8429-46CC3EF3D1F8}" destId="{511F4532-80A0-4705-9EAA-5D4283499B71}" srcOrd="0" destOrd="0" presId="urn:microsoft.com/office/officeart/2005/8/layout/list1"/>
    <dgm:cxn modelId="{0A3F70F6-FBCD-4E03-9FC4-5CE09046900D}" type="presOf" srcId="{7466D0AB-D6CA-4E6B-9105-3C205BFB0DF1}" destId="{98D19764-1985-4714-A2A2-75DF438EC79E}" srcOrd="1" destOrd="0" presId="urn:microsoft.com/office/officeart/2005/8/layout/list1"/>
    <dgm:cxn modelId="{6746E6FC-CB0B-43D6-84BC-CE53F2D11921}" type="presOf" srcId="{490CFD8B-6F83-404E-AE4B-09C60E54C35F}" destId="{5C76D9F7-7719-4B4B-A493-EF3B9034F080}" srcOrd="1" destOrd="0" presId="urn:microsoft.com/office/officeart/2005/8/layout/list1"/>
    <dgm:cxn modelId="{767B3C87-0F3D-4A4C-AF5A-9445048BDEE4}" type="presParOf" srcId="{511F4532-80A0-4705-9EAA-5D4283499B71}" destId="{5FD116E7-F15F-4044-B6BD-19637E9C8E8D}" srcOrd="0" destOrd="0" presId="urn:microsoft.com/office/officeart/2005/8/layout/list1"/>
    <dgm:cxn modelId="{B2A13712-6F00-4309-85D8-6E2976B5475C}" type="presParOf" srcId="{5FD116E7-F15F-4044-B6BD-19637E9C8E8D}" destId="{5B3C6170-F5A0-4EFE-AA00-3B2C14E3C957}" srcOrd="0" destOrd="0" presId="urn:microsoft.com/office/officeart/2005/8/layout/list1"/>
    <dgm:cxn modelId="{D96898D0-DF3C-49EF-8F67-D1AAF4B360E9}" type="presParOf" srcId="{5FD116E7-F15F-4044-B6BD-19637E9C8E8D}" destId="{98D19764-1985-4714-A2A2-75DF438EC79E}" srcOrd="1" destOrd="0" presId="urn:microsoft.com/office/officeart/2005/8/layout/list1"/>
    <dgm:cxn modelId="{B52E8E41-0836-4E07-B516-6C1E3D223F91}" type="presParOf" srcId="{511F4532-80A0-4705-9EAA-5D4283499B71}" destId="{1A91F43A-7083-4799-A74F-2284BDE156B3}" srcOrd="1" destOrd="0" presId="urn:microsoft.com/office/officeart/2005/8/layout/list1"/>
    <dgm:cxn modelId="{755D915A-7253-45A1-A75B-717C319F13C4}" type="presParOf" srcId="{511F4532-80A0-4705-9EAA-5D4283499B71}" destId="{6C5F97EF-1953-4BC7-B973-B51FBE48B078}" srcOrd="2" destOrd="0" presId="urn:microsoft.com/office/officeart/2005/8/layout/list1"/>
    <dgm:cxn modelId="{E13DB624-6460-4B9F-A6C1-2DAE37B32E53}" type="presParOf" srcId="{511F4532-80A0-4705-9EAA-5D4283499B71}" destId="{3E88C71F-AC72-4048-8276-776CD2F674C5}" srcOrd="3" destOrd="0" presId="urn:microsoft.com/office/officeart/2005/8/layout/list1"/>
    <dgm:cxn modelId="{345F4D6E-CA07-4840-9BBE-3113B1ECC134}" type="presParOf" srcId="{511F4532-80A0-4705-9EAA-5D4283499B71}" destId="{C680311F-1FA1-424C-B1BD-91B5C935F4FC}" srcOrd="4" destOrd="0" presId="urn:microsoft.com/office/officeart/2005/8/layout/list1"/>
    <dgm:cxn modelId="{05AFAADC-2727-434A-8836-1FD6FCE52EAC}" type="presParOf" srcId="{C680311F-1FA1-424C-B1BD-91B5C935F4FC}" destId="{A5F0A4A8-0C7F-414F-AAB0-F67EC29DDB7C}" srcOrd="0" destOrd="0" presId="urn:microsoft.com/office/officeart/2005/8/layout/list1"/>
    <dgm:cxn modelId="{980E20B3-49BF-4859-983F-F4AB1B65263B}" type="presParOf" srcId="{C680311F-1FA1-424C-B1BD-91B5C935F4FC}" destId="{5C76D9F7-7719-4B4B-A493-EF3B9034F080}" srcOrd="1" destOrd="0" presId="urn:microsoft.com/office/officeart/2005/8/layout/list1"/>
    <dgm:cxn modelId="{008EBAD1-D0BA-4E6D-BAB6-3B162CCC34F1}" type="presParOf" srcId="{511F4532-80A0-4705-9EAA-5D4283499B71}" destId="{9FF7EA53-D970-4D25-B0BD-911B22E52532}" srcOrd="5" destOrd="0" presId="urn:microsoft.com/office/officeart/2005/8/layout/list1"/>
    <dgm:cxn modelId="{26711845-109C-4A38-9C82-8044B35DAC29}" type="presParOf" srcId="{511F4532-80A0-4705-9EAA-5D4283499B71}" destId="{6EA920B6-EC95-4C3A-9448-CED363D18CE2}" srcOrd="6" destOrd="0" presId="urn:microsoft.com/office/officeart/2005/8/layout/list1"/>
    <dgm:cxn modelId="{CC260528-3CEA-4409-BD31-850621FAF0A4}" type="presParOf" srcId="{511F4532-80A0-4705-9EAA-5D4283499B71}" destId="{716A9B02-7B95-4EEC-9D68-45CCE34DA54C}" srcOrd="7" destOrd="0" presId="urn:microsoft.com/office/officeart/2005/8/layout/list1"/>
    <dgm:cxn modelId="{1F987B1F-84B7-4AB2-8D43-0F2AB756A212}" type="presParOf" srcId="{511F4532-80A0-4705-9EAA-5D4283499B71}" destId="{C68DD32C-B3B1-4450-AA56-A7BFA3C4DA63}" srcOrd="8" destOrd="0" presId="urn:microsoft.com/office/officeart/2005/8/layout/list1"/>
    <dgm:cxn modelId="{93374D2F-6C61-4E97-A230-EDA04AB16302}" type="presParOf" srcId="{C68DD32C-B3B1-4450-AA56-A7BFA3C4DA63}" destId="{F368668C-F7C0-4128-9E73-0AC8042986FE}" srcOrd="0" destOrd="0" presId="urn:microsoft.com/office/officeart/2005/8/layout/list1"/>
    <dgm:cxn modelId="{0A72E2F8-AD3A-42D4-861E-2EF8A012E229}" type="presParOf" srcId="{C68DD32C-B3B1-4450-AA56-A7BFA3C4DA63}" destId="{3056162E-D6A1-4761-8AA9-FA136A528D6F}" srcOrd="1" destOrd="0" presId="urn:microsoft.com/office/officeart/2005/8/layout/list1"/>
    <dgm:cxn modelId="{6366C5EF-F7E7-457B-85CF-891679049375}" type="presParOf" srcId="{511F4532-80A0-4705-9EAA-5D4283499B71}" destId="{FFDBB262-7FBA-4DB8-A09E-F881A5859C79}" srcOrd="9" destOrd="0" presId="urn:microsoft.com/office/officeart/2005/8/layout/list1"/>
    <dgm:cxn modelId="{56E1E6D8-F2C1-4511-91B3-187A57263CB0}" type="presParOf" srcId="{511F4532-80A0-4705-9EAA-5D4283499B71}" destId="{B3847648-50E1-48E9-AF3E-2D6918422CED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509BA5E2-0166-44AA-8429-46CC3EF3D1F8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7466D0AB-D6CA-4E6B-9105-3C205BFB0DF1}">
      <dgm:prSet phldrT="[Text]"/>
      <dgm:spPr>
        <a:solidFill>
          <a:schemeClr val="bg1"/>
        </a:solidFill>
        <a:ln>
          <a:solidFill>
            <a:schemeClr val="accent6">
              <a:lumMod val="60000"/>
              <a:lumOff val="40000"/>
            </a:schemeClr>
          </a:solidFill>
        </a:ln>
      </dgm:spPr>
      <dgm:t>
        <a:bodyPr/>
        <a:lstStyle/>
        <a:p>
          <a:r>
            <a:rPr lang="en-GB" dirty="0">
              <a:solidFill>
                <a:schemeClr val="tx1">
                  <a:lumMod val="85000"/>
                  <a:lumOff val="15000"/>
                </a:schemeClr>
              </a:solidFill>
            </a:rPr>
            <a:t>What has been assessed?</a:t>
          </a:r>
        </a:p>
      </dgm:t>
    </dgm:pt>
    <dgm:pt modelId="{99EA6D9D-ED87-4374-80E8-D1917A6C6946}" type="parTrans" cxnId="{9D93F914-C4D0-4695-942A-353BE1EBA58D}">
      <dgm:prSet/>
      <dgm:spPr/>
      <dgm:t>
        <a:bodyPr/>
        <a:lstStyle/>
        <a:p>
          <a:endParaRPr lang="en-GB"/>
        </a:p>
      </dgm:t>
    </dgm:pt>
    <dgm:pt modelId="{AFE3B900-8D58-41E2-BDFC-8231E0614D88}" type="sibTrans" cxnId="{9D93F914-C4D0-4695-942A-353BE1EBA58D}">
      <dgm:prSet/>
      <dgm:spPr/>
      <dgm:t>
        <a:bodyPr/>
        <a:lstStyle/>
        <a:p>
          <a:endParaRPr lang="en-GB"/>
        </a:p>
      </dgm:t>
    </dgm:pt>
    <dgm:pt modelId="{8540EA2C-818A-4189-BF0D-2B5B4388DCA2}">
      <dgm:prSet phldrT="[Text]"/>
      <dgm:spPr>
        <a:solidFill>
          <a:schemeClr val="accent6">
            <a:lumMod val="40000"/>
            <a:lumOff val="60000"/>
          </a:schemeClr>
        </a:solidFill>
        <a:ln>
          <a:solidFill>
            <a:schemeClr val="accent1"/>
          </a:solidFill>
        </a:ln>
      </dgm:spPr>
      <dgm:t>
        <a:bodyPr/>
        <a:lstStyle/>
        <a:p>
          <a:r>
            <a:rPr lang="en-GB" dirty="0">
              <a:solidFill>
                <a:schemeClr val="tx1">
                  <a:lumMod val="85000"/>
                  <a:lumOff val="15000"/>
                </a:schemeClr>
              </a:solidFill>
            </a:rPr>
            <a:t>We are still awaiting the Impact Assessment</a:t>
          </a:r>
        </a:p>
      </dgm:t>
    </dgm:pt>
    <dgm:pt modelId="{9E039899-1701-4777-A1DD-467D18A47DC9}" type="parTrans" cxnId="{EB7B001F-79B9-4E7A-AEAD-5C229B113791}">
      <dgm:prSet/>
      <dgm:spPr/>
      <dgm:t>
        <a:bodyPr/>
        <a:lstStyle/>
        <a:p>
          <a:endParaRPr lang="en-GB"/>
        </a:p>
      </dgm:t>
    </dgm:pt>
    <dgm:pt modelId="{CA83A684-90BD-4267-95C6-38726D5C4EFA}" type="sibTrans" cxnId="{EB7B001F-79B9-4E7A-AEAD-5C229B113791}">
      <dgm:prSet/>
      <dgm:spPr/>
      <dgm:t>
        <a:bodyPr/>
        <a:lstStyle/>
        <a:p>
          <a:endParaRPr lang="en-GB"/>
        </a:p>
      </dgm:t>
    </dgm:pt>
    <dgm:pt modelId="{171D0DBA-3600-411D-AAC2-DFB402DD2AEC}">
      <dgm:prSet phldrT="[Text]"/>
      <dgm:spPr>
        <a:solidFill>
          <a:schemeClr val="bg1"/>
        </a:solidFill>
        <a:ln>
          <a:solidFill>
            <a:schemeClr val="accent6">
              <a:lumMod val="60000"/>
              <a:lumOff val="40000"/>
            </a:schemeClr>
          </a:solidFill>
        </a:ln>
      </dgm:spPr>
      <dgm:t>
        <a:bodyPr/>
        <a:lstStyle/>
        <a:p>
          <a:r>
            <a:rPr lang="en-GB" dirty="0">
              <a:solidFill>
                <a:schemeClr val="tx1">
                  <a:lumMod val="85000"/>
                  <a:lumOff val="15000"/>
                </a:schemeClr>
              </a:solidFill>
            </a:rPr>
            <a:t>What was the requirement?</a:t>
          </a:r>
        </a:p>
      </dgm:t>
    </dgm:pt>
    <dgm:pt modelId="{89DF4F0E-4BA8-46AC-B66F-9EFFE024231C}" type="parTrans" cxnId="{E3A8622F-DE7B-4581-B366-90871CD7CCE1}">
      <dgm:prSet/>
      <dgm:spPr/>
      <dgm:t>
        <a:bodyPr/>
        <a:lstStyle/>
        <a:p>
          <a:endParaRPr lang="en-GB"/>
        </a:p>
      </dgm:t>
    </dgm:pt>
    <dgm:pt modelId="{38A90999-A438-4B30-AD87-60EA782AF4A6}" type="sibTrans" cxnId="{E3A8622F-DE7B-4581-B366-90871CD7CCE1}">
      <dgm:prSet/>
      <dgm:spPr/>
      <dgm:t>
        <a:bodyPr/>
        <a:lstStyle/>
        <a:p>
          <a:endParaRPr lang="en-GB"/>
        </a:p>
      </dgm:t>
    </dgm:pt>
    <dgm:pt modelId="{1FB5F80C-A0A5-4B34-A612-C708D052F533}">
      <dgm:prSet phldrT="[Text]"/>
      <dgm:spPr>
        <a:solidFill>
          <a:schemeClr val="accent6">
            <a:lumMod val="40000"/>
            <a:lumOff val="60000"/>
          </a:schemeClr>
        </a:solidFill>
        <a:ln>
          <a:solidFill>
            <a:schemeClr val="accent1"/>
          </a:solidFill>
        </a:ln>
      </dgm:spPr>
      <dgm:t>
        <a:bodyPr/>
        <a:lstStyle/>
        <a:p>
          <a:r>
            <a:rPr lang="en-GB" dirty="0">
              <a:solidFill>
                <a:schemeClr val="tx1">
                  <a:lumMod val="85000"/>
                  <a:lumOff val="15000"/>
                </a:schemeClr>
              </a:solidFill>
            </a:rPr>
            <a:t>To allow Suppliers to future date the firmware activation</a:t>
          </a:r>
        </a:p>
      </dgm:t>
    </dgm:pt>
    <dgm:pt modelId="{27C4E63B-0017-49EB-9CB6-BF1FD5776475}" type="parTrans" cxnId="{115575C6-BC37-4884-BA94-86999CB8B131}">
      <dgm:prSet/>
      <dgm:spPr/>
      <dgm:t>
        <a:bodyPr/>
        <a:lstStyle/>
        <a:p>
          <a:endParaRPr lang="en-GB"/>
        </a:p>
      </dgm:t>
    </dgm:pt>
    <dgm:pt modelId="{C91096A5-9B84-4A23-BBA3-C52B9793FFB1}" type="sibTrans" cxnId="{115575C6-BC37-4884-BA94-86999CB8B131}">
      <dgm:prSet/>
      <dgm:spPr/>
      <dgm:t>
        <a:bodyPr/>
        <a:lstStyle/>
        <a:p>
          <a:endParaRPr lang="en-GB"/>
        </a:p>
      </dgm:t>
    </dgm:pt>
    <dgm:pt modelId="{B8980A81-BD79-492D-9A59-9380206B19A1}">
      <dgm:prSet phldrT="[Text]"/>
      <dgm:spPr>
        <a:noFill/>
        <a:ln>
          <a:noFill/>
        </a:ln>
      </dgm:spPr>
      <dgm:t>
        <a:bodyPr/>
        <a:lstStyle/>
        <a:p>
          <a:endParaRPr lang="en-GB" dirty="0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FF9713EF-5CE0-4D0B-B219-AD915C149419}" type="parTrans" cxnId="{719D4850-01CD-4DC1-B546-3F5F50B59794}">
      <dgm:prSet/>
      <dgm:spPr/>
      <dgm:t>
        <a:bodyPr/>
        <a:lstStyle/>
        <a:p>
          <a:endParaRPr lang="en-GB"/>
        </a:p>
      </dgm:t>
    </dgm:pt>
    <dgm:pt modelId="{57377E20-145C-44BC-B993-E000432F97F2}" type="sibTrans" cxnId="{719D4850-01CD-4DC1-B546-3F5F50B59794}">
      <dgm:prSet/>
      <dgm:spPr/>
      <dgm:t>
        <a:bodyPr/>
        <a:lstStyle/>
        <a:p>
          <a:endParaRPr lang="en-GB"/>
        </a:p>
      </dgm:t>
    </dgm:pt>
    <dgm:pt modelId="{511F4532-80A0-4705-9EAA-5D4283499B71}" type="pres">
      <dgm:prSet presAssocID="{509BA5E2-0166-44AA-8429-46CC3EF3D1F8}" presName="linear" presStyleCnt="0">
        <dgm:presLayoutVars>
          <dgm:dir/>
          <dgm:animLvl val="lvl"/>
          <dgm:resizeHandles val="exact"/>
        </dgm:presLayoutVars>
      </dgm:prSet>
      <dgm:spPr/>
    </dgm:pt>
    <dgm:pt modelId="{0809DF28-DCCE-437A-A873-27C3B03D4DB3}" type="pres">
      <dgm:prSet presAssocID="{171D0DBA-3600-411D-AAC2-DFB402DD2AEC}" presName="parentLin" presStyleCnt="0"/>
      <dgm:spPr/>
    </dgm:pt>
    <dgm:pt modelId="{3837E04F-221D-4737-97CA-4E84C4F2CE34}" type="pres">
      <dgm:prSet presAssocID="{171D0DBA-3600-411D-AAC2-DFB402DD2AEC}" presName="parentLeftMargin" presStyleLbl="node1" presStyleIdx="0" presStyleCnt="3"/>
      <dgm:spPr/>
    </dgm:pt>
    <dgm:pt modelId="{67B2B380-62A3-4987-A36B-A211BCEAA973}" type="pres">
      <dgm:prSet presAssocID="{171D0DBA-3600-411D-AAC2-DFB402DD2AEC}" presName="parentText" presStyleLbl="node1" presStyleIdx="0" presStyleCnt="3" custScaleX="88650" custLinFactNeighborY="43535">
        <dgm:presLayoutVars>
          <dgm:chMax val="0"/>
          <dgm:bulletEnabled val="1"/>
        </dgm:presLayoutVars>
      </dgm:prSet>
      <dgm:spPr/>
    </dgm:pt>
    <dgm:pt modelId="{36BB5CEA-AA02-4699-9012-B3071D51B263}" type="pres">
      <dgm:prSet presAssocID="{171D0DBA-3600-411D-AAC2-DFB402DD2AEC}" presName="negativeSpace" presStyleCnt="0"/>
      <dgm:spPr/>
    </dgm:pt>
    <dgm:pt modelId="{761FC670-14CB-4256-9E5B-33B755669EC1}" type="pres">
      <dgm:prSet presAssocID="{171D0DBA-3600-411D-AAC2-DFB402DD2AEC}" presName="childText" presStyleLbl="conFgAcc1" presStyleIdx="0" presStyleCnt="3" custLinFactY="17520" custLinFactNeighborY="100000">
        <dgm:presLayoutVars>
          <dgm:bulletEnabled val="1"/>
        </dgm:presLayoutVars>
      </dgm:prSet>
      <dgm:spPr/>
    </dgm:pt>
    <dgm:pt modelId="{4CC0D602-CCA1-45B8-B4C1-556633BEC9A1}" type="pres">
      <dgm:prSet presAssocID="{38A90999-A438-4B30-AD87-60EA782AF4A6}" presName="spaceBetweenRectangles" presStyleCnt="0"/>
      <dgm:spPr/>
    </dgm:pt>
    <dgm:pt modelId="{5A34F01D-F96D-4C6B-B0E3-A34E3B4E7F59}" type="pres">
      <dgm:prSet presAssocID="{B8980A81-BD79-492D-9A59-9380206B19A1}" presName="parentLin" presStyleCnt="0"/>
      <dgm:spPr/>
    </dgm:pt>
    <dgm:pt modelId="{1BB52A33-5F01-4767-92AC-F7CB988FE696}" type="pres">
      <dgm:prSet presAssocID="{B8980A81-BD79-492D-9A59-9380206B19A1}" presName="parentLeftMargin" presStyleLbl="node1" presStyleIdx="0" presStyleCnt="3"/>
      <dgm:spPr/>
    </dgm:pt>
    <dgm:pt modelId="{D8408DF7-F404-4090-A9EA-245DB99BEC90}" type="pres">
      <dgm:prSet presAssocID="{B8980A81-BD79-492D-9A59-9380206B19A1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A26DFE30-DDB8-4FC8-9FC8-1897B554F8F9}" type="pres">
      <dgm:prSet presAssocID="{B8980A81-BD79-492D-9A59-9380206B19A1}" presName="negativeSpace" presStyleCnt="0"/>
      <dgm:spPr/>
    </dgm:pt>
    <dgm:pt modelId="{50F3DF52-7EA5-4E02-91B7-A9712972353D}" type="pres">
      <dgm:prSet presAssocID="{B8980A81-BD79-492D-9A59-9380206B19A1}" presName="childText" presStyleLbl="conFgAcc1" presStyleIdx="1" presStyleCnt="3">
        <dgm:presLayoutVars>
          <dgm:bulletEnabled val="1"/>
        </dgm:presLayoutVars>
      </dgm:prSet>
      <dgm:spPr>
        <a:noFill/>
        <a:ln>
          <a:noFill/>
        </a:ln>
      </dgm:spPr>
    </dgm:pt>
    <dgm:pt modelId="{A196DBC6-B262-475E-A843-3223E5AE421B}" type="pres">
      <dgm:prSet presAssocID="{57377E20-145C-44BC-B993-E000432F97F2}" presName="spaceBetweenRectangles" presStyleCnt="0"/>
      <dgm:spPr/>
    </dgm:pt>
    <dgm:pt modelId="{5FD116E7-F15F-4044-B6BD-19637E9C8E8D}" type="pres">
      <dgm:prSet presAssocID="{7466D0AB-D6CA-4E6B-9105-3C205BFB0DF1}" presName="parentLin" presStyleCnt="0"/>
      <dgm:spPr/>
    </dgm:pt>
    <dgm:pt modelId="{5B3C6170-F5A0-4EFE-AA00-3B2C14E3C957}" type="pres">
      <dgm:prSet presAssocID="{7466D0AB-D6CA-4E6B-9105-3C205BFB0DF1}" presName="parentLeftMargin" presStyleLbl="node1" presStyleIdx="1" presStyleCnt="3"/>
      <dgm:spPr/>
    </dgm:pt>
    <dgm:pt modelId="{98D19764-1985-4714-A2A2-75DF438EC79E}" type="pres">
      <dgm:prSet presAssocID="{7466D0AB-D6CA-4E6B-9105-3C205BFB0DF1}" presName="parentText" presStyleLbl="node1" presStyleIdx="2" presStyleCnt="3" custScaleX="88307" custLinFactNeighborY="-41245">
        <dgm:presLayoutVars>
          <dgm:chMax val="0"/>
          <dgm:bulletEnabled val="1"/>
        </dgm:presLayoutVars>
      </dgm:prSet>
      <dgm:spPr/>
    </dgm:pt>
    <dgm:pt modelId="{1A91F43A-7083-4799-A74F-2284BDE156B3}" type="pres">
      <dgm:prSet presAssocID="{7466D0AB-D6CA-4E6B-9105-3C205BFB0DF1}" presName="negativeSpace" presStyleCnt="0"/>
      <dgm:spPr/>
    </dgm:pt>
    <dgm:pt modelId="{6C5F97EF-1953-4BC7-B973-B51FBE48B078}" type="pres">
      <dgm:prSet presAssocID="{7466D0AB-D6CA-4E6B-9105-3C205BFB0DF1}" presName="childText" presStyleLbl="conFgAcc1" presStyleIdx="2" presStyleCnt="3" custLinFactNeighborY="-82476">
        <dgm:presLayoutVars>
          <dgm:bulletEnabled val="1"/>
        </dgm:presLayoutVars>
      </dgm:prSet>
      <dgm:spPr/>
    </dgm:pt>
  </dgm:ptLst>
  <dgm:cxnLst>
    <dgm:cxn modelId="{47493006-5933-485D-82ED-FF15A0F94A4D}" type="presOf" srcId="{8540EA2C-818A-4189-BF0D-2B5B4388DCA2}" destId="{6C5F97EF-1953-4BC7-B973-B51FBE48B078}" srcOrd="0" destOrd="0" presId="urn:microsoft.com/office/officeart/2005/8/layout/list1"/>
    <dgm:cxn modelId="{0CEBAF0E-4181-400D-BCBE-229A9AFC92FF}" type="presOf" srcId="{171D0DBA-3600-411D-AAC2-DFB402DD2AEC}" destId="{67B2B380-62A3-4987-A36B-A211BCEAA973}" srcOrd="1" destOrd="0" presId="urn:microsoft.com/office/officeart/2005/8/layout/list1"/>
    <dgm:cxn modelId="{9D93F914-C4D0-4695-942A-353BE1EBA58D}" srcId="{509BA5E2-0166-44AA-8429-46CC3EF3D1F8}" destId="{7466D0AB-D6CA-4E6B-9105-3C205BFB0DF1}" srcOrd="2" destOrd="0" parTransId="{99EA6D9D-ED87-4374-80E8-D1917A6C6946}" sibTransId="{AFE3B900-8D58-41E2-BDFC-8231E0614D88}"/>
    <dgm:cxn modelId="{EB7B001F-79B9-4E7A-AEAD-5C229B113791}" srcId="{7466D0AB-D6CA-4E6B-9105-3C205BFB0DF1}" destId="{8540EA2C-818A-4189-BF0D-2B5B4388DCA2}" srcOrd="0" destOrd="0" parTransId="{9E039899-1701-4777-A1DD-467D18A47DC9}" sibTransId="{CA83A684-90BD-4267-95C6-38726D5C4EFA}"/>
    <dgm:cxn modelId="{E3A8622F-DE7B-4581-B366-90871CD7CCE1}" srcId="{509BA5E2-0166-44AA-8429-46CC3EF3D1F8}" destId="{171D0DBA-3600-411D-AAC2-DFB402DD2AEC}" srcOrd="0" destOrd="0" parTransId="{89DF4F0E-4BA8-46AC-B66F-9EFFE024231C}" sibTransId="{38A90999-A438-4B30-AD87-60EA782AF4A6}"/>
    <dgm:cxn modelId="{5347C538-659C-4591-B304-DB6DE3B67BDB}" type="presOf" srcId="{171D0DBA-3600-411D-AAC2-DFB402DD2AEC}" destId="{3837E04F-221D-4737-97CA-4E84C4F2CE34}" srcOrd="0" destOrd="0" presId="urn:microsoft.com/office/officeart/2005/8/layout/list1"/>
    <dgm:cxn modelId="{2678B045-1F86-4E46-840D-B3A3429DAC7E}" type="presOf" srcId="{1FB5F80C-A0A5-4B34-A612-C708D052F533}" destId="{761FC670-14CB-4256-9E5B-33B755669EC1}" srcOrd="0" destOrd="0" presId="urn:microsoft.com/office/officeart/2005/8/layout/list1"/>
    <dgm:cxn modelId="{719D4850-01CD-4DC1-B546-3F5F50B59794}" srcId="{509BA5E2-0166-44AA-8429-46CC3EF3D1F8}" destId="{B8980A81-BD79-492D-9A59-9380206B19A1}" srcOrd="1" destOrd="0" parTransId="{FF9713EF-5CE0-4D0B-B219-AD915C149419}" sibTransId="{57377E20-145C-44BC-B993-E000432F97F2}"/>
    <dgm:cxn modelId="{92B0EB81-BFD9-441F-BEE8-65FA5D645D9D}" type="presOf" srcId="{7466D0AB-D6CA-4E6B-9105-3C205BFB0DF1}" destId="{5B3C6170-F5A0-4EFE-AA00-3B2C14E3C957}" srcOrd="0" destOrd="0" presId="urn:microsoft.com/office/officeart/2005/8/layout/list1"/>
    <dgm:cxn modelId="{53C153BE-6155-4B99-B0F9-5F28DAAB9D58}" type="presOf" srcId="{B8980A81-BD79-492D-9A59-9380206B19A1}" destId="{D8408DF7-F404-4090-A9EA-245DB99BEC90}" srcOrd="1" destOrd="0" presId="urn:microsoft.com/office/officeart/2005/8/layout/list1"/>
    <dgm:cxn modelId="{115575C6-BC37-4884-BA94-86999CB8B131}" srcId="{171D0DBA-3600-411D-AAC2-DFB402DD2AEC}" destId="{1FB5F80C-A0A5-4B34-A612-C708D052F533}" srcOrd="0" destOrd="0" parTransId="{27C4E63B-0017-49EB-9CB6-BF1FD5776475}" sibTransId="{C91096A5-9B84-4A23-BBA3-C52B9793FFB1}"/>
    <dgm:cxn modelId="{7B90EED7-FA02-40CC-AFB5-6F1DD32D1374}" type="presOf" srcId="{509BA5E2-0166-44AA-8429-46CC3EF3D1F8}" destId="{511F4532-80A0-4705-9EAA-5D4283499B71}" srcOrd="0" destOrd="0" presId="urn:microsoft.com/office/officeart/2005/8/layout/list1"/>
    <dgm:cxn modelId="{0A3F70F6-FBCD-4E03-9FC4-5CE09046900D}" type="presOf" srcId="{7466D0AB-D6CA-4E6B-9105-3C205BFB0DF1}" destId="{98D19764-1985-4714-A2A2-75DF438EC79E}" srcOrd="1" destOrd="0" presId="urn:microsoft.com/office/officeart/2005/8/layout/list1"/>
    <dgm:cxn modelId="{41129AF6-7507-4EF1-8CDF-1034EC809AB8}" type="presOf" srcId="{B8980A81-BD79-492D-9A59-9380206B19A1}" destId="{1BB52A33-5F01-4767-92AC-F7CB988FE696}" srcOrd="0" destOrd="0" presId="urn:microsoft.com/office/officeart/2005/8/layout/list1"/>
    <dgm:cxn modelId="{B87EA7B2-D730-4F3D-BB02-3BC1A4C39F99}" type="presParOf" srcId="{511F4532-80A0-4705-9EAA-5D4283499B71}" destId="{0809DF28-DCCE-437A-A873-27C3B03D4DB3}" srcOrd="0" destOrd="0" presId="urn:microsoft.com/office/officeart/2005/8/layout/list1"/>
    <dgm:cxn modelId="{448098EA-C2E4-415D-9A31-781DF0BF7E03}" type="presParOf" srcId="{0809DF28-DCCE-437A-A873-27C3B03D4DB3}" destId="{3837E04F-221D-4737-97CA-4E84C4F2CE34}" srcOrd="0" destOrd="0" presId="urn:microsoft.com/office/officeart/2005/8/layout/list1"/>
    <dgm:cxn modelId="{940FAAE7-EC81-4D28-A62F-7B1A89F20331}" type="presParOf" srcId="{0809DF28-DCCE-437A-A873-27C3B03D4DB3}" destId="{67B2B380-62A3-4987-A36B-A211BCEAA973}" srcOrd="1" destOrd="0" presId="urn:microsoft.com/office/officeart/2005/8/layout/list1"/>
    <dgm:cxn modelId="{0E88E165-CC92-4DB8-9B1A-4B09788CF5E3}" type="presParOf" srcId="{511F4532-80A0-4705-9EAA-5D4283499B71}" destId="{36BB5CEA-AA02-4699-9012-B3071D51B263}" srcOrd="1" destOrd="0" presId="urn:microsoft.com/office/officeart/2005/8/layout/list1"/>
    <dgm:cxn modelId="{11993FE0-E277-469C-97F7-67943F0CB33C}" type="presParOf" srcId="{511F4532-80A0-4705-9EAA-5D4283499B71}" destId="{761FC670-14CB-4256-9E5B-33B755669EC1}" srcOrd="2" destOrd="0" presId="urn:microsoft.com/office/officeart/2005/8/layout/list1"/>
    <dgm:cxn modelId="{FA3E71E6-6A05-4E97-9F79-52A5ADF3B3E9}" type="presParOf" srcId="{511F4532-80A0-4705-9EAA-5D4283499B71}" destId="{4CC0D602-CCA1-45B8-B4C1-556633BEC9A1}" srcOrd="3" destOrd="0" presId="urn:microsoft.com/office/officeart/2005/8/layout/list1"/>
    <dgm:cxn modelId="{48D4ADAD-6E3A-4944-B424-0968F5D101D8}" type="presParOf" srcId="{511F4532-80A0-4705-9EAA-5D4283499B71}" destId="{5A34F01D-F96D-4C6B-B0E3-A34E3B4E7F59}" srcOrd="4" destOrd="0" presId="urn:microsoft.com/office/officeart/2005/8/layout/list1"/>
    <dgm:cxn modelId="{21E1DC4A-CD24-4805-A900-3D823C96D44B}" type="presParOf" srcId="{5A34F01D-F96D-4C6B-B0E3-A34E3B4E7F59}" destId="{1BB52A33-5F01-4767-92AC-F7CB988FE696}" srcOrd="0" destOrd="0" presId="urn:microsoft.com/office/officeart/2005/8/layout/list1"/>
    <dgm:cxn modelId="{F8BE15ED-1C7B-4668-8260-5E79814756B4}" type="presParOf" srcId="{5A34F01D-F96D-4C6B-B0E3-A34E3B4E7F59}" destId="{D8408DF7-F404-4090-A9EA-245DB99BEC90}" srcOrd="1" destOrd="0" presId="urn:microsoft.com/office/officeart/2005/8/layout/list1"/>
    <dgm:cxn modelId="{35B58376-B9FD-4D52-B10D-F9E4547BDD59}" type="presParOf" srcId="{511F4532-80A0-4705-9EAA-5D4283499B71}" destId="{A26DFE30-DDB8-4FC8-9FC8-1897B554F8F9}" srcOrd="5" destOrd="0" presId="urn:microsoft.com/office/officeart/2005/8/layout/list1"/>
    <dgm:cxn modelId="{8138036D-F633-4B44-8984-1DC2CEB7CA9F}" type="presParOf" srcId="{511F4532-80A0-4705-9EAA-5D4283499B71}" destId="{50F3DF52-7EA5-4E02-91B7-A9712972353D}" srcOrd="6" destOrd="0" presId="urn:microsoft.com/office/officeart/2005/8/layout/list1"/>
    <dgm:cxn modelId="{E5D9F107-449A-4535-A150-649E7695AB96}" type="presParOf" srcId="{511F4532-80A0-4705-9EAA-5D4283499B71}" destId="{A196DBC6-B262-475E-A843-3223E5AE421B}" srcOrd="7" destOrd="0" presId="urn:microsoft.com/office/officeart/2005/8/layout/list1"/>
    <dgm:cxn modelId="{767B3C87-0F3D-4A4C-AF5A-9445048BDEE4}" type="presParOf" srcId="{511F4532-80A0-4705-9EAA-5D4283499B71}" destId="{5FD116E7-F15F-4044-B6BD-19637E9C8E8D}" srcOrd="8" destOrd="0" presId="urn:microsoft.com/office/officeart/2005/8/layout/list1"/>
    <dgm:cxn modelId="{B2A13712-6F00-4309-85D8-6E2976B5475C}" type="presParOf" srcId="{5FD116E7-F15F-4044-B6BD-19637E9C8E8D}" destId="{5B3C6170-F5A0-4EFE-AA00-3B2C14E3C957}" srcOrd="0" destOrd="0" presId="urn:microsoft.com/office/officeart/2005/8/layout/list1"/>
    <dgm:cxn modelId="{D96898D0-DF3C-49EF-8F67-D1AAF4B360E9}" type="presParOf" srcId="{5FD116E7-F15F-4044-B6BD-19637E9C8E8D}" destId="{98D19764-1985-4714-A2A2-75DF438EC79E}" srcOrd="1" destOrd="0" presId="urn:microsoft.com/office/officeart/2005/8/layout/list1"/>
    <dgm:cxn modelId="{B52E8E41-0836-4E07-B516-6C1E3D223F91}" type="presParOf" srcId="{511F4532-80A0-4705-9EAA-5D4283499B71}" destId="{1A91F43A-7083-4799-A74F-2284BDE156B3}" srcOrd="9" destOrd="0" presId="urn:microsoft.com/office/officeart/2005/8/layout/list1"/>
    <dgm:cxn modelId="{755D915A-7253-45A1-A75B-717C319F13C4}" type="presParOf" srcId="{511F4532-80A0-4705-9EAA-5D4283499B71}" destId="{6C5F97EF-1953-4BC7-B973-B51FBE48B078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509BA5E2-0166-44AA-8429-46CC3EF3D1F8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7466D0AB-D6CA-4E6B-9105-3C205BFB0DF1}">
      <dgm:prSet phldrT="[Text]"/>
      <dgm:spPr>
        <a:solidFill>
          <a:schemeClr val="bg1"/>
        </a:solidFill>
        <a:ln>
          <a:solidFill>
            <a:schemeClr val="accent6">
              <a:lumMod val="60000"/>
              <a:lumOff val="40000"/>
            </a:schemeClr>
          </a:solidFill>
        </a:ln>
      </dgm:spPr>
      <dgm:t>
        <a:bodyPr/>
        <a:lstStyle/>
        <a:p>
          <a:r>
            <a:rPr lang="en-GB" dirty="0">
              <a:solidFill>
                <a:schemeClr val="tx1">
                  <a:lumMod val="85000"/>
                  <a:lumOff val="15000"/>
                </a:schemeClr>
              </a:solidFill>
            </a:rPr>
            <a:t>Proposal</a:t>
          </a:r>
        </a:p>
      </dgm:t>
    </dgm:pt>
    <dgm:pt modelId="{99EA6D9D-ED87-4374-80E8-D1917A6C6946}" type="parTrans" cxnId="{9D93F914-C4D0-4695-942A-353BE1EBA58D}">
      <dgm:prSet/>
      <dgm:spPr/>
      <dgm:t>
        <a:bodyPr/>
        <a:lstStyle/>
        <a:p>
          <a:endParaRPr lang="en-GB"/>
        </a:p>
      </dgm:t>
    </dgm:pt>
    <dgm:pt modelId="{AFE3B900-8D58-41E2-BDFC-8231E0614D88}" type="sibTrans" cxnId="{9D93F914-C4D0-4695-942A-353BE1EBA58D}">
      <dgm:prSet/>
      <dgm:spPr/>
      <dgm:t>
        <a:bodyPr/>
        <a:lstStyle/>
        <a:p>
          <a:endParaRPr lang="en-GB"/>
        </a:p>
      </dgm:t>
    </dgm:pt>
    <dgm:pt modelId="{335CFB4A-3E17-41E7-9E15-984DFA55FCD2}">
      <dgm:prSet phldrT="[Text]"/>
      <dgm:spPr>
        <a:solidFill>
          <a:schemeClr val="accent6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en-GB" dirty="0"/>
            <a:t>Limiting the updates to immediate activation only</a:t>
          </a:r>
        </a:p>
      </dgm:t>
    </dgm:pt>
    <dgm:pt modelId="{FD0DAB6E-24DA-483C-BF64-D314C8E39DF9}" type="parTrans" cxnId="{0F149F4E-FD85-4E60-8B7A-A5AA9DA7C0BC}">
      <dgm:prSet/>
      <dgm:spPr/>
      <dgm:t>
        <a:bodyPr/>
        <a:lstStyle/>
        <a:p>
          <a:endParaRPr lang="en-GB"/>
        </a:p>
      </dgm:t>
    </dgm:pt>
    <dgm:pt modelId="{22000C16-3C2F-4F45-A2A6-A9A5478C1C5E}" type="sibTrans" cxnId="{0F149F4E-FD85-4E60-8B7A-A5AA9DA7C0BC}">
      <dgm:prSet/>
      <dgm:spPr/>
      <dgm:t>
        <a:bodyPr/>
        <a:lstStyle/>
        <a:p>
          <a:endParaRPr lang="en-GB"/>
        </a:p>
      </dgm:t>
    </dgm:pt>
    <dgm:pt modelId="{77272212-7D9C-4680-9397-AE637B56F0EB}">
      <dgm:prSet phldrT="[Text]"/>
      <dgm:spPr>
        <a:solidFill>
          <a:schemeClr val="bg1"/>
        </a:solidFill>
        <a:ln>
          <a:solidFill>
            <a:schemeClr val="accent6">
              <a:lumMod val="60000"/>
              <a:lumOff val="40000"/>
            </a:schemeClr>
          </a:solidFill>
        </a:ln>
      </dgm:spPr>
      <dgm:t>
        <a:bodyPr/>
        <a:lstStyle/>
        <a:p>
          <a:r>
            <a:rPr lang="en-GB" dirty="0">
              <a:solidFill>
                <a:schemeClr val="tx1">
                  <a:lumMod val="85000"/>
                  <a:lumOff val="15000"/>
                </a:schemeClr>
              </a:solidFill>
            </a:rPr>
            <a:t>Why?</a:t>
          </a:r>
        </a:p>
      </dgm:t>
    </dgm:pt>
    <dgm:pt modelId="{121D08A2-780E-492C-B2CE-E7E40C29DC95}" type="parTrans" cxnId="{1EB234BE-A8C9-4E81-BEA1-1BCC524043D5}">
      <dgm:prSet/>
      <dgm:spPr/>
      <dgm:t>
        <a:bodyPr/>
        <a:lstStyle/>
        <a:p>
          <a:endParaRPr lang="en-GB"/>
        </a:p>
      </dgm:t>
    </dgm:pt>
    <dgm:pt modelId="{3AFE3F18-7633-40E3-8F06-946AF50B1234}" type="sibTrans" cxnId="{1EB234BE-A8C9-4E81-BEA1-1BCC524043D5}">
      <dgm:prSet/>
      <dgm:spPr/>
      <dgm:t>
        <a:bodyPr/>
        <a:lstStyle/>
        <a:p>
          <a:endParaRPr lang="en-GB"/>
        </a:p>
      </dgm:t>
    </dgm:pt>
    <dgm:pt modelId="{E81B34F1-9E38-4A9F-9D74-A9F8F248A8E0}">
      <dgm:prSet phldrT="[Text]"/>
      <dgm:spPr>
        <a:solidFill>
          <a:schemeClr val="accent6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en-GB" dirty="0"/>
            <a:t>Significantly reduced costs in defining test cases and test execution</a:t>
          </a:r>
        </a:p>
      </dgm:t>
    </dgm:pt>
    <dgm:pt modelId="{CFB341E7-8279-4BC8-97D1-5124659E6B82}" type="parTrans" cxnId="{D9A00F0E-9B7B-4021-BB74-B0ED253669F3}">
      <dgm:prSet/>
      <dgm:spPr/>
      <dgm:t>
        <a:bodyPr/>
        <a:lstStyle/>
        <a:p>
          <a:endParaRPr lang="en-GB"/>
        </a:p>
      </dgm:t>
    </dgm:pt>
    <dgm:pt modelId="{2DEC4877-564B-4911-B0F3-3560CFEAE0EF}" type="sibTrans" cxnId="{D9A00F0E-9B7B-4021-BB74-B0ED253669F3}">
      <dgm:prSet/>
      <dgm:spPr/>
      <dgm:t>
        <a:bodyPr/>
        <a:lstStyle/>
        <a:p>
          <a:endParaRPr lang="en-GB"/>
        </a:p>
      </dgm:t>
    </dgm:pt>
    <dgm:pt modelId="{DEDD49A8-71C8-404E-8397-D90AB6E1EF8D}">
      <dgm:prSet phldrT="[Text]"/>
      <dgm:spPr>
        <a:noFill/>
        <a:ln>
          <a:noFill/>
        </a:ln>
      </dgm:spPr>
      <dgm:t>
        <a:bodyPr/>
        <a:lstStyle/>
        <a:p>
          <a:endParaRPr lang="en-GB" dirty="0"/>
        </a:p>
      </dgm:t>
    </dgm:pt>
    <dgm:pt modelId="{7DB5CC4D-64D6-4F6E-AE48-4EF89C67C917}" type="parTrans" cxnId="{DB2D507A-68F6-47B8-AB87-F5618E1C589D}">
      <dgm:prSet/>
      <dgm:spPr/>
      <dgm:t>
        <a:bodyPr/>
        <a:lstStyle/>
        <a:p>
          <a:endParaRPr lang="en-GB"/>
        </a:p>
      </dgm:t>
    </dgm:pt>
    <dgm:pt modelId="{774DF14B-8C46-4538-84DC-126A85AC9046}" type="sibTrans" cxnId="{DB2D507A-68F6-47B8-AB87-F5618E1C589D}">
      <dgm:prSet/>
      <dgm:spPr/>
      <dgm:t>
        <a:bodyPr/>
        <a:lstStyle/>
        <a:p>
          <a:endParaRPr lang="en-GB"/>
        </a:p>
      </dgm:t>
    </dgm:pt>
    <dgm:pt modelId="{DD4C3199-794C-4F31-9812-E9CE9DAD1C98}">
      <dgm:prSet phldrT="[Text]"/>
      <dgm:spPr>
        <a:solidFill>
          <a:schemeClr val="accent6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en-GB" dirty="0"/>
            <a:t>Increased risk as the activation date goes further into the future, with Image corruption, repeated image sending, and overwrites</a:t>
          </a:r>
        </a:p>
      </dgm:t>
    </dgm:pt>
    <dgm:pt modelId="{2A603BA2-F581-48E4-8956-641270BA2B8E}" type="parTrans" cxnId="{5C1A4DB1-097C-435D-9216-6A0C2B0DA971}">
      <dgm:prSet/>
      <dgm:spPr/>
      <dgm:t>
        <a:bodyPr/>
        <a:lstStyle/>
        <a:p>
          <a:endParaRPr lang="en-GB"/>
        </a:p>
      </dgm:t>
    </dgm:pt>
    <dgm:pt modelId="{13042B2B-7C13-4594-8918-C260BC6DCC7E}" type="sibTrans" cxnId="{5C1A4DB1-097C-435D-9216-6A0C2B0DA971}">
      <dgm:prSet/>
      <dgm:spPr/>
      <dgm:t>
        <a:bodyPr/>
        <a:lstStyle/>
        <a:p>
          <a:endParaRPr lang="en-GB"/>
        </a:p>
      </dgm:t>
    </dgm:pt>
    <dgm:pt modelId="{511F4532-80A0-4705-9EAA-5D4283499B71}" type="pres">
      <dgm:prSet presAssocID="{509BA5E2-0166-44AA-8429-46CC3EF3D1F8}" presName="linear" presStyleCnt="0">
        <dgm:presLayoutVars>
          <dgm:dir/>
          <dgm:animLvl val="lvl"/>
          <dgm:resizeHandles val="exact"/>
        </dgm:presLayoutVars>
      </dgm:prSet>
      <dgm:spPr/>
    </dgm:pt>
    <dgm:pt modelId="{5FD116E7-F15F-4044-B6BD-19637E9C8E8D}" type="pres">
      <dgm:prSet presAssocID="{7466D0AB-D6CA-4E6B-9105-3C205BFB0DF1}" presName="parentLin" presStyleCnt="0"/>
      <dgm:spPr/>
    </dgm:pt>
    <dgm:pt modelId="{5B3C6170-F5A0-4EFE-AA00-3B2C14E3C957}" type="pres">
      <dgm:prSet presAssocID="{7466D0AB-D6CA-4E6B-9105-3C205BFB0DF1}" presName="parentLeftMargin" presStyleLbl="node1" presStyleIdx="0" presStyleCnt="3"/>
      <dgm:spPr/>
    </dgm:pt>
    <dgm:pt modelId="{98D19764-1985-4714-A2A2-75DF438EC79E}" type="pres">
      <dgm:prSet presAssocID="{7466D0AB-D6CA-4E6B-9105-3C205BFB0DF1}" presName="parentText" presStyleLbl="node1" presStyleIdx="0" presStyleCnt="3" custScaleX="44496" custLinFactNeighborY="35203">
        <dgm:presLayoutVars>
          <dgm:chMax val="0"/>
          <dgm:bulletEnabled val="1"/>
        </dgm:presLayoutVars>
      </dgm:prSet>
      <dgm:spPr/>
    </dgm:pt>
    <dgm:pt modelId="{1A91F43A-7083-4799-A74F-2284BDE156B3}" type="pres">
      <dgm:prSet presAssocID="{7466D0AB-D6CA-4E6B-9105-3C205BFB0DF1}" presName="negativeSpace" presStyleCnt="0"/>
      <dgm:spPr/>
    </dgm:pt>
    <dgm:pt modelId="{6C5F97EF-1953-4BC7-B973-B51FBE48B078}" type="pres">
      <dgm:prSet presAssocID="{7466D0AB-D6CA-4E6B-9105-3C205BFB0DF1}" presName="childText" presStyleLbl="conFgAcc1" presStyleIdx="0" presStyleCnt="3" custLinFactY="11739" custLinFactNeighborY="100000">
        <dgm:presLayoutVars>
          <dgm:bulletEnabled val="1"/>
        </dgm:presLayoutVars>
      </dgm:prSet>
      <dgm:spPr/>
    </dgm:pt>
    <dgm:pt modelId="{3E88C71F-AC72-4048-8276-776CD2F674C5}" type="pres">
      <dgm:prSet presAssocID="{AFE3B900-8D58-41E2-BDFC-8231E0614D88}" presName="spaceBetweenRectangles" presStyleCnt="0"/>
      <dgm:spPr/>
    </dgm:pt>
    <dgm:pt modelId="{F8ECAA6D-2208-47C1-930D-1911F8181904}" type="pres">
      <dgm:prSet presAssocID="{DEDD49A8-71C8-404E-8397-D90AB6E1EF8D}" presName="parentLin" presStyleCnt="0"/>
      <dgm:spPr/>
    </dgm:pt>
    <dgm:pt modelId="{0CB2BA6B-72D7-4DEA-9263-802E82C5D94D}" type="pres">
      <dgm:prSet presAssocID="{DEDD49A8-71C8-404E-8397-D90AB6E1EF8D}" presName="parentLeftMargin" presStyleLbl="node1" presStyleIdx="0" presStyleCnt="3"/>
      <dgm:spPr/>
    </dgm:pt>
    <dgm:pt modelId="{11EBFE97-F919-41CE-869A-6A1D0CAF0379}" type="pres">
      <dgm:prSet presAssocID="{DEDD49A8-71C8-404E-8397-D90AB6E1EF8D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01BFDA2E-572B-4C4D-BAAE-26F1AA649597}" type="pres">
      <dgm:prSet presAssocID="{DEDD49A8-71C8-404E-8397-D90AB6E1EF8D}" presName="negativeSpace" presStyleCnt="0"/>
      <dgm:spPr/>
    </dgm:pt>
    <dgm:pt modelId="{1DB58EF6-672B-4896-8758-C94434691642}" type="pres">
      <dgm:prSet presAssocID="{DEDD49A8-71C8-404E-8397-D90AB6E1EF8D}" presName="childText" presStyleLbl="conFgAcc1" presStyleIdx="1" presStyleCnt="3">
        <dgm:presLayoutVars>
          <dgm:bulletEnabled val="1"/>
        </dgm:presLayoutVars>
      </dgm:prSet>
      <dgm:spPr>
        <a:noFill/>
        <a:ln>
          <a:noFill/>
        </a:ln>
      </dgm:spPr>
    </dgm:pt>
    <dgm:pt modelId="{B2B3E894-6B15-403E-832A-FE8BE6C30E36}" type="pres">
      <dgm:prSet presAssocID="{774DF14B-8C46-4538-84DC-126A85AC9046}" presName="spaceBetweenRectangles" presStyleCnt="0"/>
      <dgm:spPr/>
    </dgm:pt>
    <dgm:pt modelId="{C68DD32C-B3B1-4450-AA56-A7BFA3C4DA63}" type="pres">
      <dgm:prSet presAssocID="{77272212-7D9C-4680-9397-AE637B56F0EB}" presName="parentLin" presStyleCnt="0"/>
      <dgm:spPr/>
    </dgm:pt>
    <dgm:pt modelId="{F368668C-F7C0-4128-9E73-0AC8042986FE}" type="pres">
      <dgm:prSet presAssocID="{77272212-7D9C-4680-9397-AE637B56F0EB}" presName="parentLeftMargin" presStyleLbl="node1" presStyleIdx="1" presStyleCnt="3"/>
      <dgm:spPr/>
    </dgm:pt>
    <dgm:pt modelId="{3056162E-D6A1-4761-8AA9-FA136A528D6F}" type="pres">
      <dgm:prSet presAssocID="{77272212-7D9C-4680-9397-AE637B56F0EB}" presName="parentText" presStyleLbl="node1" presStyleIdx="2" presStyleCnt="3" custScaleX="44496" custLinFactNeighborY="-48737">
        <dgm:presLayoutVars>
          <dgm:chMax val="0"/>
          <dgm:bulletEnabled val="1"/>
        </dgm:presLayoutVars>
      </dgm:prSet>
      <dgm:spPr/>
    </dgm:pt>
    <dgm:pt modelId="{FFDBB262-7FBA-4DB8-A09E-F881A5859C79}" type="pres">
      <dgm:prSet presAssocID="{77272212-7D9C-4680-9397-AE637B56F0EB}" presName="negativeSpace" presStyleCnt="0"/>
      <dgm:spPr/>
    </dgm:pt>
    <dgm:pt modelId="{B3847648-50E1-48E9-AF3E-2D6918422CED}" type="pres">
      <dgm:prSet presAssocID="{77272212-7D9C-4680-9397-AE637B56F0EB}" presName="childText" presStyleLbl="conFgAcc1" presStyleIdx="2" presStyleCnt="3" custLinFactNeighborY="-97477">
        <dgm:presLayoutVars>
          <dgm:bulletEnabled val="1"/>
        </dgm:presLayoutVars>
      </dgm:prSet>
      <dgm:spPr/>
    </dgm:pt>
  </dgm:ptLst>
  <dgm:cxnLst>
    <dgm:cxn modelId="{7E0C6209-426F-459A-B1A9-42DF217A2390}" type="presOf" srcId="{77272212-7D9C-4680-9397-AE637B56F0EB}" destId="{3056162E-D6A1-4761-8AA9-FA136A528D6F}" srcOrd="1" destOrd="0" presId="urn:microsoft.com/office/officeart/2005/8/layout/list1"/>
    <dgm:cxn modelId="{D9A00F0E-9B7B-4021-BB74-B0ED253669F3}" srcId="{77272212-7D9C-4680-9397-AE637B56F0EB}" destId="{E81B34F1-9E38-4A9F-9D74-A9F8F248A8E0}" srcOrd="0" destOrd="0" parTransId="{CFB341E7-8279-4BC8-97D1-5124659E6B82}" sibTransId="{2DEC4877-564B-4911-B0F3-3560CFEAE0EF}"/>
    <dgm:cxn modelId="{9D93F914-C4D0-4695-942A-353BE1EBA58D}" srcId="{509BA5E2-0166-44AA-8429-46CC3EF3D1F8}" destId="{7466D0AB-D6CA-4E6B-9105-3C205BFB0DF1}" srcOrd="0" destOrd="0" parTransId="{99EA6D9D-ED87-4374-80E8-D1917A6C6946}" sibTransId="{AFE3B900-8D58-41E2-BDFC-8231E0614D88}"/>
    <dgm:cxn modelId="{80561625-F41B-4C32-B394-0FF33EEC5D9C}" type="presOf" srcId="{DD4C3199-794C-4F31-9812-E9CE9DAD1C98}" destId="{B3847648-50E1-48E9-AF3E-2D6918422CED}" srcOrd="0" destOrd="1" presId="urn:microsoft.com/office/officeart/2005/8/layout/list1"/>
    <dgm:cxn modelId="{0F149F4E-FD85-4E60-8B7A-A5AA9DA7C0BC}" srcId="{7466D0AB-D6CA-4E6B-9105-3C205BFB0DF1}" destId="{335CFB4A-3E17-41E7-9E15-984DFA55FCD2}" srcOrd="0" destOrd="0" parTransId="{FD0DAB6E-24DA-483C-BF64-D314C8E39DF9}" sibTransId="{22000C16-3C2F-4F45-A2A6-A9A5478C1C5E}"/>
    <dgm:cxn modelId="{657C8677-F0A5-4218-8264-EDFBA8B64518}" type="presOf" srcId="{E81B34F1-9E38-4A9F-9D74-A9F8F248A8E0}" destId="{B3847648-50E1-48E9-AF3E-2D6918422CED}" srcOrd="0" destOrd="0" presId="urn:microsoft.com/office/officeart/2005/8/layout/list1"/>
    <dgm:cxn modelId="{DB2D507A-68F6-47B8-AB87-F5618E1C589D}" srcId="{509BA5E2-0166-44AA-8429-46CC3EF3D1F8}" destId="{DEDD49A8-71C8-404E-8397-D90AB6E1EF8D}" srcOrd="1" destOrd="0" parTransId="{7DB5CC4D-64D6-4F6E-AE48-4EF89C67C917}" sibTransId="{774DF14B-8C46-4538-84DC-126A85AC9046}"/>
    <dgm:cxn modelId="{92B0EB81-BFD9-441F-BEE8-65FA5D645D9D}" type="presOf" srcId="{7466D0AB-D6CA-4E6B-9105-3C205BFB0DF1}" destId="{5B3C6170-F5A0-4EFE-AA00-3B2C14E3C957}" srcOrd="0" destOrd="0" presId="urn:microsoft.com/office/officeart/2005/8/layout/list1"/>
    <dgm:cxn modelId="{8DF10384-06AC-4B6E-A63E-F497528CB96E}" type="presOf" srcId="{77272212-7D9C-4680-9397-AE637B56F0EB}" destId="{F368668C-F7C0-4128-9E73-0AC8042986FE}" srcOrd="0" destOrd="0" presId="urn:microsoft.com/office/officeart/2005/8/layout/list1"/>
    <dgm:cxn modelId="{E539FD94-EB6E-4259-B248-E239EAA588A4}" type="presOf" srcId="{DEDD49A8-71C8-404E-8397-D90AB6E1EF8D}" destId="{11EBFE97-F919-41CE-869A-6A1D0CAF0379}" srcOrd="1" destOrd="0" presId="urn:microsoft.com/office/officeart/2005/8/layout/list1"/>
    <dgm:cxn modelId="{EC866295-C45B-4727-A4F5-371791F6D7C1}" type="presOf" srcId="{DEDD49A8-71C8-404E-8397-D90AB6E1EF8D}" destId="{0CB2BA6B-72D7-4DEA-9263-802E82C5D94D}" srcOrd="0" destOrd="0" presId="urn:microsoft.com/office/officeart/2005/8/layout/list1"/>
    <dgm:cxn modelId="{F07B9D97-81C6-498E-8384-EDB790242464}" type="presOf" srcId="{335CFB4A-3E17-41E7-9E15-984DFA55FCD2}" destId="{6C5F97EF-1953-4BC7-B973-B51FBE48B078}" srcOrd="0" destOrd="0" presId="urn:microsoft.com/office/officeart/2005/8/layout/list1"/>
    <dgm:cxn modelId="{5C1A4DB1-097C-435D-9216-6A0C2B0DA971}" srcId="{77272212-7D9C-4680-9397-AE637B56F0EB}" destId="{DD4C3199-794C-4F31-9812-E9CE9DAD1C98}" srcOrd="1" destOrd="0" parTransId="{2A603BA2-F581-48E4-8956-641270BA2B8E}" sibTransId="{13042B2B-7C13-4594-8918-C260BC6DCC7E}"/>
    <dgm:cxn modelId="{1EB234BE-A8C9-4E81-BEA1-1BCC524043D5}" srcId="{509BA5E2-0166-44AA-8429-46CC3EF3D1F8}" destId="{77272212-7D9C-4680-9397-AE637B56F0EB}" srcOrd="2" destOrd="0" parTransId="{121D08A2-780E-492C-B2CE-E7E40C29DC95}" sibTransId="{3AFE3F18-7633-40E3-8F06-946AF50B1234}"/>
    <dgm:cxn modelId="{7B90EED7-FA02-40CC-AFB5-6F1DD32D1374}" type="presOf" srcId="{509BA5E2-0166-44AA-8429-46CC3EF3D1F8}" destId="{511F4532-80A0-4705-9EAA-5D4283499B71}" srcOrd="0" destOrd="0" presId="urn:microsoft.com/office/officeart/2005/8/layout/list1"/>
    <dgm:cxn modelId="{0A3F70F6-FBCD-4E03-9FC4-5CE09046900D}" type="presOf" srcId="{7466D0AB-D6CA-4E6B-9105-3C205BFB0DF1}" destId="{98D19764-1985-4714-A2A2-75DF438EC79E}" srcOrd="1" destOrd="0" presId="urn:microsoft.com/office/officeart/2005/8/layout/list1"/>
    <dgm:cxn modelId="{767B3C87-0F3D-4A4C-AF5A-9445048BDEE4}" type="presParOf" srcId="{511F4532-80A0-4705-9EAA-5D4283499B71}" destId="{5FD116E7-F15F-4044-B6BD-19637E9C8E8D}" srcOrd="0" destOrd="0" presId="urn:microsoft.com/office/officeart/2005/8/layout/list1"/>
    <dgm:cxn modelId="{B2A13712-6F00-4309-85D8-6E2976B5475C}" type="presParOf" srcId="{5FD116E7-F15F-4044-B6BD-19637E9C8E8D}" destId="{5B3C6170-F5A0-4EFE-AA00-3B2C14E3C957}" srcOrd="0" destOrd="0" presId="urn:microsoft.com/office/officeart/2005/8/layout/list1"/>
    <dgm:cxn modelId="{D96898D0-DF3C-49EF-8F67-D1AAF4B360E9}" type="presParOf" srcId="{5FD116E7-F15F-4044-B6BD-19637E9C8E8D}" destId="{98D19764-1985-4714-A2A2-75DF438EC79E}" srcOrd="1" destOrd="0" presId="urn:microsoft.com/office/officeart/2005/8/layout/list1"/>
    <dgm:cxn modelId="{B52E8E41-0836-4E07-B516-6C1E3D223F91}" type="presParOf" srcId="{511F4532-80A0-4705-9EAA-5D4283499B71}" destId="{1A91F43A-7083-4799-A74F-2284BDE156B3}" srcOrd="1" destOrd="0" presId="urn:microsoft.com/office/officeart/2005/8/layout/list1"/>
    <dgm:cxn modelId="{755D915A-7253-45A1-A75B-717C319F13C4}" type="presParOf" srcId="{511F4532-80A0-4705-9EAA-5D4283499B71}" destId="{6C5F97EF-1953-4BC7-B973-B51FBE48B078}" srcOrd="2" destOrd="0" presId="urn:microsoft.com/office/officeart/2005/8/layout/list1"/>
    <dgm:cxn modelId="{E13DB624-6460-4B9F-A6C1-2DAE37B32E53}" type="presParOf" srcId="{511F4532-80A0-4705-9EAA-5D4283499B71}" destId="{3E88C71F-AC72-4048-8276-776CD2F674C5}" srcOrd="3" destOrd="0" presId="urn:microsoft.com/office/officeart/2005/8/layout/list1"/>
    <dgm:cxn modelId="{76C11834-4620-48E4-B446-5F8821461BA9}" type="presParOf" srcId="{511F4532-80A0-4705-9EAA-5D4283499B71}" destId="{F8ECAA6D-2208-47C1-930D-1911F8181904}" srcOrd="4" destOrd="0" presId="urn:microsoft.com/office/officeart/2005/8/layout/list1"/>
    <dgm:cxn modelId="{91E5B108-0792-40A9-8E66-C439EA261717}" type="presParOf" srcId="{F8ECAA6D-2208-47C1-930D-1911F8181904}" destId="{0CB2BA6B-72D7-4DEA-9263-802E82C5D94D}" srcOrd="0" destOrd="0" presId="urn:microsoft.com/office/officeart/2005/8/layout/list1"/>
    <dgm:cxn modelId="{9233B3B9-FAF5-4019-9F7C-35CBE78AA4F8}" type="presParOf" srcId="{F8ECAA6D-2208-47C1-930D-1911F8181904}" destId="{11EBFE97-F919-41CE-869A-6A1D0CAF0379}" srcOrd="1" destOrd="0" presId="urn:microsoft.com/office/officeart/2005/8/layout/list1"/>
    <dgm:cxn modelId="{1B87A91C-D3B0-452C-9CFB-199752CAAEDB}" type="presParOf" srcId="{511F4532-80A0-4705-9EAA-5D4283499B71}" destId="{01BFDA2E-572B-4C4D-BAAE-26F1AA649597}" srcOrd="5" destOrd="0" presId="urn:microsoft.com/office/officeart/2005/8/layout/list1"/>
    <dgm:cxn modelId="{CD520308-72A5-4A16-8186-DEDF6C9085F9}" type="presParOf" srcId="{511F4532-80A0-4705-9EAA-5D4283499B71}" destId="{1DB58EF6-672B-4896-8758-C94434691642}" srcOrd="6" destOrd="0" presId="urn:microsoft.com/office/officeart/2005/8/layout/list1"/>
    <dgm:cxn modelId="{015A0192-D371-45C5-A151-6F14F773A138}" type="presParOf" srcId="{511F4532-80A0-4705-9EAA-5D4283499B71}" destId="{B2B3E894-6B15-403E-832A-FE8BE6C30E36}" srcOrd="7" destOrd="0" presId="urn:microsoft.com/office/officeart/2005/8/layout/list1"/>
    <dgm:cxn modelId="{1F987B1F-84B7-4AB2-8D43-0F2AB756A212}" type="presParOf" srcId="{511F4532-80A0-4705-9EAA-5D4283499B71}" destId="{C68DD32C-B3B1-4450-AA56-A7BFA3C4DA63}" srcOrd="8" destOrd="0" presId="urn:microsoft.com/office/officeart/2005/8/layout/list1"/>
    <dgm:cxn modelId="{93374D2F-6C61-4E97-A230-EDA04AB16302}" type="presParOf" srcId="{C68DD32C-B3B1-4450-AA56-A7BFA3C4DA63}" destId="{F368668C-F7C0-4128-9E73-0AC8042986FE}" srcOrd="0" destOrd="0" presId="urn:microsoft.com/office/officeart/2005/8/layout/list1"/>
    <dgm:cxn modelId="{0A72E2F8-AD3A-42D4-861E-2EF8A012E229}" type="presParOf" srcId="{C68DD32C-B3B1-4450-AA56-A7BFA3C4DA63}" destId="{3056162E-D6A1-4761-8AA9-FA136A528D6F}" srcOrd="1" destOrd="0" presId="urn:microsoft.com/office/officeart/2005/8/layout/list1"/>
    <dgm:cxn modelId="{6366C5EF-F7E7-457B-85CF-891679049375}" type="presParOf" srcId="{511F4532-80A0-4705-9EAA-5D4283499B71}" destId="{FFDBB262-7FBA-4DB8-A09E-F881A5859C79}" srcOrd="9" destOrd="0" presId="urn:microsoft.com/office/officeart/2005/8/layout/list1"/>
    <dgm:cxn modelId="{56E1E6D8-F2C1-4511-91B3-187A57263CB0}" type="presParOf" srcId="{511F4532-80A0-4705-9EAA-5D4283499B71}" destId="{B3847648-50E1-48E9-AF3E-2D6918422CED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509BA5E2-0166-44AA-8429-46CC3EF3D1F8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7466D0AB-D6CA-4E6B-9105-3C205BFB0DF1}">
      <dgm:prSet phldrT="[Text]"/>
      <dgm:spPr>
        <a:solidFill>
          <a:schemeClr val="bg1"/>
        </a:solidFill>
        <a:ln>
          <a:solidFill>
            <a:schemeClr val="accent6">
              <a:lumMod val="60000"/>
              <a:lumOff val="40000"/>
            </a:schemeClr>
          </a:solidFill>
        </a:ln>
      </dgm:spPr>
      <dgm:t>
        <a:bodyPr/>
        <a:lstStyle/>
        <a:p>
          <a:r>
            <a:rPr lang="en-GB" dirty="0">
              <a:solidFill>
                <a:schemeClr val="tx1">
                  <a:lumMod val="85000"/>
                  <a:lumOff val="15000"/>
                </a:schemeClr>
              </a:solidFill>
            </a:rPr>
            <a:t>What has been assessed?</a:t>
          </a:r>
        </a:p>
      </dgm:t>
    </dgm:pt>
    <dgm:pt modelId="{99EA6D9D-ED87-4374-80E8-D1917A6C6946}" type="parTrans" cxnId="{9D93F914-C4D0-4695-942A-353BE1EBA58D}">
      <dgm:prSet/>
      <dgm:spPr/>
      <dgm:t>
        <a:bodyPr/>
        <a:lstStyle/>
        <a:p>
          <a:endParaRPr lang="en-GB"/>
        </a:p>
      </dgm:t>
    </dgm:pt>
    <dgm:pt modelId="{AFE3B900-8D58-41E2-BDFC-8231E0614D88}" type="sibTrans" cxnId="{9D93F914-C4D0-4695-942A-353BE1EBA58D}">
      <dgm:prSet/>
      <dgm:spPr/>
      <dgm:t>
        <a:bodyPr/>
        <a:lstStyle/>
        <a:p>
          <a:endParaRPr lang="en-GB"/>
        </a:p>
      </dgm:t>
    </dgm:pt>
    <dgm:pt modelId="{8540EA2C-818A-4189-BF0D-2B5B4388DCA2}">
      <dgm:prSet phldrT="[Text]"/>
      <dgm:spPr>
        <a:solidFill>
          <a:schemeClr val="accent6">
            <a:lumMod val="40000"/>
            <a:lumOff val="60000"/>
          </a:schemeClr>
        </a:solidFill>
        <a:ln>
          <a:solidFill>
            <a:schemeClr val="accent1"/>
          </a:solidFill>
        </a:ln>
      </dgm:spPr>
      <dgm:t>
        <a:bodyPr/>
        <a:lstStyle/>
        <a:p>
          <a:r>
            <a:rPr lang="en-GB" dirty="0">
              <a:solidFill>
                <a:schemeClr val="tx1">
                  <a:lumMod val="85000"/>
                  <a:lumOff val="15000"/>
                </a:schemeClr>
              </a:solidFill>
            </a:rPr>
            <a:t>We are still awaiting the Impact Assessment</a:t>
          </a:r>
        </a:p>
      </dgm:t>
    </dgm:pt>
    <dgm:pt modelId="{9E039899-1701-4777-A1DD-467D18A47DC9}" type="parTrans" cxnId="{EB7B001F-79B9-4E7A-AEAD-5C229B113791}">
      <dgm:prSet/>
      <dgm:spPr/>
      <dgm:t>
        <a:bodyPr/>
        <a:lstStyle/>
        <a:p>
          <a:endParaRPr lang="en-GB"/>
        </a:p>
      </dgm:t>
    </dgm:pt>
    <dgm:pt modelId="{CA83A684-90BD-4267-95C6-38726D5C4EFA}" type="sibTrans" cxnId="{EB7B001F-79B9-4E7A-AEAD-5C229B113791}">
      <dgm:prSet/>
      <dgm:spPr/>
      <dgm:t>
        <a:bodyPr/>
        <a:lstStyle/>
        <a:p>
          <a:endParaRPr lang="en-GB"/>
        </a:p>
      </dgm:t>
    </dgm:pt>
    <dgm:pt modelId="{171D0DBA-3600-411D-AAC2-DFB402DD2AEC}">
      <dgm:prSet phldrT="[Text]"/>
      <dgm:spPr>
        <a:solidFill>
          <a:schemeClr val="bg1"/>
        </a:solidFill>
        <a:ln>
          <a:solidFill>
            <a:schemeClr val="accent6">
              <a:lumMod val="60000"/>
              <a:lumOff val="40000"/>
            </a:schemeClr>
          </a:solidFill>
        </a:ln>
      </dgm:spPr>
      <dgm:t>
        <a:bodyPr/>
        <a:lstStyle/>
        <a:p>
          <a:r>
            <a:rPr lang="en-GB" dirty="0">
              <a:solidFill>
                <a:schemeClr val="tx1">
                  <a:lumMod val="85000"/>
                  <a:lumOff val="15000"/>
                </a:schemeClr>
              </a:solidFill>
            </a:rPr>
            <a:t>What was the requirement?</a:t>
          </a:r>
        </a:p>
      </dgm:t>
    </dgm:pt>
    <dgm:pt modelId="{89DF4F0E-4BA8-46AC-B66F-9EFFE024231C}" type="parTrans" cxnId="{E3A8622F-DE7B-4581-B366-90871CD7CCE1}">
      <dgm:prSet/>
      <dgm:spPr/>
      <dgm:t>
        <a:bodyPr/>
        <a:lstStyle/>
        <a:p>
          <a:endParaRPr lang="en-GB"/>
        </a:p>
      </dgm:t>
    </dgm:pt>
    <dgm:pt modelId="{38A90999-A438-4B30-AD87-60EA782AF4A6}" type="sibTrans" cxnId="{E3A8622F-DE7B-4581-B366-90871CD7CCE1}">
      <dgm:prSet/>
      <dgm:spPr/>
      <dgm:t>
        <a:bodyPr/>
        <a:lstStyle/>
        <a:p>
          <a:endParaRPr lang="en-GB"/>
        </a:p>
      </dgm:t>
    </dgm:pt>
    <dgm:pt modelId="{1FB5F80C-A0A5-4B34-A612-C708D052F533}">
      <dgm:prSet phldrT="[Text]"/>
      <dgm:spPr>
        <a:solidFill>
          <a:schemeClr val="accent6">
            <a:lumMod val="40000"/>
            <a:lumOff val="60000"/>
          </a:schemeClr>
        </a:solidFill>
        <a:ln>
          <a:solidFill>
            <a:schemeClr val="accent1"/>
          </a:solidFill>
        </a:ln>
      </dgm:spPr>
      <dgm:t>
        <a:bodyPr/>
        <a:lstStyle/>
        <a:p>
          <a:r>
            <a:rPr lang="en-GB" dirty="0"/>
            <a:t>To develop a new Service Request for IHD/PPMID Firmware</a:t>
          </a:r>
          <a:endParaRPr lang="en-GB" dirty="0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27C4E63B-0017-49EB-9CB6-BF1FD5776475}" type="parTrans" cxnId="{115575C6-BC37-4884-BA94-86999CB8B131}">
      <dgm:prSet/>
      <dgm:spPr/>
      <dgm:t>
        <a:bodyPr/>
        <a:lstStyle/>
        <a:p>
          <a:endParaRPr lang="en-GB"/>
        </a:p>
      </dgm:t>
    </dgm:pt>
    <dgm:pt modelId="{C91096A5-9B84-4A23-BBA3-C52B9793FFB1}" type="sibTrans" cxnId="{115575C6-BC37-4884-BA94-86999CB8B131}">
      <dgm:prSet/>
      <dgm:spPr/>
      <dgm:t>
        <a:bodyPr/>
        <a:lstStyle/>
        <a:p>
          <a:endParaRPr lang="en-GB"/>
        </a:p>
      </dgm:t>
    </dgm:pt>
    <dgm:pt modelId="{BBED4470-50DA-4F3B-A901-86D4102C0933}">
      <dgm:prSet phldrT="[Text]"/>
      <dgm:spPr>
        <a:noFill/>
        <a:ln>
          <a:noFill/>
        </a:ln>
      </dgm:spPr>
      <dgm:t>
        <a:bodyPr/>
        <a:lstStyle/>
        <a:p>
          <a:endParaRPr lang="en-GB" dirty="0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E2428B76-ED3B-4077-A4E6-B4025AE16AD4}" type="parTrans" cxnId="{63403EF3-2C9A-4C72-BA61-5A4BB22ADFF5}">
      <dgm:prSet/>
      <dgm:spPr/>
      <dgm:t>
        <a:bodyPr/>
        <a:lstStyle/>
        <a:p>
          <a:endParaRPr lang="en-GB"/>
        </a:p>
      </dgm:t>
    </dgm:pt>
    <dgm:pt modelId="{35F19E74-0618-4FAC-AEA7-CDBFC0444E9B}" type="sibTrans" cxnId="{63403EF3-2C9A-4C72-BA61-5A4BB22ADFF5}">
      <dgm:prSet/>
      <dgm:spPr/>
      <dgm:t>
        <a:bodyPr/>
        <a:lstStyle/>
        <a:p>
          <a:endParaRPr lang="en-GB"/>
        </a:p>
      </dgm:t>
    </dgm:pt>
    <dgm:pt modelId="{511F4532-80A0-4705-9EAA-5D4283499B71}" type="pres">
      <dgm:prSet presAssocID="{509BA5E2-0166-44AA-8429-46CC3EF3D1F8}" presName="linear" presStyleCnt="0">
        <dgm:presLayoutVars>
          <dgm:dir/>
          <dgm:animLvl val="lvl"/>
          <dgm:resizeHandles val="exact"/>
        </dgm:presLayoutVars>
      </dgm:prSet>
      <dgm:spPr/>
    </dgm:pt>
    <dgm:pt modelId="{0809DF28-DCCE-437A-A873-27C3B03D4DB3}" type="pres">
      <dgm:prSet presAssocID="{171D0DBA-3600-411D-AAC2-DFB402DD2AEC}" presName="parentLin" presStyleCnt="0"/>
      <dgm:spPr/>
    </dgm:pt>
    <dgm:pt modelId="{3837E04F-221D-4737-97CA-4E84C4F2CE34}" type="pres">
      <dgm:prSet presAssocID="{171D0DBA-3600-411D-AAC2-DFB402DD2AEC}" presName="parentLeftMargin" presStyleLbl="node1" presStyleIdx="0" presStyleCnt="3"/>
      <dgm:spPr/>
    </dgm:pt>
    <dgm:pt modelId="{67B2B380-62A3-4987-A36B-A211BCEAA973}" type="pres">
      <dgm:prSet presAssocID="{171D0DBA-3600-411D-AAC2-DFB402DD2AEC}" presName="parentText" presStyleLbl="node1" presStyleIdx="0" presStyleCnt="3" custScaleX="88263" custLinFactNeighborY="22635">
        <dgm:presLayoutVars>
          <dgm:chMax val="0"/>
          <dgm:bulletEnabled val="1"/>
        </dgm:presLayoutVars>
      </dgm:prSet>
      <dgm:spPr/>
    </dgm:pt>
    <dgm:pt modelId="{36BB5CEA-AA02-4699-9012-B3071D51B263}" type="pres">
      <dgm:prSet presAssocID="{171D0DBA-3600-411D-AAC2-DFB402DD2AEC}" presName="negativeSpace" presStyleCnt="0"/>
      <dgm:spPr/>
    </dgm:pt>
    <dgm:pt modelId="{761FC670-14CB-4256-9E5B-33B755669EC1}" type="pres">
      <dgm:prSet presAssocID="{171D0DBA-3600-411D-AAC2-DFB402DD2AEC}" presName="childText" presStyleLbl="conFgAcc1" presStyleIdx="0" presStyleCnt="3" custLinFactY="3015" custLinFactNeighborY="100000">
        <dgm:presLayoutVars>
          <dgm:bulletEnabled val="1"/>
        </dgm:presLayoutVars>
      </dgm:prSet>
      <dgm:spPr/>
    </dgm:pt>
    <dgm:pt modelId="{4CC0D602-CCA1-45B8-B4C1-556633BEC9A1}" type="pres">
      <dgm:prSet presAssocID="{38A90999-A438-4B30-AD87-60EA782AF4A6}" presName="spaceBetweenRectangles" presStyleCnt="0"/>
      <dgm:spPr/>
    </dgm:pt>
    <dgm:pt modelId="{C8C34A64-5068-44D9-8762-BE6BC8D9BC8A}" type="pres">
      <dgm:prSet presAssocID="{BBED4470-50DA-4F3B-A901-86D4102C0933}" presName="parentLin" presStyleCnt="0"/>
      <dgm:spPr/>
    </dgm:pt>
    <dgm:pt modelId="{4A69FF4B-3DD7-4EFA-8E4A-09A152377295}" type="pres">
      <dgm:prSet presAssocID="{BBED4470-50DA-4F3B-A901-86D4102C0933}" presName="parentLeftMargin" presStyleLbl="node1" presStyleIdx="0" presStyleCnt="3"/>
      <dgm:spPr/>
    </dgm:pt>
    <dgm:pt modelId="{A8E485E8-D736-4C2B-80D1-7A111ED23EEC}" type="pres">
      <dgm:prSet presAssocID="{BBED4470-50DA-4F3B-A901-86D4102C0933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76B1A4CD-15CB-4CE4-81D8-AF221232D9BB}" type="pres">
      <dgm:prSet presAssocID="{BBED4470-50DA-4F3B-A901-86D4102C0933}" presName="negativeSpace" presStyleCnt="0"/>
      <dgm:spPr/>
    </dgm:pt>
    <dgm:pt modelId="{CDBA265F-053A-4517-BBB3-3F64AB1D4C91}" type="pres">
      <dgm:prSet presAssocID="{BBED4470-50DA-4F3B-A901-86D4102C0933}" presName="childText" presStyleLbl="conFgAcc1" presStyleIdx="1" presStyleCnt="3">
        <dgm:presLayoutVars>
          <dgm:bulletEnabled val="1"/>
        </dgm:presLayoutVars>
      </dgm:prSet>
      <dgm:spPr>
        <a:noFill/>
        <a:ln>
          <a:noFill/>
        </a:ln>
      </dgm:spPr>
    </dgm:pt>
    <dgm:pt modelId="{9C4FE193-E6D1-40A1-90E8-3313CA18E262}" type="pres">
      <dgm:prSet presAssocID="{35F19E74-0618-4FAC-AEA7-CDBFC0444E9B}" presName="spaceBetweenRectangles" presStyleCnt="0"/>
      <dgm:spPr/>
    </dgm:pt>
    <dgm:pt modelId="{5FD116E7-F15F-4044-B6BD-19637E9C8E8D}" type="pres">
      <dgm:prSet presAssocID="{7466D0AB-D6CA-4E6B-9105-3C205BFB0DF1}" presName="parentLin" presStyleCnt="0"/>
      <dgm:spPr/>
    </dgm:pt>
    <dgm:pt modelId="{5B3C6170-F5A0-4EFE-AA00-3B2C14E3C957}" type="pres">
      <dgm:prSet presAssocID="{7466D0AB-D6CA-4E6B-9105-3C205BFB0DF1}" presName="parentLeftMargin" presStyleLbl="node1" presStyleIdx="1" presStyleCnt="3"/>
      <dgm:spPr/>
    </dgm:pt>
    <dgm:pt modelId="{98D19764-1985-4714-A2A2-75DF438EC79E}" type="pres">
      <dgm:prSet presAssocID="{7466D0AB-D6CA-4E6B-9105-3C205BFB0DF1}" presName="parentText" presStyleLbl="node1" presStyleIdx="2" presStyleCnt="3" custScaleX="88307" custLinFactNeighborY="-57187">
        <dgm:presLayoutVars>
          <dgm:chMax val="0"/>
          <dgm:bulletEnabled val="1"/>
        </dgm:presLayoutVars>
      </dgm:prSet>
      <dgm:spPr/>
    </dgm:pt>
    <dgm:pt modelId="{1A91F43A-7083-4799-A74F-2284BDE156B3}" type="pres">
      <dgm:prSet presAssocID="{7466D0AB-D6CA-4E6B-9105-3C205BFB0DF1}" presName="negativeSpace" presStyleCnt="0"/>
      <dgm:spPr/>
    </dgm:pt>
    <dgm:pt modelId="{6C5F97EF-1953-4BC7-B973-B51FBE48B078}" type="pres">
      <dgm:prSet presAssocID="{7466D0AB-D6CA-4E6B-9105-3C205BFB0DF1}" presName="childText" presStyleLbl="conFgAcc1" presStyleIdx="2" presStyleCnt="3" custLinFactY="-4989" custLinFactNeighborY="-100000">
        <dgm:presLayoutVars>
          <dgm:bulletEnabled val="1"/>
        </dgm:presLayoutVars>
      </dgm:prSet>
      <dgm:spPr/>
    </dgm:pt>
  </dgm:ptLst>
  <dgm:cxnLst>
    <dgm:cxn modelId="{47493006-5933-485D-82ED-FF15A0F94A4D}" type="presOf" srcId="{8540EA2C-818A-4189-BF0D-2B5B4388DCA2}" destId="{6C5F97EF-1953-4BC7-B973-B51FBE48B078}" srcOrd="0" destOrd="0" presId="urn:microsoft.com/office/officeart/2005/8/layout/list1"/>
    <dgm:cxn modelId="{0CEBAF0E-4181-400D-BCBE-229A9AFC92FF}" type="presOf" srcId="{171D0DBA-3600-411D-AAC2-DFB402DD2AEC}" destId="{67B2B380-62A3-4987-A36B-A211BCEAA973}" srcOrd="1" destOrd="0" presId="urn:microsoft.com/office/officeart/2005/8/layout/list1"/>
    <dgm:cxn modelId="{9D93F914-C4D0-4695-942A-353BE1EBA58D}" srcId="{509BA5E2-0166-44AA-8429-46CC3EF3D1F8}" destId="{7466D0AB-D6CA-4E6B-9105-3C205BFB0DF1}" srcOrd="2" destOrd="0" parTransId="{99EA6D9D-ED87-4374-80E8-D1917A6C6946}" sibTransId="{AFE3B900-8D58-41E2-BDFC-8231E0614D88}"/>
    <dgm:cxn modelId="{EB7B001F-79B9-4E7A-AEAD-5C229B113791}" srcId="{7466D0AB-D6CA-4E6B-9105-3C205BFB0DF1}" destId="{8540EA2C-818A-4189-BF0D-2B5B4388DCA2}" srcOrd="0" destOrd="0" parTransId="{9E039899-1701-4777-A1DD-467D18A47DC9}" sibTransId="{CA83A684-90BD-4267-95C6-38726D5C4EFA}"/>
    <dgm:cxn modelId="{E3A8622F-DE7B-4581-B366-90871CD7CCE1}" srcId="{509BA5E2-0166-44AA-8429-46CC3EF3D1F8}" destId="{171D0DBA-3600-411D-AAC2-DFB402DD2AEC}" srcOrd="0" destOrd="0" parTransId="{89DF4F0E-4BA8-46AC-B66F-9EFFE024231C}" sibTransId="{38A90999-A438-4B30-AD87-60EA782AF4A6}"/>
    <dgm:cxn modelId="{73AF8433-D22D-4A6C-B17E-E3DB89BE300B}" type="presOf" srcId="{BBED4470-50DA-4F3B-A901-86D4102C0933}" destId="{4A69FF4B-3DD7-4EFA-8E4A-09A152377295}" srcOrd="0" destOrd="0" presId="urn:microsoft.com/office/officeart/2005/8/layout/list1"/>
    <dgm:cxn modelId="{5347C538-659C-4591-B304-DB6DE3B67BDB}" type="presOf" srcId="{171D0DBA-3600-411D-AAC2-DFB402DD2AEC}" destId="{3837E04F-221D-4737-97CA-4E84C4F2CE34}" srcOrd="0" destOrd="0" presId="urn:microsoft.com/office/officeart/2005/8/layout/list1"/>
    <dgm:cxn modelId="{2678B045-1F86-4E46-840D-B3A3429DAC7E}" type="presOf" srcId="{1FB5F80C-A0A5-4B34-A612-C708D052F533}" destId="{761FC670-14CB-4256-9E5B-33B755669EC1}" srcOrd="0" destOrd="0" presId="urn:microsoft.com/office/officeart/2005/8/layout/list1"/>
    <dgm:cxn modelId="{605C1A4C-20E8-4EF1-AA6C-77354E0E2464}" type="presOf" srcId="{BBED4470-50DA-4F3B-A901-86D4102C0933}" destId="{A8E485E8-D736-4C2B-80D1-7A111ED23EEC}" srcOrd="1" destOrd="0" presId="urn:microsoft.com/office/officeart/2005/8/layout/list1"/>
    <dgm:cxn modelId="{92B0EB81-BFD9-441F-BEE8-65FA5D645D9D}" type="presOf" srcId="{7466D0AB-D6CA-4E6B-9105-3C205BFB0DF1}" destId="{5B3C6170-F5A0-4EFE-AA00-3B2C14E3C957}" srcOrd="0" destOrd="0" presId="urn:microsoft.com/office/officeart/2005/8/layout/list1"/>
    <dgm:cxn modelId="{115575C6-BC37-4884-BA94-86999CB8B131}" srcId="{171D0DBA-3600-411D-AAC2-DFB402DD2AEC}" destId="{1FB5F80C-A0A5-4B34-A612-C708D052F533}" srcOrd="0" destOrd="0" parTransId="{27C4E63B-0017-49EB-9CB6-BF1FD5776475}" sibTransId="{C91096A5-9B84-4A23-BBA3-C52B9793FFB1}"/>
    <dgm:cxn modelId="{7B90EED7-FA02-40CC-AFB5-6F1DD32D1374}" type="presOf" srcId="{509BA5E2-0166-44AA-8429-46CC3EF3D1F8}" destId="{511F4532-80A0-4705-9EAA-5D4283499B71}" srcOrd="0" destOrd="0" presId="urn:microsoft.com/office/officeart/2005/8/layout/list1"/>
    <dgm:cxn modelId="{63403EF3-2C9A-4C72-BA61-5A4BB22ADFF5}" srcId="{509BA5E2-0166-44AA-8429-46CC3EF3D1F8}" destId="{BBED4470-50DA-4F3B-A901-86D4102C0933}" srcOrd="1" destOrd="0" parTransId="{E2428B76-ED3B-4077-A4E6-B4025AE16AD4}" sibTransId="{35F19E74-0618-4FAC-AEA7-CDBFC0444E9B}"/>
    <dgm:cxn modelId="{0A3F70F6-FBCD-4E03-9FC4-5CE09046900D}" type="presOf" srcId="{7466D0AB-D6CA-4E6B-9105-3C205BFB0DF1}" destId="{98D19764-1985-4714-A2A2-75DF438EC79E}" srcOrd="1" destOrd="0" presId="urn:microsoft.com/office/officeart/2005/8/layout/list1"/>
    <dgm:cxn modelId="{B87EA7B2-D730-4F3D-BB02-3BC1A4C39F99}" type="presParOf" srcId="{511F4532-80A0-4705-9EAA-5D4283499B71}" destId="{0809DF28-DCCE-437A-A873-27C3B03D4DB3}" srcOrd="0" destOrd="0" presId="urn:microsoft.com/office/officeart/2005/8/layout/list1"/>
    <dgm:cxn modelId="{448098EA-C2E4-415D-9A31-781DF0BF7E03}" type="presParOf" srcId="{0809DF28-DCCE-437A-A873-27C3B03D4DB3}" destId="{3837E04F-221D-4737-97CA-4E84C4F2CE34}" srcOrd="0" destOrd="0" presId="urn:microsoft.com/office/officeart/2005/8/layout/list1"/>
    <dgm:cxn modelId="{940FAAE7-EC81-4D28-A62F-7B1A89F20331}" type="presParOf" srcId="{0809DF28-DCCE-437A-A873-27C3B03D4DB3}" destId="{67B2B380-62A3-4987-A36B-A211BCEAA973}" srcOrd="1" destOrd="0" presId="urn:microsoft.com/office/officeart/2005/8/layout/list1"/>
    <dgm:cxn modelId="{0E88E165-CC92-4DB8-9B1A-4B09788CF5E3}" type="presParOf" srcId="{511F4532-80A0-4705-9EAA-5D4283499B71}" destId="{36BB5CEA-AA02-4699-9012-B3071D51B263}" srcOrd="1" destOrd="0" presId="urn:microsoft.com/office/officeart/2005/8/layout/list1"/>
    <dgm:cxn modelId="{11993FE0-E277-469C-97F7-67943F0CB33C}" type="presParOf" srcId="{511F4532-80A0-4705-9EAA-5D4283499B71}" destId="{761FC670-14CB-4256-9E5B-33B755669EC1}" srcOrd="2" destOrd="0" presId="urn:microsoft.com/office/officeart/2005/8/layout/list1"/>
    <dgm:cxn modelId="{FA3E71E6-6A05-4E97-9F79-52A5ADF3B3E9}" type="presParOf" srcId="{511F4532-80A0-4705-9EAA-5D4283499B71}" destId="{4CC0D602-CCA1-45B8-B4C1-556633BEC9A1}" srcOrd="3" destOrd="0" presId="urn:microsoft.com/office/officeart/2005/8/layout/list1"/>
    <dgm:cxn modelId="{C8B0109D-A3C8-4B3A-97BE-F6FA5CEDE911}" type="presParOf" srcId="{511F4532-80A0-4705-9EAA-5D4283499B71}" destId="{C8C34A64-5068-44D9-8762-BE6BC8D9BC8A}" srcOrd="4" destOrd="0" presId="urn:microsoft.com/office/officeart/2005/8/layout/list1"/>
    <dgm:cxn modelId="{E3E8D406-9BC0-43AC-B490-10D4821D06B2}" type="presParOf" srcId="{C8C34A64-5068-44D9-8762-BE6BC8D9BC8A}" destId="{4A69FF4B-3DD7-4EFA-8E4A-09A152377295}" srcOrd="0" destOrd="0" presId="urn:microsoft.com/office/officeart/2005/8/layout/list1"/>
    <dgm:cxn modelId="{8EACB4DC-2B8B-4233-A609-FC7B68F84CA1}" type="presParOf" srcId="{C8C34A64-5068-44D9-8762-BE6BC8D9BC8A}" destId="{A8E485E8-D736-4C2B-80D1-7A111ED23EEC}" srcOrd="1" destOrd="0" presId="urn:microsoft.com/office/officeart/2005/8/layout/list1"/>
    <dgm:cxn modelId="{8E851E7F-77DD-4A30-B95E-236F5769C000}" type="presParOf" srcId="{511F4532-80A0-4705-9EAA-5D4283499B71}" destId="{76B1A4CD-15CB-4CE4-81D8-AF221232D9BB}" srcOrd="5" destOrd="0" presId="urn:microsoft.com/office/officeart/2005/8/layout/list1"/>
    <dgm:cxn modelId="{2070E06E-7F34-4927-B9E1-FA3406B43282}" type="presParOf" srcId="{511F4532-80A0-4705-9EAA-5D4283499B71}" destId="{CDBA265F-053A-4517-BBB3-3F64AB1D4C91}" srcOrd="6" destOrd="0" presId="urn:microsoft.com/office/officeart/2005/8/layout/list1"/>
    <dgm:cxn modelId="{7DE83028-0755-464D-9BEF-445B5761407F}" type="presParOf" srcId="{511F4532-80A0-4705-9EAA-5D4283499B71}" destId="{9C4FE193-E6D1-40A1-90E8-3313CA18E262}" srcOrd="7" destOrd="0" presId="urn:microsoft.com/office/officeart/2005/8/layout/list1"/>
    <dgm:cxn modelId="{767B3C87-0F3D-4A4C-AF5A-9445048BDEE4}" type="presParOf" srcId="{511F4532-80A0-4705-9EAA-5D4283499B71}" destId="{5FD116E7-F15F-4044-B6BD-19637E9C8E8D}" srcOrd="8" destOrd="0" presId="urn:microsoft.com/office/officeart/2005/8/layout/list1"/>
    <dgm:cxn modelId="{B2A13712-6F00-4309-85D8-6E2976B5475C}" type="presParOf" srcId="{5FD116E7-F15F-4044-B6BD-19637E9C8E8D}" destId="{5B3C6170-F5A0-4EFE-AA00-3B2C14E3C957}" srcOrd="0" destOrd="0" presId="urn:microsoft.com/office/officeart/2005/8/layout/list1"/>
    <dgm:cxn modelId="{D96898D0-DF3C-49EF-8F67-D1AAF4B360E9}" type="presParOf" srcId="{5FD116E7-F15F-4044-B6BD-19637E9C8E8D}" destId="{98D19764-1985-4714-A2A2-75DF438EC79E}" srcOrd="1" destOrd="0" presId="urn:microsoft.com/office/officeart/2005/8/layout/list1"/>
    <dgm:cxn modelId="{B52E8E41-0836-4E07-B516-6C1E3D223F91}" type="presParOf" srcId="{511F4532-80A0-4705-9EAA-5D4283499B71}" destId="{1A91F43A-7083-4799-A74F-2284BDE156B3}" srcOrd="9" destOrd="0" presId="urn:microsoft.com/office/officeart/2005/8/layout/list1"/>
    <dgm:cxn modelId="{755D915A-7253-45A1-A75B-717C319F13C4}" type="presParOf" srcId="{511F4532-80A0-4705-9EAA-5D4283499B71}" destId="{6C5F97EF-1953-4BC7-B973-B51FBE48B078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509BA5E2-0166-44AA-8429-46CC3EF3D1F8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7466D0AB-D6CA-4E6B-9105-3C205BFB0DF1}">
      <dgm:prSet phldrT="[Text]"/>
      <dgm:spPr>
        <a:solidFill>
          <a:schemeClr val="bg1"/>
        </a:solidFill>
        <a:ln>
          <a:solidFill>
            <a:schemeClr val="accent6">
              <a:lumMod val="60000"/>
              <a:lumOff val="40000"/>
            </a:schemeClr>
          </a:solidFill>
        </a:ln>
      </dgm:spPr>
      <dgm:t>
        <a:bodyPr/>
        <a:lstStyle/>
        <a:p>
          <a:r>
            <a:rPr lang="en-GB" dirty="0">
              <a:solidFill>
                <a:schemeClr val="tx1">
                  <a:lumMod val="85000"/>
                  <a:lumOff val="15000"/>
                </a:schemeClr>
              </a:solidFill>
            </a:rPr>
            <a:t>Proposal</a:t>
          </a:r>
        </a:p>
      </dgm:t>
    </dgm:pt>
    <dgm:pt modelId="{99EA6D9D-ED87-4374-80E8-D1917A6C6946}" type="parTrans" cxnId="{9D93F914-C4D0-4695-942A-353BE1EBA58D}">
      <dgm:prSet/>
      <dgm:spPr/>
      <dgm:t>
        <a:bodyPr/>
        <a:lstStyle/>
        <a:p>
          <a:endParaRPr lang="en-GB"/>
        </a:p>
      </dgm:t>
    </dgm:pt>
    <dgm:pt modelId="{AFE3B900-8D58-41E2-BDFC-8231E0614D88}" type="sibTrans" cxnId="{9D93F914-C4D0-4695-942A-353BE1EBA58D}">
      <dgm:prSet/>
      <dgm:spPr/>
      <dgm:t>
        <a:bodyPr/>
        <a:lstStyle/>
        <a:p>
          <a:endParaRPr lang="en-GB"/>
        </a:p>
      </dgm:t>
    </dgm:pt>
    <dgm:pt modelId="{335CFB4A-3E17-41E7-9E15-984DFA55FCD2}">
      <dgm:prSet phldrT="[Text]"/>
      <dgm:spPr>
        <a:solidFill>
          <a:schemeClr val="accent6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en-GB" dirty="0"/>
            <a:t>To use a new Service Request for IHD/PPMID firmware as per the original requirement</a:t>
          </a:r>
        </a:p>
      </dgm:t>
    </dgm:pt>
    <dgm:pt modelId="{FD0DAB6E-24DA-483C-BF64-D314C8E39DF9}" type="parTrans" cxnId="{0F149F4E-FD85-4E60-8B7A-A5AA9DA7C0BC}">
      <dgm:prSet/>
      <dgm:spPr/>
      <dgm:t>
        <a:bodyPr/>
        <a:lstStyle/>
        <a:p>
          <a:endParaRPr lang="en-GB"/>
        </a:p>
      </dgm:t>
    </dgm:pt>
    <dgm:pt modelId="{22000C16-3C2F-4F45-A2A6-A9A5478C1C5E}" type="sibTrans" cxnId="{0F149F4E-FD85-4E60-8B7A-A5AA9DA7C0BC}">
      <dgm:prSet/>
      <dgm:spPr/>
      <dgm:t>
        <a:bodyPr/>
        <a:lstStyle/>
        <a:p>
          <a:endParaRPr lang="en-GB"/>
        </a:p>
      </dgm:t>
    </dgm:pt>
    <dgm:pt modelId="{77272212-7D9C-4680-9397-AE637B56F0EB}">
      <dgm:prSet phldrT="[Text]"/>
      <dgm:spPr>
        <a:solidFill>
          <a:schemeClr val="bg1"/>
        </a:solidFill>
        <a:ln>
          <a:solidFill>
            <a:schemeClr val="accent6">
              <a:lumMod val="60000"/>
              <a:lumOff val="40000"/>
            </a:schemeClr>
          </a:solidFill>
        </a:ln>
      </dgm:spPr>
      <dgm:t>
        <a:bodyPr/>
        <a:lstStyle/>
        <a:p>
          <a:r>
            <a:rPr lang="en-GB" dirty="0">
              <a:solidFill>
                <a:schemeClr val="tx1">
                  <a:lumMod val="85000"/>
                  <a:lumOff val="15000"/>
                </a:schemeClr>
              </a:solidFill>
            </a:rPr>
            <a:t>Why?</a:t>
          </a:r>
        </a:p>
      </dgm:t>
    </dgm:pt>
    <dgm:pt modelId="{121D08A2-780E-492C-B2CE-E7E40C29DC95}" type="parTrans" cxnId="{1EB234BE-A8C9-4E81-BEA1-1BCC524043D5}">
      <dgm:prSet/>
      <dgm:spPr/>
      <dgm:t>
        <a:bodyPr/>
        <a:lstStyle/>
        <a:p>
          <a:endParaRPr lang="en-GB"/>
        </a:p>
      </dgm:t>
    </dgm:pt>
    <dgm:pt modelId="{3AFE3F18-7633-40E3-8F06-946AF50B1234}" type="sibTrans" cxnId="{1EB234BE-A8C9-4E81-BEA1-1BCC524043D5}">
      <dgm:prSet/>
      <dgm:spPr/>
      <dgm:t>
        <a:bodyPr/>
        <a:lstStyle/>
        <a:p>
          <a:endParaRPr lang="en-GB"/>
        </a:p>
      </dgm:t>
    </dgm:pt>
    <dgm:pt modelId="{E81B34F1-9E38-4A9F-9D74-A9F8F248A8E0}">
      <dgm:prSet phldrT="[Text]"/>
      <dgm:spPr>
        <a:solidFill>
          <a:schemeClr val="accent6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en-GB" dirty="0"/>
            <a:t>The SSC requirement for separate ADT values from ESME/GSME</a:t>
          </a:r>
        </a:p>
      </dgm:t>
    </dgm:pt>
    <dgm:pt modelId="{CFB341E7-8279-4BC8-97D1-5124659E6B82}" type="parTrans" cxnId="{D9A00F0E-9B7B-4021-BB74-B0ED253669F3}">
      <dgm:prSet/>
      <dgm:spPr/>
      <dgm:t>
        <a:bodyPr/>
        <a:lstStyle/>
        <a:p>
          <a:endParaRPr lang="en-GB"/>
        </a:p>
      </dgm:t>
    </dgm:pt>
    <dgm:pt modelId="{2DEC4877-564B-4911-B0F3-3560CFEAE0EF}" type="sibTrans" cxnId="{D9A00F0E-9B7B-4021-BB74-B0ED253669F3}">
      <dgm:prSet/>
      <dgm:spPr/>
      <dgm:t>
        <a:bodyPr/>
        <a:lstStyle/>
        <a:p>
          <a:endParaRPr lang="en-GB"/>
        </a:p>
      </dgm:t>
    </dgm:pt>
    <dgm:pt modelId="{3E632EC8-A931-4D6B-BBFD-438084B19FB2}">
      <dgm:prSet/>
      <dgm:spPr/>
      <dgm:t>
        <a:bodyPr/>
        <a:lstStyle/>
        <a:p>
          <a:r>
            <a:rPr lang="en-GB" dirty="0"/>
            <a:t>The DCC have confirmed that creating SR11.4 would better this</a:t>
          </a:r>
        </a:p>
      </dgm:t>
    </dgm:pt>
    <dgm:pt modelId="{A04B3B8A-D1F7-4A52-ADE6-F6AC499FCDBB}" type="parTrans" cxnId="{5D8F9295-9EDF-4FFC-99C4-C8709ACABF28}">
      <dgm:prSet/>
      <dgm:spPr/>
      <dgm:t>
        <a:bodyPr/>
        <a:lstStyle/>
        <a:p>
          <a:endParaRPr lang="en-GB"/>
        </a:p>
      </dgm:t>
    </dgm:pt>
    <dgm:pt modelId="{F43DE557-9ABF-4589-AA75-FEAA0A59D8EA}" type="sibTrans" cxnId="{5D8F9295-9EDF-4FFC-99C4-C8709ACABF28}">
      <dgm:prSet/>
      <dgm:spPr/>
      <dgm:t>
        <a:bodyPr/>
        <a:lstStyle/>
        <a:p>
          <a:endParaRPr lang="en-GB"/>
        </a:p>
      </dgm:t>
    </dgm:pt>
    <dgm:pt modelId="{5182FC59-B38B-4301-8A5B-ECA9137BAF77}">
      <dgm:prSet/>
      <dgm:spPr/>
      <dgm:t>
        <a:bodyPr/>
        <a:lstStyle/>
        <a:p>
          <a:r>
            <a:rPr lang="en-GB" dirty="0"/>
            <a:t>Amending SR11.1 would likely cost more to do this</a:t>
          </a:r>
        </a:p>
      </dgm:t>
    </dgm:pt>
    <dgm:pt modelId="{7B2518BF-BCDE-45AC-A213-4FF40F3FD006}" type="parTrans" cxnId="{A2D476CB-FAC4-4AB0-8E6B-0CB835FF4A03}">
      <dgm:prSet/>
      <dgm:spPr/>
      <dgm:t>
        <a:bodyPr/>
        <a:lstStyle/>
        <a:p>
          <a:endParaRPr lang="en-GB"/>
        </a:p>
      </dgm:t>
    </dgm:pt>
    <dgm:pt modelId="{2360C2C8-023A-4B4B-9E24-F66E9DBDFE99}" type="sibTrans" cxnId="{A2D476CB-FAC4-4AB0-8E6B-0CB835FF4A03}">
      <dgm:prSet/>
      <dgm:spPr/>
      <dgm:t>
        <a:bodyPr/>
        <a:lstStyle/>
        <a:p>
          <a:endParaRPr lang="en-GB"/>
        </a:p>
      </dgm:t>
    </dgm:pt>
    <dgm:pt modelId="{511F4532-80A0-4705-9EAA-5D4283499B71}" type="pres">
      <dgm:prSet presAssocID="{509BA5E2-0166-44AA-8429-46CC3EF3D1F8}" presName="linear" presStyleCnt="0">
        <dgm:presLayoutVars>
          <dgm:dir/>
          <dgm:animLvl val="lvl"/>
          <dgm:resizeHandles val="exact"/>
        </dgm:presLayoutVars>
      </dgm:prSet>
      <dgm:spPr/>
    </dgm:pt>
    <dgm:pt modelId="{5FD116E7-F15F-4044-B6BD-19637E9C8E8D}" type="pres">
      <dgm:prSet presAssocID="{7466D0AB-D6CA-4E6B-9105-3C205BFB0DF1}" presName="parentLin" presStyleCnt="0"/>
      <dgm:spPr/>
    </dgm:pt>
    <dgm:pt modelId="{5B3C6170-F5A0-4EFE-AA00-3B2C14E3C957}" type="pres">
      <dgm:prSet presAssocID="{7466D0AB-D6CA-4E6B-9105-3C205BFB0DF1}" presName="parentLeftMargin" presStyleLbl="node1" presStyleIdx="0" presStyleCnt="2"/>
      <dgm:spPr/>
    </dgm:pt>
    <dgm:pt modelId="{98D19764-1985-4714-A2A2-75DF438EC79E}" type="pres">
      <dgm:prSet presAssocID="{7466D0AB-D6CA-4E6B-9105-3C205BFB0DF1}" presName="parentText" presStyleLbl="node1" presStyleIdx="0" presStyleCnt="2" custScaleX="88307">
        <dgm:presLayoutVars>
          <dgm:chMax val="0"/>
          <dgm:bulletEnabled val="1"/>
        </dgm:presLayoutVars>
      </dgm:prSet>
      <dgm:spPr/>
    </dgm:pt>
    <dgm:pt modelId="{1A91F43A-7083-4799-A74F-2284BDE156B3}" type="pres">
      <dgm:prSet presAssocID="{7466D0AB-D6CA-4E6B-9105-3C205BFB0DF1}" presName="negativeSpace" presStyleCnt="0"/>
      <dgm:spPr/>
    </dgm:pt>
    <dgm:pt modelId="{6C5F97EF-1953-4BC7-B973-B51FBE48B078}" type="pres">
      <dgm:prSet presAssocID="{7466D0AB-D6CA-4E6B-9105-3C205BFB0DF1}" presName="childText" presStyleLbl="conFgAcc1" presStyleIdx="0" presStyleCnt="2">
        <dgm:presLayoutVars>
          <dgm:bulletEnabled val="1"/>
        </dgm:presLayoutVars>
      </dgm:prSet>
      <dgm:spPr/>
    </dgm:pt>
    <dgm:pt modelId="{3E88C71F-AC72-4048-8276-776CD2F674C5}" type="pres">
      <dgm:prSet presAssocID="{AFE3B900-8D58-41E2-BDFC-8231E0614D88}" presName="spaceBetweenRectangles" presStyleCnt="0"/>
      <dgm:spPr/>
    </dgm:pt>
    <dgm:pt modelId="{C68DD32C-B3B1-4450-AA56-A7BFA3C4DA63}" type="pres">
      <dgm:prSet presAssocID="{77272212-7D9C-4680-9397-AE637B56F0EB}" presName="parentLin" presStyleCnt="0"/>
      <dgm:spPr/>
    </dgm:pt>
    <dgm:pt modelId="{F368668C-F7C0-4128-9E73-0AC8042986FE}" type="pres">
      <dgm:prSet presAssocID="{77272212-7D9C-4680-9397-AE637B56F0EB}" presName="parentLeftMargin" presStyleLbl="node1" presStyleIdx="0" presStyleCnt="2"/>
      <dgm:spPr/>
    </dgm:pt>
    <dgm:pt modelId="{3056162E-D6A1-4761-8AA9-FA136A528D6F}" type="pres">
      <dgm:prSet presAssocID="{77272212-7D9C-4680-9397-AE637B56F0EB}" presName="parentText" presStyleLbl="node1" presStyleIdx="1" presStyleCnt="2" custScaleX="88307">
        <dgm:presLayoutVars>
          <dgm:chMax val="0"/>
          <dgm:bulletEnabled val="1"/>
        </dgm:presLayoutVars>
      </dgm:prSet>
      <dgm:spPr/>
    </dgm:pt>
    <dgm:pt modelId="{FFDBB262-7FBA-4DB8-A09E-F881A5859C79}" type="pres">
      <dgm:prSet presAssocID="{77272212-7D9C-4680-9397-AE637B56F0EB}" presName="negativeSpace" presStyleCnt="0"/>
      <dgm:spPr/>
    </dgm:pt>
    <dgm:pt modelId="{B3847648-50E1-48E9-AF3E-2D6918422CED}" type="pres">
      <dgm:prSet presAssocID="{77272212-7D9C-4680-9397-AE637B56F0EB}" presName="childText" presStyleLbl="conFgAcc1" presStyleIdx="1" presStyleCnt="2">
        <dgm:presLayoutVars>
          <dgm:bulletEnabled val="1"/>
        </dgm:presLayoutVars>
      </dgm:prSet>
      <dgm:spPr/>
    </dgm:pt>
  </dgm:ptLst>
  <dgm:cxnLst>
    <dgm:cxn modelId="{7E0C6209-426F-459A-B1A9-42DF217A2390}" type="presOf" srcId="{77272212-7D9C-4680-9397-AE637B56F0EB}" destId="{3056162E-D6A1-4761-8AA9-FA136A528D6F}" srcOrd="1" destOrd="0" presId="urn:microsoft.com/office/officeart/2005/8/layout/list1"/>
    <dgm:cxn modelId="{D9A00F0E-9B7B-4021-BB74-B0ED253669F3}" srcId="{77272212-7D9C-4680-9397-AE637B56F0EB}" destId="{E81B34F1-9E38-4A9F-9D74-A9F8F248A8E0}" srcOrd="0" destOrd="0" parTransId="{CFB341E7-8279-4BC8-97D1-5124659E6B82}" sibTransId="{2DEC4877-564B-4911-B0F3-3560CFEAE0EF}"/>
    <dgm:cxn modelId="{9D93F914-C4D0-4695-942A-353BE1EBA58D}" srcId="{509BA5E2-0166-44AA-8429-46CC3EF3D1F8}" destId="{7466D0AB-D6CA-4E6B-9105-3C205BFB0DF1}" srcOrd="0" destOrd="0" parTransId="{99EA6D9D-ED87-4374-80E8-D1917A6C6946}" sibTransId="{AFE3B900-8D58-41E2-BDFC-8231E0614D88}"/>
    <dgm:cxn modelId="{0F1DFD16-C7EC-45A5-98D1-A607FCB5F832}" type="presOf" srcId="{5182FC59-B38B-4301-8A5B-ECA9137BAF77}" destId="{B3847648-50E1-48E9-AF3E-2D6918422CED}" srcOrd="0" destOrd="2" presId="urn:microsoft.com/office/officeart/2005/8/layout/list1"/>
    <dgm:cxn modelId="{FE629E40-1D0C-47B1-9B8A-EBFDC2B02EC2}" type="presOf" srcId="{3E632EC8-A931-4D6B-BBFD-438084B19FB2}" destId="{B3847648-50E1-48E9-AF3E-2D6918422CED}" srcOrd="0" destOrd="1" presId="urn:microsoft.com/office/officeart/2005/8/layout/list1"/>
    <dgm:cxn modelId="{0F149F4E-FD85-4E60-8B7A-A5AA9DA7C0BC}" srcId="{7466D0AB-D6CA-4E6B-9105-3C205BFB0DF1}" destId="{335CFB4A-3E17-41E7-9E15-984DFA55FCD2}" srcOrd="0" destOrd="0" parTransId="{FD0DAB6E-24DA-483C-BF64-D314C8E39DF9}" sibTransId="{22000C16-3C2F-4F45-A2A6-A9A5478C1C5E}"/>
    <dgm:cxn modelId="{657C8677-F0A5-4218-8264-EDFBA8B64518}" type="presOf" srcId="{E81B34F1-9E38-4A9F-9D74-A9F8F248A8E0}" destId="{B3847648-50E1-48E9-AF3E-2D6918422CED}" srcOrd="0" destOrd="0" presId="urn:microsoft.com/office/officeart/2005/8/layout/list1"/>
    <dgm:cxn modelId="{92B0EB81-BFD9-441F-BEE8-65FA5D645D9D}" type="presOf" srcId="{7466D0AB-D6CA-4E6B-9105-3C205BFB0DF1}" destId="{5B3C6170-F5A0-4EFE-AA00-3B2C14E3C957}" srcOrd="0" destOrd="0" presId="urn:microsoft.com/office/officeart/2005/8/layout/list1"/>
    <dgm:cxn modelId="{8DF10384-06AC-4B6E-A63E-F497528CB96E}" type="presOf" srcId="{77272212-7D9C-4680-9397-AE637B56F0EB}" destId="{F368668C-F7C0-4128-9E73-0AC8042986FE}" srcOrd="0" destOrd="0" presId="urn:microsoft.com/office/officeart/2005/8/layout/list1"/>
    <dgm:cxn modelId="{5D8F9295-9EDF-4FFC-99C4-C8709ACABF28}" srcId="{77272212-7D9C-4680-9397-AE637B56F0EB}" destId="{3E632EC8-A931-4D6B-BBFD-438084B19FB2}" srcOrd="1" destOrd="0" parTransId="{A04B3B8A-D1F7-4A52-ADE6-F6AC499FCDBB}" sibTransId="{F43DE557-9ABF-4589-AA75-FEAA0A59D8EA}"/>
    <dgm:cxn modelId="{F07B9D97-81C6-498E-8384-EDB790242464}" type="presOf" srcId="{335CFB4A-3E17-41E7-9E15-984DFA55FCD2}" destId="{6C5F97EF-1953-4BC7-B973-B51FBE48B078}" srcOrd="0" destOrd="0" presId="urn:microsoft.com/office/officeart/2005/8/layout/list1"/>
    <dgm:cxn modelId="{1EB234BE-A8C9-4E81-BEA1-1BCC524043D5}" srcId="{509BA5E2-0166-44AA-8429-46CC3EF3D1F8}" destId="{77272212-7D9C-4680-9397-AE637B56F0EB}" srcOrd="1" destOrd="0" parTransId="{121D08A2-780E-492C-B2CE-E7E40C29DC95}" sibTransId="{3AFE3F18-7633-40E3-8F06-946AF50B1234}"/>
    <dgm:cxn modelId="{A2D476CB-FAC4-4AB0-8E6B-0CB835FF4A03}" srcId="{77272212-7D9C-4680-9397-AE637B56F0EB}" destId="{5182FC59-B38B-4301-8A5B-ECA9137BAF77}" srcOrd="2" destOrd="0" parTransId="{7B2518BF-BCDE-45AC-A213-4FF40F3FD006}" sibTransId="{2360C2C8-023A-4B4B-9E24-F66E9DBDFE99}"/>
    <dgm:cxn modelId="{7B90EED7-FA02-40CC-AFB5-6F1DD32D1374}" type="presOf" srcId="{509BA5E2-0166-44AA-8429-46CC3EF3D1F8}" destId="{511F4532-80A0-4705-9EAA-5D4283499B71}" srcOrd="0" destOrd="0" presId="urn:microsoft.com/office/officeart/2005/8/layout/list1"/>
    <dgm:cxn modelId="{0A3F70F6-FBCD-4E03-9FC4-5CE09046900D}" type="presOf" srcId="{7466D0AB-D6CA-4E6B-9105-3C205BFB0DF1}" destId="{98D19764-1985-4714-A2A2-75DF438EC79E}" srcOrd="1" destOrd="0" presId="urn:microsoft.com/office/officeart/2005/8/layout/list1"/>
    <dgm:cxn modelId="{767B3C87-0F3D-4A4C-AF5A-9445048BDEE4}" type="presParOf" srcId="{511F4532-80A0-4705-9EAA-5D4283499B71}" destId="{5FD116E7-F15F-4044-B6BD-19637E9C8E8D}" srcOrd="0" destOrd="0" presId="urn:microsoft.com/office/officeart/2005/8/layout/list1"/>
    <dgm:cxn modelId="{B2A13712-6F00-4309-85D8-6E2976B5475C}" type="presParOf" srcId="{5FD116E7-F15F-4044-B6BD-19637E9C8E8D}" destId="{5B3C6170-F5A0-4EFE-AA00-3B2C14E3C957}" srcOrd="0" destOrd="0" presId="urn:microsoft.com/office/officeart/2005/8/layout/list1"/>
    <dgm:cxn modelId="{D96898D0-DF3C-49EF-8F67-D1AAF4B360E9}" type="presParOf" srcId="{5FD116E7-F15F-4044-B6BD-19637E9C8E8D}" destId="{98D19764-1985-4714-A2A2-75DF438EC79E}" srcOrd="1" destOrd="0" presId="urn:microsoft.com/office/officeart/2005/8/layout/list1"/>
    <dgm:cxn modelId="{B52E8E41-0836-4E07-B516-6C1E3D223F91}" type="presParOf" srcId="{511F4532-80A0-4705-9EAA-5D4283499B71}" destId="{1A91F43A-7083-4799-A74F-2284BDE156B3}" srcOrd="1" destOrd="0" presId="urn:microsoft.com/office/officeart/2005/8/layout/list1"/>
    <dgm:cxn modelId="{755D915A-7253-45A1-A75B-717C319F13C4}" type="presParOf" srcId="{511F4532-80A0-4705-9EAA-5D4283499B71}" destId="{6C5F97EF-1953-4BC7-B973-B51FBE48B078}" srcOrd="2" destOrd="0" presId="urn:microsoft.com/office/officeart/2005/8/layout/list1"/>
    <dgm:cxn modelId="{E13DB624-6460-4B9F-A6C1-2DAE37B32E53}" type="presParOf" srcId="{511F4532-80A0-4705-9EAA-5D4283499B71}" destId="{3E88C71F-AC72-4048-8276-776CD2F674C5}" srcOrd="3" destOrd="0" presId="urn:microsoft.com/office/officeart/2005/8/layout/list1"/>
    <dgm:cxn modelId="{1F987B1F-84B7-4AB2-8D43-0F2AB756A212}" type="presParOf" srcId="{511F4532-80A0-4705-9EAA-5D4283499B71}" destId="{C68DD32C-B3B1-4450-AA56-A7BFA3C4DA63}" srcOrd="4" destOrd="0" presId="urn:microsoft.com/office/officeart/2005/8/layout/list1"/>
    <dgm:cxn modelId="{93374D2F-6C61-4E97-A230-EDA04AB16302}" type="presParOf" srcId="{C68DD32C-B3B1-4450-AA56-A7BFA3C4DA63}" destId="{F368668C-F7C0-4128-9E73-0AC8042986FE}" srcOrd="0" destOrd="0" presId="urn:microsoft.com/office/officeart/2005/8/layout/list1"/>
    <dgm:cxn modelId="{0A72E2F8-AD3A-42D4-861E-2EF8A012E229}" type="presParOf" srcId="{C68DD32C-B3B1-4450-AA56-A7BFA3C4DA63}" destId="{3056162E-D6A1-4761-8AA9-FA136A528D6F}" srcOrd="1" destOrd="0" presId="urn:microsoft.com/office/officeart/2005/8/layout/list1"/>
    <dgm:cxn modelId="{6366C5EF-F7E7-457B-85CF-891679049375}" type="presParOf" srcId="{511F4532-80A0-4705-9EAA-5D4283499B71}" destId="{FFDBB262-7FBA-4DB8-A09E-F881A5859C79}" srcOrd="5" destOrd="0" presId="urn:microsoft.com/office/officeart/2005/8/layout/list1"/>
    <dgm:cxn modelId="{56E1E6D8-F2C1-4511-91B3-187A57263CB0}" type="presParOf" srcId="{511F4532-80A0-4705-9EAA-5D4283499B71}" destId="{B3847648-50E1-48E9-AF3E-2D6918422CED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509BA5E2-0166-44AA-8429-46CC3EF3D1F8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7466D0AB-D6CA-4E6B-9105-3C205BFB0DF1}">
      <dgm:prSet phldrT="[Text]"/>
      <dgm:spPr>
        <a:solidFill>
          <a:schemeClr val="bg1"/>
        </a:solidFill>
        <a:ln>
          <a:solidFill>
            <a:schemeClr val="accent6">
              <a:lumMod val="60000"/>
              <a:lumOff val="40000"/>
            </a:schemeClr>
          </a:solidFill>
        </a:ln>
      </dgm:spPr>
      <dgm:t>
        <a:bodyPr/>
        <a:lstStyle/>
        <a:p>
          <a:r>
            <a:rPr lang="en-GB" dirty="0">
              <a:solidFill>
                <a:schemeClr val="tx1">
                  <a:lumMod val="85000"/>
                  <a:lumOff val="15000"/>
                </a:schemeClr>
              </a:solidFill>
            </a:rPr>
            <a:t>What has been assessed?</a:t>
          </a:r>
        </a:p>
      </dgm:t>
    </dgm:pt>
    <dgm:pt modelId="{99EA6D9D-ED87-4374-80E8-D1917A6C6946}" type="parTrans" cxnId="{9D93F914-C4D0-4695-942A-353BE1EBA58D}">
      <dgm:prSet/>
      <dgm:spPr/>
      <dgm:t>
        <a:bodyPr/>
        <a:lstStyle/>
        <a:p>
          <a:endParaRPr lang="en-GB"/>
        </a:p>
      </dgm:t>
    </dgm:pt>
    <dgm:pt modelId="{AFE3B900-8D58-41E2-BDFC-8231E0614D88}" type="sibTrans" cxnId="{9D93F914-C4D0-4695-942A-353BE1EBA58D}">
      <dgm:prSet/>
      <dgm:spPr/>
      <dgm:t>
        <a:bodyPr/>
        <a:lstStyle/>
        <a:p>
          <a:endParaRPr lang="en-GB"/>
        </a:p>
      </dgm:t>
    </dgm:pt>
    <dgm:pt modelId="{8540EA2C-818A-4189-BF0D-2B5B4388DCA2}">
      <dgm:prSet phldrT="[Text]"/>
      <dgm:spPr>
        <a:solidFill>
          <a:schemeClr val="accent6">
            <a:lumMod val="40000"/>
            <a:lumOff val="60000"/>
          </a:schemeClr>
        </a:solidFill>
        <a:ln>
          <a:solidFill>
            <a:schemeClr val="accent1"/>
          </a:solidFill>
        </a:ln>
      </dgm:spPr>
      <dgm:t>
        <a:bodyPr/>
        <a:lstStyle/>
        <a:p>
          <a:r>
            <a:rPr lang="en-GB" dirty="0">
              <a:solidFill>
                <a:schemeClr val="tx1">
                  <a:lumMod val="85000"/>
                  <a:lumOff val="15000"/>
                </a:schemeClr>
              </a:solidFill>
            </a:rPr>
            <a:t>We are still awaiting the Impact Assessment</a:t>
          </a:r>
        </a:p>
      </dgm:t>
    </dgm:pt>
    <dgm:pt modelId="{9E039899-1701-4777-A1DD-467D18A47DC9}" type="parTrans" cxnId="{EB7B001F-79B9-4E7A-AEAD-5C229B113791}">
      <dgm:prSet/>
      <dgm:spPr/>
      <dgm:t>
        <a:bodyPr/>
        <a:lstStyle/>
        <a:p>
          <a:endParaRPr lang="en-GB"/>
        </a:p>
      </dgm:t>
    </dgm:pt>
    <dgm:pt modelId="{CA83A684-90BD-4267-95C6-38726D5C4EFA}" type="sibTrans" cxnId="{EB7B001F-79B9-4E7A-AEAD-5C229B113791}">
      <dgm:prSet/>
      <dgm:spPr/>
      <dgm:t>
        <a:bodyPr/>
        <a:lstStyle/>
        <a:p>
          <a:endParaRPr lang="en-GB"/>
        </a:p>
      </dgm:t>
    </dgm:pt>
    <dgm:pt modelId="{171D0DBA-3600-411D-AAC2-DFB402DD2AEC}">
      <dgm:prSet phldrT="[Text]"/>
      <dgm:spPr>
        <a:solidFill>
          <a:schemeClr val="bg1"/>
        </a:solidFill>
        <a:ln>
          <a:solidFill>
            <a:schemeClr val="accent6">
              <a:lumMod val="60000"/>
              <a:lumOff val="40000"/>
            </a:schemeClr>
          </a:solidFill>
        </a:ln>
      </dgm:spPr>
      <dgm:t>
        <a:bodyPr/>
        <a:lstStyle/>
        <a:p>
          <a:r>
            <a:rPr lang="en-GB" dirty="0">
              <a:solidFill>
                <a:schemeClr val="tx1">
                  <a:lumMod val="85000"/>
                  <a:lumOff val="15000"/>
                </a:schemeClr>
              </a:solidFill>
            </a:rPr>
            <a:t>What was the requirement?</a:t>
          </a:r>
        </a:p>
      </dgm:t>
    </dgm:pt>
    <dgm:pt modelId="{89DF4F0E-4BA8-46AC-B66F-9EFFE024231C}" type="parTrans" cxnId="{E3A8622F-DE7B-4581-B366-90871CD7CCE1}">
      <dgm:prSet/>
      <dgm:spPr/>
      <dgm:t>
        <a:bodyPr/>
        <a:lstStyle/>
        <a:p>
          <a:endParaRPr lang="en-GB"/>
        </a:p>
      </dgm:t>
    </dgm:pt>
    <dgm:pt modelId="{38A90999-A438-4B30-AD87-60EA782AF4A6}" type="sibTrans" cxnId="{E3A8622F-DE7B-4581-B366-90871CD7CCE1}">
      <dgm:prSet/>
      <dgm:spPr/>
      <dgm:t>
        <a:bodyPr/>
        <a:lstStyle/>
        <a:p>
          <a:endParaRPr lang="en-GB"/>
        </a:p>
      </dgm:t>
    </dgm:pt>
    <dgm:pt modelId="{1FB5F80C-A0A5-4B34-A612-C708D052F533}">
      <dgm:prSet phldrT="[Text]"/>
      <dgm:spPr>
        <a:solidFill>
          <a:schemeClr val="accent6">
            <a:lumMod val="40000"/>
            <a:lumOff val="60000"/>
          </a:schemeClr>
        </a:solidFill>
        <a:ln>
          <a:solidFill>
            <a:schemeClr val="accent1"/>
          </a:solidFill>
        </a:ln>
      </dgm:spPr>
      <dgm:t>
        <a:bodyPr/>
        <a:lstStyle/>
        <a:p>
          <a:r>
            <a:rPr lang="en-GB" dirty="0"/>
            <a:t>To include IHDs in the scope of the modification</a:t>
          </a:r>
          <a:endParaRPr lang="en-GB" dirty="0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27C4E63B-0017-49EB-9CB6-BF1FD5776475}" type="parTrans" cxnId="{115575C6-BC37-4884-BA94-86999CB8B131}">
      <dgm:prSet/>
      <dgm:spPr/>
      <dgm:t>
        <a:bodyPr/>
        <a:lstStyle/>
        <a:p>
          <a:endParaRPr lang="en-GB"/>
        </a:p>
      </dgm:t>
    </dgm:pt>
    <dgm:pt modelId="{C91096A5-9B84-4A23-BBA3-C52B9793FFB1}" type="sibTrans" cxnId="{115575C6-BC37-4884-BA94-86999CB8B131}">
      <dgm:prSet/>
      <dgm:spPr/>
      <dgm:t>
        <a:bodyPr/>
        <a:lstStyle/>
        <a:p>
          <a:endParaRPr lang="en-GB"/>
        </a:p>
      </dgm:t>
    </dgm:pt>
    <dgm:pt modelId="{397D48D8-E52A-4421-9CD7-EB2F2B491107}">
      <dgm:prSet phldrT="[Text]"/>
      <dgm:spPr>
        <a:noFill/>
        <a:ln>
          <a:noFill/>
        </a:ln>
      </dgm:spPr>
      <dgm:t>
        <a:bodyPr/>
        <a:lstStyle/>
        <a:p>
          <a:endParaRPr lang="en-GB" dirty="0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DFF13768-4D53-4B13-8547-4D8AEE0961F4}" type="parTrans" cxnId="{FB3869ED-0EBD-4178-B80D-2E755E11F2A9}">
      <dgm:prSet/>
      <dgm:spPr/>
      <dgm:t>
        <a:bodyPr/>
        <a:lstStyle/>
        <a:p>
          <a:endParaRPr lang="en-GB"/>
        </a:p>
      </dgm:t>
    </dgm:pt>
    <dgm:pt modelId="{D40EA443-9568-4981-9AF0-0B53C4AEC674}" type="sibTrans" cxnId="{FB3869ED-0EBD-4178-B80D-2E755E11F2A9}">
      <dgm:prSet/>
      <dgm:spPr/>
      <dgm:t>
        <a:bodyPr/>
        <a:lstStyle/>
        <a:p>
          <a:endParaRPr lang="en-GB"/>
        </a:p>
      </dgm:t>
    </dgm:pt>
    <dgm:pt modelId="{511F4532-80A0-4705-9EAA-5D4283499B71}" type="pres">
      <dgm:prSet presAssocID="{509BA5E2-0166-44AA-8429-46CC3EF3D1F8}" presName="linear" presStyleCnt="0">
        <dgm:presLayoutVars>
          <dgm:dir/>
          <dgm:animLvl val="lvl"/>
          <dgm:resizeHandles val="exact"/>
        </dgm:presLayoutVars>
      </dgm:prSet>
      <dgm:spPr/>
    </dgm:pt>
    <dgm:pt modelId="{0809DF28-DCCE-437A-A873-27C3B03D4DB3}" type="pres">
      <dgm:prSet presAssocID="{171D0DBA-3600-411D-AAC2-DFB402DD2AEC}" presName="parentLin" presStyleCnt="0"/>
      <dgm:spPr/>
    </dgm:pt>
    <dgm:pt modelId="{3837E04F-221D-4737-97CA-4E84C4F2CE34}" type="pres">
      <dgm:prSet presAssocID="{171D0DBA-3600-411D-AAC2-DFB402DD2AEC}" presName="parentLeftMargin" presStyleLbl="node1" presStyleIdx="0" presStyleCnt="3"/>
      <dgm:spPr/>
    </dgm:pt>
    <dgm:pt modelId="{67B2B380-62A3-4987-A36B-A211BCEAA973}" type="pres">
      <dgm:prSet presAssocID="{171D0DBA-3600-411D-AAC2-DFB402DD2AEC}" presName="parentText" presStyleLbl="node1" presStyleIdx="0" presStyleCnt="3" custScaleX="88053" custLinFactNeighborY="43537">
        <dgm:presLayoutVars>
          <dgm:chMax val="0"/>
          <dgm:bulletEnabled val="1"/>
        </dgm:presLayoutVars>
      </dgm:prSet>
      <dgm:spPr/>
    </dgm:pt>
    <dgm:pt modelId="{36BB5CEA-AA02-4699-9012-B3071D51B263}" type="pres">
      <dgm:prSet presAssocID="{171D0DBA-3600-411D-AAC2-DFB402DD2AEC}" presName="negativeSpace" presStyleCnt="0"/>
      <dgm:spPr/>
    </dgm:pt>
    <dgm:pt modelId="{761FC670-14CB-4256-9E5B-33B755669EC1}" type="pres">
      <dgm:prSet presAssocID="{171D0DBA-3600-411D-AAC2-DFB402DD2AEC}" presName="childText" presStyleLbl="conFgAcc1" presStyleIdx="0" presStyleCnt="3" custLinFactY="17518" custLinFactNeighborY="100000">
        <dgm:presLayoutVars>
          <dgm:bulletEnabled val="1"/>
        </dgm:presLayoutVars>
      </dgm:prSet>
      <dgm:spPr/>
    </dgm:pt>
    <dgm:pt modelId="{4CC0D602-CCA1-45B8-B4C1-556633BEC9A1}" type="pres">
      <dgm:prSet presAssocID="{38A90999-A438-4B30-AD87-60EA782AF4A6}" presName="spaceBetweenRectangles" presStyleCnt="0"/>
      <dgm:spPr/>
    </dgm:pt>
    <dgm:pt modelId="{C2CFFB37-178B-4E73-91C6-A48C5C6662DB}" type="pres">
      <dgm:prSet presAssocID="{397D48D8-E52A-4421-9CD7-EB2F2B491107}" presName="parentLin" presStyleCnt="0"/>
      <dgm:spPr/>
    </dgm:pt>
    <dgm:pt modelId="{9FCC219D-A105-46EC-B25E-1BC2AE77256B}" type="pres">
      <dgm:prSet presAssocID="{397D48D8-E52A-4421-9CD7-EB2F2B491107}" presName="parentLeftMargin" presStyleLbl="node1" presStyleIdx="0" presStyleCnt="3"/>
      <dgm:spPr/>
    </dgm:pt>
    <dgm:pt modelId="{7E4E018B-070F-4D7B-80BA-6017B75BCB7D}" type="pres">
      <dgm:prSet presAssocID="{397D48D8-E52A-4421-9CD7-EB2F2B491107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52DB49F3-5E6B-4E98-8914-F8F6113AA320}" type="pres">
      <dgm:prSet presAssocID="{397D48D8-E52A-4421-9CD7-EB2F2B491107}" presName="negativeSpace" presStyleCnt="0"/>
      <dgm:spPr/>
    </dgm:pt>
    <dgm:pt modelId="{D0FF097F-2A92-47E2-9551-4E191A402291}" type="pres">
      <dgm:prSet presAssocID="{397D48D8-E52A-4421-9CD7-EB2F2B491107}" presName="childText" presStyleLbl="conFgAcc1" presStyleIdx="1" presStyleCnt="3">
        <dgm:presLayoutVars>
          <dgm:bulletEnabled val="1"/>
        </dgm:presLayoutVars>
      </dgm:prSet>
      <dgm:spPr>
        <a:noFill/>
        <a:ln>
          <a:noFill/>
        </a:ln>
      </dgm:spPr>
    </dgm:pt>
    <dgm:pt modelId="{8B6BFAE6-5626-4A0B-B1D1-4421B39173FB}" type="pres">
      <dgm:prSet presAssocID="{D40EA443-9568-4981-9AF0-0B53C4AEC674}" presName="spaceBetweenRectangles" presStyleCnt="0"/>
      <dgm:spPr/>
    </dgm:pt>
    <dgm:pt modelId="{5FD116E7-F15F-4044-B6BD-19637E9C8E8D}" type="pres">
      <dgm:prSet presAssocID="{7466D0AB-D6CA-4E6B-9105-3C205BFB0DF1}" presName="parentLin" presStyleCnt="0"/>
      <dgm:spPr/>
    </dgm:pt>
    <dgm:pt modelId="{5B3C6170-F5A0-4EFE-AA00-3B2C14E3C957}" type="pres">
      <dgm:prSet presAssocID="{7466D0AB-D6CA-4E6B-9105-3C205BFB0DF1}" presName="parentLeftMargin" presStyleLbl="node1" presStyleIdx="1" presStyleCnt="3"/>
      <dgm:spPr/>
    </dgm:pt>
    <dgm:pt modelId="{98D19764-1985-4714-A2A2-75DF438EC79E}" type="pres">
      <dgm:prSet presAssocID="{7466D0AB-D6CA-4E6B-9105-3C205BFB0DF1}" presName="parentText" presStyleLbl="node1" presStyleIdx="2" presStyleCnt="3" custScaleX="88307" custLinFactNeighborY="-56135">
        <dgm:presLayoutVars>
          <dgm:chMax val="0"/>
          <dgm:bulletEnabled val="1"/>
        </dgm:presLayoutVars>
      </dgm:prSet>
      <dgm:spPr/>
    </dgm:pt>
    <dgm:pt modelId="{1A91F43A-7083-4799-A74F-2284BDE156B3}" type="pres">
      <dgm:prSet presAssocID="{7466D0AB-D6CA-4E6B-9105-3C205BFB0DF1}" presName="negativeSpace" presStyleCnt="0"/>
      <dgm:spPr/>
    </dgm:pt>
    <dgm:pt modelId="{6C5F97EF-1953-4BC7-B973-B51FBE48B078}" type="pres">
      <dgm:prSet presAssocID="{7466D0AB-D6CA-4E6B-9105-3C205BFB0DF1}" presName="childText" presStyleLbl="conFgAcc1" presStyleIdx="2" presStyleCnt="3" custLinFactY="-4258" custLinFactNeighborY="-100000">
        <dgm:presLayoutVars>
          <dgm:bulletEnabled val="1"/>
        </dgm:presLayoutVars>
      </dgm:prSet>
      <dgm:spPr/>
    </dgm:pt>
  </dgm:ptLst>
  <dgm:cxnLst>
    <dgm:cxn modelId="{0CEBAF0E-4181-400D-BCBE-229A9AFC92FF}" type="presOf" srcId="{171D0DBA-3600-411D-AAC2-DFB402DD2AEC}" destId="{67B2B380-62A3-4987-A36B-A211BCEAA973}" srcOrd="1" destOrd="0" presId="urn:microsoft.com/office/officeart/2005/8/layout/list1"/>
    <dgm:cxn modelId="{9D93F914-C4D0-4695-942A-353BE1EBA58D}" srcId="{509BA5E2-0166-44AA-8429-46CC3EF3D1F8}" destId="{7466D0AB-D6CA-4E6B-9105-3C205BFB0DF1}" srcOrd="2" destOrd="0" parTransId="{99EA6D9D-ED87-4374-80E8-D1917A6C6946}" sibTransId="{AFE3B900-8D58-41E2-BDFC-8231E0614D88}"/>
    <dgm:cxn modelId="{EB7B001F-79B9-4E7A-AEAD-5C229B113791}" srcId="{7466D0AB-D6CA-4E6B-9105-3C205BFB0DF1}" destId="{8540EA2C-818A-4189-BF0D-2B5B4388DCA2}" srcOrd="0" destOrd="0" parTransId="{9E039899-1701-4777-A1DD-467D18A47DC9}" sibTransId="{CA83A684-90BD-4267-95C6-38726D5C4EFA}"/>
    <dgm:cxn modelId="{E3A8622F-DE7B-4581-B366-90871CD7CCE1}" srcId="{509BA5E2-0166-44AA-8429-46CC3EF3D1F8}" destId="{171D0DBA-3600-411D-AAC2-DFB402DD2AEC}" srcOrd="0" destOrd="0" parTransId="{89DF4F0E-4BA8-46AC-B66F-9EFFE024231C}" sibTransId="{38A90999-A438-4B30-AD87-60EA782AF4A6}"/>
    <dgm:cxn modelId="{7D83CC31-7A4C-44DC-94F1-4E94A442BBC2}" type="presOf" srcId="{397D48D8-E52A-4421-9CD7-EB2F2B491107}" destId="{7E4E018B-070F-4D7B-80BA-6017B75BCB7D}" srcOrd="1" destOrd="0" presId="urn:microsoft.com/office/officeart/2005/8/layout/list1"/>
    <dgm:cxn modelId="{5347C538-659C-4591-B304-DB6DE3B67BDB}" type="presOf" srcId="{171D0DBA-3600-411D-AAC2-DFB402DD2AEC}" destId="{3837E04F-221D-4737-97CA-4E84C4F2CE34}" srcOrd="0" destOrd="0" presId="urn:microsoft.com/office/officeart/2005/8/layout/list1"/>
    <dgm:cxn modelId="{2678B045-1F86-4E46-840D-B3A3429DAC7E}" type="presOf" srcId="{1FB5F80C-A0A5-4B34-A612-C708D052F533}" destId="{761FC670-14CB-4256-9E5B-33B755669EC1}" srcOrd="0" destOrd="0" presId="urn:microsoft.com/office/officeart/2005/8/layout/list1"/>
    <dgm:cxn modelId="{16E42B6C-CFFC-4AC4-84E8-81ECE448AB60}" type="presOf" srcId="{397D48D8-E52A-4421-9CD7-EB2F2B491107}" destId="{9FCC219D-A105-46EC-B25E-1BC2AE77256B}" srcOrd="0" destOrd="0" presId="urn:microsoft.com/office/officeart/2005/8/layout/list1"/>
    <dgm:cxn modelId="{92B0EB81-BFD9-441F-BEE8-65FA5D645D9D}" type="presOf" srcId="{7466D0AB-D6CA-4E6B-9105-3C205BFB0DF1}" destId="{5B3C6170-F5A0-4EFE-AA00-3B2C14E3C957}" srcOrd="0" destOrd="0" presId="urn:microsoft.com/office/officeart/2005/8/layout/list1"/>
    <dgm:cxn modelId="{115575C6-BC37-4884-BA94-86999CB8B131}" srcId="{171D0DBA-3600-411D-AAC2-DFB402DD2AEC}" destId="{1FB5F80C-A0A5-4B34-A612-C708D052F533}" srcOrd="0" destOrd="0" parTransId="{27C4E63B-0017-49EB-9CB6-BF1FD5776475}" sibTransId="{C91096A5-9B84-4A23-BBA3-C52B9793FFB1}"/>
    <dgm:cxn modelId="{7B90EED7-FA02-40CC-AFB5-6F1DD32D1374}" type="presOf" srcId="{509BA5E2-0166-44AA-8429-46CC3EF3D1F8}" destId="{511F4532-80A0-4705-9EAA-5D4283499B71}" srcOrd="0" destOrd="0" presId="urn:microsoft.com/office/officeart/2005/8/layout/list1"/>
    <dgm:cxn modelId="{03CB0EEA-17D8-472B-8818-CCFFABDAC0B5}" type="presOf" srcId="{8540EA2C-818A-4189-BF0D-2B5B4388DCA2}" destId="{6C5F97EF-1953-4BC7-B973-B51FBE48B078}" srcOrd="0" destOrd="0" presId="urn:microsoft.com/office/officeart/2005/8/layout/list1"/>
    <dgm:cxn modelId="{FB3869ED-0EBD-4178-B80D-2E755E11F2A9}" srcId="{509BA5E2-0166-44AA-8429-46CC3EF3D1F8}" destId="{397D48D8-E52A-4421-9CD7-EB2F2B491107}" srcOrd="1" destOrd="0" parTransId="{DFF13768-4D53-4B13-8547-4D8AEE0961F4}" sibTransId="{D40EA443-9568-4981-9AF0-0B53C4AEC674}"/>
    <dgm:cxn modelId="{0A3F70F6-FBCD-4E03-9FC4-5CE09046900D}" type="presOf" srcId="{7466D0AB-D6CA-4E6B-9105-3C205BFB0DF1}" destId="{98D19764-1985-4714-A2A2-75DF438EC79E}" srcOrd="1" destOrd="0" presId="urn:microsoft.com/office/officeart/2005/8/layout/list1"/>
    <dgm:cxn modelId="{B87EA7B2-D730-4F3D-BB02-3BC1A4C39F99}" type="presParOf" srcId="{511F4532-80A0-4705-9EAA-5D4283499B71}" destId="{0809DF28-DCCE-437A-A873-27C3B03D4DB3}" srcOrd="0" destOrd="0" presId="urn:microsoft.com/office/officeart/2005/8/layout/list1"/>
    <dgm:cxn modelId="{448098EA-C2E4-415D-9A31-781DF0BF7E03}" type="presParOf" srcId="{0809DF28-DCCE-437A-A873-27C3B03D4DB3}" destId="{3837E04F-221D-4737-97CA-4E84C4F2CE34}" srcOrd="0" destOrd="0" presId="urn:microsoft.com/office/officeart/2005/8/layout/list1"/>
    <dgm:cxn modelId="{940FAAE7-EC81-4D28-A62F-7B1A89F20331}" type="presParOf" srcId="{0809DF28-DCCE-437A-A873-27C3B03D4DB3}" destId="{67B2B380-62A3-4987-A36B-A211BCEAA973}" srcOrd="1" destOrd="0" presId="urn:microsoft.com/office/officeart/2005/8/layout/list1"/>
    <dgm:cxn modelId="{0E88E165-CC92-4DB8-9B1A-4B09788CF5E3}" type="presParOf" srcId="{511F4532-80A0-4705-9EAA-5D4283499B71}" destId="{36BB5CEA-AA02-4699-9012-B3071D51B263}" srcOrd="1" destOrd="0" presId="urn:microsoft.com/office/officeart/2005/8/layout/list1"/>
    <dgm:cxn modelId="{11993FE0-E277-469C-97F7-67943F0CB33C}" type="presParOf" srcId="{511F4532-80A0-4705-9EAA-5D4283499B71}" destId="{761FC670-14CB-4256-9E5B-33B755669EC1}" srcOrd="2" destOrd="0" presId="urn:microsoft.com/office/officeart/2005/8/layout/list1"/>
    <dgm:cxn modelId="{FA3E71E6-6A05-4E97-9F79-52A5ADF3B3E9}" type="presParOf" srcId="{511F4532-80A0-4705-9EAA-5D4283499B71}" destId="{4CC0D602-CCA1-45B8-B4C1-556633BEC9A1}" srcOrd="3" destOrd="0" presId="urn:microsoft.com/office/officeart/2005/8/layout/list1"/>
    <dgm:cxn modelId="{94E0EDB2-11C4-4D39-8DC7-84A2006CB7A7}" type="presParOf" srcId="{511F4532-80A0-4705-9EAA-5D4283499B71}" destId="{C2CFFB37-178B-4E73-91C6-A48C5C6662DB}" srcOrd="4" destOrd="0" presId="urn:microsoft.com/office/officeart/2005/8/layout/list1"/>
    <dgm:cxn modelId="{51987933-34E4-40F8-862E-A3347B75D585}" type="presParOf" srcId="{C2CFFB37-178B-4E73-91C6-A48C5C6662DB}" destId="{9FCC219D-A105-46EC-B25E-1BC2AE77256B}" srcOrd="0" destOrd="0" presId="urn:microsoft.com/office/officeart/2005/8/layout/list1"/>
    <dgm:cxn modelId="{B28EE57E-FF80-46F7-8F53-9245444F0036}" type="presParOf" srcId="{C2CFFB37-178B-4E73-91C6-A48C5C6662DB}" destId="{7E4E018B-070F-4D7B-80BA-6017B75BCB7D}" srcOrd="1" destOrd="0" presId="urn:microsoft.com/office/officeart/2005/8/layout/list1"/>
    <dgm:cxn modelId="{4F827382-41FA-4C75-8D09-1B2FF3C193E6}" type="presParOf" srcId="{511F4532-80A0-4705-9EAA-5D4283499B71}" destId="{52DB49F3-5E6B-4E98-8914-F8F6113AA320}" srcOrd="5" destOrd="0" presId="urn:microsoft.com/office/officeart/2005/8/layout/list1"/>
    <dgm:cxn modelId="{C10E28E2-5DB5-4E0D-AD75-BDB5B8AD4DD6}" type="presParOf" srcId="{511F4532-80A0-4705-9EAA-5D4283499B71}" destId="{D0FF097F-2A92-47E2-9551-4E191A402291}" srcOrd="6" destOrd="0" presId="urn:microsoft.com/office/officeart/2005/8/layout/list1"/>
    <dgm:cxn modelId="{156D3D29-31AD-495D-AB77-DA784AD51076}" type="presParOf" srcId="{511F4532-80A0-4705-9EAA-5D4283499B71}" destId="{8B6BFAE6-5626-4A0B-B1D1-4421B39173FB}" srcOrd="7" destOrd="0" presId="urn:microsoft.com/office/officeart/2005/8/layout/list1"/>
    <dgm:cxn modelId="{767B3C87-0F3D-4A4C-AF5A-9445048BDEE4}" type="presParOf" srcId="{511F4532-80A0-4705-9EAA-5D4283499B71}" destId="{5FD116E7-F15F-4044-B6BD-19637E9C8E8D}" srcOrd="8" destOrd="0" presId="urn:microsoft.com/office/officeart/2005/8/layout/list1"/>
    <dgm:cxn modelId="{B2A13712-6F00-4309-85D8-6E2976B5475C}" type="presParOf" srcId="{5FD116E7-F15F-4044-B6BD-19637E9C8E8D}" destId="{5B3C6170-F5A0-4EFE-AA00-3B2C14E3C957}" srcOrd="0" destOrd="0" presId="urn:microsoft.com/office/officeart/2005/8/layout/list1"/>
    <dgm:cxn modelId="{D96898D0-DF3C-49EF-8F67-D1AAF4B360E9}" type="presParOf" srcId="{5FD116E7-F15F-4044-B6BD-19637E9C8E8D}" destId="{98D19764-1985-4714-A2A2-75DF438EC79E}" srcOrd="1" destOrd="0" presId="urn:microsoft.com/office/officeart/2005/8/layout/list1"/>
    <dgm:cxn modelId="{B52E8E41-0836-4E07-B516-6C1E3D223F91}" type="presParOf" srcId="{511F4532-80A0-4705-9EAA-5D4283499B71}" destId="{1A91F43A-7083-4799-A74F-2284BDE156B3}" srcOrd="9" destOrd="0" presId="urn:microsoft.com/office/officeart/2005/8/layout/list1"/>
    <dgm:cxn modelId="{755D915A-7253-45A1-A75B-717C319F13C4}" type="presParOf" srcId="{511F4532-80A0-4705-9EAA-5D4283499B71}" destId="{6C5F97EF-1953-4BC7-B973-B51FBE48B078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509BA5E2-0166-44AA-8429-46CC3EF3D1F8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7466D0AB-D6CA-4E6B-9105-3C205BFB0DF1}">
      <dgm:prSet phldrT="[Text]"/>
      <dgm:spPr>
        <a:solidFill>
          <a:schemeClr val="bg1"/>
        </a:solidFill>
        <a:ln>
          <a:solidFill>
            <a:schemeClr val="accent6">
              <a:lumMod val="60000"/>
              <a:lumOff val="40000"/>
            </a:schemeClr>
          </a:solidFill>
        </a:ln>
      </dgm:spPr>
      <dgm:t>
        <a:bodyPr/>
        <a:lstStyle/>
        <a:p>
          <a:r>
            <a:rPr lang="en-GB" dirty="0">
              <a:solidFill>
                <a:schemeClr val="tx1">
                  <a:lumMod val="85000"/>
                  <a:lumOff val="15000"/>
                </a:schemeClr>
              </a:solidFill>
            </a:rPr>
            <a:t>Proposal</a:t>
          </a:r>
        </a:p>
      </dgm:t>
    </dgm:pt>
    <dgm:pt modelId="{99EA6D9D-ED87-4374-80E8-D1917A6C6946}" type="parTrans" cxnId="{9D93F914-C4D0-4695-942A-353BE1EBA58D}">
      <dgm:prSet/>
      <dgm:spPr/>
      <dgm:t>
        <a:bodyPr/>
        <a:lstStyle/>
        <a:p>
          <a:endParaRPr lang="en-GB"/>
        </a:p>
      </dgm:t>
    </dgm:pt>
    <dgm:pt modelId="{AFE3B900-8D58-41E2-BDFC-8231E0614D88}" type="sibTrans" cxnId="{9D93F914-C4D0-4695-942A-353BE1EBA58D}">
      <dgm:prSet/>
      <dgm:spPr/>
      <dgm:t>
        <a:bodyPr/>
        <a:lstStyle/>
        <a:p>
          <a:endParaRPr lang="en-GB"/>
        </a:p>
      </dgm:t>
    </dgm:pt>
    <dgm:pt modelId="{335CFB4A-3E17-41E7-9E15-984DFA55FCD2}">
      <dgm:prSet phldrT="[Text]"/>
      <dgm:spPr>
        <a:solidFill>
          <a:schemeClr val="accent6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en-GB" dirty="0"/>
            <a:t>Remove IHDs from the scope</a:t>
          </a:r>
        </a:p>
      </dgm:t>
    </dgm:pt>
    <dgm:pt modelId="{FD0DAB6E-24DA-483C-BF64-D314C8E39DF9}" type="parTrans" cxnId="{0F149F4E-FD85-4E60-8B7A-A5AA9DA7C0BC}">
      <dgm:prSet/>
      <dgm:spPr/>
      <dgm:t>
        <a:bodyPr/>
        <a:lstStyle/>
        <a:p>
          <a:endParaRPr lang="en-GB"/>
        </a:p>
      </dgm:t>
    </dgm:pt>
    <dgm:pt modelId="{22000C16-3C2F-4F45-A2A6-A9A5478C1C5E}" type="sibTrans" cxnId="{0F149F4E-FD85-4E60-8B7A-A5AA9DA7C0BC}">
      <dgm:prSet/>
      <dgm:spPr/>
      <dgm:t>
        <a:bodyPr/>
        <a:lstStyle/>
        <a:p>
          <a:endParaRPr lang="en-GB"/>
        </a:p>
      </dgm:t>
    </dgm:pt>
    <dgm:pt modelId="{77272212-7D9C-4680-9397-AE637B56F0EB}">
      <dgm:prSet phldrT="[Text]"/>
      <dgm:spPr>
        <a:solidFill>
          <a:schemeClr val="bg1"/>
        </a:solidFill>
        <a:ln>
          <a:solidFill>
            <a:schemeClr val="accent6">
              <a:lumMod val="60000"/>
              <a:lumOff val="40000"/>
            </a:schemeClr>
          </a:solidFill>
        </a:ln>
      </dgm:spPr>
      <dgm:t>
        <a:bodyPr/>
        <a:lstStyle/>
        <a:p>
          <a:r>
            <a:rPr lang="en-GB" dirty="0">
              <a:solidFill>
                <a:schemeClr val="tx1">
                  <a:lumMod val="85000"/>
                  <a:lumOff val="15000"/>
                </a:schemeClr>
              </a:solidFill>
            </a:rPr>
            <a:t>Why?</a:t>
          </a:r>
        </a:p>
      </dgm:t>
    </dgm:pt>
    <dgm:pt modelId="{121D08A2-780E-492C-B2CE-E7E40C29DC95}" type="parTrans" cxnId="{1EB234BE-A8C9-4E81-BEA1-1BCC524043D5}">
      <dgm:prSet/>
      <dgm:spPr/>
      <dgm:t>
        <a:bodyPr/>
        <a:lstStyle/>
        <a:p>
          <a:endParaRPr lang="en-GB"/>
        </a:p>
      </dgm:t>
    </dgm:pt>
    <dgm:pt modelId="{3AFE3F18-7633-40E3-8F06-946AF50B1234}" type="sibTrans" cxnId="{1EB234BE-A8C9-4E81-BEA1-1BCC524043D5}">
      <dgm:prSet/>
      <dgm:spPr/>
      <dgm:t>
        <a:bodyPr/>
        <a:lstStyle/>
        <a:p>
          <a:endParaRPr lang="en-GB"/>
        </a:p>
      </dgm:t>
    </dgm:pt>
    <dgm:pt modelId="{E81B34F1-9E38-4A9F-9D74-A9F8F248A8E0}">
      <dgm:prSet phldrT="[Text]"/>
      <dgm:spPr>
        <a:solidFill>
          <a:schemeClr val="accent6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en-GB" dirty="0"/>
            <a:t>IHDs have no firmware version listed in the SMI</a:t>
          </a:r>
        </a:p>
      </dgm:t>
    </dgm:pt>
    <dgm:pt modelId="{CFB341E7-8279-4BC8-97D1-5124659E6B82}" type="parTrans" cxnId="{D9A00F0E-9B7B-4021-BB74-B0ED253669F3}">
      <dgm:prSet/>
      <dgm:spPr/>
      <dgm:t>
        <a:bodyPr/>
        <a:lstStyle/>
        <a:p>
          <a:endParaRPr lang="en-GB"/>
        </a:p>
      </dgm:t>
    </dgm:pt>
    <dgm:pt modelId="{2DEC4877-564B-4911-B0F3-3560CFEAE0EF}" type="sibTrans" cxnId="{D9A00F0E-9B7B-4021-BB74-B0ED253669F3}">
      <dgm:prSet/>
      <dgm:spPr/>
      <dgm:t>
        <a:bodyPr/>
        <a:lstStyle/>
        <a:p>
          <a:endParaRPr lang="en-GB"/>
        </a:p>
      </dgm:t>
    </dgm:pt>
    <dgm:pt modelId="{0F38458F-AA7E-4782-93AD-6066004A4A06}">
      <dgm:prSet/>
      <dgm:spPr/>
      <dgm:t>
        <a:bodyPr/>
        <a:lstStyle/>
        <a:p>
          <a:r>
            <a:rPr lang="en-GB" dirty="0"/>
            <a:t>The DSP believe 95% of all deployed displays are PPMIDs</a:t>
          </a:r>
        </a:p>
      </dgm:t>
    </dgm:pt>
    <dgm:pt modelId="{21D5FFB9-559A-4299-B828-4F7ABD44F7F9}" type="parTrans" cxnId="{2B5783AA-AE04-467E-8018-74BBCB632289}">
      <dgm:prSet/>
      <dgm:spPr/>
      <dgm:t>
        <a:bodyPr/>
        <a:lstStyle/>
        <a:p>
          <a:endParaRPr lang="en-GB"/>
        </a:p>
      </dgm:t>
    </dgm:pt>
    <dgm:pt modelId="{B306DB95-D45E-458B-97C0-23778C49ADDD}" type="sibTrans" cxnId="{2B5783AA-AE04-467E-8018-74BBCB632289}">
      <dgm:prSet/>
      <dgm:spPr/>
      <dgm:t>
        <a:bodyPr/>
        <a:lstStyle/>
        <a:p>
          <a:endParaRPr lang="en-GB"/>
        </a:p>
      </dgm:t>
    </dgm:pt>
    <dgm:pt modelId="{E73CF5E2-8E5E-4192-B5A3-A67965353209}">
      <dgm:prSet/>
      <dgm:spPr/>
      <dgm:t>
        <a:bodyPr/>
        <a:lstStyle/>
        <a:p>
          <a:r>
            <a:rPr lang="en-GB" dirty="0"/>
            <a:t>Note that the SMETS1 programme are only including PPMIDs in their updates</a:t>
          </a:r>
        </a:p>
      </dgm:t>
    </dgm:pt>
    <dgm:pt modelId="{67423CD6-2C45-403D-A8F9-9527915A47A0}" type="parTrans" cxnId="{994F266F-1CCF-4806-94F4-DC55C0926C55}">
      <dgm:prSet/>
      <dgm:spPr/>
      <dgm:t>
        <a:bodyPr/>
        <a:lstStyle/>
        <a:p>
          <a:endParaRPr lang="en-GB"/>
        </a:p>
      </dgm:t>
    </dgm:pt>
    <dgm:pt modelId="{A887B84A-9E08-4F24-A4E6-5642C9C20E08}" type="sibTrans" cxnId="{994F266F-1CCF-4806-94F4-DC55C0926C55}">
      <dgm:prSet/>
      <dgm:spPr/>
      <dgm:t>
        <a:bodyPr/>
        <a:lstStyle/>
        <a:p>
          <a:endParaRPr lang="en-GB"/>
        </a:p>
      </dgm:t>
    </dgm:pt>
    <dgm:pt modelId="{E6DD7F3B-BB8C-4823-85FB-CDEDA1C0D135}">
      <dgm:prSet phldrT="[Text]"/>
      <dgm:spPr>
        <a:noFill/>
        <a:ln>
          <a:noFill/>
        </a:ln>
      </dgm:spPr>
      <dgm:t>
        <a:bodyPr/>
        <a:lstStyle/>
        <a:p>
          <a:endParaRPr lang="en-GB" dirty="0"/>
        </a:p>
      </dgm:t>
    </dgm:pt>
    <dgm:pt modelId="{BACD995E-B345-4E1A-A899-A1023F86062E}" type="parTrans" cxnId="{4218D6B1-03F5-4DF4-A5EF-DB8732E6CD34}">
      <dgm:prSet/>
      <dgm:spPr/>
      <dgm:t>
        <a:bodyPr/>
        <a:lstStyle/>
        <a:p>
          <a:endParaRPr lang="en-GB"/>
        </a:p>
      </dgm:t>
    </dgm:pt>
    <dgm:pt modelId="{4E075F5E-0DB8-4C70-9B4D-2927F382F730}" type="sibTrans" cxnId="{4218D6B1-03F5-4DF4-A5EF-DB8732E6CD34}">
      <dgm:prSet/>
      <dgm:spPr/>
      <dgm:t>
        <a:bodyPr/>
        <a:lstStyle/>
        <a:p>
          <a:endParaRPr lang="en-GB"/>
        </a:p>
      </dgm:t>
    </dgm:pt>
    <dgm:pt modelId="{511F4532-80A0-4705-9EAA-5D4283499B71}" type="pres">
      <dgm:prSet presAssocID="{509BA5E2-0166-44AA-8429-46CC3EF3D1F8}" presName="linear" presStyleCnt="0">
        <dgm:presLayoutVars>
          <dgm:dir/>
          <dgm:animLvl val="lvl"/>
          <dgm:resizeHandles val="exact"/>
        </dgm:presLayoutVars>
      </dgm:prSet>
      <dgm:spPr/>
    </dgm:pt>
    <dgm:pt modelId="{5FD116E7-F15F-4044-B6BD-19637E9C8E8D}" type="pres">
      <dgm:prSet presAssocID="{7466D0AB-D6CA-4E6B-9105-3C205BFB0DF1}" presName="parentLin" presStyleCnt="0"/>
      <dgm:spPr/>
    </dgm:pt>
    <dgm:pt modelId="{5B3C6170-F5A0-4EFE-AA00-3B2C14E3C957}" type="pres">
      <dgm:prSet presAssocID="{7466D0AB-D6CA-4E6B-9105-3C205BFB0DF1}" presName="parentLeftMargin" presStyleLbl="node1" presStyleIdx="0" presStyleCnt="3"/>
      <dgm:spPr/>
    </dgm:pt>
    <dgm:pt modelId="{98D19764-1985-4714-A2A2-75DF438EC79E}" type="pres">
      <dgm:prSet presAssocID="{7466D0AB-D6CA-4E6B-9105-3C205BFB0DF1}" presName="parentText" presStyleLbl="node1" presStyleIdx="0" presStyleCnt="3" custScaleX="46447" custLinFactNeighborY="65527">
        <dgm:presLayoutVars>
          <dgm:chMax val="0"/>
          <dgm:bulletEnabled val="1"/>
        </dgm:presLayoutVars>
      </dgm:prSet>
      <dgm:spPr/>
    </dgm:pt>
    <dgm:pt modelId="{1A91F43A-7083-4799-A74F-2284BDE156B3}" type="pres">
      <dgm:prSet presAssocID="{7466D0AB-D6CA-4E6B-9105-3C205BFB0DF1}" presName="negativeSpace" presStyleCnt="0"/>
      <dgm:spPr/>
    </dgm:pt>
    <dgm:pt modelId="{6C5F97EF-1953-4BC7-B973-B51FBE48B078}" type="pres">
      <dgm:prSet presAssocID="{7466D0AB-D6CA-4E6B-9105-3C205BFB0DF1}" presName="childText" presStyleLbl="conFgAcc1" presStyleIdx="0" presStyleCnt="3" custLinFactY="32785" custLinFactNeighborY="100000">
        <dgm:presLayoutVars>
          <dgm:bulletEnabled val="1"/>
        </dgm:presLayoutVars>
      </dgm:prSet>
      <dgm:spPr/>
    </dgm:pt>
    <dgm:pt modelId="{3E88C71F-AC72-4048-8276-776CD2F674C5}" type="pres">
      <dgm:prSet presAssocID="{AFE3B900-8D58-41E2-BDFC-8231E0614D88}" presName="spaceBetweenRectangles" presStyleCnt="0"/>
      <dgm:spPr/>
    </dgm:pt>
    <dgm:pt modelId="{E03B4379-64B6-46A4-932B-43AA21910CC8}" type="pres">
      <dgm:prSet presAssocID="{E6DD7F3B-BB8C-4823-85FB-CDEDA1C0D135}" presName="parentLin" presStyleCnt="0"/>
      <dgm:spPr/>
    </dgm:pt>
    <dgm:pt modelId="{EE61895F-66F1-4949-A170-CC43150C6A50}" type="pres">
      <dgm:prSet presAssocID="{E6DD7F3B-BB8C-4823-85FB-CDEDA1C0D135}" presName="parentLeftMargin" presStyleLbl="node1" presStyleIdx="0" presStyleCnt="3"/>
      <dgm:spPr/>
    </dgm:pt>
    <dgm:pt modelId="{A9BEEC0E-F11C-462D-B6C0-5B229CB944C8}" type="pres">
      <dgm:prSet presAssocID="{E6DD7F3B-BB8C-4823-85FB-CDEDA1C0D135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23E42117-8A0C-4D0E-9202-6C1FE869BE32}" type="pres">
      <dgm:prSet presAssocID="{E6DD7F3B-BB8C-4823-85FB-CDEDA1C0D135}" presName="negativeSpace" presStyleCnt="0"/>
      <dgm:spPr/>
    </dgm:pt>
    <dgm:pt modelId="{0719DA1E-4E60-468A-BFA1-DB651067893E}" type="pres">
      <dgm:prSet presAssocID="{E6DD7F3B-BB8C-4823-85FB-CDEDA1C0D135}" presName="childText" presStyleLbl="conFgAcc1" presStyleIdx="1" presStyleCnt="3">
        <dgm:presLayoutVars>
          <dgm:bulletEnabled val="1"/>
        </dgm:presLayoutVars>
      </dgm:prSet>
      <dgm:spPr>
        <a:noFill/>
        <a:ln>
          <a:noFill/>
        </a:ln>
      </dgm:spPr>
    </dgm:pt>
    <dgm:pt modelId="{B3DA1471-9BCC-4501-9EE7-34BEF93EA542}" type="pres">
      <dgm:prSet presAssocID="{4E075F5E-0DB8-4C70-9B4D-2927F382F730}" presName="spaceBetweenRectangles" presStyleCnt="0"/>
      <dgm:spPr/>
    </dgm:pt>
    <dgm:pt modelId="{C68DD32C-B3B1-4450-AA56-A7BFA3C4DA63}" type="pres">
      <dgm:prSet presAssocID="{77272212-7D9C-4680-9397-AE637B56F0EB}" presName="parentLin" presStyleCnt="0"/>
      <dgm:spPr/>
    </dgm:pt>
    <dgm:pt modelId="{F368668C-F7C0-4128-9E73-0AC8042986FE}" type="pres">
      <dgm:prSet presAssocID="{77272212-7D9C-4680-9397-AE637B56F0EB}" presName="parentLeftMargin" presStyleLbl="node1" presStyleIdx="1" presStyleCnt="3"/>
      <dgm:spPr/>
    </dgm:pt>
    <dgm:pt modelId="{3056162E-D6A1-4761-8AA9-FA136A528D6F}" type="pres">
      <dgm:prSet presAssocID="{77272212-7D9C-4680-9397-AE637B56F0EB}" presName="parentText" presStyleLbl="node1" presStyleIdx="2" presStyleCnt="3" custScaleX="46447" custLinFactNeighborY="-31272">
        <dgm:presLayoutVars>
          <dgm:chMax val="0"/>
          <dgm:bulletEnabled val="1"/>
        </dgm:presLayoutVars>
      </dgm:prSet>
      <dgm:spPr/>
    </dgm:pt>
    <dgm:pt modelId="{FFDBB262-7FBA-4DB8-A09E-F881A5859C79}" type="pres">
      <dgm:prSet presAssocID="{77272212-7D9C-4680-9397-AE637B56F0EB}" presName="negativeSpace" presStyleCnt="0"/>
      <dgm:spPr/>
    </dgm:pt>
    <dgm:pt modelId="{B3847648-50E1-48E9-AF3E-2D6918422CED}" type="pres">
      <dgm:prSet presAssocID="{77272212-7D9C-4680-9397-AE637B56F0EB}" presName="childText" presStyleLbl="conFgAcc1" presStyleIdx="2" presStyleCnt="3" custLinFactNeighborY="-62544">
        <dgm:presLayoutVars>
          <dgm:bulletEnabled val="1"/>
        </dgm:presLayoutVars>
      </dgm:prSet>
      <dgm:spPr/>
    </dgm:pt>
  </dgm:ptLst>
  <dgm:cxnLst>
    <dgm:cxn modelId="{7E0C6209-426F-459A-B1A9-42DF217A2390}" type="presOf" srcId="{77272212-7D9C-4680-9397-AE637B56F0EB}" destId="{3056162E-D6A1-4761-8AA9-FA136A528D6F}" srcOrd="1" destOrd="0" presId="urn:microsoft.com/office/officeart/2005/8/layout/list1"/>
    <dgm:cxn modelId="{D9A00F0E-9B7B-4021-BB74-B0ED253669F3}" srcId="{77272212-7D9C-4680-9397-AE637B56F0EB}" destId="{E81B34F1-9E38-4A9F-9D74-A9F8F248A8E0}" srcOrd="0" destOrd="0" parTransId="{CFB341E7-8279-4BC8-97D1-5124659E6B82}" sibTransId="{2DEC4877-564B-4911-B0F3-3560CFEAE0EF}"/>
    <dgm:cxn modelId="{19931412-336A-4731-B91E-82AB7200F701}" type="presOf" srcId="{E6DD7F3B-BB8C-4823-85FB-CDEDA1C0D135}" destId="{A9BEEC0E-F11C-462D-B6C0-5B229CB944C8}" srcOrd="1" destOrd="0" presId="urn:microsoft.com/office/officeart/2005/8/layout/list1"/>
    <dgm:cxn modelId="{9D93F914-C4D0-4695-942A-353BE1EBA58D}" srcId="{509BA5E2-0166-44AA-8429-46CC3EF3D1F8}" destId="{7466D0AB-D6CA-4E6B-9105-3C205BFB0DF1}" srcOrd="0" destOrd="0" parTransId="{99EA6D9D-ED87-4374-80E8-D1917A6C6946}" sibTransId="{AFE3B900-8D58-41E2-BDFC-8231E0614D88}"/>
    <dgm:cxn modelId="{0F149F4E-FD85-4E60-8B7A-A5AA9DA7C0BC}" srcId="{7466D0AB-D6CA-4E6B-9105-3C205BFB0DF1}" destId="{335CFB4A-3E17-41E7-9E15-984DFA55FCD2}" srcOrd="0" destOrd="0" parTransId="{FD0DAB6E-24DA-483C-BF64-D314C8E39DF9}" sibTransId="{22000C16-3C2F-4F45-A2A6-A9A5478C1C5E}"/>
    <dgm:cxn modelId="{994F266F-1CCF-4806-94F4-DC55C0926C55}" srcId="{77272212-7D9C-4680-9397-AE637B56F0EB}" destId="{E73CF5E2-8E5E-4192-B5A3-A67965353209}" srcOrd="2" destOrd="0" parTransId="{67423CD6-2C45-403D-A8F9-9527915A47A0}" sibTransId="{A887B84A-9E08-4F24-A4E6-5642C9C20E08}"/>
    <dgm:cxn modelId="{BA6A4657-3604-4672-A47E-EAEB1F741F45}" type="presOf" srcId="{E73CF5E2-8E5E-4192-B5A3-A67965353209}" destId="{B3847648-50E1-48E9-AF3E-2D6918422CED}" srcOrd="0" destOrd="2" presId="urn:microsoft.com/office/officeart/2005/8/layout/list1"/>
    <dgm:cxn modelId="{657C8677-F0A5-4218-8264-EDFBA8B64518}" type="presOf" srcId="{E81B34F1-9E38-4A9F-9D74-A9F8F248A8E0}" destId="{B3847648-50E1-48E9-AF3E-2D6918422CED}" srcOrd="0" destOrd="0" presId="urn:microsoft.com/office/officeart/2005/8/layout/list1"/>
    <dgm:cxn modelId="{92B0EB81-BFD9-441F-BEE8-65FA5D645D9D}" type="presOf" srcId="{7466D0AB-D6CA-4E6B-9105-3C205BFB0DF1}" destId="{5B3C6170-F5A0-4EFE-AA00-3B2C14E3C957}" srcOrd="0" destOrd="0" presId="urn:microsoft.com/office/officeart/2005/8/layout/list1"/>
    <dgm:cxn modelId="{8DF10384-06AC-4B6E-A63E-F497528CB96E}" type="presOf" srcId="{77272212-7D9C-4680-9397-AE637B56F0EB}" destId="{F368668C-F7C0-4128-9E73-0AC8042986FE}" srcOrd="0" destOrd="0" presId="urn:microsoft.com/office/officeart/2005/8/layout/list1"/>
    <dgm:cxn modelId="{F07B9D97-81C6-498E-8384-EDB790242464}" type="presOf" srcId="{335CFB4A-3E17-41E7-9E15-984DFA55FCD2}" destId="{6C5F97EF-1953-4BC7-B973-B51FBE48B078}" srcOrd="0" destOrd="0" presId="urn:microsoft.com/office/officeart/2005/8/layout/list1"/>
    <dgm:cxn modelId="{2B5783AA-AE04-467E-8018-74BBCB632289}" srcId="{77272212-7D9C-4680-9397-AE637B56F0EB}" destId="{0F38458F-AA7E-4782-93AD-6066004A4A06}" srcOrd="1" destOrd="0" parTransId="{21D5FFB9-559A-4299-B828-4F7ABD44F7F9}" sibTransId="{B306DB95-D45E-458B-97C0-23778C49ADDD}"/>
    <dgm:cxn modelId="{4218D6B1-03F5-4DF4-A5EF-DB8732E6CD34}" srcId="{509BA5E2-0166-44AA-8429-46CC3EF3D1F8}" destId="{E6DD7F3B-BB8C-4823-85FB-CDEDA1C0D135}" srcOrd="1" destOrd="0" parTransId="{BACD995E-B345-4E1A-A899-A1023F86062E}" sibTransId="{4E075F5E-0DB8-4C70-9B4D-2927F382F730}"/>
    <dgm:cxn modelId="{1EB234BE-A8C9-4E81-BEA1-1BCC524043D5}" srcId="{509BA5E2-0166-44AA-8429-46CC3EF3D1F8}" destId="{77272212-7D9C-4680-9397-AE637B56F0EB}" srcOrd="2" destOrd="0" parTransId="{121D08A2-780E-492C-B2CE-E7E40C29DC95}" sibTransId="{3AFE3F18-7633-40E3-8F06-946AF50B1234}"/>
    <dgm:cxn modelId="{E8AAA2CF-8233-4339-8F32-087699956A50}" type="presOf" srcId="{E6DD7F3B-BB8C-4823-85FB-CDEDA1C0D135}" destId="{EE61895F-66F1-4949-A170-CC43150C6A50}" srcOrd="0" destOrd="0" presId="urn:microsoft.com/office/officeart/2005/8/layout/list1"/>
    <dgm:cxn modelId="{7B90EED7-FA02-40CC-AFB5-6F1DD32D1374}" type="presOf" srcId="{509BA5E2-0166-44AA-8429-46CC3EF3D1F8}" destId="{511F4532-80A0-4705-9EAA-5D4283499B71}" srcOrd="0" destOrd="0" presId="urn:microsoft.com/office/officeart/2005/8/layout/list1"/>
    <dgm:cxn modelId="{0B910FEA-8657-446D-B861-8827F7BA1683}" type="presOf" srcId="{0F38458F-AA7E-4782-93AD-6066004A4A06}" destId="{B3847648-50E1-48E9-AF3E-2D6918422CED}" srcOrd="0" destOrd="1" presId="urn:microsoft.com/office/officeart/2005/8/layout/list1"/>
    <dgm:cxn modelId="{0A3F70F6-FBCD-4E03-9FC4-5CE09046900D}" type="presOf" srcId="{7466D0AB-D6CA-4E6B-9105-3C205BFB0DF1}" destId="{98D19764-1985-4714-A2A2-75DF438EC79E}" srcOrd="1" destOrd="0" presId="urn:microsoft.com/office/officeart/2005/8/layout/list1"/>
    <dgm:cxn modelId="{767B3C87-0F3D-4A4C-AF5A-9445048BDEE4}" type="presParOf" srcId="{511F4532-80A0-4705-9EAA-5D4283499B71}" destId="{5FD116E7-F15F-4044-B6BD-19637E9C8E8D}" srcOrd="0" destOrd="0" presId="urn:microsoft.com/office/officeart/2005/8/layout/list1"/>
    <dgm:cxn modelId="{B2A13712-6F00-4309-85D8-6E2976B5475C}" type="presParOf" srcId="{5FD116E7-F15F-4044-B6BD-19637E9C8E8D}" destId="{5B3C6170-F5A0-4EFE-AA00-3B2C14E3C957}" srcOrd="0" destOrd="0" presId="urn:microsoft.com/office/officeart/2005/8/layout/list1"/>
    <dgm:cxn modelId="{D96898D0-DF3C-49EF-8F67-D1AAF4B360E9}" type="presParOf" srcId="{5FD116E7-F15F-4044-B6BD-19637E9C8E8D}" destId="{98D19764-1985-4714-A2A2-75DF438EC79E}" srcOrd="1" destOrd="0" presId="urn:microsoft.com/office/officeart/2005/8/layout/list1"/>
    <dgm:cxn modelId="{B52E8E41-0836-4E07-B516-6C1E3D223F91}" type="presParOf" srcId="{511F4532-80A0-4705-9EAA-5D4283499B71}" destId="{1A91F43A-7083-4799-A74F-2284BDE156B3}" srcOrd="1" destOrd="0" presId="urn:microsoft.com/office/officeart/2005/8/layout/list1"/>
    <dgm:cxn modelId="{755D915A-7253-45A1-A75B-717C319F13C4}" type="presParOf" srcId="{511F4532-80A0-4705-9EAA-5D4283499B71}" destId="{6C5F97EF-1953-4BC7-B973-B51FBE48B078}" srcOrd="2" destOrd="0" presId="urn:microsoft.com/office/officeart/2005/8/layout/list1"/>
    <dgm:cxn modelId="{E13DB624-6460-4B9F-A6C1-2DAE37B32E53}" type="presParOf" srcId="{511F4532-80A0-4705-9EAA-5D4283499B71}" destId="{3E88C71F-AC72-4048-8276-776CD2F674C5}" srcOrd="3" destOrd="0" presId="urn:microsoft.com/office/officeart/2005/8/layout/list1"/>
    <dgm:cxn modelId="{E029C7C4-7F2D-4777-A702-92B9F23A540A}" type="presParOf" srcId="{511F4532-80A0-4705-9EAA-5D4283499B71}" destId="{E03B4379-64B6-46A4-932B-43AA21910CC8}" srcOrd="4" destOrd="0" presId="urn:microsoft.com/office/officeart/2005/8/layout/list1"/>
    <dgm:cxn modelId="{FAD11047-79AE-4FA5-BD54-8A308890D3F7}" type="presParOf" srcId="{E03B4379-64B6-46A4-932B-43AA21910CC8}" destId="{EE61895F-66F1-4949-A170-CC43150C6A50}" srcOrd="0" destOrd="0" presId="urn:microsoft.com/office/officeart/2005/8/layout/list1"/>
    <dgm:cxn modelId="{2B65A652-E77E-422D-942D-966DA69FCFBE}" type="presParOf" srcId="{E03B4379-64B6-46A4-932B-43AA21910CC8}" destId="{A9BEEC0E-F11C-462D-B6C0-5B229CB944C8}" srcOrd="1" destOrd="0" presId="urn:microsoft.com/office/officeart/2005/8/layout/list1"/>
    <dgm:cxn modelId="{6871AACF-7431-45A6-9C56-0B688EB2DD87}" type="presParOf" srcId="{511F4532-80A0-4705-9EAA-5D4283499B71}" destId="{23E42117-8A0C-4D0E-9202-6C1FE869BE32}" srcOrd="5" destOrd="0" presId="urn:microsoft.com/office/officeart/2005/8/layout/list1"/>
    <dgm:cxn modelId="{8E15F611-9608-4867-9B2F-08DDEB62DC36}" type="presParOf" srcId="{511F4532-80A0-4705-9EAA-5D4283499B71}" destId="{0719DA1E-4E60-468A-BFA1-DB651067893E}" srcOrd="6" destOrd="0" presId="urn:microsoft.com/office/officeart/2005/8/layout/list1"/>
    <dgm:cxn modelId="{E5EC352C-B5CE-4D42-9CE5-DC919CF25162}" type="presParOf" srcId="{511F4532-80A0-4705-9EAA-5D4283499B71}" destId="{B3DA1471-9BCC-4501-9EE7-34BEF93EA542}" srcOrd="7" destOrd="0" presId="urn:microsoft.com/office/officeart/2005/8/layout/list1"/>
    <dgm:cxn modelId="{1F987B1F-84B7-4AB2-8D43-0F2AB756A212}" type="presParOf" srcId="{511F4532-80A0-4705-9EAA-5D4283499B71}" destId="{C68DD32C-B3B1-4450-AA56-A7BFA3C4DA63}" srcOrd="8" destOrd="0" presId="urn:microsoft.com/office/officeart/2005/8/layout/list1"/>
    <dgm:cxn modelId="{93374D2F-6C61-4E97-A230-EDA04AB16302}" type="presParOf" srcId="{C68DD32C-B3B1-4450-AA56-A7BFA3C4DA63}" destId="{F368668C-F7C0-4128-9E73-0AC8042986FE}" srcOrd="0" destOrd="0" presId="urn:microsoft.com/office/officeart/2005/8/layout/list1"/>
    <dgm:cxn modelId="{0A72E2F8-AD3A-42D4-861E-2EF8A012E229}" type="presParOf" srcId="{C68DD32C-B3B1-4450-AA56-A7BFA3C4DA63}" destId="{3056162E-D6A1-4761-8AA9-FA136A528D6F}" srcOrd="1" destOrd="0" presId="urn:microsoft.com/office/officeart/2005/8/layout/list1"/>
    <dgm:cxn modelId="{6366C5EF-F7E7-457B-85CF-891679049375}" type="presParOf" srcId="{511F4532-80A0-4705-9EAA-5D4283499B71}" destId="{FFDBB262-7FBA-4DB8-A09E-F881A5859C79}" srcOrd="9" destOrd="0" presId="urn:microsoft.com/office/officeart/2005/8/layout/list1"/>
    <dgm:cxn modelId="{56E1E6D8-F2C1-4511-91B3-187A57263CB0}" type="presParOf" srcId="{511F4532-80A0-4705-9EAA-5D4283499B71}" destId="{B3847648-50E1-48E9-AF3E-2D6918422CED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509BA5E2-0166-44AA-8429-46CC3EF3D1F8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7466D0AB-D6CA-4E6B-9105-3C205BFB0DF1}">
      <dgm:prSet phldrT="[Text]"/>
      <dgm:spPr>
        <a:solidFill>
          <a:schemeClr val="bg1"/>
        </a:solidFill>
        <a:ln>
          <a:solidFill>
            <a:schemeClr val="accent6">
              <a:lumMod val="60000"/>
              <a:lumOff val="40000"/>
            </a:schemeClr>
          </a:solidFill>
        </a:ln>
      </dgm:spPr>
      <dgm:t>
        <a:bodyPr/>
        <a:lstStyle/>
        <a:p>
          <a:r>
            <a:rPr lang="en-GB" dirty="0">
              <a:solidFill>
                <a:schemeClr val="tx1">
                  <a:lumMod val="85000"/>
                  <a:lumOff val="15000"/>
                </a:schemeClr>
              </a:solidFill>
            </a:rPr>
            <a:t>What has been assessed?</a:t>
          </a:r>
        </a:p>
      </dgm:t>
    </dgm:pt>
    <dgm:pt modelId="{99EA6D9D-ED87-4374-80E8-D1917A6C6946}" type="parTrans" cxnId="{9D93F914-C4D0-4695-942A-353BE1EBA58D}">
      <dgm:prSet/>
      <dgm:spPr/>
      <dgm:t>
        <a:bodyPr/>
        <a:lstStyle/>
        <a:p>
          <a:endParaRPr lang="en-GB"/>
        </a:p>
      </dgm:t>
    </dgm:pt>
    <dgm:pt modelId="{AFE3B900-8D58-41E2-BDFC-8231E0614D88}" type="sibTrans" cxnId="{9D93F914-C4D0-4695-942A-353BE1EBA58D}">
      <dgm:prSet/>
      <dgm:spPr/>
      <dgm:t>
        <a:bodyPr/>
        <a:lstStyle/>
        <a:p>
          <a:endParaRPr lang="en-GB"/>
        </a:p>
      </dgm:t>
    </dgm:pt>
    <dgm:pt modelId="{8540EA2C-818A-4189-BF0D-2B5B4388DCA2}">
      <dgm:prSet phldrT="[Text]"/>
      <dgm:spPr>
        <a:solidFill>
          <a:schemeClr val="accent6">
            <a:lumMod val="40000"/>
            <a:lumOff val="60000"/>
          </a:schemeClr>
        </a:solidFill>
        <a:ln>
          <a:solidFill>
            <a:schemeClr val="accent1"/>
          </a:solidFill>
        </a:ln>
      </dgm:spPr>
      <dgm:t>
        <a:bodyPr/>
        <a:lstStyle/>
        <a:p>
          <a:r>
            <a:rPr lang="en-GB" dirty="0">
              <a:solidFill>
                <a:schemeClr val="tx1">
                  <a:lumMod val="85000"/>
                  <a:lumOff val="15000"/>
                </a:schemeClr>
              </a:solidFill>
            </a:rPr>
            <a:t>We are still awaiting the Impact Assessment</a:t>
          </a:r>
        </a:p>
      </dgm:t>
    </dgm:pt>
    <dgm:pt modelId="{9E039899-1701-4777-A1DD-467D18A47DC9}" type="parTrans" cxnId="{EB7B001F-79B9-4E7A-AEAD-5C229B113791}">
      <dgm:prSet/>
      <dgm:spPr/>
      <dgm:t>
        <a:bodyPr/>
        <a:lstStyle/>
        <a:p>
          <a:endParaRPr lang="en-GB"/>
        </a:p>
      </dgm:t>
    </dgm:pt>
    <dgm:pt modelId="{CA83A684-90BD-4267-95C6-38726D5C4EFA}" type="sibTrans" cxnId="{EB7B001F-79B9-4E7A-AEAD-5C229B113791}">
      <dgm:prSet/>
      <dgm:spPr/>
      <dgm:t>
        <a:bodyPr/>
        <a:lstStyle/>
        <a:p>
          <a:endParaRPr lang="en-GB"/>
        </a:p>
      </dgm:t>
    </dgm:pt>
    <dgm:pt modelId="{171D0DBA-3600-411D-AAC2-DFB402DD2AEC}">
      <dgm:prSet phldrT="[Text]"/>
      <dgm:spPr>
        <a:solidFill>
          <a:schemeClr val="bg1"/>
        </a:solidFill>
        <a:ln>
          <a:solidFill>
            <a:schemeClr val="accent6">
              <a:lumMod val="60000"/>
              <a:lumOff val="40000"/>
            </a:schemeClr>
          </a:solidFill>
        </a:ln>
      </dgm:spPr>
      <dgm:t>
        <a:bodyPr/>
        <a:lstStyle/>
        <a:p>
          <a:r>
            <a:rPr lang="en-GB" dirty="0">
              <a:solidFill>
                <a:schemeClr val="tx1">
                  <a:lumMod val="85000"/>
                  <a:lumOff val="15000"/>
                </a:schemeClr>
              </a:solidFill>
            </a:rPr>
            <a:t>What was the requirement?</a:t>
          </a:r>
        </a:p>
      </dgm:t>
    </dgm:pt>
    <dgm:pt modelId="{89DF4F0E-4BA8-46AC-B66F-9EFFE024231C}" type="parTrans" cxnId="{E3A8622F-DE7B-4581-B366-90871CD7CCE1}">
      <dgm:prSet/>
      <dgm:spPr/>
      <dgm:t>
        <a:bodyPr/>
        <a:lstStyle/>
        <a:p>
          <a:endParaRPr lang="en-GB"/>
        </a:p>
      </dgm:t>
    </dgm:pt>
    <dgm:pt modelId="{38A90999-A438-4B30-AD87-60EA782AF4A6}" type="sibTrans" cxnId="{E3A8622F-DE7B-4581-B366-90871CD7CCE1}">
      <dgm:prSet/>
      <dgm:spPr/>
      <dgm:t>
        <a:bodyPr/>
        <a:lstStyle/>
        <a:p>
          <a:endParaRPr lang="en-GB"/>
        </a:p>
      </dgm:t>
    </dgm:pt>
    <dgm:pt modelId="{1FB5F80C-A0A5-4B34-A612-C708D052F533}">
      <dgm:prSet phldrT="[Text]"/>
      <dgm:spPr>
        <a:solidFill>
          <a:schemeClr val="accent6">
            <a:lumMod val="40000"/>
            <a:lumOff val="60000"/>
          </a:schemeClr>
        </a:solidFill>
        <a:ln>
          <a:solidFill>
            <a:schemeClr val="accent1"/>
          </a:solidFill>
        </a:ln>
      </dgm:spPr>
      <dgm:t>
        <a:bodyPr/>
        <a:lstStyle/>
        <a:p>
          <a:r>
            <a:rPr lang="en-GB" dirty="0"/>
            <a:t>Image Discarded</a:t>
          </a:r>
          <a:endParaRPr lang="en-GB" dirty="0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27C4E63B-0017-49EB-9CB6-BF1FD5776475}" type="parTrans" cxnId="{115575C6-BC37-4884-BA94-86999CB8B131}">
      <dgm:prSet/>
      <dgm:spPr/>
      <dgm:t>
        <a:bodyPr/>
        <a:lstStyle/>
        <a:p>
          <a:endParaRPr lang="en-GB"/>
        </a:p>
      </dgm:t>
    </dgm:pt>
    <dgm:pt modelId="{C91096A5-9B84-4A23-BBA3-C52B9793FFB1}" type="sibTrans" cxnId="{115575C6-BC37-4884-BA94-86999CB8B131}">
      <dgm:prSet/>
      <dgm:spPr/>
      <dgm:t>
        <a:bodyPr/>
        <a:lstStyle/>
        <a:p>
          <a:endParaRPr lang="en-GB"/>
        </a:p>
      </dgm:t>
    </dgm:pt>
    <dgm:pt modelId="{E2530B2E-F71D-4B7A-946B-FD3B7861673C}">
      <dgm:prSet/>
      <dgm:spPr/>
      <dgm:t>
        <a:bodyPr/>
        <a:lstStyle/>
        <a:p>
          <a:r>
            <a:rPr lang="en-GB" dirty="0"/>
            <a:t>Hardware Version Mismatch</a:t>
          </a:r>
        </a:p>
      </dgm:t>
    </dgm:pt>
    <dgm:pt modelId="{9526EF4F-9BC1-4DAD-BCCA-72D44E330274}" type="parTrans" cxnId="{B861EAFB-8B17-4C09-A500-D4D11910DA71}">
      <dgm:prSet/>
      <dgm:spPr/>
      <dgm:t>
        <a:bodyPr/>
        <a:lstStyle/>
        <a:p>
          <a:endParaRPr lang="en-GB"/>
        </a:p>
      </dgm:t>
    </dgm:pt>
    <dgm:pt modelId="{F3B1154C-17D5-42AB-BE1F-F81629E492A5}" type="sibTrans" cxnId="{B861EAFB-8B17-4C09-A500-D4D11910DA71}">
      <dgm:prSet/>
      <dgm:spPr/>
      <dgm:t>
        <a:bodyPr/>
        <a:lstStyle/>
        <a:p>
          <a:endParaRPr lang="en-GB"/>
        </a:p>
      </dgm:t>
    </dgm:pt>
    <dgm:pt modelId="{39447BBC-D8C5-4E7C-8EDA-0954DE05C686}">
      <dgm:prSet/>
      <dgm:spPr/>
      <dgm:t>
        <a:bodyPr/>
        <a:lstStyle/>
        <a:p>
          <a:r>
            <a:rPr lang="en-GB" dirty="0"/>
            <a:t>File Transfer Failure</a:t>
          </a:r>
        </a:p>
      </dgm:t>
    </dgm:pt>
    <dgm:pt modelId="{45D2E4C0-45A4-4BFB-9E39-2846032422F3}" type="parTrans" cxnId="{1C44045B-1957-4A49-A51D-EEB50901C1EF}">
      <dgm:prSet/>
      <dgm:spPr/>
      <dgm:t>
        <a:bodyPr/>
        <a:lstStyle/>
        <a:p>
          <a:endParaRPr lang="en-GB"/>
        </a:p>
      </dgm:t>
    </dgm:pt>
    <dgm:pt modelId="{8EBED2D5-AE24-45DF-8C6D-3C1E6D75A58B}" type="sibTrans" cxnId="{1C44045B-1957-4A49-A51D-EEB50901C1EF}">
      <dgm:prSet/>
      <dgm:spPr/>
      <dgm:t>
        <a:bodyPr/>
        <a:lstStyle/>
        <a:p>
          <a:endParaRPr lang="en-GB"/>
        </a:p>
      </dgm:t>
    </dgm:pt>
    <dgm:pt modelId="{7A2FF856-3A38-46F9-A0C4-E7DADB10465A}">
      <dgm:prSet/>
      <dgm:spPr/>
      <dgm:t>
        <a:bodyPr/>
        <a:lstStyle/>
        <a:p>
          <a:r>
            <a:rPr lang="en-GB" dirty="0"/>
            <a:t>File Transfer Success</a:t>
          </a:r>
        </a:p>
      </dgm:t>
    </dgm:pt>
    <dgm:pt modelId="{A8203127-3F0B-4797-A441-B3D626E3E665}" type="parTrans" cxnId="{69E460A3-7A6F-4D7B-BE77-6FA6A0AD4E7E}">
      <dgm:prSet/>
      <dgm:spPr/>
      <dgm:t>
        <a:bodyPr/>
        <a:lstStyle/>
        <a:p>
          <a:endParaRPr lang="en-GB"/>
        </a:p>
      </dgm:t>
    </dgm:pt>
    <dgm:pt modelId="{CF31300D-18FA-446C-BCF5-167B502BD893}" type="sibTrans" cxnId="{69E460A3-7A6F-4D7B-BE77-6FA6A0AD4E7E}">
      <dgm:prSet/>
      <dgm:spPr/>
      <dgm:t>
        <a:bodyPr/>
        <a:lstStyle/>
        <a:p>
          <a:endParaRPr lang="en-GB"/>
        </a:p>
      </dgm:t>
    </dgm:pt>
    <dgm:pt modelId="{7D439BF5-0A26-4FF5-BA42-017A9FBE8A0C}">
      <dgm:prSet/>
      <dgm:spPr/>
      <dgm:t>
        <a:bodyPr/>
        <a:lstStyle/>
        <a:p>
          <a:r>
            <a:rPr lang="en-GB" dirty="0"/>
            <a:t>Firmware Read Failure</a:t>
          </a:r>
        </a:p>
      </dgm:t>
    </dgm:pt>
    <dgm:pt modelId="{BECC9844-6D3D-4676-B3FC-39946A6B2F7A}" type="parTrans" cxnId="{D2393082-83AF-4C6B-A465-C31BA6D13259}">
      <dgm:prSet/>
      <dgm:spPr/>
      <dgm:t>
        <a:bodyPr/>
        <a:lstStyle/>
        <a:p>
          <a:endParaRPr lang="en-GB"/>
        </a:p>
      </dgm:t>
    </dgm:pt>
    <dgm:pt modelId="{ABE6AB96-10A4-4786-A10B-7435191DA148}" type="sibTrans" cxnId="{D2393082-83AF-4C6B-A465-C31BA6D13259}">
      <dgm:prSet/>
      <dgm:spPr/>
      <dgm:t>
        <a:bodyPr/>
        <a:lstStyle/>
        <a:p>
          <a:endParaRPr lang="en-GB"/>
        </a:p>
      </dgm:t>
    </dgm:pt>
    <dgm:pt modelId="{FB862106-A51C-49DD-9678-37BE3F70FA9C}">
      <dgm:prSet/>
      <dgm:spPr/>
      <dgm:t>
        <a:bodyPr/>
        <a:lstStyle/>
        <a:p>
          <a:r>
            <a:rPr lang="en-GB" dirty="0"/>
            <a:t>Firmware Read Success</a:t>
          </a:r>
        </a:p>
      </dgm:t>
    </dgm:pt>
    <dgm:pt modelId="{A944C109-CA47-4933-8F51-51D500573FCF}" type="parTrans" cxnId="{ED98095F-78A6-4709-BFC6-1CACE0AC7213}">
      <dgm:prSet/>
      <dgm:spPr/>
      <dgm:t>
        <a:bodyPr/>
        <a:lstStyle/>
        <a:p>
          <a:endParaRPr lang="en-GB"/>
        </a:p>
      </dgm:t>
    </dgm:pt>
    <dgm:pt modelId="{8F90DB90-DD3D-44B4-9B35-894757E43F74}" type="sibTrans" cxnId="{ED98095F-78A6-4709-BFC6-1CACE0AC7213}">
      <dgm:prSet/>
      <dgm:spPr/>
      <dgm:t>
        <a:bodyPr/>
        <a:lstStyle/>
        <a:p>
          <a:endParaRPr lang="en-GB"/>
        </a:p>
      </dgm:t>
    </dgm:pt>
    <dgm:pt modelId="{511F4532-80A0-4705-9EAA-5D4283499B71}" type="pres">
      <dgm:prSet presAssocID="{509BA5E2-0166-44AA-8429-46CC3EF3D1F8}" presName="linear" presStyleCnt="0">
        <dgm:presLayoutVars>
          <dgm:dir/>
          <dgm:animLvl val="lvl"/>
          <dgm:resizeHandles val="exact"/>
        </dgm:presLayoutVars>
      </dgm:prSet>
      <dgm:spPr/>
    </dgm:pt>
    <dgm:pt modelId="{0809DF28-DCCE-437A-A873-27C3B03D4DB3}" type="pres">
      <dgm:prSet presAssocID="{171D0DBA-3600-411D-AAC2-DFB402DD2AEC}" presName="parentLin" presStyleCnt="0"/>
      <dgm:spPr/>
    </dgm:pt>
    <dgm:pt modelId="{3837E04F-221D-4737-97CA-4E84C4F2CE34}" type="pres">
      <dgm:prSet presAssocID="{171D0DBA-3600-411D-AAC2-DFB402DD2AEC}" presName="parentLeftMargin" presStyleLbl="node1" presStyleIdx="0" presStyleCnt="2"/>
      <dgm:spPr/>
    </dgm:pt>
    <dgm:pt modelId="{67B2B380-62A3-4987-A36B-A211BCEAA973}" type="pres">
      <dgm:prSet presAssocID="{171D0DBA-3600-411D-AAC2-DFB402DD2AEC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36BB5CEA-AA02-4699-9012-B3071D51B263}" type="pres">
      <dgm:prSet presAssocID="{171D0DBA-3600-411D-AAC2-DFB402DD2AEC}" presName="negativeSpace" presStyleCnt="0"/>
      <dgm:spPr/>
    </dgm:pt>
    <dgm:pt modelId="{761FC670-14CB-4256-9E5B-33B755669EC1}" type="pres">
      <dgm:prSet presAssocID="{171D0DBA-3600-411D-AAC2-DFB402DD2AEC}" presName="childText" presStyleLbl="conFgAcc1" presStyleIdx="0" presStyleCnt="2">
        <dgm:presLayoutVars>
          <dgm:bulletEnabled val="1"/>
        </dgm:presLayoutVars>
      </dgm:prSet>
      <dgm:spPr/>
    </dgm:pt>
    <dgm:pt modelId="{4CC0D602-CCA1-45B8-B4C1-556633BEC9A1}" type="pres">
      <dgm:prSet presAssocID="{38A90999-A438-4B30-AD87-60EA782AF4A6}" presName="spaceBetweenRectangles" presStyleCnt="0"/>
      <dgm:spPr/>
    </dgm:pt>
    <dgm:pt modelId="{5FD116E7-F15F-4044-B6BD-19637E9C8E8D}" type="pres">
      <dgm:prSet presAssocID="{7466D0AB-D6CA-4E6B-9105-3C205BFB0DF1}" presName="parentLin" presStyleCnt="0"/>
      <dgm:spPr/>
    </dgm:pt>
    <dgm:pt modelId="{5B3C6170-F5A0-4EFE-AA00-3B2C14E3C957}" type="pres">
      <dgm:prSet presAssocID="{7466D0AB-D6CA-4E6B-9105-3C205BFB0DF1}" presName="parentLeftMargin" presStyleLbl="node1" presStyleIdx="0" presStyleCnt="2"/>
      <dgm:spPr/>
    </dgm:pt>
    <dgm:pt modelId="{98D19764-1985-4714-A2A2-75DF438EC79E}" type="pres">
      <dgm:prSet presAssocID="{7466D0AB-D6CA-4E6B-9105-3C205BFB0DF1}" presName="parentText" presStyleLbl="node1" presStyleIdx="1" presStyleCnt="2" custScaleX="88307">
        <dgm:presLayoutVars>
          <dgm:chMax val="0"/>
          <dgm:bulletEnabled val="1"/>
        </dgm:presLayoutVars>
      </dgm:prSet>
      <dgm:spPr/>
    </dgm:pt>
    <dgm:pt modelId="{1A91F43A-7083-4799-A74F-2284BDE156B3}" type="pres">
      <dgm:prSet presAssocID="{7466D0AB-D6CA-4E6B-9105-3C205BFB0DF1}" presName="negativeSpace" presStyleCnt="0"/>
      <dgm:spPr/>
    </dgm:pt>
    <dgm:pt modelId="{6C5F97EF-1953-4BC7-B973-B51FBE48B078}" type="pres">
      <dgm:prSet presAssocID="{7466D0AB-D6CA-4E6B-9105-3C205BFB0DF1}" presName="childText" presStyleLbl="conFgAcc1" presStyleIdx="1" presStyleCnt="2">
        <dgm:presLayoutVars>
          <dgm:bulletEnabled val="1"/>
        </dgm:presLayoutVars>
      </dgm:prSet>
      <dgm:spPr/>
    </dgm:pt>
  </dgm:ptLst>
  <dgm:cxnLst>
    <dgm:cxn modelId="{49AB6302-51BF-4739-A912-8FFA1661E77A}" type="presOf" srcId="{FB862106-A51C-49DD-9678-37BE3F70FA9C}" destId="{761FC670-14CB-4256-9E5B-33B755669EC1}" srcOrd="0" destOrd="5" presId="urn:microsoft.com/office/officeart/2005/8/layout/list1"/>
    <dgm:cxn modelId="{47493006-5933-485D-82ED-FF15A0F94A4D}" type="presOf" srcId="{8540EA2C-818A-4189-BF0D-2B5B4388DCA2}" destId="{6C5F97EF-1953-4BC7-B973-B51FBE48B078}" srcOrd="0" destOrd="0" presId="urn:microsoft.com/office/officeart/2005/8/layout/list1"/>
    <dgm:cxn modelId="{0CEBAF0E-4181-400D-BCBE-229A9AFC92FF}" type="presOf" srcId="{171D0DBA-3600-411D-AAC2-DFB402DD2AEC}" destId="{67B2B380-62A3-4987-A36B-A211BCEAA973}" srcOrd="1" destOrd="0" presId="urn:microsoft.com/office/officeart/2005/8/layout/list1"/>
    <dgm:cxn modelId="{9D93F914-C4D0-4695-942A-353BE1EBA58D}" srcId="{509BA5E2-0166-44AA-8429-46CC3EF3D1F8}" destId="{7466D0AB-D6CA-4E6B-9105-3C205BFB0DF1}" srcOrd="1" destOrd="0" parTransId="{99EA6D9D-ED87-4374-80E8-D1917A6C6946}" sibTransId="{AFE3B900-8D58-41E2-BDFC-8231E0614D88}"/>
    <dgm:cxn modelId="{EB7B001F-79B9-4E7A-AEAD-5C229B113791}" srcId="{7466D0AB-D6CA-4E6B-9105-3C205BFB0DF1}" destId="{8540EA2C-818A-4189-BF0D-2B5B4388DCA2}" srcOrd="0" destOrd="0" parTransId="{9E039899-1701-4777-A1DD-467D18A47DC9}" sibTransId="{CA83A684-90BD-4267-95C6-38726D5C4EFA}"/>
    <dgm:cxn modelId="{E3A8622F-DE7B-4581-B366-90871CD7CCE1}" srcId="{509BA5E2-0166-44AA-8429-46CC3EF3D1F8}" destId="{171D0DBA-3600-411D-AAC2-DFB402DD2AEC}" srcOrd="0" destOrd="0" parTransId="{89DF4F0E-4BA8-46AC-B66F-9EFFE024231C}" sibTransId="{38A90999-A438-4B30-AD87-60EA782AF4A6}"/>
    <dgm:cxn modelId="{5347C538-659C-4591-B304-DB6DE3B67BDB}" type="presOf" srcId="{171D0DBA-3600-411D-AAC2-DFB402DD2AEC}" destId="{3837E04F-221D-4737-97CA-4E84C4F2CE34}" srcOrd="0" destOrd="0" presId="urn:microsoft.com/office/officeart/2005/8/layout/list1"/>
    <dgm:cxn modelId="{A9CB713B-B579-4866-9B8A-7854398BF686}" type="presOf" srcId="{E2530B2E-F71D-4B7A-946B-FD3B7861673C}" destId="{761FC670-14CB-4256-9E5B-33B755669EC1}" srcOrd="0" destOrd="1" presId="urn:microsoft.com/office/officeart/2005/8/layout/list1"/>
    <dgm:cxn modelId="{1C44045B-1957-4A49-A51D-EEB50901C1EF}" srcId="{171D0DBA-3600-411D-AAC2-DFB402DD2AEC}" destId="{39447BBC-D8C5-4E7C-8EDA-0954DE05C686}" srcOrd="2" destOrd="0" parTransId="{45D2E4C0-45A4-4BFB-9E39-2846032422F3}" sibTransId="{8EBED2D5-AE24-45DF-8C6D-3C1E6D75A58B}"/>
    <dgm:cxn modelId="{ED98095F-78A6-4709-BFC6-1CACE0AC7213}" srcId="{171D0DBA-3600-411D-AAC2-DFB402DD2AEC}" destId="{FB862106-A51C-49DD-9678-37BE3F70FA9C}" srcOrd="5" destOrd="0" parTransId="{A944C109-CA47-4933-8F51-51D500573FCF}" sibTransId="{8F90DB90-DD3D-44B4-9B35-894757E43F74}"/>
    <dgm:cxn modelId="{2678B045-1F86-4E46-840D-B3A3429DAC7E}" type="presOf" srcId="{1FB5F80C-A0A5-4B34-A612-C708D052F533}" destId="{761FC670-14CB-4256-9E5B-33B755669EC1}" srcOrd="0" destOrd="0" presId="urn:microsoft.com/office/officeart/2005/8/layout/list1"/>
    <dgm:cxn modelId="{80914957-9799-4DD1-B804-F529109BC1B6}" type="presOf" srcId="{7D439BF5-0A26-4FF5-BA42-017A9FBE8A0C}" destId="{761FC670-14CB-4256-9E5B-33B755669EC1}" srcOrd="0" destOrd="4" presId="urn:microsoft.com/office/officeart/2005/8/layout/list1"/>
    <dgm:cxn modelId="{92B0EB81-BFD9-441F-BEE8-65FA5D645D9D}" type="presOf" srcId="{7466D0AB-D6CA-4E6B-9105-3C205BFB0DF1}" destId="{5B3C6170-F5A0-4EFE-AA00-3B2C14E3C957}" srcOrd="0" destOrd="0" presId="urn:microsoft.com/office/officeart/2005/8/layout/list1"/>
    <dgm:cxn modelId="{D2393082-83AF-4C6B-A465-C31BA6D13259}" srcId="{171D0DBA-3600-411D-AAC2-DFB402DD2AEC}" destId="{7D439BF5-0A26-4FF5-BA42-017A9FBE8A0C}" srcOrd="4" destOrd="0" parTransId="{BECC9844-6D3D-4676-B3FC-39946A6B2F7A}" sibTransId="{ABE6AB96-10A4-4786-A10B-7435191DA148}"/>
    <dgm:cxn modelId="{0DD3858B-076F-468E-8255-F3495CE39166}" type="presOf" srcId="{7A2FF856-3A38-46F9-A0C4-E7DADB10465A}" destId="{761FC670-14CB-4256-9E5B-33B755669EC1}" srcOrd="0" destOrd="3" presId="urn:microsoft.com/office/officeart/2005/8/layout/list1"/>
    <dgm:cxn modelId="{69E460A3-7A6F-4D7B-BE77-6FA6A0AD4E7E}" srcId="{171D0DBA-3600-411D-AAC2-DFB402DD2AEC}" destId="{7A2FF856-3A38-46F9-A0C4-E7DADB10465A}" srcOrd="3" destOrd="0" parTransId="{A8203127-3F0B-4797-A441-B3D626E3E665}" sibTransId="{CF31300D-18FA-446C-BCF5-167B502BD893}"/>
    <dgm:cxn modelId="{A4083CAA-FD98-44D8-AD82-1136AA7EBFB4}" type="presOf" srcId="{39447BBC-D8C5-4E7C-8EDA-0954DE05C686}" destId="{761FC670-14CB-4256-9E5B-33B755669EC1}" srcOrd="0" destOrd="2" presId="urn:microsoft.com/office/officeart/2005/8/layout/list1"/>
    <dgm:cxn modelId="{115575C6-BC37-4884-BA94-86999CB8B131}" srcId="{171D0DBA-3600-411D-AAC2-DFB402DD2AEC}" destId="{1FB5F80C-A0A5-4B34-A612-C708D052F533}" srcOrd="0" destOrd="0" parTransId="{27C4E63B-0017-49EB-9CB6-BF1FD5776475}" sibTransId="{C91096A5-9B84-4A23-BBA3-C52B9793FFB1}"/>
    <dgm:cxn modelId="{7B90EED7-FA02-40CC-AFB5-6F1DD32D1374}" type="presOf" srcId="{509BA5E2-0166-44AA-8429-46CC3EF3D1F8}" destId="{511F4532-80A0-4705-9EAA-5D4283499B71}" srcOrd="0" destOrd="0" presId="urn:microsoft.com/office/officeart/2005/8/layout/list1"/>
    <dgm:cxn modelId="{0A3F70F6-FBCD-4E03-9FC4-5CE09046900D}" type="presOf" srcId="{7466D0AB-D6CA-4E6B-9105-3C205BFB0DF1}" destId="{98D19764-1985-4714-A2A2-75DF438EC79E}" srcOrd="1" destOrd="0" presId="urn:microsoft.com/office/officeart/2005/8/layout/list1"/>
    <dgm:cxn modelId="{B861EAFB-8B17-4C09-A500-D4D11910DA71}" srcId="{171D0DBA-3600-411D-AAC2-DFB402DD2AEC}" destId="{E2530B2E-F71D-4B7A-946B-FD3B7861673C}" srcOrd="1" destOrd="0" parTransId="{9526EF4F-9BC1-4DAD-BCCA-72D44E330274}" sibTransId="{F3B1154C-17D5-42AB-BE1F-F81629E492A5}"/>
    <dgm:cxn modelId="{B87EA7B2-D730-4F3D-BB02-3BC1A4C39F99}" type="presParOf" srcId="{511F4532-80A0-4705-9EAA-5D4283499B71}" destId="{0809DF28-DCCE-437A-A873-27C3B03D4DB3}" srcOrd="0" destOrd="0" presId="urn:microsoft.com/office/officeart/2005/8/layout/list1"/>
    <dgm:cxn modelId="{448098EA-C2E4-415D-9A31-781DF0BF7E03}" type="presParOf" srcId="{0809DF28-DCCE-437A-A873-27C3B03D4DB3}" destId="{3837E04F-221D-4737-97CA-4E84C4F2CE34}" srcOrd="0" destOrd="0" presId="urn:microsoft.com/office/officeart/2005/8/layout/list1"/>
    <dgm:cxn modelId="{940FAAE7-EC81-4D28-A62F-7B1A89F20331}" type="presParOf" srcId="{0809DF28-DCCE-437A-A873-27C3B03D4DB3}" destId="{67B2B380-62A3-4987-A36B-A211BCEAA973}" srcOrd="1" destOrd="0" presId="urn:microsoft.com/office/officeart/2005/8/layout/list1"/>
    <dgm:cxn modelId="{0E88E165-CC92-4DB8-9B1A-4B09788CF5E3}" type="presParOf" srcId="{511F4532-80A0-4705-9EAA-5D4283499B71}" destId="{36BB5CEA-AA02-4699-9012-B3071D51B263}" srcOrd="1" destOrd="0" presId="urn:microsoft.com/office/officeart/2005/8/layout/list1"/>
    <dgm:cxn modelId="{11993FE0-E277-469C-97F7-67943F0CB33C}" type="presParOf" srcId="{511F4532-80A0-4705-9EAA-5D4283499B71}" destId="{761FC670-14CB-4256-9E5B-33B755669EC1}" srcOrd="2" destOrd="0" presId="urn:microsoft.com/office/officeart/2005/8/layout/list1"/>
    <dgm:cxn modelId="{FA3E71E6-6A05-4E97-9F79-52A5ADF3B3E9}" type="presParOf" srcId="{511F4532-80A0-4705-9EAA-5D4283499B71}" destId="{4CC0D602-CCA1-45B8-B4C1-556633BEC9A1}" srcOrd="3" destOrd="0" presId="urn:microsoft.com/office/officeart/2005/8/layout/list1"/>
    <dgm:cxn modelId="{767B3C87-0F3D-4A4C-AF5A-9445048BDEE4}" type="presParOf" srcId="{511F4532-80A0-4705-9EAA-5D4283499B71}" destId="{5FD116E7-F15F-4044-B6BD-19637E9C8E8D}" srcOrd="4" destOrd="0" presId="urn:microsoft.com/office/officeart/2005/8/layout/list1"/>
    <dgm:cxn modelId="{B2A13712-6F00-4309-85D8-6E2976B5475C}" type="presParOf" srcId="{5FD116E7-F15F-4044-B6BD-19637E9C8E8D}" destId="{5B3C6170-F5A0-4EFE-AA00-3B2C14E3C957}" srcOrd="0" destOrd="0" presId="urn:microsoft.com/office/officeart/2005/8/layout/list1"/>
    <dgm:cxn modelId="{D96898D0-DF3C-49EF-8F67-D1AAF4B360E9}" type="presParOf" srcId="{5FD116E7-F15F-4044-B6BD-19637E9C8E8D}" destId="{98D19764-1985-4714-A2A2-75DF438EC79E}" srcOrd="1" destOrd="0" presId="urn:microsoft.com/office/officeart/2005/8/layout/list1"/>
    <dgm:cxn modelId="{B52E8E41-0836-4E07-B516-6C1E3D223F91}" type="presParOf" srcId="{511F4532-80A0-4705-9EAA-5D4283499B71}" destId="{1A91F43A-7083-4799-A74F-2284BDE156B3}" srcOrd="5" destOrd="0" presId="urn:microsoft.com/office/officeart/2005/8/layout/list1"/>
    <dgm:cxn modelId="{755D915A-7253-45A1-A75B-717C319F13C4}" type="presParOf" srcId="{511F4532-80A0-4705-9EAA-5D4283499B71}" destId="{6C5F97EF-1953-4BC7-B973-B51FBE48B078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509BA5E2-0166-44AA-8429-46CC3EF3D1F8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7466D0AB-D6CA-4E6B-9105-3C205BFB0DF1}">
      <dgm:prSet phldrT="[Text]"/>
      <dgm:spPr>
        <a:solidFill>
          <a:schemeClr val="bg1"/>
        </a:solidFill>
        <a:ln>
          <a:solidFill>
            <a:schemeClr val="accent6">
              <a:lumMod val="60000"/>
              <a:lumOff val="40000"/>
            </a:schemeClr>
          </a:solidFill>
        </a:ln>
      </dgm:spPr>
      <dgm:t>
        <a:bodyPr/>
        <a:lstStyle/>
        <a:p>
          <a:r>
            <a:rPr lang="en-GB" dirty="0">
              <a:solidFill>
                <a:schemeClr val="tx1">
                  <a:lumMod val="85000"/>
                  <a:lumOff val="15000"/>
                </a:schemeClr>
              </a:solidFill>
            </a:rPr>
            <a:t>Proposal</a:t>
          </a:r>
        </a:p>
      </dgm:t>
    </dgm:pt>
    <dgm:pt modelId="{99EA6D9D-ED87-4374-80E8-D1917A6C6946}" type="parTrans" cxnId="{9D93F914-C4D0-4695-942A-353BE1EBA58D}">
      <dgm:prSet/>
      <dgm:spPr/>
      <dgm:t>
        <a:bodyPr/>
        <a:lstStyle/>
        <a:p>
          <a:endParaRPr lang="en-GB"/>
        </a:p>
      </dgm:t>
    </dgm:pt>
    <dgm:pt modelId="{AFE3B900-8D58-41E2-BDFC-8231E0614D88}" type="sibTrans" cxnId="{9D93F914-C4D0-4695-942A-353BE1EBA58D}">
      <dgm:prSet/>
      <dgm:spPr/>
      <dgm:t>
        <a:bodyPr/>
        <a:lstStyle/>
        <a:p>
          <a:endParaRPr lang="en-GB"/>
        </a:p>
      </dgm:t>
    </dgm:pt>
    <dgm:pt modelId="{335CFB4A-3E17-41E7-9E15-984DFA55FCD2}">
      <dgm:prSet phldrT="[Text]"/>
      <dgm:spPr>
        <a:solidFill>
          <a:schemeClr val="accent6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en-GB" b="0" dirty="0"/>
            <a:t>To reduce the number of Alerts and Notifications</a:t>
          </a:r>
        </a:p>
      </dgm:t>
    </dgm:pt>
    <dgm:pt modelId="{FD0DAB6E-24DA-483C-BF64-D314C8E39DF9}" type="parTrans" cxnId="{0F149F4E-FD85-4E60-8B7A-A5AA9DA7C0BC}">
      <dgm:prSet/>
      <dgm:spPr/>
      <dgm:t>
        <a:bodyPr/>
        <a:lstStyle/>
        <a:p>
          <a:endParaRPr lang="en-GB"/>
        </a:p>
      </dgm:t>
    </dgm:pt>
    <dgm:pt modelId="{22000C16-3C2F-4F45-A2A6-A9A5478C1C5E}" type="sibTrans" cxnId="{0F149F4E-FD85-4E60-8B7A-A5AA9DA7C0BC}">
      <dgm:prSet/>
      <dgm:spPr/>
      <dgm:t>
        <a:bodyPr/>
        <a:lstStyle/>
        <a:p>
          <a:endParaRPr lang="en-GB"/>
        </a:p>
      </dgm:t>
    </dgm:pt>
    <dgm:pt modelId="{77272212-7D9C-4680-9397-AE637B56F0EB}">
      <dgm:prSet phldrT="[Text]"/>
      <dgm:spPr>
        <a:solidFill>
          <a:schemeClr val="bg1"/>
        </a:solidFill>
        <a:ln>
          <a:solidFill>
            <a:schemeClr val="accent6">
              <a:lumMod val="60000"/>
              <a:lumOff val="40000"/>
            </a:schemeClr>
          </a:solidFill>
        </a:ln>
      </dgm:spPr>
      <dgm:t>
        <a:bodyPr/>
        <a:lstStyle/>
        <a:p>
          <a:r>
            <a:rPr lang="en-GB" dirty="0">
              <a:solidFill>
                <a:schemeClr val="tx1">
                  <a:lumMod val="85000"/>
                  <a:lumOff val="15000"/>
                </a:schemeClr>
              </a:solidFill>
            </a:rPr>
            <a:t>Why?</a:t>
          </a:r>
        </a:p>
      </dgm:t>
    </dgm:pt>
    <dgm:pt modelId="{121D08A2-780E-492C-B2CE-E7E40C29DC95}" type="parTrans" cxnId="{1EB234BE-A8C9-4E81-BEA1-1BCC524043D5}">
      <dgm:prSet/>
      <dgm:spPr/>
      <dgm:t>
        <a:bodyPr/>
        <a:lstStyle/>
        <a:p>
          <a:endParaRPr lang="en-GB"/>
        </a:p>
      </dgm:t>
    </dgm:pt>
    <dgm:pt modelId="{3AFE3F18-7633-40E3-8F06-946AF50B1234}" type="sibTrans" cxnId="{1EB234BE-A8C9-4E81-BEA1-1BCC524043D5}">
      <dgm:prSet/>
      <dgm:spPr/>
      <dgm:t>
        <a:bodyPr/>
        <a:lstStyle/>
        <a:p>
          <a:endParaRPr lang="en-GB"/>
        </a:p>
      </dgm:t>
    </dgm:pt>
    <dgm:pt modelId="{E81B34F1-9E38-4A9F-9D74-A9F8F248A8E0}">
      <dgm:prSet phldrT="[Text]"/>
      <dgm:spPr>
        <a:solidFill>
          <a:schemeClr val="accent6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en-GB" dirty="0"/>
            <a:t>Suggestion that the modification should be used as a transport mechanism only</a:t>
          </a:r>
        </a:p>
      </dgm:t>
    </dgm:pt>
    <dgm:pt modelId="{CFB341E7-8279-4BC8-97D1-5124659E6B82}" type="parTrans" cxnId="{D9A00F0E-9B7B-4021-BB74-B0ED253669F3}">
      <dgm:prSet/>
      <dgm:spPr/>
      <dgm:t>
        <a:bodyPr/>
        <a:lstStyle/>
        <a:p>
          <a:endParaRPr lang="en-GB"/>
        </a:p>
      </dgm:t>
    </dgm:pt>
    <dgm:pt modelId="{2DEC4877-564B-4911-B0F3-3560CFEAE0EF}" type="sibTrans" cxnId="{D9A00F0E-9B7B-4021-BB74-B0ED253669F3}">
      <dgm:prSet/>
      <dgm:spPr/>
      <dgm:t>
        <a:bodyPr/>
        <a:lstStyle/>
        <a:p>
          <a:endParaRPr lang="en-GB"/>
        </a:p>
      </dgm:t>
    </dgm:pt>
    <dgm:pt modelId="{20A99109-0284-489B-B505-42349BD40AF0}">
      <dgm:prSet phldrT="[Text]"/>
      <dgm:spPr>
        <a:solidFill>
          <a:schemeClr val="accent6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en-GB" dirty="0"/>
            <a:t>Rather than a way to deliver, monitor, and confirm the update</a:t>
          </a:r>
        </a:p>
      </dgm:t>
    </dgm:pt>
    <dgm:pt modelId="{E4DAA4B1-4BE0-4411-AD58-C1B4D08AFB31}" type="parTrans" cxnId="{4BCAF047-B650-49A1-AB63-2C4B6D2350DF}">
      <dgm:prSet/>
      <dgm:spPr/>
      <dgm:t>
        <a:bodyPr/>
        <a:lstStyle/>
        <a:p>
          <a:endParaRPr lang="en-GB"/>
        </a:p>
      </dgm:t>
    </dgm:pt>
    <dgm:pt modelId="{677E42C5-EAFC-4715-B02D-B7CC117365EA}" type="sibTrans" cxnId="{4BCAF047-B650-49A1-AB63-2C4B6D2350DF}">
      <dgm:prSet/>
      <dgm:spPr/>
      <dgm:t>
        <a:bodyPr/>
        <a:lstStyle/>
        <a:p>
          <a:endParaRPr lang="en-GB"/>
        </a:p>
      </dgm:t>
    </dgm:pt>
    <dgm:pt modelId="{81331E0E-3559-4104-99A4-25E731C63B1F}">
      <dgm:prSet phldrT="[Text]"/>
      <dgm:spPr>
        <a:noFill/>
        <a:ln>
          <a:noFill/>
        </a:ln>
      </dgm:spPr>
      <dgm:t>
        <a:bodyPr/>
        <a:lstStyle/>
        <a:p>
          <a:endParaRPr lang="en-GB" b="0" dirty="0"/>
        </a:p>
      </dgm:t>
    </dgm:pt>
    <dgm:pt modelId="{EE73B528-76C2-4E4D-9E4F-8B738E6E4105}" type="parTrans" cxnId="{62EE66BE-C0B8-4277-9083-6399EF92E370}">
      <dgm:prSet/>
      <dgm:spPr/>
      <dgm:t>
        <a:bodyPr/>
        <a:lstStyle/>
        <a:p>
          <a:endParaRPr lang="en-GB"/>
        </a:p>
      </dgm:t>
    </dgm:pt>
    <dgm:pt modelId="{418FDAA7-758A-425D-887D-CEAE137DFE44}" type="sibTrans" cxnId="{62EE66BE-C0B8-4277-9083-6399EF92E370}">
      <dgm:prSet/>
      <dgm:spPr/>
      <dgm:t>
        <a:bodyPr/>
        <a:lstStyle/>
        <a:p>
          <a:endParaRPr lang="en-GB"/>
        </a:p>
      </dgm:t>
    </dgm:pt>
    <dgm:pt modelId="{85193A7D-C360-4A96-8225-3BF091D92B60}">
      <dgm:prSet phldrT="[Text]"/>
      <dgm:spPr>
        <a:solidFill>
          <a:schemeClr val="accent6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en-GB" dirty="0"/>
            <a:t>Would reduce development – minimal impact on testing</a:t>
          </a:r>
        </a:p>
      </dgm:t>
    </dgm:pt>
    <dgm:pt modelId="{649FA1A8-B17C-4E29-9A22-BBF1251A5C73}" type="parTrans" cxnId="{6D171948-74F4-42AB-9171-73C20B476D13}">
      <dgm:prSet/>
      <dgm:spPr/>
      <dgm:t>
        <a:bodyPr/>
        <a:lstStyle/>
        <a:p>
          <a:endParaRPr lang="en-GB"/>
        </a:p>
      </dgm:t>
    </dgm:pt>
    <dgm:pt modelId="{30C63D8F-4B92-45E8-AA03-7784F4D44840}" type="sibTrans" cxnId="{6D171948-74F4-42AB-9171-73C20B476D13}">
      <dgm:prSet/>
      <dgm:spPr/>
      <dgm:t>
        <a:bodyPr/>
        <a:lstStyle/>
        <a:p>
          <a:endParaRPr lang="en-GB"/>
        </a:p>
      </dgm:t>
    </dgm:pt>
    <dgm:pt modelId="{511F4532-80A0-4705-9EAA-5D4283499B71}" type="pres">
      <dgm:prSet presAssocID="{509BA5E2-0166-44AA-8429-46CC3EF3D1F8}" presName="linear" presStyleCnt="0">
        <dgm:presLayoutVars>
          <dgm:dir/>
          <dgm:animLvl val="lvl"/>
          <dgm:resizeHandles val="exact"/>
        </dgm:presLayoutVars>
      </dgm:prSet>
      <dgm:spPr/>
    </dgm:pt>
    <dgm:pt modelId="{5FD116E7-F15F-4044-B6BD-19637E9C8E8D}" type="pres">
      <dgm:prSet presAssocID="{7466D0AB-D6CA-4E6B-9105-3C205BFB0DF1}" presName="parentLin" presStyleCnt="0"/>
      <dgm:spPr/>
    </dgm:pt>
    <dgm:pt modelId="{5B3C6170-F5A0-4EFE-AA00-3B2C14E3C957}" type="pres">
      <dgm:prSet presAssocID="{7466D0AB-D6CA-4E6B-9105-3C205BFB0DF1}" presName="parentLeftMargin" presStyleLbl="node1" presStyleIdx="0" presStyleCnt="3"/>
      <dgm:spPr/>
    </dgm:pt>
    <dgm:pt modelId="{98D19764-1985-4714-A2A2-75DF438EC79E}" type="pres">
      <dgm:prSet presAssocID="{7466D0AB-D6CA-4E6B-9105-3C205BFB0DF1}" presName="parentText" presStyleLbl="node1" presStyleIdx="0" presStyleCnt="3" custScaleX="88307" custLinFactNeighborY="70398">
        <dgm:presLayoutVars>
          <dgm:chMax val="0"/>
          <dgm:bulletEnabled val="1"/>
        </dgm:presLayoutVars>
      </dgm:prSet>
      <dgm:spPr/>
    </dgm:pt>
    <dgm:pt modelId="{1A91F43A-7083-4799-A74F-2284BDE156B3}" type="pres">
      <dgm:prSet presAssocID="{7466D0AB-D6CA-4E6B-9105-3C205BFB0DF1}" presName="negativeSpace" presStyleCnt="0"/>
      <dgm:spPr/>
    </dgm:pt>
    <dgm:pt modelId="{6C5F97EF-1953-4BC7-B973-B51FBE48B078}" type="pres">
      <dgm:prSet presAssocID="{7466D0AB-D6CA-4E6B-9105-3C205BFB0DF1}" presName="childText" presStyleLbl="conFgAcc1" presStyleIdx="0" presStyleCnt="3" custLinFactY="36171" custLinFactNeighborY="100000">
        <dgm:presLayoutVars>
          <dgm:bulletEnabled val="1"/>
        </dgm:presLayoutVars>
      </dgm:prSet>
      <dgm:spPr/>
    </dgm:pt>
    <dgm:pt modelId="{3E88C71F-AC72-4048-8276-776CD2F674C5}" type="pres">
      <dgm:prSet presAssocID="{AFE3B900-8D58-41E2-BDFC-8231E0614D88}" presName="spaceBetweenRectangles" presStyleCnt="0"/>
      <dgm:spPr/>
    </dgm:pt>
    <dgm:pt modelId="{95B5A6CF-64B9-4754-B9D4-51627E74D397}" type="pres">
      <dgm:prSet presAssocID="{81331E0E-3559-4104-99A4-25E731C63B1F}" presName="parentLin" presStyleCnt="0"/>
      <dgm:spPr/>
    </dgm:pt>
    <dgm:pt modelId="{C22EB49E-8692-41B1-937C-C0300A947786}" type="pres">
      <dgm:prSet presAssocID="{81331E0E-3559-4104-99A4-25E731C63B1F}" presName="parentLeftMargin" presStyleLbl="node1" presStyleIdx="0" presStyleCnt="3"/>
      <dgm:spPr/>
    </dgm:pt>
    <dgm:pt modelId="{5AA0ACE5-1A9F-4393-8AFA-1578BA9582A1}" type="pres">
      <dgm:prSet presAssocID="{81331E0E-3559-4104-99A4-25E731C63B1F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3C1D8C16-BC32-4AFD-8722-9C19E3C887AD}" type="pres">
      <dgm:prSet presAssocID="{81331E0E-3559-4104-99A4-25E731C63B1F}" presName="negativeSpace" presStyleCnt="0"/>
      <dgm:spPr/>
    </dgm:pt>
    <dgm:pt modelId="{960F70D4-131A-437D-A75D-B4B92A7AD84D}" type="pres">
      <dgm:prSet presAssocID="{81331E0E-3559-4104-99A4-25E731C63B1F}" presName="childText" presStyleLbl="conFgAcc1" presStyleIdx="1" presStyleCnt="3">
        <dgm:presLayoutVars>
          <dgm:bulletEnabled val="1"/>
        </dgm:presLayoutVars>
      </dgm:prSet>
      <dgm:spPr>
        <a:noFill/>
        <a:ln>
          <a:noFill/>
        </a:ln>
      </dgm:spPr>
    </dgm:pt>
    <dgm:pt modelId="{D3AF2064-1068-46D6-9F51-51C37F8859AB}" type="pres">
      <dgm:prSet presAssocID="{418FDAA7-758A-425D-887D-CEAE137DFE44}" presName="spaceBetweenRectangles" presStyleCnt="0"/>
      <dgm:spPr/>
    </dgm:pt>
    <dgm:pt modelId="{C68DD32C-B3B1-4450-AA56-A7BFA3C4DA63}" type="pres">
      <dgm:prSet presAssocID="{77272212-7D9C-4680-9397-AE637B56F0EB}" presName="parentLin" presStyleCnt="0"/>
      <dgm:spPr/>
    </dgm:pt>
    <dgm:pt modelId="{F368668C-F7C0-4128-9E73-0AC8042986FE}" type="pres">
      <dgm:prSet presAssocID="{77272212-7D9C-4680-9397-AE637B56F0EB}" presName="parentLeftMargin" presStyleLbl="node1" presStyleIdx="1" presStyleCnt="3"/>
      <dgm:spPr/>
    </dgm:pt>
    <dgm:pt modelId="{3056162E-D6A1-4761-8AA9-FA136A528D6F}" type="pres">
      <dgm:prSet presAssocID="{77272212-7D9C-4680-9397-AE637B56F0EB}" presName="parentText" presStyleLbl="node1" presStyleIdx="2" presStyleCnt="3" custScaleX="88307" custLinFactNeighborY="-25724">
        <dgm:presLayoutVars>
          <dgm:chMax val="0"/>
          <dgm:bulletEnabled val="1"/>
        </dgm:presLayoutVars>
      </dgm:prSet>
      <dgm:spPr/>
    </dgm:pt>
    <dgm:pt modelId="{FFDBB262-7FBA-4DB8-A09E-F881A5859C79}" type="pres">
      <dgm:prSet presAssocID="{77272212-7D9C-4680-9397-AE637B56F0EB}" presName="negativeSpace" presStyleCnt="0"/>
      <dgm:spPr/>
    </dgm:pt>
    <dgm:pt modelId="{B3847648-50E1-48E9-AF3E-2D6918422CED}" type="pres">
      <dgm:prSet presAssocID="{77272212-7D9C-4680-9397-AE637B56F0EB}" presName="childText" presStyleLbl="conFgAcc1" presStyleIdx="2" presStyleCnt="3" custLinFactNeighborY="-51447">
        <dgm:presLayoutVars>
          <dgm:bulletEnabled val="1"/>
        </dgm:presLayoutVars>
      </dgm:prSet>
      <dgm:spPr/>
    </dgm:pt>
  </dgm:ptLst>
  <dgm:cxnLst>
    <dgm:cxn modelId="{7E0C6209-426F-459A-B1A9-42DF217A2390}" type="presOf" srcId="{77272212-7D9C-4680-9397-AE637B56F0EB}" destId="{3056162E-D6A1-4761-8AA9-FA136A528D6F}" srcOrd="1" destOrd="0" presId="urn:microsoft.com/office/officeart/2005/8/layout/list1"/>
    <dgm:cxn modelId="{D9A00F0E-9B7B-4021-BB74-B0ED253669F3}" srcId="{77272212-7D9C-4680-9397-AE637B56F0EB}" destId="{E81B34F1-9E38-4A9F-9D74-A9F8F248A8E0}" srcOrd="0" destOrd="0" parTransId="{CFB341E7-8279-4BC8-97D1-5124659E6B82}" sibTransId="{2DEC4877-564B-4911-B0F3-3560CFEAE0EF}"/>
    <dgm:cxn modelId="{9D93F914-C4D0-4695-942A-353BE1EBA58D}" srcId="{509BA5E2-0166-44AA-8429-46CC3EF3D1F8}" destId="{7466D0AB-D6CA-4E6B-9105-3C205BFB0DF1}" srcOrd="0" destOrd="0" parTransId="{99EA6D9D-ED87-4374-80E8-D1917A6C6946}" sibTransId="{AFE3B900-8D58-41E2-BDFC-8231E0614D88}"/>
    <dgm:cxn modelId="{501FEE2B-EE90-47A9-9710-AE0F816577E8}" type="presOf" srcId="{85193A7D-C360-4A96-8225-3BF091D92B60}" destId="{B3847648-50E1-48E9-AF3E-2D6918422CED}" srcOrd="0" destOrd="2" presId="urn:microsoft.com/office/officeart/2005/8/layout/list1"/>
    <dgm:cxn modelId="{4BCAF047-B650-49A1-AB63-2C4B6D2350DF}" srcId="{77272212-7D9C-4680-9397-AE637B56F0EB}" destId="{20A99109-0284-489B-B505-42349BD40AF0}" srcOrd="1" destOrd="0" parTransId="{E4DAA4B1-4BE0-4411-AD58-C1B4D08AFB31}" sibTransId="{677E42C5-EAFC-4715-B02D-B7CC117365EA}"/>
    <dgm:cxn modelId="{6D171948-74F4-42AB-9171-73C20B476D13}" srcId="{77272212-7D9C-4680-9397-AE637B56F0EB}" destId="{85193A7D-C360-4A96-8225-3BF091D92B60}" srcOrd="2" destOrd="0" parTransId="{649FA1A8-B17C-4E29-9A22-BBF1251A5C73}" sibTransId="{30C63D8F-4B92-45E8-AA03-7784F4D44840}"/>
    <dgm:cxn modelId="{7F6FE66A-F1FA-4F60-A9EB-9489678B2801}" type="presOf" srcId="{20A99109-0284-489B-B505-42349BD40AF0}" destId="{B3847648-50E1-48E9-AF3E-2D6918422CED}" srcOrd="0" destOrd="1" presId="urn:microsoft.com/office/officeart/2005/8/layout/list1"/>
    <dgm:cxn modelId="{65BD1B6B-4D40-4DB2-BCBA-0AE181538D83}" type="presOf" srcId="{81331E0E-3559-4104-99A4-25E731C63B1F}" destId="{C22EB49E-8692-41B1-937C-C0300A947786}" srcOrd="0" destOrd="0" presId="urn:microsoft.com/office/officeart/2005/8/layout/list1"/>
    <dgm:cxn modelId="{0F149F4E-FD85-4E60-8B7A-A5AA9DA7C0BC}" srcId="{7466D0AB-D6CA-4E6B-9105-3C205BFB0DF1}" destId="{335CFB4A-3E17-41E7-9E15-984DFA55FCD2}" srcOrd="0" destOrd="0" parTransId="{FD0DAB6E-24DA-483C-BF64-D314C8E39DF9}" sibTransId="{22000C16-3C2F-4F45-A2A6-A9A5478C1C5E}"/>
    <dgm:cxn modelId="{F6AD8456-694C-4B57-B0FA-73671A69FEB1}" type="presOf" srcId="{81331E0E-3559-4104-99A4-25E731C63B1F}" destId="{5AA0ACE5-1A9F-4393-8AFA-1578BA9582A1}" srcOrd="1" destOrd="0" presId="urn:microsoft.com/office/officeart/2005/8/layout/list1"/>
    <dgm:cxn modelId="{657C8677-F0A5-4218-8264-EDFBA8B64518}" type="presOf" srcId="{E81B34F1-9E38-4A9F-9D74-A9F8F248A8E0}" destId="{B3847648-50E1-48E9-AF3E-2D6918422CED}" srcOrd="0" destOrd="0" presId="urn:microsoft.com/office/officeart/2005/8/layout/list1"/>
    <dgm:cxn modelId="{92B0EB81-BFD9-441F-BEE8-65FA5D645D9D}" type="presOf" srcId="{7466D0AB-D6CA-4E6B-9105-3C205BFB0DF1}" destId="{5B3C6170-F5A0-4EFE-AA00-3B2C14E3C957}" srcOrd="0" destOrd="0" presId="urn:microsoft.com/office/officeart/2005/8/layout/list1"/>
    <dgm:cxn modelId="{8DF10384-06AC-4B6E-A63E-F497528CB96E}" type="presOf" srcId="{77272212-7D9C-4680-9397-AE637B56F0EB}" destId="{F368668C-F7C0-4128-9E73-0AC8042986FE}" srcOrd="0" destOrd="0" presId="urn:microsoft.com/office/officeart/2005/8/layout/list1"/>
    <dgm:cxn modelId="{F07B9D97-81C6-498E-8384-EDB790242464}" type="presOf" srcId="{335CFB4A-3E17-41E7-9E15-984DFA55FCD2}" destId="{6C5F97EF-1953-4BC7-B973-B51FBE48B078}" srcOrd="0" destOrd="0" presId="urn:microsoft.com/office/officeart/2005/8/layout/list1"/>
    <dgm:cxn modelId="{1EB234BE-A8C9-4E81-BEA1-1BCC524043D5}" srcId="{509BA5E2-0166-44AA-8429-46CC3EF3D1F8}" destId="{77272212-7D9C-4680-9397-AE637B56F0EB}" srcOrd="2" destOrd="0" parTransId="{121D08A2-780E-492C-B2CE-E7E40C29DC95}" sibTransId="{3AFE3F18-7633-40E3-8F06-946AF50B1234}"/>
    <dgm:cxn modelId="{62EE66BE-C0B8-4277-9083-6399EF92E370}" srcId="{509BA5E2-0166-44AA-8429-46CC3EF3D1F8}" destId="{81331E0E-3559-4104-99A4-25E731C63B1F}" srcOrd="1" destOrd="0" parTransId="{EE73B528-76C2-4E4D-9E4F-8B738E6E4105}" sibTransId="{418FDAA7-758A-425D-887D-CEAE137DFE44}"/>
    <dgm:cxn modelId="{7B90EED7-FA02-40CC-AFB5-6F1DD32D1374}" type="presOf" srcId="{509BA5E2-0166-44AA-8429-46CC3EF3D1F8}" destId="{511F4532-80A0-4705-9EAA-5D4283499B71}" srcOrd="0" destOrd="0" presId="urn:microsoft.com/office/officeart/2005/8/layout/list1"/>
    <dgm:cxn modelId="{0A3F70F6-FBCD-4E03-9FC4-5CE09046900D}" type="presOf" srcId="{7466D0AB-D6CA-4E6B-9105-3C205BFB0DF1}" destId="{98D19764-1985-4714-A2A2-75DF438EC79E}" srcOrd="1" destOrd="0" presId="urn:microsoft.com/office/officeart/2005/8/layout/list1"/>
    <dgm:cxn modelId="{767B3C87-0F3D-4A4C-AF5A-9445048BDEE4}" type="presParOf" srcId="{511F4532-80A0-4705-9EAA-5D4283499B71}" destId="{5FD116E7-F15F-4044-B6BD-19637E9C8E8D}" srcOrd="0" destOrd="0" presId="urn:microsoft.com/office/officeart/2005/8/layout/list1"/>
    <dgm:cxn modelId="{B2A13712-6F00-4309-85D8-6E2976B5475C}" type="presParOf" srcId="{5FD116E7-F15F-4044-B6BD-19637E9C8E8D}" destId="{5B3C6170-F5A0-4EFE-AA00-3B2C14E3C957}" srcOrd="0" destOrd="0" presId="urn:microsoft.com/office/officeart/2005/8/layout/list1"/>
    <dgm:cxn modelId="{D96898D0-DF3C-49EF-8F67-D1AAF4B360E9}" type="presParOf" srcId="{5FD116E7-F15F-4044-B6BD-19637E9C8E8D}" destId="{98D19764-1985-4714-A2A2-75DF438EC79E}" srcOrd="1" destOrd="0" presId="urn:microsoft.com/office/officeart/2005/8/layout/list1"/>
    <dgm:cxn modelId="{B52E8E41-0836-4E07-B516-6C1E3D223F91}" type="presParOf" srcId="{511F4532-80A0-4705-9EAA-5D4283499B71}" destId="{1A91F43A-7083-4799-A74F-2284BDE156B3}" srcOrd="1" destOrd="0" presId="urn:microsoft.com/office/officeart/2005/8/layout/list1"/>
    <dgm:cxn modelId="{755D915A-7253-45A1-A75B-717C319F13C4}" type="presParOf" srcId="{511F4532-80A0-4705-9EAA-5D4283499B71}" destId="{6C5F97EF-1953-4BC7-B973-B51FBE48B078}" srcOrd="2" destOrd="0" presId="urn:microsoft.com/office/officeart/2005/8/layout/list1"/>
    <dgm:cxn modelId="{E13DB624-6460-4B9F-A6C1-2DAE37B32E53}" type="presParOf" srcId="{511F4532-80A0-4705-9EAA-5D4283499B71}" destId="{3E88C71F-AC72-4048-8276-776CD2F674C5}" srcOrd="3" destOrd="0" presId="urn:microsoft.com/office/officeart/2005/8/layout/list1"/>
    <dgm:cxn modelId="{27A4C0A5-2040-4D10-8DE1-04A7EB48BBAF}" type="presParOf" srcId="{511F4532-80A0-4705-9EAA-5D4283499B71}" destId="{95B5A6CF-64B9-4754-B9D4-51627E74D397}" srcOrd="4" destOrd="0" presId="urn:microsoft.com/office/officeart/2005/8/layout/list1"/>
    <dgm:cxn modelId="{98CC68EA-49D4-417E-B7F6-75D46B640BB2}" type="presParOf" srcId="{95B5A6CF-64B9-4754-B9D4-51627E74D397}" destId="{C22EB49E-8692-41B1-937C-C0300A947786}" srcOrd="0" destOrd="0" presId="urn:microsoft.com/office/officeart/2005/8/layout/list1"/>
    <dgm:cxn modelId="{A097B5C0-4E81-453B-83D6-E967E215EAA4}" type="presParOf" srcId="{95B5A6CF-64B9-4754-B9D4-51627E74D397}" destId="{5AA0ACE5-1A9F-4393-8AFA-1578BA9582A1}" srcOrd="1" destOrd="0" presId="urn:microsoft.com/office/officeart/2005/8/layout/list1"/>
    <dgm:cxn modelId="{6208BF60-A94A-4015-B090-155E07E3AC87}" type="presParOf" srcId="{511F4532-80A0-4705-9EAA-5D4283499B71}" destId="{3C1D8C16-BC32-4AFD-8722-9C19E3C887AD}" srcOrd="5" destOrd="0" presId="urn:microsoft.com/office/officeart/2005/8/layout/list1"/>
    <dgm:cxn modelId="{FF55182D-24B8-4369-907D-A6AA74D3142F}" type="presParOf" srcId="{511F4532-80A0-4705-9EAA-5D4283499B71}" destId="{960F70D4-131A-437D-A75D-B4B92A7AD84D}" srcOrd="6" destOrd="0" presId="urn:microsoft.com/office/officeart/2005/8/layout/list1"/>
    <dgm:cxn modelId="{85874DDA-8F41-44FB-B8A3-2E315F1FAFE6}" type="presParOf" srcId="{511F4532-80A0-4705-9EAA-5D4283499B71}" destId="{D3AF2064-1068-46D6-9F51-51C37F8859AB}" srcOrd="7" destOrd="0" presId="urn:microsoft.com/office/officeart/2005/8/layout/list1"/>
    <dgm:cxn modelId="{1F987B1F-84B7-4AB2-8D43-0F2AB756A212}" type="presParOf" srcId="{511F4532-80A0-4705-9EAA-5D4283499B71}" destId="{C68DD32C-B3B1-4450-AA56-A7BFA3C4DA63}" srcOrd="8" destOrd="0" presId="urn:microsoft.com/office/officeart/2005/8/layout/list1"/>
    <dgm:cxn modelId="{93374D2F-6C61-4E97-A230-EDA04AB16302}" type="presParOf" srcId="{C68DD32C-B3B1-4450-AA56-A7BFA3C4DA63}" destId="{F368668C-F7C0-4128-9E73-0AC8042986FE}" srcOrd="0" destOrd="0" presId="urn:microsoft.com/office/officeart/2005/8/layout/list1"/>
    <dgm:cxn modelId="{0A72E2F8-AD3A-42D4-861E-2EF8A012E229}" type="presParOf" srcId="{C68DD32C-B3B1-4450-AA56-A7BFA3C4DA63}" destId="{3056162E-D6A1-4761-8AA9-FA136A528D6F}" srcOrd="1" destOrd="0" presId="urn:microsoft.com/office/officeart/2005/8/layout/list1"/>
    <dgm:cxn modelId="{6366C5EF-F7E7-457B-85CF-891679049375}" type="presParOf" srcId="{511F4532-80A0-4705-9EAA-5D4283499B71}" destId="{FFDBB262-7FBA-4DB8-A09E-F881A5859C79}" srcOrd="9" destOrd="0" presId="urn:microsoft.com/office/officeart/2005/8/layout/list1"/>
    <dgm:cxn modelId="{56E1E6D8-F2C1-4511-91B3-187A57263CB0}" type="presParOf" srcId="{511F4532-80A0-4705-9EAA-5D4283499B71}" destId="{B3847648-50E1-48E9-AF3E-2D6918422CED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C3F4DC8-A001-417D-8FEE-71FCE6229C7E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C50ED65A-65D5-4058-A028-F36DEB374A8F}">
      <dgm:prSet phldrT="[Text]"/>
      <dgm:spPr>
        <a:solidFill>
          <a:schemeClr val="bg1"/>
        </a:solidFill>
        <a:ln>
          <a:solidFill>
            <a:schemeClr val="accent6">
              <a:lumMod val="40000"/>
              <a:lumOff val="60000"/>
            </a:schemeClr>
          </a:solidFill>
        </a:ln>
      </dgm:spPr>
      <dgm:t>
        <a:bodyPr/>
        <a:lstStyle/>
        <a:p>
          <a:r>
            <a:rPr lang="en-GB" dirty="0">
              <a:solidFill>
                <a:schemeClr val="tx1">
                  <a:lumMod val="95000"/>
                  <a:lumOff val="5000"/>
                </a:schemeClr>
              </a:solidFill>
            </a:rPr>
            <a:t>ESME/GSME approach – Extension to HCALCS</a:t>
          </a:r>
        </a:p>
      </dgm:t>
    </dgm:pt>
    <dgm:pt modelId="{988C66D7-1AE8-40BB-8DF8-46B6AA5F9725}" type="parTrans" cxnId="{17521444-1770-4B1E-AF17-AEF6E2AF625E}">
      <dgm:prSet/>
      <dgm:spPr/>
      <dgm:t>
        <a:bodyPr/>
        <a:lstStyle/>
        <a:p>
          <a:endParaRPr lang="en-GB"/>
        </a:p>
      </dgm:t>
    </dgm:pt>
    <dgm:pt modelId="{EC6638F4-AADF-4110-8F34-B80B9D65FC42}" type="sibTrans" cxnId="{17521444-1770-4B1E-AF17-AEF6E2AF625E}">
      <dgm:prSet/>
      <dgm:spPr/>
      <dgm:t>
        <a:bodyPr/>
        <a:lstStyle/>
        <a:p>
          <a:endParaRPr lang="en-GB"/>
        </a:p>
      </dgm:t>
    </dgm:pt>
    <dgm:pt modelId="{6ED5B843-D314-4B18-8911-1FFF7AA87F0F}">
      <dgm:prSet phldrT="[Text]"/>
      <dgm:spPr>
        <a:solidFill>
          <a:schemeClr val="accent6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en-GB" dirty="0"/>
            <a:t>Distribution and Activation are separated</a:t>
          </a:r>
        </a:p>
      </dgm:t>
    </dgm:pt>
    <dgm:pt modelId="{C2DB92E2-9F0C-4D0A-BF4B-6DC38A160ED2}" type="parTrans" cxnId="{8A7C7A5A-5849-40C8-86A4-FB3AFDBAAC90}">
      <dgm:prSet/>
      <dgm:spPr/>
      <dgm:t>
        <a:bodyPr/>
        <a:lstStyle/>
        <a:p>
          <a:endParaRPr lang="en-GB"/>
        </a:p>
      </dgm:t>
    </dgm:pt>
    <dgm:pt modelId="{E8949093-7BA9-4EC9-8940-179C3281880E}" type="sibTrans" cxnId="{8A7C7A5A-5849-40C8-86A4-FB3AFDBAAC90}">
      <dgm:prSet/>
      <dgm:spPr/>
      <dgm:t>
        <a:bodyPr/>
        <a:lstStyle/>
        <a:p>
          <a:endParaRPr lang="en-GB"/>
        </a:p>
      </dgm:t>
    </dgm:pt>
    <dgm:pt modelId="{4860D747-6EBF-4C50-8154-8DE2B5A79C52}">
      <dgm:prSet phldrT="[Text]"/>
      <dgm:spPr>
        <a:solidFill>
          <a:schemeClr val="accent6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en-GB" dirty="0"/>
            <a:t>Activation requires the verification against the security credentials held on the Device</a:t>
          </a:r>
        </a:p>
      </dgm:t>
    </dgm:pt>
    <dgm:pt modelId="{B96156DE-E6CA-4FCC-9A14-523004B4D034}" type="parTrans" cxnId="{0D58C5DA-4886-42BD-B35C-E274C19CE3A8}">
      <dgm:prSet/>
      <dgm:spPr/>
      <dgm:t>
        <a:bodyPr/>
        <a:lstStyle/>
        <a:p>
          <a:endParaRPr lang="en-GB"/>
        </a:p>
      </dgm:t>
    </dgm:pt>
    <dgm:pt modelId="{8D62064A-0597-4B0D-ADC7-5AB110BDC815}" type="sibTrans" cxnId="{0D58C5DA-4886-42BD-B35C-E274C19CE3A8}">
      <dgm:prSet/>
      <dgm:spPr/>
      <dgm:t>
        <a:bodyPr/>
        <a:lstStyle/>
        <a:p>
          <a:endParaRPr lang="en-GB"/>
        </a:p>
      </dgm:t>
    </dgm:pt>
    <dgm:pt modelId="{660FA205-3224-4C52-A1EE-BA275D0DF53C}">
      <dgm:prSet phldrT="[Text]"/>
      <dgm:spPr>
        <a:solidFill>
          <a:schemeClr val="accent6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en-GB" dirty="0"/>
            <a:t>HCALCS firmware activation using GBCS Critical Commands</a:t>
          </a:r>
        </a:p>
      </dgm:t>
    </dgm:pt>
    <dgm:pt modelId="{91A6869E-D12E-49CC-A2B5-6D6FDF13C869}" type="parTrans" cxnId="{68D20D72-097F-47EC-8962-E30AE718D449}">
      <dgm:prSet/>
      <dgm:spPr/>
      <dgm:t>
        <a:bodyPr/>
        <a:lstStyle/>
        <a:p>
          <a:endParaRPr lang="en-GB"/>
        </a:p>
      </dgm:t>
    </dgm:pt>
    <dgm:pt modelId="{3E31F92D-8A61-4525-BC89-D42B8BCB5DB8}" type="sibTrans" cxnId="{68D20D72-097F-47EC-8962-E30AE718D449}">
      <dgm:prSet/>
      <dgm:spPr/>
      <dgm:t>
        <a:bodyPr/>
        <a:lstStyle/>
        <a:p>
          <a:endParaRPr lang="en-GB"/>
        </a:p>
      </dgm:t>
    </dgm:pt>
    <dgm:pt modelId="{08FDD44D-4BAC-490A-8057-899317606B09}">
      <dgm:prSet phldrT="[Text]"/>
      <dgm:spPr>
        <a:solidFill>
          <a:schemeClr val="accent6">
            <a:lumMod val="40000"/>
            <a:lumOff val="60000"/>
            <a:alpha val="90000"/>
          </a:schemeClr>
        </a:solidFill>
      </dgm:spPr>
      <dgm:t>
        <a:bodyPr/>
        <a:lstStyle/>
        <a:p>
          <a:endParaRPr lang="en-GB" dirty="0"/>
        </a:p>
      </dgm:t>
    </dgm:pt>
    <dgm:pt modelId="{624AC97B-59D6-4826-B34C-D097D65350ED}" type="parTrans" cxnId="{D8361FA9-EC3B-4B43-8FC6-9AE359A3C3DF}">
      <dgm:prSet/>
      <dgm:spPr/>
      <dgm:t>
        <a:bodyPr/>
        <a:lstStyle/>
        <a:p>
          <a:endParaRPr lang="en-GB"/>
        </a:p>
      </dgm:t>
    </dgm:pt>
    <dgm:pt modelId="{BAA25392-8FE9-40B7-BB53-6583306FA943}" type="sibTrans" cxnId="{D8361FA9-EC3B-4B43-8FC6-9AE359A3C3DF}">
      <dgm:prSet/>
      <dgm:spPr/>
      <dgm:t>
        <a:bodyPr/>
        <a:lstStyle/>
        <a:p>
          <a:endParaRPr lang="en-GB"/>
        </a:p>
      </dgm:t>
    </dgm:pt>
    <dgm:pt modelId="{B21FA338-257F-4C58-869E-445935881A3F}">
      <dgm:prSet phldrT="[Text]"/>
      <dgm:spPr>
        <a:solidFill>
          <a:schemeClr val="accent6">
            <a:lumMod val="40000"/>
            <a:lumOff val="60000"/>
            <a:alpha val="90000"/>
          </a:schemeClr>
        </a:solidFill>
      </dgm:spPr>
      <dgm:t>
        <a:bodyPr/>
        <a:lstStyle/>
        <a:p>
          <a:endParaRPr lang="en-GB" dirty="0"/>
        </a:p>
      </dgm:t>
    </dgm:pt>
    <dgm:pt modelId="{93D79B3E-1851-44F1-BAAB-D4FD1210BF70}" type="parTrans" cxnId="{8DA5E04C-23E1-44B6-B557-40511070F6D5}">
      <dgm:prSet/>
      <dgm:spPr/>
      <dgm:t>
        <a:bodyPr/>
        <a:lstStyle/>
        <a:p>
          <a:endParaRPr lang="en-GB"/>
        </a:p>
      </dgm:t>
    </dgm:pt>
    <dgm:pt modelId="{3A6B4998-8E3D-4C8B-AD8A-FBF1BFF5F894}" type="sibTrans" cxnId="{8DA5E04C-23E1-44B6-B557-40511070F6D5}">
      <dgm:prSet/>
      <dgm:spPr/>
      <dgm:t>
        <a:bodyPr/>
        <a:lstStyle/>
        <a:p>
          <a:endParaRPr lang="en-GB"/>
        </a:p>
      </dgm:t>
    </dgm:pt>
    <dgm:pt modelId="{9D5E2217-EE05-4860-A3F7-6DE64609E97E}" type="pres">
      <dgm:prSet presAssocID="{6C3F4DC8-A001-417D-8FEE-71FCE6229C7E}" presName="linear" presStyleCnt="0">
        <dgm:presLayoutVars>
          <dgm:dir/>
          <dgm:animLvl val="lvl"/>
          <dgm:resizeHandles val="exact"/>
        </dgm:presLayoutVars>
      </dgm:prSet>
      <dgm:spPr/>
    </dgm:pt>
    <dgm:pt modelId="{0D7C11A6-C00E-492E-B1FA-6A34E0CADC53}" type="pres">
      <dgm:prSet presAssocID="{C50ED65A-65D5-4058-A028-F36DEB374A8F}" presName="parentLin" presStyleCnt="0"/>
      <dgm:spPr/>
    </dgm:pt>
    <dgm:pt modelId="{BCB22FDF-F9EE-41FC-8E9B-BE3D71B4F71F}" type="pres">
      <dgm:prSet presAssocID="{C50ED65A-65D5-4058-A028-F36DEB374A8F}" presName="parentLeftMargin" presStyleLbl="node1" presStyleIdx="0" presStyleCnt="1"/>
      <dgm:spPr/>
    </dgm:pt>
    <dgm:pt modelId="{F750833A-2A99-4620-BA50-123123C7B6C3}" type="pres">
      <dgm:prSet presAssocID="{C50ED65A-65D5-4058-A028-F36DEB374A8F}" presName="parentText" presStyleLbl="node1" presStyleIdx="0" presStyleCnt="1" custLinFactNeighborY="-2980">
        <dgm:presLayoutVars>
          <dgm:chMax val="0"/>
          <dgm:bulletEnabled val="1"/>
        </dgm:presLayoutVars>
      </dgm:prSet>
      <dgm:spPr/>
    </dgm:pt>
    <dgm:pt modelId="{181A48C7-1D88-4DAE-9A56-4649DE5772C9}" type="pres">
      <dgm:prSet presAssocID="{C50ED65A-65D5-4058-A028-F36DEB374A8F}" presName="negativeSpace" presStyleCnt="0"/>
      <dgm:spPr/>
    </dgm:pt>
    <dgm:pt modelId="{EE365B31-8117-4120-879D-DBA727AF15F0}" type="pres">
      <dgm:prSet presAssocID="{C50ED65A-65D5-4058-A028-F36DEB374A8F}" presName="childText" presStyleLbl="conFgAcc1" presStyleIdx="0" presStyleCnt="1" custScaleY="105428" custLinFactNeighborY="-3538">
        <dgm:presLayoutVars>
          <dgm:bulletEnabled val="1"/>
        </dgm:presLayoutVars>
      </dgm:prSet>
      <dgm:spPr/>
    </dgm:pt>
  </dgm:ptLst>
  <dgm:cxnLst>
    <dgm:cxn modelId="{F667710D-DA08-4C66-A923-393D6634A000}" type="presOf" srcId="{4860D747-6EBF-4C50-8154-8DE2B5A79C52}" destId="{EE365B31-8117-4120-879D-DBA727AF15F0}" srcOrd="0" destOrd="2" presId="urn:microsoft.com/office/officeart/2005/8/layout/list1"/>
    <dgm:cxn modelId="{AC493F28-9003-41DE-B17D-A4466A3D91A7}" type="presOf" srcId="{6C3F4DC8-A001-417D-8FEE-71FCE6229C7E}" destId="{9D5E2217-EE05-4860-A3F7-6DE64609E97E}" srcOrd="0" destOrd="0" presId="urn:microsoft.com/office/officeart/2005/8/layout/list1"/>
    <dgm:cxn modelId="{CAFA253D-4D4D-4308-B1E2-872F49A6CC34}" type="presOf" srcId="{08FDD44D-4BAC-490A-8057-899317606B09}" destId="{EE365B31-8117-4120-879D-DBA727AF15F0}" srcOrd="0" destOrd="1" presId="urn:microsoft.com/office/officeart/2005/8/layout/list1"/>
    <dgm:cxn modelId="{17521444-1770-4B1E-AF17-AEF6E2AF625E}" srcId="{6C3F4DC8-A001-417D-8FEE-71FCE6229C7E}" destId="{C50ED65A-65D5-4058-A028-F36DEB374A8F}" srcOrd="0" destOrd="0" parTransId="{988C66D7-1AE8-40BB-8DF8-46B6AA5F9725}" sibTransId="{EC6638F4-AADF-4110-8F34-B80B9D65FC42}"/>
    <dgm:cxn modelId="{8DA5E04C-23E1-44B6-B557-40511070F6D5}" srcId="{C50ED65A-65D5-4058-A028-F36DEB374A8F}" destId="{B21FA338-257F-4C58-869E-445935881A3F}" srcOrd="3" destOrd="0" parTransId="{93D79B3E-1851-44F1-BAAB-D4FD1210BF70}" sibTransId="{3A6B4998-8E3D-4C8B-AD8A-FBF1BFF5F894}"/>
    <dgm:cxn modelId="{1C36D86F-260B-4630-B407-A32379F9FE94}" type="presOf" srcId="{6ED5B843-D314-4B18-8911-1FFF7AA87F0F}" destId="{EE365B31-8117-4120-879D-DBA727AF15F0}" srcOrd="0" destOrd="0" presId="urn:microsoft.com/office/officeart/2005/8/layout/list1"/>
    <dgm:cxn modelId="{68D20D72-097F-47EC-8962-E30AE718D449}" srcId="{C50ED65A-65D5-4058-A028-F36DEB374A8F}" destId="{660FA205-3224-4C52-A1EE-BA275D0DF53C}" srcOrd="4" destOrd="0" parTransId="{91A6869E-D12E-49CC-A2B5-6D6FDF13C869}" sibTransId="{3E31F92D-8A61-4525-BC89-D42B8BCB5DB8}"/>
    <dgm:cxn modelId="{A9FEA052-0C39-47CE-907A-E1BFA923EFC2}" type="presOf" srcId="{660FA205-3224-4C52-A1EE-BA275D0DF53C}" destId="{EE365B31-8117-4120-879D-DBA727AF15F0}" srcOrd="0" destOrd="4" presId="urn:microsoft.com/office/officeart/2005/8/layout/list1"/>
    <dgm:cxn modelId="{8A7C7A5A-5849-40C8-86A4-FB3AFDBAAC90}" srcId="{C50ED65A-65D5-4058-A028-F36DEB374A8F}" destId="{6ED5B843-D314-4B18-8911-1FFF7AA87F0F}" srcOrd="0" destOrd="0" parTransId="{C2DB92E2-9F0C-4D0A-BF4B-6DC38A160ED2}" sibTransId="{E8949093-7BA9-4EC9-8940-179C3281880E}"/>
    <dgm:cxn modelId="{EC5DAD80-3F10-4C6E-9F06-8A04136EFA34}" type="presOf" srcId="{C50ED65A-65D5-4058-A028-F36DEB374A8F}" destId="{BCB22FDF-F9EE-41FC-8E9B-BE3D71B4F71F}" srcOrd="0" destOrd="0" presId="urn:microsoft.com/office/officeart/2005/8/layout/list1"/>
    <dgm:cxn modelId="{D8361FA9-EC3B-4B43-8FC6-9AE359A3C3DF}" srcId="{C50ED65A-65D5-4058-A028-F36DEB374A8F}" destId="{08FDD44D-4BAC-490A-8057-899317606B09}" srcOrd="1" destOrd="0" parTransId="{624AC97B-59D6-4826-B34C-D097D65350ED}" sibTransId="{BAA25392-8FE9-40B7-BB53-6583306FA943}"/>
    <dgm:cxn modelId="{9CEABAC8-2265-41ED-8380-B9CC90CA174A}" type="presOf" srcId="{B21FA338-257F-4C58-869E-445935881A3F}" destId="{EE365B31-8117-4120-879D-DBA727AF15F0}" srcOrd="0" destOrd="3" presId="urn:microsoft.com/office/officeart/2005/8/layout/list1"/>
    <dgm:cxn modelId="{13A97CCC-3FB8-4BB2-9FD1-BE0A4C42292F}" type="presOf" srcId="{C50ED65A-65D5-4058-A028-F36DEB374A8F}" destId="{F750833A-2A99-4620-BA50-123123C7B6C3}" srcOrd="1" destOrd="0" presId="urn:microsoft.com/office/officeart/2005/8/layout/list1"/>
    <dgm:cxn modelId="{0D58C5DA-4886-42BD-B35C-E274C19CE3A8}" srcId="{C50ED65A-65D5-4058-A028-F36DEB374A8F}" destId="{4860D747-6EBF-4C50-8154-8DE2B5A79C52}" srcOrd="2" destOrd="0" parTransId="{B96156DE-E6CA-4FCC-9A14-523004B4D034}" sibTransId="{8D62064A-0597-4B0D-ADC7-5AB110BDC815}"/>
    <dgm:cxn modelId="{AD35E579-D1C7-4DB4-9A17-91C817ABF525}" type="presParOf" srcId="{9D5E2217-EE05-4860-A3F7-6DE64609E97E}" destId="{0D7C11A6-C00E-492E-B1FA-6A34E0CADC53}" srcOrd="0" destOrd="0" presId="urn:microsoft.com/office/officeart/2005/8/layout/list1"/>
    <dgm:cxn modelId="{9ECC3B63-2ECE-4643-AA73-99609A30111B}" type="presParOf" srcId="{0D7C11A6-C00E-492E-B1FA-6A34E0CADC53}" destId="{BCB22FDF-F9EE-41FC-8E9B-BE3D71B4F71F}" srcOrd="0" destOrd="0" presId="urn:microsoft.com/office/officeart/2005/8/layout/list1"/>
    <dgm:cxn modelId="{EBD670E8-1F0B-44A2-9D8C-040A8CD24E85}" type="presParOf" srcId="{0D7C11A6-C00E-492E-B1FA-6A34E0CADC53}" destId="{F750833A-2A99-4620-BA50-123123C7B6C3}" srcOrd="1" destOrd="0" presId="urn:microsoft.com/office/officeart/2005/8/layout/list1"/>
    <dgm:cxn modelId="{9352DB48-66E4-4853-A37C-587A83AE7DA3}" type="presParOf" srcId="{9D5E2217-EE05-4860-A3F7-6DE64609E97E}" destId="{181A48C7-1D88-4DAE-9A56-4649DE5772C9}" srcOrd="1" destOrd="0" presId="urn:microsoft.com/office/officeart/2005/8/layout/list1"/>
    <dgm:cxn modelId="{0CE4A355-B9AE-4029-9D54-FFC0ACCB249A}" type="presParOf" srcId="{9D5E2217-EE05-4860-A3F7-6DE64609E97E}" destId="{EE365B31-8117-4120-879D-DBA727AF15F0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509BA5E2-0166-44AA-8429-46CC3EF3D1F8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7466D0AB-D6CA-4E6B-9105-3C205BFB0DF1}">
      <dgm:prSet phldrT="[Text]" custT="1"/>
      <dgm:spPr>
        <a:solidFill>
          <a:schemeClr val="bg1"/>
        </a:solidFill>
        <a:ln>
          <a:solidFill>
            <a:schemeClr val="accent6">
              <a:lumMod val="60000"/>
              <a:lumOff val="40000"/>
            </a:schemeClr>
          </a:solidFill>
        </a:ln>
      </dgm:spPr>
      <dgm:t>
        <a:bodyPr/>
        <a:lstStyle/>
        <a:p>
          <a:r>
            <a:rPr lang="en-GB" sz="2400" dirty="0">
              <a:solidFill>
                <a:schemeClr val="tx1">
                  <a:lumMod val="85000"/>
                  <a:lumOff val="15000"/>
                </a:schemeClr>
              </a:solidFill>
            </a:rPr>
            <a:t>Proposal</a:t>
          </a:r>
        </a:p>
      </dgm:t>
    </dgm:pt>
    <dgm:pt modelId="{99EA6D9D-ED87-4374-80E8-D1917A6C6946}" type="parTrans" cxnId="{9D93F914-C4D0-4695-942A-353BE1EBA58D}">
      <dgm:prSet/>
      <dgm:spPr/>
      <dgm:t>
        <a:bodyPr/>
        <a:lstStyle/>
        <a:p>
          <a:endParaRPr lang="en-GB"/>
        </a:p>
      </dgm:t>
    </dgm:pt>
    <dgm:pt modelId="{AFE3B900-8D58-41E2-BDFC-8231E0614D88}" type="sibTrans" cxnId="{9D93F914-C4D0-4695-942A-353BE1EBA58D}">
      <dgm:prSet/>
      <dgm:spPr/>
      <dgm:t>
        <a:bodyPr/>
        <a:lstStyle/>
        <a:p>
          <a:endParaRPr lang="en-GB"/>
        </a:p>
      </dgm:t>
    </dgm:pt>
    <dgm:pt modelId="{335CFB4A-3E17-41E7-9E15-984DFA55FCD2}">
      <dgm:prSet phldrT="[Text]" custT="1"/>
      <dgm:spPr>
        <a:solidFill>
          <a:schemeClr val="accent6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en-GB" sz="2000" dirty="0"/>
            <a:t>SECAS recommend that the Lead Supplier should only be able to carry out firmware updates in a dual Supplier scenario</a:t>
          </a:r>
        </a:p>
      </dgm:t>
    </dgm:pt>
    <dgm:pt modelId="{FD0DAB6E-24DA-483C-BF64-D314C8E39DF9}" type="parTrans" cxnId="{0F149F4E-FD85-4E60-8B7A-A5AA9DA7C0BC}">
      <dgm:prSet/>
      <dgm:spPr/>
      <dgm:t>
        <a:bodyPr/>
        <a:lstStyle/>
        <a:p>
          <a:endParaRPr lang="en-GB"/>
        </a:p>
      </dgm:t>
    </dgm:pt>
    <dgm:pt modelId="{22000C16-3C2F-4F45-A2A6-A9A5478C1C5E}" type="sibTrans" cxnId="{0F149F4E-FD85-4E60-8B7A-A5AA9DA7C0BC}">
      <dgm:prSet/>
      <dgm:spPr/>
      <dgm:t>
        <a:bodyPr/>
        <a:lstStyle/>
        <a:p>
          <a:endParaRPr lang="en-GB"/>
        </a:p>
      </dgm:t>
    </dgm:pt>
    <dgm:pt modelId="{77272212-7D9C-4680-9397-AE637B56F0EB}">
      <dgm:prSet phldrT="[Text]" custT="1"/>
      <dgm:spPr>
        <a:solidFill>
          <a:schemeClr val="bg1"/>
        </a:solidFill>
        <a:ln>
          <a:solidFill>
            <a:schemeClr val="accent6">
              <a:lumMod val="60000"/>
              <a:lumOff val="40000"/>
            </a:schemeClr>
          </a:solidFill>
        </a:ln>
      </dgm:spPr>
      <dgm:t>
        <a:bodyPr/>
        <a:lstStyle/>
        <a:p>
          <a:r>
            <a:rPr lang="en-GB" sz="2400" dirty="0">
              <a:solidFill>
                <a:schemeClr val="tx1">
                  <a:lumMod val="85000"/>
                  <a:lumOff val="15000"/>
                </a:schemeClr>
              </a:solidFill>
            </a:rPr>
            <a:t>Decision</a:t>
          </a:r>
        </a:p>
      </dgm:t>
    </dgm:pt>
    <dgm:pt modelId="{121D08A2-780E-492C-B2CE-E7E40C29DC95}" type="parTrans" cxnId="{1EB234BE-A8C9-4E81-BEA1-1BCC524043D5}">
      <dgm:prSet/>
      <dgm:spPr/>
      <dgm:t>
        <a:bodyPr/>
        <a:lstStyle/>
        <a:p>
          <a:endParaRPr lang="en-GB"/>
        </a:p>
      </dgm:t>
    </dgm:pt>
    <dgm:pt modelId="{3AFE3F18-7633-40E3-8F06-946AF50B1234}" type="sibTrans" cxnId="{1EB234BE-A8C9-4E81-BEA1-1BCC524043D5}">
      <dgm:prSet/>
      <dgm:spPr/>
      <dgm:t>
        <a:bodyPr/>
        <a:lstStyle/>
        <a:p>
          <a:endParaRPr lang="en-GB"/>
        </a:p>
      </dgm:t>
    </dgm:pt>
    <dgm:pt modelId="{E81B34F1-9E38-4A9F-9D74-A9F8F248A8E0}">
      <dgm:prSet phldrT="[Text]" custT="1"/>
      <dgm:spPr>
        <a:solidFill>
          <a:schemeClr val="accent6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en-GB" sz="2000" dirty="0"/>
            <a:t>The Working Group and the Proposer are asked to </a:t>
          </a:r>
          <a:r>
            <a:rPr lang="en-GB" sz="2000" b="1" dirty="0"/>
            <a:t>AGREE</a:t>
          </a:r>
          <a:r>
            <a:rPr lang="en-GB" sz="2000" dirty="0"/>
            <a:t> that the Lead Supplier should only be able to carry out firmware updates in a dual Supplier scenario</a:t>
          </a:r>
        </a:p>
      </dgm:t>
    </dgm:pt>
    <dgm:pt modelId="{CFB341E7-8279-4BC8-97D1-5124659E6B82}" type="parTrans" cxnId="{D9A00F0E-9B7B-4021-BB74-B0ED253669F3}">
      <dgm:prSet/>
      <dgm:spPr/>
      <dgm:t>
        <a:bodyPr/>
        <a:lstStyle/>
        <a:p>
          <a:endParaRPr lang="en-GB"/>
        </a:p>
      </dgm:t>
    </dgm:pt>
    <dgm:pt modelId="{2DEC4877-564B-4911-B0F3-3560CFEAE0EF}" type="sibTrans" cxnId="{D9A00F0E-9B7B-4021-BB74-B0ED253669F3}">
      <dgm:prSet/>
      <dgm:spPr/>
      <dgm:t>
        <a:bodyPr/>
        <a:lstStyle/>
        <a:p>
          <a:endParaRPr lang="en-GB"/>
        </a:p>
      </dgm:t>
    </dgm:pt>
    <dgm:pt modelId="{69A76241-366A-435C-B7F2-DCF18EA1A5FB}">
      <dgm:prSet custT="1"/>
      <dgm:spPr/>
      <dgm:t>
        <a:bodyPr/>
        <a:lstStyle/>
        <a:p>
          <a:r>
            <a:rPr lang="en-GB" sz="2000" dirty="0"/>
            <a:t>The DCC should forward the Alerts for the firmware update to the other Responsible Supplier</a:t>
          </a:r>
        </a:p>
      </dgm:t>
    </dgm:pt>
    <dgm:pt modelId="{614E6C9E-487A-4025-9F44-51128F428ACF}" type="parTrans" cxnId="{38F7A6DF-0229-46C8-BD5A-A97804E18933}">
      <dgm:prSet/>
      <dgm:spPr/>
      <dgm:t>
        <a:bodyPr/>
        <a:lstStyle/>
        <a:p>
          <a:endParaRPr lang="en-GB"/>
        </a:p>
      </dgm:t>
    </dgm:pt>
    <dgm:pt modelId="{23DB9DFA-D98B-485B-94F9-5D59AEDAB8BC}" type="sibTrans" cxnId="{38F7A6DF-0229-46C8-BD5A-A97804E18933}">
      <dgm:prSet/>
      <dgm:spPr/>
      <dgm:t>
        <a:bodyPr/>
        <a:lstStyle/>
        <a:p>
          <a:endParaRPr lang="en-GB"/>
        </a:p>
      </dgm:t>
    </dgm:pt>
    <dgm:pt modelId="{D284E240-19F1-4A25-8CE0-EE2DF5B74F29}">
      <dgm:prSet/>
      <dgm:spPr>
        <a:noFill/>
        <a:ln>
          <a:noFill/>
        </a:ln>
      </dgm:spPr>
      <dgm:t>
        <a:bodyPr/>
        <a:lstStyle/>
        <a:p>
          <a:endParaRPr lang="en-GB" dirty="0"/>
        </a:p>
      </dgm:t>
    </dgm:pt>
    <dgm:pt modelId="{BCC496CB-C95C-47A9-B081-5CE2D0D01097}" type="parTrans" cxnId="{4E33FF8B-47F7-4366-958A-DDE4FB3077B4}">
      <dgm:prSet/>
      <dgm:spPr/>
      <dgm:t>
        <a:bodyPr/>
        <a:lstStyle/>
        <a:p>
          <a:endParaRPr lang="en-GB"/>
        </a:p>
      </dgm:t>
    </dgm:pt>
    <dgm:pt modelId="{5478025E-F62B-47CD-B594-B188F4F32CF4}" type="sibTrans" cxnId="{4E33FF8B-47F7-4366-958A-DDE4FB3077B4}">
      <dgm:prSet/>
      <dgm:spPr/>
      <dgm:t>
        <a:bodyPr/>
        <a:lstStyle/>
        <a:p>
          <a:endParaRPr lang="en-GB"/>
        </a:p>
      </dgm:t>
    </dgm:pt>
    <dgm:pt modelId="{511F4532-80A0-4705-9EAA-5D4283499B71}" type="pres">
      <dgm:prSet presAssocID="{509BA5E2-0166-44AA-8429-46CC3EF3D1F8}" presName="linear" presStyleCnt="0">
        <dgm:presLayoutVars>
          <dgm:dir/>
          <dgm:animLvl val="lvl"/>
          <dgm:resizeHandles val="exact"/>
        </dgm:presLayoutVars>
      </dgm:prSet>
      <dgm:spPr/>
    </dgm:pt>
    <dgm:pt modelId="{5FD116E7-F15F-4044-B6BD-19637E9C8E8D}" type="pres">
      <dgm:prSet presAssocID="{7466D0AB-D6CA-4E6B-9105-3C205BFB0DF1}" presName="parentLin" presStyleCnt="0"/>
      <dgm:spPr/>
    </dgm:pt>
    <dgm:pt modelId="{5B3C6170-F5A0-4EFE-AA00-3B2C14E3C957}" type="pres">
      <dgm:prSet presAssocID="{7466D0AB-D6CA-4E6B-9105-3C205BFB0DF1}" presName="parentLeftMargin" presStyleLbl="node1" presStyleIdx="0" presStyleCnt="3"/>
      <dgm:spPr/>
    </dgm:pt>
    <dgm:pt modelId="{98D19764-1985-4714-A2A2-75DF438EC79E}" type="pres">
      <dgm:prSet presAssocID="{7466D0AB-D6CA-4E6B-9105-3C205BFB0DF1}" presName="parentText" presStyleLbl="node1" presStyleIdx="0" presStyleCnt="3" custScaleX="53543">
        <dgm:presLayoutVars>
          <dgm:chMax val="0"/>
          <dgm:bulletEnabled val="1"/>
        </dgm:presLayoutVars>
      </dgm:prSet>
      <dgm:spPr/>
    </dgm:pt>
    <dgm:pt modelId="{1A91F43A-7083-4799-A74F-2284BDE156B3}" type="pres">
      <dgm:prSet presAssocID="{7466D0AB-D6CA-4E6B-9105-3C205BFB0DF1}" presName="negativeSpace" presStyleCnt="0"/>
      <dgm:spPr/>
    </dgm:pt>
    <dgm:pt modelId="{6C5F97EF-1953-4BC7-B973-B51FBE48B078}" type="pres">
      <dgm:prSet presAssocID="{7466D0AB-D6CA-4E6B-9105-3C205BFB0DF1}" presName="childText" presStyleLbl="conFgAcc1" presStyleIdx="0" presStyleCnt="3">
        <dgm:presLayoutVars>
          <dgm:bulletEnabled val="1"/>
        </dgm:presLayoutVars>
      </dgm:prSet>
      <dgm:spPr/>
    </dgm:pt>
    <dgm:pt modelId="{3E88C71F-AC72-4048-8276-776CD2F674C5}" type="pres">
      <dgm:prSet presAssocID="{AFE3B900-8D58-41E2-BDFC-8231E0614D88}" presName="spaceBetweenRectangles" presStyleCnt="0"/>
      <dgm:spPr/>
    </dgm:pt>
    <dgm:pt modelId="{3DC411B5-187D-4948-983E-EFA2408FEFEB}" type="pres">
      <dgm:prSet presAssocID="{D284E240-19F1-4A25-8CE0-EE2DF5B74F29}" presName="parentLin" presStyleCnt="0"/>
      <dgm:spPr/>
    </dgm:pt>
    <dgm:pt modelId="{88A34295-8257-4E33-86DA-02BC845C0AFB}" type="pres">
      <dgm:prSet presAssocID="{D284E240-19F1-4A25-8CE0-EE2DF5B74F29}" presName="parentLeftMargin" presStyleLbl="node1" presStyleIdx="0" presStyleCnt="3"/>
      <dgm:spPr/>
    </dgm:pt>
    <dgm:pt modelId="{41D01E1F-BF3B-438B-9620-5029C326E227}" type="pres">
      <dgm:prSet presAssocID="{D284E240-19F1-4A25-8CE0-EE2DF5B74F29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D4BDC437-5701-4DEE-9458-4DD1D329E741}" type="pres">
      <dgm:prSet presAssocID="{D284E240-19F1-4A25-8CE0-EE2DF5B74F29}" presName="negativeSpace" presStyleCnt="0"/>
      <dgm:spPr/>
    </dgm:pt>
    <dgm:pt modelId="{1641276A-CC6A-40BE-8D9A-6AA363908FAB}" type="pres">
      <dgm:prSet presAssocID="{D284E240-19F1-4A25-8CE0-EE2DF5B74F29}" presName="childText" presStyleLbl="conFgAcc1" presStyleIdx="1" presStyleCnt="3">
        <dgm:presLayoutVars>
          <dgm:bulletEnabled val="1"/>
        </dgm:presLayoutVars>
      </dgm:prSet>
      <dgm:spPr>
        <a:noFill/>
        <a:ln>
          <a:noFill/>
        </a:ln>
      </dgm:spPr>
    </dgm:pt>
    <dgm:pt modelId="{5CE2B6B6-E5C3-4FA8-8F28-E958A0A8E520}" type="pres">
      <dgm:prSet presAssocID="{5478025E-F62B-47CD-B594-B188F4F32CF4}" presName="spaceBetweenRectangles" presStyleCnt="0"/>
      <dgm:spPr/>
    </dgm:pt>
    <dgm:pt modelId="{C68DD32C-B3B1-4450-AA56-A7BFA3C4DA63}" type="pres">
      <dgm:prSet presAssocID="{77272212-7D9C-4680-9397-AE637B56F0EB}" presName="parentLin" presStyleCnt="0"/>
      <dgm:spPr/>
    </dgm:pt>
    <dgm:pt modelId="{F368668C-F7C0-4128-9E73-0AC8042986FE}" type="pres">
      <dgm:prSet presAssocID="{77272212-7D9C-4680-9397-AE637B56F0EB}" presName="parentLeftMargin" presStyleLbl="node1" presStyleIdx="1" presStyleCnt="3"/>
      <dgm:spPr/>
    </dgm:pt>
    <dgm:pt modelId="{3056162E-D6A1-4761-8AA9-FA136A528D6F}" type="pres">
      <dgm:prSet presAssocID="{77272212-7D9C-4680-9397-AE637B56F0EB}" presName="parentText" presStyleLbl="node1" presStyleIdx="2" presStyleCnt="3" custScaleX="53543" custLinFactNeighborY="-59573">
        <dgm:presLayoutVars>
          <dgm:chMax val="0"/>
          <dgm:bulletEnabled val="1"/>
        </dgm:presLayoutVars>
      </dgm:prSet>
      <dgm:spPr/>
    </dgm:pt>
    <dgm:pt modelId="{FFDBB262-7FBA-4DB8-A09E-F881A5859C79}" type="pres">
      <dgm:prSet presAssocID="{77272212-7D9C-4680-9397-AE637B56F0EB}" presName="negativeSpace" presStyleCnt="0"/>
      <dgm:spPr/>
    </dgm:pt>
    <dgm:pt modelId="{B3847648-50E1-48E9-AF3E-2D6918422CED}" type="pres">
      <dgm:prSet presAssocID="{77272212-7D9C-4680-9397-AE637B56F0EB}" presName="childText" presStyleLbl="conFgAcc1" presStyleIdx="2" presStyleCnt="3" custLinFactY="-4268" custLinFactNeighborY="-100000">
        <dgm:presLayoutVars>
          <dgm:bulletEnabled val="1"/>
        </dgm:presLayoutVars>
      </dgm:prSet>
      <dgm:spPr/>
    </dgm:pt>
  </dgm:ptLst>
  <dgm:cxnLst>
    <dgm:cxn modelId="{7E0C6209-426F-459A-B1A9-42DF217A2390}" type="presOf" srcId="{77272212-7D9C-4680-9397-AE637B56F0EB}" destId="{3056162E-D6A1-4761-8AA9-FA136A528D6F}" srcOrd="1" destOrd="0" presId="urn:microsoft.com/office/officeart/2005/8/layout/list1"/>
    <dgm:cxn modelId="{0DF2530A-B065-4130-99E7-1F0628ED2ADC}" type="presOf" srcId="{69A76241-366A-435C-B7F2-DCF18EA1A5FB}" destId="{6C5F97EF-1953-4BC7-B973-B51FBE48B078}" srcOrd="0" destOrd="1" presId="urn:microsoft.com/office/officeart/2005/8/layout/list1"/>
    <dgm:cxn modelId="{D9A00F0E-9B7B-4021-BB74-B0ED253669F3}" srcId="{77272212-7D9C-4680-9397-AE637B56F0EB}" destId="{E81B34F1-9E38-4A9F-9D74-A9F8F248A8E0}" srcOrd="0" destOrd="0" parTransId="{CFB341E7-8279-4BC8-97D1-5124659E6B82}" sibTransId="{2DEC4877-564B-4911-B0F3-3560CFEAE0EF}"/>
    <dgm:cxn modelId="{9D93F914-C4D0-4695-942A-353BE1EBA58D}" srcId="{509BA5E2-0166-44AA-8429-46CC3EF3D1F8}" destId="{7466D0AB-D6CA-4E6B-9105-3C205BFB0DF1}" srcOrd="0" destOrd="0" parTransId="{99EA6D9D-ED87-4374-80E8-D1917A6C6946}" sibTransId="{AFE3B900-8D58-41E2-BDFC-8231E0614D88}"/>
    <dgm:cxn modelId="{5D4BC91B-C855-46EA-AF8F-86729880487F}" type="presOf" srcId="{D284E240-19F1-4A25-8CE0-EE2DF5B74F29}" destId="{41D01E1F-BF3B-438B-9620-5029C326E227}" srcOrd="1" destOrd="0" presId="urn:microsoft.com/office/officeart/2005/8/layout/list1"/>
    <dgm:cxn modelId="{0F149F4E-FD85-4E60-8B7A-A5AA9DA7C0BC}" srcId="{7466D0AB-D6CA-4E6B-9105-3C205BFB0DF1}" destId="{335CFB4A-3E17-41E7-9E15-984DFA55FCD2}" srcOrd="0" destOrd="0" parTransId="{FD0DAB6E-24DA-483C-BF64-D314C8E39DF9}" sibTransId="{22000C16-3C2F-4F45-A2A6-A9A5478C1C5E}"/>
    <dgm:cxn modelId="{657C8677-F0A5-4218-8264-EDFBA8B64518}" type="presOf" srcId="{E81B34F1-9E38-4A9F-9D74-A9F8F248A8E0}" destId="{B3847648-50E1-48E9-AF3E-2D6918422CED}" srcOrd="0" destOrd="0" presId="urn:microsoft.com/office/officeart/2005/8/layout/list1"/>
    <dgm:cxn modelId="{92B0EB81-BFD9-441F-BEE8-65FA5D645D9D}" type="presOf" srcId="{7466D0AB-D6CA-4E6B-9105-3C205BFB0DF1}" destId="{5B3C6170-F5A0-4EFE-AA00-3B2C14E3C957}" srcOrd="0" destOrd="0" presId="urn:microsoft.com/office/officeart/2005/8/layout/list1"/>
    <dgm:cxn modelId="{8DF10384-06AC-4B6E-A63E-F497528CB96E}" type="presOf" srcId="{77272212-7D9C-4680-9397-AE637B56F0EB}" destId="{F368668C-F7C0-4128-9E73-0AC8042986FE}" srcOrd="0" destOrd="0" presId="urn:microsoft.com/office/officeart/2005/8/layout/list1"/>
    <dgm:cxn modelId="{4E33FF8B-47F7-4366-958A-DDE4FB3077B4}" srcId="{509BA5E2-0166-44AA-8429-46CC3EF3D1F8}" destId="{D284E240-19F1-4A25-8CE0-EE2DF5B74F29}" srcOrd="1" destOrd="0" parTransId="{BCC496CB-C95C-47A9-B081-5CE2D0D01097}" sibTransId="{5478025E-F62B-47CD-B594-B188F4F32CF4}"/>
    <dgm:cxn modelId="{F07B9D97-81C6-498E-8384-EDB790242464}" type="presOf" srcId="{335CFB4A-3E17-41E7-9E15-984DFA55FCD2}" destId="{6C5F97EF-1953-4BC7-B973-B51FBE48B078}" srcOrd="0" destOrd="0" presId="urn:microsoft.com/office/officeart/2005/8/layout/list1"/>
    <dgm:cxn modelId="{16E216BE-926C-4702-BC28-D44886CA0537}" type="presOf" srcId="{D284E240-19F1-4A25-8CE0-EE2DF5B74F29}" destId="{88A34295-8257-4E33-86DA-02BC845C0AFB}" srcOrd="0" destOrd="0" presId="urn:microsoft.com/office/officeart/2005/8/layout/list1"/>
    <dgm:cxn modelId="{1EB234BE-A8C9-4E81-BEA1-1BCC524043D5}" srcId="{509BA5E2-0166-44AA-8429-46CC3EF3D1F8}" destId="{77272212-7D9C-4680-9397-AE637B56F0EB}" srcOrd="2" destOrd="0" parTransId="{121D08A2-780E-492C-B2CE-E7E40C29DC95}" sibTransId="{3AFE3F18-7633-40E3-8F06-946AF50B1234}"/>
    <dgm:cxn modelId="{7B90EED7-FA02-40CC-AFB5-6F1DD32D1374}" type="presOf" srcId="{509BA5E2-0166-44AA-8429-46CC3EF3D1F8}" destId="{511F4532-80A0-4705-9EAA-5D4283499B71}" srcOrd="0" destOrd="0" presId="urn:microsoft.com/office/officeart/2005/8/layout/list1"/>
    <dgm:cxn modelId="{38F7A6DF-0229-46C8-BD5A-A97804E18933}" srcId="{7466D0AB-D6CA-4E6B-9105-3C205BFB0DF1}" destId="{69A76241-366A-435C-B7F2-DCF18EA1A5FB}" srcOrd="1" destOrd="0" parTransId="{614E6C9E-487A-4025-9F44-51128F428ACF}" sibTransId="{23DB9DFA-D98B-485B-94F9-5D59AEDAB8BC}"/>
    <dgm:cxn modelId="{0A3F70F6-FBCD-4E03-9FC4-5CE09046900D}" type="presOf" srcId="{7466D0AB-D6CA-4E6B-9105-3C205BFB0DF1}" destId="{98D19764-1985-4714-A2A2-75DF438EC79E}" srcOrd="1" destOrd="0" presId="urn:microsoft.com/office/officeart/2005/8/layout/list1"/>
    <dgm:cxn modelId="{767B3C87-0F3D-4A4C-AF5A-9445048BDEE4}" type="presParOf" srcId="{511F4532-80A0-4705-9EAA-5D4283499B71}" destId="{5FD116E7-F15F-4044-B6BD-19637E9C8E8D}" srcOrd="0" destOrd="0" presId="urn:microsoft.com/office/officeart/2005/8/layout/list1"/>
    <dgm:cxn modelId="{B2A13712-6F00-4309-85D8-6E2976B5475C}" type="presParOf" srcId="{5FD116E7-F15F-4044-B6BD-19637E9C8E8D}" destId="{5B3C6170-F5A0-4EFE-AA00-3B2C14E3C957}" srcOrd="0" destOrd="0" presId="urn:microsoft.com/office/officeart/2005/8/layout/list1"/>
    <dgm:cxn modelId="{D96898D0-DF3C-49EF-8F67-D1AAF4B360E9}" type="presParOf" srcId="{5FD116E7-F15F-4044-B6BD-19637E9C8E8D}" destId="{98D19764-1985-4714-A2A2-75DF438EC79E}" srcOrd="1" destOrd="0" presId="urn:microsoft.com/office/officeart/2005/8/layout/list1"/>
    <dgm:cxn modelId="{B52E8E41-0836-4E07-B516-6C1E3D223F91}" type="presParOf" srcId="{511F4532-80A0-4705-9EAA-5D4283499B71}" destId="{1A91F43A-7083-4799-A74F-2284BDE156B3}" srcOrd="1" destOrd="0" presId="urn:microsoft.com/office/officeart/2005/8/layout/list1"/>
    <dgm:cxn modelId="{755D915A-7253-45A1-A75B-717C319F13C4}" type="presParOf" srcId="{511F4532-80A0-4705-9EAA-5D4283499B71}" destId="{6C5F97EF-1953-4BC7-B973-B51FBE48B078}" srcOrd="2" destOrd="0" presId="urn:microsoft.com/office/officeart/2005/8/layout/list1"/>
    <dgm:cxn modelId="{E13DB624-6460-4B9F-A6C1-2DAE37B32E53}" type="presParOf" srcId="{511F4532-80A0-4705-9EAA-5D4283499B71}" destId="{3E88C71F-AC72-4048-8276-776CD2F674C5}" srcOrd="3" destOrd="0" presId="urn:microsoft.com/office/officeart/2005/8/layout/list1"/>
    <dgm:cxn modelId="{429E26B9-C3F1-4207-8F9E-0190A8459609}" type="presParOf" srcId="{511F4532-80A0-4705-9EAA-5D4283499B71}" destId="{3DC411B5-187D-4948-983E-EFA2408FEFEB}" srcOrd="4" destOrd="0" presId="urn:microsoft.com/office/officeart/2005/8/layout/list1"/>
    <dgm:cxn modelId="{00223CC9-FDCA-426E-8767-DF286BFE1CCF}" type="presParOf" srcId="{3DC411B5-187D-4948-983E-EFA2408FEFEB}" destId="{88A34295-8257-4E33-86DA-02BC845C0AFB}" srcOrd="0" destOrd="0" presId="urn:microsoft.com/office/officeart/2005/8/layout/list1"/>
    <dgm:cxn modelId="{A73BAC11-3322-4BBA-80DC-338CAD1BDE85}" type="presParOf" srcId="{3DC411B5-187D-4948-983E-EFA2408FEFEB}" destId="{41D01E1F-BF3B-438B-9620-5029C326E227}" srcOrd="1" destOrd="0" presId="urn:microsoft.com/office/officeart/2005/8/layout/list1"/>
    <dgm:cxn modelId="{E9402C8C-0EDD-474E-BF6C-07B9957A6274}" type="presParOf" srcId="{511F4532-80A0-4705-9EAA-5D4283499B71}" destId="{D4BDC437-5701-4DEE-9458-4DD1D329E741}" srcOrd="5" destOrd="0" presId="urn:microsoft.com/office/officeart/2005/8/layout/list1"/>
    <dgm:cxn modelId="{C53687FB-25D7-4DC2-9CCE-FDC4D80CE9A8}" type="presParOf" srcId="{511F4532-80A0-4705-9EAA-5D4283499B71}" destId="{1641276A-CC6A-40BE-8D9A-6AA363908FAB}" srcOrd="6" destOrd="0" presId="urn:microsoft.com/office/officeart/2005/8/layout/list1"/>
    <dgm:cxn modelId="{17A092E8-200D-4867-8B57-8527E3730CC1}" type="presParOf" srcId="{511F4532-80A0-4705-9EAA-5D4283499B71}" destId="{5CE2B6B6-E5C3-4FA8-8F28-E958A0A8E520}" srcOrd="7" destOrd="0" presId="urn:microsoft.com/office/officeart/2005/8/layout/list1"/>
    <dgm:cxn modelId="{1F987B1F-84B7-4AB2-8D43-0F2AB756A212}" type="presParOf" srcId="{511F4532-80A0-4705-9EAA-5D4283499B71}" destId="{C68DD32C-B3B1-4450-AA56-A7BFA3C4DA63}" srcOrd="8" destOrd="0" presId="urn:microsoft.com/office/officeart/2005/8/layout/list1"/>
    <dgm:cxn modelId="{93374D2F-6C61-4E97-A230-EDA04AB16302}" type="presParOf" srcId="{C68DD32C-B3B1-4450-AA56-A7BFA3C4DA63}" destId="{F368668C-F7C0-4128-9E73-0AC8042986FE}" srcOrd="0" destOrd="0" presId="urn:microsoft.com/office/officeart/2005/8/layout/list1"/>
    <dgm:cxn modelId="{0A72E2F8-AD3A-42D4-861E-2EF8A012E229}" type="presParOf" srcId="{C68DD32C-B3B1-4450-AA56-A7BFA3C4DA63}" destId="{3056162E-D6A1-4761-8AA9-FA136A528D6F}" srcOrd="1" destOrd="0" presId="urn:microsoft.com/office/officeart/2005/8/layout/list1"/>
    <dgm:cxn modelId="{6366C5EF-F7E7-457B-85CF-891679049375}" type="presParOf" srcId="{511F4532-80A0-4705-9EAA-5D4283499B71}" destId="{FFDBB262-7FBA-4DB8-A09E-F881A5859C79}" srcOrd="9" destOrd="0" presId="urn:microsoft.com/office/officeart/2005/8/layout/list1"/>
    <dgm:cxn modelId="{56E1E6D8-F2C1-4511-91B3-187A57263CB0}" type="presParOf" srcId="{511F4532-80A0-4705-9EAA-5D4283499B71}" destId="{B3847648-50E1-48E9-AF3E-2D6918422CED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184F53D-543F-4DD9-8FBE-99A21070902B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FC16FF7C-E234-44A8-A880-CDE390E75366}">
      <dgm:prSet phldrT="[Text]"/>
      <dgm:spPr>
        <a:solidFill>
          <a:schemeClr val="bg1"/>
        </a:solidFill>
        <a:ln>
          <a:solidFill>
            <a:schemeClr val="accent6">
              <a:lumMod val="40000"/>
              <a:lumOff val="60000"/>
            </a:schemeClr>
          </a:solidFill>
        </a:ln>
      </dgm:spPr>
      <dgm:t>
        <a:bodyPr/>
        <a:lstStyle/>
        <a:p>
          <a:r>
            <a:rPr lang="en-GB" dirty="0">
              <a:solidFill>
                <a:schemeClr val="tx1">
                  <a:lumMod val="95000"/>
                  <a:lumOff val="5000"/>
                </a:schemeClr>
              </a:solidFill>
            </a:rPr>
            <a:t>Option 2 – DSP periodically reads firmware version</a:t>
          </a:r>
        </a:p>
      </dgm:t>
    </dgm:pt>
    <dgm:pt modelId="{321C5EB8-5ABB-4FF6-A9FF-C8EC94E2B20D}" type="parTrans" cxnId="{70529920-1C1B-4730-940E-08DAED3961A0}">
      <dgm:prSet/>
      <dgm:spPr/>
      <dgm:t>
        <a:bodyPr/>
        <a:lstStyle/>
        <a:p>
          <a:endParaRPr lang="en-GB"/>
        </a:p>
      </dgm:t>
    </dgm:pt>
    <dgm:pt modelId="{8848DFB3-11CD-47DA-8C87-D7FA6A9D218C}" type="sibTrans" cxnId="{70529920-1C1B-4730-940E-08DAED3961A0}">
      <dgm:prSet/>
      <dgm:spPr/>
      <dgm:t>
        <a:bodyPr/>
        <a:lstStyle/>
        <a:p>
          <a:endParaRPr lang="en-GB"/>
        </a:p>
      </dgm:t>
    </dgm:pt>
    <dgm:pt modelId="{26D7A884-9802-4238-A744-811204B83D5C}">
      <dgm:prSet phldrT="[Text]"/>
      <dgm:spPr>
        <a:solidFill>
          <a:schemeClr val="accent6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en-GB" dirty="0"/>
            <a:t>DSP periodically requests firmware versions using SR11.2 and updates the inventory, perhaps once a month</a:t>
          </a:r>
        </a:p>
      </dgm:t>
    </dgm:pt>
    <dgm:pt modelId="{E2B3EEC6-CE4A-4A44-8389-07344BE4C35C}" type="parTrans" cxnId="{867ED06F-1DC5-44DA-BC2B-843D90C75A65}">
      <dgm:prSet/>
      <dgm:spPr/>
      <dgm:t>
        <a:bodyPr/>
        <a:lstStyle/>
        <a:p>
          <a:endParaRPr lang="en-GB"/>
        </a:p>
      </dgm:t>
    </dgm:pt>
    <dgm:pt modelId="{239DE8A0-79E3-43F2-85EE-2921B493AEE0}" type="sibTrans" cxnId="{867ED06F-1DC5-44DA-BC2B-843D90C75A65}">
      <dgm:prSet/>
      <dgm:spPr/>
      <dgm:t>
        <a:bodyPr/>
        <a:lstStyle/>
        <a:p>
          <a:endParaRPr lang="en-GB"/>
        </a:p>
      </dgm:t>
    </dgm:pt>
    <dgm:pt modelId="{7DADC225-156F-481A-9CE3-CC696ED75BCB}">
      <dgm:prSet phldrT="[Text]"/>
      <dgm:spPr>
        <a:solidFill>
          <a:schemeClr val="bg1"/>
        </a:solidFill>
        <a:ln>
          <a:solidFill>
            <a:schemeClr val="accent6">
              <a:lumMod val="40000"/>
              <a:lumOff val="60000"/>
            </a:schemeClr>
          </a:solidFill>
        </a:ln>
      </dgm:spPr>
      <dgm:t>
        <a:bodyPr/>
        <a:lstStyle/>
        <a:p>
          <a:r>
            <a:rPr lang="en-GB" dirty="0">
              <a:solidFill>
                <a:schemeClr val="tx1">
                  <a:lumMod val="95000"/>
                  <a:lumOff val="5000"/>
                </a:schemeClr>
              </a:solidFill>
            </a:rPr>
            <a:t>Option 1 – Supplier periodically reads firmware version</a:t>
          </a:r>
        </a:p>
      </dgm:t>
    </dgm:pt>
    <dgm:pt modelId="{64B5D7E4-0160-43E3-9F71-E3B6964E3D7E}" type="parTrans" cxnId="{AB2F53A1-3C0C-40F0-A2C1-88C1E3A3865D}">
      <dgm:prSet/>
      <dgm:spPr/>
      <dgm:t>
        <a:bodyPr/>
        <a:lstStyle/>
        <a:p>
          <a:endParaRPr lang="en-GB"/>
        </a:p>
      </dgm:t>
    </dgm:pt>
    <dgm:pt modelId="{58C8A881-ECE1-4934-B4DC-284E5D0CA838}" type="sibTrans" cxnId="{AB2F53A1-3C0C-40F0-A2C1-88C1E3A3865D}">
      <dgm:prSet/>
      <dgm:spPr/>
      <dgm:t>
        <a:bodyPr/>
        <a:lstStyle/>
        <a:p>
          <a:endParaRPr lang="en-GB"/>
        </a:p>
      </dgm:t>
    </dgm:pt>
    <dgm:pt modelId="{4B481055-D914-4EB1-A0D1-B97C77C9CE12}">
      <dgm:prSet phldrT="[Text]"/>
      <dgm:spPr>
        <a:solidFill>
          <a:schemeClr val="accent6">
            <a:lumMod val="40000"/>
            <a:lumOff val="60000"/>
          </a:schemeClr>
        </a:solidFill>
        <a:ln>
          <a:solidFill>
            <a:schemeClr val="accent1"/>
          </a:solidFill>
        </a:ln>
      </dgm:spPr>
      <dgm:t>
        <a:bodyPr/>
        <a:lstStyle/>
        <a:p>
          <a:r>
            <a:rPr lang="en-GB" dirty="0"/>
            <a:t>Prior to carrying out any maintenance on an IHD/PPMID, Suppliers should request the current firmware version from the Device using SR11.2</a:t>
          </a:r>
          <a:endParaRPr lang="en-GB" dirty="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BB3ED9B3-438C-41D4-AFC9-521D654C1404}" type="parTrans" cxnId="{51C12135-486F-413B-B8FD-BEB291D5D2BA}">
      <dgm:prSet/>
      <dgm:spPr/>
      <dgm:t>
        <a:bodyPr/>
        <a:lstStyle/>
        <a:p>
          <a:endParaRPr lang="en-GB"/>
        </a:p>
      </dgm:t>
    </dgm:pt>
    <dgm:pt modelId="{F76DBF15-1DAE-4379-9A29-E11F513262A3}" type="sibTrans" cxnId="{51C12135-486F-413B-B8FD-BEB291D5D2BA}">
      <dgm:prSet/>
      <dgm:spPr/>
      <dgm:t>
        <a:bodyPr/>
        <a:lstStyle/>
        <a:p>
          <a:endParaRPr lang="en-GB"/>
        </a:p>
      </dgm:t>
    </dgm:pt>
    <dgm:pt modelId="{F1746AC0-0D2D-45F1-BB79-393FFEF071C2}">
      <dgm:prSet phldrT="[Text]"/>
      <dgm:spPr>
        <a:solidFill>
          <a:schemeClr val="accent6">
            <a:lumMod val="40000"/>
            <a:lumOff val="60000"/>
          </a:schemeClr>
        </a:solidFill>
        <a:ln>
          <a:solidFill>
            <a:schemeClr val="accent1"/>
          </a:solidFill>
        </a:ln>
      </dgm:spPr>
      <dgm:t>
        <a:bodyPr/>
        <a:lstStyle/>
        <a:p>
          <a:r>
            <a:rPr lang="en-GB" dirty="0"/>
            <a:t>The DSP will capture the response and update the SMI as a result</a:t>
          </a:r>
          <a:endParaRPr lang="en-GB" dirty="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D5B9F809-35F9-49AB-9001-7E94A1D3EB79}" type="parTrans" cxnId="{5D41F3ED-FB2E-4F01-A6A5-A7BB3D70BA2D}">
      <dgm:prSet/>
      <dgm:spPr/>
      <dgm:t>
        <a:bodyPr/>
        <a:lstStyle/>
        <a:p>
          <a:endParaRPr lang="en-GB"/>
        </a:p>
      </dgm:t>
    </dgm:pt>
    <dgm:pt modelId="{4519E552-D7D2-4CD0-BC93-849CE1D5ADCD}" type="sibTrans" cxnId="{5D41F3ED-FB2E-4F01-A6A5-A7BB3D70BA2D}">
      <dgm:prSet/>
      <dgm:spPr/>
      <dgm:t>
        <a:bodyPr/>
        <a:lstStyle/>
        <a:p>
          <a:endParaRPr lang="en-GB"/>
        </a:p>
      </dgm:t>
    </dgm:pt>
    <dgm:pt modelId="{D8FBF73D-1175-453C-9AA6-2191E358DC82}">
      <dgm:prSet phldrT="[Text]"/>
      <dgm:spPr>
        <a:solidFill>
          <a:schemeClr val="accent6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en-GB" dirty="0"/>
            <a:t>The firmware version usually be correct on the inventory, so might not deliver much benefit</a:t>
          </a:r>
        </a:p>
      </dgm:t>
    </dgm:pt>
    <dgm:pt modelId="{38EF4736-DE2C-44C3-A7EE-AEA3DE43DDC1}" type="parTrans" cxnId="{A70260DB-4BBE-49DE-8FC5-511951A6CFC9}">
      <dgm:prSet/>
      <dgm:spPr/>
      <dgm:t>
        <a:bodyPr/>
        <a:lstStyle/>
        <a:p>
          <a:endParaRPr lang="en-GB"/>
        </a:p>
      </dgm:t>
    </dgm:pt>
    <dgm:pt modelId="{00182F93-7C2D-4023-A93D-502ED4EC7837}" type="sibTrans" cxnId="{A70260DB-4BBE-49DE-8FC5-511951A6CFC9}">
      <dgm:prSet/>
      <dgm:spPr/>
      <dgm:t>
        <a:bodyPr/>
        <a:lstStyle/>
        <a:p>
          <a:endParaRPr lang="en-GB"/>
        </a:p>
      </dgm:t>
    </dgm:pt>
    <dgm:pt modelId="{0DDE6629-0063-45A5-80F8-9EACDE7B1435}" type="pres">
      <dgm:prSet presAssocID="{C184F53D-543F-4DD9-8FBE-99A21070902B}" presName="linear" presStyleCnt="0">
        <dgm:presLayoutVars>
          <dgm:dir/>
          <dgm:animLvl val="lvl"/>
          <dgm:resizeHandles val="exact"/>
        </dgm:presLayoutVars>
      </dgm:prSet>
      <dgm:spPr/>
    </dgm:pt>
    <dgm:pt modelId="{0E7B9F86-78A7-4986-9D48-B71E8177F503}" type="pres">
      <dgm:prSet presAssocID="{7DADC225-156F-481A-9CE3-CC696ED75BCB}" presName="parentLin" presStyleCnt="0"/>
      <dgm:spPr/>
    </dgm:pt>
    <dgm:pt modelId="{8F5E3103-FC15-47CB-9D79-076DFB1A751A}" type="pres">
      <dgm:prSet presAssocID="{7DADC225-156F-481A-9CE3-CC696ED75BCB}" presName="parentLeftMargin" presStyleLbl="node1" presStyleIdx="0" presStyleCnt="2"/>
      <dgm:spPr/>
    </dgm:pt>
    <dgm:pt modelId="{3D810158-BA30-4A10-AB19-ED462F1B2DB7}" type="pres">
      <dgm:prSet presAssocID="{7DADC225-156F-481A-9CE3-CC696ED75BCB}" presName="parentText" presStyleLbl="node1" presStyleIdx="0" presStyleCnt="2" custLinFactNeighborY="-24106">
        <dgm:presLayoutVars>
          <dgm:chMax val="0"/>
          <dgm:bulletEnabled val="1"/>
        </dgm:presLayoutVars>
      </dgm:prSet>
      <dgm:spPr/>
    </dgm:pt>
    <dgm:pt modelId="{8207E214-8F98-4BA5-80A1-64AF7ED4E43C}" type="pres">
      <dgm:prSet presAssocID="{7DADC225-156F-481A-9CE3-CC696ED75BCB}" presName="negativeSpace" presStyleCnt="0"/>
      <dgm:spPr/>
    </dgm:pt>
    <dgm:pt modelId="{B8652518-72EC-4337-B614-A6D1E428B10B}" type="pres">
      <dgm:prSet presAssocID="{7DADC225-156F-481A-9CE3-CC696ED75BCB}" presName="childText" presStyleLbl="conFgAcc1" presStyleIdx="0" presStyleCnt="2" custLinFactY="-2371" custLinFactNeighborY="-100000">
        <dgm:presLayoutVars>
          <dgm:bulletEnabled val="1"/>
        </dgm:presLayoutVars>
      </dgm:prSet>
      <dgm:spPr/>
    </dgm:pt>
    <dgm:pt modelId="{EC4BE59C-DB49-45BF-A9AF-85CC23D8901E}" type="pres">
      <dgm:prSet presAssocID="{58C8A881-ECE1-4934-B4DC-284E5D0CA838}" presName="spaceBetweenRectangles" presStyleCnt="0"/>
      <dgm:spPr/>
    </dgm:pt>
    <dgm:pt modelId="{AAA50E3F-8FBE-45C4-A53B-332F16CC03F8}" type="pres">
      <dgm:prSet presAssocID="{FC16FF7C-E234-44A8-A880-CDE390E75366}" presName="parentLin" presStyleCnt="0"/>
      <dgm:spPr/>
    </dgm:pt>
    <dgm:pt modelId="{0A1F04CC-E8FF-431A-9EE5-C61C6BCFEEEA}" type="pres">
      <dgm:prSet presAssocID="{FC16FF7C-E234-44A8-A880-CDE390E75366}" presName="parentLeftMargin" presStyleLbl="node1" presStyleIdx="0" presStyleCnt="2"/>
      <dgm:spPr/>
    </dgm:pt>
    <dgm:pt modelId="{0B467A2C-35FC-4506-BCF1-C643A5851FC0}" type="pres">
      <dgm:prSet presAssocID="{FC16FF7C-E234-44A8-A880-CDE390E75366}" presName="parentText" presStyleLbl="node1" presStyleIdx="1" presStyleCnt="2" custLinFactNeighborY="16187">
        <dgm:presLayoutVars>
          <dgm:chMax val="0"/>
          <dgm:bulletEnabled val="1"/>
        </dgm:presLayoutVars>
      </dgm:prSet>
      <dgm:spPr/>
    </dgm:pt>
    <dgm:pt modelId="{3A286377-0D75-4CB8-8E97-177004D1AB5F}" type="pres">
      <dgm:prSet presAssocID="{FC16FF7C-E234-44A8-A880-CDE390E75366}" presName="negativeSpace" presStyleCnt="0"/>
      <dgm:spPr/>
    </dgm:pt>
    <dgm:pt modelId="{5ABAC8E3-59AC-45C7-8411-2319894C47A4}" type="pres">
      <dgm:prSet presAssocID="{FC16FF7C-E234-44A8-A880-CDE390E75366}" presName="childText" presStyleLbl="conFgAcc1" presStyleIdx="1" presStyleCnt="2" custLinFactNeighborY="30923">
        <dgm:presLayoutVars>
          <dgm:bulletEnabled val="1"/>
        </dgm:presLayoutVars>
      </dgm:prSet>
      <dgm:spPr/>
    </dgm:pt>
  </dgm:ptLst>
  <dgm:cxnLst>
    <dgm:cxn modelId="{3ED72B19-D3B7-49AE-81DF-C5CCC248D794}" type="presOf" srcId="{7DADC225-156F-481A-9CE3-CC696ED75BCB}" destId="{3D810158-BA30-4A10-AB19-ED462F1B2DB7}" srcOrd="1" destOrd="0" presId="urn:microsoft.com/office/officeart/2005/8/layout/list1"/>
    <dgm:cxn modelId="{70529920-1C1B-4730-940E-08DAED3961A0}" srcId="{C184F53D-543F-4DD9-8FBE-99A21070902B}" destId="{FC16FF7C-E234-44A8-A880-CDE390E75366}" srcOrd="1" destOrd="0" parTransId="{321C5EB8-5ABB-4FF6-A9FF-C8EC94E2B20D}" sibTransId="{8848DFB3-11CD-47DA-8C87-D7FA6A9D218C}"/>
    <dgm:cxn modelId="{E46D7030-5460-49CD-826D-AC2500D0C26F}" type="presOf" srcId="{7DADC225-156F-481A-9CE3-CC696ED75BCB}" destId="{8F5E3103-FC15-47CB-9D79-076DFB1A751A}" srcOrd="0" destOrd="0" presId="urn:microsoft.com/office/officeart/2005/8/layout/list1"/>
    <dgm:cxn modelId="{51C12135-486F-413B-B8FD-BEB291D5D2BA}" srcId="{7DADC225-156F-481A-9CE3-CC696ED75BCB}" destId="{4B481055-D914-4EB1-A0D1-B97C77C9CE12}" srcOrd="0" destOrd="0" parTransId="{BB3ED9B3-438C-41D4-AFC9-521D654C1404}" sibTransId="{F76DBF15-1DAE-4379-9A29-E11F513262A3}"/>
    <dgm:cxn modelId="{489CBF35-B58A-4E26-A76F-92E267AFD2AD}" type="presOf" srcId="{4B481055-D914-4EB1-A0D1-B97C77C9CE12}" destId="{B8652518-72EC-4337-B614-A6D1E428B10B}" srcOrd="0" destOrd="0" presId="urn:microsoft.com/office/officeart/2005/8/layout/list1"/>
    <dgm:cxn modelId="{EC58C938-E0EB-4660-BA46-0F8669FD1306}" type="presOf" srcId="{FC16FF7C-E234-44A8-A880-CDE390E75366}" destId="{0A1F04CC-E8FF-431A-9EE5-C61C6BCFEEEA}" srcOrd="0" destOrd="0" presId="urn:microsoft.com/office/officeart/2005/8/layout/list1"/>
    <dgm:cxn modelId="{EB2C8969-061D-4500-95A0-9C1943F35E51}" type="presOf" srcId="{C184F53D-543F-4DD9-8FBE-99A21070902B}" destId="{0DDE6629-0063-45A5-80F8-9EACDE7B1435}" srcOrd="0" destOrd="0" presId="urn:microsoft.com/office/officeart/2005/8/layout/list1"/>
    <dgm:cxn modelId="{867ED06F-1DC5-44DA-BC2B-843D90C75A65}" srcId="{FC16FF7C-E234-44A8-A880-CDE390E75366}" destId="{26D7A884-9802-4238-A744-811204B83D5C}" srcOrd="0" destOrd="0" parTransId="{E2B3EEC6-CE4A-4A44-8389-07344BE4C35C}" sibTransId="{239DE8A0-79E3-43F2-85EE-2921B493AEE0}"/>
    <dgm:cxn modelId="{AB2F53A1-3C0C-40F0-A2C1-88C1E3A3865D}" srcId="{C184F53D-543F-4DD9-8FBE-99A21070902B}" destId="{7DADC225-156F-481A-9CE3-CC696ED75BCB}" srcOrd="0" destOrd="0" parTransId="{64B5D7E4-0160-43E3-9F71-E3B6964E3D7E}" sibTransId="{58C8A881-ECE1-4934-B4DC-284E5D0CA838}"/>
    <dgm:cxn modelId="{F1A934BD-2DF3-4047-B9AC-F60E87645623}" type="presOf" srcId="{FC16FF7C-E234-44A8-A880-CDE390E75366}" destId="{0B467A2C-35FC-4506-BCF1-C643A5851FC0}" srcOrd="1" destOrd="0" presId="urn:microsoft.com/office/officeart/2005/8/layout/list1"/>
    <dgm:cxn modelId="{ABA273BF-B4A9-4AE0-96C8-F26F4D8D072E}" type="presOf" srcId="{D8FBF73D-1175-453C-9AA6-2191E358DC82}" destId="{5ABAC8E3-59AC-45C7-8411-2319894C47A4}" srcOrd="0" destOrd="1" presId="urn:microsoft.com/office/officeart/2005/8/layout/list1"/>
    <dgm:cxn modelId="{A70260DB-4BBE-49DE-8FC5-511951A6CFC9}" srcId="{FC16FF7C-E234-44A8-A880-CDE390E75366}" destId="{D8FBF73D-1175-453C-9AA6-2191E358DC82}" srcOrd="1" destOrd="0" parTransId="{38EF4736-DE2C-44C3-A7EE-AEA3DE43DDC1}" sibTransId="{00182F93-7C2D-4023-A93D-502ED4EC7837}"/>
    <dgm:cxn modelId="{5D41F3ED-FB2E-4F01-A6A5-A7BB3D70BA2D}" srcId="{7DADC225-156F-481A-9CE3-CC696ED75BCB}" destId="{F1746AC0-0D2D-45F1-BB79-393FFEF071C2}" srcOrd="1" destOrd="0" parTransId="{D5B9F809-35F9-49AB-9001-7E94A1D3EB79}" sibTransId="{4519E552-D7D2-4CD0-BC93-849CE1D5ADCD}"/>
    <dgm:cxn modelId="{6C4428EF-09A6-4E2A-B06D-D48215D79AC9}" type="presOf" srcId="{F1746AC0-0D2D-45F1-BB79-393FFEF071C2}" destId="{B8652518-72EC-4337-B614-A6D1E428B10B}" srcOrd="0" destOrd="1" presId="urn:microsoft.com/office/officeart/2005/8/layout/list1"/>
    <dgm:cxn modelId="{3CC15BF6-C2B5-45E5-9150-B4608A438C9D}" type="presOf" srcId="{26D7A884-9802-4238-A744-811204B83D5C}" destId="{5ABAC8E3-59AC-45C7-8411-2319894C47A4}" srcOrd="0" destOrd="0" presId="urn:microsoft.com/office/officeart/2005/8/layout/list1"/>
    <dgm:cxn modelId="{46EFDAEB-C10F-4F34-A6D8-D8A57BD041A0}" type="presParOf" srcId="{0DDE6629-0063-45A5-80F8-9EACDE7B1435}" destId="{0E7B9F86-78A7-4986-9D48-B71E8177F503}" srcOrd="0" destOrd="0" presId="urn:microsoft.com/office/officeart/2005/8/layout/list1"/>
    <dgm:cxn modelId="{2B543215-D3A6-49AF-8BF1-07421E30DF5D}" type="presParOf" srcId="{0E7B9F86-78A7-4986-9D48-B71E8177F503}" destId="{8F5E3103-FC15-47CB-9D79-076DFB1A751A}" srcOrd="0" destOrd="0" presId="urn:microsoft.com/office/officeart/2005/8/layout/list1"/>
    <dgm:cxn modelId="{6416BC70-0D22-4423-8489-9892432A8219}" type="presParOf" srcId="{0E7B9F86-78A7-4986-9D48-B71E8177F503}" destId="{3D810158-BA30-4A10-AB19-ED462F1B2DB7}" srcOrd="1" destOrd="0" presId="urn:microsoft.com/office/officeart/2005/8/layout/list1"/>
    <dgm:cxn modelId="{02269C16-3C7F-4204-8D9B-6C52405402D5}" type="presParOf" srcId="{0DDE6629-0063-45A5-80F8-9EACDE7B1435}" destId="{8207E214-8F98-4BA5-80A1-64AF7ED4E43C}" srcOrd="1" destOrd="0" presId="urn:microsoft.com/office/officeart/2005/8/layout/list1"/>
    <dgm:cxn modelId="{54D7B930-3B30-4B6A-AD9B-A821813539F8}" type="presParOf" srcId="{0DDE6629-0063-45A5-80F8-9EACDE7B1435}" destId="{B8652518-72EC-4337-B614-A6D1E428B10B}" srcOrd="2" destOrd="0" presId="urn:microsoft.com/office/officeart/2005/8/layout/list1"/>
    <dgm:cxn modelId="{ED9AFA66-4CB0-4193-916C-1E23C1962C15}" type="presParOf" srcId="{0DDE6629-0063-45A5-80F8-9EACDE7B1435}" destId="{EC4BE59C-DB49-45BF-A9AF-85CC23D8901E}" srcOrd="3" destOrd="0" presId="urn:microsoft.com/office/officeart/2005/8/layout/list1"/>
    <dgm:cxn modelId="{C37376F1-742A-4475-A4C9-A5C27BACCF5B}" type="presParOf" srcId="{0DDE6629-0063-45A5-80F8-9EACDE7B1435}" destId="{AAA50E3F-8FBE-45C4-A53B-332F16CC03F8}" srcOrd="4" destOrd="0" presId="urn:microsoft.com/office/officeart/2005/8/layout/list1"/>
    <dgm:cxn modelId="{F9878567-004D-4511-A559-F11180018E68}" type="presParOf" srcId="{AAA50E3F-8FBE-45C4-A53B-332F16CC03F8}" destId="{0A1F04CC-E8FF-431A-9EE5-C61C6BCFEEEA}" srcOrd="0" destOrd="0" presId="urn:microsoft.com/office/officeart/2005/8/layout/list1"/>
    <dgm:cxn modelId="{114D27FA-2C65-49F4-B97D-9C3DE469EE55}" type="presParOf" srcId="{AAA50E3F-8FBE-45C4-A53B-332F16CC03F8}" destId="{0B467A2C-35FC-4506-BCF1-C643A5851FC0}" srcOrd="1" destOrd="0" presId="urn:microsoft.com/office/officeart/2005/8/layout/list1"/>
    <dgm:cxn modelId="{23A1202B-7A2A-48FC-9E1D-9D446F9FFC45}" type="presParOf" srcId="{0DDE6629-0063-45A5-80F8-9EACDE7B1435}" destId="{3A286377-0D75-4CB8-8E97-177004D1AB5F}" srcOrd="5" destOrd="0" presId="urn:microsoft.com/office/officeart/2005/8/layout/list1"/>
    <dgm:cxn modelId="{B6A14696-9974-4A1D-A8B6-D0B5740A8289}" type="presParOf" srcId="{0DDE6629-0063-45A5-80F8-9EACDE7B1435}" destId="{5ABAC8E3-59AC-45C7-8411-2319894C47A4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09BA5E2-0166-44AA-8429-46CC3EF3D1F8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7466D0AB-D6CA-4E6B-9105-3C205BFB0DF1}">
      <dgm:prSet phldrT="[Text]"/>
      <dgm:spPr>
        <a:solidFill>
          <a:schemeClr val="bg1"/>
        </a:solidFill>
        <a:ln>
          <a:solidFill>
            <a:schemeClr val="accent6">
              <a:lumMod val="60000"/>
              <a:lumOff val="40000"/>
            </a:schemeClr>
          </a:solidFill>
        </a:ln>
      </dgm:spPr>
      <dgm:t>
        <a:bodyPr/>
        <a:lstStyle/>
        <a:p>
          <a:r>
            <a:rPr lang="en-GB" dirty="0">
              <a:solidFill>
                <a:schemeClr val="tx1">
                  <a:lumMod val="85000"/>
                  <a:lumOff val="15000"/>
                </a:schemeClr>
              </a:solidFill>
            </a:rPr>
            <a:t>What has been assessed?</a:t>
          </a:r>
        </a:p>
      </dgm:t>
    </dgm:pt>
    <dgm:pt modelId="{99EA6D9D-ED87-4374-80E8-D1917A6C6946}" type="parTrans" cxnId="{9D93F914-C4D0-4695-942A-353BE1EBA58D}">
      <dgm:prSet/>
      <dgm:spPr/>
      <dgm:t>
        <a:bodyPr/>
        <a:lstStyle/>
        <a:p>
          <a:endParaRPr lang="en-GB"/>
        </a:p>
      </dgm:t>
    </dgm:pt>
    <dgm:pt modelId="{AFE3B900-8D58-41E2-BDFC-8231E0614D88}" type="sibTrans" cxnId="{9D93F914-C4D0-4695-942A-353BE1EBA58D}">
      <dgm:prSet/>
      <dgm:spPr/>
      <dgm:t>
        <a:bodyPr/>
        <a:lstStyle/>
        <a:p>
          <a:endParaRPr lang="en-GB"/>
        </a:p>
      </dgm:t>
    </dgm:pt>
    <dgm:pt modelId="{8540EA2C-818A-4189-BF0D-2B5B4388DCA2}">
      <dgm:prSet phldrT="[Text]"/>
      <dgm:spPr>
        <a:solidFill>
          <a:schemeClr val="accent6">
            <a:lumMod val="40000"/>
            <a:lumOff val="60000"/>
          </a:schemeClr>
        </a:solidFill>
        <a:ln>
          <a:solidFill>
            <a:schemeClr val="accent1"/>
          </a:solidFill>
        </a:ln>
      </dgm:spPr>
      <dgm:t>
        <a:bodyPr/>
        <a:lstStyle/>
        <a:p>
          <a:r>
            <a:rPr lang="en-GB" dirty="0">
              <a:solidFill>
                <a:schemeClr val="tx1">
                  <a:lumMod val="85000"/>
                  <a:lumOff val="15000"/>
                </a:schemeClr>
              </a:solidFill>
            </a:rPr>
            <a:t>We are still awaiting the Impact Assessment</a:t>
          </a:r>
        </a:p>
      </dgm:t>
    </dgm:pt>
    <dgm:pt modelId="{9E039899-1701-4777-A1DD-467D18A47DC9}" type="parTrans" cxnId="{EB7B001F-79B9-4E7A-AEAD-5C229B113791}">
      <dgm:prSet/>
      <dgm:spPr/>
      <dgm:t>
        <a:bodyPr/>
        <a:lstStyle/>
        <a:p>
          <a:endParaRPr lang="en-GB"/>
        </a:p>
      </dgm:t>
    </dgm:pt>
    <dgm:pt modelId="{CA83A684-90BD-4267-95C6-38726D5C4EFA}" type="sibTrans" cxnId="{EB7B001F-79B9-4E7A-AEAD-5C229B113791}">
      <dgm:prSet/>
      <dgm:spPr/>
      <dgm:t>
        <a:bodyPr/>
        <a:lstStyle/>
        <a:p>
          <a:endParaRPr lang="en-GB"/>
        </a:p>
      </dgm:t>
    </dgm:pt>
    <dgm:pt modelId="{FC875E54-ADF7-49CA-95BB-EEE0401B53C7}">
      <dgm:prSet phldrT="[Text]"/>
      <dgm:spPr>
        <a:solidFill>
          <a:schemeClr val="bg1"/>
        </a:solidFill>
        <a:ln>
          <a:solidFill>
            <a:schemeClr val="accent6">
              <a:lumMod val="60000"/>
              <a:lumOff val="40000"/>
            </a:schemeClr>
          </a:solidFill>
        </a:ln>
      </dgm:spPr>
      <dgm:t>
        <a:bodyPr/>
        <a:lstStyle/>
        <a:p>
          <a:r>
            <a:rPr lang="en-GB" dirty="0">
              <a:solidFill>
                <a:schemeClr val="tx1">
                  <a:lumMod val="85000"/>
                  <a:lumOff val="15000"/>
                </a:schemeClr>
              </a:solidFill>
            </a:rPr>
            <a:t>What was the requirement?</a:t>
          </a:r>
        </a:p>
      </dgm:t>
    </dgm:pt>
    <dgm:pt modelId="{467FC848-8835-4D3D-B509-8EDEE5019A00}" type="parTrans" cxnId="{99551775-B9F6-41F4-932B-C8E74D94E6BF}">
      <dgm:prSet/>
      <dgm:spPr/>
      <dgm:t>
        <a:bodyPr/>
        <a:lstStyle/>
        <a:p>
          <a:endParaRPr lang="en-GB"/>
        </a:p>
      </dgm:t>
    </dgm:pt>
    <dgm:pt modelId="{5567A7B5-AFA1-46D3-9317-02884F2EC013}" type="sibTrans" cxnId="{99551775-B9F6-41F4-932B-C8E74D94E6BF}">
      <dgm:prSet/>
      <dgm:spPr/>
      <dgm:t>
        <a:bodyPr/>
        <a:lstStyle/>
        <a:p>
          <a:endParaRPr lang="en-GB"/>
        </a:p>
      </dgm:t>
    </dgm:pt>
    <dgm:pt modelId="{AC77FF37-2691-4ABE-9081-97B8787A5F29}">
      <dgm:prSet phldrT="[Text]"/>
      <dgm:spPr>
        <a:solidFill>
          <a:schemeClr val="accent6">
            <a:lumMod val="40000"/>
            <a:lumOff val="60000"/>
          </a:schemeClr>
        </a:solidFill>
        <a:ln>
          <a:solidFill>
            <a:schemeClr val="accent1"/>
          </a:solidFill>
        </a:ln>
      </dgm:spPr>
      <dgm:t>
        <a:bodyPr/>
        <a:lstStyle/>
        <a:p>
          <a:r>
            <a:rPr lang="en-GB" dirty="0">
              <a:solidFill>
                <a:schemeClr val="tx1">
                  <a:lumMod val="85000"/>
                  <a:lumOff val="15000"/>
                </a:schemeClr>
              </a:solidFill>
            </a:rPr>
            <a:t>To use both memory blocks without distinction</a:t>
          </a:r>
        </a:p>
      </dgm:t>
    </dgm:pt>
    <dgm:pt modelId="{4933EF81-A6DA-4133-989D-976399519372}" type="parTrans" cxnId="{D17E72B6-8BE8-4145-B74C-FCCC253313F0}">
      <dgm:prSet/>
      <dgm:spPr/>
      <dgm:t>
        <a:bodyPr/>
        <a:lstStyle/>
        <a:p>
          <a:endParaRPr lang="en-GB"/>
        </a:p>
      </dgm:t>
    </dgm:pt>
    <dgm:pt modelId="{9DA93D53-11A3-4C96-BB67-075ECE4FC824}" type="sibTrans" cxnId="{D17E72B6-8BE8-4145-B74C-FCCC253313F0}">
      <dgm:prSet/>
      <dgm:spPr/>
      <dgm:t>
        <a:bodyPr/>
        <a:lstStyle/>
        <a:p>
          <a:endParaRPr lang="en-GB"/>
        </a:p>
      </dgm:t>
    </dgm:pt>
    <dgm:pt modelId="{49E06ABE-0D94-40FE-BB12-469FCFE0A571}">
      <dgm:prSet phldrT="[Text]"/>
      <dgm:spPr>
        <a:noFill/>
        <a:ln>
          <a:noFill/>
        </a:ln>
      </dgm:spPr>
      <dgm:t>
        <a:bodyPr/>
        <a:lstStyle/>
        <a:p>
          <a:endParaRPr lang="en-GB" dirty="0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592CB4EA-7F8A-4766-A185-A904642FFA27}" type="parTrans" cxnId="{93B8A067-D62D-47E4-908F-D6FA129D6308}">
      <dgm:prSet/>
      <dgm:spPr/>
      <dgm:t>
        <a:bodyPr/>
        <a:lstStyle/>
        <a:p>
          <a:endParaRPr lang="en-GB"/>
        </a:p>
      </dgm:t>
    </dgm:pt>
    <dgm:pt modelId="{12525CA1-7322-416E-A0DC-BF898186C793}" type="sibTrans" cxnId="{93B8A067-D62D-47E4-908F-D6FA129D6308}">
      <dgm:prSet/>
      <dgm:spPr/>
      <dgm:t>
        <a:bodyPr/>
        <a:lstStyle/>
        <a:p>
          <a:endParaRPr lang="en-GB"/>
        </a:p>
      </dgm:t>
    </dgm:pt>
    <dgm:pt modelId="{511F4532-80A0-4705-9EAA-5D4283499B71}" type="pres">
      <dgm:prSet presAssocID="{509BA5E2-0166-44AA-8429-46CC3EF3D1F8}" presName="linear" presStyleCnt="0">
        <dgm:presLayoutVars>
          <dgm:dir/>
          <dgm:animLvl val="lvl"/>
          <dgm:resizeHandles val="exact"/>
        </dgm:presLayoutVars>
      </dgm:prSet>
      <dgm:spPr/>
    </dgm:pt>
    <dgm:pt modelId="{ADDE0A0D-D92C-4978-9224-B97563CF96CD}" type="pres">
      <dgm:prSet presAssocID="{FC875E54-ADF7-49CA-95BB-EEE0401B53C7}" presName="parentLin" presStyleCnt="0"/>
      <dgm:spPr/>
    </dgm:pt>
    <dgm:pt modelId="{0514A688-ADE6-417A-9403-3F58F627B742}" type="pres">
      <dgm:prSet presAssocID="{FC875E54-ADF7-49CA-95BB-EEE0401B53C7}" presName="parentLeftMargin" presStyleLbl="node1" presStyleIdx="0" presStyleCnt="3"/>
      <dgm:spPr/>
    </dgm:pt>
    <dgm:pt modelId="{9291D16F-974E-4B96-9A5A-BCB73C815527}" type="pres">
      <dgm:prSet presAssocID="{FC875E54-ADF7-49CA-95BB-EEE0401B53C7}" presName="parentText" presStyleLbl="node1" presStyleIdx="0" presStyleCnt="3" custScaleX="88264" custLinFactNeighborY="49262">
        <dgm:presLayoutVars>
          <dgm:chMax val="0"/>
          <dgm:bulletEnabled val="1"/>
        </dgm:presLayoutVars>
      </dgm:prSet>
      <dgm:spPr/>
    </dgm:pt>
    <dgm:pt modelId="{A15E90A5-4221-4A2F-A936-82810FF3A5DD}" type="pres">
      <dgm:prSet presAssocID="{FC875E54-ADF7-49CA-95BB-EEE0401B53C7}" presName="negativeSpace" presStyleCnt="0"/>
      <dgm:spPr/>
    </dgm:pt>
    <dgm:pt modelId="{F2ED12A2-7C42-4972-ACD6-0FAA16A41F60}" type="pres">
      <dgm:prSet presAssocID="{FC875E54-ADF7-49CA-95BB-EEE0401B53C7}" presName="childText" presStyleLbl="conFgAcc1" presStyleIdx="0" presStyleCnt="3" custLinFactY="21496" custLinFactNeighborY="100000">
        <dgm:presLayoutVars>
          <dgm:bulletEnabled val="1"/>
        </dgm:presLayoutVars>
      </dgm:prSet>
      <dgm:spPr/>
    </dgm:pt>
    <dgm:pt modelId="{C65681EC-B636-44F4-BBEA-142F6CAF1480}" type="pres">
      <dgm:prSet presAssocID="{5567A7B5-AFA1-46D3-9317-02884F2EC013}" presName="spaceBetweenRectangles" presStyleCnt="0"/>
      <dgm:spPr/>
    </dgm:pt>
    <dgm:pt modelId="{A344AF9B-8FEE-43A9-9248-90AF2CAF7684}" type="pres">
      <dgm:prSet presAssocID="{49E06ABE-0D94-40FE-BB12-469FCFE0A571}" presName="parentLin" presStyleCnt="0"/>
      <dgm:spPr/>
    </dgm:pt>
    <dgm:pt modelId="{2EC6BF65-104A-4FF1-9050-88977AB553BA}" type="pres">
      <dgm:prSet presAssocID="{49E06ABE-0D94-40FE-BB12-469FCFE0A571}" presName="parentLeftMargin" presStyleLbl="node1" presStyleIdx="0" presStyleCnt="3"/>
      <dgm:spPr/>
    </dgm:pt>
    <dgm:pt modelId="{95A25588-3130-4EA5-8323-5C42DCDC14E4}" type="pres">
      <dgm:prSet presAssocID="{49E06ABE-0D94-40FE-BB12-469FCFE0A571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3D7B4B75-6BC1-4F88-8518-F399DC09954F}" type="pres">
      <dgm:prSet presAssocID="{49E06ABE-0D94-40FE-BB12-469FCFE0A571}" presName="negativeSpace" presStyleCnt="0"/>
      <dgm:spPr/>
    </dgm:pt>
    <dgm:pt modelId="{2D704B1F-36D7-40CD-9A0A-402FED677867}" type="pres">
      <dgm:prSet presAssocID="{49E06ABE-0D94-40FE-BB12-469FCFE0A571}" presName="childText" presStyleLbl="conFgAcc1" presStyleIdx="1" presStyleCnt="3">
        <dgm:presLayoutVars>
          <dgm:bulletEnabled val="1"/>
        </dgm:presLayoutVars>
      </dgm:prSet>
      <dgm:spPr>
        <a:noFill/>
        <a:ln>
          <a:noFill/>
        </a:ln>
      </dgm:spPr>
    </dgm:pt>
    <dgm:pt modelId="{EC893CF8-2BA8-4EEE-8128-EE7F7CEC83AC}" type="pres">
      <dgm:prSet presAssocID="{12525CA1-7322-416E-A0DC-BF898186C793}" presName="spaceBetweenRectangles" presStyleCnt="0"/>
      <dgm:spPr/>
    </dgm:pt>
    <dgm:pt modelId="{5FD116E7-F15F-4044-B6BD-19637E9C8E8D}" type="pres">
      <dgm:prSet presAssocID="{7466D0AB-D6CA-4E6B-9105-3C205BFB0DF1}" presName="parentLin" presStyleCnt="0"/>
      <dgm:spPr/>
    </dgm:pt>
    <dgm:pt modelId="{5B3C6170-F5A0-4EFE-AA00-3B2C14E3C957}" type="pres">
      <dgm:prSet presAssocID="{7466D0AB-D6CA-4E6B-9105-3C205BFB0DF1}" presName="parentLeftMargin" presStyleLbl="node1" presStyleIdx="1" presStyleCnt="3"/>
      <dgm:spPr/>
    </dgm:pt>
    <dgm:pt modelId="{98D19764-1985-4714-A2A2-75DF438EC79E}" type="pres">
      <dgm:prSet presAssocID="{7466D0AB-D6CA-4E6B-9105-3C205BFB0DF1}" presName="parentText" presStyleLbl="node1" presStyleIdx="2" presStyleCnt="3" custScaleX="88307" custLinFactNeighborY="-64145">
        <dgm:presLayoutVars>
          <dgm:chMax val="0"/>
          <dgm:bulletEnabled val="1"/>
        </dgm:presLayoutVars>
      </dgm:prSet>
      <dgm:spPr/>
    </dgm:pt>
    <dgm:pt modelId="{1A91F43A-7083-4799-A74F-2284BDE156B3}" type="pres">
      <dgm:prSet presAssocID="{7466D0AB-D6CA-4E6B-9105-3C205BFB0DF1}" presName="negativeSpace" presStyleCnt="0"/>
      <dgm:spPr/>
    </dgm:pt>
    <dgm:pt modelId="{6C5F97EF-1953-4BC7-B973-B51FBE48B078}" type="pres">
      <dgm:prSet presAssocID="{7466D0AB-D6CA-4E6B-9105-3C205BFB0DF1}" presName="childText" presStyleLbl="conFgAcc1" presStyleIdx="2" presStyleCnt="3" custLinFactY="-9825" custLinFactNeighborY="-100000">
        <dgm:presLayoutVars>
          <dgm:bulletEnabled val="1"/>
        </dgm:presLayoutVars>
      </dgm:prSet>
      <dgm:spPr/>
    </dgm:pt>
  </dgm:ptLst>
  <dgm:cxnLst>
    <dgm:cxn modelId="{B2E8B104-FD16-4EF6-8854-159ECD6A2BCE}" type="presOf" srcId="{49E06ABE-0D94-40FE-BB12-469FCFE0A571}" destId="{2EC6BF65-104A-4FF1-9050-88977AB553BA}" srcOrd="0" destOrd="0" presId="urn:microsoft.com/office/officeart/2005/8/layout/list1"/>
    <dgm:cxn modelId="{47493006-5933-485D-82ED-FF15A0F94A4D}" type="presOf" srcId="{8540EA2C-818A-4189-BF0D-2B5B4388DCA2}" destId="{6C5F97EF-1953-4BC7-B973-B51FBE48B078}" srcOrd="0" destOrd="0" presId="urn:microsoft.com/office/officeart/2005/8/layout/list1"/>
    <dgm:cxn modelId="{9D93F914-C4D0-4695-942A-353BE1EBA58D}" srcId="{509BA5E2-0166-44AA-8429-46CC3EF3D1F8}" destId="{7466D0AB-D6CA-4E6B-9105-3C205BFB0DF1}" srcOrd="2" destOrd="0" parTransId="{99EA6D9D-ED87-4374-80E8-D1917A6C6946}" sibTransId="{AFE3B900-8D58-41E2-BDFC-8231E0614D88}"/>
    <dgm:cxn modelId="{1D4C8C15-FF26-4EF7-A959-A8DD7D36644C}" type="presOf" srcId="{FC875E54-ADF7-49CA-95BB-EEE0401B53C7}" destId="{0514A688-ADE6-417A-9403-3F58F627B742}" srcOrd="0" destOrd="0" presId="urn:microsoft.com/office/officeart/2005/8/layout/list1"/>
    <dgm:cxn modelId="{EB7B001F-79B9-4E7A-AEAD-5C229B113791}" srcId="{7466D0AB-D6CA-4E6B-9105-3C205BFB0DF1}" destId="{8540EA2C-818A-4189-BF0D-2B5B4388DCA2}" srcOrd="0" destOrd="0" parTransId="{9E039899-1701-4777-A1DD-467D18A47DC9}" sibTransId="{CA83A684-90BD-4267-95C6-38726D5C4EFA}"/>
    <dgm:cxn modelId="{93B8A067-D62D-47E4-908F-D6FA129D6308}" srcId="{509BA5E2-0166-44AA-8429-46CC3EF3D1F8}" destId="{49E06ABE-0D94-40FE-BB12-469FCFE0A571}" srcOrd="1" destOrd="0" parTransId="{592CB4EA-7F8A-4766-A185-A904642FFA27}" sibTransId="{12525CA1-7322-416E-A0DC-BF898186C793}"/>
    <dgm:cxn modelId="{99551775-B9F6-41F4-932B-C8E74D94E6BF}" srcId="{509BA5E2-0166-44AA-8429-46CC3EF3D1F8}" destId="{FC875E54-ADF7-49CA-95BB-EEE0401B53C7}" srcOrd="0" destOrd="0" parTransId="{467FC848-8835-4D3D-B509-8EDEE5019A00}" sibTransId="{5567A7B5-AFA1-46D3-9317-02884F2EC013}"/>
    <dgm:cxn modelId="{92B0EB81-BFD9-441F-BEE8-65FA5D645D9D}" type="presOf" srcId="{7466D0AB-D6CA-4E6B-9105-3C205BFB0DF1}" destId="{5B3C6170-F5A0-4EFE-AA00-3B2C14E3C957}" srcOrd="0" destOrd="0" presId="urn:microsoft.com/office/officeart/2005/8/layout/list1"/>
    <dgm:cxn modelId="{A686EBA3-FC9C-4594-A2D7-434128E01995}" type="presOf" srcId="{FC875E54-ADF7-49CA-95BB-EEE0401B53C7}" destId="{9291D16F-974E-4B96-9A5A-BCB73C815527}" srcOrd="1" destOrd="0" presId="urn:microsoft.com/office/officeart/2005/8/layout/list1"/>
    <dgm:cxn modelId="{D17E72B6-8BE8-4145-B74C-FCCC253313F0}" srcId="{FC875E54-ADF7-49CA-95BB-EEE0401B53C7}" destId="{AC77FF37-2691-4ABE-9081-97B8787A5F29}" srcOrd="0" destOrd="0" parTransId="{4933EF81-A6DA-4133-989D-976399519372}" sibTransId="{9DA93D53-11A3-4C96-BB67-075ECE4FC824}"/>
    <dgm:cxn modelId="{7B90EED7-FA02-40CC-AFB5-6F1DD32D1374}" type="presOf" srcId="{509BA5E2-0166-44AA-8429-46CC3EF3D1F8}" destId="{511F4532-80A0-4705-9EAA-5D4283499B71}" srcOrd="0" destOrd="0" presId="urn:microsoft.com/office/officeart/2005/8/layout/list1"/>
    <dgm:cxn modelId="{6259F6D9-463F-42F6-8FD4-1FFB8C714C46}" type="presOf" srcId="{49E06ABE-0D94-40FE-BB12-469FCFE0A571}" destId="{95A25588-3130-4EA5-8323-5C42DCDC14E4}" srcOrd="1" destOrd="0" presId="urn:microsoft.com/office/officeart/2005/8/layout/list1"/>
    <dgm:cxn modelId="{D931F0E7-813E-4A0B-AE6D-5385CE800BEE}" type="presOf" srcId="{AC77FF37-2691-4ABE-9081-97B8787A5F29}" destId="{F2ED12A2-7C42-4972-ACD6-0FAA16A41F60}" srcOrd="0" destOrd="0" presId="urn:microsoft.com/office/officeart/2005/8/layout/list1"/>
    <dgm:cxn modelId="{0A3F70F6-FBCD-4E03-9FC4-5CE09046900D}" type="presOf" srcId="{7466D0AB-D6CA-4E6B-9105-3C205BFB0DF1}" destId="{98D19764-1985-4714-A2A2-75DF438EC79E}" srcOrd="1" destOrd="0" presId="urn:microsoft.com/office/officeart/2005/8/layout/list1"/>
    <dgm:cxn modelId="{BFE9259F-0FA4-4F41-94C9-A574772E9B3D}" type="presParOf" srcId="{511F4532-80A0-4705-9EAA-5D4283499B71}" destId="{ADDE0A0D-D92C-4978-9224-B97563CF96CD}" srcOrd="0" destOrd="0" presId="urn:microsoft.com/office/officeart/2005/8/layout/list1"/>
    <dgm:cxn modelId="{1E8F5428-9313-42D6-8564-2D14754FF1CE}" type="presParOf" srcId="{ADDE0A0D-D92C-4978-9224-B97563CF96CD}" destId="{0514A688-ADE6-417A-9403-3F58F627B742}" srcOrd="0" destOrd="0" presId="urn:microsoft.com/office/officeart/2005/8/layout/list1"/>
    <dgm:cxn modelId="{B6617073-EE57-4A83-947A-1C55202D4460}" type="presParOf" srcId="{ADDE0A0D-D92C-4978-9224-B97563CF96CD}" destId="{9291D16F-974E-4B96-9A5A-BCB73C815527}" srcOrd="1" destOrd="0" presId="urn:microsoft.com/office/officeart/2005/8/layout/list1"/>
    <dgm:cxn modelId="{0B639EBA-9BE0-468F-A5A7-F894AD53CBFB}" type="presParOf" srcId="{511F4532-80A0-4705-9EAA-5D4283499B71}" destId="{A15E90A5-4221-4A2F-A936-82810FF3A5DD}" srcOrd="1" destOrd="0" presId="urn:microsoft.com/office/officeart/2005/8/layout/list1"/>
    <dgm:cxn modelId="{1D178588-3D86-4C25-A48E-2012E6B926DE}" type="presParOf" srcId="{511F4532-80A0-4705-9EAA-5D4283499B71}" destId="{F2ED12A2-7C42-4972-ACD6-0FAA16A41F60}" srcOrd="2" destOrd="0" presId="urn:microsoft.com/office/officeart/2005/8/layout/list1"/>
    <dgm:cxn modelId="{A6973F15-5184-4254-864A-FAE5DD4B6FA1}" type="presParOf" srcId="{511F4532-80A0-4705-9EAA-5D4283499B71}" destId="{C65681EC-B636-44F4-BBEA-142F6CAF1480}" srcOrd="3" destOrd="0" presId="urn:microsoft.com/office/officeart/2005/8/layout/list1"/>
    <dgm:cxn modelId="{49F171D2-3C9E-4F2C-A14F-2535B7FFE60D}" type="presParOf" srcId="{511F4532-80A0-4705-9EAA-5D4283499B71}" destId="{A344AF9B-8FEE-43A9-9248-90AF2CAF7684}" srcOrd="4" destOrd="0" presId="urn:microsoft.com/office/officeart/2005/8/layout/list1"/>
    <dgm:cxn modelId="{308C3B02-E384-4C7F-B3F1-F462B8277B11}" type="presParOf" srcId="{A344AF9B-8FEE-43A9-9248-90AF2CAF7684}" destId="{2EC6BF65-104A-4FF1-9050-88977AB553BA}" srcOrd="0" destOrd="0" presId="urn:microsoft.com/office/officeart/2005/8/layout/list1"/>
    <dgm:cxn modelId="{2585AB16-2D82-4338-BA2E-A3DC4C49E549}" type="presParOf" srcId="{A344AF9B-8FEE-43A9-9248-90AF2CAF7684}" destId="{95A25588-3130-4EA5-8323-5C42DCDC14E4}" srcOrd="1" destOrd="0" presId="urn:microsoft.com/office/officeart/2005/8/layout/list1"/>
    <dgm:cxn modelId="{11B55DC1-3DC1-4C19-B166-ADB54136C5B9}" type="presParOf" srcId="{511F4532-80A0-4705-9EAA-5D4283499B71}" destId="{3D7B4B75-6BC1-4F88-8518-F399DC09954F}" srcOrd="5" destOrd="0" presId="urn:microsoft.com/office/officeart/2005/8/layout/list1"/>
    <dgm:cxn modelId="{EA098793-AC19-4FF8-9EC3-48A3C4F9B252}" type="presParOf" srcId="{511F4532-80A0-4705-9EAA-5D4283499B71}" destId="{2D704B1F-36D7-40CD-9A0A-402FED677867}" srcOrd="6" destOrd="0" presId="urn:microsoft.com/office/officeart/2005/8/layout/list1"/>
    <dgm:cxn modelId="{04092BB4-99F3-4641-B3E9-E18861E44F86}" type="presParOf" srcId="{511F4532-80A0-4705-9EAA-5D4283499B71}" destId="{EC893CF8-2BA8-4EEE-8128-EE7F7CEC83AC}" srcOrd="7" destOrd="0" presId="urn:microsoft.com/office/officeart/2005/8/layout/list1"/>
    <dgm:cxn modelId="{767B3C87-0F3D-4A4C-AF5A-9445048BDEE4}" type="presParOf" srcId="{511F4532-80A0-4705-9EAA-5D4283499B71}" destId="{5FD116E7-F15F-4044-B6BD-19637E9C8E8D}" srcOrd="8" destOrd="0" presId="urn:microsoft.com/office/officeart/2005/8/layout/list1"/>
    <dgm:cxn modelId="{B2A13712-6F00-4309-85D8-6E2976B5475C}" type="presParOf" srcId="{5FD116E7-F15F-4044-B6BD-19637E9C8E8D}" destId="{5B3C6170-F5A0-4EFE-AA00-3B2C14E3C957}" srcOrd="0" destOrd="0" presId="urn:microsoft.com/office/officeart/2005/8/layout/list1"/>
    <dgm:cxn modelId="{D96898D0-DF3C-49EF-8F67-D1AAF4B360E9}" type="presParOf" srcId="{5FD116E7-F15F-4044-B6BD-19637E9C8E8D}" destId="{98D19764-1985-4714-A2A2-75DF438EC79E}" srcOrd="1" destOrd="0" presId="urn:microsoft.com/office/officeart/2005/8/layout/list1"/>
    <dgm:cxn modelId="{B52E8E41-0836-4E07-B516-6C1E3D223F91}" type="presParOf" srcId="{511F4532-80A0-4705-9EAA-5D4283499B71}" destId="{1A91F43A-7083-4799-A74F-2284BDE156B3}" srcOrd="9" destOrd="0" presId="urn:microsoft.com/office/officeart/2005/8/layout/list1"/>
    <dgm:cxn modelId="{755D915A-7253-45A1-A75B-717C319F13C4}" type="presParOf" srcId="{511F4532-80A0-4705-9EAA-5D4283499B71}" destId="{6C5F97EF-1953-4BC7-B973-B51FBE48B078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09BA5E2-0166-44AA-8429-46CC3EF3D1F8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7466D0AB-D6CA-4E6B-9105-3C205BFB0DF1}">
      <dgm:prSet phldrT="[Text]"/>
      <dgm:spPr>
        <a:solidFill>
          <a:schemeClr val="bg1"/>
        </a:solidFill>
        <a:ln>
          <a:solidFill>
            <a:schemeClr val="accent6">
              <a:lumMod val="60000"/>
              <a:lumOff val="40000"/>
            </a:schemeClr>
          </a:solidFill>
        </a:ln>
      </dgm:spPr>
      <dgm:t>
        <a:bodyPr/>
        <a:lstStyle/>
        <a:p>
          <a:r>
            <a:rPr lang="en-GB" dirty="0">
              <a:solidFill>
                <a:schemeClr val="tx1">
                  <a:lumMod val="85000"/>
                  <a:lumOff val="15000"/>
                </a:schemeClr>
              </a:solidFill>
            </a:rPr>
            <a:t>Proposal</a:t>
          </a:r>
        </a:p>
      </dgm:t>
    </dgm:pt>
    <dgm:pt modelId="{99EA6D9D-ED87-4374-80E8-D1917A6C6946}" type="parTrans" cxnId="{9D93F914-C4D0-4695-942A-353BE1EBA58D}">
      <dgm:prSet/>
      <dgm:spPr/>
      <dgm:t>
        <a:bodyPr/>
        <a:lstStyle/>
        <a:p>
          <a:endParaRPr lang="en-GB"/>
        </a:p>
      </dgm:t>
    </dgm:pt>
    <dgm:pt modelId="{AFE3B900-8D58-41E2-BDFC-8231E0614D88}" type="sibTrans" cxnId="{9D93F914-C4D0-4695-942A-353BE1EBA58D}">
      <dgm:prSet/>
      <dgm:spPr/>
      <dgm:t>
        <a:bodyPr/>
        <a:lstStyle/>
        <a:p>
          <a:endParaRPr lang="en-GB"/>
        </a:p>
      </dgm:t>
    </dgm:pt>
    <dgm:pt modelId="{335CFB4A-3E17-41E7-9E15-984DFA55FCD2}">
      <dgm:prSet phldrT="[Text]"/>
      <dgm:spPr>
        <a:solidFill>
          <a:schemeClr val="accent6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en-GB" dirty="0"/>
            <a:t>To restrict IHD/PPMID/HCALCS firmware to a single block</a:t>
          </a:r>
        </a:p>
      </dgm:t>
    </dgm:pt>
    <dgm:pt modelId="{FD0DAB6E-24DA-483C-BF64-D314C8E39DF9}" type="parTrans" cxnId="{0F149F4E-FD85-4E60-8B7A-A5AA9DA7C0BC}">
      <dgm:prSet/>
      <dgm:spPr/>
      <dgm:t>
        <a:bodyPr/>
        <a:lstStyle/>
        <a:p>
          <a:endParaRPr lang="en-GB"/>
        </a:p>
      </dgm:t>
    </dgm:pt>
    <dgm:pt modelId="{22000C16-3C2F-4F45-A2A6-A9A5478C1C5E}" type="sibTrans" cxnId="{0F149F4E-FD85-4E60-8B7A-A5AA9DA7C0BC}">
      <dgm:prSet/>
      <dgm:spPr/>
      <dgm:t>
        <a:bodyPr/>
        <a:lstStyle/>
        <a:p>
          <a:endParaRPr lang="en-GB"/>
        </a:p>
      </dgm:t>
    </dgm:pt>
    <dgm:pt modelId="{77272212-7D9C-4680-9397-AE637B56F0EB}">
      <dgm:prSet phldrT="[Text]"/>
      <dgm:spPr>
        <a:solidFill>
          <a:schemeClr val="bg1"/>
        </a:solidFill>
        <a:ln>
          <a:solidFill>
            <a:schemeClr val="accent6">
              <a:lumMod val="60000"/>
              <a:lumOff val="40000"/>
            </a:schemeClr>
          </a:solidFill>
        </a:ln>
      </dgm:spPr>
      <dgm:t>
        <a:bodyPr/>
        <a:lstStyle/>
        <a:p>
          <a:r>
            <a:rPr lang="en-GB" dirty="0">
              <a:solidFill>
                <a:schemeClr val="tx1">
                  <a:lumMod val="85000"/>
                  <a:lumOff val="15000"/>
                </a:schemeClr>
              </a:solidFill>
            </a:rPr>
            <a:t>Why?</a:t>
          </a:r>
        </a:p>
      </dgm:t>
    </dgm:pt>
    <dgm:pt modelId="{121D08A2-780E-492C-B2CE-E7E40C29DC95}" type="parTrans" cxnId="{1EB234BE-A8C9-4E81-BEA1-1BCC524043D5}">
      <dgm:prSet/>
      <dgm:spPr/>
      <dgm:t>
        <a:bodyPr/>
        <a:lstStyle/>
        <a:p>
          <a:endParaRPr lang="en-GB"/>
        </a:p>
      </dgm:t>
    </dgm:pt>
    <dgm:pt modelId="{3AFE3F18-7633-40E3-8F06-946AF50B1234}" type="sibTrans" cxnId="{1EB234BE-A8C9-4E81-BEA1-1BCC524043D5}">
      <dgm:prSet/>
      <dgm:spPr/>
      <dgm:t>
        <a:bodyPr/>
        <a:lstStyle/>
        <a:p>
          <a:endParaRPr lang="en-GB"/>
        </a:p>
      </dgm:t>
    </dgm:pt>
    <dgm:pt modelId="{E81B34F1-9E38-4A9F-9D74-A9F8F248A8E0}">
      <dgm:prSet phldrT="[Text]"/>
      <dgm:spPr>
        <a:solidFill>
          <a:schemeClr val="accent6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en-GB" dirty="0"/>
            <a:t>Use of both blocks will impact the technical architecture, but it is the testing that will drive the costs</a:t>
          </a:r>
        </a:p>
      </dgm:t>
    </dgm:pt>
    <dgm:pt modelId="{CFB341E7-8279-4BC8-97D1-5124659E6B82}" type="parTrans" cxnId="{D9A00F0E-9B7B-4021-BB74-B0ED253669F3}">
      <dgm:prSet/>
      <dgm:spPr/>
      <dgm:t>
        <a:bodyPr/>
        <a:lstStyle/>
        <a:p>
          <a:endParaRPr lang="en-GB"/>
        </a:p>
      </dgm:t>
    </dgm:pt>
    <dgm:pt modelId="{2DEC4877-564B-4911-B0F3-3560CFEAE0EF}" type="sibTrans" cxnId="{D9A00F0E-9B7B-4021-BB74-B0ED253669F3}">
      <dgm:prSet/>
      <dgm:spPr/>
      <dgm:t>
        <a:bodyPr/>
        <a:lstStyle/>
        <a:p>
          <a:endParaRPr lang="en-GB"/>
        </a:p>
      </dgm:t>
    </dgm:pt>
    <dgm:pt modelId="{878EBC6A-5403-4509-9408-C52FCB8D8870}">
      <dgm:prSet/>
      <dgm:spPr/>
      <dgm:t>
        <a:bodyPr/>
        <a:lstStyle/>
        <a:p>
          <a:r>
            <a:rPr lang="en-GB" dirty="0"/>
            <a:t>Concerns about sleepy GSMEs – ESME updates are relatively quick, and while GSMEs can take up to 4 days, they are available the rest of the time</a:t>
          </a:r>
        </a:p>
      </dgm:t>
    </dgm:pt>
    <dgm:pt modelId="{35B1EB32-2DE5-4768-80AA-D0788159730C}" type="parTrans" cxnId="{85815DD5-270A-4642-B20C-0DF04866412A}">
      <dgm:prSet/>
      <dgm:spPr/>
      <dgm:t>
        <a:bodyPr/>
        <a:lstStyle/>
        <a:p>
          <a:endParaRPr lang="en-GB"/>
        </a:p>
      </dgm:t>
    </dgm:pt>
    <dgm:pt modelId="{AF5DA626-F92B-4E56-B7F3-E52D5A202BC5}" type="sibTrans" cxnId="{85815DD5-270A-4642-B20C-0DF04866412A}">
      <dgm:prSet/>
      <dgm:spPr/>
      <dgm:t>
        <a:bodyPr/>
        <a:lstStyle/>
        <a:p>
          <a:endParaRPr lang="en-GB"/>
        </a:p>
      </dgm:t>
    </dgm:pt>
    <dgm:pt modelId="{C327E888-A75C-47CB-9902-12DC7BB5B884}">
      <dgm:prSet phldrT="[Text]"/>
      <dgm:spPr>
        <a:solidFill>
          <a:schemeClr val="accent6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en-GB" dirty="0"/>
            <a:t>The number of test cases will decrease with the use of a single block</a:t>
          </a:r>
          <a:endParaRPr lang="en-GB" dirty="0">
            <a:highlight>
              <a:srgbClr val="FFFF00"/>
            </a:highlight>
          </a:endParaRPr>
        </a:p>
      </dgm:t>
    </dgm:pt>
    <dgm:pt modelId="{9616C359-311D-431E-B9E0-28D52787C0DC}" type="parTrans" cxnId="{CC744D82-166B-4DC1-9AC9-37CA93B02E1A}">
      <dgm:prSet/>
      <dgm:spPr/>
      <dgm:t>
        <a:bodyPr/>
        <a:lstStyle/>
        <a:p>
          <a:endParaRPr lang="en-GB"/>
        </a:p>
      </dgm:t>
    </dgm:pt>
    <dgm:pt modelId="{7B48F373-9D8F-4C63-982B-3C5DEBE8AF20}" type="sibTrans" cxnId="{CC744D82-166B-4DC1-9AC9-37CA93B02E1A}">
      <dgm:prSet/>
      <dgm:spPr/>
      <dgm:t>
        <a:bodyPr/>
        <a:lstStyle/>
        <a:p>
          <a:endParaRPr lang="en-GB"/>
        </a:p>
      </dgm:t>
    </dgm:pt>
    <dgm:pt modelId="{511F4532-80A0-4705-9EAA-5D4283499B71}" type="pres">
      <dgm:prSet presAssocID="{509BA5E2-0166-44AA-8429-46CC3EF3D1F8}" presName="linear" presStyleCnt="0">
        <dgm:presLayoutVars>
          <dgm:dir/>
          <dgm:animLvl val="lvl"/>
          <dgm:resizeHandles val="exact"/>
        </dgm:presLayoutVars>
      </dgm:prSet>
      <dgm:spPr/>
    </dgm:pt>
    <dgm:pt modelId="{5FD116E7-F15F-4044-B6BD-19637E9C8E8D}" type="pres">
      <dgm:prSet presAssocID="{7466D0AB-D6CA-4E6B-9105-3C205BFB0DF1}" presName="parentLin" presStyleCnt="0"/>
      <dgm:spPr/>
    </dgm:pt>
    <dgm:pt modelId="{5B3C6170-F5A0-4EFE-AA00-3B2C14E3C957}" type="pres">
      <dgm:prSet presAssocID="{7466D0AB-D6CA-4E6B-9105-3C205BFB0DF1}" presName="parentLeftMargin" presStyleLbl="node1" presStyleIdx="0" presStyleCnt="2"/>
      <dgm:spPr/>
    </dgm:pt>
    <dgm:pt modelId="{98D19764-1985-4714-A2A2-75DF438EC79E}" type="pres">
      <dgm:prSet presAssocID="{7466D0AB-D6CA-4E6B-9105-3C205BFB0DF1}" presName="parentText" presStyleLbl="node1" presStyleIdx="0" presStyleCnt="2" custScaleX="43930">
        <dgm:presLayoutVars>
          <dgm:chMax val="0"/>
          <dgm:bulletEnabled val="1"/>
        </dgm:presLayoutVars>
      </dgm:prSet>
      <dgm:spPr/>
    </dgm:pt>
    <dgm:pt modelId="{1A91F43A-7083-4799-A74F-2284BDE156B3}" type="pres">
      <dgm:prSet presAssocID="{7466D0AB-D6CA-4E6B-9105-3C205BFB0DF1}" presName="negativeSpace" presStyleCnt="0"/>
      <dgm:spPr/>
    </dgm:pt>
    <dgm:pt modelId="{6C5F97EF-1953-4BC7-B973-B51FBE48B078}" type="pres">
      <dgm:prSet presAssocID="{7466D0AB-D6CA-4E6B-9105-3C205BFB0DF1}" presName="childText" presStyleLbl="conFgAcc1" presStyleIdx="0" presStyleCnt="2">
        <dgm:presLayoutVars>
          <dgm:bulletEnabled val="1"/>
        </dgm:presLayoutVars>
      </dgm:prSet>
      <dgm:spPr/>
    </dgm:pt>
    <dgm:pt modelId="{3E88C71F-AC72-4048-8276-776CD2F674C5}" type="pres">
      <dgm:prSet presAssocID="{AFE3B900-8D58-41E2-BDFC-8231E0614D88}" presName="spaceBetweenRectangles" presStyleCnt="0"/>
      <dgm:spPr/>
    </dgm:pt>
    <dgm:pt modelId="{C68DD32C-B3B1-4450-AA56-A7BFA3C4DA63}" type="pres">
      <dgm:prSet presAssocID="{77272212-7D9C-4680-9397-AE637B56F0EB}" presName="parentLin" presStyleCnt="0"/>
      <dgm:spPr/>
    </dgm:pt>
    <dgm:pt modelId="{F368668C-F7C0-4128-9E73-0AC8042986FE}" type="pres">
      <dgm:prSet presAssocID="{77272212-7D9C-4680-9397-AE637B56F0EB}" presName="parentLeftMargin" presStyleLbl="node1" presStyleIdx="0" presStyleCnt="2"/>
      <dgm:spPr/>
    </dgm:pt>
    <dgm:pt modelId="{3056162E-D6A1-4761-8AA9-FA136A528D6F}" type="pres">
      <dgm:prSet presAssocID="{77272212-7D9C-4680-9397-AE637B56F0EB}" presName="parentText" presStyleLbl="node1" presStyleIdx="1" presStyleCnt="2" custScaleX="43930">
        <dgm:presLayoutVars>
          <dgm:chMax val="0"/>
          <dgm:bulletEnabled val="1"/>
        </dgm:presLayoutVars>
      </dgm:prSet>
      <dgm:spPr/>
    </dgm:pt>
    <dgm:pt modelId="{FFDBB262-7FBA-4DB8-A09E-F881A5859C79}" type="pres">
      <dgm:prSet presAssocID="{77272212-7D9C-4680-9397-AE637B56F0EB}" presName="negativeSpace" presStyleCnt="0"/>
      <dgm:spPr/>
    </dgm:pt>
    <dgm:pt modelId="{B3847648-50E1-48E9-AF3E-2D6918422CED}" type="pres">
      <dgm:prSet presAssocID="{77272212-7D9C-4680-9397-AE637B56F0EB}" presName="childText" presStyleLbl="conFgAcc1" presStyleIdx="1" presStyleCnt="2">
        <dgm:presLayoutVars>
          <dgm:bulletEnabled val="1"/>
        </dgm:presLayoutVars>
      </dgm:prSet>
      <dgm:spPr/>
    </dgm:pt>
  </dgm:ptLst>
  <dgm:cxnLst>
    <dgm:cxn modelId="{7E0C6209-426F-459A-B1A9-42DF217A2390}" type="presOf" srcId="{77272212-7D9C-4680-9397-AE637B56F0EB}" destId="{3056162E-D6A1-4761-8AA9-FA136A528D6F}" srcOrd="1" destOrd="0" presId="urn:microsoft.com/office/officeart/2005/8/layout/list1"/>
    <dgm:cxn modelId="{D9A00F0E-9B7B-4021-BB74-B0ED253669F3}" srcId="{77272212-7D9C-4680-9397-AE637B56F0EB}" destId="{E81B34F1-9E38-4A9F-9D74-A9F8F248A8E0}" srcOrd="0" destOrd="0" parTransId="{CFB341E7-8279-4BC8-97D1-5124659E6B82}" sibTransId="{2DEC4877-564B-4911-B0F3-3560CFEAE0EF}"/>
    <dgm:cxn modelId="{9D93F914-C4D0-4695-942A-353BE1EBA58D}" srcId="{509BA5E2-0166-44AA-8429-46CC3EF3D1F8}" destId="{7466D0AB-D6CA-4E6B-9105-3C205BFB0DF1}" srcOrd="0" destOrd="0" parTransId="{99EA6D9D-ED87-4374-80E8-D1917A6C6946}" sibTransId="{AFE3B900-8D58-41E2-BDFC-8231E0614D88}"/>
    <dgm:cxn modelId="{71750418-A414-47F6-A129-9F8877CE4665}" type="presOf" srcId="{878EBC6A-5403-4509-9408-C52FCB8D8870}" destId="{B3847648-50E1-48E9-AF3E-2D6918422CED}" srcOrd="0" destOrd="2" presId="urn:microsoft.com/office/officeart/2005/8/layout/list1"/>
    <dgm:cxn modelId="{A8638738-010E-497F-81D2-03A346595D81}" type="presOf" srcId="{C327E888-A75C-47CB-9902-12DC7BB5B884}" destId="{B3847648-50E1-48E9-AF3E-2D6918422CED}" srcOrd="0" destOrd="1" presId="urn:microsoft.com/office/officeart/2005/8/layout/list1"/>
    <dgm:cxn modelId="{0F149F4E-FD85-4E60-8B7A-A5AA9DA7C0BC}" srcId="{7466D0AB-D6CA-4E6B-9105-3C205BFB0DF1}" destId="{335CFB4A-3E17-41E7-9E15-984DFA55FCD2}" srcOrd="0" destOrd="0" parTransId="{FD0DAB6E-24DA-483C-BF64-D314C8E39DF9}" sibTransId="{22000C16-3C2F-4F45-A2A6-A9A5478C1C5E}"/>
    <dgm:cxn modelId="{657C8677-F0A5-4218-8264-EDFBA8B64518}" type="presOf" srcId="{E81B34F1-9E38-4A9F-9D74-A9F8F248A8E0}" destId="{B3847648-50E1-48E9-AF3E-2D6918422CED}" srcOrd="0" destOrd="0" presId="urn:microsoft.com/office/officeart/2005/8/layout/list1"/>
    <dgm:cxn modelId="{92B0EB81-BFD9-441F-BEE8-65FA5D645D9D}" type="presOf" srcId="{7466D0AB-D6CA-4E6B-9105-3C205BFB0DF1}" destId="{5B3C6170-F5A0-4EFE-AA00-3B2C14E3C957}" srcOrd="0" destOrd="0" presId="urn:microsoft.com/office/officeart/2005/8/layout/list1"/>
    <dgm:cxn modelId="{CC744D82-166B-4DC1-9AC9-37CA93B02E1A}" srcId="{77272212-7D9C-4680-9397-AE637B56F0EB}" destId="{C327E888-A75C-47CB-9902-12DC7BB5B884}" srcOrd="1" destOrd="0" parTransId="{9616C359-311D-431E-B9E0-28D52787C0DC}" sibTransId="{7B48F373-9D8F-4C63-982B-3C5DEBE8AF20}"/>
    <dgm:cxn modelId="{8DF10384-06AC-4B6E-A63E-F497528CB96E}" type="presOf" srcId="{77272212-7D9C-4680-9397-AE637B56F0EB}" destId="{F368668C-F7C0-4128-9E73-0AC8042986FE}" srcOrd="0" destOrd="0" presId="urn:microsoft.com/office/officeart/2005/8/layout/list1"/>
    <dgm:cxn modelId="{F07B9D97-81C6-498E-8384-EDB790242464}" type="presOf" srcId="{335CFB4A-3E17-41E7-9E15-984DFA55FCD2}" destId="{6C5F97EF-1953-4BC7-B973-B51FBE48B078}" srcOrd="0" destOrd="0" presId="urn:microsoft.com/office/officeart/2005/8/layout/list1"/>
    <dgm:cxn modelId="{1EB234BE-A8C9-4E81-BEA1-1BCC524043D5}" srcId="{509BA5E2-0166-44AA-8429-46CC3EF3D1F8}" destId="{77272212-7D9C-4680-9397-AE637B56F0EB}" srcOrd="1" destOrd="0" parTransId="{121D08A2-780E-492C-B2CE-E7E40C29DC95}" sibTransId="{3AFE3F18-7633-40E3-8F06-946AF50B1234}"/>
    <dgm:cxn modelId="{85815DD5-270A-4642-B20C-0DF04866412A}" srcId="{77272212-7D9C-4680-9397-AE637B56F0EB}" destId="{878EBC6A-5403-4509-9408-C52FCB8D8870}" srcOrd="2" destOrd="0" parTransId="{35B1EB32-2DE5-4768-80AA-D0788159730C}" sibTransId="{AF5DA626-F92B-4E56-B7F3-E52D5A202BC5}"/>
    <dgm:cxn modelId="{7B90EED7-FA02-40CC-AFB5-6F1DD32D1374}" type="presOf" srcId="{509BA5E2-0166-44AA-8429-46CC3EF3D1F8}" destId="{511F4532-80A0-4705-9EAA-5D4283499B71}" srcOrd="0" destOrd="0" presId="urn:microsoft.com/office/officeart/2005/8/layout/list1"/>
    <dgm:cxn modelId="{0A3F70F6-FBCD-4E03-9FC4-5CE09046900D}" type="presOf" srcId="{7466D0AB-D6CA-4E6B-9105-3C205BFB0DF1}" destId="{98D19764-1985-4714-A2A2-75DF438EC79E}" srcOrd="1" destOrd="0" presId="urn:microsoft.com/office/officeart/2005/8/layout/list1"/>
    <dgm:cxn modelId="{767B3C87-0F3D-4A4C-AF5A-9445048BDEE4}" type="presParOf" srcId="{511F4532-80A0-4705-9EAA-5D4283499B71}" destId="{5FD116E7-F15F-4044-B6BD-19637E9C8E8D}" srcOrd="0" destOrd="0" presId="urn:microsoft.com/office/officeart/2005/8/layout/list1"/>
    <dgm:cxn modelId="{B2A13712-6F00-4309-85D8-6E2976B5475C}" type="presParOf" srcId="{5FD116E7-F15F-4044-B6BD-19637E9C8E8D}" destId="{5B3C6170-F5A0-4EFE-AA00-3B2C14E3C957}" srcOrd="0" destOrd="0" presId="urn:microsoft.com/office/officeart/2005/8/layout/list1"/>
    <dgm:cxn modelId="{D96898D0-DF3C-49EF-8F67-D1AAF4B360E9}" type="presParOf" srcId="{5FD116E7-F15F-4044-B6BD-19637E9C8E8D}" destId="{98D19764-1985-4714-A2A2-75DF438EC79E}" srcOrd="1" destOrd="0" presId="urn:microsoft.com/office/officeart/2005/8/layout/list1"/>
    <dgm:cxn modelId="{B52E8E41-0836-4E07-B516-6C1E3D223F91}" type="presParOf" srcId="{511F4532-80A0-4705-9EAA-5D4283499B71}" destId="{1A91F43A-7083-4799-A74F-2284BDE156B3}" srcOrd="1" destOrd="0" presId="urn:microsoft.com/office/officeart/2005/8/layout/list1"/>
    <dgm:cxn modelId="{755D915A-7253-45A1-A75B-717C319F13C4}" type="presParOf" srcId="{511F4532-80A0-4705-9EAA-5D4283499B71}" destId="{6C5F97EF-1953-4BC7-B973-B51FBE48B078}" srcOrd="2" destOrd="0" presId="urn:microsoft.com/office/officeart/2005/8/layout/list1"/>
    <dgm:cxn modelId="{E13DB624-6460-4B9F-A6C1-2DAE37B32E53}" type="presParOf" srcId="{511F4532-80A0-4705-9EAA-5D4283499B71}" destId="{3E88C71F-AC72-4048-8276-776CD2F674C5}" srcOrd="3" destOrd="0" presId="urn:microsoft.com/office/officeart/2005/8/layout/list1"/>
    <dgm:cxn modelId="{1F987B1F-84B7-4AB2-8D43-0F2AB756A212}" type="presParOf" srcId="{511F4532-80A0-4705-9EAA-5D4283499B71}" destId="{C68DD32C-B3B1-4450-AA56-A7BFA3C4DA63}" srcOrd="4" destOrd="0" presId="urn:microsoft.com/office/officeart/2005/8/layout/list1"/>
    <dgm:cxn modelId="{93374D2F-6C61-4E97-A230-EDA04AB16302}" type="presParOf" srcId="{C68DD32C-B3B1-4450-AA56-A7BFA3C4DA63}" destId="{F368668C-F7C0-4128-9E73-0AC8042986FE}" srcOrd="0" destOrd="0" presId="urn:microsoft.com/office/officeart/2005/8/layout/list1"/>
    <dgm:cxn modelId="{0A72E2F8-AD3A-42D4-861E-2EF8A012E229}" type="presParOf" srcId="{C68DD32C-B3B1-4450-AA56-A7BFA3C4DA63}" destId="{3056162E-D6A1-4761-8AA9-FA136A528D6F}" srcOrd="1" destOrd="0" presId="urn:microsoft.com/office/officeart/2005/8/layout/list1"/>
    <dgm:cxn modelId="{6366C5EF-F7E7-457B-85CF-891679049375}" type="presParOf" srcId="{511F4532-80A0-4705-9EAA-5D4283499B71}" destId="{FFDBB262-7FBA-4DB8-A09E-F881A5859C79}" srcOrd="5" destOrd="0" presId="urn:microsoft.com/office/officeart/2005/8/layout/list1"/>
    <dgm:cxn modelId="{56E1E6D8-F2C1-4511-91B3-187A57263CB0}" type="presParOf" srcId="{511F4532-80A0-4705-9EAA-5D4283499B71}" destId="{B3847648-50E1-48E9-AF3E-2D6918422CED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09BA5E2-0166-44AA-8429-46CC3EF3D1F8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7466D0AB-D6CA-4E6B-9105-3C205BFB0DF1}">
      <dgm:prSet phldrT="[Text]"/>
      <dgm:spPr>
        <a:solidFill>
          <a:schemeClr val="bg1"/>
        </a:solidFill>
        <a:ln>
          <a:solidFill>
            <a:schemeClr val="accent6">
              <a:lumMod val="60000"/>
              <a:lumOff val="40000"/>
            </a:schemeClr>
          </a:solidFill>
        </a:ln>
      </dgm:spPr>
      <dgm:t>
        <a:bodyPr/>
        <a:lstStyle/>
        <a:p>
          <a:r>
            <a:rPr lang="en-GB" dirty="0">
              <a:solidFill>
                <a:schemeClr val="tx1">
                  <a:lumMod val="85000"/>
                  <a:lumOff val="15000"/>
                </a:schemeClr>
              </a:solidFill>
            </a:rPr>
            <a:t>What has been assessed?</a:t>
          </a:r>
        </a:p>
      </dgm:t>
    </dgm:pt>
    <dgm:pt modelId="{99EA6D9D-ED87-4374-80E8-D1917A6C6946}" type="parTrans" cxnId="{9D93F914-C4D0-4695-942A-353BE1EBA58D}">
      <dgm:prSet/>
      <dgm:spPr/>
      <dgm:t>
        <a:bodyPr/>
        <a:lstStyle/>
        <a:p>
          <a:endParaRPr lang="en-GB"/>
        </a:p>
      </dgm:t>
    </dgm:pt>
    <dgm:pt modelId="{AFE3B900-8D58-41E2-BDFC-8231E0614D88}" type="sibTrans" cxnId="{9D93F914-C4D0-4695-942A-353BE1EBA58D}">
      <dgm:prSet/>
      <dgm:spPr/>
      <dgm:t>
        <a:bodyPr/>
        <a:lstStyle/>
        <a:p>
          <a:endParaRPr lang="en-GB"/>
        </a:p>
      </dgm:t>
    </dgm:pt>
    <dgm:pt modelId="{8540EA2C-818A-4189-BF0D-2B5B4388DCA2}">
      <dgm:prSet phldrT="[Text]"/>
      <dgm:spPr>
        <a:solidFill>
          <a:schemeClr val="accent6">
            <a:lumMod val="40000"/>
            <a:lumOff val="60000"/>
          </a:schemeClr>
        </a:solidFill>
        <a:ln>
          <a:solidFill>
            <a:schemeClr val="accent1"/>
          </a:solidFill>
        </a:ln>
      </dgm:spPr>
      <dgm:t>
        <a:bodyPr/>
        <a:lstStyle/>
        <a:p>
          <a:r>
            <a:rPr lang="en-GB" dirty="0">
              <a:solidFill>
                <a:schemeClr val="tx1">
                  <a:lumMod val="85000"/>
                  <a:lumOff val="15000"/>
                </a:schemeClr>
              </a:solidFill>
            </a:rPr>
            <a:t>We are still awaiting the Impact Assessment</a:t>
          </a:r>
        </a:p>
      </dgm:t>
    </dgm:pt>
    <dgm:pt modelId="{9E039899-1701-4777-A1DD-467D18A47DC9}" type="parTrans" cxnId="{EB7B001F-79B9-4E7A-AEAD-5C229B113791}">
      <dgm:prSet/>
      <dgm:spPr/>
      <dgm:t>
        <a:bodyPr/>
        <a:lstStyle/>
        <a:p>
          <a:endParaRPr lang="en-GB"/>
        </a:p>
      </dgm:t>
    </dgm:pt>
    <dgm:pt modelId="{CA83A684-90BD-4267-95C6-38726D5C4EFA}" type="sibTrans" cxnId="{EB7B001F-79B9-4E7A-AEAD-5C229B113791}">
      <dgm:prSet/>
      <dgm:spPr/>
      <dgm:t>
        <a:bodyPr/>
        <a:lstStyle/>
        <a:p>
          <a:endParaRPr lang="en-GB"/>
        </a:p>
      </dgm:t>
    </dgm:pt>
    <dgm:pt modelId="{48EA046B-D45F-4760-A753-662F2D33ED5F}">
      <dgm:prSet phldrT="[Text]"/>
      <dgm:spPr>
        <a:solidFill>
          <a:schemeClr val="bg1"/>
        </a:solidFill>
        <a:ln>
          <a:solidFill>
            <a:schemeClr val="accent6">
              <a:lumMod val="60000"/>
              <a:lumOff val="40000"/>
            </a:schemeClr>
          </a:solidFill>
        </a:ln>
      </dgm:spPr>
      <dgm:t>
        <a:bodyPr/>
        <a:lstStyle/>
        <a:p>
          <a:r>
            <a:rPr lang="en-GB" dirty="0">
              <a:solidFill>
                <a:schemeClr val="tx1">
                  <a:lumMod val="85000"/>
                  <a:lumOff val="15000"/>
                </a:schemeClr>
              </a:solidFill>
            </a:rPr>
            <a:t>What was the requirement?</a:t>
          </a:r>
        </a:p>
      </dgm:t>
    </dgm:pt>
    <dgm:pt modelId="{C9FABA90-24CC-4B38-9069-791016ED1ABD}" type="parTrans" cxnId="{81D67071-36E2-42D5-A366-F10D01372E7E}">
      <dgm:prSet/>
      <dgm:spPr/>
      <dgm:t>
        <a:bodyPr/>
        <a:lstStyle/>
        <a:p>
          <a:endParaRPr lang="en-GB"/>
        </a:p>
      </dgm:t>
    </dgm:pt>
    <dgm:pt modelId="{4FDAD472-7C73-4F9F-8F28-06B6892DCC0B}" type="sibTrans" cxnId="{81D67071-36E2-42D5-A366-F10D01372E7E}">
      <dgm:prSet/>
      <dgm:spPr/>
      <dgm:t>
        <a:bodyPr/>
        <a:lstStyle/>
        <a:p>
          <a:endParaRPr lang="en-GB"/>
        </a:p>
      </dgm:t>
    </dgm:pt>
    <dgm:pt modelId="{706379EE-4201-450E-9B70-A6E99065EA3F}">
      <dgm:prSet phldrT="[Text]"/>
      <dgm:spPr>
        <a:solidFill>
          <a:schemeClr val="accent6">
            <a:lumMod val="40000"/>
            <a:lumOff val="60000"/>
          </a:schemeClr>
        </a:solidFill>
        <a:ln>
          <a:solidFill>
            <a:schemeClr val="accent1"/>
          </a:solidFill>
        </a:ln>
      </dgm:spPr>
      <dgm:t>
        <a:bodyPr/>
        <a:lstStyle/>
        <a:p>
          <a:r>
            <a:rPr lang="en-GB" dirty="0">
              <a:solidFill>
                <a:schemeClr val="tx1">
                  <a:lumMod val="85000"/>
                  <a:lumOff val="15000"/>
                </a:schemeClr>
              </a:solidFill>
            </a:rPr>
            <a:t>To use a two-day SLA for Images to stay on the CH</a:t>
          </a:r>
        </a:p>
      </dgm:t>
    </dgm:pt>
    <dgm:pt modelId="{7A35DA03-556E-4554-959A-284FC7C6DD74}" type="parTrans" cxnId="{EFAF303E-4024-4E6B-BA18-38CFCF07307A}">
      <dgm:prSet/>
      <dgm:spPr/>
      <dgm:t>
        <a:bodyPr/>
        <a:lstStyle/>
        <a:p>
          <a:endParaRPr lang="en-GB"/>
        </a:p>
      </dgm:t>
    </dgm:pt>
    <dgm:pt modelId="{5D31A9CA-D64E-46B7-979E-73AAE5B95106}" type="sibTrans" cxnId="{EFAF303E-4024-4E6B-BA18-38CFCF07307A}">
      <dgm:prSet/>
      <dgm:spPr/>
      <dgm:t>
        <a:bodyPr/>
        <a:lstStyle/>
        <a:p>
          <a:endParaRPr lang="en-GB"/>
        </a:p>
      </dgm:t>
    </dgm:pt>
    <dgm:pt modelId="{80DBDB8C-2E7C-47CB-9C98-3BBBD6C900FF}">
      <dgm:prSet phldrT="[Text]"/>
      <dgm:spPr>
        <a:noFill/>
        <a:ln>
          <a:noFill/>
        </a:ln>
      </dgm:spPr>
      <dgm:t>
        <a:bodyPr/>
        <a:lstStyle/>
        <a:p>
          <a:endParaRPr lang="en-GB" dirty="0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E82CA3D5-0324-493A-B24B-3E34122C852C}" type="parTrans" cxnId="{06503E2B-1251-45E3-958E-A7C8867D580B}">
      <dgm:prSet/>
      <dgm:spPr/>
      <dgm:t>
        <a:bodyPr/>
        <a:lstStyle/>
        <a:p>
          <a:endParaRPr lang="en-GB"/>
        </a:p>
      </dgm:t>
    </dgm:pt>
    <dgm:pt modelId="{F0966E8E-D5E7-4BB8-8988-2C4BB1F1204E}" type="sibTrans" cxnId="{06503E2B-1251-45E3-958E-A7C8867D580B}">
      <dgm:prSet/>
      <dgm:spPr/>
      <dgm:t>
        <a:bodyPr/>
        <a:lstStyle/>
        <a:p>
          <a:endParaRPr lang="en-GB"/>
        </a:p>
      </dgm:t>
    </dgm:pt>
    <dgm:pt modelId="{511F4532-80A0-4705-9EAA-5D4283499B71}" type="pres">
      <dgm:prSet presAssocID="{509BA5E2-0166-44AA-8429-46CC3EF3D1F8}" presName="linear" presStyleCnt="0">
        <dgm:presLayoutVars>
          <dgm:dir/>
          <dgm:animLvl val="lvl"/>
          <dgm:resizeHandles val="exact"/>
        </dgm:presLayoutVars>
      </dgm:prSet>
      <dgm:spPr/>
    </dgm:pt>
    <dgm:pt modelId="{81F4EEAB-3E91-4A5A-A5CE-D49DDC01DD1E}" type="pres">
      <dgm:prSet presAssocID="{48EA046B-D45F-4760-A753-662F2D33ED5F}" presName="parentLin" presStyleCnt="0"/>
      <dgm:spPr/>
    </dgm:pt>
    <dgm:pt modelId="{899C2D92-BD88-4F73-941A-DCDC89D5DC11}" type="pres">
      <dgm:prSet presAssocID="{48EA046B-D45F-4760-A753-662F2D33ED5F}" presName="parentLeftMargin" presStyleLbl="node1" presStyleIdx="0" presStyleCnt="3"/>
      <dgm:spPr/>
    </dgm:pt>
    <dgm:pt modelId="{43965619-6385-49D0-97EA-3EE380FDD437}" type="pres">
      <dgm:prSet presAssocID="{48EA046B-D45F-4760-A753-662F2D33ED5F}" presName="parentText" presStyleLbl="node1" presStyleIdx="0" presStyleCnt="3" custScaleX="87741" custLinFactNeighborY="58428">
        <dgm:presLayoutVars>
          <dgm:chMax val="0"/>
          <dgm:bulletEnabled val="1"/>
        </dgm:presLayoutVars>
      </dgm:prSet>
      <dgm:spPr/>
    </dgm:pt>
    <dgm:pt modelId="{937E5BDC-D8BD-411B-B3E5-FE178730482D}" type="pres">
      <dgm:prSet presAssocID="{48EA046B-D45F-4760-A753-662F2D33ED5F}" presName="negativeSpace" presStyleCnt="0"/>
      <dgm:spPr/>
    </dgm:pt>
    <dgm:pt modelId="{5649D1EE-3A43-41A4-A662-086EA1AB610C}" type="pres">
      <dgm:prSet presAssocID="{48EA046B-D45F-4760-A753-662F2D33ED5F}" presName="childText" presStyleLbl="conFgAcc1" presStyleIdx="0" presStyleCnt="3" custLinFactY="27857" custLinFactNeighborY="100000">
        <dgm:presLayoutVars>
          <dgm:bulletEnabled val="1"/>
        </dgm:presLayoutVars>
      </dgm:prSet>
      <dgm:spPr/>
    </dgm:pt>
    <dgm:pt modelId="{075336FD-5E77-4F02-85EC-F3ED5CA35083}" type="pres">
      <dgm:prSet presAssocID="{4FDAD472-7C73-4F9F-8F28-06B6892DCC0B}" presName="spaceBetweenRectangles" presStyleCnt="0"/>
      <dgm:spPr/>
    </dgm:pt>
    <dgm:pt modelId="{8DE17E12-C320-4752-9B94-04D1060AF554}" type="pres">
      <dgm:prSet presAssocID="{80DBDB8C-2E7C-47CB-9C98-3BBBD6C900FF}" presName="parentLin" presStyleCnt="0"/>
      <dgm:spPr/>
    </dgm:pt>
    <dgm:pt modelId="{18A3C5EB-ECBD-4DC7-9213-5E331C6BFADD}" type="pres">
      <dgm:prSet presAssocID="{80DBDB8C-2E7C-47CB-9C98-3BBBD6C900FF}" presName="parentLeftMargin" presStyleLbl="node1" presStyleIdx="0" presStyleCnt="3"/>
      <dgm:spPr/>
    </dgm:pt>
    <dgm:pt modelId="{CD804DE9-931B-4E2F-949A-248EA7C9AA19}" type="pres">
      <dgm:prSet presAssocID="{80DBDB8C-2E7C-47CB-9C98-3BBBD6C900FF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F066CAF3-88A0-4184-A4C3-8065CDB91ADD}" type="pres">
      <dgm:prSet presAssocID="{80DBDB8C-2E7C-47CB-9C98-3BBBD6C900FF}" presName="negativeSpace" presStyleCnt="0"/>
      <dgm:spPr/>
    </dgm:pt>
    <dgm:pt modelId="{92AF773A-851E-44E3-B6E7-7AF1CCF91308}" type="pres">
      <dgm:prSet presAssocID="{80DBDB8C-2E7C-47CB-9C98-3BBBD6C900FF}" presName="childText" presStyleLbl="conFgAcc1" presStyleIdx="1" presStyleCnt="3">
        <dgm:presLayoutVars>
          <dgm:bulletEnabled val="1"/>
        </dgm:presLayoutVars>
      </dgm:prSet>
      <dgm:spPr>
        <a:noFill/>
        <a:ln>
          <a:noFill/>
        </a:ln>
      </dgm:spPr>
    </dgm:pt>
    <dgm:pt modelId="{B0871429-C74D-4CFA-A643-2F65BF0C598C}" type="pres">
      <dgm:prSet presAssocID="{F0966E8E-D5E7-4BB8-8988-2C4BB1F1204E}" presName="spaceBetweenRectangles" presStyleCnt="0"/>
      <dgm:spPr/>
    </dgm:pt>
    <dgm:pt modelId="{5FD116E7-F15F-4044-B6BD-19637E9C8E8D}" type="pres">
      <dgm:prSet presAssocID="{7466D0AB-D6CA-4E6B-9105-3C205BFB0DF1}" presName="parentLin" presStyleCnt="0"/>
      <dgm:spPr/>
    </dgm:pt>
    <dgm:pt modelId="{5B3C6170-F5A0-4EFE-AA00-3B2C14E3C957}" type="pres">
      <dgm:prSet presAssocID="{7466D0AB-D6CA-4E6B-9105-3C205BFB0DF1}" presName="parentLeftMargin" presStyleLbl="node1" presStyleIdx="1" presStyleCnt="3"/>
      <dgm:spPr/>
    </dgm:pt>
    <dgm:pt modelId="{98D19764-1985-4714-A2A2-75DF438EC79E}" type="pres">
      <dgm:prSet presAssocID="{7466D0AB-D6CA-4E6B-9105-3C205BFB0DF1}" presName="parentText" presStyleLbl="node1" presStyleIdx="2" presStyleCnt="3" custScaleX="88307" custLinFactNeighborY="-44669">
        <dgm:presLayoutVars>
          <dgm:chMax val="0"/>
          <dgm:bulletEnabled val="1"/>
        </dgm:presLayoutVars>
      </dgm:prSet>
      <dgm:spPr/>
    </dgm:pt>
    <dgm:pt modelId="{1A91F43A-7083-4799-A74F-2284BDE156B3}" type="pres">
      <dgm:prSet presAssocID="{7466D0AB-D6CA-4E6B-9105-3C205BFB0DF1}" presName="negativeSpace" presStyleCnt="0"/>
      <dgm:spPr/>
    </dgm:pt>
    <dgm:pt modelId="{6C5F97EF-1953-4BC7-B973-B51FBE48B078}" type="pres">
      <dgm:prSet presAssocID="{7466D0AB-D6CA-4E6B-9105-3C205BFB0DF1}" presName="childText" presStyleLbl="conFgAcc1" presStyleIdx="2" presStyleCnt="3" custLinFactNeighborY="-89353">
        <dgm:presLayoutVars>
          <dgm:bulletEnabled val="1"/>
        </dgm:presLayoutVars>
      </dgm:prSet>
      <dgm:spPr/>
    </dgm:pt>
  </dgm:ptLst>
  <dgm:cxnLst>
    <dgm:cxn modelId="{47493006-5933-485D-82ED-FF15A0F94A4D}" type="presOf" srcId="{8540EA2C-818A-4189-BF0D-2B5B4388DCA2}" destId="{6C5F97EF-1953-4BC7-B973-B51FBE48B078}" srcOrd="0" destOrd="0" presId="urn:microsoft.com/office/officeart/2005/8/layout/list1"/>
    <dgm:cxn modelId="{9D93F914-C4D0-4695-942A-353BE1EBA58D}" srcId="{509BA5E2-0166-44AA-8429-46CC3EF3D1F8}" destId="{7466D0AB-D6CA-4E6B-9105-3C205BFB0DF1}" srcOrd="2" destOrd="0" parTransId="{99EA6D9D-ED87-4374-80E8-D1917A6C6946}" sibTransId="{AFE3B900-8D58-41E2-BDFC-8231E0614D88}"/>
    <dgm:cxn modelId="{EB7B001F-79B9-4E7A-AEAD-5C229B113791}" srcId="{7466D0AB-D6CA-4E6B-9105-3C205BFB0DF1}" destId="{8540EA2C-818A-4189-BF0D-2B5B4388DCA2}" srcOrd="0" destOrd="0" parTransId="{9E039899-1701-4777-A1DD-467D18A47DC9}" sibTransId="{CA83A684-90BD-4267-95C6-38726D5C4EFA}"/>
    <dgm:cxn modelId="{06503E2B-1251-45E3-958E-A7C8867D580B}" srcId="{509BA5E2-0166-44AA-8429-46CC3EF3D1F8}" destId="{80DBDB8C-2E7C-47CB-9C98-3BBBD6C900FF}" srcOrd="1" destOrd="0" parTransId="{E82CA3D5-0324-493A-B24B-3E34122C852C}" sibTransId="{F0966E8E-D5E7-4BB8-8988-2C4BB1F1204E}"/>
    <dgm:cxn modelId="{EFAF303E-4024-4E6B-BA18-38CFCF07307A}" srcId="{48EA046B-D45F-4760-A753-662F2D33ED5F}" destId="{706379EE-4201-450E-9B70-A6E99065EA3F}" srcOrd="0" destOrd="0" parTransId="{7A35DA03-556E-4554-959A-284FC7C6DD74}" sibTransId="{5D31A9CA-D64E-46B7-979E-73AAE5B95106}"/>
    <dgm:cxn modelId="{27C7B747-2EC1-40E0-AB3B-7BE67CCDAC51}" type="presOf" srcId="{48EA046B-D45F-4760-A753-662F2D33ED5F}" destId="{43965619-6385-49D0-97EA-3EE380FDD437}" srcOrd="1" destOrd="0" presId="urn:microsoft.com/office/officeart/2005/8/layout/list1"/>
    <dgm:cxn modelId="{81D67071-36E2-42D5-A366-F10D01372E7E}" srcId="{509BA5E2-0166-44AA-8429-46CC3EF3D1F8}" destId="{48EA046B-D45F-4760-A753-662F2D33ED5F}" srcOrd="0" destOrd="0" parTransId="{C9FABA90-24CC-4B38-9069-791016ED1ABD}" sibTransId="{4FDAD472-7C73-4F9F-8F28-06B6892DCC0B}"/>
    <dgm:cxn modelId="{92B0EB81-BFD9-441F-BEE8-65FA5D645D9D}" type="presOf" srcId="{7466D0AB-D6CA-4E6B-9105-3C205BFB0DF1}" destId="{5B3C6170-F5A0-4EFE-AA00-3B2C14E3C957}" srcOrd="0" destOrd="0" presId="urn:microsoft.com/office/officeart/2005/8/layout/list1"/>
    <dgm:cxn modelId="{04D6D795-A426-4667-AF04-34D954908996}" type="presOf" srcId="{48EA046B-D45F-4760-A753-662F2D33ED5F}" destId="{899C2D92-BD88-4F73-941A-DCDC89D5DC11}" srcOrd="0" destOrd="0" presId="urn:microsoft.com/office/officeart/2005/8/layout/list1"/>
    <dgm:cxn modelId="{975CD9B3-9FED-4974-B16B-97A5310F2DFB}" type="presOf" srcId="{80DBDB8C-2E7C-47CB-9C98-3BBBD6C900FF}" destId="{18A3C5EB-ECBD-4DC7-9213-5E331C6BFADD}" srcOrd="0" destOrd="0" presId="urn:microsoft.com/office/officeart/2005/8/layout/list1"/>
    <dgm:cxn modelId="{CA026CBF-C7B3-4477-9B8C-896465193003}" type="presOf" srcId="{80DBDB8C-2E7C-47CB-9C98-3BBBD6C900FF}" destId="{CD804DE9-931B-4E2F-949A-248EA7C9AA19}" srcOrd="1" destOrd="0" presId="urn:microsoft.com/office/officeart/2005/8/layout/list1"/>
    <dgm:cxn modelId="{7B90EED7-FA02-40CC-AFB5-6F1DD32D1374}" type="presOf" srcId="{509BA5E2-0166-44AA-8429-46CC3EF3D1F8}" destId="{511F4532-80A0-4705-9EAA-5D4283499B71}" srcOrd="0" destOrd="0" presId="urn:microsoft.com/office/officeart/2005/8/layout/list1"/>
    <dgm:cxn modelId="{5C2E66E7-B8B0-4A92-978A-BD23D0C53395}" type="presOf" srcId="{706379EE-4201-450E-9B70-A6E99065EA3F}" destId="{5649D1EE-3A43-41A4-A662-086EA1AB610C}" srcOrd="0" destOrd="0" presId="urn:microsoft.com/office/officeart/2005/8/layout/list1"/>
    <dgm:cxn modelId="{0A3F70F6-FBCD-4E03-9FC4-5CE09046900D}" type="presOf" srcId="{7466D0AB-D6CA-4E6B-9105-3C205BFB0DF1}" destId="{98D19764-1985-4714-A2A2-75DF438EC79E}" srcOrd="1" destOrd="0" presId="urn:microsoft.com/office/officeart/2005/8/layout/list1"/>
    <dgm:cxn modelId="{6EAB8501-65E8-431D-8768-4EF55AD31DD7}" type="presParOf" srcId="{511F4532-80A0-4705-9EAA-5D4283499B71}" destId="{81F4EEAB-3E91-4A5A-A5CE-D49DDC01DD1E}" srcOrd="0" destOrd="0" presId="urn:microsoft.com/office/officeart/2005/8/layout/list1"/>
    <dgm:cxn modelId="{163406AA-5A1D-4377-B363-72EB238A1B97}" type="presParOf" srcId="{81F4EEAB-3E91-4A5A-A5CE-D49DDC01DD1E}" destId="{899C2D92-BD88-4F73-941A-DCDC89D5DC11}" srcOrd="0" destOrd="0" presId="urn:microsoft.com/office/officeart/2005/8/layout/list1"/>
    <dgm:cxn modelId="{C635BBFC-ACE8-4880-BF60-3582762D6914}" type="presParOf" srcId="{81F4EEAB-3E91-4A5A-A5CE-D49DDC01DD1E}" destId="{43965619-6385-49D0-97EA-3EE380FDD437}" srcOrd="1" destOrd="0" presId="urn:microsoft.com/office/officeart/2005/8/layout/list1"/>
    <dgm:cxn modelId="{DD2A4302-57F2-4762-BA28-F97B4B8CE553}" type="presParOf" srcId="{511F4532-80A0-4705-9EAA-5D4283499B71}" destId="{937E5BDC-D8BD-411B-B3E5-FE178730482D}" srcOrd="1" destOrd="0" presId="urn:microsoft.com/office/officeart/2005/8/layout/list1"/>
    <dgm:cxn modelId="{87FA4092-D2AD-4593-9634-E6774ACED3C1}" type="presParOf" srcId="{511F4532-80A0-4705-9EAA-5D4283499B71}" destId="{5649D1EE-3A43-41A4-A662-086EA1AB610C}" srcOrd="2" destOrd="0" presId="urn:microsoft.com/office/officeart/2005/8/layout/list1"/>
    <dgm:cxn modelId="{AD35D7C7-C4D0-4C52-A70C-45074F1AB4E3}" type="presParOf" srcId="{511F4532-80A0-4705-9EAA-5D4283499B71}" destId="{075336FD-5E77-4F02-85EC-F3ED5CA35083}" srcOrd="3" destOrd="0" presId="urn:microsoft.com/office/officeart/2005/8/layout/list1"/>
    <dgm:cxn modelId="{75169B17-78C6-41CF-8493-8ACB3716DE43}" type="presParOf" srcId="{511F4532-80A0-4705-9EAA-5D4283499B71}" destId="{8DE17E12-C320-4752-9B94-04D1060AF554}" srcOrd="4" destOrd="0" presId="urn:microsoft.com/office/officeart/2005/8/layout/list1"/>
    <dgm:cxn modelId="{1CD481D5-C16A-4F8B-840E-65C4ADB81EFB}" type="presParOf" srcId="{8DE17E12-C320-4752-9B94-04D1060AF554}" destId="{18A3C5EB-ECBD-4DC7-9213-5E331C6BFADD}" srcOrd="0" destOrd="0" presId="urn:microsoft.com/office/officeart/2005/8/layout/list1"/>
    <dgm:cxn modelId="{343258F4-97BF-4BCE-A840-17E97C7554B5}" type="presParOf" srcId="{8DE17E12-C320-4752-9B94-04D1060AF554}" destId="{CD804DE9-931B-4E2F-949A-248EA7C9AA19}" srcOrd="1" destOrd="0" presId="urn:microsoft.com/office/officeart/2005/8/layout/list1"/>
    <dgm:cxn modelId="{CD2B3758-6CC1-4957-8F1A-021209CB25F8}" type="presParOf" srcId="{511F4532-80A0-4705-9EAA-5D4283499B71}" destId="{F066CAF3-88A0-4184-A4C3-8065CDB91ADD}" srcOrd="5" destOrd="0" presId="urn:microsoft.com/office/officeart/2005/8/layout/list1"/>
    <dgm:cxn modelId="{9B2577F5-CEB6-4C06-984F-15C263E0427F}" type="presParOf" srcId="{511F4532-80A0-4705-9EAA-5D4283499B71}" destId="{92AF773A-851E-44E3-B6E7-7AF1CCF91308}" srcOrd="6" destOrd="0" presId="urn:microsoft.com/office/officeart/2005/8/layout/list1"/>
    <dgm:cxn modelId="{AE8CE400-319D-4666-92E7-B054ED17AD4A}" type="presParOf" srcId="{511F4532-80A0-4705-9EAA-5D4283499B71}" destId="{B0871429-C74D-4CFA-A643-2F65BF0C598C}" srcOrd="7" destOrd="0" presId="urn:microsoft.com/office/officeart/2005/8/layout/list1"/>
    <dgm:cxn modelId="{767B3C87-0F3D-4A4C-AF5A-9445048BDEE4}" type="presParOf" srcId="{511F4532-80A0-4705-9EAA-5D4283499B71}" destId="{5FD116E7-F15F-4044-B6BD-19637E9C8E8D}" srcOrd="8" destOrd="0" presId="urn:microsoft.com/office/officeart/2005/8/layout/list1"/>
    <dgm:cxn modelId="{B2A13712-6F00-4309-85D8-6E2976B5475C}" type="presParOf" srcId="{5FD116E7-F15F-4044-B6BD-19637E9C8E8D}" destId="{5B3C6170-F5A0-4EFE-AA00-3B2C14E3C957}" srcOrd="0" destOrd="0" presId="urn:microsoft.com/office/officeart/2005/8/layout/list1"/>
    <dgm:cxn modelId="{D96898D0-DF3C-49EF-8F67-D1AAF4B360E9}" type="presParOf" srcId="{5FD116E7-F15F-4044-B6BD-19637E9C8E8D}" destId="{98D19764-1985-4714-A2A2-75DF438EC79E}" srcOrd="1" destOrd="0" presId="urn:microsoft.com/office/officeart/2005/8/layout/list1"/>
    <dgm:cxn modelId="{B52E8E41-0836-4E07-B516-6C1E3D223F91}" type="presParOf" srcId="{511F4532-80A0-4705-9EAA-5D4283499B71}" destId="{1A91F43A-7083-4799-A74F-2284BDE156B3}" srcOrd="9" destOrd="0" presId="urn:microsoft.com/office/officeart/2005/8/layout/list1"/>
    <dgm:cxn modelId="{755D915A-7253-45A1-A75B-717C319F13C4}" type="presParOf" srcId="{511F4532-80A0-4705-9EAA-5D4283499B71}" destId="{6C5F97EF-1953-4BC7-B973-B51FBE48B078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509BA5E2-0166-44AA-8429-46CC3EF3D1F8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7466D0AB-D6CA-4E6B-9105-3C205BFB0DF1}">
      <dgm:prSet phldrT="[Text]"/>
      <dgm:spPr>
        <a:solidFill>
          <a:schemeClr val="bg1"/>
        </a:solidFill>
        <a:ln>
          <a:solidFill>
            <a:schemeClr val="accent6">
              <a:lumMod val="60000"/>
              <a:lumOff val="40000"/>
            </a:schemeClr>
          </a:solidFill>
        </a:ln>
      </dgm:spPr>
      <dgm:t>
        <a:bodyPr/>
        <a:lstStyle/>
        <a:p>
          <a:r>
            <a:rPr lang="en-GB" dirty="0">
              <a:solidFill>
                <a:schemeClr val="tx1">
                  <a:lumMod val="85000"/>
                  <a:lumOff val="15000"/>
                </a:schemeClr>
              </a:solidFill>
            </a:rPr>
            <a:t>Proposal</a:t>
          </a:r>
        </a:p>
      </dgm:t>
    </dgm:pt>
    <dgm:pt modelId="{99EA6D9D-ED87-4374-80E8-D1917A6C6946}" type="parTrans" cxnId="{9D93F914-C4D0-4695-942A-353BE1EBA58D}">
      <dgm:prSet/>
      <dgm:spPr/>
      <dgm:t>
        <a:bodyPr/>
        <a:lstStyle/>
        <a:p>
          <a:endParaRPr lang="en-GB"/>
        </a:p>
      </dgm:t>
    </dgm:pt>
    <dgm:pt modelId="{AFE3B900-8D58-41E2-BDFC-8231E0614D88}" type="sibTrans" cxnId="{9D93F914-C4D0-4695-942A-353BE1EBA58D}">
      <dgm:prSet/>
      <dgm:spPr/>
      <dgm:t>
        <a:bodyPr/>
        <a:lstStyle/>
        <a:p>
          <a:endParaRPr lang="en-GB"/>
        </a:p>
      </dgm:t>
    </dgm:pt>
    <dgm:pt modelId="{335CFB4A-3E17-41E7-9E15-984DFA55FCD2}">
      <dgm:prSet phldrT="[Text]"/>
      <dgm:spPr>
        <a:solidFill>
          <a:schemeClr val="accent6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en-GB" dirty="0"/>
            <a:t>To remove the two SLA for Images to stay on the CH</a:t>
          </a:r>
        </a:p>
      </dgm:t>
    </dgm:pt>
    <dgm:pt modelId="{FD0DAB6E-24DA-483C-BF64-D314C8E39DF9}" type="parTrans" cxnId="{0F149F4E-FD85-4E60-8B7A-A5AA9DA7C0BC}">
      <dgm:prSet/>
      <dgm:spPr/>
      <dgm:t>
        <a:bodyPr/>
        <a:lstStyle/>
        <a:p>
          <a:endParaRPr lang="en-GB"/>
        </a:p>
      </dgm:t>
    </dgm:pt>
    <dgm:pt modelId="{22000C16-3C2F-4F45-A2A6-A9A5478C1C5E}" type="sibTrans" cxnId="{0F149F4E-FD85-4E60-8B7A-A5AA9DA7C0BC}">
      <dgm:prSet/>
      <dgm:spPr/>
      <dgm:t>
        <a:bodyPr/>
        <a:lstStyle/>
        <a:p>
          <a:endParaRPr lang="en-GB"/>
        </a:p>
      </dgm:t>
    </dgm:pt>
    <dgm:pt modelId="{77272212-7D9C-4680-9397-AE637B56F0EB}">
      <dgm:prSet phldrT="[Text]"/>
      <dgm:spPr>
        <a:solidFill>
          <a:schemeClr val="bg1"/>
        </a:solidFill>
        <a:ln>
          <a:solidFill>
            <a:schemeClr val="accent6">
              <a:lumMod val="60000"/>
              <a:lumOff val="40000"/>
            </a:schemeClr>
          </a:solidFill>
        </a:ln>
      </dgm:spPr>
      <dgm:t>
        <a:bodyPr/>
        <a:lstStyle/>
        <a:p>
          <a:r>
            <a:rPr lang="en-GB" dirty="0">
              <a:solidFill>
                <a:schemeClr val="tx1">
                  <a:lumMod val="85000"/>
                  <a:lumOff val="15000"/>
                </a:schemeClr>
              </a:solidFill>
            </a:rPr>
            <a:t>Why?</a:t>
          </a:r>
        </a:p>
      </dgm:t>
    </dgm:pt>
    <dgm:pt modelId="{121D08A2-780E-492C-B2CE-E7E40C29DC95}" type="parTrans" cxnId="{1EB234BE-A8C9-4E81-BEA1-1BCC524043D5}">
      <dgm:prSet/>
      <dgm:spPr/>
      <dgm:t>
        <a:bodyPr/>
        <a:lstStyle/>
        <a:p>
          <a:endParaRPr lang="en-GB"/>
        </a:p>
      </dgm:t>
    </dgm:pt>
    <dgm:pt modelId="{3AFE3F18-7633-40E3-8F06-946AF50B1234}" type="sibTrans" cxnId="{1EB234BE-A8C9-4E81-BEA1-1BCC524043D5}">
      <dgm:prSet/>
      <dgm:spPr/>
      <dgm:t>
        <a:bodyPr/>
        <a:lstStyle/>
        <a:p>
          <a:endParaRPr lang="en-GB"/>
        </a:p>
      </dgm:t>
    </dgm:pt>
    <dgm:pt modelId="{E81B34F1-9E38-4A9F-9D74-A9F8F248A8E0}">
      <dgm:prSet phldrT="[Text]"/>
      <dgm:spPr>
        <a:solidFill>
          <a:schemeClr val="accent6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en-GB" dirty="0"/>
            <a:t>The Working Group saw no benefit in having an SLA, advising that the Image could just be overwritten</a:t>
          </a:r>
        </a:p>
      </dgm:t>
    </dgm:pt>
    <dgm:pt modelId="{CFB341E7-8279-4BC8-97D1-5124659E6B82}" type="parTrans" cxnId="{D9A00F0E-9B7B-4021-BB74-B0ED253669F3}">
      <dgm:prSet/>
      <dgm:spPr/>
      <dgm:t>
        <a:bodyPr/>
        <a:lstStyle/>
        <a:p>
          <a:endParaRPr lang="en-GB"/>
        </a:p>
      </dgm:t>
    </dgm:pt>
    <dgm:pt modelId="{2DEC4877-564B-4911-B0F3-3560CFEAE0EF}" type="sibTrans" cxnId="{D9A00F0E-9B7B-4021-BB74-B0ED253669F3}">
      <dgm:prSet/>
      <dgm:spPr/>
      <dgm:t>
        <a:bodyPr/>
        <a:lstStyle/>
        <a:p>
          <a:endParaRPr lang="en-GB"/>
        </a:p>
      </dgm:t>
    </dgm:pt>
    <dgm:pt modelId="{37325A48-9003-477D-AD45-BE6F73805027}">
      <dgm:prSet phldrT="[Text]"/>
      <dgm:spPr>
        <a:solidFill>
          <a:schemeClr val="accent6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en-GB" dirty="0"/>
            <a:t>More chance of a successful update if consumer turns their Device off for long periods of time</a:t>
          </a:r>
        </a:p>
      </dgm:t>
    </dgm:pt>
    <dgm:pt modelId="{DBEDB7FC-CDED-419B-ACB5-7E675C25CBE7}" type="parTrans" cxnId="{1D345183-DE36-43A2-A9AE-BF773990C810}">
      <dgm:prSet/>
      <dgm:spPr/>
      <dgm:t>
        <a:bodyPr/>
        <a:lstStyle/>
        <a:p>
          <a:endParaRPr lang="en-GB"/>
        </a:p>
      </dgm:t>
    </dgm:pt>
    <dgm:pt modelId="{44816D5F-F2FF-4C97-855D-7A5BC60EE2BC}" type="sibTrans" cxnId="{1D345183-DE36-43A2-A9AE-BF773990C810}">
      <dgm:prSet/>
      <dgm:spPr/>
      <dgm:t>
        <a:bodyPr/>
        <a:lstStyle/>
        <a:p>
          <a:endParaRPr lang="en-GB"/>
        </a:p>
      </dgm:t>
    </dgm:pt>
    <dgm:pt modelId="{FE790009-4E21-43A9-A2CE-E15E85DCAC7C}">
      <dgm:prSet phldrT="[Text]"/>
      <dgm:spPr>
        <a:noFill/>
        <a:ln>
          <a:noFill/>
        </a:ln>
      </dgm:spPr>
      <dgm:t>
        <a:bodyPr/>
        <a:lstStyle/>
        <a:p>
          <a:endParaRPr lang="en-GB" dirty="0"/>
        </a:p>
      </dgm:t>
    </dgm:pt>
    <dgm:pt modelId="{67509C13-E7FE-4124-861D-9454A021F044}" type="parTrans" cxnId="{6C56790F-FA9B-46A3-BD04-B887CD5DEC22}">
      <dgm:prSet/>
      <dgm:spPr/>
      <dgm:t>
        <a:bodyPr/>
        <a:lstStyle/>
        <a:p>
          <a:endParaRPr lang="en-GB"/>
        </a:p>
      </dgm:t>
    </dgm:pt>
    <dgm:pt modelId="{416C6B5E-7602-42D4-935F-548CC5480656}" type="sibTrans" cxnId="{6C56790F-FA9B-46A3-BD04-B887CD5DEC22}">
      <dgm:prSet/>
      <dgm:spPr/>
      <dgm:t>
        <a:bodyPr/>
        <a:lstStyle/>
        <a:p>
          <a:endParaRPr lang="en-GB"/>
        </a:p>
      </dgm:t>
    </dgm:pt>
    <dgm:pt modelId="{511F4532-80A0-4705-9EAA-5D4283499B71}" type="pres">
      <dgm:prSet presAssocID="{509BA5E2-0166-44AA-8429-46CC3EF3D1F8}" presName="linear" presStyleCnt="0">
        <dgm:presLayoutVars>
          <dgm:dir/>
          <dgm:animLvl val="lvl"/>
          <dgm:resizeHandles val="exact"/>
        </dgm:presLayoutVars>
      </dgm:prSet>
      <dgm:spPr/>
    </dgm:pt>
    <dgm:pt modelId="{5FD116E7-F15F-4044-B6BD-19637E9C8E8D}" type="pres">
      <dgm:prSet presAssocID="{7466D0AB-D6CA-4E6B-9105-3C205BFB0DF1}" presName="parentLin" presStyleCnt="0"/>
      <dgm:spPr/>
    </dgm:pt>
    <dgm:pt modelId="{5B3C6170-F5A0-4EFE-AA00-3B2C14E3C957}" type="pres">
      <dgm:prSet presAssocID="{7466D0AB-D6CA-4E6B-9105-3C205BFB0DF1}" presName="parentLeftMargin" presStyleLbl="node1" presStyleIdx="0" presStyleCnt="3"/>
      <dgm:spPr/>
    </dgm:pt>
    <dgm:pt modelId="{98D19764-1985-4714-A2A2-75DF438EC79E}" type="pres">
      <dgm:prSet presAssocID="{7466D0AB-D6CA-4E6B-9105-3C205BFB0DF1}" presName="parentText" presStyleLbl="node1" presStyleIdx="0" presStyleCnt="3" custScaleX="49929" custLinFactNeighborY="52477">
        <dgm:presLayoutVars>
          <dgm:chMax val="0"/>
          <dgm:bulletEnabled val="1"/>
        </dgm:presLayoutVars>
      </dgm:prSet>
      <dgm:spPr/>
    </dgm:pt>
    <dgm:pt modelId="{1A91F43A-7083-4799-A74F-2284BDE156B3}" type="pres">
      <dgm:prSet presAssocID="{7466D0AB-D6CA-4E6B-9105-3C205BFB0DF1}" presName="negativeSpace" presStyleCnt="0"/>
      <dgm:spPr/>
    </dgm:pt>
    <dgm:pt modelId="{6C5F97EF-1953-4BC7-B973-B51FBE48B078}" type="pres">
      <dgm:prSet presAssocID="{7466D0AB-D6CA-4E6B-9105-3C205BFB0DF1}" presName="childText" presStyleLbl="conFgAcc1" presStyleIdx="0" presStyleCnt="3" custLinFactY="23733" custLinFactNeighborY="100000">
        <dgm:presLayoutVars>
          <dgm:bulletEnabled val="1"/>
        </dgm:presLayoutVars>
      </dgm:prSet>
      <dgm:spPr/>
    </dgm:pt>
    <dgm:pt modelId="{3E88C71F-AC72-4048-8276-776CD2F674C5}" type="pres">
      <dgm:prSet presAssocID="{AFE3B900-8D58-41E2-BDFC-8231E0614D88}" presName="spaceBetweenRectangles" presStyleCnt="0"/>
      <dgm:spPr/>
    </dgm:pt>
    <dgm:pt modelId="{17AE3264-8205-4729-95C4-CC025EC74C2F}" type="pres">
      <dgm:prSet presAssocID="{FE790009-4E21-43A9-A2CE-E15E85DCAC7C}" presName="parentLin" presStyleCnt="0"/>
      <dgm:spPr/>
    </dgm:pt>
    <dgm:pt modelId="{87CF234A-1EF6-47A0-BC86-D8FD6EFCD026}" type="pres">
      <dgm:prSet presAssocID="{FE790009-4E21-43A9-A2CE-E15E85DCAC7C}" presName="parentLeftMargin" presStyleLbl="node1" presStyleIdx="0" presStyleCnt="3"/>
      <dgm:spPr/>
    </dgm:pt>
    <dgm:pt modelId="{57269AFB-90ED-4969-88AB-9BC2D17B8C6E}" type="pres">
      <dgm:prSet presAssocID="{FE790009-4E21-43A9-A2CE-E15E85DCAC7C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382119A8-9814-4C14-9703-B17F7AFCDEEB}" type="pres">
      <dgm:prSet presAssocID="{FE790009-4E21-43A9-A2CE-E15E85DCAC7C}" presName="negativeSpace" presStyleCnt="0"/>
      <dgm:spPr/>
    </dgm:pt>
    <dgm:pt modelId="{D8CA3A03-B533-4277-90B9-ED4B2FFC656E}" type="pres">
      <dgm:prSet presAssocID="{FE790009-4E21-43A9-A2CE-E15E85DCAC7C}" presName="childText" presStyleLbl="conFgAcc1" presStyleIdx="1" presStyleCnt="3">
        <dgm:presLayoutVars>
          <dgm:bulletEnabled val="1"/>
        </dgm:presLayoutVars>
      </dgm:prSet>
      <dgm:spPr>
        <a:noFill/>
        <a:ln>
          <a:noFill/>
        </a:ln>
      </dgm:spPr>
    </dgm:pt>
    <dgm:pt modelId="{CCDDC679-E91F-4D6C-A2F6-BCC176AEE51F}" type="pres">
      <dgm:prSet presAssocID="{416C6B5E-7602-42D4-935F-548CC5480656}" presName="spaceBetweenRectangles" presStyleCnt="0"/>
      <dgm:spPr/>
    </dgm:pt>
    <dgm:pt modelId="{C68DD32C-B3B1-4450-AA56-A7BFA3C4DA63}" type="pres">
      <dgm:prSet presAssocID="{77272212-7D9C-4680-9397-AE637B56F0EB}" presName="parentLin" presStyleCnt="0"/>
      <dgm:spPr/>
    </dgm:pt>
    <dgm:pt modelId="{F368668C-F7C0-4128-9E73-0AC8042986FE}" type="pres">
      <dgm:prSet presAssocID="{77272212-7D9C-4680-9397-AE637B56F0EB}" presName="parentLeftMargin" presStyleLbl="node1" presStyleIdx="1" presStyleCnt="3"/>
      <dgm:spPr/>
    </dgm:pt>
    <dgm:pt modelId="{3056162E-D6A1-4761-8AA9-FA136A528D6F}" type="pres">
      <dgm:prSet presAssocID="{77272212-7D9C-4680-9397-AE637B56F0EB}" presName="parentText" presStyleLbl="node1" presStyleIdx="2" presStyleCnt="3" custScaleX="49929" custLinFactNeighborY="-56732">
        <dgm:presLayoutVars>
          <dgm:chMax val="0"/>
          <dgm:bulletEnabled val="1"/>
        </dgm:presLayoutVars>
      </dgm:prSet>
      <dgm:spPr/>
    </dgm:pt>
    <dgm:pt modelId="{FFDBB262-7FBA-4DB8-A09E-F881A5859C79}" type="pres">
      <dgm:prSet presAssocID="{77272212-7D9C-4680-9397-AE637B56F0EB}" presName="negativeSpace" presStyleCnt="0"/>
      <dgm:spPr/>
    </dgm:pt>
    <dgm:pt modelId="{B3847648-50E1-48E9-AF3E-2D6918422CED}" type="pres">
      <dgm:prSet presAssocID="{77272212-7D9C-4680-9397-AE637B56F0EB}" presName="childText" presStyleLbl="conFgAcc1" presStyleIdx="2" presStyleCnt="3" custLinFactY="-2292" custLinFactNeighborY="-100000">
        <dgm:presLayoutVars>
          <dgm:bulletEnabled val="1"/>
        </dgm:presLayoutVars>
      </dgm:prSet>
      <dgm:spPr/>
    </dgm:pt>
  </dgm:ptLst>
  <dgm:cxnLst>
    <dgm:cxn modelId="{7E0C6209-426F-459A-B1A9-42DF217A2390}" type="presOf" srcId="{77272212-7D9C-4680-9397-AE637B56F0EB}" destId="{3056162E-D6A1-4761-8AA9-FA136A528D6F}" srcOrd="1" destOrd="0" presId="urn:microsoft.com/office/officeart/2005/8/layout/list1"/>
    <dgm:cxn modelId="{D9A00F0E-9B7B-4021-BB74-B0ED253669F3}" srcId="{77272212-7D9C-4680-9397-AE637B56F0EB}" destId="{E81B34F1-9E38-4A9F-9D74-A9F8F248A8E0}" srcOrd="0" destOrd="0" parTransId="{CFB341E7-8279-4BC8-97D1-5124659E6B82}" sibTransId="{2DEC4877-564B-4911-B0F3-3560CFEAE0EF}"/>
    <dgm:cxn modelId="{6C56790F-FA9B-46A3-BD04-B887CD5DEC22}" srcId="{509BA5E2-0166-44AA-8429-46CC3EF3D1F8}" destId="{FE790009-4E21-43A9-A2CE-E15E85DCAC7C}" srcOrd="1" destOrd="0" parTransId="{67509C13-E7FE-4124-861D-9454A021F044}" sibTransId="{416C6B5E-7602-42D4-935F-548CC5480656}"/>
    <dgm:cxn modelId="{9D93F914-C4D0-4695-942A-353BE1EBA58D}" srcId="{509BA5E2-0166-44AA-8429-46CC3EF3D1F8}" destId="{7466D0AB-D6CA-4E6B-9105-3C205BFB0DF1}" srcOrd="0" destOrd="0" parTransId="{99EA6D9D-ED87-4374-80E8-D1917A6C6946}" sibTransId="{AFE3B900-8D58-41E2-BDFC-8231E0614D88}"/>
    <dgm:cxn modelId="{C77DBF21-56A6-4647-8638-1901B6B1BB55}" type="presOf" srcId="{37325A48-9003-477D-AD45-BE6F73805027}" destId="{B3847648-50E1-48E9-AF3E-2D6918422CED}" srcOrd="0" destOrd="1" presId="urn:microsoft.com/office/officeart/2005/8/layout/list1"/>
    <dgm:cxn modelId="{0F149F4E-FD85-4E60-8B7A-A5AA9DA7C0BC}" srcId="{7466D0AB-D6CA-4E6B-9105-3C205BFB0DF1}" destId="{335CFB4A-3E17-41E7-9E15-984DFA55FCD2}" srcOrd="0" destOrd="0" parTransId="{FD0DAB6E-24DA-483C-BF64-D314C8E39DF9}" sibTransId="{22000C16-3C2F-4F45-A2A6-A9A5478C1C5E}"/>
    <dgm:cxn modelId="{657C8677-F0A5-4218-8264-EDFBA8B64518}" type="presOf" srcId="{E81B34F1-9E38-4A9F-9D74-A9F8F248A8E0}" destId="{B3847648-50E1-48E9-AF3E-2D6918422CED}" srcOrd="0" destOrd="0" presId="urn:microsoft.com/office/officeart/2005/8/layout/list1"/>
    <dgm:cxn modelId="{883D2B81-88AF-4424-A5F5-7F90B665288B}" type="presOf" srcId="{FE790009-4E21-43A9-A2CE-E15E85DCAC7C}" destId="{87CF234A-1EF6-47A0-BC86-D8FD6EFCD026}" srcOrd="0" destOrd="0" presId="urn:microsoft.com/office/officeart/2005/8/layout/list1"/>
    <dgm:cxn modelId="{92B0EB81-BFD9-441F-BEE8-65FA5D645D9D}" type="presOf" srcId="{7466D0AB-D6CA-4E6B-9105-3C205BFB0DF1}" destId="{5B3C6170-F5A0-4EFE-AA00-3B2C14E3C957}" srcOrd="0" destOrd="0" presId="urn:microsoft.com/office/officeart/2005/8/layout/list1"/>
    <dgm:cxn modelId="{1D345183-DE36-43A2-A9AE-BF773990C810}" srcId="{77272212-7D9C-4680-9397-AE637B56F0EB}" destId="{37325A48-9003-477D-AD45-BE6F73805027}" srcOrd="1" destOrd="0" parTransId="{DBEDB7FC-CDED-419B-ACB5-7E675C25CBE7}" sibTransId="{44816D5F-F2FF-4C97-855D-7A5BC60EE2BC}"/>
    <dgm:cxn modelId="{8DF10384-06AC-4B6E-A63E-F497528CB96E}" type="presOf" srcId="{77272212-7D9C-4680-9397-AE637B56F0EB}" destId="{F368668C-F7C0-4128-9E73-0AC8042986FE}" srcOrd="0" destOrd="0" presId="urn:microsoft.com/office/officeart/2005/8/layout/list1"/>
    <dgm:cxn modelId="{F07B9D97-81C6-498E-8384-EDB790242464}" type="presOf" srcId="{335CFB4A-3E17-41E7-9E15-984DFA55FCD2}" destId="{6C5F97EF-1953-4BC7-B973-B51FBE48B078}" srcOrd="0" destOrd="0" presId="urn:microsoft.com/office/officeart/2005/8/layout/list1"/>
    <dgm:cxn modelId="{F432B5A8-CFD6-48FB-A1B6-50184660BB15}" type="presOf" srcId="{FE790009-4E21-43A9-A2CE-E15E85DCAC7C}" destId="{57269AFB-90ED-4969-88AB-9BC2D17B8C6E}" srcOrd="1" destOrd="0" presId="urn:microsoft.com/office/officeart/2005/8/layout/list1"/>
    <dgm:cxn modelId="{1EB234BE-A8C9-4E81-BEA1-1BCC524043D5}" srcId="{509BA5E2-0166-44AA-8429-46CC3EF3D1F8}" destId="{77272212-7D9C-4680-9397-AE637B56F0EB}" srcOrd="2" destOrd="0" parTransId="{121D08A2-780E-492C-B2CE-E7E40C29DC95}" sibTransId="{3AFE3F18-7633-40E3-8F06-946AF50B1234}"/>
    <dgm:cxn modelId="{7B90EED7-FA02-40CC-AFB5-6F1DD32D1374}" type="presOf" srcId="{509BA5E2-0166-44AA-8429-46CC3EF3D1F8}" destId="{511F4532-80A0-4705-9EAA-5D4283499B71}" srcOrd="0" destOrd="0" presId="urn:microsoft.com/office/officeart/2005/8/layout/list1"/>
    <dgm:cxn modelId="{0A3F70F6-FBCD-4E03-9FC4-5CE09046900D}" type="presOf" srcId="{7466D0AB-D6CA-4E6B-9105-3C205BFB0DF1}" destId="{98D19764-1985-4714-A2A2-75DF438EC79E}" srcOrd="1" destOrd="0" presId="urn:microsoft.com/office/officeart/2005/8/layout/list1"/>
    <dgm:cxn modelId="{767B3C87-0F3D-4A4C-AF5A-9445048BDEE4}" type="presParOf" srcId="{511F4532-80A0-4705-9EAA-5D4283499B71}" destId="{5FD116E7-F15F-4044-B6BD-19637E9C8E8D}" srcOrd="0" destOrd="0" presId="urn:microsoft.com/office/officeart/2005/8/layout/list1"/>
    <dgm:cxn modelId="{B2A13712-6F00-4309-85D8-6E2976B5475C}" type="presParOf" srcId="{5FD116E7-F15F-4044-B6BD-19637E9C8E8D}" destId="{5B3C6170-F5A0-4EFE-AA00-3B2C14E3C957}" srcOrd="0" destOrd="0" presId="urn:microsoft.com/office/officeart/2005/8/layout/list1"/>
    <dgm:cxn modelId="{D96898D0-DF3C-49EF-8F67-D1AAF4B360E9}" type="presParOf" srcId="{5FD116E7-F15F-4044-B6BD-19637E9C8E8D}" destId="{98D19764-1985-4714-A2A2-75DF438EC79E}" srcOrd="1" destOrd="0" presId="urn:microsoft.com/office/officeart/2005/8/layout/list1"/>
    <dgm:cxn modelId="{B52E8E41-0836-4E07-B516-6C1E3D223F91}" type="presParOf" srcId="{511F4532-80A0-4705-9EAA-5D4283499B71}" destId="{1A91F43A-7083-4799-A74F-2284BDE156B3}" srcOrd="1" destOrd="0" presId="urn:microsoft.com/office/officeart/2005/8/layout/list1"/>
    <dgm:cxn modelId="{755D915A-7253-45A1-A75B-717C319F13C4}" type="presParOf" srcId="{511F4532-80A0-4705-9EAA-5D4283499B71}" destId="{6C5F97EF-1953-4BC7-B973-B51FBE48B078}" srcOrd="2" destOrd="0" presId="urn:microsoft.com/office/officeart/2005/8/layout/list1"/>
    <dgm:cxn modelId="{E13DB624-6460-4B9F-A6C1-2DAE37B32E53}" type="presParOf" srcId="{511F4532-80A0-4705-9EAA-5D4283499B71}" destId="{3E88C71F-AC72-4048-8276-776CD2F674C5}" srcOrd="3" destOrd="0" presId="urn:microsoft.com/office/officeart/2005/8/layout/list1"/>
    <dgm:cxn modelId="{F8D187EF-FFD9-4A0A-A7D4-08B8B076FCC1}" type="presParOf" srcId="{511F4532-80A0-4705-9EAA-5D4283499B71}" destId="{17AE3264-8205-4729-95C4-CC025EC74C2F}" srcOrd="4" destOrd="0" presId="urn:microsoft.com/office/officeart/2005/8/layout/list1"/>
    <dgm:cxn modelId="{98EB7FF1-0EB9-42D2-ADB3-74451E2E8AF9}" type="presParOf" srcId="{17AE3264-8205-4729-95C4-CC025EC74C2F}" destId="{87CF234A-1EF6-47A0-BC86-D8FD6EFCD026}" srcOrd="0" destOrd="0" presId="urn:microsoft.com/office/officeart/2005/8/layout/list1"/>
    <dgm:cxn modelId="{A34493FA-AEA6-496A-89BC-F5DE691D28F0}" type="presParOf" srcId="{17AE3264-8205-4729-95C4-CC025EC74C2F}" destId="{57269AFB-90ED-4969-88AB-9BC2D17B8C6E}" srcOrd="1" destOrd="0" presId="urn:microsoft.com/office/officeart/2005/8/layout/list1"/>
    <dgm:cxn modelId="{C98FDA7D-5BA0-47C8-A056-673BD0A29D7E}" type="presParOf" srcId="{511F4532-80A0-4705-9EAA-5D4283499B71}" destId="{382119A8-9814-4C14-9703-B17F7AFCDEEB}" srcOrd="5" destOrd="0" presId="urn:microsoft.com/office/officeart/2005/8/layout/list1"/>
    <dgm:cxn modelId="{C30F97E6-930F-42E4-B813-C0026E02B146}" type="presParOf" srcId="{511F4532-80A0-4705-9EAA-5D4283499B71}" destId="{D8CA3A03-B533-4277-90B9-ED4B2FFC656E}" srcOrd="6" destOrd="0" presId="urn:microsoft.com/office/officeart/2005/8/layout/list1"/>
    <dgm:cxn modelId="{5E6C6FCC-07A9-4014-AD61-838FC7D876F0}" type="presParOf" srcId="{511F4532-80A0-4705-9EAA-5D4283499B71}" destId="{CCDDC679-E91F-4D6C-A2F6-BCC176AEE51F}" srcOrd="7" destOrd="0" presId="urn:microsoft.com/office/officeart/2005/8/layout/list1"/>
    <dgm:cxn modelId="{1F987B1F-84B7-4AB2-8D43-0F2AB756A212}" type="presParOf" srcId="{511F4532-80A0-4705-9EAA-5D4283499B71}" destId="{C68DD32C-B3B1-4450-AA56-A7BFA3C4DA63}" srcOrd="8" destOrd="0" presId="urn:microsoft.com/office/officeart/2005/8/layout/list1"/>
    <dgm:cxn modelId="{93374D2F-6C61-4E97-A230-EDA04AB16302}" type="presParOf" srcId="{C68DD32C-B3B1-4450-AA56-A7BFA3C4DA63}" destId="{F368668C-F7C0-4128-9E73-0AC8042986FE}" srcOrd="0" destOrd="0" presId="urn:microsoft.com/office/officeart/2005/8/layout/list1"/>
    <dgm:cxn modelId="{0A72E2F8-AD3A-42D4-861E-2EF8A012E229}" type="presParOf" srcId="{C68DD32C-B3B1-4450-AA56-A7BFA3C4DA63}" destId="{3056162E-D6A1-4761-8AA9-FA136A528D6F}" srcOrd="1" destOrd="0" presId="urn:microsoft.com/office/officeart/2005/8/layout/list1"/>
    <dgm:cxn modelId="{6366C5EF-F7E7-457B-85CF-891679049375}" type="presParOf" srcId="{511F4532-80A0-4705-9EAA-5D4283499B71}" destId="{FFDBB262-7FBA-4DB8-A09E-F881A5859C79}" srcOrd="9" destOrd="0" presId="urn:microsoft.com/office/officeart/2005/8/layout/list1"/>
    <dgm:cxn modelId="{56E1E6D8-F2C1-4511-91B3-187A57263CB0}" type="presParOf" srcId="{511F4532-80A0-4705-9EAA-5D4283499B71}" destId="{B3847648-50E1-48E9-AF3E-2D6918422CED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509BA5E2-0166-44AA-8429-46CC3EF3D1F8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7466D0AB-D6CA-4E6B-9105-3C205BFB0DF1}">
      <dgm:prSet phldrT="[Text]"/>
      <dgm:spPr>
        <a:solidFill>
          <a:schemeClr val="bg1"/>
        </a:solidFill>
        <a:ln>
          <a:solidFill>
            <a:schemeClr val="accent6">
              <a:lumMod val="60000"/>
              <a:lumOff val="40000"/>
            </a:schemeClr>
          </a:solidFill>
        </a:ln>
      </dgm:spPr>
      <dgm:t>
        <a:bodyPr/>
        <a:lstStyle/>
        <a:p>
          <a:r>
            <a:rPr lang="en-GB" dirty="0">
              <a:solidFill>
                <a:schemeClr val="tx1">
                  <a:lumMod val="85000"/>
                  <a:lumOff val="15000"/>
                </a:schemeClr>
              </a:solidFill>
            </a:rPr>
            <a:t>What has been assessed?</a:t>
          </a:r>
        </a:p>
      </dgm:t>
    </dgm:pt>
    <dgm:pt modelId="{99EA6D9D-ED87-4374-80E8-D1917A6C6946}" type="parTrans" cxnId="{9D93F914-C4D0-4695-942A-353BE1EBA58D}">
      <dgm:prSet/>
      <dgm:spPr/>
      <dgm:t>
        <a:bodyPr/>
        <a:lstStyle/>
        <a:p>
          <a:endParaRPr lang="en-GB"/>
        </a:p>
      </dgm:t>
    </dgm:pt>
    <dgm:pt modelId="{AFE3B900-8D58-41E2-BDFC-8231E0614D88}" type="sibTrans" cxnId="{9D93F914-C4D0-4695-942A-353BE1EBA58D}">
      <dgm:prSet/>
      <dgm:spPr/>
      <dgm:t>
        <a:bodyPr/>
        <a:lstStyle/>
        <a:p>
          <a:endParaRPr lang="en-GB"/>
        </a:p>
      </dgm:t>
    </dgm:pt>
    <dgm:pt modelId="{8540EA2C-818A-4189-BF0D-2B5B4388DCA2}">
      <dgm:prSet phldrT="[Text]"/>
      <dgm:spPr>
        <a:solidFill>
          <a:schemeClr val="accent6">
            <a:lumMod val="40000"/>
            <a:lumOff val="60000"/>
          </a:schemeClr>
        </a:solidFill>
        <a:ln>
          <a:solidFill>
            <a:schemeClr val="accent1"/>
          </a:solidFill>
        </a:ln>
      </dgm:spPr>
      <dgm:t>
        <a:bodyPr/>
        <a:lstStyle/>
        <a:p>
          <a:r>
            <a:rPr lang="en-GB" dirty="0">
              <a:solidFill>
                <a:schemeClr val="tx1">
                  <a:lumMod val="85000"/>
                  <a:lumOff val="15000"/>
                </a:schemeClr>
              </a:solidFill>
            </a:rPr>
            <a:t>We are still awaiting the Impact Assessment</a:t>
          </a:r>
        </a:p>
      </dgm:t>
    </dgm:pt>
    <dgm:pt modelId="{9E039899-1701-4777-A1DD-467D18A47DC9}" type="parTrans" cxnId="{EB7B001F-79B9-4E7A-AEAD-5C229B113791}">
      <dgm:prSet/>
      <dgm:spPr/>
      <dgm:t>
        <a:bodyPr/>
        <a:lstStyle/>
        <a:p>
          <a:endParaRPr lang="en-GB"/>
        </a:p>
      </dgm:t>
    </dgm:pt>
    <dgm:pt modelId="{CA83A684-90BD-4267-95C6-38726D5C4EFA}" type="sibTrans" cxnId="{EB7B001F-79B9-4E7A-AEAD-5C229B113791}">
      <dgm:prSet/>
      <dgm:spPr/>
      <dgm:t>
        <a:bodyPr/>
        <a:lstStyle/>
        <a:p>
          <a:endParaRPr lang="en-GB"/>
        </a:p>
      </dgm:t>
    </dgm:pt>
    <dgm:pt modelId="{48EA046B-D45F-4760-A753-662F2D33ED5F}">
      <dgm:prSet phldrT="[Text]"/>
      <dgm:spPr>
        <a:solidFill>
          <a:schemeClr val="bg1"/>
        </a:solidFill>
        <a:ln>
          <a:solidFill>
            <a:schemeClr val="accent6">
              <a:lumMod val="60000"/>
              <a:lumOff val="40000"/>
            </a:schemeClr>
          </a:solidFill>
        </a:ln>
      </dgm:spPr>
      <dgm:t>
        <a:bodyPr/>
        <a:lstStyle/>
        <a:p>
          <a:r>
            <a:rPr lang="en-GB" dirty="0">
              <a:solidFill>
                <a:schemeClr val="tx1">
                  <a:lumMod val="85000"/>
                  <a:lumOff val="15000"/>
                </a:schemeClr>
              </a:solidFill>
            </a:rPr>
            <a:t>What was the requirement?</a:t>
          </a:r>
        </a:p>
      </dgm:t>
    </dgm:pt>
    <dgm:pt modelId="{C9FABA90-24CC-4B38-9069-791016ED1ABD}" type="parTrans" cxnId="{81D67071-36E2-42D5-A366-F10D01372E7E}">
      <dgm:prSet/>
      <dgm:spPr/>
      <dgm:t>
        <a:bodyPr/>
        <a:lstStyle/>
        <a:p>
          <a:endParaRPr lang="en-GB"/>
        </a:p>
      </dgm:t>
    </dgm:pt>
    <dgm:pt modelId="{4FDAD472-7C73-4F9F-8F28-06B6892DCC0B}" type="sibTrans" cxnId="{81D67071-36E2-42D5-A366-F10D01372E7E}">
      <dgm:prSet/>
      <dgm:spPr/>
      <dgm:t>
        <a:bodyPr/>
        <a:lstStyle/>
        <a:p>
          <a:endParaRPr lang="en-GB"/>
        </a:p>
      </dgm:t>
    </dgm:pt>
    <dgm:pt modelId="{706379EE-4201-450E-9B70-A6E99065EA3F}">
      <dgm:prSet phldrT="[Text]"/>
      <dgm:spPr>
        <a:solidFill>
          <a:schemeClr val="accent6">
            <a:lumMod val="40000"/>
            <a:lumOff val="60000"/>
          </a:schemeClr>
        </a:solidFill>
        <a:ln>
          <a:solidFill>
            <a:schemeClr val="accent1"/>
          </a:solidFill>
        </a:ln>
      </dgm:spPr>
      <dgm:t>
        <a:bodyPr/>
        <a:lstStyle/>
        <a:p>
          <a:r>
            <a:rPr lang="en-GB" dirty="0"/>
            <a:t>The CH shall record the target Device ID and the Upgrade Image File version for 15 Devices</a:t>
          </a:r>
          <a:endParaRPr lang="en-GB" dirty="0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7A35DA03-556E-4554-959A-284FC7C6DD74}" type="parTrans" cxnId="{EFAF303E-4024-4E6B-BA18-38CFCF07307A}">
      <dgm:prSet/>
      <dgm:spPr/>
      <dgm:t>
        <a:bodyPr/>
        <a:lstStyle/>
        <a:p>
          <a:endParaRPr lang="en-GB"/>
        </a:p>
      </dgm:t>
    </dgm:pt>
    <dgm:pt modelId="{5D31A9CA-D64E-46B7-979E-73AAE5B95106}" type="sibTrans" cxnId="{EFAF303E-4024-4E6B-BA18-38CFCF07307A}">
      <dgm:prSet/>
      <dgm:spPr/>
      <dgm:t>
        <a:bodyPr/>
        <a:lstStyle/>
        <a:p>
          <a:endParaRPr lang="en-GB"/>
        </a:p>
      </dgm:t>
    </dgm:pt>
    <dgm:pt modelId="{407C5512-3CE7-446B-A9A0-C695A5570F5D}">
      <dgm:prSet phldrT="[Text]"/>
      <dgm:spPr>
        <a:noFill/>
        <a:ln>
          <a:noFill/>
        </a:ln>
      </dgm:spPr>
      <dgm:t>
        <a:bodyPr/>
        <a:lstStyle/>
        <a:p>
          <a:endParaRPr lang="en-GB" dirty="0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14042DF4-9692-4367-B0C9-E8A9F3A5E214}" type="parTrans" cxnId="{3FFC8546-AC82-4FC0-BE4F-7AADD60497E2}">
      <dgm:prSet/>
      <dgm:spPr/>
      <dgm:t>
        <a:bodyPr/>
        <a:lstStyle/>
        <a:p>
          <a:endParaRPr lang="en-GB"/>
        </a:p>
      </dgm:t>
    </dgm:pt>
    <dgm:pt modelId="{835D5A42-5D29-4E4D-BE2F-24096A0EFF58}" type="sibTrans" cxnId="{3FFC8546-AC82-4FC0-BE4F-7AADD60497E2}">
      <dgm:prSet/>
      <dgm:spPr/>
      <dgm:t>
        <a:bodyPr/>
        <a:lstStyle/>
        <a:p>
          <a:endParaRPr lang="en-GB"/>
        </a:p>
      </dgm:t>
    </dgm:pt>
    <dgm:pt modelId="{511F4532-80A0-4705-9EAA-5D4283499B71}" type="pres">
      <dgm:prSet presAssocID="{509BA5E2-0166-44AA-8429-46CC3EF3D1F8}" presName="linear" presStyleCnt="0">
        <dgm:presLayoutVars>
          <dgm:dir/>
          <dgm:animLvl val="lvl"/>
          <dgm:resizeHandles val="exact"/>
        </dgm:presLayoutVars>
      </dgm:prSet>
      <dgm:spPr/>
    </dgm:pt>
    <dgm:pt modelId="{81F4EEAB-3E91-4A5A-A5CE-D49DDC01DD1E}" type="pres">
      <dgm:prSet presAssocID="{48EA046B-D45F-4760-A753-662F2D33ED5F}" presName="parentLin" presStyleCnt="0"/>
      <dgm:spPr/>
    </dgm:pt>
    <dgm:pt modelId="{899C2D92-BD88-4F73-941A-DCDC89D5DC11}" type="pres">
      <dgm:prSet presAssocID="{48EA046B-D45F-4760-A753-662F2D33ED5F}" presName="parentLeftMargin" presStyleLbl="node1" presStyleIdx="0" presStyleCnt="3"/>
      <dgm:spPr/>
    </dgm:pt>
    <dgm:pt modelId="{43965619-6385-49D0-97EA-3EE380FDD437}" type="pres">
      <dgm:prSet presAssocID="{48EA046B-D45F-4760-A753-662F2D33ED5F}" presName="parentText" presStyleLbl="node1" presStyleIdx="0" presStyleCnt="3" custScaleX="88835" custLinFactNeighborY="63291">
        <dgm:presLayoutVars>
          <dgm:chMax val="0"/>
          <dgm:bulletEnabled val="1"/>
        </dgm:presLayoutVars>
      </dgm:prSet>
      <dgm:spPr/>
    </dgm:pt>
    <dgm:pt modelId="{937E5BDC-D8BD-411B-B3E5-FE178730482D}" type="pres">
      <dgm:prSet presAssocID="{48EA046B-D45F-4760-A753-662F2D33ED5F}" presName="negativeSpace" presStyleCnt="0"/>
      <dgm:spPr/>
    </dgm:pt>
    <dgm:pt modelId="{5649D1EE-3A43-41A4-A662-086EA1AB610C}" type="pres">
      <dgm:prSet presAssocID="{48EA046B-D45F-4760-A753-662F2D33ED5F}" presName="childText" presStyleLbl="conFgAcc1" presStyleIdx="0" presStyleCnt="3" custLinFactY="23432" custLinFactNeighborY="100000">
        <dgm:presLayoutVars>
          <dgm:bulletEnabled val="1"/>
        </dgm:presLayoutVars>
      </dgm:prSet>
      <dgm:spPr/>
    </dgm:pt>
    <dgm:pt modelId="{075336FD-5E77-4F02-85EC-F3ED5CA35083}" type="pres">
      <dgm:prSet presAssocID="{4FDAD472-7C73-4F9F-8F28-06B6892DCC0B}" presName="spaceBetweenRectangles" presStyleCnt="0"/>
      <dgm:spPr/>
    </dgm:pt>
    <dgm:pt modelId="{54FB0350-96F4-49C0-A652-F6DF3D8CFB7B}" type="pres">
      <dgm:prSet presAssocID="{407C5512-3CE7-446B-A9A0-C695A5570F5D}" presName="parentLin" presStyleCnt="0"/>
      <dgm:spPr/>
    </dgm:pt>
    <dgm:pt modelId="{27834E6B-82F1-4723-B281-DDD840A7F64C}" type="pres">
      <dgm:prSet presAssocID="{407C5512-3CE7-446B-A9A0-C695A5570F5D}" presName="parentLeftMargin" presStyleLbl="node1" presStyleIdx="0" presStyleCnt="3"/>
      <dgm:spPr/>
    </dgm:pt>
    <dgm:pt modelId="{077E25DF-82EA-44DF-AD79-8422B2996F27}" type="pres">
      <dgm:prSet presAssocID="{407C5512-3CE7-446B-A9A0-C695A5570F5D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B19D9571-C230-442F-BD5F-865E2CCFE8EF}" type="pres">
      <dgm:prSet presAssocID="{407C5512-3CE7-446B-A9A0-C695A5570F5D}" presName="negativeSpace" presStyleCnt="0"/>
      <dgm:spPr/>
    </dgm:pt>
    <dgm:pt modelId="{BD77AD37-C3AB-41D5-8D6D-B771C1739D07}" type="pres">
      <dgm:prSet presAssocID="{407C5512-3CE7-446B-A9A0-C695A5570F5D}" presName="childText" presStyleLbl="conFgAcc1" presStyleIdx="1" presStyleCnt="3">
        <dgm:presLayoutVars>
          <dgm:bulletEnabled val="1"/>
        </dgm:presLayoutVars>
      </dgm:prSet>
      <dgm:spPr>
        <a:noFill/>
        <a:ln>
          <a:noFill/>
        </a:ln>
      </dgm:spPr>
    </dgm:pt>
    <dgm:pt modelId="{0CD7EF95-822E-4DF2-8B6E-53615C993F02}" type="pres">
      <dgm:prSet presAssocID="{835D5A42-5D29-4E4D-BE2F-24096A0EFF58}" presName="spaceBetweenRectangles" presStyleCnt="0"/>
      <dgm:spPr/>
    </dgm:pt>
    <dgm:pt modelId="{5FD116E7-F15F-4044-B6BD-19637E9C8E8D}" type="pres">
      <dgm:prSet presAssocID="{7466D0AB-D6CA-4E6B-9105-3C205BFB0DF1}" presName="parentLin" presStyleCnt="0"/>
      <dgm:spPr/>
    </dgm:pt>
    <dgm:pt modelId="{5B3C6170-F5A0-4EFE-AA00-3B2C14E3C957}" type="pres">
      <dgm:prSet presAssocID="{7466D0AB-D6CA-4E6B-9105-3C205BFB0DF1}" presName="parentLeftMargin" presStyleLbl="node1" presStyleIdx="1" presStyleCnt="3"/>
      <dgm:spPr/>
    </dgm:pt>
    <dgm:pt modelId="{98D19764-1985-4714-A2A2-75DF438EC79E}" type="pres">
      <dgm:prSet presAssocID="{7466D0AB-D6CA-4E6B-9105-3C205BFB0DF1}" presName="parentText" presStyleLbl="node1" presStyleIdx="2" presStyleCnt="3" custScaleX="88307" custLinFactNeighborY="-49640">
        <dgm:presLayoutVars>
          <dgm:chMax val="0"/>
          <dgm:bulletEnabled val="1"/>
        </dgm:presLayoutVars>
      </dgm:prSet>
      <dgm:spPr/>
    </dgm:pt>
    <dgm:pt modelId="{1A91F43A-7083-4799-A74F-2284BDE156B3}" type="pres">
      <dgm:prSet presAssocID="{7466D0AB-D6CA-4E6B-9105-3C205BFB0DF1}" presName="negativeSpace" presStyleCnt="0"/>
      <dgm:spPr/>
    </dgm:pt>
    <dgm:pt modelId="{6C5F97EF-1953-4BC7-B973-B51FBE48B078}" type="pres">
      <dgm:prSet presAssocID="{7466D0AB-D6CA-4E6B-9105-3C205BFB0DF1}" presName="childText" presStyleLbl="conFgAcc1" presStyleIdx="2" presStyleCnt="3" custLinFactNeighborY="-99285">
        <dgm:presLayoutVars>
          <dgm:bulletEnabled val="1"/>
        </dgm:presLayoutVars>
      </dgm:prSet>
      <dgm:spPr/>
    </dgm:pt>
  </dgm:ptLst>
  <dgm:cxnLst>
    <dgm:cxn modelId="{47493006-5933-485D-82ED-FF15A0F94A4D}" type="presOf" srcId="{8540EA2C-818A-4189-BF0D-2B5B4388DCA2}" destId="{6C5F97EF-1953-4BC7-B973-B51FBE48B078}" srcOrd="0" destOrd="0" presId="urn:microsoft.com/office/officeart/2005/8/layout/list1"/>
    <dgm:cxn modelId="{9D93F914-C4D0-4695-942A-353BE1EBA58D}" srcId="{509BA5E2-0166-44AA-8429-46CC3EF3D1F8}" destId="{7466D0AB-D6CA-4E6B-9105-3C205BFB0DF1}" srcOrd="2" destOrd="0" parTransId="{99EA6D9D-ED87-4374-80E8-D1917A6C6946}" sibTransId="{AFE3B900-8D58-41E2-BDFC-8231E0614D88}"/>
    <dgm:cxn modelId="{EB7B001F-79B9-4E7A-AEAD-5C229B113791}" srcId="{7466D0AB-D6CA-4E6B-9105-3C205BFB0DF1}" destId="{8540EA2C-818A-4189-BF0D-2B5B4388DCA2}" srcOrd="0" destOrd="0" parTransId="{9E039899-1701-4777-A1DD-467D18A47DC9}" sibTransId="{CA83A684-90BD-4267-95C6-38726D5C4EFA}"/>
    <dgm:cxn modelId="{EFAF303E-4024-4E6B-BA18-38CFCF07307A}" srcId="{48EA046B-D45F-4760-A753-662F2D33ED5F}" destId="{706379EE-4201-450E-9B70-A6E99065EA3F}" srcOrd="0" destOrd="0" parTransId="{7A35DA03-556E-4554-959A-284FC7C6DD74}" sibTransId="{5D31A9CA-D64E-46B7-979E-73AAE5B95106}"/>
    <dgm:cxn modelId="{049D7C5F-4A91-4B4D-8F2D-FE6B79F88B1F}" type="presOf" srcId="{407C5512-3CE7-446B-A9A0-C695A5570F5D}" destId="{27834E6B-82F1-4723-B281-DDD840A7F64C}" srcOrd="0" destOrd="0" presId="urn:microsoft.com/office/officeart/2005/8/layout/list1"/>
    <dgm:cxn modelId="{3FFC8546-AC82-4FC0-BE4F-7AADD60497E2}" srcId="{509BA5E2-0166-44AA-8429-46CC3EF3D1F8}" destId="{407C5512-3CE7-446B-A9A0-C695A5570F5D}" srcOrd="1" destOrd="0" parTransId="{14042DF4-9692-4367-B0C9-E8A9F3A5E214}" sibTransId="{835D5A42-5D29-4E4D-BE2F-24096A0EFF58}"/>
    <dgm:cxn modelId="{27C7B747-2EC1-40E0-AB3B-7BE67CCDAC51}" type="presOf" srcId="{48EA046B-D45F-4760-A753-662F2D33ED5F}" destId="{43965619-6385-49D0-97EA-3EE380FDD437}" srcOrd="1" destOrd="0" presId="urn:microsoft.com/office/officeart/2005/8/layout/list1"/>
    <dgm:cxn modelId="{81D67071-36E2-42D5-A366-F10D01372E7E}" srcId="{509BA5E2-0166-44AA-8429-46CC3EF3D1F8}" destId="{48EA046B-D45F-4760-A753-662F2D33ED5F}" srcOrd="0" destOrd="0" parTransId="{C9FABA90-24CC-4B38-9069-791016ED1ABD}" sibTransId="{4FDAD472-7C73-4F9F-8F28-06B6892DCC0B}"/>
    <dgm:cxn modelId="{92B0EB81-BFD9-441F-BEE8-65FA5D645D9D}" type="presOf" srcId="{7466D0AB-D6CA-4E6B-9105-3C205BFB0DF1}" destId="{5B3C6170-F5A0-4EFE-AA00-3B2C14E3C957}" srcOrd="0" destOrd="0" presId="urn:microsoft.com/office/officeart/2005/8/layout/list1"/>
    <dgm:cxn modelId="{04D6D795-A426-4667-AF04-34D954908996}" type="presOf" srcId="{48EA046B-D45F-4760-A753-662F2D33ED5F}" destId="{899C2D92-BD88-4F73-941A-DCDC89D5DC11}" srcOrd="0" destOrd="0" presId="urn:microsoft.com/office/officeart/2005/8/layout/list1"/>
    <dgm:cxn modelId="{FAA906A3-E510-4E4A-A2CB-A2BB27D6CEE1}" type="presOf" srcId="{407C5512-3CE7-446B-A9A0-C695A5570F5D}" destId="{077E25DF-82EA-44DF-AD79-8422B2996F27}" srcOrd="1" destOrd="0" presId="urn:microsoft.com/office/officeart/2005/8/layout/list1"/>
    <dgm:cxn modelId="{7B90EED7-FA02-40CC-AFB5-6F1DD32D1374}" type="presOf" srcId="{509BA5E2-0166-44AA-8429-46CC3EF3D1F8}" destId="{511F4532-80A0-4705-9EAA-5D4283499B71}" srcOrd="0" destOrd="0" presId="urn:microsoft.com/office/officeart/2005/8/layout/list1"/>
    <dgm:cxn modelId="{5C2E66E7-B8B0-4A92-978A-BD23D0C53395}" type="presOf" srcId="{706379EE-4201-450E-9B70-A6E99065EA3F}" destId="{5649D1EE-3A43-41A4-A662-086EA1AB610C}" srcOrd="0" destOrd="0" presId="urn:microsoft.com/office/officeart/2005/8/layout/list1"/>
    <dgm:cxn modelId="{0A3F70F6-FBCD-4E03-9FC4-5CE09046900D}" type="presOf" srcId="{7466D0AB-D6CA-4E6B-9105-3C205BFB0DF1}" destId="{98D19764-1985-4714-A2A2-75DF438EC79E}" srcOrd="1" destOrd="0" presId="urn:microsoft.com/office/officeart/2005/8/layout/list1"/>
    <dgm:cxn modelId="{6EAB8501-65E8-431D-8768-4EF55AD31DD7}" type="presParOf" srcId="{511F4532-80A0-4705-9EAA-5D4283499B71}" destId="{81F4EEAB-3E91-4A5A-A5CE-D49DDC01DD1E}" srcOrd="0" destOrd="0" presId="urn:microsoft.com/office/officeart/2005/8/layout/list1"/>
    <dgm:cxn modelId="{163406AA-5A1D-4377-B363-72EB238A1B97}" type="presParOf" srcId="{81F4EEAB-3E91-4A5A-A5CE-D49DDC01DD1E}" destId="{899C2D92-BD88-4F73-941A-DCDC89D5DC11}" srcOrd="0" destOrd="0" presId="urn:microsoft.com/office/officeart/2005/8/layout/list1"/>
    <dgm:cxn modelId="{C635BBFC-ACE8-4880-BF60-3582762D6914}" type="presParOf" srcId="{81F4EEAB-3E91-4A5A-A5CE-D49DDC01DD1E}" destId="{43965619-6385-49D0-97EA-3EE380FDD437}" srcOrd="1" destOrd="0" presId="urn:microsoft.com/office/officeart/2005/8/layout/list1"/>
    <dgm:cxn modelId="{DD2A4302-57F2-4762-BA28-F97B4B8CE553}" type="presParOf" srcId="{511F4532-80A0-4705-9EAA-5D4283499B71}" destId="{937E5BDC-D8BD-411B-B3E5-FE178730482D}" srcOrd="1" destOrd="0" presId="urn:microsoft.com/office/officeart/2005/8/layout/list1"/>
    <dgm:cxn modelId="{87FA4092-D2AD-4593-9634-E6774ACED3C1}" type="presParOf" srcId="{511F4532-80A0-4705-9EAA-5D4283499B71}" destId="{5649D1EE-3A43-41A4-A662-086EA1AB610C}" srcOrd="2" destOrd="0" presId="urn:microsoft.com/office/officeart/2005/8/layout/list1"/>
    <dgm:cxn modelId="{AD35D7C7-C4D0-4C52-A70C-45074F1AB4E3}" type="presParOf" srcId="{511F4532-80A0-4705-9EAA-5D4283499B71}" destId="{075336FD-5E77-4F02-85EC-F3ED5CA35083}" srcOrd="3" destOrd="0" presId="urn:microsoft.com/office/officeart/2005/8/layout/list1"/>
    <dgm:cxn modelId="{ED36BB4E-66A5-4430-8BD4-D1B0042A81A1}" type="presParOf" srcId="{511F4532-80A0-4705-9EAA-5D4283499B71}" destId="{54FB0350-96F4-49C0-A652-F6DF3D8CFB7B}" srcOrd="4" destOrd="0" presId="urn:microsoft.com/office/officeart/2005/8/layout/list1"/>
    <dgm:cxn modelId="{8FBCBC07-D4A8-4D62-A442-4927B9803974}" type="presParOf" srcId="{54FB0350-96F4-49C0-A652-F6DF3D8CFB7B}" destId="{27834E6B-82F1-4723-B281-DDD840A7F64C}" srcOrd="0" destOrd="0" presId="urn:microsoft.com/office/officeart/2005/8/layout/list1"/>
    <dgm:cxn modelId="{F0A9E27C-B3F7-4B90-BF44-5F201D2B21C4}" type="presParOf" srcId="{54FB0350-96F4-49C0-A652-F6DF3D8CFB7B}" destId="{077E25DF-82EA-44DF-AD79-8422B2996F27}" srcOrd="1" destOrd="0" presId="urn:microsoft.com/office/officeart/2005/8/layout/list1"/>
    <dgm:cxn modelId="{40119419-8871-420D-BE13-828CF3BA7B43}" type="presParOf" srcId="{511F4532-80A0-4705-9EAA-5D4283499B71}" destId="{B19D9571-C230-442F-BD5F-865E2CCFE8EF}" srcOrd="5" destOrd="0" presId="urn:microsoft.com/office/officeart/2005/8/layout/list1"/>
    <dgm:cxn modelId="{5E070BCD-B801-44BC-8AFE-288ADA4F75D0}" type="presParOf" srcId="{511F4532-80A0-4705-9EAA-5D4283499B71}" destId="{BD77AD37-C3AB-41D5-8D6D-B771C1739D07}" srcOrd="6" destOrd="0" presId="urn:microsoft.com/office/officeart/2005/8/layout/list1"/>
    <dgm:cxn modelId="{D38F8BB3-31A5-4DFA-8694-8314C5A97120}" type="presParOf" srcId="{511F4532-80A0-4705-9EAA-5D4283499B71}" destId="{0CD7EF95-822E-4DF2-8B6E-53615C993F02}" srcOrd="7" destOrd="0" presId="urn:microsoft.com/office/officeart/2005/8/layout/list1"/>
    <dgm:cxn modelId="{767B3C87-0F3D-4A4C-AF5A-9445048BDEE4}" type="presParOf" srcId="{511F4532-80A0-4705-9EAA-5D4283499B71}" destId="{5FD116E7-F15F-4044-B6BD-19637E9C8E8D}" srcOrd="8" destOrd="0" presId="urn:microsoft.com/office/officeart/2005/8/layout/list1"/>
    <dgm:cxn modelId="{B2A13712-6F00-4309-85D8-6E2976B5475C}" type="presParOf" srcId="{5FD116E7-F15F-4044-B6BD-19637E9C8E8D}" destId="{5B3C6170-F5A0-4EFE-AA00-3B2C14E3C957}" srcOrd="0" destOrd="0" presId="urn:microsoft.com/office/officeart/2005/8/layout/list1"/>
    <dgm:cxn modelId="{D96898D0-DF3C-49EF-8F67-D1AAF4B360E9}" type="presParOf" srcId="{5FD116E7-F15F-4044-B6BD-19637E9C8E8D}" destId="{98D19764-1985-4714-A2A2-75DF438EC79E}" srcOrd="1" destOrd="0" presId="urn:microsoft.com/office/officeart/2005/8/layout/list1"/>
    <dgm:cxn modelId="{B52E8E41-0836-4E07-B516-6C1E3D223F91}" type="presParOf" srcId="{511F4532-80A0-4705-9EAA-5D4283499B71}" destId="{1A91F43A-7083-4799-A74F-2284BDE156B3}" srcOrd="9" destOrd="0" presId="urn:microsoft.com/office/officeart/2005/8/layout/list1"/>
    <dgm:cxn modelId="{755D915A-7253-45A1-A75B-717C319F13C4}" type="presParOf" srcId="{511F4532-80A0-4705-9EAA-5D4283499B71}" destId="{6C5F97EF-1953-4BC7-B973-B51FBE48B078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509BA5E2-0166-44AA-8429-46CC3EF3D1F8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7466D0AB-D6CA-4E6B-9105-3C205BFB0DF1}">
      <dgm:prSet phldrT="[Text]"/>
      <dgm:spPr>
        <a:solidFill>
          <a:schemeClr val="bg1"/>
        </a:solidFill>
        <a:ln>
          <a:solidFill>
            <a:schemeClr val="accent6">
              <a:lumMod val="60000"/>
              <a:lumOff val="40000"/>
            </a:schemeClr>
          </a:solidFill>
        </a:ln>
      </dgm:spPr>
      <dgm:t>
        <a:bodyPr/>
        <a:lstStyle/>
        <a:p>
          <a:r>
            <a:rPr lang="en-GB" dirty="0">
              <a:solidFill>
                <a:schemeClr val="tx1">
                  <a:lumMod val="85000"/>
                  <a:lumOff val="15000"/>
                </a:schemeClr>
              </a:solidFill>
            </a:rPr>
            <a:t>Proposal</a:t>
          </a:r>
        </a:p>
      </dgm:t>
    </dgm:pt>
    <dgm:pt modelId="{99EA6D9D-ED87-4374-80E8-D1917A6C6946}" type="parTrans" cxnId="{9D93F914-C4D0-4695-942A-353BE1EBA58D}">
      <dgm:prSet/>
      <dgm:spPr/>
      <dgm:t>
        <a:bodyPr/>
        <a:lstStyle/>
        <a:p>
          <a:endParaRPr lang="en-GB"/>
        </a:p>
      </dgm:t>
    </dgm:pt>
    <dgm:pt modelId="{AFE3B900-8D58-41E2-BDFC-8231E0614D88}" type="sibTrans" cxnId="{9D93F914-C4D0-4695-942A-353BE1EBA58D}">
      <dgm:prSet/>
      <dgm:spPr/>
      <dgm:t>
        <a:bodyPr/>
        <a:lstStyle/>
        <a:p>
          <a:endParaRPr lang="en-GB"/>
        </a:p>
      </dgm:t>
    </dgm:pt>
    <dgm:pt modelId="{335CFB4A-3E17-41E7-9E15-984DFA55FCD2}">
      <dgm:prSet phldrT="[Text]"/>
      <dgm:spPr>
        <a:solidFill>
          <a:schemeClr val="accent6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en-GB" dirty="0"/>
            <a:t>To remove the CH requirement to log 15 Devices</a:t>
          </a:r>
        </a:p>
      </dgm:t>
    </dgm:pt>
    <dgm:pt modelId="{FD0DAB6E-24DA-483C-BF64-D314C8E39DF9}" type="parTrans" cxnId="{0F149F4E-FD85-4E60-8B7A-A5AA9DA7C0BC}">
      <dgm:prSet/>
      <dgm:spPr/>
      <dgm:t>
        <a:bodyPr/>
        <a:lstStyle/>
        <a:p>
          <a:endParaRPr lang="en-GB"/>
        </a:p>
      </dgm:t>
    </dgm:pt>
    <dgm:pt modelId="{22000C16-3C2F-4F45-A2A6-A9A5478C1C5E}" type="sibTrans" cxnId="{0F149F4E-FD85-4E60-8B7A-A5AA9DA7C0BC}">
      <dgm:prSet/>
      <dgm:spPr/>
      <dgm:t>
        <a:bodyPr/>
        <a:lstStyle/>
        <a:p>
          <a:endParaRPr lang="en-GB"/>
        </a:p>
      </dgm:t>
    </dgm:pt>
    <dgm:pt modelId="{77272212-7D9C-4680-9397-AE637B56F0EB}">
      <dgm:prSet phldrT="[Text]"/>
      <dgm:spPr>
        <a:solidFill>
          <a:schemeClr val="bg1"/>
        </a:solidFill>
        <a:ln>
          <a:solidFill>
            <a:schemeClr val="accent6">
              <a:lumMod val="60000"/>
              <a:lumOff val="40000"/>
            </a:schemeClr>
          </a:solidFill>
        </a:ln>
      </dgm:spPr>
      <dgm:t>
        <a:bodyPr/>
        <a:lstStyle/>
        <a:p>
          <a:r>
            <a:rPr lang="en-GB" dirty="0">
              <a:solidFill>
                <a:schemeClr val="tx1">
                  <a:lumMod val="85000"/>
                  <a:lumOff val="15000"/>
                </a:schemeClr>
              </a:solidFill>
            </a:rPr>
            <a:t>Why?</a:t>
          </a:r>
        </a:p>
      </dgm:t>
    </dgm:pt>
    <dgm:pt modelId="{121D08A2-780E-492C-B2CE-E7E40C29DC95}" type="parTrans" cxnId="{1EB234BE-A8C9-4E81-BEA1-1BCC524043D5}">
      <dgm:prSet/>
      <dgm:spPr/>
      <dgm:t>
        <a:bodyPr/>
        <a:lstStyle/>
        <a:p>
          <a:endParaRPr lang="en-GB"/>
        </a:p>
      </dgm:t>
    </dgm:pt>
    <dgm:pt modelId="{3AFE3F18-7633-40E3-8F06-946AF50B1234}" type="sibTrans" cxnId="{1EB234BE-A8C9-4E81-BEA1-1BCC524043D5}">
      <dgm:prSet/>
      <dgm:spPr/>
      <dgm:t>
        <a:bodyPr/>
        <a:lstStyle/>
        <a:p>
          <a:endParaRPr lang="en-GB"/>
        </a:p>
      </dgm:t>
    </dgm:pt>
    <dgm:pt modelId="{E81B34F1-9E38-4A9F-9D74-A9F8F248A8E0}">
      <dgm:prSet phldrT="[Text]"/>
      <dgm:spPr>
        <a:solidFill>
          <a:schemeClr val="accent6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en-GB" dirty="0"/>
            <a:t>The CSPs don’t currently do any such logging so this will increase costs in development and testing</a:t>
          </a:r>
        </a:p>
      </dgm:t>
    </dgm:pt>
    <dgm:pt modelId="{CFB341E7-8279-4BC8-97D1-5124659E6B82}" type="parTrans" cxnId="{D9A00F0E-9B7B-4021-BB74-B0ED253669F3}">
      <dgm:prSet/>
      <dgm:spPr/>
      <dgm:t>
        <a:bodyPr/>
        <a:lstStyle/>
        <a:p>
          <a:endParaRPr lang="en-GB"/>
        </a:p>
      </dgm:t>
    </dgm:pt>
    <dgm:pt modelId="{2DEC4877-564B-4911-B0F3-3560CFEAE0EF}" type="sibTrans" cxnId="{D9A00F0E-9B7B-4021-BB74-B0ED253669F3}">
      <dgm:prSet/>
      <dgm:spPr/>
      <dgm:t>
        <a:bodyPr/>
        <a:lstStyle/>
        <a:p>
          <a:endParaRPr lang="en-GB"/>
        </a:p>
      </dgm:t>
    </dgm:pt>
    <dgm:pt modelId="{F5F72B99-863F-49B5-8AFD-2C90B32DCDCF}">
      <dgm:prSet phldrT="[Text]"/>
      <dgm:spPr>
        <a:noFill/>
        <a:ln>
          <a:noFill/>
        </a:ln>
      </dgm:spPr>
      <dgm:t>
        <a:bodyPr/>
        <a:lstStyle/>
        <a:p>
          <a:endParaRPr lang="en-GB" dirty="0"/>
        </a:p>
      </dgm:t>
    </dgm:pt>
    <dgm:pt modelId="{D0971FBF-E1C3-4BAE-84BB-49EF65EC0FDB}" type="parTrans" cxnId="{771C690B-FFCF-4F23-BD21-A71A72D8C023}">
      <dgm:prSet/>
      <dgm:spPr/>
      <dgm:t>
        <a:bodyPr/>
        <a:lstStyle/>
        <a:p>
          <a:endParaRPr lang="en-GB"/>
        </a:p>
      </dgm:t>
    </dgm:pt>
    <dgm:pt modelId="{14558EF5-4012-493A-8A82-D5BCA9F8B627}" type="sibTrans" cxnId="{771C690B-FFCF-4F23-BD21-A71A72D8C023}">
      <dgm:prSet/>
      <dgm:spPr/>
      <dgm:t>
        <a:bodyPr/>
        <a:lstStyle/>
        <a:p>
          <a:endParaRPr lang="en-GB"/>
        </a:p>
      </dgm:t>
    </dgm:pt>
    <dgm:pt modelId="{14C7538D-72AD-493E-B2B3-BBFFFFD75D06}">
      <dgm:prSet phldrT="[Text]"/>
      <dgm:spPr>
        <a:solidFill>
          <a:schemeClr val="accent6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en-GB" dirty="0"/>
            <a:t>The DCC note that the FW can be read from the OTA header</a:t>
          </a:r>
        </a:p>
      </dgm:t>
    </dgm:pt>
    <dgm:pt modelId="{F277FB9F-A114-47B3-A10D-7614AFC53EA7}" type="parTrans" cxnId="{A976DC49-A852-4D56-9DF0-84507FE7094E}">
      <dgm:prSet/>
      <dgm:spPr/>
      <dgm:t>
        <a:bodyPr/>
        <a:lstStyle/>
        <a:p>
          <a:endParaRPr lang="en-GB"/>
        </a:p>
      </dgm:t>
    </dgm:pt>
    <dgm:pt modelId="{949FA673-5522-4014-8A56-8C52C4F7E07E}" type="sibTrans" cxnId="{A976DC49-A852-4D56-9DF0-84507FE7094E}">
      <dgm:prSet/>
      <dgm:spPr/>
      <dgm:t>
        <a:bodyPr/>
        <a:lstStyle/>
        <a:p>
          <a:endParaRPr lang="en-GB"/>
        </a:p>
      </dgm:t>
    </dgm:pt>
    <dgm:pt modelId="{511F4532-80A0-4705-9EAA-5D4283499B71}" type="pres">
      <dgm:prSet presAssocID="{509BA5E2-0166-44AA-8429-46CC3EF3D1F8}" presName="linear" presStyleCnt="0">
        <dgm:presLayoutVars>
          <dgm:dir/>
          <dgm:animLvl val="lvl"/>
          <dgm:resizeHandles val="exact"/>
        </dgm:presLayoutVars>
      </dgm:prSet>
      <dgm:spPr/>
    </dgm:pt>
    <dgm:pt modelId="{5FD116E7-F15F-4044-B6BD-19637E9C8E8D}" type="pres">
      <dgm:prSet presAssocID="{7466D0AB-D6CA-4E6B-9105-3C205BFB0DF1}" presName="parentLin" presStyleCnt="0"/>
      <dgm:spPr/>
    </dgm:pt>
    <dgm:pt modelId="{5B3C6170-F5A0-4EFE-AA00-3B2C14E3C957}" type="pres">
      <dgm:prSet presAssocID="{7466D0AB-D6CA-4E6B-9105-3C205BFB0DF1}" presName="parentLeftMargin" presStyleLbl="node1" presStyleIdx="0" presStyleCnt="3"/>
      <dgm:spPr/>
    </dgm:pt>
    <dgm:pt modelId="{98D19764-1985-4714-A2A2-75DF438EC79E}" type="pres">
      <dgm:prSet presAssocID="{7466D0AB-D6CA-4E6B-9105-3C205BFB0DF1}" presName="parentText" presStyleLbl="node1" presStyleIdx="0" presStyleCnt="3" custScaleX="53233" custLinFactNeighborY="49640">
        <dgm:presLayoutVars>
          <dgm:chMax val="0"/>
          <dgm:bulletEnabled val="1"/>
        </dgm:presLayoutVars>
      </dgm:prSet>
      <dgm:spPr/>
    </dgm:pt>
    <dgm:pt modelId="{1A91F43A-7083-4799-A74F-2284BDE156B3}" type="pres">
      <dgm:prSet presAssocID="{7466D0AB-D6CA-4E6B-9105-3C205BFB0DF1}" presName="negativeSpace" presStyleCnt="0"/>
      <dgm:spPr/>
    </dgm:pt>
    <dgm:pt modelId="{6C5F97EF-1953-4BC7-B973-B51FBE48B078}" type="pres">
      <dgm:prSet presAssocID="{7466D0AB-D6CA-4E6B-9105-3C205BFB0DF1}" presName="childText" presStyleLbl="conFgAcc1" presStyleIdx="0" presStyleCnt="3" custLinFactY="21764" custLinFactNeighborY="100000">
        <dgm:presLayoutVars>
          <dgm:bulletEnabled val="1"/>
        </dgm:presLayoutVars>
      </dgm:prSet>
      <dgm:spPr/>
    </dgm:pt>
    <dgm:pt modelId="{3E88C71F-AC72-4048-8276-776CD2F674C5}" type="pres">
      <dgm:prSet presAssocID="{AFE3B900-8D58-41E2-BDFC-8231E0614D88}" presName="spaceBetweenRectangles" presStyleCnt="0"/>
      <dgm:spPr/>
    </dgm:pt>
    <dgm:pt modelId="{FE78323C-20C2-4359-92CD-F05F6A58953A}" type="pres">
      <dgm:prSet presAssocID="{F5F72B99-863F-49B5-8AFD-2C90B32DCDCF}" presName="parentLin" presStyleCnt="0"/>
      <dgm:spPr/>
    </dgm:pt>
    <dgm:pt modelId="{B7168A61-631E-49D1-8B37-A6F724808D40}" type="pres">
      <dgm:prSet presAssocID="{F5F72B99-863F-49B5-8AFD-2C90B32DCDCF}" presName="parentLeftMargin" presStyleLbl="node1" presStyleIdx="0" presStyleCnt="3"/>
      <dgm:spPr/>
    </dgm:pt>
    <dgm:pt modelId="{CAE6A29D-4164-4CDF-9CF6-C64FE4D4E21A}" type="pres">
      <dgm:prSet presAssocID="{F5F72B99-863F-49B5-8AFD-2C90B32DCDCF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CE202ACD-A97A-4B72-89AC-BA6B8ECB1717}" type="pres">
      <dgm:prSet presAssocID="{F5F72B99-863F-49B5-8AFD-2C90B32DCDCF}" presName="negativeSpace" presStyleCnt="0"/>
      <dgm:spPr/>
    </dgm:pt>
    <dgm:pt modelId="{00BC5F7F-C781-401C-8590-D0E060E82EF8}" type="pres">
      <dgm:prSet presAssocID="{F5F72B99-863F-49B5-8AFD-2C90B32DCDCF}" presName="childText" presStyleLbl="conFgAcc1" presStyleIdx="1" presStyleCnt="3">
        <dgm:presLayoutVars>
          <dgm:bulletEnabled val="1"/>
        </dgm:presLayoutVars>
      </dgm:prSet>
      <dgm:spPr>
        <a:noFill/>
        <a:ln>
          <a:noFill/>
        </a:ln>
      </dgm:spPr>
    </dgm:pt>
    <dgm:pt modelId="{9EF4B1F6-E6C3-4CC8-BCA9-8C21A3D7D393}" type="pres">
      <dgm:prSet presAssocID="{14558EF5-4012-493A-8A82-D5BCA9F8B627}" presName="spaceBetweenRectangles" presStyleCnt="0"/>
      <dgm:spPr/>
    </dgm:pt>
    <dgm:pt modelId="{C68DD32C-B3B1-4450-AA56-A7BFA3C4DA63}" type="pres">
      <dgm:prSet presAssocID="{77272212-7D9C-4680-9397-AE637B56F0EB}" presName="parentLin" presStyleCnt="0"/>
      <dgm:spPr/>
    </dgm:pt>
    <dgm:pt modelId="{F368668C-F7C0-4128-9E73-0AC8042986FE}" type="pres">
      <dgm:prSet presAssocID="{77272212-7D9C-4680-9397-AE637B56F0EB}" presName="parentLeftMargin" presStyleLbl="node1" presStyleIdx="1" presStyleCnt="3"/>
      <dgm:spPr/>
    </dgm:pt>
    <dgm:pt modelId="{3056162E-D6A1-4761-8AA9-FA136A528D6F}" type="pres">
      <dgm:prSet presAssocID="{77272212-7D9C-4680-9397-AE637B56F0EB}" presName="parentText" presStyleLbl="node1" presStyleIdx="2" presStyleCnt="3" custScaleX="53233" custLinFactNeighborY="-59568">
        <dgm:presLayoutVars>
          <dgm:chMax val="0"/>
          <dgm:bulletEnabled val="1"/>
        </dgm:presLayoutVars>
      </dgm:prSet>
      <dgm:spPr/>
    </dgm:pt>
    <dgm:pt modelId="{FFDBB262-7FBA-4DB8-A09E-F881A5859C79}" type="pres">
      <dgm:prSet presAssocID="{77272212-7D9C-4680-9397-AE637B56F0EB}" presName="negativeSpace" presStyleCnt="0"/>
      <dgm:spPr/>
    </dgm:pt>
    <dgm:pt modelId="{B3847648-50E1-48E9-AF3E-2D6918422CED}" type="pres">
      <dgm:prSet presAssocID="{77272212-7D9C-4680-9397-AE637B56F0EB}" presName="childText" presStyleLbl="conFgAcc1" presStyleIdx="2" presStyleCnt="3" custLinFactY="-4984" custLinFactNeighborY="-100000">
        <dgm:presLayoutVars>
          <dgm:bulletEnabled val="1"/>
        </dgm:presLayoutVars>
      </dgm:prSet>
      <dgm:spPr/>
    </dgm:pt>
  </dgm:ptLst>
  <dgm:cxnLst>
    <dgm:cxn modelId="{7E0C6209-426F-459A-B1A9-42DF217A2390}" type="presOf" srcId="{77272212-7D9C-4680-9397-AE637B56F0EB}" destId="{3056162E-D6A1-4761-8AA9-FA136A528D6F}" srcOrd="1" destOrd="0" presId="urn:microsoft.com/office/officeart/2005/8/layout/list1"/>
    <dgm:cxn modelId="{771C690B-FFCF-4F23-BD21-A71A72D8C023}" srcId="{509BA5E2-0166-44AA-8429-46CC3EF3D1F8}" destId="{F5F72B99-863F-49B5-8AFD-2C90B32DCDCF}" srcOrd="1" destOrd="0" parTransId="{D0971FBF-E1C3-4BAE-84BB-49EF65EC0FDB}" sibTransId="{14558EF5-4012-493A-8A82-D5BCA9F8B627}"/>
    <dgm:cxn modelId="{D9A00F0E-9B7B-4021-BB74-B0ED253669F3}" srcId="{77272212-7D9C-4680-9397-AE637B56F0EB}" destId="{E81B34F1-9E38-4A9F-9D74-A9F8F248A8E0}" srcOrd="0" destOrd="0" parTransId="{CFB341E7-8279-4BC8-97D1-5124659E6B82}" sibTransId="{2DEC4877-564B-4911-B0F3-3560CFEAE0EF}"/>
    <dgm:cxn modelId="{9D93F914-C4D0-4695-942A-353BE1EBA58D}" srcId="{509BA5E2-0166-44AA-8429-46CC3EF3D1F8}" destId="{7466D0AB-D6CA-4E6B-9105-3C205BFB0DF1}" srcOrd="0" destOrd="0" parTransId="{99EA6D9D-ED87-4374-80E8-D1917A6C6946}" sibTransId="{AFE3B900-8D58-41E2-BDFC-8231E0614D88}"/>
    <dgm:cxn modelId="{36EF7761-B905-42B8-A8F5-B0342FCB068F}" type="presOf" srcId="{F5F72B99-863F-49B5-8AFD-2C90B32DCDCF}" destId="{CAE6A29D-4164-4CDF-9CF6-C64FE4D4E21A}" srcOrd="1" destOrd="0" presId="urn:microsoft.com/office/officeart/2005/8/layout/list1"/>
    <dgm:cxn modelId="{A976DC49-A852-4D56-9DF0-84507FE7094E}" srcId="{77272212-7D9C-4680-9397-AE637B56F0EB}" destId="{14C7538D-72AD-493E-B2B3-BBFFFFD75D06}" srcOrd="1" destOrd="0" parTransId="{F277FB9F-A114-47B3-A10D-7614AFC53EA7}" sibTransId="{949FA673-5522-4014-8A56-8C52C4F7E07E}"/>
    <dgm:cxn modelId="{0F149F4E-FD85-4E60-8B7A-A5AA9DA7C0BC}" srcId="{7466D0AB-D6CA-4E6B-9105-3C205BFB0DF1}" destId="{335CFB4A-3E17-41E7-9E15-984DFA55FCD2}" srcOrd="0" destOrd="0" parTransId="{FD0DAB6E-24DA-483C-BF64-D314C8E39DF9}" sibTransId="{22000C16-3C2F-4F45-A2A6-A9A5478C1C5E}"/>
    <dgm:cxn modelId="{657C8677-F0A5-4218-8264-EDFBA8B64518}" type="presOf" srcId="{E81B34F1-9E38-4A9F-9D74-A9F8F248A8E0}" destId="{B3847648-50E1-48E9-AF3E-2D6918422CED}" srcOrd="0" destOrd="0" presId="urn:microsoft.com/office/officeart/2005/8/layout/list1"/>
    <dgm:cxn modelId="{92B0EB81-BFD9-441F-BEE8-65FA5D645D9D}" type="presOf" srcId="{7466D0AB-D6CA-4E6B-9105-3C205BFB0DF1}" destId="{5B3C6170-F5A0-4EFE-AA00-3B2C14E3C957}" srcOrd="0" destOrd="0" presId="urn:microsoft.com/office/officeart/2005/8/layout/list1"/>
    <dgm:cxn modelId="{8DF10384-06AC-4B6E-A63E-F497528CB96E}" type="presOf" srcId="{77272212-7D9C-4680-9397-AE637B56F0EB}" destId="{F368668C-F7C0-4128-9E73-0AC8042986FE}" srcOrd="0" destOrd="0" presId="urn:microsoft.com/office/officeart/2005/8/layout/list1"/>
    <dgm:cxn modelId="{5EDEEF8C-9720-4BD5-B0DF-65D48F46C1D3}" type="presOf" srcId="{14C7538D-72AD-493E-B2B3-BBFFFFD75D06}" destId="{B3847648-50E1-48E9-AF3E-2D6918422CED}" srcOrd="0" destOrd="1" presId="urn:microsoft.com/office/officeart/2005/8/layout/list1"/>
    <dgm:cxn modelId="{F07B9D97-81C6-498E-8384-EDB790242464}" type="presOf" srcId="{335CFB4A-3E17-41E7-9E15-984DFA55FCD2}" destId="{6C5F97EF-1953-4BC7-B973-B51FBE48B078}" srcOrd="0" destOrd="0" presId="urn:microsoft.com/office/officeart/2005/8/layout/list1"/>
    <dgm:cxn modelId="{1EB234BE-A8C9-4E81-BEA1-1BCC524043D5}" srcId="{509BA5E2-0166-44AA-8429-46CC3EF3D1F8}" destId="{77272212-7D9C-4680-9397-AE637B56F0EB}" srcOrd="2" destOrd="0" parTransId="{121D08A2-780E-492C-B2CE-E7E40C29DC95}" sibTransId="{3AFE3F18-7633-40E3-8F06-946AF50B1234}"/>
    <dgm:cxn modelId="{7B90EED7-FA02-40CC-AFB5-6F1DD32D1374}" type="presOf" srcId="{509BA5E2-0166-44AA-8429-46CC3EF3D1F8}" destId="{511F4532-80A0-4705-9EAA-5D4283499B71}" srcOrd="0" destOrd="0" presId="urn:microsoft.com/office/officeart/2005/8/layout/list1"/>
    <dgm:cxn modelId="{C630D3E2-26F6-4A95-A4CB-32DBA3617237}" type="presOf" srcId="{F5F72B99-863F-49B5-8AFD-2C90B32DCDCF}" destId="{B7168A61-631E-49D1-8B37-A6F724808D40}" srcOrd="0" destOrd="0" presId="urn:microsoft.com/office/officeart/2005/8/layout/list1"/>
    <dgm:cxn modelId="{0A3F70F6-FBCD-4E03-9FC4-5CE09046900D}" type="presOf" srcId="{7466D0AB-D6CA-4E6B-9105-3C205BFB0DF1}" destId="{98D19764-1985-4714-A2A2-75DF438EC79E}" srcOrd="1" destOrd="0" presId="urn:microsoft.com/office/officeart/2005/8/layout/list1"/>
    <dgm:cxn modelId="{767B3C87-0F3D-4A4C-AF5A-9445048BDEE4}" type="presParOf" srcId="{511F4532-80A0-4705-9EAA-5D4283499B71}" destId="{5FD116E7-F15F-4044-B6BD-19637E9C8E8D}" srcOrd="0" destOrd="0" presId="urn:microsoft.com/office/officeart/2005/8/layout/list1"/>
    <dgm:cxn modelId="{B2A13712-6F00-4309-85D8-6E2976B5475C}" type="presParOf" srcId="{5FD116E7-F15F-4044-B6BD-19637E9C8E8D}" destId="{5B3C6170-F5A0-4EFE-AA00-3B2C14E3C957}" srcOrd="0" destOrd="0" presId="urn:microsoft.com/office/officeart/2005/8/layout/list1"/>
    <dgm:cxn modelId="{D96898D0-DF3C-49EF-8F67-D1AAF4B360E9}" type="presParOf" srcId="{5FD116E7-F15F-4044-B6BD-19637E9C8E8D}" destId="{98D19764-1985-4714-A2A2-75DF438EC79E}" srcOrd="1" destOrd="0" presId="urn:microsoft.com/office/officeart/2005/8/layout/list1"/>
    <dgm:cxn modelId="{B52E8E41-0836-4E07-B516-6C1E3D223F91}" type="presParOf" srcId="{511F4532-80A0-4705-9EAA-5D4283499B71}" destId="{1A91F43A-7083-4799-A74F-2284BDE156B3}" srcOrd="1" destOrd="0" presId="urn:microsoft.com/office/officeart/2005/8/layout/list1"/>
    <dgm:cxn modelId="{755D915A-7253-45A1-A75B-717C319F13C4}" type="presParOf" srcId="{511F4532-80A0-4705-9EAA-5D4283499B71}" destId="{6C5F97EF-1953-4BC7-B973-B51FBE48B078}" srcOrd="2" destOrd="0" presId="urn:microsoft.com/office/officeart/2005/8/layout/list1"/>
    <dgm:cxn modelId="{E13DB624-6460-4B9F-A6C1-2DAE37B32E53}" type="presParOf" srcId="{511F4532-80A0-4705-9EAA-5D4283499B71}" destId="{3E88C71F-AC72-4048-8276-776CD2F674C5}" srcOrd="3" destOrd="0" presId="urn:microsoft.com/office/officeart/2005/8/layout/list1"/>
    <dgm:cxn modelId="{9402C7AC-067F-4F28-B383-A866A108851B}" type="presParOf" srcId="{511F4532-80A0-4705-9EAA-5D4283499B71}" destId="{FE78323C-20C2-4359-92CD-F05F6A58953A}" srcOrd="4" destOrd="0" presId="urn:microsoft.com/office/officeart/2005/8/layout/list1"/>
    <dgm:cxn modelId="{37099F96-F46B-45D4-93F8-6B63A6D0C306}" type="presParOf" srcId="{FE78323C-20C2-4359-92CD-F05F6A58953A}" destId="{B7168A61-631E-49D1-8B37-A6F724808D40}" srcOrd="0" destOrd="0" presId="urn:microsoft.com/office/officeart/2005/8/layout/list1"/>
    <dgm:cxn modelId="{FF7D9304-435A-4619-8566-3893BFBF55D5}" type="presParOf" srcId="{FE78323C-20C2-4359-92CD-F05F6A58953A}" destId="{CAE6A29D-4164-4CDF-9CF6-C64FE4D4E21A}" srcOrd="1" destOrd="0" presId="urn:microsoft.com/office/officeart/2005/8/layout/list1"/>
    <dgm:cxn modelId="{46A5DC4A-66C7-4506-AC11-3F06E20F95F9}" type="presParOf" srcId="{511F4532-80A0-4705-9EAA-5D4283499B71}" destId="{CE202ACD-A97A-4B72-89AC-BA6B8ECB1717}" srcOrd="5" destOrd="0" presId="urn:microsoft.com/office/officeart/2005/8/layout/list1"/>
    <dgm:cxn modelId="{DA1842C1-71E0-49F0-80B8-9BABF7C51AC1}" type="presParOf" srcId="{511F4532-80A0-4705-9EAA-5D4283499B71}" destId="{00BC5F7F-C781-401C-8590-D0E060E82EF8}" srcOrd="6" destOrd="0" presId="urn:microsoft.com/office/officeart/2005/8/layout/list1"/>
    <dgm:cxn modelId="{9FC92BBF-36C4-49E1-A33D-D0A779153497}" type="presParOf" srcId="{511F4532-80A0-4705-9EAA-5D4283499B71}" destId="{9EF4B1F6-E6C3-4CC8-BCA9-8C21A3D7D393}" srcOrd="7" destOrd="0" presId="urn:microsoft.com/office/officeart/2005/8/layout/list1"/>
    <dgm:cxn modelId="{1F987B1F-84B7-4AB2-8D43-0F2AB756A212}" type="presParOf" srcId="{511F4532-80A0-4705-9EAA-5D4283499B71}" destId="{C68DD32C-B3B1-4450-AA56-A7BFA3C4DA63}" srcOrd="8" destOrd="0" presId="urn:microsoft.com/office/officeart/2005/8/layout/list1"/>
    <dgm:cxn modelId="{93374D2F-6C61-4E97-A230-EDA04AB16302}" type="presParOf" srcId="{C68DD32C-B3B1-4450-AA56-A7BFA3C4DA63}" destId="{F368668C-F7C0-4128-9E73-0AC8042986FE}" srcOrd="0" destOrd="0" presId="urn:microsoft.com/office/officeart/2005/8/layout/list1"/>
    <dgm:cxn modelId="{0A72E2F8-AD3A-42D4-861E-2EF8A012E229}" type="presParOf" srcId="{C68DD32C-B3B1-4450-AA56-A7BFA3C4DA63}" destId="{3056162E-D6A1-4761-8AA9-FA136A528D6F}" srcOrd="1" destOrd="0" presId="urn:microsoft.com/office/officeart/2005/8/layout/list1"/>
    <dgm:cxn modelId="{6366C5EF-F7E7-457B-85CF-891679049375}" type="presParOf" srcId="{511F4532-80A0-4705-9EAA-5D4283499B71}" destId="{FFDBB262-7FBA-4DB8-A09E-F881A5859C79}" srcOrd="9" destOrd="0" presId="urn:microsoft.com/office/officeart/2005/8/layout/list1"/>
    <dgm:cxn modelId="{56E1E6D8-F2C1-4511-91B3-187A57263CB0}" type="presParOf" srcId="{511F4532-80A0-4705-9EAA-5D4283499B71}" destId="{B3847648-50E1-48E9-AF3E-2D6918422CED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E365B31-8117-4120-879D-DBA727AF15F0}">
      <dsp:nvSpPr>
        <dsp:cNvPr id="0" name=""/>
        <dsp:cNvSpPr/>
      </dsp:nvSpPr>
      <dsp:spPr>
        <a:xfrm>
          <a:off x="0" y="402678"/>
          <a:ext cx="9862036" cy="3985178"/>
        </a:xfrm>
        <a:prstGeom prst="rect">
          <a:avLst/>
        </a:prstGeom>
        <a:solidFill>
          <a:schemeClr val="accent6">
            <a:lumMod val="40000"/>
            <a:lumOff val="60000"/>
            <a:alpha val="90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5404" tIns="520700" rIns="765404" bIns="177800" numCol="1" spcCol="1270" anchor="t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500" kern="1200" dirty="0"/>
            <a:t>Distribution and activation will be combined into one Service Request</a:t>
          </a: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GB" sz="2500" kern="1200" dirty="0"/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500" kern="1200" dirty="0"/>
            <a:t>Requires new GBCS use cases to distribute and return the Device firmware version</a:t>
          </a: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GB" sz="2500" kern="1200" dirty="0"/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500" kern="1200" dirty="0"/>
            <a:t>The Communications Hub is to manage the activation of firmware and the notification to the Service User</a:t>
          </a:r>
        </a:p>
      </dsp:txBody>
      <dsp:txXfrm>
        <a:off x="0" y="402678"/>
        <a:ext cx="9862036" cy="3985178"/>
      </dsp:txXfrm>
    </dsp:sp>
    <dsp:sp modelId="{F750833A-2A99-4620-BA50-123123C7B6C3}">
      <dsp:nvSpPr>
        <dsp:cNvPr id="0" name=""/>
        <dsp:cNvSpPr/>
      </dsp:nvSpPr>
      <dsp:spPr>
        <a:xfrm>
          <a:off x="493101" y="24740"/>
          <a:ext cx="4107468" cy="738000"/>
        </a:xfrm>
        <a:prstGeom prst="roundRect">
          <a:avLst/>
        </a:prstGeom>
        <a:solidFill>
          <a:schemeClr val="bg1"/>
        </a:solidFill>
        <a:ln w="12700" cap="flat" cmpd="sng" algn="ctr">
          <a:solidFill>
            <a:schemeClr val="accent6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0933" tIns="0" rIns="260933" bIns="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500" kern="1200" dirty="0">
              <a:solidFill>
                <a:schemeClr val="tx1">
                  <a:lumMod val="95000"/>
                  <a:lumOff val="5000"/>
                </a:schemeClr>
              </a:solidFill>
            </a:rPr>
            <a:t>ZigBee OTA delivery</a:t>
          </a:r>
        </a:p>
      </dsp:txBody>
      <dsp:txXfrm>
        <a:off x="529127" y="60766"/>
        <a:ext cx="4035416" cy="665948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61FC670-14CB-4256-9E5B-33B755669EC1}">
      <dsp:nvSpPr>
        <dsp:cNvPr id="0" name=""/>
        <dsp:cNvSpPr/>
      </dsp:nvSpPr>
      <dsp:spPr>
        <a:xfrm>
          <a:off x="0" y="748419"/>
          <a:ext cx="9631485" cy="1105650"/>
        </a:xfrm>
        <a:prstGeom prst="rect">
          <a:avLst/>
        </a:prstGeom>
        <a:solidFill>
          <a:schemeClr val="accent6">
            <a:lumMod val="40000"/>
            <a:lumOff val="60000"/>
          </a:schemeClr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7510" tIns="541528" rIns="747510" bIns="184912" numCol="1" spcCol="1270" anchor="t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600" kern="1200" dirty="0">
              <a:solidFill>
                <a:schemeClr val="tx1">
                  <a:lumMod val="85000"/>
                  <a:lumOff val="15000"/>
                </a:schemeClr>
              </a:solidFill>
            </a:rPr>
            <a:t>The requirement is to fragment Images larger than 750KB</a:t>
          </a:r>
        </a:p>
      </dsp:txBody>
      <dsp:txXfrm>
        <a:off x="0" y="748419"/>
        <a:ext cx="9631485" cy="1105650"/>
      </dsp:txXfrm>
    </dsp:sp>
    <dsp:sp modelId="{67B2B380-62A3-4987-A36B-A211BCEAA973}">
      <dsp:nvSpPr>
        <dsp:cNvPr id="0" name=""/>
        <dsp:cNvSpPr/>
      </dsp:nvSpPr>
      <dsp:spPr>
        <a:xfrm>
          <a:off x="481574" y="364708"/>
          <a:ext cx="5950726" cy="767520"/>
        </a:xfrm>
        <a:prstGeom prst="roundRect">
          <a:avLst/>
        </a:prstGeom>
        <a:solidFill>
          <a:schemeClr val="bg1"/>
        </a:solidFill>
        <a:ln w="12700" cap="flat" cmpd="sng" algn="ctr">
          <a:solidFill>
            <a:schemeClr val="accent6">
              <a:lumMod val="60000"/>
              <a:lumOff val="4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833" tIns="0" rIns="254833" bIns="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600" kern="1200" dirty="0">
              <a:solidFill>
                <a:schemeClr val="tx1">
                  <a:lumMod val="85000"/>
                  <a:lumOff val="15000"/>
                </a:schemeClr>
              </a:solidFill>
            </a:rPr>
            <a:t>What was the requirement?</a:t>
          </a:r>
        </a:p>
      </dsp:txBody>
      <dsp:txXfrm>
        <a:off x="519041" y="402175"/>
        <a:ext cx="5875792" cy="692586"/>
      </dsp:txXfrm>
    </dsp:sp>
    <dsp:sp modelId="{4E4AA9B8-FA60-4A6F-A946-677F8436D209}">
      <dsp:nvSpPr>
        <dsp:cNvPr id="0" name=""/>
        <dsp:cNvSpPr/>
      </dsp:nvSpPr>
      <dsp:spPr>
        <a:xfrm>
          <a:off x="0" y="2088102"/>
          <a:ext cx="9631485" cy="655200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C1D26E0-CDA4-41C0-A8F3-E8A986C97FF9}">
      <dsp:nvSpPr>
        <dsp:cNvPr id="0" name=""/>
        <dsp:cNvSpPr/>
      </dsp:nvSpPr>
      <dsp:spPr>
        <a:xfrm>
          <a:off x="481574" y="1704342"/>
          <a:ext cx="6742039" cy="767520"/>
        </a:xfrm>
        <a:prstGeom prst="round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833" tIns="0" rIns="254833" bIns="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2600" kern="1200" dirty="0">
            <a:solidFill>
              <a:schemeClr val="tx1">
                <a:lumMod val="85000"/>
                <a:lumOff val="15000"/>
              </a:schemeClr>
            </a:solidFill>
          </a:endParaRPr>
        </a:p>
      </dsp:txBody>
      <dsp:txXfrm>
        <a:off x="519041" y="1741809"/>
        <a:ext cx="6667105" cy="692586"/>
      </dsp:txXfrm>
    </dsp:sp>
    <dsp:sp modelId="{6C5F97EF-1953-4BC7-B973-B51FBE48B078}">
      <dsp:nvSpPr>
        <dsp:cNvPr id="0" name=""/>
        <dsp:cNvSpPr/>
      </dsp:nvSpPr>
      <dsp:spPr>
        <a:xfrm>
          <a:off x="0" y="2783818"/>
          <a:ext cx="9631485" cy="1105650"/>
        </a:xfrm>
        <a:prstGeom prst="rect">
          <a:avLst/>
        </a:prstGeom>
        <a:solidFill>
          <a:schemeClr val="accent6">
            <a:lumMod val="40000"/>
            <a:lumOff val="60000"/>
          </a:schemeClr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7510" tIns="541528" rIns="747510" bIns="184912" numCol="1" spcCol="1270" anchor="t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600" kern="1200" dirty="0">
              <a:solidFill>
                <a:schemeClr val="tx1">
                  <a:lumMod val="85000"/>
                  <a:lumOff val="15000"/>
                </a:schemeClr>
              </a:solidFill>
            </a:rPr>
            <a:t>We are still awaiting the Impact Assessment</a:t>
          </a:r>
        </a:p>
      </dsp:txBody>
      <dsp:txXfrm>
        <a:off x="0" y="2783818"/>
        <a:ext cx="9631485" cy="1105650"/>
      </dsp:txXfrm>
    </dsp:sp>
    <dsp:sp modelId="{98D19764-1985-4714-A2A2-75DF438EC79E}">
      <dsp:nvSpPr>
        <dsp:cNvPr id="0" name=""/>
        <dsp:cNvSpPr/>
      </dsp:nvSpPr>
      <dsp:spPr>
        <a:xfrm>
          <a:off x="481574" y="2400187"/>
          <a:ext cx="5953692" cy="767520"/>
        </a:xfrm>
        <a:prstGeom prst="roundRect">
          <a:avLst/>
        </a:prstGeom>
        <a:solidFill>
          <a:schemeClr val="bg1"/>
        </a:solidFill>
        <a:ln w="12700" cap="flat" cmpd="sng" algn="ctr">
          <a:solidFill>
            <a:schemeClr val="accent6">
              <a:lumMod val="60000"/>
              <a:lumOff val="4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833" tIns="0" rIns="254833" bIns="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600" kern="1200" dirty="0">
              <a:solidFill>
                <a:schemeClr val="tx1">
                  <a:lumMod val="85000"/>
                  <a:lumOff val="15000"/>
                </a:schemeClr>
              </a:solidFill>
            </a:rPr>
            <a:t>What has been assessed?</a:t>
          </a:r>
        </a:p>
      </dsp:txBody>
      <dsp:txXfrm>
        <a:off x="519041" y="2437654"/>
        <a:ext cx="5878758" cy="692586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C5F97EF-1953-4BC7-B973-B51FBE48B078}">
      <dsp:nvSpPr>
        <dsp:cNvPr id="0" name=""/>
        <dsp:cNvSpPr/>
      </dsp:nvSpPr>
      <dsp:spPr>
        <a:xfrm>
          <a:off x="0" y="638653"/>
          <a:ext cx="9847384" cy="807975"/>
        </a:xfrm>
        <a:prstGeom prst="rect">
          <a:avLst/>
        </a:prstGeom>
        <a:solidFill>
          <a:schemeClr val="accent6">
            <a:lumMod val="40000"/>
            <a:lumOff val="60000"/>
            <a:alpha val="90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4266" tIns="395732" rIns="764266" bIns="135128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900" kern="1200" dirty="0"/>
            <a:t>Limit firmware updates to 750KB only – remove fragmentation</a:t>
          </a:r>
        </a:p>
      </dsp:txBody>
      <dsp:txXfrm>
        <a:off x="0" y="638653"/>
        <a:ext cx="9847384" cy="807975"/>
      </dsp:txXfrm>
    </dsp:sp>
    <dsp:sp modelId="{98D19764-1985-4714-A2A2-75DF438EC79E}">
      <dsp:nvSpPr>
        <dsp:cNvPr id="0" name=""/>
        <dsp:cNvSpPr/>
      </dsp:nvSpPr>
      <dsp:spPr>
        <a:xfrm>
          <a:off x="492369" y="358217"/>
          <a:ext cx="3396677" cy="560880"/>
        </a:xfrm>
        <a:prstGeom prst="roundRect">
          <a:avLst/>
        </a:prstGeom>
        <a:solidFill>
          <a:schemeClr val="bg1"/>
        </a:solidFill>
        <a:ln w="12700" cap="flat" cmpd="sng" algn="ctr">
          <a:solidFill>
            <a:schemeClr val="accent6">
              <a:lumMod val="60000"/>
              <a:lumOff val="4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0545" tIns="0" rIns="260545" bIns="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 dirty="0">
              <a:solidFill>
                <a:schemeClr val="tx1">
                  <a:lumMod val="85000"/>
                  <a:lumOff val="15000"/>
                </a:schemeClr>
              </a:solidFill>
            </a:rPr>
            <a:t>Proposal</a:t>
          </a:r>
        </a:p>
      </dsp:txBody>
      <dsp:txXfrm>
        <a:off x="519749" y="385597"/>
        <a:ext cx="3341917" cy="506120"/>
      </dsp:txXfrm>
    </dsp:sp>
    <dsp:sp modelId="{6EA920B6-EC95-4C3A-9448-CED363D18CE2}">
      <dsp:nvSpPr>
        <dsp:cNvPr id="0" name=""/>
        <dsp:cNvSpPr/>
      </dsp:nvSpPr>
      <dsp:spPr>
        <a:xfrm>
          <a:off x="0" y="1541105"/>
          <a:ext cx="9847384" cy="478800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C76D9F7-7719-4B4B-A493-EF3B9034F080}">
      <dsp:nvSpPr>
        <dsp:cNvPr id="0" name=""/>
        <dsp:cNvSpPr/>
      </dsp:nvSpPr>
      <dsp:spPr>
        <a:xfrm>
          <a:off x="492369" y="1260664"/>
          <a:ext cx="6893168" cy="560880"/>
        </a:xfrm>
        <a:prstGeom prst="round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0545" tIns="0" rIns="260545" bIns="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900" kern="1200" dirty="0"/>
        </a:p>
      </dsp:txBody>
      <dsp:txXfrm>
        <a:off x="519749" y="1288044"/>
        <a:ext cx="6838408" cy="506120"/>
      </dsp:txXfrm>
    </dsp:sp>
    <dsp:sp modelId="{B3847648-50E1-48E9-AF3E-2D6918422CED}">
      <dsp:nvSpPr>
        <dsp:cNvPr id="0" name=""/>
        <dsp:cNvSpPr/>
      </dsp:nvSpPr>
      <dsp:spPr>
        <a:xfrm>
          <a:off x="0" y="2089087"/>
          <a:ext cx="9847384" cy="1975050"/>
        </a:xfrm>
        <a:prstGeom prst="rect">
          <a:avLst/>
        </a:prstGeom>
        <a:solidFill>
          <a:schemeClr val="accent6">
            <a:lumMod val="40000"/>
            <a:lumOff val="60000"/>
            <a:alpha val="90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4266" tIns="395732" rIns="764266" bIns="135128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900" kern="1200" dirty="0"/>
            <a:t>Reduce costs and effort in development (less error messages, less coding, reducing expected impact on suppliers)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900" kern="1200" dirty="0"/>
            <a:t>Fragmentation increases risks, such as Image corruption, requiring repeated image sending and overwrites – increased testing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900" kern="1200" dirty="0"/>
            <a:t>Development is in the CHs to handle the two or more updates, not the CSPs</a:t>
          </a:r>
        </a:p>
      </dsp:txBody>
      <dsp:txXfrm>
        <a:off x="0" y="2089087"/>
        <a:ext cx="9847384" cy="1975050"/>
      </dsp:txXfrm>
    </dsp:sp>
    <dsp:sp modelId="{3056162E-D6A1-4761-8AA9-FA136A528D6F}">
      <dsp:nvSpPr>
        <dsp:cNvPr id="0" name=""/>
        <dsp:cNvSpPr/>
      </dsp:nvSpPr>
      <dsp:spPr>
        <a:xfrm>
          <a:off x="492369" y="1818771"/>
          <a:ext cx="3396677" cy="560880"/>
        </a:xfrm>
        <a:prstGeom prst="roundRect">
          <a:avLst/>
        </a:prstGeom>
        <a:solidFill>
          <a:schemeClr val="bg1"/>
        </a:solidFill>
        <a:ln w="12700" cap="flat" cmpd="sng" algn="ctr">
          <a:solidFill>
            <a:schemeClr val="accent6">
              <a:lumMod val="60000"/>
              <a:lumOff val="4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0545" tIns="0" rIns="260545" bIns="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 dirty="0">
              <a:solidFill>
                <a:schemeClr val="tx1">
                  <a:lumMod val="85000"/>
                  <a:lumOff val="15000"/>
                </a:schemeClr>
              </a:solidFill>
            </a:rPr>
            <a:t>Why?</a:t>
          </a:r>
        </a:p>
      </dsp:txBody>
      <dsp:txXfrm>
        <a:off x="519749" y="1846151"/>
        <a:ext cx="3341917" cy="506120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61FC670-14CB-4256-9E5B-33B755669EC1}">
      <dsp:nvSpPr>
        <dsp:cNvPr id="0" name=""/>
        <dsp:cNvSpPr/>
      </dsp:nvSpPr>
      <dsp:spPr>
        <a:xfrm>
          <a:off x="0" y="792402"/>
          <a:ext cx="10162935" cy="1105650"/>
        </a:xfrm>
        <a:prstGeom prst="rect">
          <a:avLst/>
        </a:prstGeom>
        <a:solidFill>
          <a:schemeClr val="accent6">
            <a:lumMod val="40000"/>
            <a:lumOff val="60000"/>
          </a:schemeClr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8757" tIns="541528" rIns="788757" bIns="184912" numCol="1" spcCol="1270" anchor="t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600" kern="1200" dirty="0">
              <a:solidFill>
                <a:schemeClr val="tx1">
                  <a:lumMod val="85000"/>
                  <a:lumOff val="15000"/>
                </a:schemeClr>
              </a:solidFill>
            </a:rPr>
            <a:t>To allow Suppliers to future date the firmware activation</a:t>
          </a:r>
        </a:p>
      </dsp:txBody>
      <dsp:txXfrm>
        <a:off x="0" y="792402"/>
        <a:ext cx="10162935" cy="1105650"/>
      </dsp:txXfrm>
    </dsp:sp>
    <dsp:sp modelId="{67B2B380-62A3-4987-A36B-A211BCEAA973}">
      <dsp:nvSpPr>
        <dsp:cNvPr id="0" name=""/>
        <dsp:cNvSpPr/>
      </dsp:nvSpPr>
      <dsp:spPr>
        <a:xfrm>
          <a:off x="508146" y="408672"/>
          <a:ext cx="6306609" cy="767520"/>
        </a:xfrm>
        <a:prstGeom prst="roundRect">
          <a:avLst/>
        </a:prstGeom>
        <a:solidFill>
          <a:schemeClr val="bg1"/>
        </a:solidFill>
        <a:ln w="12700" cap="flat" cmpd="sng" algn="ctr">
          <a:solidFill>
            <a:schemeClr val="accent6">
              <a:lumMod val="60000"/>
              <a:lumOff val="4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8894" tIns="0" rIns="268894" bIns="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600" kern="1200" dirty="0">
              <a:solidFill>
                <a:schemeClr val="tx1">
                  <a:lumMod val="85000"/>
                  <a:lumOff val="15000"/>
                </a:schemeClr>
              </a:solidFill>
            </a:rPr>
            <a:t>What was the requirement?</a:t>
          </a:r>
        </a:p>
      </dsp:txBody>
      <dsp:txXfrm>
        <a:off x="545613" y="446139"/>
        <a:ext cx="6231675" cy="692586"/>
      </dsp:txXfrm>
    </dsp:sp>
    <dsp:sp modelId="{50F3DF52-7EA5-4E02-91B7-A9712972353D}">
      <dsp:nvSpPr>
        <dsp:cNvPr id="0" name=""/>
        <dsp:cNvSpPr/>
      </dsp:nvSpPr>
      <dsp:spPr>
        <a:xfrm>
          <a:off x="0" y="2088102"/>
          <a:ext cx="10162935" cy="655200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8408DF7-F404-4090-A9EA-245DB99BEC90}">
      <dsp:nvSpPr>
        <dsp:cNvPr id="0" name=""/>
        <dsp:cNvSpPr/>
      </dsp:nvSpPr>
      <dsp:spPr>
        <a:xfrm>
          <a:off x="508146" y="1704342"/>
          <a:ext cx="7114054" cy="767520"/>
        </a:xfrm>
        <a:prstGeom prst="round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8894" tIns="0" rIns="268894" bIns="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2600" kern="1200" dirty="0">
            <a:solidFill>
              <a:schemeClr val="tx1">
                <a:lumMod val="85000"/>
                <a:lumOff val="15000"/>
              </a:schemeClr>
            </a:solidFill>
          </a:endParaRPr>
        </a:p>
      </dsp:txBody>
      <dsp:txXfrm>
        <a:off x="545613" y="1741809"/>
        <a:ext cx="7039120" cy="692586"/>
      </dsp:txXfrm>
    </dsp:sp>
    <dsp:sp modelId="{6C5F97EF-1953-4BC7-B973-B51FBE48B078}">
      <dsp:nvSpPr>
        <dsp:cNvPr id="0" name=""/>
        <dsp:cNvSpPr/>
      </dsp:nvSpPr>
      <dsp:spPr>
        <a:xfrm>
          <a:off x="0" y="2950952"/>
          <a:ext cx="10162935" cy="1105650"/>
        </a:xfrm>
        <a:prstGeom prst="rect">
          <a:avLst/>
        </a:prstGeom>
        <a:solidFill>
          <a:schemeClr val="accent6">
            <a:lumMod val="40000"/>
            <a:lumOff val="60000"/>
          </a:schemeClr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8757" tIns="541528" rIns="788757" bIns="184912" numCol="1" spcCol="1270" anchor="t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600" kern="1200" dirty="0">
              <a:solidFill>
                <a:schemeClr val="tx1">
                  <a:lumMod val="85000"/>
                  <a:lumOff val="15000"/>
                </a:schemeClr>
              </a:solidFill>
            </a:rPr>
            <a:t>We are still awaiting the Impact Assessment</a:t>
          </a:r>
        </a:p>
      </dsp:txBody>
      <dsp:txXfrm>
        <a:off x="0" y="2950952"/>
        <a:ext cx="10162935" cy="1105650"/>
      </dsp:txXfrm>
    </dsp:sp>
    <dsp:sp modelId="{98D19764-1985-4714-A2A2-75DF438EC79E}">
      <dsp:nvSpPr>
        <dsp:cNvPr id="0" name=""/>
        <dsp:cNvSpPr/>
      </dsp:nvSpPr>
      <dsp:spPr>
        <a:xfrm>
          <a:off x="508146" y="2567138"/>
          <a:ext cx="6282208" cy="767520"/>
        </a:xfrm>
        <a:prstGeom prst="roundRect">
          <a:avLst/>
        </a:prstGeom>
        <a:solidFill>
          <a:schemeClr val="bg1"/>
        </a:solidFill>
        <a:ln w="12700" cap="flat" cmpd="sng" algn="ctr">
          <a:solidFill>
            <a:schemeClr val="accent6">
              <a:lumMod val="60000"/>
              <a:lumOff val="4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8894" tIns="0" rIns="268894" bIns="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600" kern="1200" dirty="0">
              <a:solidFill>
                <a:schemeClr val="tx1">
                  <a:lumMod val="85000"/>
                  <a:lumOff val="15000"/>
                </a:schemeClr>
              </a:solidFill>
            </a:rPr>
            <a:t>What has been assessed?</a:t>
          </a:r>
        </a:p>
      </dsp:txBody>
      <dsp:txXfrm>
        <a:off x="545613" y="2604605"/>
        <a:ext cx="6207274" cy="692586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C5F97EF-1953-4BC7-B973-B51FBE48B078}">
      <dsp:nvSpPr>
        <dsp:cNvPr id="0" name=""/>
        <dsp:cNvSpPr/>
      </dsp:nvSpPr>
      <dsp:spPr>
        <a:xfrm>
          <a:off x="0" y="629361"/>
          <a:ext cx="9894276" cy="935550"/>
        </a:xfrm>
        <a:prstGeom prst="rect">
          <a:avLst/>
        </a:prstGeom>
        <a:solidFill>
          <a:schemeClr val="accent6">
            <a:lumMod val="40000"/>
            <a:lumOff val="60000"/>
            <a:alpha val="90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7906" tIns="458216" rIns="767906" bIns="156464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200" kern="1200" dirty="0"/>
            <a:t>Limiting the updates to immediate activation only</a:t>
          </a:r>
        </a:p>
      </dsp:txBody>
      <dsp:txXfrm>
        <a:off x="0" y="629361"/>
        <a:ext cx="9894276" cy="935550"/>
      </dsp:txXfrm>
    </dsp:sp>
    <dsp:sp modelId="{98D19764-1985-4714-A2A2-75DF438EC79E}">
      <dsp:nvSpPr>
        <dsp:cNvPr id="0" name=""/>
        <dsp:cNvSpPr/>
      </dsp:nvSpPr>
      <dsp:spPr>
        <a:xfrm>
          <a:off x="494713" y="304639"/>
          <a:ext cx="3081789" cy="649440"/>
        </a:xfrm>
        <a:prstGeom prst="roundRect">
          <a:avLst/>
        </a:prstGeom>
        <a:solidFill>
          <a:schemeClr val="bg1"/>
        </a:solidFill>
        <a:ln w="12700" cap="flat" cmpd="sng" algn="ctr">
          <a:solidFill>
            <a:schemeClr val="accent6">
              <a:lumMod val="60000"/>
              <a:lumOff val="4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1786" tIns="0" rIns="261786" bIns="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200" kern="1200" dirty="0">
              <a:solidFill>
                <a:schemeClr val="tx1">
                  <a:lumMod val="85000"/>
                  <a:lumOff val="15000"/>
                </a:schemeClr>
              </a:solidFill>
            </a:rPr>
            <a:t>Proposal</a:t>
          </a:r>
        </a:p>
      </dsp:txBody>
      <dsp:txXfrm>
        <a:off x="526416" y="336342"/>
        <a:ext cx="3018383" cy="586034"/>
      </dsp:txXfrm>
    </dsp:sp>
    <dsp:sp modelId="{1DB58EF6-672B-4896-8758-C94434691642}">
      <dsp:nvSpPr>
        <dsp:cNvPr id="0" name=""/>
        <dsp:cNvSpPr/>
      </dsp:nvSpPr>
      <dsp:spPr>
        <a:xfrm>
          <a:off x="0" y="1779807"/>
          <a:ext cx="9894276" cy="554400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1EBFE97-F919-41CE-869A-6A1D0CAF0379}">
      <dsp:nvSpPr>
        <dsp:cNvPr id="0" name=""/>
        <dsp:cNvSpPr/>
      </dsp:nvSpPr>
      <dsp:spPr>
        <a:xfrm>
          <a:off x="494713" y="1455087"/>
          <a:ext cx="6925993" cy="649440"/>
        </a:xfrm>
        <a:prstGeom prst="round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1786" tIns="0" rIns="261786" bIns="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2200" kern="1200" dirty="0"/>
        </a:p>
      </dsp:txBody>
      <dsp:txXfrm>
        <a:off x="526416" y="1486790"/>
        <a:ext cx="6862587" cy="586034"/>
      </dsp:txXfrm>
    </dsp:sp>
    <dsp:sp modelId="{B3847648-50E1-48E9-AF3E-2D6918422CED}">
      <dsp:nvSpPr>
        <dsp:cNvPr id="0" name=""/>
        <dsp:cNvSpPr/>
      </dsp:nvSpPr>
      <dsp:spPr>
        <a:xfrm>
          <a:off x="0" y="2461200"/>
          <a:ext cx="9894276" cy="1593900"/>
        </a:xfrm>
        <a:prstGeom prst="rect">
          <a:avLst/>
        </a:prstGeom>
        <a:solidFill>
          <a:schemeClr val="accent6">
            <a:lumMod val="40000"/>
            <a:lumOff val="60000"/>
            <a:alpha val="90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7906" tIns="458216" rIns="767906" bIns="156464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200" kern="1200" dirty="0"/>
            <a:t>Significantly reduced costs in defining test cases and test execution</a:t>
          </a: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200" kern="1200" dirty="0"/>
            <a:t>Increased risk as the activation date goes further into the future, with Image corruption, repeated image sending, and overwrites</a:t>
          </a:r>
        </a:p>
      </dsp:txBody>
      <dsp:txXfrm>
        <a:off x="0" y="2461200"/>
        <a:ext cx="9894276" cy="1593900"/>
      </dsp:txXfrm>
    </dsp:sp>
    <dsp:sp modelId="{3056162E-D6A1-4761-8AA9-FA136A528D6F}">
      <dsp:nvSpPr>
        <dsp:cNvPr id="0" name=""/>
        <dsp:cNvSpPr/>
      </dsp:nvSpPr>
      <dsp:spPr>
        <a:xfrm>
          <a:off x="494713" y="2136489"/>
          <a:ext cx="3081789" cy="649440"/>
        </a:xfrm>
        <a:prstGeom prst="roundRect">
          <a:avLst/>
        </a:prstGeom>
        <a:solidFill>
          <a:schemeClr val="bg1"/>
        </a:solidFill>
        <a:ln w="12700" cap="flat" cmpd="sng" algn="ctr">
          <a:solidFill>
            <a:schemeClr val="accent6">
              <a:lumMod val="60000"/>
              <a:lumOff val="4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1786" tIns="0" rIns="261786" bIns="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200" kern="1200" dirty="0">
              <a:solidFill>
                <a:schemeClr val="tx1">
                  <a:lumMod val="85000"/>
                  <a:lumOff val="15000"/>
                </a:schemeClr>
              </a:solidFill>
            </a:rPr>
            <a:t>Why?</a:t>
          </a:r>
        </a:p>
      </dsp:txBody>
      <dsp:txXfrm>
        <a:off x="526416" y="2168192"/>
        <a:ext cx="3018383" cy="586034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61FC670-14CB-4256-9E5B-33B755669EC1}">
      <dsp:nvSpPr>
        <dsp:cNvPr id="0" name=""/>
        <dsp:cNvSpPr/>
      </dsp:nvSpPr>
      <dsp:spPr>
        <a:xfrm>
          <a:off x="0" y="693250"/>
          <a:ext cx="9631485" cy="1063125"/>
        </a:xfrm>
        <a:prstGeom prst="rect">
          <a:avLst/>
        </a:prstGeom>
        <a:solidFill>
          <a:schemeClr val="accent6">
            <a:lumMod val="40000"/>
            <a:lumOff val="60000"/>
          </a:schemeClr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7510" tIns="520700" rIns="747510" bIns="177800" numCol="1" spcCol="1270" anchor="t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500" kern="1200" dirty="0"/>
            <a:t>To develop a new Service Request for IHD/PPMID Firmware</a:t>
          </a:r>
          <a:endParaRPr lang="en-GB" sz="2500" kern="1200" dirty="0">
            <a:solidFill>
              <a:schemeClr val="tx1">
                <a:lumMod val="85000"/>
                <a:lumOff val="15000"/>
              </a:schemeClr>
            </a:solidFill>
          </a:endParaRPr>
        </a:p>
      </dsp:txBody>
      <dsp:txXfrm>
        <a:off x="0" y="693250"/>
        <a:ext cx="9631485" cy="1063125"/>
      </dsp:txXfrm>
    </dsp:sp>
    <dsp:sp modelId="{67B2B380-62A3-4987-A36B-A211BCEAA973}">
      <dsp:nvSpPr>
        <dsp:cNvPr id="0" name=""/>
        <dsp:cNvSpPr/>
      </dsp:nvSpPr>
      <dsp:spPr>
        <a:xfrm>
          <a:off x="481574" y="324243"/>
          <a:ext cx="5950726" cy="738000"/>
        </a:xfrm>
        <a:prstGeom prst="roundRect">
          <a:avLst/>
        </a:prstGeom>
        <a:solidFill>
          <a:schemeClr val="bg1"/>
        </a:solidFill>
        <a:ln w="12700" cap="flat" cmpd="sng" algn="ctr">
          <a:solidFill>
            <a:schemeClr val="accent6">
              <a:lumMod val="60000"/>
              <a:lumOff val="4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833" tIns="0" rIns="254833" bIns="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500" kern="1200" dirty="0">
              <a:solidFill>
                <a:schemeClr val="tx1">
                  <a:lumMod val="85000"/>
                  <a:lumOff val="15000"/>
                </a:schemeClr>
              </a:solidFill>
            </a:rPr>
            <a:t>What was the requirement?</a:t>
          </a:r>
        </a:p>
      </dsp:txBody>
      <dsp:txXfrm>
        <a:off x="517600" y="360269"/>
        <a:ext cx="5878674" cy="665948"/>
      </dsp:txXfrm>
    </dsp:sp>
    <dsp:sp modelId="{CDBA265F-053A-4517-BBB3-3F64AB1D4C91}">
      <dsp:nvSpPr>
        <dsp:cNvPr id="0" name=""/>
        <dsp:cNvSpPr/>
      </dsp:nvSpPr>
      <dsp:spPr>
        <a:xfrm>
          <a:off x="0" y="2093322"/>
          <a:ext cx="9631485" cy="630000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8E485E8-D736-4C2B-80D1-7A111ED23EEC}">
      <dsp:nvSpPr>
        <dsp:cNvPr id="0" name=""/>
        <dsp:cNvSpPr/>
      </dsp:nvSpPr>
      <dsp:spPr>
        <a:xfrm>
          <a:off x="481574" y="1724322"/>
          <a:ext cx="6742039" cy="738000"/>
        </a:xfrm>
        <a:prstGeom prst="round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833" tIns="0" rIns="254833" bIns="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2500" kern="1200" dirty="0">
            <a:solidFill>
              <a:schemeClr val="tx1">
                <a:lumMod val="85000"/>
                <a:lumOff val="15000"/>
              </a:schemeClr>
            </a:solidFill>
          </a:endParaRPr>
        </a:p>
      </dsp:txBody>
      <dsp:txXfrm>
        <a:off x="517600" y="1760348"/>
        <a:ext cx="6669987" cy="665948"/>
      </dsp:txXfrm>
    </dsp:sp>
    <dsp:sp modelId="{6C5F97EF-1953-4BC7-B973-B51FBE48B078}">
      <dsp:nvSpPr>
        <dsp:cNvPr id="0" name=""/>
        <dsp:cNvSpPr/>
      </dsp:nvSpPr>
      <dsp:spPr>
        <a:xfrm>
          <a:off x="0" y="2805283"/>
          <a:ext cx="9631485" cy="1063125"/>
        </a:xfrm>
        <a:prstGeom prst="rect">
          <a:avLst/>
        </a:prstGeom>
        <a:solidFill>
          <a:schemeClr val="accent6">
            <a:lumMod val="40000"/>
            <a:lumOff val="60000"/>
          </a:schemeClr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7510" tIns="520700" rIns="747510" bIns="177800" numCol="1" spcCol="1270" anchor="t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500" kern="1200" dirty="0">
              <a:solidFill>
                <a:schemeClr val="tx1">
                  <a:lumMod val="85000"/>
                  <a:lumOff val="15000"/>
                </a:schemeClr>
              </a:solidFill>
            </a:rPr>
            <a:t>We are still awaiting the Impact Assessment</a:t>
          </a:r>
        </a:p>
      </dsp:txBody>
      <dsp:txXfrm>
        <a:off x="0" y="2805283"/>
        <a:ext cx="9631485" cy="1063125"/>
      </dsp:txXfrm>
    </dsp:sp>
    <dsp:sp modelId="{98D19764-1985-4714-A2A2-75DF438EC79E}">
      <dsp:nvSpPr>
        <dsp:cNvPr id="0" name=""/>
        <dsp:cNvSpPr/>
      </dsp:nvSpPr>
      <dsp:spPr>
        <a:xfrm>
          <a:off x="481574" y="2436282"/>
          <a:ext cx="5953692" cy="738000"/>
        </a:xfrm>
        <a:prstGeom prst="roundRect">
          <a:avLst/>
        </a:prstGeom>
        <a:solidFill>
          <a:schemeClr val="bg1"/>
        </a:solidFill>
        <a:ln w="12700" cap="flat" cmpd="sng" algn="ctr">
          <a:solidFill>
            <a:schemeClr val="accent6">
              <a:lumMod val="60000"/>
              <a:lumOff val="4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833" tIns="0" rIns="254833" bIns="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500" kern="1200" dirty="0">
              <a:solidFill>
                <a:schemeClr val="tx1">
                  <a:lumMod val="85000"/>
                  <a:lumOff val="15000"/>
                </a:schemeClr>
              </a:solidFill>
            </a:rPr>
            <a:t>What has been assessed?</a:t>
          </a:r>
        </a:p>
      </dsp:txBody>
      <dsp:txXfrm>
        <a:off x="517600" y="2472308"/>
        <a:ext cx="5881640" cy="665948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C5F97EF-1953-4BC7-B973-B51FBE48B078}">
      <dsp:nvSpPr>
        <dsp:cNvPr id="0" name=""/>
        <dsp:cNvSpPr/>
      </dsp:nvSpPr>
      <dsp:spPr>
        <a:xfrm>
          <a:off x="0" y="640272"/>
          <a:ext cx="9321800" cy="1304100"/>
        </a:xfrm>
        <a:prstGeom prst="rect">
          <a:avLst/>
        </a:prstGeom>
        <a:solidFill>
          <a:schemeClr val="accent6">
            <a:lumMod val="40000"/>
            <a:lumOff val="60000"/>
            <a:alpha val="90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475" tIns="479044" rIns="723475" bIns="163576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300" kern="1200" dirty="0"/>
            <a:t>To use a new Service Request for IHD/PPMID firmware as per the original requirement</a:t>
          </a:r>
        </a:p>
      </dsp:txBody>
      <dsp:txXfrm>
        <a:off x="0" y="640272"/>
        <a:ext cx="9321800" cy="1304100"/>
      </dsp:txXfrm>
    </dsp:sp>
    <dsp:sp modelId="{98D19764-1985-4714-A2A2-75DF438EC79E}">
      <dsp:nvSpPr>
        <dsp:cNvPr id="0" name=""/>
        <dsp:cNvSpPr/>
      </dsp:nvSpPr>
      <dsp:spPr>
        <a:xfrm>
          <a:off x="466090" y="300792"/>
          <a:ext cx="5762261" cy="678960"/>
        </a:xfrm>
        <a:prstGeom prst="roundRect">
          <a:avLst/>
        </a:prstGeom>
        <a:solidFill>
          <a:schemeClr val="bg1"/>
        </a:solidFill>
        <a:ln w="12700" cap="flat" cmpd="sng" algn="ctr">
          <a:solidFill>
            <a:schemeClr val="accent6">
              <a:lumMod val="60000"/>
              <a:lumOff val="4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6639" tIns="0" rIns="246639" bIns="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 dirty="0">
              <a:solidFill>
                <a:schemeClr val="tx1">
                  <a:lumMod val="85000"/>
                  <a:lumOff val="15000"/>
                </a:schemeClr>
              </a:solidFill>
            </a:rPr>
            <a:t>Proposal</a:t>
          </a:r>
        </a:p>
      </dsp:txBody>
      <dsp:txXfrm>
        <a:off x="499234" y="333936"/>
        <a:ext cx="5695973" cy="612672"/>
      </dsp:txXfrm>
    </dsp:sp>
    <dsp:sp modelId="{B3847648-50E1-48E9-AF3E-2D6918422CED}">
      <dsp:nvSpPr>
        <dsp:cNvPr id="0" name=""/>
        <dsp:cNvSpPr/>
      </dsp:nvSpPr>
      <dsp:spPr>
        <a:xfrm>
          <a:off x="0" y="2408052"/>
          <a:ext cx="9321800" cy="1738800"/>
        </a:xfrm>
        <a:prstGeom prst="rect">
          <a:avLst/>
        </a:prstGeom>
        <a:solidFill>
          <a:schemeClr val="accent6">
            <a:lumMod val="40000"/>
            <a:lumOff val="60000"/>
            <a:alpha val="90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475" tIns="479044" rIns="723475" bIns="163576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300" kern="1200" dirty="0"/>
            <a:t>The SSC requirement for separate ADT values from ESME/GSME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300" kern="1200" dirty="0"/>
            <a:t>The DCC have confirmed that creating SR11.4 would better this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300" kern="1200" dirty="0"/>
            <a:t>Amending SR11.1 would likely cost more to do this</a:t>
          </a:r>
        </a:p>
      </dsp:txBody>
      <dsp:txXfrm>
        <a:off x="0" y="2408052"/>
        <a:ext cx="9321800" cy="1738800"/>
      </dsp:txXfrm>
    </dsp:sp>
    <dsp:sp modelId="{3056162E-D6A1-4761-8AA9-FA136A528D6F}">
      <dsp:nvSpPr>
        <dsp:cNvPr id="0" name=""/>
        <dsp:cNvSpPr/>
      </dsp:nvSpPr>
      <dsp:spPr>
        <a:xfrm>
          <a:off x="466090" y="2068572"/>
          <a:ext cx="5762261" cy="678960"/>
        </a:xfrm>
        <a:prstGeom prst="roundRect">
          <a:avLst/>
        </a:prstGeom>
        <a:solidFill>
          <a:schemeClr val="bg1"/>
        </a:solidFill>
        <a:ln w="12700" cap="flat" cmpd="sng" algn="ctr">
          <a:solidFill>
            <a:schemeClr val="accent6">
              <a:lumMod val="60000"/>
              <a:lumOff val="4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6639" tIns="0" rIns="246639" bIns="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 dirty="0">
              <a:solidFill>
                <a:schemeClr val="tx1">
                  <a:lumMod val="85000"/>
                  <a:lumOff val="15000"/>
                </a:schemeClr>
              </a:solidFill>
            </a:rPr>
            <a:t>Why?</a:t>
          </a:r>
        </a:p>
      </dsp:txBody>
      <dsp:txXfrm>
        <a:off x="499234" y="2101716"/>
        <a:ext cx="5695973" cy="612672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61FC670-14CB-4256-9E5B-33B755669EC1}">
      <dsp:nvSpPr>
        <dsp:cNvPr id="0" name=""/>
        <dsp:cNvSpPr/>
      </dsp:nvSpPr>
      <dsp:spPr>
        <a:xfrm>
          <a:off x="0" y="792380"/>
          <a:ext cx="9631485" cy="1105650"/>
        </a:xfrm>
        <a:prstGeom prst="rect">
          <a:avLst/>
        </a:prstGeom>
        <a:solidFill>
          <a:schemeClr val="accent6">
            <a:lumMod val="40000"/>
            <a:lumOff val="60000"/>
          </a:schemeClr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7510" tIns="541528" rIns="747510" bIns="184912" numCol="1" spcCol="1270" anchor="t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600" kern="1200" dirty="0"/>
            <a:t>To include IHDs in the scope of the modification</a:t>
          </a:r>
          <a:endParaRPr lang="en-GB" sz="2600" kern="1200" dirty="0">
            <a:solidFill>
              <a:schemeClr val="tx1">
                <a:lumMod val="85000"/>
                <a:lumOff val="15000"/>
              </a:schemeClr>
            </a:solidFill>
          </a:endParaRPr>
        </a:p>
      </dsp:txBody>
      <dsp:txXfrm>
        <a:off x="0" y="792380"/>
        <a:ext cx="9631485" cy="1105650"/>
      </dsp:txXfrm>
    </dsp:sp>
    <dsp:sp modelId="{67B2B380-62A3-4987-A36B-A211BCEAA973}">
      <dsp:nvSpPr>
        <dsp:cNvPr id="0" name=""/>
        <dsp:cNvSpPr/>
      </dsp:nvSpPr>
      <dsp:spPr>
        <a:xfrm>
          <a:off x="481574" y="408687"/>
          <a:ext cx="5936568" cy="767520"/>
        </a:xfrm>
        <a:prstGeom prst="roundRect">
          <a:avLst/>
        </a:prstGeom>
        <a:solidFill>
          <a:schemeClr val="bg1"/>
        </a:solidFill>
        <a:ln w="12700" cap="flat" cmpd="sng" algn="ctr">
          <a:solidFill>
            <a:schemeClr val="accent6">
              <a:lumMod val="60000"/>
              <a:lumOff val="4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833" tIns="0" rIns="254833" bIns="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600" kern="1200" dirty="0">
              <a:solidFill>
                <a:schemeClr val="tx1">
                  <a:lumMod val="85000"/>
                  <a:lumOff val="15000"/>
                </a:schemeClr>
              </a:solidFill>
            </a:rPr>
            <a:t>What was the requirement?</a:t>
          </a:r>
        </a:p>
      </dsp:txBody>
      <dsp:txXfrm>
        <a:off x="519041" y="446154"/>
        <a:ext cx="5861634" cy="692586"/>
      </dsp:txXfrm>
    </dsp:sp>
    <dsp:sp modelId="{D0FF097F-2A92-47E2-9551-4E191A402291}">
      <dsp:nvSpPr>
        <dsp:cNvPr id="0" name=""/>
        <dsp:cNvSpPr/>
      </dsp:nvSpPr>
      <dsp:spPr>
        <a:xfrm>
          <a:off x="0" y="2088102"/>
          <a:ext cx="9631485" cy="655200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E4E018B-070F-4D7B-80BA-6017B75BCB7D}">
      <dsp:nvSpPr>
        <dsp:cNvPr id="0" name=""/>
        <dsp:cNvSpPr/>
      </dsp:nvSpPr>
      <dsp:spPr>
        <a:xfrm>
          <a:off x="481574" y="1704342"/>
          <a:ext cx="6742039" cy="767520"/>
        </a:xfrm>
        <a:prstGeom prst="round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833" tIns="0" rIns="254833" bIns="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2600" kern="1200" dirty="0">
            <a:solidFill>
              <a:schemeClr val="tx1">
                <a:lumMod val="85000"/>
                <a:lumOff val="15000"/>
              </a:schemeClr>
            </a:solidFill>
          </a:endParaRPr>
        </a:p>
      </dsp:txBody>
      <dsp:txXfrm>
        <a:off x="519041" y="1741809"/>
        <a:ext cx="6667105" cy="692586"/>
      </dsp:txXfrm>
    </dsp:sp>
    <dsp:sp modelId="{6C5F97EF-1953-4BC7-B973-B51FBE48B078}">
      <dsp:nvSpPr>
        <dsp:cNvPr id="0" name=""/>
        <dsp:cNvSpPr/>
      </dsp:nvSpPr>
      <dsp:spPr>
        <a:xfrm>
          <a:off x="0" y="2836623"/>
          <a:ext cx="9631485" cy="1105650"/>
        </a:xfrm>
        <a:prstGeom prst="rect">
          <a:avLst/>
        </a:prstGeom>
        <a:solidFill>
          <a:schemeClr val="accent6">
            <a:lumMod val="40000"/>
            <a:lumOff val="60000"/>
          </a:schemeClr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7510" tIns="541528" rIns="747510" bIns="184912" numCol="1" spcCol="1270" anchor="t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600" kern="1200" dirty="0">
              <a:solidFill>
                <a:schemeClr val="tx1">
                  <a:lumMod val="85000"/>
                  <a:lumOff val="15000"/>
                </a:schemeClr>
              </a:solidFill>
            </a:rPr>
            <a:t>We are still awaiting the Impact Assessment</a:t>
          </a:r>
        </a:p>
      </dsp:txBody>
      <dsp:txXfrm>
        <a:off x="0" y="2836623"/>
        <a:ext cx="9631485" cy="1105650"/>
      </dsp:txXfrm>
    </dsp:sp>
    <dsp:sp modelId="{98D19764-1985-4714-A2A2-75DF438EC79E}">
      <dsp:nvSpPr>
        <dsp:cNvPr id="0" name=""/>
        <dsp:cNvSpPr/>
      </dsp:nvSpPr>
      <dsp:spPr>
        <a:xfrm>
          <a:off x="481574" y="2452855"/>
          <a:ext cx="5953692" cy="767520"/>
        </a:xfrm>
        <a:prstGeom prst="roundRect">
          <a:avLst/>
        </a:prstGeom>
        <a:solidFill>
          <a:schemeClr val="bg1"/>
        </a:solidFill>
        <a:ln w="12700" cap="flat" cmpd="sng" algn="ctr">
          <a:solidFill>
            <a:schemeClr val="accent6">
              <a:lumMod val="60000"/>
              <a:lumOff val="4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833" tIns="0" rIns="254833" bIns="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600" kern="1200" dirty="0">
              <a:solidFill>
                <a:schemeClr val="tx1">
                  <a:lumMod val="85000"/>
                  <a:lumOff val="15000"/>
                </a:schemeClr>
              </a:solidFill>
            </a:rPr>
            <a:t>What has been assessed?</a:t>
          </a:r>
        </a:p>
      </dsp:txBody>
      <dsp:txXfrm>
        <a:off x="519041" y="2490322"/>
        <a:ext cx="5878758" cy="692586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C5F97EF-1953-4BC7-B973-B51FBE48B078}">
      <dsp:nvSpPr>
        <dsp:cNvPr id="0" name=""/>
        <dsp:cNvSpPr/>
      </dsp:nvSpPr>
      <dsp:spPr>
        <a:xfrm>
          <a:off x="0" y="780058"/>
          <a:ext cx="9321800" cy="850500"/>
        </a:xfrm>
        <a:prstGeom prst="rect">
          <a:avLst/>
        </a:prstGeom>
        <a:solidFill>
          <a:schemeClr val="accent6">
            <a:lumMod val="40000"/>
            <a:lumOff val="60000"/>
            <a:alpha val="90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475" tIns="416560" rIns="723475" bIns="14224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000" kern="1200" dirty="0"/>
            <a:t>Remove IHDs from the scope</a:t>
          </a:r>
        </a:p>
      </dsp:txBody>
      <dsp:txXfrm>
        <a:off x="0" y="780058"/>
        <a:ext cx="9321800" cy="850500"/>
      </dsp:txXfrm>
    </dsp:sp>
    <dsp:sp modelId="{98D19764-1985-4714-A2A2-75DF438EC79E}">
      <dsp:nvSpPr>
        <dsp:cNvPr id="0" name=""/>
        <dsp:cNvSpPr/>
      </dsp:nvSpPr>
      <dsp:spPr>
        <a:xfrm>
          <a:off x="466090" y="484893"/>
          <a:ext cx="3030787" cy="590400"/>
        </a:xfrm>
        <a:prstGeom prst="roundRect">
          <a:avLst/>
        </a:prstGeom>
        <a:solidFill>
          <a:schemeClr val="bg1"/>
        </a:solidFill>
        <a:ln w="12700" cap="flat" cmpd="sng" algn="ctr">
          <a:solidFill>
            <a:schemeClr val="accent6">
              <a:lumMod val="60000"/>
              <a:lumOff val="4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6639" tIns="0" rIns="246639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>
              <a:solidFill>
                <a:schemeClr val="tx1">
                  <a:lumMod val="85000"/>
                  <a:lumOff val="15000"/>
                </a:schemeClr>
              </a:solidFill>
            </a:rPr>
            <a:t>Proposal</a:t>
          </a:r>
        </a:p>
      </dsp:txBody>
      <dsp:txXfrm>
        <a:off x="494911" y="513714"/>
        <a:ext cx="2973145" cy="532758"/>
      </dsp:txXfrm>
    </dsp:sp>
    <dsp:sp modelId="{0719DA1E-4E60-468A-BFA1-DB651067893E}">
      <dsp:nvSpPr>
        <dsp:cNvPr id="0" name=""/>
        <dsp:cNvSpPr/>
      </dsp:nvSpPr>
      <dsp:spPr>
        <a:xfrm>
          <a:off x="0" y="1646922"/>
          <a:ext cx="9321800" cy="504000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9BEEC0E-F11C-462D-B6C0-5B229CB944C8}">
      <dsp:nvSpPr>
        <dsp:cNvPr id="0" name=""/>
        <dsp:cNvSpPr/>
      </dsp:nvSpPr>
      <dsp:spPr>
        <a:xfrm>
          <a:off x="466090" y="1351722"/>
          <a:ext cx="6525260" cy="590400"/>
        </a:xfrm>
        <a:prstGeom prst="round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6639" tIns="0" rIns="246639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2000" kern="1200" dirty="0"/>
        </a:p>
      </dsp:txBody>
      <dsp:txXfrm>
        <a:off x="494911" y="1380543"/>
        <a:ext cx="6467618" cy="532758"/>
      </dsp:txXfrm>
    </dsp:sp>
    <dsp:sp modelId="{B3847648-50E1-48E9-AF3E-2D6918422CED}">
      <dsp:nvSpPr>
        <dsp:cNvPr id="0" name=""/>
        <dsp:cNvSpPr/>
      </dsp:nvSpPr>
      <dsp:spPr>
        <a:xfrm>
          <a:off x="0" y="2369492"/>
          <a:ext cx="9321800" cy="1795500"/>
        </a:xfrm>
        <a:prstGeom prst="rect">
          <a:avLst/>
        </a:prstGeom>
        <a:solidFill>
          <a:schemeClr val="accent6">
            <a:lumMod val="40000"/>
            <a:lumOff val="60000"/>
            <a:alpha val="90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475" tIns="416560" rIns="723475" bIns="14224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000" kern="1200" dirty="0"/>
            <a:t>IHDs have no firmware version listed in the SMI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000" kern="1200" dirty="0"/>
            <a:t>The DSP believe 95% of all deployed displays are PPMIDs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000" kern="1200" dirty="0"/>
            <a:t>Note that the SMETS1 programme are only including PPMIDs in their updates</a:t>
          </a:r>
        </a:p>
      </dsp:txBody>
      <dsp:txXfrm>
        <a:off x="0" y="2369492"/>
        <a:ext cx="9321800" cy="1795500"/>
      </dsp:txXfrm>
    </dsp:sp>
    <dsp:sp modelId="{3056162E-D6A1-4761-8AA9-FA136A528D6F}">
      <dsp:nvSpPr>
        <dsp:cNvPr id="0" name=""/>
        <dsp:cNvSpPr/>
      </dsp:nvSpPr>
      <dsp:spPr>
        <a:xfrm>
          <a:off x="466090" y="2074292"/>
          <a:ext cx="3030787" cy="590400"/>
        </a:xfrm>
        <a:prstGeom prst="roundRect">
          <a:avLst/>
        </a:prstGeom>
        <a:solidFill>
          <a:schemeClr val="bg1"/>
        </a:solidFill>
        <a:ln w="12700" cap="flat" cmpd="sng" algn="ctr">
          <a:solidFill>
            <a:schemeClr val="accent6">
              <a:lumMod val="60000"/>
              <a:lumOff val="4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6639" tIns="0" rIns="246639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>
              <a:solidFill>
                <a:schemeClr val="tx1">
                  <a:lumMod val="85000"/>
                  <a:lumOff val="15000"/>
                </a:schemeClr>
              </a:solidFill>
            </a:rPr>
            <a:t>Why?</a:t>
          </a:r>
        </a:p>
      </dsp:txBody>
      <dsp:txXfrm>
        <a:off x="494911" y="2103113"/>
        <a:ext cx="2973145" cy="532758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61FC670-14CB-4256-9E5B-33B755669EC1}">
      <dsp:nvSpPr>
        <dsp:cNvPr id="0" name=""/>
        <dsp:cNvSpPr/>
      </dsp:nvSpPr>
      <dsp:spPr>
        <a:xfrm>
          <a:off x="0" y="397609"/>
          <a:ext cx="9631485" cy="2646000"/>
        </a:xfrm>
        <a:prstGeom prst="rect">
          <a:avLst/>
        </a:prstGeom>
        <a:solidFill>
          <a:schemeClr val="accent6">
            <a:lumMod val="40000"/>
            <a:lumOff val="60000"/>
          </a:schemeClr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7510" tIns="437388" rIns="747510" bIns="149352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100" kern="1200" dirty="0"/>
            <a:t>Image Discarded</a:t>
          </a:r>
          <a:endParaRPr lang="en-GB" sz="2100" kern="1200" dirty="0">
            <a:solidFill>
              <a:schemeClr val="tx1">
                <a:lumMod val="85000"/>
                <a:lumOff val="15000"/>
              </a:schemeClr>
            </a:solidFill>
          </a:endParaRP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100" kern="1200" dirty="0"/>
            <a:t>Hardware Version Mismatch</a:t>
          </a: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100" kern="1200" dirty="0"/>
            <a:t>File Transfer Failure</a:t>
          </a: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100" kern="1200" dirty="0"/>
            <a:t>File Transfer Success</a:t>
          </a: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100" kern="1200" dirty="0"/>
            <a:t>Firmware Read Failure</a:t>
          </a: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100" kern="1200" dirty="0"/>
            <a:t>Firmware Read Success</a:t>
          </a:r>
        </a:p>
      </dsp:txBody>
      <dsp:txXfrm>
        <a:off x="0" y="397609"/>
        <a:ext cx="9631485" cy="2646000"/>
      </dsp:txXfrm>
    </dsp:sp>
    <dsp:sp modelId="{67B2B380-62A3-4987-A36B-A211BCEAA973}">
      <dsp:nvSpPr>
        <dsp:cNvPr id="0" name=""/>
        <dsp:cNvSpPr/>
      </dsp:nvSpPr>
      <dsp:spPr>
        <a:xfrm>
          <a:off x="481574" y="87649"/>
          <a:ext cx="6742039" cy="619920"/>
        </a:xfrm>
        <a:prstGeom prst="roundRect">
          <a:avLst/>
        </a:prstGeom>
        <a:solidFill>
          <a:schemeClr val="bg1"/>
        </a:solidFill>
        <a:ln w="12700" cap="flat" cmpd="sng" algn="ctr">
          <a:solidFill>
            <a:schemeClr val="accent6">
              <a:lumMod val="60000"/>
              <a:lumOff val="4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833" tIns="0" rIns="254833" bIns="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100" kern="1200" dirty="0">
              <a:solidFill>
                <a:schemeClr val="tx1">
                  <a:lumMod val="85000"/>
                  <a:lumOff val="15000"/>
                </a:schemeClr>
              </a:solidFill>
            </a:rPr>
            <a:t>What was the requirement?</a:t>
          </a:r>
        </a:p>
      </dsp:txBody>
      <dsp:txXfrm>
        <a:off x="511836" y="117911"/>
        <a:ext cx="6681515" cy="559396"/>
      </dsp:txXfrm>
    </dsp:sp>
    <dsp:sp modelId="{6C5F97EF-1953-4BC7-B973-B51FBE48B078}">
      <dsp:nvSpPr>
        <dsp:cNvPr id="0" name=""/>
        <dsp:cNvSpPr/>
      </dsp:nvSpPr>
      <dsp:spPr>
        <a:xfrm>
          <a:off x="0" y="3466970"/>
          <a:ext cx="9631485" cy="893025"/>
        </a:xfrm>
        <a:prstGeom prst="rect">
          <a:avLst/>
        </a:prstGeom>
        <a:solidFill>
          <a:schemeClr val="accent6">
            <a:lumMod val="40000"/>
            <a:lumOff val="60000"/>
          </a:schemeClr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7510" tIns="437388" rIns="747510" bIns="149352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100" kern="1200" dirty="0">
              <a:solidFill>
                <a:schemeClr val="tx1">
                  <a:lumMod val="85000"/>
                  <a:lumOff val="15000"/>
                </a:schemeClr>
              </a:solidFill>
            </a:rPr>
            <a:t>We are still awaiting the Impact Assessment</a:t>
          </a:r>
        </a:p>
      </dsp:txBody>
      <dsp:txXfrm>
        <a:off x="0" y="3466970"/>
        <a:ext cx="9631485" cy="893025"/>
      </dsp:txXfrm>
    </dsp:sp>
    <dsp:sp modelId="{98D19764-1985-4714-A2A2-75DF438EC79E}">
      <dsp:nvSpPr>
        <dsp:cNvPr id="0" name=""/>
        <dsp:cNvSpPr/>
      </dsp:nvSpPr>
      <dsp:spPr>
        <a:xfrm>
          <a:off x="481574" y="3157010"/>
          <a:ext cx="5953692" cy="619920"/>
        </a:xfrm>
        <a:prstGeom prst="roundRect">
          <a:avLst/>
        </a:prstGeom>
        <a:solidFill>
          <a:schemeClr val="bg1"/>
        </a:solidFill>
        <a:ln w="12700" cap="flat" cmpd="sng" algn="ctr">
          <a:solidFill>
            <a:schemeClr val="accent6">
              <a:lumMod val="60000"/>
              <a:lumOff val="4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833" tIns="0" rIns="254833" bIns="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100" kern="1200" dirty="0">
              <a:solidFill>
                <a:schemeClr val="tx1">
                  <a:lumMod val="85000"/>
                  <a:lumOff val="15000"/>
                </a:schemeClr>
              </a:solidFill>
            </a:rPr>
            <a:t>What has been assessed?</a:t>
          </a:r>
        </a:p>
      </dsp:txBody>
      <dsp:txXfrm>
        <a:off x="511836" y="3187272"/>
        <a:ext cx="5893168" cy="559396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C5F97EF-1953-4BC7-B973-B51FBE48B078}">
      <dsp:nvSpPr>
        <dsp:cNvPr id="0" name=""/>
        <dsp:cNvSpPr/>
      </dsp:nvSpPr>
      <dsp:spPr>
        <a:xfrm>
          <a:off x="0" y="808856"/>
          <a:ext cx="9321800" cy="850500"/>
        </a:xfrm>
        <a:prstGeom prst="rect">
          <a:avLst/>
        </a:prstGeom>
        <a:solidFill>
          <a:schemeClr val="accent6">
            <a:lumMod val="40000"/>
            <a:lumOff val="60000"/>
            <a:alpha val="90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475" tIns="416560" rIns="723475" bIns="14224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000" b="0" kern="1200" dirty="0"/>
            <a:t>To reduce the number of Alerts and Notifications</a:t>
          </a:r>
        </a:p>
      </dsp:txBody>
      <dsp:txXfrm>
        <a:off x="0" y="808856"/>
        <a:ext cx="9321800" cy="850500"/>
      </dsp:txXfrm>
    </dsp:sp>
    <dsp:sp modelId="{98D19764-1985-4714-A2A2-75DF438EC79E}">
      <dsp:nvSpPr>
        <dsp:cNvPr id="0" name=""/>
        <dsp:cNvSpPr/>
      </dsp:nvSpPr>
      <dsp:spPr>
        <a:xfrm>
          <a:off x="466090" y="513652"/>
          <a:ext cx="5762261" cy="590400"/>
        </a:xfrm>
        <a:prstGeom prst="roundRect">
          <a:avLst/>
        </a:prstGeom>
        <a:solidFill>
          <a:schemeClr val="bg1"/>
        </a:solidFill>
        <a:ln w="12700" cap="flat" cmpd="sng" algn="ctr">
          <a:solidFill>
            <a:schemeClr val="accent6">
              <a:lumMod val="60000"/>
              <a:lumOff val="4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6639" tIns="0" rIns="246639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>
              <a:solidFill>
                <a:schemeClr val="tx1">
                  <a:lumMod val="85000"/>
                  <a:lumOff val="15000"/>
                </a:schemeClr>
              </a:solidFill>
            </a:rPr>
            <a:t>Proposal</a:t>
          </a:r>
        </a:p>
      </dsp:txBody>
      <dsp:txXfrm>
        <a:off x="494911" y="542473"/>
        <a:ext cx="5704619" cy="532758"/>
      </dsp:txXfrm>
    </dsp:sp>
    <dsp:sp modelId="{960F70D4-131A-437D-A75D-B4B92A7AD84D}">
      <dsp:nvSpPr>
        <dsp:cNvPr id="0" name=""/>
        <dsp:cNvSpPr/>
      </dsp:nvSpPr>
      <dsp:spPr>
        <a:xfrm>
          <a:off x="0" y="1646922"/>
          <a:ext cx="9321800" cy="504000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AA0ACE5-1A9F-4393-8AFA-1578BA9582A1}">
      <dsp:nvSpPr>
        <dsp:cNvPr id="0" name=""/>
        <dsp:cNvSpPr/>
      </dsp:nvSpPr>
      <dsp:spPr>
        <a:xfrm>
          <a:off x="466090" y="1351722"/>
          <a:ext cx="6525260" cy="590400"/>
        </a:xfrm>
        <a:prstGeom prst="round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6639" tIns="0" rIns="246639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2000" b="0" kern="1200" dirty="0"/>
        </a:p>
      </dsp:txBody>
      <dsp:txXfrm>
        <a:off x="494911" y="1380543"/>
        <a:ext cx="6467618" cy="532758"/>
      </dsp:txXfrm>
    </dsp:sp>
    <dsp:sp modelId="{B3847648-50E1-48E9-AF3E-2D6918422CED}">
      <dsp:nvSpPr>
        <dsp:cNvPr id="0" name=""/>
        <dsp:cNvSpPr/>
      </dsp:nvSpPr>
      <dsp:spPr>
        <a:xfrm>
          <a:off x="0" y="2402250"/>
          <a:ext cx="9321800" cy="1795500"/>
        </a:xfrm>
        <a:prstGeom prst="rect">
          <a:avLst/>
        </a:prstGeom>
        <a:solidFill>
          <a:schemeClr val="accent6">
            <a:lumMod val="40000"/>
            <a:lumOff val="60000"/>
            <a:alpha val="90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475" tIns="416560" rIns="723475" bIns="14224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000" kern="1200" dirty="0"/>
            <a:t>Suggestion that the modification should be used as a transport mechanism only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000" kern="1200" dirty="0"/>
            <a:t>Rather than a way to deliver, monitor, and confirm the update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000" kern="1200" dirty="0"/>
            <a:t>Would reduce development – minimal impact on testing</a:t>
          </a:r>
        </a:p>
      </dsp:txBody>
      <dsp:txXfrm>
        <a:off x="0" y="2402250"/>
        <a:ext cx="9321800" cy="1795500"/>
      </dsp:txXfrm>
    </dsp:sp>
    <dsp:sp modelId="{3056162E-D6A1-4761-8AA9-FA136A528D6F}">
      <dsp:nvSpPr>
        <dsp:cNvPr id="0" name=""/>
        <dsp:cNvSpPr/>
      </dsp:nvSpPr>
      <dsp:spPr>
        <a:xfrm>
          <a:off x="466090" y="2107048"/>
          <a:ext cx="5762261" cy="590400"/>
        </a:xfrm>
        <a:prstGeom prst="roundRect">
          <a:avLst/>
        </a:prstGeom>
        <a:solidFill>
          <a:schemeClr val="bg1"/>
        </a:solidFill>
        <a:ln w="12700" cap="flat" cmpd="sng" algn="ctr">
          <a:solidFill>
            <a:schemeClr val="accent6">
              <a:lumMod val="60000"/>
              <a:lumOff val="4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6639" tIns="0" rIns="246639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>
              <a:solidFill>
                <a:schemeClr val="tx1">
                  <a:lumMod val="85000"/>
                  <a:lumOff val="15000"/>
                </a:schemeClr>
              </a:solidFill>
            </a:rPr>
            <a:t>Why?</a:t>
          </a:r>
        </a:p>
      </dsp:txBody>
      <dsp:txXfrm>
        <a:off x="494911" y="2135869"/>
        <a:ext cx="5704619" cy="53275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E365B31-8117-4120-879D-DBA727AF15F0}">
      <dsp:nvSpPr>
        <dsp:cNvPr id="0" name=""/>
        <dsp:cNvSpPr/>
      </dsp:nvSpPr>
      <dsp:spPr>
        <a:xfrm>
          <a:off x="0" y="718387"/>
          <a:ext cx="9862036" cy="3367475"/>
        </a:xfrm>
        <a:prstGeom prst="rect">
          <a:avLst/>
        </a:prstGeom>
        <a:solidFill>
          <a:schemeClr val="accent6">
            <a:lumMod val="40000"/>
            <a:lumOff val="60000"/>
            <a:alpha val="90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5404" tIns="541528" rIns="765404" bIns="184912" numCol="1" spcCol="1270" anchor="t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600" kern="1200" dirty="0"/>
            <a:t>Distribution and Activation are separated</a:t>
          </a:r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GB" sz="2600" kern="1200" dirty="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600" kern="1200" dirty="0"/>
            <a:t>Activation requires the verification against the security credentials held on the Device</a:t>
          </a:r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GB" sz="2600" kern="1200" dirty="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600" kern="1200" dirty="0"/>
            <a:t>HCALCS firmware activation using GBCS Critical Commands</a:t>
          </a:r>
        </a:p>
      </dsp:txBody>
      <dsp:txXfrm>
        <a:off x="0" y="718387"/>
        <a:ext cx="9862036" cy="3367475"/>
      </dsp:txXfrm>
    </dsp:sp>
    <dsp:sp modelId="{F750833A-2A99-4620-BA50-123123C7B6C3}">
      <dsp:nvSpPr>
        <dsp:cNvPr id="0" name=""/>
        <dsp:cNvSpPr/>
      </dsp:nvSpPr>
      <dsp:spPr>
        <a:xfrm>
          <a:off x="493101" y="325332"/>
          <a:ext cx="6903425" cy="767520"/>
        </a:xfrm>
        <a:prstGeom prst="roundRect">
          <a:avLst/>
        </a:prstGeom>
        <a:solidFill>
          <a:schemeClr val="bg1"/>
        </a:solidFill>
        <a:ln w="12700" cap="flat" cmpd="sng" algn="ctr">
          <a:solidFill>
            <a:schemeClr val="accent6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0933" tIns="0" rIns="260933" bIns="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600" kern="1200" dirty="0">
              <a:solidFill>
                <a:schemeClr val="tx1">
                  <a:lumMod val="95000"/>
                  <a:lumOff val="5000"/>
                </a:schemeClr>
              </a:solidFill>
            </a:rPr>
            <a:t>ESME/GSME approach – Extension to HCALCS</a:t>
          </a:r>
        </a:p>
      </dsp:txBody>
      <dsp:txXfrm>
        <a:off x="530568" y="362799"/>
        <a:ext cx="6828491" cy="692586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C5F97EF-1953-4BC7-B973-B51FBE48B078}">
      <dsp:nvSpPr>
        <dsp:cNvPr id="0" name=""/>
        <dsp:cNvSpPr/>
      </dsp:nvSpPr>
      <dsp:spPr>
        <a:xfrm>
          <a:off x="0" y="266870"/>
          <a:ext cx="9321800" cy="1663200"/>
        </a:xfrm>
        <a:prstGeom prst="rect">
          <a:avLst/>
        </a:prstGeom>
        <a:solidFill>
          <a:schemeClr val="accent6">
            <a:lumMod val="40000"/>
            <a:lumOff val="60000"/>
            <a:alpha val="90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475" tIns="333248" rIns="723475" bIns="14224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000" kern="1200" dirty="0"/>
            <a:t>SECAS recommend that the Lead Supplier should only be able to carry out firmware updates in a dual Supplier scenario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000" kern="1200" dirty="0"/>
            <a:t>The DCC should forward the Alerts for the firmware update to the other Responsible Supplier</a:t>
          </a:r>
        </a:p>
      </dsp:txBody>
      <dsp:txXfrm>
        <a:off x="0" y="266870"/>
        <a:ext cx="9321800" cy="1663200"/>
      </dsp:txXfrm>
    </dsp:sp>
    <dsp:sp modelId="{98D19764-1985-4714-A2A2-75DF438EC79E}">
      <dsp:nvSpPr>
        <dsp:cNvPr id="0" name=""/>
        <dsp:cNvSpPr/>
      </dsp:nvSpPr>
      <dsp:spPr>
        <a:xfrm>
          <a:off x="466090" y="30710"/>
          <a:ext cx="3493819" cy="472320"/>
        </a:xfrm>
        <a:prstGeom prst="roundRect">
          <a:avLst/>
        </a:prstGeom>
        <a:solidFill>
          <a:schemeClr val="bg1"/>
        </a:solidFill>
        <a:ln w="12700" cap="flat" cmpd="sng" algn="ctr">
          <a:solidFill>
            <a:schemeClr val="accent6">
              <a:lumMod val="60000"/>
              <a:lumOff val="4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6639" tIns="0" rIns="246639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>
              <a:solidFill>
                <a:schemeClr val="tx1">
                  <a:lumMod val="85000"/>
                  <a:lumOff val="15000"/>
                </a:schemeClr>
              </a:solidFill>
            </a:rPr>
            <a:t>Proposal</a:t>
          </a:r>
        </a:p>
      </dsp:txBody>
      <dsp:txXfrm>
        <a:off x="489147" y="53767"/>
        <a:ext cx="3447705" cy="426206"/>
      </dsp:txXfrm>
    </dsp:sp>
    <dsp:sp modelId="{1641276A-CC6A-40BE-8D9A-6AA363908FAB}">
      <dsp:nvSpPr>
        <dsp:cNvPr id="0" name=""/>
        <dsp:cNvSpPr/>
      </dsp:nvSpPr>
      <dsp:spPr>
        <a:xfrm>
          <a:off x="0" y="2252630"/>
          <a:ext cx="9321800" cy="403200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1D01E1F-BF3B-438B-9620-5029C326E227}">
      <dsp:nvSpPr>
        <dsp:cNvPr id="0" name=""/>
        <dsp:cNvSpPr/>
      </dsp:nvSpPr>
      <dsp:spPr>
        <a:xfrm>
          <a:off x="466090" y="2016470"/>
          <a:ext cx="6525260" cy="472320"/>
        </a:xfrm>
        <a:prstGeom prst="round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6639" tIns="0" rIns="246639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600" kern="1200" dirty="0"/>
        </a:p>
      </dsp:txBody>
      <dsp:txXfrm>
        <a:off x="489147" y="2039527"/>
        <a:ext cx="6479146" cy="426206"/>
      </dsp:txXfrm>
    </dsp:sp>
    <dsp:sp modelId="{B3847648-50E1-48E9-AF3E-2D6918422CED}">
      <dsp:nvSpPr>
        <dsp:cNvPr id="0" name=""/>
        <dsp:cNvSpPr/>
      </dsp:nvSpPr>
      <dsp:spPr>
        <a:xfrm>
          <a:off x="0" y="2685227"/>
          <a:ext cx="9321800" cy="1335600"/>
        </a:xfrm>
        <a:prstGeom prst="rect">
          <a:avLst/>
        </a:prstGeom>
        <a:solidFill>
          <a:schemeClr val="accent6">
            <a:lumMod val="40000"/>
            <a:lumOff val="60000"/>
            <a:alpha val="90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475" tIns="333248" rIns="723475" bIns="14224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000" kern="1200" dirty="0"/>
            <a:t>The Working Group and the Proposer are asked to </a:t>
          </a:r>
          <a:r>
            <a:rPr lang="en-GB" sz="2000" b="1" kern="1200" dirty="0"/>
            <a:t>AGREE</a:t>
          </a:r>
          <a:r>
            <a:rPr lang="en-GB" sz="2000" kern="1200" dirty="0"/>
            <a:t> that the Lead Supplier should only be able to carry out firmware updates in a dual Supplier scenario</a:t>
          </a:r>
        </a:p>
      </dsp:txBody>
      <dsp:txXfrm>
        <a:off x="0" y="2685227"/>
        <a:ext cx="9321800" cy="1335600"/>
      </dsp:txXfrm>
    </dsp:sp>
    <dsp:sp modelId="{3056162E-D6A1-4761-8AA9-FA136A528D6F}">
      <dsp:nvSpPr>
        <dsp:cNvPr id="0" name=""/>
        <dsp:cNvSpPr/>
      </dsp:nvSpPr>
      <dsp:spPr>
        <a:xfrm>
          <a:off x="466090" y="2460855"/>
          <a:ext cx="3493819" cy="472320"/>
        </a:xfrm>
        <a:prstGeom prst="roundRect">
          <a:avLst/>
        </a:prstGeom>
        <a:solidFill>
          <a:schemeClr val="bg1"/>
        </a:solidFill>
        <a:ln w="12700" cap="flat" cmpd="sng" algn="ctr">
          <a:solidFill>
            <a:schemeClr val="accent6">
              <a:lumMod val="60000"/>
              <a:lumOff val="4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6639" tIns="0" rIns="246639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>
              <a:solidFill>
                <a:schemeClr val="tx1">
                  <a:lumMod val="85000"/>
                  <a:lumOff val="15000"/>
                </a:schemeClr>
              </a:solidFill>
            </a:rPr>
            <a:t>Decision</a:t>
          </a:r>
        </a:p>
      </dsp:txBody>
      <dsp:txXfrm>
        <a:off x="489147" y="2483912"/>
        <a:ext cx="3447705" cy="42620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652518-72EC-4337-B614-A6D1E428B10B}">
      <dsp:nvSpPr>
        <dsp:cNvPr id="0" name=""/>
        <dsp:cNvSpPr/>
      </dsp:nvSpPr>
      <dsp:spPr>
        <a:xfrm>
          <a:off x="0" y="317870"/>
          <a:ext cx="9982200" cy="1521449"/>
        </a:xfrm>
        <a:prstGeom prst="rect">
          <a:avLst/>
        </a:prstGeom>
        <a:solidFill>
          <a:schemeClr val="accent6">
            <a:lumMod val="40000"/>
            <a:lumOff val="60000"/>
          </a:schemeClr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74730" tIns="437388" rIns="774730" bIns="149352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100" kern="1200" dirty="0"/>
            <a:t>Prior to carrying out any maintenance on an IHD/PPMID, Suppliers should request the current firmware version from the Device using SR11.2</a:t>
          </a:r>
          <a:endParaRPr lang="en-GB" sz="2100" kern="1200" dirty="0">
            <a:solidFill>
              <a:schemeClr val="tx1">
                <a:lumMod val="95000"/>
                <a:lumOff val="5000"/>
              </a:schemeClr>
            </a:solidFill>
          </a:endParaRP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100" kern="1200" dirty="0"/>
            <a:t>The DSP will capture the response and update the SMI as a result</a:t>
          </a:r>
          <a:endParaRPr lang="en-GB" sz="2100" kern="1200" dirty="0">
            <a:solidFill>
              <a:schemeClr val="tx1">
                <a:lumMod val="95000"/>
                <a:lumOff val="5000"/>
              </a:schemeClr>
            </a:solidFill>
          </a:endParaRPr>
        </a:p>
      </dsp:txBody>
      <dsp:txXfrm>
        <a:off x="0" y="317870"/>
        <a:ext cx="9982200" cy="1521449"/>
      </dsp:txXfrm>
    </dsp:sp>
    <dsp:sp modelId="{3D810158-BA30-4A10-AB19-ED462F1B2DB7}">
      <dsp:nvSpPr>
        <dsp:cNvPr id="0" name=""/>
        <dsp:cNvSpPr/>
      </dsp:nvSpPr>
      <dsp:spPr>
        <a:xfrm>
          <a:off x="499110" y="7946"/>
          <a:ext cx="6987540" cy="619920"/>
        </a:xfrm>
        <a:prstGeom prst="roundRect">
          <a:avLst/>
        </a:prstGeom>
        <a:solidFill>
          <a:schemeClr val="bg1"/>
        </a:solidFill>
        <a:ln w="12700" cap="flat" cmpd="sng" algn="ctr">
          <a:solidFill>
            <a:schemeClr val="accent6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4112" tIns="0" rIns="264112" bIns="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100" kern="1200" dirty="0">
              <a:solidFill>
                <a:schemeClr val="tx1">
                  <a:lumMod val="95000"/>
                  <a:lumOff val="5000"/>
                </a:schemeClr>
              </a:solidFill>
            </a:rPr>
            <a:t>Option 1 – Supplier periodically reads firmware version</a:t>
          </a:r>
        </a:p>
      </dsp:txBody>
      <dsp:txXfrm>
        <a:off x="529372" y="38208"/>
        <a:ext cx="6927016" cy="559396"/>
      </dsp:txXfrm>
    </dsp:sp>
    <dsp:sp modelId="{5ABAC8E3-59AC-45C7-8411-2319894C47A4}">
      <dsp:nvSpPr>
        <dsp:cNvPr id="0" name=""/>
        <dsp:cNvSpPr/>
      </dsp:nvSpPr>
      <dsp:spPr>
        <a:xfrm>
          <a:off x="0" y="2508003"/>
          <a:ext cx="9982200" cy="1819125"/>
        </a:xfrm>
        <a:prstGeom prst="rect">
          <a:avLst/>
        </a:prstGeom>
        <a:solidFill>
          <a:schemeClr val="accent6">
            <a:lumMod val="40000"/>
            <a:lumOff val="60000"/>
            <a:alpha val="90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74730" tIns="437388" rIns="774730" bIns="149352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100" kern="1200" dirty="0"/>
            <a:t>DSP periodically requests firmware versions using SR11.2 and updates the inventory, perhaps once a month</a:t>
          </a: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100" kern="1200" dirty="0"/>
            <a:t>The firmware version usually be correct on the inventory, so might not deliver much benefit</a:t>
          </a:r>
        </a:p>
      </dsp:txBody>
      <dsp:txXfrm>
        <a:off x="0" y="2508003"/>
        <a:ext cx="9982200" cy="1819125"/>
      </dsp:txXfrm>
    </dsp:sp>
    <dsp:sp modelId="{0B467A2C-35FC-4506-BCF1-C643A5851FC0}">
      <dsp:nvSpPr>
        <dsp:cNvPr id="0" name=""/>
        <dsp:cNvSpPr/>
      </dsp:nvSpPr>
      <dsp:spPr>
        <a:xfrm>
          <a:off x="499110" y="2202540"/>
          <a:ext cx="6987540" cy="619920"/>
        </a:xfrm>
        <a:prstGeom prst="roundRect">
          <a:avLst/>
        </a:prstGeom>
        <a:solidFill>
          <a:schemeClr val="bg1"/>
        </a:solidFill>
        <a:ln w="12700" cap="flat" cmpd="sng" algn="ctr">
          <a:solidFill>
            <a:schemeClr val="accent6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4112" tIns="0" rIns="264112" bIns="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100" kern="1200" dirty="0">
              <a:solidFill>
                <a:schemeClr val="tx1">
                  <a:lumMod val="95000"/>
                  <a:lumOff val="5000"/>
                </a:schemeClr>
              </a:solidFill>
            </a:rPr>
            <a:t>Option 2 – DSP periodically reads firmware version</a:t>
          </a:r>
        </a:p>
      </dsp:txBody>
      <dsp:txXfrm>
        <a:off x="529372" y="2232802"/>
        <a:ext cx="6927016" cy="55939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2ED12A2-7C42-4972-ACD6-0FAA16A41F60}">
      <dsp:nvSpPr>
        <dsp:cNvPr id="0" name=""/>
        <dsp:cNvSpPr/>
      </dsp:nvSpPr>
      <dsp:spPr>
        <a:xfrm>
          <a:off x="0" y="836363"/>
          <a:ext cx="9631485" cy="1105650"/>
        </a:xfrm>
        <a:prstGeom prst="rect">
          <a:avLst/>
        </a:prstGeom>
        <a:solidFill>
          <a:schemeClr val="accent6">
            <a:lumMod val="40000"/>
            <a:lumOff val="60000"/>
          </a:schemeClr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7510" tIns="541528" rIns="747510" bIns="184912" numCol="1" spcCol="1270" anchor="t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600" kern="1200" dirty="0">
              <a:solidFill>
                <a:schemeClr val="tx1">
                  <a:lumMod val="85000"/>
                  <a:lumOff val="15000"/>
                </a:schemeClr>
              </a:solidFill>
            </a:rPr>
            <a:t>To use both memory blocks without distinction</a:t>
          </a:r>
        </a:p>
      </dsp:txBody>
      <dsp:txXfrm>
        <a:off x="0" y="836363"/>
        <a:ext cx="9631485" cy="1105650"/>
      </dsp:txXfrm>
    </dsp:sp>
    <dsp:sp modelId="{9291D16F-974E-4B96-9A5A-BCB73C815527}">
      <dsp:nvSpPr>
        <dsp:cNvPr id="0" name=""/>
        <dsp:cNvSpPr/>
      </dsp:nvSpPr>
      <dsp:spPr>
        <a:xfrm>
          <a:off x="481574" y="452628"/>
          <a:ext cx="5950793" cy="767520"/>
        </a:xfrm>
        <a:prstGeom prst="roundRect">
          <a:avLst/>
        </a:prstGeom>
        <a:solidFill>
          <a:schemeClr val="bg1"/>
        </a:solidFill>
        <a:ln w="12700" cap="flat" cmpd="sng" algn="ctr">
          <a:solidFill>
            <a:schemeClr val="accent6">
              <a:lumMod val="60000"/>
              <a:lumOff val="4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833" tIns="0" rIns="254833" bIns="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600" kern="1200" dirty="0">
              <a:solidFill>
                <a:schemeClr val="tx1">
                  <a:lumMod val="85000"/>
                  <a:lumOff val="15000"/>
                </a:schemeClr>
              </a:solidFill>
            </a:rPr>
            <a:t>What was the requirement?</a:t>
          </a:r>
        </a:p>
      </dsp:txBody>
      <dsp:txXfrm>
        <a:off x="519041" y="490095"/>
        <a:ext cx="5875859" cy="692586"/>
      </dsp:txXfrm>
    </dsp:sp>
    <dsp:sp modelId="{2D704B1F-36D7-40CD-9A0A-402FED677867}">
      <dsp:nvSpPr>
        <dsp:cNvPr id="0" name=""/>
        <dsp:cNvSpPr/>
      </dsp:nvSpPr>
      <dsp:spPr>
        <a:xfrm>
          <a:off x="0" y="2088102"/>
          <a:ext cx="9631485" cy="655200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5A25588-3130-4EA5-8323-5C42DCDC14E4}">
      <dsp:nvSpPr>
        <dsp:cNvPr id="0" name=""/>
        <dsp:cNvSpPr/>
      </dsp:nvSpPr>
      <dsp:spPr>
        <a:xfrm>
          <a:off x="481574" y="1704342"/>
          <a:ext cx="6742039" cy="767520"/>
        </a:xfrm>
        <a:prstGeom prst="round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833" tIns="0" rIns="254833" bIns="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2600" kern="1200" dirty="0">
            <a:solidFill>
              <a:schemeClr val="tx1">
                <a:lumMod val="85000"/>
                <a:lumOff val="15000"/>
              </a:schemeClr>
            </a:solidFill>
          </a:endParaRPr>
        </a:p>
      </dsp:txBody>
      <dsp:txXfrm>
        <a:off x="519041" y="1741809"/>
        <a:ext cx="6667105" cy="692586"/>
      </dsp:txXfrm>
    </dsp:sp>
    <dsp:sp modelId="{6C5F97EF-1953-4BC7-B973-B51FBE48B078}">
      <dsp:nvSpPr>
        <dsp:cNvPr id="0" name=""/>
        <dsp:cNvSpPr/>
      </dsp:nvSpPr>
      <dsp:spPr>
        <a:xfrm>
          <a:off x="0" y="2775072"/>
          <a:ext cx="9631485" cy="1105650"/>
        </a:xfrm>
        <a:prstGeom prst="rect">
          <a:avLst/>
        </a:prstGeom>
        <a:solidFill>
          <a:schemeClr val="accent6">
            <a:lumMod val="40000"/>
            <a:lumOff val="60000"/>
          </a:schemeClr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7510" tIns="541528" rIns="747510" bIns="184912" numCol="1" spcCol="1270" anchor="t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600" kern="1200" dirty="0">
              <a:solidFill>
                <a:schemeClr val="tx1">
                  <a:lumMod val="85000"/>
                  <a:lumOff val="15000"/>
                </a:schemeClr>
              </a:solidFill>
            </a:rPr>
            <a:t>We are still awaiting the Impact Assessment</a:t>
          </a:r>
        </a:p>
      </dsp:txBody>
      <dsp:txXfrm>
        <a:off x="0" y="2775072"/>
        <a:ext cx="9631485" cy="1105650"/>
      </dsp:txXfrm>
    </dsp:sp>
    <dsp:sp modelId="{98D19764-1985-4714-A2A2-75DF438EC79E}">
      <dsp:nvSpPr>
        <dsp:cNvPr id="0" name=""/>
        <dsp:cNvSpPr/>
      </dsp:nvSpPr>
      <dsp:spPr>
        <a:xfrm>
          <a:off x="481574" y="2391376"/>
          <a:ext cx="5953692" cy="767520"/>
        </a:xfrm>
        <a:prstGeom prst="roundRect">
          <a:avLst/>
        </a:prstGeom>
        <a:solidFill>
          <a:schemeClr val="bg1"/>
        </a:solidFill>
        <a:ln w="12700" cap="flat" cmpd="sng" algn="ctr">
          <a:solidFill>
            <a:schemeClr val="accent6">
              <a:lumMod val="60000"/>
              <a:lumOff val="4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833" tIns="0" rIns="254833" bIns="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600" kern="1200" dirty="0">
              <a:solidFill>
                <a:schemeClr val="tx1">
                  <a:lumMod val="85000"/>
                  <a:lumOff val="15000"/>
                </a:schemeClr>
              </a:solidFill>
            </a:rPr>
            <a:t>What has been assessed?</a:t>
          </a:r>
        </a:p>
      </dsp:txBody>
      <dsp:txXfrm>
        <a:off x="519041" y="2428843"/>
        <a:ext cx="5878758" cy="69258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C5F97EF-1953-4BC7-B973-B51FBE48B078}">
      <dsp:nvSpPr>
        <dsp:cNvPr id="0" name=""/>
        <dsp:cNvSpPr/>
      </dsp:nvSpPr>
      <dsp:spPr>
        <a:xfrm>
          <a:off x="0" y="414597"/>
          <a:ext cx="9631485" cy="935550"/>
        </a:xfrm>
        <a:prstGeom prst="rect">
          <a:avLst/>
        </a:prstGeom>
        <a:solidFill>
          <a:schemeClr val="accent6">
            <a:lumMod val="40000"/>
            <a:lumOff val="60000"/>
            <a:alpha val="90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7510" tIns="458216" rIns="747510" bIns="156464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200" kern="1200" dirty="0"/>
            <a:t>To restrict IHD/PPMID/HCALCS firmware to a single block</a:t>
          </a:r>
        </a:p>
      </dsp:txBody>
      <dsp:txXfrm>
        <a:off x="0" y="414597"/>
        <a:ext cx="9631485" cy="935550"/>
      </dsp:txXfrm>
    </dsp:sp>
    <dsp:sp modelId="{98D19764-1985-4714-A2A2-75DF438EC79E}">
      <dsp:nvSpPr>
        <dsp:cNvPr id="0" name=""/>
        <dsp:cNvSpPr/>
      </dsp:nvSpPr>
      <dsp:spPr>
        <a:xfrm>
          <a:off x="481574" y="89877"/>
          <a:ext cx="2961777" cy="649440"/>
        </a:xfrm>
        <a:prstGeom prst="roundRect">
          <a:avLst/>
        </a:prstGeom>
        <a:solidFill>
          <a:schemeClr val="bg1"/>
        </a:solidFill>
        <a:ln w="12700" cap="flat" cmpd="sng" algn="ctr">
          <a:solidFill>
            <a:schemeClr val="accent6">
              <a:lumMod val="60000"/>
              <a:lumOff val="4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833" tIns="0" rIns="254833" bIns="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200" kern="1200" dirty="0">
              <a:solidFill>
                <a:schemeClr val="tx1">
                  <a:lumMod val="85000"/>
                  <a:lumOff val="15000"/>
                </a:schemeClr>
              </a:solidFill>
            </a:rPr>
            <a:t>Proposal</a:t>
          </a:r>
        </a:p>
      </dsp:txBody>
      <dsp:txXfrm>
        <a:off x="513277" y="121580"/>
        <a:ext cx="2898371" cy="586034"/>
      </dsp:txXfrm>
    </dsp:sp>
    <dsp:sp modelId="{B3847648-50E1-48E9-AF3E-2D6918422CED}">
      <dsp:nvSpPr>
        <dsp:cNvPr id="0" name=""/>
        <dsp:cNvSpPr/>
      </dsp:nvSpPr>
      <dsp:spPr>
        <a:xfrm>
          <a:off x="0" y="1793667"/>
          <a:ext cx="9631485" cy="2564099"/>
        </a:xfrm>
        <a:prstGeom prst="rect">
          <a:avLst/>
        </a:prstGeom>
        <a:solidFill>
          <a:schemeClr val="accent6">
            <a:lumMod val="40000"/>
            <a:lumOff val="60000"/>
            <a:alpha val="90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7510" tIns="458216" rIns="747510" bIns="156464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200" kern="1200" dirty="0"/>
            <a:t>Use of both blocks will impact the technical architecture, but it is the testing that will drive the costs</a:t>
          </a: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200" kern="1200" dirty="0"/>
            <a:t>The number of test cases will decrease with the use of a single block</a:t>
          </a:r>
          <a:endParaRPr lang="en-GB" sz="2200" kern="1200" dirty="0">
            <a:highlight>
              <a:srgbClr val="FFFF00"/>
            </a:highlight>
          </a:endParaRP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200" kern="1200" dirty="0"/>
            <a:t>Concerns about sleepy GSMEs – ESME updates are relatively quick, and while GSMEs can take up to 4 days, they are available the rest of the time</a:t>
          </a:r>
        </a:p>
      </dsp:txBody>
      <dsp:txXfrm>
        <a:off x="0" y="1793667"/>
        <a:ext cx="9631485" cy="2564099"/>
      </dsp:txXfrm>
    </dsp:sp>
    <dsp:sp modelId="{3056162E-D6A1-4761-8AA9-FA136A528D6F}">
      <dsp:nvSpPr>
        <dsp:cNvPr id="0" name=""/>
        <dsp:cNvSpPr/>
      </dsp:nvSpPr>
      <dsp:spPr>
        <a:xfrm>
          <a:off x="481574" y="1468947"/>
          <a:ext cx="2961777" cy="649440"/>
        </a:xfrm>
        <a:prstGeom prst="roundRect">
          <a:avLst/>
        </a:prstGeom>
        <a:solidFill>
          <a:schemeClr val="bg1"/>
        </a:solidFill>
        <a:ln w="12700" cap="flat" cmpd="sng" algn="ctr">
          <a:solidFill>
            <a:schemeClr val="accent6">
              <a:lumMod val="60000"/>
              <a:lumOff val="4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833" tIns="0" rIns="254833" bIns="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200" kern="1200" dirty="0">
              <a:solidFill>
                <a:schemeClr val="tx1">
                  <a:lumMod val="85000"/>
                  <a:lumOff val="15000"/>
                </a:schemeClr>
              </a:solidFill>
            </a:rPr>
            <a:t>Why?</a:t>
          </a:r>
        </a:p>
      </dsp:txBody>
      <dsp:txXfrm>
        <a:off x="513277" y="1500650"/>
        <a:ext cx="2898371" cy="58603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49D1EE-3A43-41A4-A662-086EA1AB610C}">
      <dsp:nvSpPr>
        <dsp:cNvPr id="0" name=""/>
        <dsp:cNvSpPr/>
      </dsp:nvSpPr>
      <dsp:spPr>
        <a:xfrm>
          <a:off x="0" y="906693"/>
          <a:ext cx="9631485" cy="1105650"/>
        </a:xfrm>
        <a:prstGeom prst="rect">
          <a:avLst/>
        </a:prstGeom>
        <a:solidFill>
          <a:schemeClr val="accent6">
            <a:lumMod val="40000"/>
            <a:lumOff val="60000"/>
          </a:schemeClr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7510" tIns="541528" rIns="747510" bIns="184912" numCol="1" spcCol="1270" anchor="t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600" kern="1200" dirty="0">
              <a:solidFill>
                <a:schemeClr val="tx1">
                  <a:lumMod val="85000"/>
                  <a:lumOff val="15000"/>
                </a:schemeClr>
              </a:solidFill>
            </a:rPr>
            <a:t>To use a two-day SLA for Images to stay on the CH</a:t>
          </a:r>
        </a:p>
      </dsp:txBody>
      <dsp:txXfrm>
        <a:off x="0" y="906693"/>
        <a:ext cx="9631485" cy="1105650"/>
      </dsp:txXfrm>
    </dsp:sp>
    <dsp:sp modelId="{43965619-6385-49D0-97EA-3EE380FDD437}">
      <dsp:nvSpPr>
        <dsp:cNvPr id="0" name=""/>
        <dsp:cNvSpPr/>
      </dsp:nvSpPr>
      <dsp:spPr>
        <a:xfrm>
          <a:off x="481574" y="522979"/>
          <a:ext cx="5915532" cy="767520"/>
        </a:xfrm>
        <a:prstGeom prst="roundRect">
          <a:avLst/>
        </a:prstGeom>
        <a:solidFill>
          <a:schemeClr val="bg1"/>
        </a:solidFill>
        <a:ln w="12700" cap="flat" cmpd="sng" algn="ctr">
          <a:solidFill>
            <a:schemeClr val="accent6">
              <a:lumMod val="60000"/>
              <a:lumOff val="4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833" tIns="0" rIns="254833" bIns="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600" kern="1200" dirty="0">
              <a:solidFill>
                <a:schemeClr val="tx1">
                  <a:lumMod val="85000"/>
                  <a:lumOff val="15000"/>
                </a:schemeClr>
              </a:solidFill>
            </a:rPr>
            <a:t>What was the requirement?</a:t>
          </a:r>
        </a:p>
      </dsp:txBody>
      <dsp:txXfrm>
        <a:off x="519041" y="560446"/>
        <a:ext cx="5840598" cy="692586"/>
      </dsp:txXfrm>
    </dsp:sp>
    <dsp:sp modelId="{92AF773A-851E-44E3-B6E7-7AF1CCF91308}">
      <dsp:nvSpPr>
        <dsp:cNvPr id="0" name=""/>
        <dsp:cNvSpPr/>
      </dsp:nvSpPr>
      <dsp:spPr>
        <a:xfrm>
          <a:off x="0" y="2088102"/>
          <a:ext cx="9631485" cy="655200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D804DE9-931B-4E2F-949A-248EA7C9AA19}">
      <dsp:nvSpPr>
        <dsp:cNvPr id="0" name=""/>
        <dsp:cNvSpPr/>
      </dsp:nvSpPr>
      <dsp:spPr>
        <a:xfrm>
          <a:off x="481574" y="1704342"/>
          <a:ext cx="6742039" cy="767520"/>
        </a:xfrm>
        <a:prstGeom prst="round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833" tIns="0" rIns="254833" bIns="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2600" kern="1200" dirty="0">
            <a:solidFill>
              <a:schemeClr val="tx1">
                <a:lumMod val="85000"/>
                <a:lumOff val="15000"/>
              </a:schemeClr>
            </a:solidFill>
          </a:endParaRPr>
        </a:p>
      </dsp:txBody>
      <dsp:txXfrm>
        <a:off x="519041" y="1741809"/>
        <a:ext cx="6667105" cy="692586"/>
      </dsp:txXfrm>
    </dsp:sp>
    <dsp:sp modelId="{6C5F97EF-1953-4BC7-B973-B51FBE48B078}">
      <dsp:nvSpPr>
        <dsp:cNvPr id="0" name=""/>
        <dsp:cNvSpPr/>
      </dsp:nvSpPr>
      <dsp:spPr>
        <a:xfrm>
          <a:off x="0" y="2924561"/>
          <a:ext cx="9631485" cy="1105650"/>
        </a:xfrm>
        <a:prstGeom prst="rect">
          <a:avLst/>
        </a:prstGeom>
        <a:solidFill>
          <a:schemeClr val="accent6">
            <a:lumMod val="40000"/>
            <a:lumOff val="60000"/>
          </a:schemeClr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7510" tIns="541528" rIns="747510" bIns="184912" numCol="1" spcCol="1270" anchor="t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600" kern="1200" dirty="0">
              <a:solidFill>
                <a:schemeClr val="tx1">
                  <a:lumMod val="85000"/>
                  <a:lumOff val="15000"/>
                </a:schemeClr>
              </a:solidFill>
            </a:rPr>
            <a:t>We are still awaiting the Impact Assessment</a:t>
          </a:r>
        </a:p>
      </dsp:txBody>
      <dsp:txXfrm>
        <a:off x="0" y="2924561"/>
        <a:ext cx="9631485" cy="1105650"/>
      </dsp:txXfrm>
    </dsp:sp>
    <dsp:sp modelId="{98D19764-1985-4714-A2A2-75DF438EC79E}">
      <dsp:nvSpPr>
        <dsp:cNvPr id="0" name=""/>
        <dsp:cNvSpPr/>
      </dsp:nvSpPr>
      <dsp:spPr>
        <a:xfrm>
          <a:off x="481574" y="2540858"/>
          <a:ext cx="5953692" cy="767520"/>
        </a:xfrm>
        <a:prstGeom prst="roundRect">
          <a:avLst/>
        </a:prstGeom>
        <a:solidFill>
          <a:schemeClr val="bg1"/>
        </a:solidFill>
        <a:ln w="12700" cap="flat" cmpd="sng" algn="ctr">
          <a:solidFill>
            <a:schemeClr val="accent6">
              <a:lumMod val="60000"/>
              <a:lumOff val="4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833" tIns="0" rIns="254833" bIns="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600" kern="1200" dirty="0">
              <a:solidFill>
                <a:schemeClr val="tx1">
                  <a:lumMod val="85000"/>
                  <a:lumOff val="15000"/>
                </a:schemeClr>
              </a:solidFill>
            </a:rPr>
            <a:t>What has been assessed?</a:t>
          </a:r>
        </a:p>
      </dsp:txBody>
      <dsp:txXfrm>
        <a:off x="519041" y="2578325"/>
        <a:ext cx="5878758" cy="692586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C5F97EF-1953-4BC7-B973-B51FBE48B078}">
      <dsp:nvSpPr>
        <dsp:cNvPr id="0" name=""/>
        <dsp:cNvSpPr/>
      </dsp:nvSpPr>
      <dsp:spPr>
        <a:xfrm>
          <a:off x="0" y="660109"/>
          <a:ext cx="9631485" cy="893025"/>
        </a:xfrm>
        <a:prstGeom prst="rect">
          <a:avLst/>
        </a:prstGeom>
        <a:solidFill>
          <a:schemeClr val="accent6">
            <a:lumMod val="40000"/>
            <a:lumOff val="60000"/>
            <a:alpha val="90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7510" tIns="437388" rIns="747510" bIns="149352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100" kern="1200" dirty="0"/>
            <a:t>To remove the two SLA for Images to stay on the CH</a:t>
          </a:r>
        </a:p>
      </dsp:txBody>
      <dsp:txXfrm>
        <a:off x="0" y="660109"/>
        <a:ext cx="9631485" cy="893025"/>
      </dsp:txXfrm>
    </dsp:sp>
    <dsp:sp modelId="{98D19764-1985-4714-A2A2-75DF438EC79E}">
      <dsp:nvSpPr>
        <dsp:cNvPr id="0" name=""/>
        <dsp:cNvSpPr/>
      </dsp:nvSpPr>
      <dsp:spPr>
        <a:xfrm>
          <a:off x="481574" y="350122"/>
          <a:ext cx="3366232" cy="619920"/>
        </a:xfrm>
        <a:prstGeom prst="roundRect">
          <a:avLst/>
        </a:prstGeom>
        <a:solidFill>
          <a:schemeClr val="bg1"/>
        </a:solidFill>
        <a:ln w="12700" cap="flat" cmpd="sng" algn="ctr">
          <a:solidFill>
            <a:schemeClr val="accent6">
              <a:lumMod val="60000"/>
              <a:lumOff val="4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833" tIns="0" rIns="254833" bIns="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100" kern="1200" dirty="0">
              <a:solidFill>
                <a:schemeClr val="tx1">
                  <a:lumMod val="85000"/>
                  <a:lumOff val="15000"/>
                </a:schemeClr>
              </a:solidFill>
            </a:rPr>
            <a:t>Proposal</a:t>
          </a:r>
        </a:p>
      </dsp:txBody>
      <dsp:txXfrm>
        <a:off x="511836" y="380384"/>
        <a:ext cx="3305708" cy="559396"/>
      </dsp:txXfrm>
    </dsp:sp>
    <dsp:sp modelId="{D8CA3A03-B533-4277-90B9-ED4B2FFC656E}">
      <dsp:nvSpPr>
        <dsp:cNvPr id="0" name=""/>
        <dsp:cNvSpPr/>
      </dsp:nvSpPr>
      <dsp:spPr>
        <a:xfrm>
          <a:off x="0" y="1651152"/>
          <a:ext cx="9631485" cy="529200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7269AFB-90ED-4969-88AB-9BC2D17B8C6E}">
      <dsp:nvSpPr>
        <dsp:cNvPr id="0" name=""/>
        <dsp:cNvSpPr/>
      </dsp:nvSpPr>
      <dsp:spPr>
        <a:xfrm>
          <a:off x="481574" y="1341192"/>
          <a:ext cx="6742039" cy="619920"/>
        </a:xfrm>
        <a:prstGeom prst="round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833" tIns="0" rIns="254833" bIns="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2100" kern="1200" dirty="0"/>
        </a:p>
      </dsp:txBody>
      <dsp:txXfrm>
        <a:off x="511836" y="1371454"/>
        <a:ext cx="6681515" cy="559396"/>
      </dsp:txXfrm>
    </dsp:sp>
    <dsp:sp modelId="{B3847648-50E1-48E9-AF3E-2D6918422CED}">
      <dsp:nvSpPr>
        <dsp:cNvPr id="0" name=""/>
        <dsp:cNvSpPr/>
      </dsp:nvSpPr>
      <dsp:spPr>
        <a:xfrm>
          <a:off x="0" y="2252058"/>
          <a:ext cx="9631485" cy="1819125"/>
        </a:xfrm>
        <a:prstGeom prst="rect">
          <a:avLst/>
        </a:prstGeom>
        <a:solidFill>
          <a:schemeClr val="accent6">
            <a:lumMod val="40000"/>
            <a:lumOff val="60000"/>
            <a:alpha val="90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7510" tIns="437388" rIns="747510" bIns="149352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100" kern="1200" dirty="0"/>
            <a:t>The Working Group saw no benefit in having an SLA, advising that the Image could just be overwritten</a:t>
          </a: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100" kern="1200" dirty="0"/>
            <a:t>More chance of a successful update if consumer turns their Device off for long periods of time</a:t>
          </a:r>
        </a:p>
      </dsp:txBody>
      <dsp:txXfrm>
        <a:off x="0" y="2252058"/>
        <a:ext cx="9631485" cy="1819125"/>
      </dsp:txXfrm>
    </dsp:sp>
    <dsp:sp modelId="{3056162E-D6A1-4761-8AA9-FA136A528D6F}">
      <dsp:nvSpPr>
        <dsp:cNvPr id="0" name=""/>
        <dsp:cNvSpPr/>
      </dsp:nvSpPr>
      <dsp:spPr>
        <a:xfrm>
          <a:off x="481574" y="1942059"/>
          <a:ext cx="3366232" cy="619920"/>
        </a:xfrm>
        <a:prstGeom prst="roundRect">
          <a:avLst/>
        </a:prstGeom>
        <a:solidFill>
          <a:schemeClr val="bg1"/>
        </a:solidFill>
        <a:ln w="12700" cap="flat" cmpd="sng" algn="ctr">
          <a:solidFill>
            <a:schemeClr val="accent6">
              <a:lumMod val="60000"/>
              <a:lumOff val="4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833" tIns="0" rIns="254833" bIns="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100" kern="1200" dirty="0">
              <a:solidFill>
                <a:schemeClr val="tx1">
                  <a:lumMod val="85000"/>
                  <a:lumOff val="15000"/>
                </a:schemeClr>
              </a:solidFill>
            </a:rPr>
            <a:t>Why?</a:t>
          </a:r>
        </a:p>
      </dsp:txBody>
      <dsp:txXfrm>
        <a:off x="511836" y="1972321"/>
        <a:ext cx="3305708" cy="559396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49D1EE-3A43-41A4-A662-086EA1AB610C}">
      <dsp:nvSpPr>
        <dsp:cNvPr id="0" name=""/>
        <dsp:cNvSpPr/>
      </dsp:nvSpPr>
      <dsp:spPr>
        <a:xfrm>
          <a:off x="0" y="872465"/>
          <a:ext cx="9631485" cy="1360800"/>
        </a:xfrm>
        <a:prstGeom prst="rect">
          <a:avLst/>
        </a:prstGeom>
        <a:solidFill>
          <a:schemeClr val="accent6">
            <a:lumMod val="40000"/>
            <a:lumOff val="60000"/>
          </a:schemeClr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7510" tIns="499872" rIns="747510" bIns="170688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400" kern="1200" dirty="0"/>
            <a:t>The CH shall record the target Device ID and the Upgrade Image File version for 15 Devices</a:t>
          </a:r>
          <a:endParaRPr lang="en-GB" sz="2400" kern="1200" dirty="0">
            <a:solidFill>
              <a:schemeClr val="tx1">
                <a:lumMod val="85000"/>
                <a:lumOff val="15000"/>
              </a:schemeClr>
            </a:solidFill>
          </a:endParaRPr>
        </a:p>
      </dsp:txBody>
      <dsp:txXfrm>
        <a:off x="0" y="872465"/>
        <a:ext cx="9631485" cy="1360800"/>
      </dsp:txXfrm>
    </dsp:sp>
    <dsp:sp modelId="{43965619-6385-49D0-97EA-3EE380FDD437}">
      <dsp:nvSpPr>
        <dsp:cNvPr id="0" name=""/>
        <dsp:cNvSpPr/>
      </dsp:nvSpPr>
      <dsp:spPr>
        <a:xfrm>
          <a:off x="481574" y="518166"/>
          <a:ext cx="5989290" cy="708480"/>
        </a:xfrm>
        <a:prstGeom prst="roundRect">
          <a:avLst/>
        </a:prstGeom>
        <a:solidFill>
          <a:schemeClr val="bg1"/>
        </a:solidFill>
        <a:ln w="12700" cap="flat" cmpd="sng" algn="ctr">
          <a:solidFill>
            <a:schemeClr val="accent6">
              <a:lumMod val="60000"/>
              <a:lumOff val="4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833" tIns="0" rIns="254833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>
              <a:solidFill>
                <a:schemeClr val="tx1">
                  <a:lumMod val="85000"/>
                  <a:lumOff val="15000"/>
                </a:schemeClr>
              </a:solidFill>
            </a:rPr>
            <a:t>What was the requirement?</a:t>
          </a:r>
        </a:p>
      </dsp:txBody>
      <dsp:txXfrm>
        <a:off x="516159" y="552751"/>
        <a:ext cx="5920120" cy="639310"/>
      </dsp:txXfrm>
    </dsp:sp>
    <dsp:sp modelId="{BD77AD37-C3AB-41D5-8D6D-B771C1739D07}">
      <dsp:nvSpPr>
        <dsp:cNvPr id="0" name=""/>
        <dsp:cNvSpPr/>
      </dsp:nvSpPr>
      <dsp:spPr>
        <a:xfrm>
          <a:off x="0" y="2268642"/>
          <a:ext cx="9631485" cy="604800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77E25DF-82EA-44DF-AD79-8422B2996F27}">
      <dsp:nvSpPr>
        <dsp:cNvPr id="0" name=""/>
        <dsp:cNvSpPr/>
      </dsp:nvSpPr>
      <dsp:spPr>
        <a:xfrm>
          <a:off x="481574" y="1914402"/>
          <a:ext cx="6742039" cy="708480"/>
        </a:xfrm>
        <a:prstGeom prst="round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833" tIns="0" rIns="254833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2400" kern="1200" dirty="0">
            <a:solidFill>
              <a:schemeClr val="tx1">
                <a:lumMod val="85000"/>
                <a:lumOff val="15000"/>
              </a:schemeClr>
            </a:solidFill>
          </a:endParaRPr>
        </a:p>
      </dsp:txBody>
      <dsp:txXfrm>
        <a:off x="516159" y="1948987"/>
        <a:ext cx="6672869" cy="639310"/>
      </dsp:txXfrm>
    </dsp:sp>
    <dsp:sp modelId="{6C5F97EF-1953-4BC7-B973-B51FBE48B078}">
      <dsp:nvSpPr>
        <dsp:cNvPr id="0" name=""/>
        <dsp:cNvSpPr/>
      </dsp:nvSpPr>
      <dsp:spPr>
        <a:xfrm>
          <a:off x="0" y="3005575"/>
          <a:ext cx="9631485" cy="1020600"/>
        </a:xfrm>
        <a:prstGeom prst="rect">
          <a:avLst/>
        </a:prstGeom>
        <a:solidFill>
          <a:schemeClr val="accent6">
            <a:lumMod val="40000"/>
            <a:lumOff val="60000"/>
          </a:schemeClr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7510" tIns="499872" rIns="747510" bIns="170688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400" kern="1200" dirty="0">
              <a:solidFill>
                <a:schemeClr val="tx1">
                  <a:lumMod val="85000"/>
                  <a:lumOff val="15000"/>
                </a:schemeClr>
              </a:solidFill>
            </a:rPr>
            <a:t>We are still awaiting the Impact Assessment</a:t>
          </a:r>
        </a:p>
      </dsp:txBody>
      <dsp:txXfrm>
        <a:off x="0" y="3005575"/>
        <a:ext cx="9631485" cy="1020600"/>
      </dsp:txXfrm>
    </dsp:sp>
    <dsp:sp modelId="{98D19764-1985-4714-A2A2-75DF438EC79E}">
      <dsp:nvSpPr>
        <dsp:cNvPr id="0" name=""/>
        <dsp:cNvSpPr/>
      </dsp:nvSpPr>
      <dsp:spPr>
        <a:xfrm>
          <a:off x="481574" y="2651353"/>
          <a:ext cx="5953692" cy="708480"/>
        </a:xfrm>
        <a:prstGeom prst="roundRect">
          <a:avLst/>
        </a:prstGeom>
        <a:solidFill>
          <a:schemeClr val="bg1"/>
        </a:solidFill>
        <a:ln w="12700" cap="flat" cmpd="sng" algn="ctr">
          <a:solidFill>
            <a:schemeClr val="accent6">
              <a:lumMod val="60000"/>
              <a:lumOff val="4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833" tIns="0" rIns="254833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>
              <a:solidFill>
                <a:schemeClr val="tx1">
                  <a:lumMod val="85000"/>
                  <a:lumOff val="15000"/>
                </a:schemeClr>
              </a:solidFill>
            </a:rPr>
            <a:t>What has been assessed?</a:t>
          </a:r>
        </a:p>
      </dsp:txBody>
      <dsp:txXfrm>
        <a:off x="516159" y="2685938"/>
        <a:ext cx="5884522" cy="63931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C5F97EF-1953-4BC7-B973-B51FBE48B078}">
      <dsp:nvSpPr>
        <dsp:cNvPr id="0" name=""/>
        <dsp:cNvSpPr/>
      </dsp:nvSpPr>
      <dsp:spPr>
        <a:xfrm>
          <a:off x="0" y="723150"/>
          <a:ext cx="9631485" cy="935550"/>
        </a:xfrm>
        <a:prstGeom prst="rect">
          <a:avLst/>
        </a:prstGeom>
        <a:solidFill>
          <a:schemeClr val="accent6">
            <a:lumMod val="40000"/>
            <a:lumOff val="60000"/>
            <a:alpha val="90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7510" tIns="458216" rIns="747510" bIns="156464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200" kern="1200" dirty="0"/>
            <a:t>To remove the CH requirement to log 15 Devices</a:t>
          </a:r>
        </a:p>
      </dsp:txBody>
      <dsp:txXfrm>
        <a:off x="0" y="723150"/>
        <a:ext cx="9631485" cy="935550"/>
      </dsp:txXfrm>
    </dsp:sp>
    <dsp:sp modelId="{98D19764-1985-4714-A2A2-75DF438EC79E}">
      <dsp:nvSpPr>
        <dsp:cNvPr id="0" name=""/>
        <dsp:cNvSpPr/>
      </dsp:nvSpPr>
      <dsp:spPr>
        <a:xfrm>
          <a:off x="481574" y="398399"/>
          <a:ext cx="3588989" cy="649440"/>
        </a:xfrm>
        <a:prstGeom prst="roundRect">
          <a:avLst/>
        </a:prstGeom>
        <a:solidFill>
          <a:schemeClr val="bg1"/>
        </a:solidFill>
        <a:ln w="12700" cap="flat" cmpd="sng" algn="ctr">
          <a:solidFill>
            <a:schemeClr val="accent6">
              <a:lumMod val="60000"/>
              <a:lumOff val="4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833" tIns="0" rIns="254833" bIns="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200" kern="1200" dirty="0">
              <a:solidFill>
                <a:schemeClr val="tx1">
                  <a:lumMod val="85000"/>
                  <a:lumOff val="15000"/>
                </a:schemeClr>
              </a:solidFill>
            </a:rPr>
            <a:t>Proposal</a:t>
          </a:r>
        </a:p>
      </dsp:txBody>
      <dsp:txXfrm>
        <a:off x="513277" y="430102"/>
        <a:ext cx="3525583" cy="586034"/>
      </dsp:txXfrm>
    </dsp:sp>
    <dsp:sp modelId="{00BC5F7F-C781-401C-8590-D0E060E82EF8}">
      <dsp:nvSpPr>
        <dsp:cNvPr id="0" name=""/>
        <dsp:cNvSpPr/>
      </dsp:nvSpPr>
      <dsp:spPr>
        <a:xfrm>
          <a:off x="0" y="1779807"/>
          <a:ext cx="9631485" cy="554400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AE6A29D-4164-4CDF-9CF6-C64FE4D4E21A}">
      <dsp:nvSpPr>
        <dsp:cNvPr id="0" name=""/>
        <dsp:cNvSpPr/>
      </dsp:nvSpPr>
      <dsp:spPr>
        <a:xfrm>
          <a:off x="481574" y="1455087"/>
          <a:ext cx="6742039" cy="649440"/>
        </a:xfrm>
        <a:prstGeom prst="round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833" tIns="0" rIns="254833" bIns="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2200" kern="1200" dirty="0"/>
        </a:p>
      </dsp:txBody>
      <dsp:txXfrm>
        <a:off x="513277" y="1486790"/>
        <a:ext cx="6678633" cy="586034"/>
      </dsp:txXfrm>
    </dsp:sp>
    <dsp:sp modelId="{B3847648-50E1-48E9-AF3E-2D6918422CED}">
      <dsp:nvSpPr>
        <dsp:cNvPr id="0" name=""/>
        <dsp:cNvSpPr/>
      </dsp:nvSpPr>
      <dsp:spPr>
        <a:xfrm>
          <a:off x="0" y="2373567"/>
          <a:ext cx="9631485" cy="1593900"/>
        </a:xfrm>
        <a:prstGeom prst="rect">
          <a:avLst/>
        </a:prstGeom>
        <a:solidFill>
          <a:schemeClr val="accent6">
            <a:lumMod val="40000"/>
            <a:lumOff val="60000"/>
            <a:alpha val="90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7510" tIns="458216" rIns="747510" bIns="156464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200" kern="1200" dirty="0"/>
            <a:t>The CSPs don’t currently do any such logging so this will increase costs in development and testing</a:t>
          </a: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200" kern="1200" dirty="0"/>
            <a:t>The DCC note that the FW can be read from the OTA header</a:t>
          </a:r>
        </a:p>
      </dsp:txBody>
      <dsp:txXfrm>
        <a:off x="0" y="2373567"/>
        <a:ext cx="9631485" cy="1593900"/>
      </dsp:txXfrm>
    </dsp:sp>
    <dsp:sp modelId="{3056162E-D6A1-4761-8AA9-FA136A528D6F}">
      <dsp:nvSpPr>
        <dsp:cNvPr id="0" name=""/>
        <dsp:cNvSpPr/>
      </dsp:nvSpPr>
      <dsp:spPr>
        <a:xfrm>
          <a:off x="481574" y="2066149"/>
          <a:ext cx="3588989" cy="649440"/>
        </a:xfrm>
        <a:prstGeom prst="roundRect">
          <a:avLst/>
        </a:prstGeom>
        <a:solidFill>
          <a:schemeClr val="bg1"/>
        </a:solidFill>
        <a:ln w="12700" cap="flat" cmpd="sng" algn="ctr">
          <a:solidFill>
            <a:schemeClr val="accent6">
              <a:lumMod val="60000"/>
              <a:lumOff val="4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833" tIns="0" rIns="254833" bIns="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200" kern="1200" dirty="0">
              <a:solidFill>
                <a:schemeClr val="tx1">
                  <a:lumMod val="85000"/>
                  <a:lumOff val="15000"/>
                </a:schemeClr>
              </a:solidFill>
            </a:rPr>
            <a:t>Why?</a:t>
          </a:r>
        </a:p>
      </dsp:txBody>
      <dsp:txXfrm>
        <a:off x="513277" y="2097852"/>
        <a:ext cx="3525583" cy="58603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FD122E49-31A7-4F63-B5C3-2BA914BDCA8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" y="0"/>
            <a:ext cx="12191238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0041707-758B-41B4-870C-BA338C78BB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829800" cy="23876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r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F089ED0-D78D-4E69-AED2-CAFA0F7E2C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3999" y="3602038"/>
            <a:ext cx="9829799" cy="1655762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399386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4416588F-C418-45A9-A33E-3C0D245752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" y="0"/>
            <a:ext cx="12191238" cy="6858000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ABB664CA-45CF-4410-86AA-FCDC64B92A2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829800" cy="23876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r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C3E7C568-1235-477F-A661-75EBACABE9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3999" y="3602038"/>
            <a:ext cx="9829799" cy="1655762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746197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5FFE662-E56E-4D68-A8A7-C6BA71C2D11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1" y="0"/>
            <a:ext cx="12191238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26A8B7-9021-4A9F-BE65-E9151F5BDEB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F538FAF-FBAB-4717-939D-EB55333CDB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6C6015F-FB25-4998-A460-1EF61B538A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54602"/>
            <a:ext cx="10515600" cy="93608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995181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5DC033F-58DB-4F66-8FCC-CE58EDB131C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1" y="0"/>
            <a:ext cx="12191238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2F8E8F3-8170-4FFF-AE4A-75907BDDDE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54602"/>
            <a:ext cx="10515600" cy="93608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26A8B7-9021-4A9F-BE65-E9151F5BDEB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825625"/>
            <a:ext cx="10515599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035082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17BF7F4-A474-4CD4-B453-6672AAE97EE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1" y="0"/>
            <a:ext cx="12191238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2F8E8F3-8170-4FFF-AE4A-75907BDDDE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54602"/>
            <a:ext cx="10515600" cy="93608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26A8B7-9021-4A9F-BE65-E9151F5BDEB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825625"/>
            <a:ext cx="10515599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79432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4416588F-C418-45A9-A33E-3C0D245752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1" y="0"/>
            <a:ext cx="12191238" cy="6858000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ABB664CA-45CF-4410-86AA-FCDC64B92A2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829800" cy="23876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r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C3E7C568-1235-477F-A661-75EBACABE9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3999" y="3602038"/>
            <a:ext cx="9829799" cy="1655762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86665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4416588F-C418-45A9-A33E-3C0D245752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1" y="0"/>
            <a:ext cx="12191238" cy="6858000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ABB664CA-45CF-4410-86AA-FCDC64B92A2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829800" cy="23876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r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C3E7C568-1235-477F-A661-75EBACABE9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3999" y="3602038"/>
            <a:ext cx="9829799" cy="1655762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068649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4416588F-C418-45A9-A33E-3C0D245752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1" y="0"/>
            <a:ext cx="12191238" cy="6858000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ABB664CA-45CF-4410-86AA-FCDC64B92A2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829800" cy="23876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r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C3E7C568-1235-477F-A661-75EBACABE9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3999" y="3602038"/>
            <a:ext cx="9829799" cy="1655762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149602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FD122E49-31A7-4F63-B5C3-2BA914BDCA8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" y="0"/>
            <a:ext cx="12191238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0041707-758B-41B4-870C-BA338C78BBA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829800" cy="23876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r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Any questions?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F089ED0-D78D-4E69-AED2-CAFA0F7E2C5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3999" y="3602038"/>
            <a:ext cx="9829799" cy="1655762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Thank you for listening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132317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DF70E1-F210-4B44-BD24-95897918F2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F0601A70-EEDA-46CE-9366-22330AF21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88272"/>
            <a:ext cx="10515600" cy="12024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299550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63" r:id="rId4"/>
    <p:sldLayoutId id="2147483665" r:id="rId5"/>
    <p:sldLayoutId id="2147483660" r:id="rId6"/>
    <p:sldLayoutId id="2147483662" r:id="rId7"/>
    <p:sldLayoutId id="2147483661" r:id="rId8"/>
    <p:sldLayoutId id="2147483664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92D050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92D050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92D05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92D050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92D050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92D050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.xml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7.xml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.xml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8.xml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9.xml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9.xml"/><Relationship Id="rId5" Type="http://schemas.openxmlformats.org/officeDocument/2006/relationships/diagramColors" Target="../diagrams/colors19.xml"/><Relationship Id="rId4" Type="http://schemas.openxmlformats.org/officeDocument/2006/relationships/diagramQuickStyle" Target="../diagrams/quickStyle19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0.xml"/><Relationship Id="rId2" Type="http://schemas.openxmlformats.org/officeDocument/2006/relationships/diagramData" Target="../diagrams/data20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20.xml"/><Relationship Id="rId5" Type="http://schemas.openxmlformats.org/officeDocument/2006/relationships/diagramColors" Target="../diagrams/colors20.xml"/><Relationship Id="rId4" Type="http://schemas.openxmlformats.org/officeDocument/2006/relationships/diagramQuickStyle" Target="../diagrams/quickStyle20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DADAE4-90BE-4FD3-8FB7-F5728B5A20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8746" y="1359755"/>
            <a:ext cx="10835054" cy="2387600"/>
          </a:xfrm>
        </p:spPr>
        <p:txBody>
          <a:bodyPr>
            <a:normAutofit/>
          </a:bodyPr>
          <a:lstStyle/>
          <a:p>
            <a:r>
              <a:rPr lang="en-GB" sz="4200" b="0" dirty="0"/>
              <a:t>SECMP0007</a:t>
            </a:r>
            <a:br>
              <a:rPr lang="en-GB" sz="4200" b="0" dirty="0"/>
            </a:br>
            <a:r>
              <a:rPr lang="en-GB" sz="4200" b="0" dirty="0"/>
              <a:t>‘Firmware updates to IHDs and PPMIDs’</a:t>
            </a:r>
            <a:endParaRPr lang="en-GB" sz="4200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CB3BE79B-F7CB-4D45-8E77-0A70794877A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anchor="ctr" anchorCtr="0">
            <a:normAutofit/>
          </a:bodyPr>
          <a:lstStyle/>
          <a:p>
            <a:r>
              <a:rPr lang="en-GB" sz="3200" dirty="0"/>
              <a:t>Raised by Npower</a:t>
            </a:r>
          </a:p>
        </p:txBody>
      </p:sp>
    </p:spTree>
    <p:extLst>
      <p:ext uri="{BB962C8B-B14F-4D97-AF65-F5344CB8AC3E}">
        <p14:creationId xmlns:p14="http://schemas.microsoft.com/office/powerpoint/2010/main" val="28123336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CF17C2-8AE6-4D41-947A-F83A3DF07E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8" y="587557"/>
            <a:ext cx="10515600" cy="936086"/>
          </a:xfrm>
        </p:spPr>
        <p:txBody>
          <a:bodyPr/>
          <a:lstStyle/>
          <a:p>
            <a:r>
              <a:rPr lang="en-GB" dirty="0"/>
              <a:t>SSC recommendation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877D16-17BF-41BD-9DF5-6E272CDD93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2008555"/>
            <a:ext cx="10515599" cy="3724030"/>
          </a:xfrm>
        </p:spPr>
        <p:txBody>
          <a:bodyPr>
            <a:normAutofit lnSpcReduction="10000"/>
          </a:bodyPr>
          <a:lstStyle/>
          <a:p>
            <a:pPr lvl="0"/>
            <a:r>
              <a:rPr lang="en-GB" dirty="0"/>
              <a:t>The SSC does not wish to introduce any delay to the existing approach for the modification</a:t>
            </a:r>
          </a:p>
          <a:p>
            <a:pPr lvl="0"/>
            <a:endParaRPr lang="en-GB" dirty="0"/>
          </a:p>
          <a:p>
            <a:pPr lvl="0"/>
            <a:r>
              <a:rPr lang="en-GB" dirty="0"/>
              <a:t>However, it questioned whether the Working Group has considered triage and refurbishment of IHDs and PPMIDs which would require an alternative (local) means of a firmware update</a:t>
            </a:r>
          </a:p>
          <a:p>
            <a:pPr lvl="0"/>
            <a:endParaRPr lang="en-GB" dirty="0"/>
          </a:p>
          <a:p>
            <a:pPr lvl="0"/>
            <a:r>
              <a:rPr lang="en-GB" dirty="0"/>
              <a:t>In this respect, the SSC considers that local updates are feasible subject to appropriate security controls</a:t>
            </a:r>
          </a:p>
        </p:txBody>
      </p:sp>
    </p:spTree>
    <p:extLst>
      <p:ext uri="{BB962C8B-B14F-4D97-AF65-F5344CB8AC3E}">
        <p14:creationId xmlns:p14="http://schemas.microsoft.com/office/powerpoint/2010/main" val="2322561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6C6C10-1192-43B0-A673-8A4562448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0842"/>
            <a:ext cx="10515600" cy="936086"/>
          </a:xfrm>
        </p:spPr>
        <p:txBody>
          <a:bodyPr/>
          <a:lstStyle/>
          <a:p>
            <a:r>
              <a:rPr lang="en-GB" dirty="0"/>
              <a:t>Decision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77924C-D106-479E-BA41-237293010141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dirty="0"/>
              <a:t>SECAS </a:t>
            </a:r>
            <a:r>
              <a:rPr lang="en-GB" b="1" dirty="0"/>
              <a:t>recommend</a:t>
            </a:r>
            <a:r>
              <a:rPr lang="en-GB" dirty="0"/>
              <a:t> keeping the ban on local updates to prevent any further delay to the modification</a:t>
            </a:r>
          </a:p>
          <a:p>
            <a:pPr lvl="1"/>
            <a:r>
              <a:rPr lang="en-GB" dirty="0"/>
              <a:t>This wouldn’t prevent a Draft Proposal from being raised to reinstate local updates</a:t>
            </a:r>
          </a:p>
          <a:p>
            <a:endParaRPr lang="en-GB" dirty="0"/>
          </a:p>
          <a:p>
            <a:r>
              <a:rPr lang="en-GB" dirty="0"/>
              <a:t>The Working Group and the Proposer are asked to agree one of the following options:</a:t>
            </a:r>
          </a:p>
          <a:p>
            <a:endParaRPr lang="en-GB" dirty="0"/>
          </a:p>
          <a:p>
            <a:pPr marL="971550" lvl="1" indent="-514350">
              <a:buFont typeface="+mj-lt"/>
              <a:buAutoNum type="arabicPeriod"/>
            </a:pPr>
            <a:r>
              <a:rPr lang="en-GB" sz="2800" dirty="0"/>
              <a:t>Continue to ban all local updates following the implementation of this modification</a:t>
            </a:r>
          </a:p>
          <a:p>
            <a:pPr marL="971550" lvl="1" indent="-514350">
              <a:buFont typeface="+mj-lt"/>
              <a:buAutoNum type="arabicPeriod"/>
            </a:pPr>
            <a:endParaRPr lang="en-GB" sz="2800" dirty="0"/>
          </a:p>
          <a:p>
            <a:pPr marL="971550" lvl="1" indent="-514350">
              <a:buFont typeface="+mj-lt"/>
              <a:buAutoNum type="arabicPeriod"/>
            </a:pPr>
            <a:r>
              <a:rPr lang="en-GB" sz="2800" dirty="0"/>
              <a:t>Allow local updates to IHDs and PPMIDs only, subject to appropriate security controls</a:t>
            </a:r>
          </a:p>
          <a:p>
            <a:pPr lvl="2"/>
            <a:r>
              <a:rPr lang="en-GB" sz="2400" dirty="0"/>
              <a:t>This would require time to develop the security requirements</a:t>
            </a:r>
          </a:p>
        </p:txBody>
      </p:sp>
    </p:spTree>
    <p:extLst>
      <p:ext uri="{BB962C8B-B14F-4D97-AF65-F5344CB8AC3E}">
        <p14:creationId xmlns:p14="http://schemas.microsoft.com/office/powerpoint/2010/main" val="463446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F7852D-088D-4FA6-B98F-E2D9FFCDDCB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lvl="0"/>
            <a:r>
              <a:rPr lang="en-GB" dirty="0"/>
              <a:t>Options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71694E7-3142-4392-B286-3627A88A4CF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620560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CF17C2-8AE6-4D41-947A-F83A3DF07E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8" y="587557"/>
            <a:ext cx="10515600" cy="936086"/>
          </a:xfrm>
        </p:spPr>
        <p:txBody>
          <a:bodyPr/>
          <a:lstStyle/>
          <a:p>
            <a:r>
              <a:rPr lang="en-GB" dirty="0"/>
              <a:t>Impacts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877D16-17BF-41BD-9DF5-6E272CDD93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72662" y="1875692"/>
            <a:ext cx="10046674" cy="4006362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en-GB" dirty="0"/>
              <a:t>We have identified several options which may reduce the cost of this modification</a:t>
            </a:r>
          </a:p>
          <a:p>
            <a:pPr lvl="0"/>
            <a:endParaRPr lang="en-GB" dirty="0"/>
          </a:p>
          <a:p>
            <a:pPr lvl="0"/>
            <a:r>
              <a:rPr lang="en-GB" dirty="0"/>
              <a:t>We do not know how much each of these will reduce the cost by</a:t>
            </a:r>
          </a:p>
          <a:p>
            <a:pPr lvl="0"/>
            <a:endParaRPr lang="en-GB" dirty="0"/>
          </a:p>
          <a:p>
            <a:pPr lvl="0"/>
            <a:r>
              <a:rPr lang="en-GB" dirty="0"/>
              <a:t>Any changes to the assessed solution will need re-assessment by the Service Providers</a:t>
            </a:r>
          </a:p>
          <a:p>
            <a:pPr lvl="1"/>
            <a:r>
              <a:rPr lang="en-GB" dirty="0"/>
              <a:t>Further change requests will be required, irrespective of todays decisions</a:t>
            </a:r>
          </a:p>
          <a:p>
            <a:pPr lvl="0"/>
            <a:endParaRPr lang="en-GB" dirty="0"/>
          </a:p>
          <a:p>
            <a:pPr lvl="0"/>
            <a:r>
              <a:rPr lang="en-GB" dirty="0"/>
              <a:t>We have not been given any timescales as to how long these change requests will take</a:t>
            </a:r>
          </a:p>
        </p:txBody>
      </p:sp>
    </p:spTree>
    <p:extLst>
      <p:ext uri="{BB962C8B-B14F-4D97-AF65-F5344CB8AC3E}">
        <p14:creationId xmlns:p14="http://schemas.microsoft.com/office/powerpoint/2010/main" val="31227713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CF17C2-8AE6-4D41-947A-F83A3DF07E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8" y="587557"/>
            <a:ext cx="10515600" cy="936086"/>
          </a:xfrm>
        </p:spPr>
        <p:txBody>
          <a:bodyPr/>
          <a:lstStyle/>
          <a:p>
            <a:r>
              <a:rPr lang="en-GB" dirty="0"/>
              <a:t>Use of ESME/GSME Blocks for Updates</a:t>
            </a:r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D98C1C3F-DC4C-498D-ABA2-DDDC233B690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98298735"/>
              </p:ext>
            </p:extLst>
          </p:nvPr>
        </p:nvGraphicFramePr>
        <p:xfrm>
          <a:off x="1435099" y="1567595"/>
          <a:ext cx="9631485" cy="44476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796435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E8D834-8F3E-43E7-B208-FD71088810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6010"/>
            <a:ext cx="9321800" cy="936086"/>
          </a:xfrm>
        </p:spPr>
        <p:txBody>
          <a:bodyPr>
            <a:normAutofit/>
          </a:bodyPr>
          <a:lstStyle/>
          <a:p>
            <a:r>
              <a:rPr lang="en-GB" dirty="0"/>
              <a:t>Use of ESME/GSME Blocks for Updates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D8B01FD9-6B0E-4069-B36F-735E5E0FB17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09926998"/>
              </p:ext>
            </p:extLst>
          </p:nvPr>
        </p:nvGraphicFramePr>
        <p:xfrm>
          <a:off x="1435099" y="1567595"/>
          <a:ext cx="9631485" cy="44476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560734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6C6C10-1192-43B0-A673-8A4562448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0842"/>
            <a:ext cx="10515600" cy="936086"/>
          </a:xfrm>
        </p:spPr>
        <p:txBody>
          <a:bodyPr/>
          <a:lstStyle/>
          <a:p>
            <a:r>
              <a:rPr lang="en-GB" dirty="0"/>
              <a:t>Decision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77924C-D106-479E-BA41-237293010141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GB" dirty="0"/>
              <a:t>The Working Group and the Proposer are asked to agree one of the following options:</a:t>
            </a:r>
          </a:p>
          <a:p>
            <a:endParaRPr lang="en-GB" dirty="0"/>
          </a:p>
          <a:p>
            <a:pPr marL="971550" lvl="1" indent="-514350">
              <a:buFont typeface="+mj-lt"/>
              <a:buAutoNum type="arabicPeriod"/>
            </a:pPr>
            <a:r>
              <a:rPr lang="en-GB" sz="2800" dirty="0"/>
              <a:t>Use of the ESME block for IHDs, PPMIDs and HCALCSs firmware</a:t>
            </a:r>
          </a:p>
          <a:p>
            <a:pPr marL="971550" lvl="1" indent="-514350">
              <a:buFont typeface="+mj-lt"/>
              <a:buAutoNum type="arabicPeriod"/>
            </a:pPr>
            <a:endParaRPr lang="en-GB" sz="2800" dirty="0"/>
          </a:p>
          <a:p>
            <a:pPr marL="971550" lvl="1" indent="-514350">
              <a:buFont typeface="+mj-lt"/>
              <a:buAutoNum type="arabicPeriod"/>
            </a:pPr>
            <a:r>
              <a:rPr lang="en-GB" sz="2800" dirty="0"/>
              <a:t>Use of both blocks without distinction for IHDs, PPMIDs and HCALCSs firmware</a:t>
            </a:r>
          </a:p>
          <a:p>
            <a:pPr lvl="1"/>
            <a:endParaRPr lang="en-GB" sz="2800" dirty="0"/>
          </a:p>
          <a:p>
            <a:r>
              <a:rPr lang="en-GB" dirty="0"/>
              <a:t>Either option will require a change request</a:t>
            </a:r>
          </a:p>
        </p:txBody>
      </p:sp>
    </p:spTree>
    <p:extLst>
      <p:ext uri="{BB962C8B-B14F-4D97-AF65-F5344CB8AC3E}">
        <p14:creationId xmlns:p14="http://schemas.microsoft.com/office/powerpoint/2010/main" val="18695764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CF17C2-8AE6-4D41-947A-F83A3DF07E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8" y="587557"/>
            <a:ext cx="10515600" cy="936086"/>
          </a:xfrm>
        </p:spPr>
        <p:txBody>
          <a:bodyPr/>
          <a:lstStyle/>
          <a:p>
            <a:r>
              <a:rPr lang="en-GB" dirty="0"/>
              <a:t>Comms Hub Image SLA</a:t>
            </a:r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D98C1C3F-DC4C-498D-ABA2-DDDC233B690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41406938"/>
              </p:ext>
            </p:extLst>
          </p:nvPr>
        </p:nvGraphicFramePr>
        <p:xfrm>
          <a:off x="1435099" y="1567595"/>
          <a:ext cx="9631485" cy="44476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441205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E8D834-8F3E-43E7-B208-FD71088810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6010"/>
            <a:ext cx="9321800" cy="936086"/>
          </a:xfrm>
        </p:spPr>
        <p:txBody>
          <a:bodyPr>
            <a:normAutofit/>
          </a:bodyPr>
          <a:lstStyle/>
          <a:p>
            <a:r>
              <a:rPr lang="en-GB" dirty="0"/>
              <a:t>Comms Hub Image SLA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D8B01FD9-6B0E-4069-B36F-735E5E0FB17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89253058"/>
              </p:ext>
            </p:extLst>
          </p:nvPr>
        </p:nvGraphicFramePr>
        <p:xfrm>
          <a:off x="1435099" y="1567595"/>
          <a:ext cx="9631485" cy="44476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1392355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6C6C10-1192-43B0-A673-8A4562448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0842"/>
            <a:ext cx="10515600" cy="936086"/>
          </a:xfrm>
        </p:spPr>
        <p:txBody>
          <a:bodyPr/>
          <a:lstStyle/>
          <a:p>
            <a:r>
              <a:rPr lang="en-GB" dirty="0"/>
              <a:t>Decision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77924C-D106-479E-BA41-237293010141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GB" dirty="0"/>
              <a:t>The Working Group and the Proposer are asked to agree one of the following options:</a:t>
            </a:r>
          </a:p>
          <a:p>
            <a:endParaRPr lang="en-GB" dirty="0"/>
          </a:p>
          <a:p>
            <a:pPr marL="971550" lvl="1" indent="-514350">
              <a:buFont typeface="+mj-lt"/>
              <a:buAutoNum type="arabicPeriod"/>
            </a:pPr>
            <a:r>
              <a:rPr lang="en-GB" sz="2800" dirty="0"/>
              <a:t>Remove the two day SLA for an Image to stay on the CH</a:t>
            </a:r>
          </a:p>
          <a:p>
            <a:pPr lvl="2"/>
            <a:r>
              <a:rPr lang="en-GB" dirty="0"/>
              <a:t>This would require a change request</a:t>
            </a:r>
          </a:p>
          <a:p>
            <a:pPr marL="971550" lvl="1" indent="-514350">
              <a:buFont typeface="+mj-lt"/>
              <a:buAutoNum type="arabicPeriod"/>
            </a:pPr>
            <a:endParaRPr lang="en-GB" sz="2800" dirty="0"/>
          </a:p>
          <a:p>
            <a:pPr marL="971550" lvl="1" indent="-514350">
              <a:buFont typeface="+mj-lt"/>
              <a:buAutoNum type="arabicPeriod"/>
            </a:pPr>
            <a:r>
              <a:rPr lang="en-GB" sz="2800" dirty="0"/>
              <a:t>Keep the two day SLA for an Image to stay on the CH</a:t>
            </a:r>
          </a:p>
        </p:txBody>
      </p:sp>
    </p:spTree>
    <p:extLst>
      <p:ext uri="{BB962C8B-B14F-4D97-AF65-F5344CB8AC3E}">
        <p14:creationId xmlns:p14="http://schemas.microsoft.com/office/powerpoint/2010/main" val="31252418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CF17C2-8AE6-4D41-947A-F83A3DF07E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8" y="587557"/>
            <a:ext cx="10515600" cy="936086"/>
          </a:xfrm>
        </p:spPr>
        <p:txBody>
          <a:bodyPr/>
          <a:lstStyle/>
          <a:p>
            <a:r>
              <a:rPr lang="en-GB" dirty="0"/>
              <a:t>Purpose of the meeting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877D16-17BF-41BD-9DF5-6E272CDD93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825625"/>
            <a:ext cx="10515599" cy="3906960"/>
          </a:xfrm>
        </p:spPr>
        <p:txBody>
          <a:bodyPr>
            <a:normAutofit/>
          </a:bodyPr>
          <a:lstStyle/>
          <a:p>
            <a:r>
              <a:rPr lang="en-GB" dirty="0"/>
              <a:t>The Panel has asked that we investigate the minimum viable product to reduce costs</a:t>
            </a:r>
          </a:p>
          <a:p>
            <a:endParaRPr lang="en-GB" dirty="0"/>
          </a:p>
          <a:p>
            <a:r>
              <a:rPr lang="en-GB" dirty="0"/>
              <a:t>However, the Panel does not want to cause any undue delay to the modification</a:t>
            </a:r>
          </a:p>
          <a:p>
            <a:endParaRPr lang="en-GB" dirty="0"/>
          </a:p>
          <a:p>
            <a:r>
              <a:rPr lang="en-GB" dirty="0"/>
              <a:t>We want the Working Group to advise on the feasibility of the options we have identified</a:t>
            </a:r>
          </a:p>
        </p:txBody>
      </p:sp>
    </p:spTree>
    <p:extLst>
      <p:ext uri="{BB962C8B-B14F-4D97-AF65-F5344CB8AC3E}">
        <p14:creationId xmlns:p14="http://schemas.microsoft.com/office/powerpoint/2010/main" val="200454036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CF17C2-8AE6-4D41-947A-F83A3DF07E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8" y="587557"/>
            <a:ext cx="10515600" cy="936086"/>
          </a:xfrm>
        </p:spPr>
        <p:txBody>
          <a:bodyPr/>
          <a:lstStyle/>
          <a:p>
            <a:r>
              <a:rPr lang="en-GB" dirty="0"/>
              <a:t>Comms Hub logging of updates</a:t>
            </a:r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D98C1C3F-DC4C-498D-ABA2-DDDC233B690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34048203"/>
              </p:ext>
            </p:extLst>
          </p:nvPr>
        </p:nvGraphicFramePr>
        <p:xfrm>
          <a:off x="1435099" y="1567595"/>
          <a:ext cx="9631485" cy="44476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825844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E8D834-8F3E-43E7-B208-FD71088810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3594"/>
            <a:ext cx="9321800" cy="936086"/>
          </a:xfrm>
        </p:spPr>
        <p:txBody>
          <a:bodyPr>
            <a:normAutofit/>
          </a:bodyPr>
          <a:lstStyle/>
          <a:p>
            <a:r>
              <a:rPr lang="en-GB" dirty="0"/>
              <a:t>Comms Hub logging of updates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D8B01FD9-6B0E-4069-B36F-735E5E0FB17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43100635"/>
              </p:ext>
            </p:extLst>
          </p:nvPr>
        </p:nvGraphicFramePr>
        <p:xfrm>
          <a:off x="1435099" y="1567595"/>
          <a:ext cx="9631485" cy="44476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200651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6C6C10-1192-43B0-A673-8A4562448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0842"/>
            <a:ext cx="10515600" cy="936086"/>
          </a:xfrm>
        </p:spPr>
        <p:txBody>
          <a:bodyPr/>
          <a:lstStyle/>
          <a:p>
            <a:r>
              <a:rPr lang="en-GB" dirty="0"/>
              <a:t>Decision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77924C-D106-479E-BA41-237293010141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GB" dirty="0"/>
              <a:t>The Working Group and the Proposer are asked to agree one of the following options:</a:t>
            </a:r>
          </a:p>
          <a:p>
            <a:endParaRPr lang="en-GB" dirty="0"/>
          </a:p>
          <a:p>
            <a:pPr marL="971550" lvl="1" indent="-514350">
              <a:buFont typeface="+mj-lt"/>
              <a:buAutoNum type="arabicPeriod"/>
            </a:pPr>
            <a:r>
              <a:rPr lang="en-GB" sz="2800" dirty="0"/>
              <a:t>Remove the requirement for the CH to log the progress of up to 15 Devices in the Upgrade Image list</a:t>
            </a:r>
          </a:p>
          <a:p>
            <a:pPr lvl="2"/>
            <a:r>
              <a:rPr lang="en-GB" dirty="0"/>
              <a:t>This would require a change request</a:t>
            </a:r>
          </a:p>
          <a:p>
            <a:pPr marL="971550" lvl="1" indent="-514350">
              <a:buFont typeface="+mj-lt"/>
              <a:buAutoNum type="arabicPeriod"/>
            </a:pPr>
            <a:endParaRPr lang="en-GB" sz="2800" dirty="0"/>
          </a:p>
          <a:p>
            <a:pPr marL="971550" lvl="1" indent="-514350">
              <a:buFont typeface="+mj-lt"/>
              <a:buAutoNum type="arabicPeriod"/>
            </a:pPr>
            <a:r>
              <a:rPr lang="en-GB" sz="2800" dirty="0"/>
              <a:t>Keep the requirement for the CH to log the progress of up to 15 Devices in the Upgrade Image list</a:t>
            </a:r>
          </a:p>
        </p:txBody>
      </p:sp>
    </p:spTree>
    <p:extLst>
      <p:ext uri="{BB962C8B-B14F-4D97-AF65-F5344CB8AC3E}">
        <p14:creationId xmlns:p14="http://schemas.microsoft.com/office/powerpoint/2010/main" val="319534770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CF17C2-8AE6-4D41-947A-F83A3DF07E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8" y="587557"/>
            <a:ext cx="10515600" cy="936086"/>
          </a:xfrm>
        </p:spPr>
        <p:txBody>
          <a:bodyPr/>
          <a:lstStyle/>
          <a:p>
            <a:r>
              <a:rPr lang="en-GB" dirty="0"/>
              <a:t>Fragmented Firmware Images</a:t>
            </a:r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D98C1C3F-DC4C-498D-ABA2-DDDC233B690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12516012"/>
              </p:ext>
            </p:extLst>
          </p:nvPr>
        </p:nvGraphicFramePr>
        <p:xfrm>
          <a:off x="1435099" y="1567595"/>
          <a:ext cx="9631485" cy="44476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0469237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E8D834-8F3E-43E7-B208-FD71088810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6010"/>
            <a:ext cx="9321800" cy="936086"/>
          </a:xfrm>
        </p:spPr>
        <p:txBody>
          <a:bodyPr>
            <a:normAutofit/>
          </a:bodyPr>
          <a:lstStyle/>
          <a:p>
            <a:r>
              <a:rPr lang="en-GB" dirty="0"/>
              <a:t>Fragmented Firmware Images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D8B01FD9-6B0E-4069-B36F-735E5E0FB17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59653078"/>
              </p:ext>
            </p:extLst>
          </p:nvPr>
        </p:nvGraphicFramePr>
        <p:xfrm>
          <a:off x="1172308" y="1567595"/>
          <a:ext cx="9847384" cy="44476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2751276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6C6C10-1192-43B0-A673-8A4562448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0842"/>
            <a:ext cx="10515600" cy="936086"/>
          </a:xfrm>
        </p:spPr>
        <p:txBody>
          <a:bodyPr/>
          <a:lstStyle/>
          <a:p>
            <a:r>
              <a:rPr lang="en-GB" dirty="0"/>
              <a:t>Decision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77924C-D106-479E-BA41-237293010141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GB" dirty="0"/>
              <a:t>The Working Group and the Proposer are asked to agree one of the following options:</a:t>
            </a:r>
          </a:p>
          <a:p>
            <a:endParaRPr lang="en-GB" dirty="0"/>
          </a:p>
          <a:p>
            <a:pPr marL="971550" lvl="1" indent="-514350">
              <a:buFont typeface="+mj-lt"/>
              <a:buAutoNum type="arabicPeriod"/>
            </a:pPr>
            <a:r>
              <a:rPr lang="en-GB" sz="2800" dirty="0"/>
              <a:t>To keep the requirement to fragment Images larger than 750KB</a:t>
            </a:r>
          </a:p>
          <a:p>
            <a:pPr marL="971550" lvl="1" indent="-514350">
              <a:buFont typeface="+mj-lt"/>
              <a:buAutoNum type="arabicPeriod"/>
            </a:pPr>
            <a:endParaRPr lang="en-GB" sz="2800" dirty="0"/>
          </a:p>
          <a:p>
            <a:pPr marL="971550" lvl="1" indent="-514350">
              <a:buFont typeface="+mj-lt"/>
              <a:buAutoNum type="arabicPeriod"/>
            </a:pPr>
            <a:r>
              <a:rPr lang="en-GB" sz="2800" dirty="0"/>
              <a:t>To limit firmware updates to 750KB only – remove fragmentation</a:t>
            </a:r>
          </a:p>
          <a:p>
            <a:pPr lvl="2"/>
            <a:r>
              <a:rPr lang="en-GB" sz="2400" dirty="0"/>
              <a:t>This would require a Change Request</a:t>
            </a:r>
          </a:p>
          <a:p>
            <a:pPr lvl="1"/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1000388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CF17C2-8AE6-4D41-947A-F83A3DF07E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8" y="587557"/>
            <a:ext cx="10515600" cy="936086"/>
          </a:xfrm>
        </p:spPr>
        <p:txBody>
          <a:bodyPr/>
          <a:lstStyle/>
          <a:p>
            <a:r>
              <a:rPr lang="en-GB" dirty="0"/>
              <a:t>Future Dated Update Activation</a:t>
            </a:r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D98C1C3F-DC4C-498D-ABA2-DDDC233B690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58987555"/>
              </p:ext>
            </p:extLst>
          </p:nvPr>
        </p:nvGraphicFramePr>
        <p:xfrm>
          <a:off x="1028696" y="1567595"/>
          <a:ext cx="10162935" cy="44476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6869213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E8D834-8F3E-43E7-B208-FD71088810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6010"/>
            <a:ext cx="9321800" cy="936086"/>
          </a:xfrm>
        </p:spPr>
        <p:txBody>
          <a:bodyPr>
            <a:normAutofit/>
          </a:bodyPr>
          <a:lstStyle/>
          <a:p>
            <a:r>
              <a:rPr lang="en-GB" dirty="0"/>
              <a:t>Future Dated Update Activation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D8B01FD9-6B0E-4069-B36F-735E5E0FB17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21726928"/>
              </p:ext>
            </p:extLst>
          </p:nvPr>
        </p:nvGraphicFramePr>
        <p:xfrm>
          <a:off x="1148862" y="1567595"/>
          <a:ext cx="9894276" cy="44476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0942199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6C6C10-1192-43B0-A673-8A4562448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0842"/>
            <a:ext cx="10515600" cy="936086"/>
          </a:xfrm>
        </p:spPr>
        <p:txBody>
          <a:bodyPr/>
          <a:lstStyle/>
          <a:p>
            <a:r>
              <a:rPr lang="en-GB" dirty="0"/>
              <a:t>Decision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77924C-D106-479E-BA41-237293010141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The Working Group and the Proposer are asked to agree one of the following options:</a:t>
            </a:r>
          </a:p>
          <a:p>
            <a:endParaRPr lang="en-GB" dirty="0"/>
          </a:p>
          <a:p>
            <a:pPr marL="971550" lvl="1" indent="-514350">
              <a:buFont typeface="+mj-lt"/>
              <a:buAutoNum type="arabicPeriod"/>
            </a:pPr>
            <a:r>
              <a:rPr lang="en-GB" sz="2800" dirty="0"/>
              <a:t>To allow for future dated activation</a:t>
            </a:r>
          </a:p>
          <a:p>
            <a:pPr lvl="2"/>
            <a:r>
              <a:rPr lang="en-GB" sz="2400" dirty="0"/>
              <a:t>Note: The SSC require that future activation be no further than 30 days in advance, in order to meet Anomaly Detection Thresholds</a:t>
            </a:r>
          </a:p>
          <a:p>
            <a:pPr marL="971550" lvl="1" indent="-514350">
              <a:buFont typeface="+mj-lt"/>
              <a:buAutoNum type="arabicPeriod"/>
            </a:pPr>
            <a:endParaRPr lang="en-GB" sz="2800" dirty="0"/>
          </a:p>
          <a:p>
            <a:pPr marL="971550" lvl="1" indent="-514350">
              <a:buFont typeface="+mj-lt"/>
              <a:buAutoNum type="arabicPeriod"/>
            </a:pPr>
            <a:r>
              <a:rPr lang="en-GB" sz="2800" dirty="0"/>
              <a:t>To limit updates to immediate activation only</a:t>
            </a:r>
          </a:p>
          <a:p>
            <a:pPr lvl="2"/>
            <a:r>
              <a:rPr lang="en-GB" sz="2400" dirty="0"/>
              <a:t>This would require a change request</a:t>
            </a:r>
          </a:p>
        </p:txBody>
      </p:sp>
    </p:spTree>
    <p:extLst>
      <p:ext uri="{BB962C8B-B14F-4D97-AF65-F5344CB8AC3E}">
        <p14:creationId xmlns:p14="http://schemas.microsoft.com/office/powerpoint/2010/main" val="79283851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CF17C2-8AE6-4D41-947A-F83A3DF07E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8" y="571927"/>
            <a:ext cx="10515600" cy="936086"/>
          </a:xfrm>
        </p:spPr>
        <p:txBody>
          <a:bodyPr/>
          <a:lstStyle/>
          <a:p>
            <a:r>
              <a:rPr lang="en-GB" dirty="0"/>
              <a:t>Service Request for IHD/PPMID</a:t>
            </a:r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D98C1C3F-DC4C-498D-ABA2-DDDC233B690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56082200"/>
              </p:ext>
            </p:extLst>
          </p:nvPr>
        </p:nvGraphicFramePr>
        <p:xfrm>
          <a:off x="1435099" y="1567595"/>
          <a:ext cx="9631485" cy="44476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291428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CF17C2-8AE6-4D41-947A-F83A3DF07E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8" y="587557"/>
            <a:ext cx="10515600" cy="936086"/>
          </a:xfrm>
        </p:spPr>
        <p:txBody>
          <a:bodyPr/>
          <a:lstStyle/>
          <a:p>
            <a:r>
              <a:rPr lang="en-GB" dirty="0"/>
              <a:t>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877D16-17BF-41BD-9DF5-6E272CDD93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825624"/>
            <a:ext cx="10515599" cy="4035913"/>
          </a:xfrm>
        </p:spPr>
        <p:txBody>
          <a:bodyPr>
            <a:normAutofit fontScale="77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GB" dirty="0"/>
              <a:t>Brief overview of the modification</a:t>
            </a:r>
          </a:p>
          <a:p>
            <a:pPr marL="514350" indent="-514350">
              <a:buFont typeface="+mj-lt"/>
              <a:buAutoNum type="arabicPeriod"/>
            </a:pPr>
            <a:endParaRPr lang="en-GB" dirty="0"/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Update on SSC discussion on local firmware updates</a:t>
            </a:r>
          </a:p>
          <a:p>
            <a:pPr marL="514350" indent="-514350">
              <a:buFont typeface="+mj-lt"/>
              <a:buAutoNum type="arabicPeriod"/>
            </a:pPr>
            <a:endParaRPr lang="en-GB" dirty="0"/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Discussion on options</a:t>
            </a:r>
          </a:p>
          <a:p>
            <a:pPr marL="514350" indent="-514350">
              <a:buFont typeface="+mj-lt"/>
              <a:buAutoNum type="arabicPeriod"/>
            </a:pPr>
            <a:endParaRPr lang="en-GB" dirty="0"/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Clarity over dual Supplier scenarios</a:t>
            </a:r>
          </a:p>
          <a:p>
            <a:pPr marL="514350" indent="-514350">
              <a:buFont typeface="+mj-lt"/>
              <a:buAutoNum type="arabicPeriod"/>
            </a:pPr>
            <a:endParaRPr lang="en-GB" dirty="0"/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Implementation approach</a:t>
            </a:r>
          </a:p>
          <a:p>
            <a:pPr marL="514350" indent="-514350">
              <a:buFont typeface="+mj-lt"/>
              <a:buAutoNum type="arabicPeriod"/>
            </a:pPr>
            <a:endParaRPr lang="en-GB" dirty="0"/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Next steps</a:t>
            </a:r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2267072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E8D834-8F3E-43E7-B208-FD71088810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6010"/>
            <a:ext cx="9321800" cy="936086"/>
          </a:xfrm>
        </p:spPr>
        <p:txBody>
          <a:bodyPr>
            <a:normAutofit/>
          </a:bodyPr>
          <a:lstStyle/>
          <a:p>
            <a:r>
              <a:rPr lang="en-GB" dirty="0"/>
              <a:t>Service Request for IHD/PPMID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D8B01FD9-6B0E-4069-B36F-735E5E0FB17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85427583"/>
              </p:ext>
            </p:extLst>
          </p:nvPr>
        </p:nvGraphicFramePr>
        <p:xfrm>
          <a:off x="1435100" y="1567595"/>
          <a:ext cx="9321800" cy="44476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4873540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6C6C10-1192-43B0-A673-8A4562448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37733"/>
            <a:ext cx="10515600" cy="936086"/>
          </a:xfrm>
        </p:spPr>
        <p:txBody>
          <a:bodyPr/>
          <a:lstStyle/>
          <a:p>
            <a:r>
              <a:rPr lang="en-GB" dirty="0"/>
              <a:t>Decision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77924C-D106-479E-BA41-237293010141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The Working Group and the Proposer are asked to agree one of the following options:</a:t>
            </a:r>
          </a:p>
          <a:p>
            <a:endParaRPr lang="en-GB" dirty="0"/>
          </a:p>
          <a:p>
            <a:pPr marL="971550" lvl="1" indent="-514350">
              <a:buFont typeface="+mj-lt"/>
              <a:buAutoNum type="arabicPeriod"/>
            </a:pPr>
            <a:r>
              <a:rPr lang="en-GB" sz="2800" dirty="0"/>
              <a:t>To use existing SR11.1 ‘Distribute Firmware’ for IHDs and PPMIDs</a:t>
            </a:r>
            <a:endParaRPr lang="en-GB" sz="2400" dirty="0"/>
          </a:p>
          <a:p>
            <a:pPr marL="971550" lvl="1" indent="-514350">
              <a:buFont typeface="+mj-lt"/>
              <a:buAutoNum type="arabicPeriod"/>
            </a:pPr>
            <a:endParaRPr lang="en-GB" sz="2800" dirty="0"/>
          </a:p>
          <a:p>
            <a:pPr marL="971550" lvl="1" indent="-514350">
              <a:buFont typeface="+mj-lt"/>
              <a:buAutoNum type="arabicPeriod"/>
            </a:pPr>
            <a:r>
              <a:rPr lang="en-GB" sz="2800" dirty="0"/>
              <a:t>To use a new non-critical Service Request for IHD/PPMID firmware</a:t>
            </a:r>
            <a:endParaRPr lang="en-GB" sz="3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lvl="2"/>
            <a:r>
              <a:rPr lang="en-GB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This would require a change request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71053277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CF17C2-8AE6-4D41-947A-F83A3DF07E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8" y="587557"/>
            <a:ext cx="10515600" cy="936086"/>
          </a:xfrm>
        </p:spPr>
        <p:txBody>
          <a:bodyPr/>
          <a:lstStyle/>
          <a:p>
            <a:r>
              <a:rPr lang="en-GB" dirty="0"/>
              <a:t>In-Home Displays</a:t>
            </a:r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D98C1C3F-DC4C-498D-ABA2-DDDC233B690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84651431"/>
              </p:ext>
            </p:extLst>
          </p:nvPr>
        </p:nvGraphicFramePr>
        <p:xfrm>
          <a:off x="1435099" y="1567595"/>
          <a:ext cx="9631485" cy="44476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7174399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E8D834-8F3E-43E7-B208-FD71088810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68016"/>
            <a:ext cx="9321800" cy="936086"/>
          </a:xfrm>
        </p:spPr>
        <p:txBody>
          <a:bodyPr>
            <a:normAutofit/>
          </a:bodyPr>
          <a:lstStyle/>
          <a:p>
            <a:r>
              <a:rPr lang="en-GB" dirty="0"/>
              <a:t>In-Home Displays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D8B01FD9-6B0E-4069-B36F-735E5E0FB17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78558995"/>
              </p:ext>
            </p:extLst>
          </p:nvPr>
        </p:nvGraphicFramePr>
        <p:xfrm>
          <a:off x="1435100" y="1567595"/>
          <a:ext cx="9321800" cy="44476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0278025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6C6C10-1192-43B0-A673-8A4562448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57270"/>
            <a:ext cx="10515600" cy="936086"/>
          </a:xfrm>
        </p:spPr>
        <p:txBody>
          <a:bodyPr/>
          <a:lstStyle/>
          <a:p>
            <a:r>
              <a:rPr lang="en-GB" dirty="0"/>
              <a:t>Decision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77924C-D106-479E-BA41-237293010141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The Working Group and the Proposer are asked to agree one of the following options:</a:t>
            </a:r>
          </a:p>
          <a:p>
            <a:endParaRPr lang="en-GB" dirty="0"/>
          </a:p>
          <a:p>
            <a:pPr marL="971550" lvl="1" indent="-514350">
              <a:buFont typeface="+mj-lt"/>
              <a:buAutoNum type="arabicPeriod"/>
            </a:pPr>
            <a:r>
              <a:rPr lang="en-GB" sz="2800" dirty="0"/>
              <a:t>To keep IHDs in the scope of the modification</a:t>
            </a:r>
            <a:endParaRPr lang="en-GB" sz="2400" dirty="0"/>
          </a:p>
          <a:p>
            <a:pPr marL="971550" lvl="1" indent="-514350">
              <a:buFont typeface="+mj-lt"/>
              <a:buAutoNum type="arabicPeriod"/>
            </a:pPr>
            <a:endParaRPr lang="en-GB" sz="2800" dirty="0"/>
          </a:p>
          <a:p>
            <a:pPr marL="971550" lvl="1" indent="-514350">
              <a:buFont typeface="+mj-lt"/>
              <a:buAutoNum type="arabicPeriod"/>
            </a:pPr>
            <a:r>
              <a:rPr lang="en-GB" sz="2800" dirty="0"/>
              <a:t>To remove IHDs from the scope of the modification</a:t>
            </a:r>
          </a:p>
          <a:p>
            <a:pPr lvl="2"/>
            <a:r>
              <a:rPr lang="en-GB" sz="2400" dirty="0"/>
              <a:t>This would require a change request</a:t>
            </a:r>
          </a:p>
        </p:txBody>
      </p:sp>
    </p:spTree>
    <p:extLst>
      <p:ext uri="{BB962C8B-B14F-4D97-AF65-F5344CB8AC3E}">
        <p14:creationId xmlns:p14="http://schemas.microsoft.com/office/powerpoint/2010/main" val="324999392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CF17C2-8AE6-4D41-947A-F83A3DF07E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8" y="587557"/>
            <a:ext cx="10515600" cy="936086"/>
          </a:xfrm>
        </p:spPr>
        <p:txBody>
          <a:bodyPr/>
          <a:lstStyle/>
          <a:p>
            <a:r>
              <a:rPr lang="en-GB" dirty="0"/>
              <a:t>Alerts and notifications</a:t>
            </a:r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D98C1C3F-DC4C-498D-ABA2-DDDC233B690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52300684"/>
              </p:ext>
            </p:extLst>
          </p:nvPr>
        </p:nvGraphicFramePr>
        <p:xfrm>
          <a:off x="1435099" y="1567595"/>
          <a:ext cx="9631485" cy="44476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944011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E8D834-8F3E-43E7-B208-FD71088810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1640"/>
            <a:ext cx="9321800" cy="936086"/>
          </a:xfrm>
        </p:spPr>
        <p:txBody>
          <a:bodyPr>
            <a:normAutofit/>
          </a:bodyPr>
          <a:lstStyle/>
          <a:p>
            <a:r>
              <a:rPr lang="en-GB" dirty="0"/>
              <a:t>Alerts and notifications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D8B01FD9-6B0E-4069-B36F-735E5E0FB17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79313354"/>
              </p:ext>
            </p:extLst>
          </p:nvPr>
        </p:nvGraphicFramePr>
        <p:xfrm>
          <a:off x="1435100" y="1426918"/>
          <a:ext cx="9321800" cy="44476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1014570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6C6C10-1192-43B0-A673-8A4562448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2102"/>
            <a:ext cx="10515600" cy="936086"/>
          </a:xfrm>
        </p:spPr>
        <p:txBody>
          <a:bodyPr/>
          <a:lstStyle/>
          <a:p>
            <a:r>
              <a:rPr lang="en-GB" dirty="0"/>
              <a:t>Decision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77924C-D106-479E-BA41-237293010141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The Working Group and the Proposer are asked to agree one of the following options:</a:t>
            </a:r>
          </a:p>
          <a:p>
            <a:endParaRPr lang="en-GB" dirty="0"/>
          </a:p>
          <a:p>
            <a:pPr marL="971550" lvl="1" indent="-514350">
              <a:buFont typeface="+mj-lt"/>
              <a:buAutoNum type="arabicPeriod"/>
            </a:pPr>
            <a:r>
              <a:rPr lang="en-GB" sz="2800" dirty="0"/>
              <a:t>To keep the Alerts and Notifications referenced in the GBCS legal text</a:t>
            </a:r>
            <a:endParaRPr lang="en-GB" sz="2400" dirty="0"/>
          </a:p>
          <a:p>
            <a:pPr marL="971550" lvl="1" indent="-514350">
              <a:buFont typeface="+mj-lt"/>
              <a:buAutoNum type="arabicPeriod"/>
            </a:pPr>
            <a:endParaRPr lang="en-GB" sz="2800" dirty="0"/>
          </a:p>
          <a:p>
            <a:pPr marL="971550" lvl="1" indent="-514350">
              <a:buFont typeface="+mj-lt"/>
              <a:buAutoNum type="arabicPeriod"/>
            </a:pPr>
            <a:r>
              <a:rPr lang="en-GB" sz="2800" dirty="0"/>
              <a:t>To shorten the number of Alerts and Notifications</a:t>
            </a:r>
          </a:p>
          <a:p>
            <a:pPr lvl="2"/>
            <a:r>
              <a:rPr lang="en-GB" dirty="0"/>
              <a:t>Which Alerts should be removed?</a:t>
            </a:r>
          </a:p>
        </p:txBody>
      </p:sp>
    </p:spTree>
    <p:extLst>
      <p:ext uri="{BB962C8B-B14F-4D97-AF65-F5344CB8AC3E}">
        <p14:creationId xmlns:p14="http://schemas.microsoft.com/office/powerpoint/2010/main" val="126654815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F7852D-088D-4FA6-B98F-E2D9FFCDDCB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lvl="0"/>
            <a:r>
              <a:rPr lang="en-GB" dirty="0"/>
              <a:t>Forecasting firmware updates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71694E7-3142-4392-B286-3627A88A4CF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549528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A4153-A33F-4311-801E-0D77641490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29560"/>
            <a:ext cx="10515600" cy="936086"/>
          </a:xfrm>
        </p:spPr>
        <p:txBody>
          <a:bodyPr/>
          <a:lstStyle/>
          <a:p>
            <a:r>
              <a:rPr lang="en-GB" dirty="0"/>
              <a:t>Forecasting firmware updates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8F05AB-9A79-471B-B758-BBADE2192C3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The DCC have requested the Working Group provide the following information in relation to IHDs, PPMIDs and HCALCSs:</a:t>
            </a:r>
          </a:p>
          <a:p>
            <a:endParaRPr lang="en-GB" dirty="0"/>
          </a:p>
          <a:p>
            <a:pPr lvl="1"/>
            <a:r>
              <a:rPr lang="en-GB" dirty="0"/>
              <a:t>To estimate how many Devices are deployed now</a:t>
            </a:r>
          </a:p>
          <a:p>
            <a:pPr lvl="1"/>
            <a:endParaRPr lang="en-GB" dirty="0"/>
          </a:p>
          <a:p>
            <a:pPr lvl="1"/>
            <a:r>
              <a:rPr lang="en-GB" dirty="0"/>
              <a:t>To estimate how many Devices there will be at full deployment</a:t>
            </a:r>
          </a:p>
          <a:p>
            <a:pPr lvl="1"/>
            <a:endParaRPr lang="en-GB" dirty="0"/>
          </a:p>
          <a:p>
            <a:pPr lvl="1"/>
            <a:r>
              <a:rPr lang="en-GB" dirty="0"/>
              <a:t>How many times they’re expected to be updated</a:t>
            </a:r>
          </a:p>
          <a:p>
            <a:pPr lvl="1"/>
            <a:endParaRPr lang="en-GB" dirty="0"/>
          </a:p>
          <a:p>
            <a:pPr lvl="1"/>
            <a:r>
              <a:rPr lang="en-GB" dirty="0"/>
              <a:t>To estimate the number of updates expected at any one time</a:t>
            </a:r>
          </a:p>
        </p:txBody>
      </p:sp>
    </p:spTree>
    <p:extLst>
      <p:ext uri="{BB962C8B-B14F-4D97-AF65-F5344CB8AC3E}">
        <p14:creationId xmlns:p14="http://schemas.microsoft.com/office/powerpoint/2010/main" val="19734349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CF17C2-8AE6-4D41-947A-F83A3DF07E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8" y="587557"/>
            <a:ext cx="10515600" cy="936086"/>
          </a:xfrm>
        </p:spPr>
        <p:txBody>
          <a:bodyPr/>
          <a:lstStyle/>
          <a:p>
            <a:r>
              <a:rPr lang="en-GB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877D16-17BF-41BD-9DF5-6E272CDD93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825625"/>
            <a:ext cx="10515599" cy="3906960"/>
          </a:xfrm>
        </p:spPr>
        <p:txBody>
          <a:bodyPr>
            <a:normAutofit fontScale="92500" lnSpcReduction="20000"/>
          </a:bodyPr>
          <a:lstStyle/>
          <a:p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</a:rPr>
              <a:t>OTA firmware updates for IHDs, PPMIDs and HCALCSs via the DCC’s infrastructure</a:t>
            </a:r>
          </a:p>
          <a:p>
            <a:pPr lvl="0"/>
            <a:endParaRPr lang="en-GB" dirty="0"/>
          </a:p>
          <a:p>
            <a:pPr lvl="0"/>
            <a:r>
              <a:rPr lang="en-GB" dirty="0"/>
              <a:t>IHD/PPMID using Zigbee OTA delivery – combined distribution and activation</a:t>
            </a:r>
          </a:p>
          <a:p>
            <a:pPr lvl="0"/>
            <a:endParaRPr lang="en-GB" dirty="0"/>
          </a:p>
          <a:p>
            <a:pPr lvl="0"/>
            <a:r>
              <a:rPr lang="en-GB" dirty="0"/>
              <a:t>HCALCS using the ESME/GSME method (upgrade via modified GBCS Commands)</a:t>
            </a:r>
          </a:p>
          <a:p>
            <a:pPr lvl="0"/>
            <a:endParaRPr lang="en-GB" dirty="0"/>
          </a:p>
          <a:p>
            <a:pPr lvl="0"/>
            <a:r>
              <a:rPr lang="en-GB" dirty="0"/>
              <a:t>Solution is currently undergoing DCC Impact Assessment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3742942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F7852D-088D-4FA6-B98F-E2D9FFCDDCB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lvl="0"/>
            <a:r>
              <a:rPr lang="en-GB" dirty="0"/>
              <a:t>Dual Supplier scenarios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71694E7-3142-4392-B286-3627A88A4CF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5478149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E8D834-8F3E-43E7-B208-FD71088810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6010"/>
            <a:ext cx="9321800" cy="936086"/>
          </a:xfrm>
        </p:spPr>
        <p:txBody>
          <a:bodyPr>
            <a:normAutofit/>
          </a:bodyPr>
          <a:lstStyle/>
          <a:p>
            <a:r>
              <a:rPr lang="en-GB" dirty="0"/>
              <a:t>SECAS recommendation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D8B01FD9-6B0E-4069-B36F-735E5E0FB17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66542657"/>
              </p:ext>
            </p:extLst>
          </p:nvPr>
        </p:nvGraphicFramePr>
        <p:xfrm>
          <a:off x="1435100" y="1670539"/>
          <a:ext cx="9321800" cy="43447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4544393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F7852D-088D-4FA6-B98F-E2D9FFCDDCB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lvl="0"/>
            <a:r>
              <a:rPr lang="en-GB" dirty="0"/>
              <a:t>Implementation approach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71694E7-3142-4392-B286-3627A88A4CF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4160772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6C6C10-1192-43B0-A673-8A4562448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61177"/>
            <a:ext cx="10515600" cy="936086"/>
          </a:xfrm>
        </p:spPr>
        <p:txBody>
          <a:bodyPr/>
          <a:lstStyle/>
          <a:p>
            <a:r>
              <a:rPr lang="en-GB" dirty="0"/>
              <a:t>Implementation approach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77924C-D106-479E-BA41-23729301014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825625"/>
            <a:ext cx="10515599" cy="4351338"/>
          </a:xfrm>
        </p:spPr>
        <p:txBody>
          <a:bodyPr>
            <a:normAutofit/>
          </a:bodyPr>
          <a:lstStyle/>
          <a:p>
            <a:r>
              <a:rPr lang="en-GB" dirty="0"/>
              <a:t>This modification is targeted for one of the </a:t>
            </a:r>
            <a:r>
              <a:rPr lang="en-GB" b="1" dirty="0"/>
              <a:t>2021 SEC Releases</a:t>
            </a:r>
          </a:p>
          <a:p>
            <a:endParaRPr lang="en-GB" dirty="0"/>
          </a:p>
          <a:p>
            <a:r>
              <a:rPr lang="en-GB" dirty="0"/>
              <a:t>If the Impact Assessment is returned in time, and the DCC has sufficient lead time, we will aim for the </a:t>
            </a:r>
            <a:r>
              <a:rPr lang="en-GB" b="1" dirty="0"/>
              <a:t>June 2021 SEC Release</a:t>
            </a:r>
          </a:p>
          <a:p>
            <a:endParaRPr lang="en-GB" b="1" dirty="0"/>
          </a:p>
          <a:p>
            <a:r>
              <a:rPr lang="en-GB" b="1" dirty="0"/>
              <a:t>Note: </a:t>
            </a:r>
            <a:r>
              <a:rPr lang="en-GB" dirty="0"/>
              <a:t>the implementation of this modification is dependant on DCC CR1047 and CR1057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136535617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90047B-24D7-4183-915E-D251AE92A4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Next steps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74AB233-F6FC-4EA6-977B-FFD895ED762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025965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6C6C10-1192-43B0-A673-8A4562448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53363"/>
            <a:ext cx="10515600" cy="936086"/>
          </a:xfrm>
        </p:spPr>
        <p:txBody>
          <a:bodyPr/>
          <a:lstStyle/>
          <a:p>
            <a:r>
              <a:rPr lang="en-GB" dirty="0"/>
              <a:t>Next Steps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77924C-D106-479E-BA41-23729301014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825625"/>
            <a:ext cx="10515599" cy="4351338"/>
          </a:xfrm>
        </p:spPr>
        <p:txBody>
          <a:bodyPr>
            <a:normAutofit lnSpcReduction="10000"/>
          </a:bodyPr>
          <a:lstStyle/>
          <a:p>
            <a:r>
              <a:rPr lang="en-GB" dirty="0"/>
              <a:t>The DCC to raise any necessary Change Requests</a:t>
            </a:r>
          </a:p>
          <a:p>
            <a:endParaRPr lang="en-GB" dirty="0"/>
          </a:p>
          <a:p>
            <a:r>
              <a:rPr lang="en-GB" dirty="0"/>
              <a:t>Service Providers to advise as soon as possible how long each Change Request will take to assess and to return a cost and timescale</a:t>
            </a:r>
          </a:p>
          <a:p>
            <a:endParaRPr lang="en-GB" dirty="0"/>
          </a:p>
          <a:p>
            <a:r>
              <a:rPr lang="en-GB" dirty="0"/>
              <a:t>SECAS will update the Modification Report with the results of this meeting</a:t>
            </a:r>
          </a:p>
          <a:p>
            <a:endParaRPr lang="en-GB" dirty="0"/>
          </a:p>
          <a:p>
            <a:r>
              <a:rPr lang="en-GB" dirty="0"/>
              <a:t>As soon as the full costs are known, we will take the Modification Report to the Panel</a:t>
            </a:r>
          </a:p>
        </p:txBody>
      </p:sp>
    </p:spTree>
    <p:extLst>
      <p:ext uri="{BB962C8B-B14F-4D97-AF65-F5344CB8AC3E}">
        <p14:creationId xmlns:p14="http://schemas.microsoft.com/office/powerpoint/2010/main" val="229204071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F9647-46ED-4930-A1B4-97577024862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Thank you for listening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C6F5B19-C3E1-42C3-A934-2E0EF606337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Joe Hehir</a:t>
            </a:r>
          </a:p>
        </p:txBody>
      </p:sp>
    </p:spTree>
    <p:extLst>
      <p:ext uri="{BB962C8B-B14F-4D97-AF65-F5344CB8AC3E}">
        <p14:creationId xmlns:p14="http://schemas.microsoft.com/office/powerpoint/2010/main" val="36675518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667C71-9687-41B8-8080-B19A0A1BF2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552386"/>
            <a:ext cx="9527931" cy="936086"/>
          </a:xfrm>
        </p:spPr>
        <p:txBody>
          <a:bodyPr>
            <a:normAutofit/>
          </a:bodyPr>
          <a:lstStyle/>
          <a:p>
            <a:r>
              <a:rPr lang="en-GB" dirty="0"/>
              <a:t>IHD/PPMID solution</a:t>
            </a: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5BE0321A-B25D-4FF4-9953-E8F73503A60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35250436"/>
              </p:ext>
            </p:extLst>
          </p:nvPr>
        </p:nvGraphicFramePr>
        <p:xfrm>
          <a:off x="1005256" y="1690688"/>
          <a:ext cx="9862036" cy="44476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661219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488113-C69B-400B-B029-29DFF8F3E8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05133"/>
            <a:ext cx="10515600" cy="936086"/>
          </a:xfrm>
        </p:spPr>
        <p:txBody>
          <a:bodyPr/>
          <a:lstStyle/>
          <a:p>
            <a:r>
              <a:rPr lang="en-GB" dirty="0"/>
              <a:t>HCALCS solution</a:t>
            </a: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CB2BFA55-9D94-4D06-86C5-64AB6F6BB32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5748527"/>
              </p:ext>
            </p:extLst>
          </p:nvPr>
        </p:nvGraphicFramePr>
        <p:xfrm>
          <a:off x="1005256" y="1690688"/>
          <a:ext cx="9862036" cy="44476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742391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F7852D-088D-4FA6-B98F-E2D9FFCDDCB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lvl="0"/>
            <a:r>
              <a:rPr lang="en-GB" dirty="0"/>
              <a:t>SSC discussion on local updates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71694E7-3142-4392-B286-3627A88A4CF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IHDs and PPMIDs only</a:t>
            </a:r>
          </a:p>
        </p:txBody>
      </p:sp>
    </p:spTree>
    <p:extLst>
      <p:ext uri="{BB962C8B-B14F-4D97-AF65-F5344CB8AC3E}">
        <p14:creationId xmlns:p14="http://schemas.microsoft.com/office/powerpoint/2010/main" val="40310697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CF17C2-8AE6-4D41-947A-F83A3DF07E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8" y="587557"/>
            <a:ext cx="10515600" cy="936086"/>
          </a:xfrm>
        </p:spPr>
        <p:txBody>
          <a:bodyPr/>
          <a:lstStyle/>
          <a:p>
            <a:r>
              <a:rPr lang="en-GB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877D16-17BF-41BD-9DF5-6E272CDD93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825625"/>
            <a:ext cx="10515599" cy="3906960"/>
          </a:xfrm>
        </p:spPr>
        <p:txBody>
          <a:bodyPr>
            <a:normAutofit/>
          </a:bodyPr>
          <a:lstStyle/>
          <a:p>
            <a:pPr lvl="0"/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</a:rPr>
              <a:t>SSC has been looking into industry use cases to carry out triage and refurbishment of ESME and GSME</a:t>
            </a:r>
          </a:p>
          <a:p>
            <a:pPr lvl="0"/>
            <a:endParaRPr lang="en-GB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lvl="0"/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</a:rPr>
              <a:t>Suppliers and Manufacturers need to be able to update firmware in the supply chain</a:t>
            </a:r>
          </a:p>
          <a:p>
            <a:endParaRPr lang="en-GB" dirty="0"/>
          </a:p>
          <a:p>
            <a:r>
              <a:rPr lang="en-GB" dirty="0"/>
              <a:t>The TABASC Chair believes not allowing local firmware updates may present unnecessary constraints on Parties in the future</a:t>
            </a:r>
          </a:p>
        </p:txBody>
      </p:sp>
    </p:spTree>
    <p:extLst>
      <p:ext uri="{BB962C8B-B14F-4D97-AF65-F5344CB8AC3E}">
        <p14:creationId xmlns:p14="http://schemas.microsoft.com/office/powerpoint/2010/main" val="6548169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667C71-9687-41B8-8080-B19A0A1BF2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543595"/>
            <a:ext cx="9527931" cy="936086"/>
          </a:xfrm>
        </p:spPr>
        <p:txBody>
          <a:bodyPr>
            <a:normAutofit/>
          </a:bodyPr>
          <a:lstStyle/>
          <a:p>
            <a:r>
              <a:rPr lang="en-GB" sz="3800" dirty="0"/>
              <a:t>Managing local updates</a:t>
            </a:r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20D65E19-0AFB-4A8F-A8BC-72D242FFAFF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87408211"/>
              </p:ext>
            </p:extLst>
          </p:nvPr>
        </p:nvGraphicFramePr>
        <p:xfrm>
          <a:off x="1104900" y="1749669"/>
          <a:ext cx="9982200" cy="4388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88806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ECAS Powerpoint Template (005)  -  Read-Only" id="{85484595-E560-484D-8DB5-B5B948A283F1}" vid="{406A5B05-B60B-4D20-821B-333626B96A0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SECAS Powerpoint Template Slides</Template>
  <TotalTime>1995</TotalTime>
  <Words>1944</Words>
  <Application>Microsoft Office PowerPoint</Application>
  <PresentationFormat>Widescreen</PresentationFormat>
  <Paragraphs>271</Paragraphs>
  <Slides>46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50" baseType="lpstr">
      <vt:lpstr>Arial</vt:lpstr>
      <vt:lpstr>Calibri</vt:lpstr>
      <vt:lpstr>Calibri Light</vt:lpstr>
      <vt:lpstr>Office Theme</vt:lpstr>
      <vt:lpstr>SECMP0007 ‘Firmware updates to IHDs and PPMIDs’</vt:lpstr>
      <vt:lpstr>Purpose of the meeting</vt:lpstr>
      <vt:lpstr>Agenda</vt:lpstr>
      <vt:lpstr>Summary</vt:lpstr>
      <vt:lpstr>IHD/PPMID solution</vt:lpstr>
      <vt:lpstr>HCALCS solution</vt:lpstr>
      <vt:lpstr>SSC discussion on local updates</vt:lpstr>
      <vt:lpstr>Background</vt:lpstr>
      <vt:lpstr>Managing local updates</vt:lpstr>
      <vt:lpstr>SSC recommendation</vt:lpstr>
      <vt:lpstr>Decision</vt:lpstr>
      <vt:lpstr>Options</vt:lpstr>
      <vt:lpstr>Impacts</vt:lpstr>
      <vt:lpstr>Use of ESME/GSME Blocks for Updates</vt:lpstr>
      <vt:lpstr>Use of ESME/GSME Blocks for Updates</vt:lpstr>
      <vt:lpstr>Decision</vt:lpstr>
      <vt:lpstr>Comms Hub Image SLA</vt:lpstr>
      <vt:lpstr>Comms Hub Image SLA</vt:lpstr>
      <vt:lpstr>Decision</vt:lpstr>
      <vt:lpstr>Comms Hub logging of updates</vt:lpstr>
      <vt:lpstr>Comms Hub logging of updates</vt:lpstr>
      <vt:lpstr>Decision</vt:lpstr>
      <vt:lpstr>Fragmented Firmware Images</vt:lpstr>
      <vt:lpstr>Fragmented Firmware Images</vt:lpstr>
      <vt:lpstr>Decision</vt:lpstr>
      <vt:lpstr>Future Dated Update Activation</vt:lpstr>
      <vt:lpstr>Future Dated Update Activation</vt:lpstr>
      <vt:lpstr>Decision</vt:lpstr>
      <vt:lpstr>Service Request for IHD/PPMID</vt:lpstr>
      <vt:lpstr>Service Request for IHD/PPMID</vt:lpstr>
      <vt:lpstr>Decision</vt:lpstr>
      <vt:lpstr>In-Home Displays</vt:lpstr>
      <vt:lpstr>In-Home Displays</vt:lpstr>
      <vt:lpstr>Decision</vt:lpstr>
      <vt:lpstr>Alerts and notifications</vt:lpstr>
      <vt:lpstr>Alerts and notifications</vt:lpstr>
      <vt:lpstr>Decision</vt:lpstr>
      <vt:lpstr>Forecasting firmware updates</vt:lpstr>
      <vt:lpstr>Forecasting firmware updates</vt:lpstr>
      <vt:lpstr>Dual Supplier scenarios</vt:lpstr>
      <vt:lpstr>SECAS recommendation</vt:lpstr>
      <vt:lpstr>Implementation approach</vt:lpstr>
      <vt:lpstr>Implementation approach</vt:lpstr>
      <vt:lpstr>Next steps</vt:lpstr>
      <vt:lpstr>Next Steps</vt:lpstr>
      <vt:lpstr>Thank you for listening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Joe Hehir</dc:creator>
  <cp:lastModifiedBy>Joe Hehir</cp:lastModifiedBy>
  <cp:revision>144</cp:revision>
  <dcterms:created xsi:type="dcterms:W3CDTF">2019-06-26T07:44:35Z</dcterms:created>
  <dcterms:modified xsi:type="dcterms:W3CDTF">2019-12-16T15:33:07Z</dcterms:modified>
</cp:coreProperties>
</file>