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slideLayouts/slideLayout9.xml" ContentType="application/vnd.openxmlformats-officedocument.presentationml.slideLayout+xml"/>
  <Override PartName="/ppt/theme/theme5.xml" ContentType="application/vnd.openxmlformats-officedocument.theme+xml"/>
  <Override PartName="/ppt/tags/tag2.xml" ContentType="application/vnd.openxmlformats-officedocument.presentationml.tags+xml"/>
  <Override PartName="/ppt/slideLayouts/slideLayout10.xml" ContentType="application/vnd.openxmlformats-officedocument.presentationml.slideLayout+xml"/>
  <Override PartName="/ppt/theme/theme6.xml" ContentType="application/vnd.openxmlformats-officedocument.theme+xml"/>
  <Override PartName="/ppt/slideLayouts/slideLayout11.xml" ContentType="application/vnd.openxmlformats-officedocument.presentationml.slideLayout+xml"/>
  <Override PartName="/ppt/theme/theme7.xml" ContentType="application/vnd.openxmlformats-officedocument.theme+xml"/>
  <Override PartName="/ppt/slideLayouts/slideLayout12.xml" ContentType="application/vnd.openxmlformats-officedocument.presentationml.slideLayout+xml"/>
  <Override PartName="/ppt/theme/theme8.xml" ContentType="application/vnd.openxmlformats-officedocument.theme+xml"/>
  <Override PartName="/ppt/tags/tag3.xml" ContentType="application/vnd.openxmlformats-officedocument.presentationml.tags+xml"/>
  <Override PartName="/ppt/slideLayouts/slideLayout13.xml" ContentType="application/vnd.openxmlformats-officedocument.presentationml.slideLayout+xml"/>
  <Override PartName="/ppt/theme/theme9.xml" ContentType="application/vnd.openxmlformats-officedocument.theme+xml"/>
  <Override PartName="/ppt/tags/tag4.xml" ContentType="application/vnd.openxmlformats-officedocument.presentationml.tags+xml"/>
  <Override PartName="/ppt/slideLayouts/slideLayout14.xml" ContentType="application/vnd.openxmlformats-officedocument.presentationml.slideLayout+xml"/>
  <Override PartName="/ppt/theme/theme10.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11.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1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1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1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1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6.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bookmarkIdSeed="2">
  <p:sldMasterIdLst>
    <p:sldMasterId id="2147483670" r:id="rId4"/>
    <p:sldMasterId id="2147483756" r:id="rId5"/>
    <p:sldMasterId id="2147483758" r:id="rId6"/>
    <p:sldMasterId id="2147483764" r:id="rId7"/>
    <p:sldMasterId id="2147483767" r:id="rId8"/>
    <p:sldMasterId id="2147483779" r:id="rId9"/>
    <p:sldMasterId id="2147483795" r:id="rId10"/>
    <p:sldMasterId id="2147483802" r:id="rId11"/>
    <p:sldMasterId id="2147483660" r:id="rId12"/>
    <p:sldMasterId id="2147483806" r:id="rId13"/>
    <p:sldMasterId id="2147483847" r:id="rId14"/>
    <p:sldMasterId id="2147483850" r:id="rId15"/>
    <p:sldMasterId id="2147483684" r:id="rId16"/>
    <p:sldMasterId id="2147483854" r:id="rId17"/>
    <p:sldMasterId id="2147483862" r:id="rId18"/>
    <p:sldMasterId id="2147483868" r:id="rId19"/>
    <p:sldMasterId id="2147483874" r:id="rId20"/>
  </p:sldMasterIdLst>
  <p:notesMasterIdLst>
    <p:notesMasterId r:id="rId49"/>
  </p:notesMasterIdLst>
  <p:handoutMasterIdLst>
    <p:handoutMasterId r:id="rId50"/>
  </p:handoutMasterIdLst>
  <p:sldIdLst>
    <p:sldId id="3975" r:id="rId21"/>
    <p:sldId id="3976" r:id="rId22"/>
    <p:sldId id="3977" r:id="rId23"/>
    <p:sldId id="26105" r:id="rId24"/>
    <p:sldId id="3978" r:id="rId25"/>
    <p:sldId id="26064" r:id="rId26"/>
    <p:sldId id="26083" r:id="rId27"/>
    <p:sldId id="26079" r:id="rId28"/>
    <p:sldId id="26074" r:id="rId29"/>
    <p:sldId id="25779" r:id="rId30"/>
    <p:sldId id="26080" r:id="rId31"/>
    <p:sldId id="26177" r:id="rId32"/>
    <p:sldId id="26178" r:id="rId33"/>
    <p:sldId id="26109" r:id="rId34"/>
    <p:sldId id="26110" r:id="rId35"/>
    <p:sldId id="26111" r:id="rId36"/>
    <p:sldId id="26112" r:id="rId37"/>
    <p:sldId id="26173" r:id="rId38"/>
    <p:sldId id="26175" r:id="rId39"/>
    <p:sldId id="26174" r:id="rId40"/>
    <p:sldId id="26176" r:id="rId41"/>
    <p:sldId id="4102" r:id="rId42"/>
    <p:sldId id="25776" r:id="rId43"/>
    <p:sldId id="26114" r:id="rId44"/>
    <p:sldId id="26172" r:id="rId45"/>
    <p:sldId id="26171" r:id="rId46"/>
    <p:sldId id="26113" r:id="rId47"/>
    <p:sldId id="26054"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igail Hermon" initials="AH" lastIdx="20" clrIdx="0">
    <p:extLst>
      <p:ext uri="{19B8F6BF-5375-455C-9EA6-DF929625EA0E}">
        <p15:presenceInfo xmlns:p15="http://schemas.microsoft.com/office/powerpoint/2012/main" userId="S-1-5-21-861567501-1659004503-725345543-28828" providerId="AD"/>
      </p:ext>
    </p:extLst>
  </p:cmAuthor>
  <p:cmAuthor id="2" name="Hollie McGovern" initials="HM" lastIdx="1" clrIdx="1">
    <p:extLst>
      <p:ext uri="{19B8F6BF-5375-455C-9EA6-DF929625EA0E}">
        <p15:presenceInfo xmlns:p15="http://schemas.microsoft.com/office/powerpoint/2012/main" userId="S::Hollie.McGovern@gemserv.com::706226e0-d850-496c-a49d-f4a2b8ad1717" providerId="AD"/>
      </p:ext>
    </p:extLst>
  </p:cmAuthor>
  <p:cmAuthor id="3" name="Abigail Hermon" initials="AH [2]" lastIdx="8" clrIdx="2">
    <p:extLst>
      <p:ext uri="{19B8F6BF-5375-455C-9EA6-DF929625EA0E}">
        <p15:presenceInfo xmlns:p15="http://schemas.microsoft.com/office/powerpoint/2012/main" userId="Abigail Hermon" providerId="None"/>
      </p:ext>
    </p:extLst>
  </p:cmAuthor>
  <p:cmAuthor id="4" name="Rebecca Jones" initials="RJ" lastIdx="1" clrIdx="3">
    <p:extLst>
      <p:ext uri="{19B8F6BF-5375-455C-9EA6-DF929625EA0E}">
        <p15:presenceInfo xmlns:p15="http://schemas.microsoft.com/office/powerpoint/2012/main" userId="S::Rebecca.Jones@gemserv.com::59955120-284e-4cf0-b37e-10d7ebca00ca" providerId="AD"/>
      </p:ext>
    </p:extLst>
  </p:cmAuthor>
  <p:cmAuthor id="5" name="Kayla Reinhart" initials="KR" lastIdx="4" clrIdx="4">
    <p:extLst>
      <p:ext uri="{19B8F6BF-5375-455C-9EA6-DF929625EA0E}">
        <p15:presenceInfo xmlns:p15="http://schemas.microsoft.com/office/powerpoint/2012/main" userId="S::Kayla.Reinhart@gemserv.com::9021d7b6-5212-4aec-a0d7-4a29e118036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353"/>
    <a:srgbClr val="64C7F2"/>
    <a:srgbClr val="77E3A5"/>
    <a:srgbClr val="6FBA67"/>
    <a:srgbClr val="9CC978"/>
    <a:srgbClr val="DEE69A"/>
    <a:srgbClr val="333333"/>
    <a:srgbClr val="6CA1D6"/>
    <a:srgbClr val="C3E4EB"/>
    <a:srgbClr val="4545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F27104-EAF4-49D7-AB88-0F62246C09D5}" v="235" dt="2022-08-23T13:47:55.991"/>
    <p1510:client id="{E67159A0-C93C-4520-AB06-ADE862620C9B}" v="35" dt="2022-08-23T13:19:28.996"/>
  </p1510:revLst>
</p1510:revInfo>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6.xml"/><Relationship Id="rId39" Type="http://schemas.openxmlformats.org/officeDocument/2006/relationships/slide" Target="slides/slide19.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slide" Target="slides/slide22.xml"/><Relationship Id="rId47" Type="http://schemas.openxmlformats.org/officeDocument/2006/relationships/slide" Target="slides/slide27.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9.xml"/><Relationship Id="rId11" Type="http://schemas.openxmlformats.org/officeDocument/2006/relationships/slideMaster" Target="slideMasters/slideMaster8.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3"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Master" Target="slideMasters/slideMaster16.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microsoft.com/office/2016/11/relationships/changesInfo" Target="changesInfos/changesInfo1.xml"/><Relationship Id="rId8" Type="http://schemas.openxmlformats.org/officeDocument/2006/relationships/slideMaster" Target="slideMasters/slideMaster5.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20" Type="http://schemas.openxmlformats.org/officeDocument/2006/relationships/slideMaster" Target="slideMasters/slideMaster17.xml"/><Relationship Id="rId41" Type="http://schemas.openxmlformats.org/officeDocument/2006/relationships/slide" Target="slides/slide21.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notesMaster" Target="notesMasters/notesMaster1.xml"/><Relationship Id="rId57" Type="http://schemas.microsoft.com/office/2015/10/relationships/revisionInfo" Target="revisionInfo.xml"/><Relationship Id="rId10" Type="http://schemas.openxmlformats.org/officeDocument/2006/relationships/slideMaster" Target="slideMasters/slideMaster7.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Kemp" userId="d55edeee-99fa-4c18-908a-23df7dec9529" providerId="ADAL" clId="{84F47784-7E06-4A1E-B8CB-F219242067F5}"/>
    <pc:docChg chg="custSel modSld">
      <pc:chgData name="David Kemp" userId="d55edeee-99fa-4c18-908a-23df7dec9529" providerId="ADAL" clId="{84F47784-7E06-4A1E-B8CB-F219242067F5}" dt="2022-07-27T07:21:19.276" v="288" actId="403"/>
      <pc:docMkLst>
        <pc:docMk/>
      </pc:docMkLst>
      <pc:sldChg chg="modSp mod">
        <pc:chgData name="David Kemp" userId="d55edeee-99fa-4c18-908a-23df7dec9529" providerId="ADAL" clId="{84F47784-7E06-4A1E-B8CB-F219242067F5}" dt="2022-07-27T07:21:19.276" v="288" actId="403"/>
        <pc:sldMkLst>
          <pc:docMk/>
          <pc:sldMk cId="180854302" sldId="3976"/>
        </pc:sldMkLst>
        <pc:spChg chg="mod">
          <ac:chgData name="David Kemp" userId="d55edeee-99fa-4c18-908a-23df7dec9529" providerId="ADAL" clId="{84F47784-7E06-4A1E-B8CB-F219242067F5}" dt="2022-07-27T07:03:41.701" v="25" actId="20577"/>
          <ac:spMkLst>
            <pc:docMk/>
            <pc:sldMk cId="180854302" sldId="3976"/>
            <ac:spMk id="3" creationId="{00000000-0000-0000-0000-000000000000}"/>
          </ac:spMkLst>
        </pc:spChg>
        <pc:spChg chg="mod">
          <ac:chgData name="David Kemp" userId="d55edeee-99fa-4c18-908a-23df7dec9529" providerId="ADAL" clId="{84F47784-7E06-4A1E-B8CB-F219242067F5}" dt="2022-07-27T07:21:19.276" v="288" actId="403"/>
          <ac:spMkLst>
            <pc:docMk/>
            <pc:sldMk cId="180854302" sldId="3976"/>
            <ac:spMk id="6" creationId="{398F7CA6-CFED-E090-10C0-03DD124C9B21}"/>
          </ac:spMkLst>
        </pc:spChg>
      </pc:sldChg>
      <pc:sldChg chg="modSp mod">
        <pc:chgData name="David Kemp" userId="d55edeee-99fa-4c18-908a-23df7dec9529" providerId="ADAL" clId="{84F47784-7E06-4A1E-B8CB-F219242067F5}" dt="2022-07-27T07:10:22.536" v="242" actId="20577"/>
        <pc:sldMkLst>
          <pc:docMk/>
          <pc:sldMk cId="1459425037" sldId="4102"/>
        </pc:sldMkLst>
        <pc:spChg chg="mod">
          <ac:chgData name="David Kemp" userId="d55edeee-99fa-4c18-908a-23df7dec9529" providerId="ADAL" clId="{84F47784-7E06-4A1E-B8CB-F219242067F5}" dt="2022-07-27T07:10:22.536" v="242" actId="20577"/>
          <ac:spMkLst>
            <pc:docMk/>
            <pc:sldMk cId="1459425037" sldId="4102"/>
            <ac:spMk id="2" creationId="{00000000-0000-0000-0000-000000000000}"/>
          </ac:spMkLst>
        </pc:spChg>
      </pc:sldChg>
      <pc:sldChg chg="modSp mod">
        <pc:chgData name="David Kemp" userId="d55edeee-99fa-4c18-908a-23df7dec9529" providerId="ADAL" clId="{84F47784-7E06-4A1E-B8CB-F219242067F5}" dt="2022-07-27T07:13:41.256" v="243" actId="6549"/>
        <pc:sldMkLst>
          <pc:docMk/>
          <pc:sldMk cId="1702210175" sldId="25779"/>
        </pc:sldMkLst>
        <pc:spChg chg="mod">
          <ac:chgData name="David Kemp" userId="d55edeee-99fa-4c18-908a-23df7dec9529" providerId="ADAL" clId="{84F47784-7E06-4A1E-B8CB-F219242067F5}" dt="2022-07-27T07:13:41.256" v="243" actId="6549"/>
          <ac:spMkLst>
            <pc:docMk/>
            <pc:sldMk cId="1702210175" sldId="25779"/>
            <ac:spMk id="17" creationId="{A918D67C-2A0C-680E-B0E2-5CA7C14A613C}"/>
          </ac:spMkLst>
        </pc:spChg>
      </pc:sldChg>
      <pc:sldChg chg="modSp mod">
        <pc:chgData name="David Kemp" userId="d55edeee-99fa-4c18-908a-23df7dec9529" providerId="ADAL" clId="{84F47784-7E06-4A1E-B8CB-F219242067F5}" dt="2022-07-27T07:21:10.721" v="287" actId="403"/>
        <pc:sldMkLst>
          <pc:docMk/>
          <pc:sldMk cId="1014645317" sldId="26064"/>
        </pc:sldMkLst>
        <pc:spChg chg="mod">
          <ac:chgData name="David Kemp" userId="d55edeee-99fa-4c18-908a-23df7dec9529" providerId="ADAL" clId="{84F47784-7E06-4A1E-B8CB-F219242067F5}" dt="2022-07-27T07:21:10.721" v="287" actId="403"/>
          <ac:spMkLst>
            <pc:docMk/>
            <pc:sldMk cId="1014645317" sldId="26064"/>
            <ac:spMk id="4" creationId="{C3073245-86FE-4BF0-87C9-6FFFA4F4038D}"/>
          </ac:spMkLst>
        </pc:spChg>
        <pc:graphicFrameChg chg="modGraphic">
          <ac:chgData name="David Kemp" userId="d55edeee-99fa-4c18-908a-23df7dec9529" providerId="ADAL" clId="{84F47784-7E06-4A1E-B8CB-F219242067F5}" dt="2022-07-27T07:03:53.017" v="26" actId="20577"/>
          <ac:graphicFrameMkLst>
            <pc:docMk/>
            <pc:sldMk cId="1014645317" sldId="26064"/>
            <ac:graphicFrameMk id="6" creationId="{5BC6C2F2-708D-4457-AE7C-D931FAF4CDB0}"/>
          </ac:graphicFrameMkLst>
        </pc:graphicFrameChg>
      </pc:sldChg>
      <pc:sldChg chg="modSp mod">
        <pc:chgData name="David Kemp" userId="d55edeee-99fa-4c18-908a-23df7dec9529" providerId="ADAL" clId="{84F47784-7E06-4A1E-B8CB-F219242067F5}" dt="2022-07-27T07:20:36.403" v="257" actId="403"/>
        <pc:sldMkLst>
          <pc:docMk/>
          <pc:sldMk cId="360190823" sldId="26073"/>
        </pc:sldMkLst>
        <pc:spChg chg="mod">
          <ac:chgData name="David Kemp" userId="d55edeee-99fa-4c18-908a-23df7dec9529" providerId="ADAL" clId="{84F47784-7E06-4A1E-B8CB-F219242067F5}" dt="2022-07-27T07:18:42.834" v="245" actId="6549"/>
          <ac:spMkLst>
            <pc:docMk/>
            <pc:sldMk cId="360190823" sldId="26073"/>
            <ac:spMk id="2" creationId="{00000000-0000-0000-0000-000000000000}"/>
          </ac:spMkLst>
        </pc:spChg>
        <pc:spChg chg="mod">
          <ac:chgData name="David Kemp" userId="d55edeee-99fa-4c18-908a-23df7dec9529" providerId="ADAL" clId="{84F47784-7E06-4A1E-B8CB-F219242067F5}" dt="2022-07-27T07:08:55.007" v="241"/>
          <ac:spMkLst>
            <pc:docMk/>
            <pc:sldMk cId="360190823" sldId="26073"/>
            <ac:spMk id="3" creationId="{00000000-0000-0000-0000-000000000000}"/>
          </ac:spMkLst>
        </pc:spChg>
        <pc:spChg chg="mod">
          <ac:chgData name="David Kemp" userId="d55edeee-99fa-4c18-908a-23df7dec9529" providerId="ADAL" clId="{84F47784-7E06-4A1E-B8CB-F219242067F5}" dt="2022-07-27T07:20:36.403" v="257" actId="403"/>
          <ac:spMkLst>
            <pc:docMk/>
            <pc:sldMk cId="360190823" sldId="26073"/>
            <ac:spMk id="7" creationId="{14A472CF-8C59-D674-AED5-9A86A1117E0E}"/>
          </ac:spMkLst>
        </pc:spChg>
      </pc:sldChg>
      <pc:sldChg chg="modSp mod">
        <pc:chgData name="David Kemp" userId="d55edeee-99fa-4c18-908a-23df7dec9529" providerId="ADAL" clId="{84F47784-7E06-4A1E-B8CB-F219242067F5}" dt="2022-07-27T07:20:27.218" v="255" actId="403"/>
        <pc:sldMkLst>
          <pc:docMk/>
          <pc:sldMk cId="3606121165" sldId="26079"/>
        </pc:sldMkLst>
        <pc:spChg chg="mod">
          <ac:chgData name="David Kemp" userId="d55edeee-99fa-4c18-908a-23df7dec9529" providerId="ADAL" clId="{84F47784-7E06-4A1E-B8CB-F219242067F5}" dt="2022-07-27T07:18:50.019" v="249" actId="6549"/>
          <ac:spMkLst>
            <pc:docMk/>
            <pc:sldMk cId="3606121165" sldId="26079"/>
            <ac:spMk id="2" creationId="{09103772-8529-4F30-B664-5F40E497229E}"/>
          </ac:spMkLst>
        </pc:spChg>
        <pc:spChg chg="mod">
          <ac:chgData name="David Kemp" userId="d55edeee-99fa-4c18-908a-23df7dec9529" providerId="ADAL" clId="{84F47784-7E06-4A1E-B8CB-F219242067F5}" dt="2022-07-27T07:20:27.218" v="255" actId="403"/>
          <ac:spMkLst>
            <pc:docMk/>
            <pc:sldMk cId="3606121165" sldId="26079"/>
            <ac:spMk id="4" creationId="{258A12FA-8EA2-4323-A528-B3DC021CC767}"/>
          </ac:spMkLst>
        </pc:spChg>
      </pc:sldChg>
      <pc:sldChg chg="modSp mod">
        <pc:chgData name="David Kemp" userId="d55edeee-99fa-4c18-908a-23df7dec9529" providerId="ADAL" clId="{84F47784-7E06-4A1E-B8CB-F219242067F5}" dt="2022-07-27T07:20:42.540" v="258" actId="403"/>
        <pc:sldMkLst>
          <pc:docMk/>
          <pc:sldMk cId="3321508519" sldId="26080"/>
        </pc:sldMkLst>
        <pc:spChg chg="mod">
          <ac:chgData name="David Kemp" userId="d55edeee-99fa-4c18-908a-23df7dec9529" providerId="ADAL" clId="{84F47784-7E06-4A1E-B8CB-F219242067F5}" dt="2022-07-27T07:20:42.540" v="258" actId="403"/>
          <ac:spMkLst>
            <pc:docMk/>
            <pc:sldMk cId="3321508519" sldId="26080"/>
            <ac:spMk id="4" creationId="{258A12FA-8EA2-4323-A528-B3DC021CC767}"/>
          </ac:spMkLst>
        </pc:spChg>
      </pc:sldChg>
      <pc:sldChg chg="modSp mod">
        <pc:chgData name="David Kemp" userId="d55edeee-99fa-4c18-908a-23df7dec9529" providerId="ADAL" clId="{84F47784-7E06-4A1E-B8CB-F219242067F5}" dt="2022-07-27T07:20:48.770" v="260" actId="403"/>
        <pc:sldMkLst>
          <pc:docMk/>
          <pc:sldMk cId="2074941168" sldId="26081"/>
        </pc:sldMkLst>
        <pc:spChg chg="mod">
          <ac:chgData name="David Kemp" userId="d55edeee-99fa-4c18-908a-23df7dec9529" providerId="ADAL" clId="{84F47784-7E06-4A1E-B8CB-F219242067F5}" dt="2022-07-27T07:20:48.770" v="260" actId="403"/>
          <ac:spMkLst>
            <pc:docMk/>
            <pc:sldMk cId="2074941168" sldId="26081"/>
            <ac:spMk id="7" creationId="{9DA80315-F1FD-BB54-B0B9-0EC2B4360DB7}"/>
          </ac:spMkLst>
        </pc:spChg>
      </pc:sldChg>
      <pc:sldChg chg="modSp mod">
        <pc:chgData name="David Kemp" userId="d55edeee-99fa-4c18-908a-23df7dec9529" providerId="ADAL" clId="{84F47784-7E06-4A1E-B8CB-F219242067F5}" dt="2022-07-27T07:20:51.556" v="261" actId="403"/>
        <pc:sldMkLst>
          <pc:docMk/>
          <pc:sldMk cId="2089080384" sldId="26082"/>
        </pc:sldMkLst>
        <pc:spChg chg="mod">
          <ac:chgData name="David Kemp" userId="d55edeee-99fa-4c18-908a-23df7dec9529" providerId="ADAL" clId="{84F47784-7E06-4A1E-B8CB-F219242067F5}" dt="2022-07-27T07:20:51.556" v="261" actId="403"/>
          <ac:spMkLst>
            <pc:docMk/>
            <pc:sldMk cId="2089080384" sldId="26082"/>
            <ac:spMk id="6" creationId="{7C466DA0-65AF-9D83-05CE-5FB23D9FCC8D}"/>
          </ac:spMkLst>
        </pc:spChg>
      </pc:sldChg>
      <pc:sldChg chg="modSp mod">
        <pc:chgData name="David Kemp" userId="d55edeee-99fa-4c18-908a-23df7dec9529" providerId="ADAL" clId="{84F47784-7E06-4A1E-B8CB-F219242067F5}" dt="2022-07-27T07:18:45.937" v="247" actId="6549"/>
        <pc:sldMkLst>
          <pc:docMk/>
          <pc:sldMk cId="105125931" sldId="26086"/>
        </pc:sldMkLst>
        <pc:spChg chg="mod">
          <ac:chgData name="David Kemp" userId="d55edeee-99fa-4c18-908a-23df7dec9529" providerId="ADAL" clId="{84F47784-7E06-4A1E-B8CB-F219242067F5}" dt="2022-07-27T07:18:45.937" v="247" actId="6549"/>
          <ac:spMkLst>
            <pc:docMk/>
            <pc:sldMk cId="105125931" sldId="26086"/>
            <ac:spMk id="2" creationId="{09103772-8529-4F30-B664-5F40E497229E}"/>
          </ac:spMkLst>
        </pc:spChg>
        <pc:spChg chg="mod">
          <ac:chgData name="David Kemp" userId="d55edeee-99fa-4c18-908a-23df7dec9529" providerId="ADAL" clId="{84F47784-7E06-4A1E-B8CB-F219242067F5}" dt="2022-07-27T07:07:10.158" v="38" actId="20577"/>
          <ac:spMkLst>
            <pc:docMk/>
            <pc:sldMk cId="105125931" sldId="26086"/>
            <ac:spMk id="3" creationId="{479BA7BF-4BD6-4116-8A48-28D0636D4EEA}"/>
          </ac:spMkLst>
        </pc:spChg>
      </pc:sldChg>
      <pc:sldChg chg="modSp mod">
        <pc:chgData name="David Kemp" userId="d55edeee-99fa-4c18-908a-23df7dec9529" providerId="ADAL" clId="{84F47784-7E06-4A1E-B8CB-F219242067F5}" dt="2022-07-27T07:20:33.138" v="256" actId="403"/>
        <pc:sldMkLst>
          <pc:docMk/>
          <pc:sldMk cId="1547845156" sldId="26087"/>
        </pc:sldMkLst>
        <pc:spChg chg="mod">
          <ac:chgData name="David Kemp" userId="d55edeee-99fa-4c18-908a-23df7dec9529" providerId="ADAL" clId="{84F47784-7E06-4A1E-B8CB-F219242067F5}" dt="2022-07-27T07:18:53.613" v="251" actId="6549"/>
          <ac:spMkLst>
            <pc:docMk/>
            <pc:sldMk cId="1547845156" sldId="26087"/>
            <ac:spMk id="2" creationId="{E129859C-5EBF-4E5D-B4DD-2084FFF70A2A}"/>
          </ac:spMkLst>
        </pc:spChg>
        <pc:spChg chg="mod">
          <ac:chgData name="David Kemp" userId="d55edeee-99fa-4c18-908a-23df7dec9529" providerId="ADAL" clId="{84F47784-7E06-4A1E-B8CB-F219242067F5}" dt="2022-07-27T07:20:33.138" v="256" actId="403"/>
          <ac:spMkLst>
            <pc:docMk/>
            <pc:sldMk cId="1547845156" sldId="26087"/>
            <ac:spMk id="10" creationId="{F396A1C8-9485-537C-3E7A-D62100EDF1E2}"/>
          </ac:spMkLst>
        </pc:spChg>
      </pc:sldChg>
      <pc:sldChg chg="modSp mod">
        <pc:chgData name="David Kemp" userId="d55edeee-99fa-4c18-908a-23df7dec9529" providerId="ADAL" clId="{84F47784-7E06-4A1E-B8CB-F219242067F5}" dt="2022-07-27T07:19:46.025" v="253" actId="14100"/>
        <pc:sldMkLst>
          <pc:docMk/>
          <pc:sldMk cId="2992209805" sldId="26089"/>
        </pc:sldMkLst>
        <pc:spChg chg="mod">
          <ac:chgData name="David Kemp" userId="d55edeee-99fa-4c18-908a-23df7dec9529" providerId="ADAL" clId="{84F47784-7E06-4A1E-B8CB-F219242067F5}" dt="2022-07-27T07:19:46.025" v="253" actId="14100"/>
          <ac:spMkLst>
            <pc:docMk/>
            <pc:sldMk cId="2992209805" sldId="26089"/>
            <ac:spMk id="11" creationId="{9F438647-E5F7-0F50-57CF-F78866B3989E}"/>
          </ac:spMkLst>
        </pc:spChg>
      </pc:sldChg>
      <pc:sldChg chg="modSp mod">
        <pc:chgData name="David Kemp" userId="d55edeee-99fa-4c18-908a-23df7dec9529" providerId="ADAL" clId="{84F47784-7E06-4A1E-B8CB-F219242067F5}" dt="2022-07-27T07:20:46.075" v="259" actId="403"/>
        <pc:sldMkLst>
          <pc:docMk/>
          <pc:sldMk cId="87300880" sldId="26101"/>
        </pc:sldMkLst>
        <pc:spChg chg="mod">
          <ac:chgData name="David Kemp" userId="d55edeee-99fa-4c18-908a-23df7dec9529" providerId="ADAL" clId="{84F47784-7E06-4A1E-B8CB-F219242067F5}" dt="2022-07-27T07:20:46.075" v="259" actId="403"/>
          <ac:spMkLst>
            <pc:docMk/>
            <pc:sldMk cId="87300880" sldId="26101"/>
            <ac:spMk id="7" creationId="{8747A9AA-5821-7B3D-25CE-32B859C951AA}"/>
          </ac:spMkLst>
        </pc:spChg>
      </pc:sldChg>
    </pc:docChg>
  </pc:docChgLst>
  <pc:docChgLst>
    <pc:chgData name="Rebecca Sawyer" userId="266ea430-d4cf-4d83-bcdb-c0751a0e4303" providerId="ADAL" clId="{E8C7DB02-101C-4529-981D-116F3C8DD8B0}"/>
    <pc:docChg chg="undo redo custSel addSld delSld modSld sldOrd">
      <pc:chgData name="Rebecca Sawyer" userId="266ea430-d4cf-4d83-bcdb-c0751a0e4303" providerId="ADAL" clId="{E8C7DB02-101C-4529-981D-116F3C8DD8B0}" dt="2022-07-26T08:46:48.247" v="254" actId="47"/>
      <pc:docMkLst>
        <pc:docMk/>
      </pc:docMkLst>
      <pc:sldChg chg="modSp mod">
        <pc:chgData name="Rebecca Sawyer" userId="266ea430-d4cf-4d83-bcdb-c0751a0e4303" providerId="ADAL" clId="{E8C7DB02-101C-4529-981D-116F3C8DD8B0}" dt="2022-07-25T15:18:53.935" v="11" actId="20577"/>
        <pc:sldMkLst>
          <pc:docMk/>
          <pc:sldMk cId="617739086" sldId="3975"/>
        </pc:sldMkLst>
        <pc:spChg chg="mod">
          <ac:chgData name="Rebecca Sawyer" userId="266ea430-d4cf-4d83-bcdb-c0751a0e4303" providerId="ADAL" clId="{E8C7DB02-101C-4529-981D-116F3C8DD8B0}" dt="2022-07-25T15:18:48.360" v="1" actId="20577"/>
          <ac:spMkLst>
            <pc:docMk/>
            <pc:sldMk cId="617739086" sldId="3975"/>
            <ac:spMk id="2" creationId="{00000000-0000-0000-0000-000000000000}"/>
          </ac:spMkLst>
        </pc:spChg>
        <pc:spChg chg="mod">
          <ac:chgData name="Rebecca Sawyer" userId="266ea430-d4cf-4d83-bcdb-c0751a0e4303" providerId="ADAL" clId="{E8C7DB02-101C-4529-981D-116F3C8DD8B0}" dt="2022-07-25T15:18:53.935" v="11" actId="20577"/>
          <ac:spMkLst>
            <pc:docMk/>
            <pc:sldMk cId="617739086" sldId="3975"/>
            <ac:spMk id="4" creationId="{00000000-0000-0000-0000-000000000000}"/>
          </ac:spMkLst>
        </pc:spChg>
      </pc:sldChg>
      <pc:sldChg chg="modSp mod">
        <pc:chgData name="Rebecca Sawyer" userId="266ea430-d4cf-4d83-bcdb-c0751a0e4303" providerId="ADAL" clId="{E8C7DB02-101C-4529-981D-116F3C8DD8B0}" dt="2022-07-25T15:19:19.599" v="34" actId="20577"/>
        <pc:sldMkLst>
          <pc:docMk/>
          <pc:sldMk cId="528048889" sldId="3977"/>
        </pc:sldMkLst>
        <pc:spChg chg="mod">
          <ac:chgData name="Rebecca Sawyer" userId="266ea430-d4cf-4d83-bcdb-c0751a0e4303" providerId="ADAL" clId="{E8C7DB02-101C-4529-981D-116F3C8DD8B0}" dt="2022-07-25T15:19:14.288" v="19" actId="20577"/>
          <ac:spMkLst>
            <pc:docMk/>
            <pc:sldMk cId="528048889" sldId="3977"/>
            <ac:spMk id="4" creationId="{00000000-0000-0000-0000-000000000000}"/>
          </ac:spMkLst>
        </pc:spChg>
        <pc:spChg chg="mod">
          <ac:chgData name="Rebecca Sawyer" userId="266ea430-d4cf-4d83-bcdb-c0751a0e4303" providerId="ADAL" clId="{E8C7DB02-101C-4529-981D-116F3C8DD8B0}" dt="2022-07-25T15:19:19.599" v="34" actId="20577"/>
          <ac:spMkLst>
            <pc:docMk/>
            <pc:sldMk cId="528048889" sldId="3977"/>
            <ac:spMk id="6" creationId="{2FBAF4CA-779A-4451-B3F8-22D6DA99A764}"/>
          </ac:spMkLst>
        </pc:spChg>
      </pc:sldChg>
      <pc:sldChg chg="delSp modSp mod">
        <pc:chgData name="Rebecca Sawyer" userId="266ea430-d4cf-4d83-bcdb-c0751a0e4303" providerId="ADAL" clId="{E8C7DB02-101C-4529-981D-116F3C8DD8B0}" dt="2022-07-25T15:21:49.139" v="99"/>
        <pc:sldMkLst>
          <pc:docMk/>
          <pc:sldMk cId="1419290364" sldId="3978"/>
        </pc:sldMkLst>
        <pc:spChg chg="mod">
          <ac:chgData name="Rebecca Sawyer" userId="266ea430-d4cf-4d83-bcdb-c0751a0e4303" providerId="ADAL" clId="{E8C7DB02-101C-4529-981D-116F3C8DD8B0}" dt="2022-07-25T15:20:10.992" v="56" actId="20577"/>
          <ac:spMkLst>
            <pc:docMk/>
            <pc:sldMk cId="1419290364" sldId="3978"/>
            <ac:spMk id="4" creationId="{00000000-0000-0000-0000-000000000000}"/>
          </ac:spMkLst>
        </pc:spChg>
        <pc:picChg chg="del">
          <ac:chgData name="Rebecca Sawyer" userId="266ea430-d4cf-4d83-bcdb-c0751a0e4303" providerId="ADAL" clId="{E8C7DB02-101C-4529-981D-116F3C8DD8B0}" dt="2022-07-25T15:21:49.139" v="99"/>
          <ac:picMkLst>
            <pc:docMk/>
            <pc:sldMk cId="1419290364" sldId="3978"/>
            <ac:picMk id="5" creationId="{7F139F37-7E1A-84A1-34F8-549C1B144688}"/>
          </ac:picMkLst>
        </pc:picChg>
      </pc:sldChg>
      <pc:sldChg chg="add">
        <pc:chgData name="Rebecca Sawyer" userId="266ea430-d4cf-4d83-bcdb-c0751a0e4303" providerId="ADAL" clId="{E8C7DB02-101C-4529-981D-116F3C8DD8B0}" dt="2022-07-26T08:44:48.637" v="250"/>
        <pc:sldMkLst>
          <pc:docMk/>
          <pc:sldMk cId="2804836398" sldId="25776"/>
        </pc:sldMkLst>
      </pc:sldChg>
      <pc:sldChg chg="modSp mod">
        <pc:chgData name="Rebecca Sawyer" userId="266ea430-d4cf-4d83-bcdb-c0751a0e4303" providerId="ADAL" clId="{E8C7DB02-101C-4529-981D-116F3C8DD8B0}" dt="2022-07-25T15:40:14.436" v="191" actId="20577"/>
        <pc:sldMkLst>
          <pc:docMk/>
          <pc:sldMk cId="3106822671" sldId="26054"/>
        </pc:sldMkLst>
        <pc:spChg chg="mod">
          <ac:chgData name="Rebecca Sawyer" userId="266ea430-d4cf-4d83-bcdb-c0751a0e4303" providerId="ADAL" clId="{E8C7DB02-101C-4529-981D-116F3C8DD8B0}" dt="2022-07-25T15:40:14.436" v="191" actId="20577"/>
          <ac:spMkLst>
            <pc:docMk/>
            <pc:sldMk cId="3106822671" sldId="26054"/>
            <ac:spMk id="4" creationId="{00000000-0000-0000-0000-000000000000}"/>
          </ac:spMkLst>
        </pc:spChg>
      </pc:sldChg>
      <pc:sldChg chg="modSp add del mod">
        <pc:chgData name="Rebecca Sawyer" userId="266ea430-d4cf-4d83-bcdb-c0751a0e4303" providerId="ADAL" clId="{E8C7DB02-101C-4529-981D-116F3C8DD8B0}" dt="2022-07-25T15:23:56.003" v="152" actId="47"/>
        <pc:sldMkLst>
          <pc:docMk/>
          <pc:sldMk cId="1014645317" sldId="26064"/>
        </pc:sldMkLst>
        <pc:graphicFrameChg chg="mod modGraphic">
          <ac:chgData name="Rebecca Sawyer" userId="266ea430-d4cf-4d83-bcdb-c0751a0e4303" providerId="ADAL" clId="{E8C7DB02-101C-4529-981D-116F3C8DD8B0}" dt="2022-07-25T15:23:23.648" v="112" actId="20577"/>
          <ac:graphicFrameMkLst>
            <pc:docMk/>
            <pc:sldMk cId="1014645317" sldId="26064"/>
            <ac:graphicFrameMk id="6" creationId="{5BC6C2F2-708D-4457-AE7C-D931FAF4CDB0}"/>
          </ac:graphicFrameMkLst>
        </pc:graphicFrameChg>
      </pc:sldChg>
      <pc:sldChg chg="add">
        <pc:chgData name="Rebecca Sawyer" userId="266ea430-d4cf-4d83-bcdb-c0751a0e4303" providerId="ADAL" clId="{E8C7DB02-101C-4529-981D-116F3C8DD8B0}" dt="2022-07-25T15:25:55.140" v="158"/>
        <pc:sldMkLst>
          <pc:docMk/>
          <pc:sldMk cId="360190823" sldId="26073"/>
        </pc:sldMkLst>
      </pc:sldChg>
      <pc:sldChg chg="modSp add mod">
        <pc:chgData name="Rebecca Sawyer" userId="266ea430-d4cf-4d83-bcdb-c0751a0e4303" providerId="ADAL" clId="{E8C7DB02-101C-4529-981D-116F3C8DD8B0}" dt="2022-07-26T08:46:37.925" v="252"/>
        <pc:sldMkLst>
          <pc:docMk/>
          <pc:sldMk cId="645696400" sldId="26074"/>
        </pc:sldMkLst>
        <pc:graphicFrameChg chg="mod modGraphic">
          <ac:chgData name="Rebecca Sawyer" userId="266ea430-d4cf-4d83-bcdb-c0751a0e4303" providerId="ADAL" clId="{E8C7DB02-101C-4529-981D-116F3C8DD8B0}" dt="2022-07-26T08:46:37.925" v="252"/>
          <ac:graphicFrameMkLst>
            <pc:docMk/>
            <pc:sldMk cId="645696400" sldId="26074"/>
            <ac:graphicFrameMk id="10" creationId="{E4CFD5B6-468A-4B7D-9749-611EEFA1366F}"/>
          </ac:graphicFrameMkLst>
        </pc:graphicFrameChg>
      </pc:sldChg>
      <pc:sldChg chg="add">
        <pc:chgData name="Rebecca Sawyer" userId="266ea430-d4cf-4d83-bcdb-c0751a0e4303" providerId="ADAL" clId="{E8C7DB02-101C-4529-981D-116F3C8DD8B0}" dt="2022-07-25T15:25:31.471" v="157"/>
        <pc:sldMkLst>
          <pc:docMk/>
          <pc:sldMk cId="3591766164" sldId="26075"/>
        </pc:sldMkLst>
      </pc:sldChg>
      <pc:sldChg chg="del">
        <pc:chgData name="Rebecca Sawyer" userId="266ea430-d4cf-4d83-bcdb-c0751a0e4303" providerId="ADAL" clId="{E8C7DB02-101C-4529-981D-116F3C8DD8B0}" dt="2022-07-25T15:20:03.500" v="35" actId="2696"/>
        <pc:sldMkLst>
          <pc:docMk/>
          <pc:sldMk cId="1194939672" sldId="26079"/>
        </pc:sldMkLst>
      </pc:sldChg>
      <pc:sldChg chg="modSp add">
        <pc:chgData name="Rebecca Sawyer" userId="266ea430-d4cf-4d83-bcdb-c0751a0e4303" providerId="ADAL" clId="{E8C7DB02-101C-4529-981D-116F3C8DD8B0}" dt="2022-07-25T15:50:32.234" v="248"/>
        <pc:sldMkLst>
          <pc:docMk/>
          <pc:sldMk cId="3606121165" sldId="26079"/>
        </pc:sldMkLst>
        <pc:graphicFrameChg chg="mod">
          <ac:chgData name="Rebecca Sawyer" userId="266ea430-d4cf-4d83-bcdb-c0751a0e4303" providerId="ADAL" clId="{E8C7DB02-101C-4529-981D-116F3C8DD8B0}" dt="2022-07-25T15:50:32.234" v="248"/>
          <ac:graphicFrameMkLst>
            <pc:docMk/>
            <pc:sldMk cId="3606121165" sldId="26079"/>
            <ac:graphicFrameMk id="8" creationId="{49755365-DB5E-4937-9652-3B36FF1D60DC}"/>
          </ac:graphicFrameMkLst>
        </pc:graphicFrameChg>
      </pc:sldChg>
      <pc:sldChg chg="modSp add">
        <pc:chgData name="Rebecca Sawyer" userId="266ea430-d4cf-4d83-bcdb-c0751a0e4303" providerId="ADAL" clId="{E8C7DB02-101C-4529-981D-116F3C8DD8B0}" dt="2022-07-25T15:57:07.530" v="249"/>
        <pc:sldMkLst>
          <pc:docMk/>
          <pc:sldMk cId="3321508519" sldId="26080"/>
        </pc:sldMkLst>
        <pc:graphicFrameChg chg="mod">
          <ac:chgData name="Rebecca Sawyer" userId="266ea430-d4cf-4d83-bcdb-c0751a0e4303" providerId="ADAL" clId="{E8C7DB02-101C-4529-981D-116F3C8DD8B0}" dt="2022-07-25T15:57:07.530" v="249"/>
          <ac:graphicFrameMkLst>
            <pc:docMk/>
            <pc:sldMk cId="3321508519" sldId="26080"/>
            <ac:graphicFrameMk id="8" creationId="{49755365-DB5E-4937-9652-3B36FF1D60DC}"/>
          </ac:graphicFrameMkLst>
        </pc:graphicFrameChg>
      </pc:sldChg>
      <pc:sldChg chg="del">
        <pc:chgData name="Rebecca Sawyer" userId="266ea430-d4cf-4d83-bcdb-c0751a0e4303" providerId="ADAL" clId="{E8C7DB02-101C-4529-981D-116F3C8DD8B0}" dt="2022-07-25T15:24:01.387" v="154" actId="47"/>
        <pc:sldMkLst>
          <pc:docMk/>
          <pc:sldMk cId="3606121165" sldId="26080"/>
        </pc:sldMkLst>
      </pc:sldChg>
      <pc:sldChg chg="del">
        <pc:chgData name="Rebecca Sawyer" userId="266ea430-d4cf-4d83-bcdb-c0751a0e4303" providerId="ADAL" clId="{E8C7DB02-101C-4529-981D-116F3C8DD8B0}" dt="2022-07-25T15:24:04.718" v="156" actId="47"/>
        <pc:sldMkLst>
          <pc:docMk/>
          <pc:sldMk cId="1702210175" sldId="26081"/>
        </pc:sldMkLst>
      </pc:sldChg>
      <pc:sldChg chg="add">
        <pc:chgData name="Rebecca Sawyer" userId="266ea430-d4cf-4d83-bcdb-c0751a0e4303" providerId="ADAL" clId="{E8C7DB02-101C-4529-981D-116F3C8DD8B0}" dt="2022-07-25T15:26:42.591" v="160"/>
        <pc:sldMkLst>
          <pc:docMk/>
          <pc:sldMk cId="2074941168" sldId="26081"/>
        </pc:sldMkLst>
      </pc:sldChg>
      <pc:sldChg chg="del">
        <pc:chgData name="Rebecca Sawyer" userId="266ea430-d4cf-4d83-bcdb-c0751a0e4303" providerId="ADAL" clId="{E8C7DB02-101C-4529-981D-116F3C8DD8B0}" dt="2022-07-25T15:24:03.178" v="155" actId="47"/>
        <pc:sldMkLst>
          <pc:docMk/>
          <pc:sldMk cId="360190823" sldId="26082"/>
        </pc:sldMkLst>
      </pc:sldChg>
      <pc:sldChg chg="add">
        <pc:chgData name="Rebecca Sawyer" userId="266ea430-d4cf-4d83-bcdb-c0751a0e4303" providerId="ADAL" clId="{E8C7DB02-101C-4529-981D-116F3C8DD8B0}" dt="2022-07-25T15:26:42.591" v="160"/>
        <pc:sldMkLst>
          <pc:docMk/>
          <pc:sldMk cId="2089080384" sldId="26082"/>
        </pc:sldMkLst>
      </pc:sldChg>
      <pc:sldChg chg="new del">
        <pc:chgData name="Rebecca Sawyer" userId="266ea430-d4cf-4d83-bcdb-c0751a0e4303" providerId="ADAL" clId="{E8C7DB02-101C-4529-981D-116F3C8DD8B0}" dt="2022-07-25T15:20:27.994" v="58" actId="680"/>
        <pc:sldMkLst>
          <pc:docMk/>
          <pc:sldMk cId="2889485049" sldId="26083"/>
        </pc:sldMkLst>
      </pc:sldChg>
      <pc:sldChg chg="modSp add del mod ord">
        <pc:chgData name="Rebecca Sawyer" userId="266ea430-d4cf-4d83-bcdb-c0751a0e4303" providerId="ADAL" clId="{E8C7DB02-101C-4529-981D-116F3C8DD8B0}" dt="2022-07-25T15:23:59.094" v="153" actId="47"/>
        <pc:sldMkLst>
          <pc:docMk/>
          <pc:sldMk cId="3757574918" sldId="26083"/>
        </pc:sldMkLst>
        <pc:spChg chg="mod">
          <ac:chgData name="Rebecca Sawyer" userId="266ea430-d4cf-4d83-bcdb-c0751a0e4303" providerId="ADAL" clId="{E8C7DB02-101C-4529-981D-116F3C8DD8B0}" dt="2022-07-25T15:23:41.368" v="117" actId="20577"/>
          <ac:spMkLst>
            <pc:docMk/>
            <pc:sldMk cId="3757574918" sldId="26083"/>
            <ac:spMk id="2" creationId="{00000000-0000-0000-0000-000000000000}"/>
          </ac:spMkLst>
        </pc:spChg>
        <pc:spChg chg="mod">
          <ac:chgData name="Rebecca Sawyer" userId="266ea430-d4cf-4d83-bcdb-c0751a0e4303" providerId="ADAL" clId="{E8C7DB02-101C-4529-981D-116F3C8DD8B0}" dt="2022-07-25T15:23:49.088" v="149" actId="20577"/>
          <ac:spMkLst>
            <pc:docMk/>
            <pc:sldMk cId="3757574918" sldId="26083"/>
            <ac:spMk id="4" creationId="{00000000-0000-0000-0000-000000000000}"/>
          </ac:spMkLst>
        </pc:spChg>
      </pc:sldChg>
      <pc:sldChg chg="addSp delSp modSp add del mod ord">
        <pc:chgData name="Rebecca Sawyer" userId="266ea430-d4cf-4d83-bcdb-c0751a0e4303" providerId="ADAL" clId="{E8C7DB02-101C-4529-981D-116F3C8DD8B0}" dt="2022-07-25T15:22:01.470" v="101" actId="47"/>
        <pc:sldMkLst>
          <pc:docMk/>
          <pc:sldMk cId="4275806855" sldId="26083"/>
        </pc:sldMkLst>
        <pc:spChg chg="mod">
          <ac:chgData name="Rebecca Sawyer" userId="266ea430-d4cf-4d83-bcdb-c0751a0e4303" providerId="ADAL" clId="{E8C7DB02-101C-4529-981D-116F3C8DD8B0}" dt="2022-07-25T15:20:50.520" v="90" actId="20577"/>
          <ac:spMkLst>
            <pc:docMk/>
            <pc:sldMk cId="4275806855" sldId="26083"/>
            <ac:spMk id="2" creationId="{00000000-0000-0000-0000-000000000000}"/>
          </ac:spMkLst>
        </pc:spChg>
        <pc:spChg chg="del mod">
          <ac:chgData name="Rebecca Sawyer" userId="266ea430-d4cf-4d83-bcdb-c0751a0e4303" providerId="ADAL" clId="{E8C7DB02-101C-4529-981D-116F3C8DD8B0}" dt="2022-07-25T15:20:57.188" v="95" actId="478"/>
          <ac:spMkLst>
            <pc:docMk/>
            <pc:sldMk cId="4275806855" sldId="26083"/>
            <ac:spMk id="3" creationId="{00000000-0000-0000-0000-000000000000}"/>
          </ac:spMkLst>
        </pc:spChg>
        <pc:spChg chg="add mod">
          <ac:chgData name="Rebecca Sawyer" userId="266ea430-d4cf-4d83-bcdb-c0751a0e4303" providerId="ADAL" clId="{E8C7DB02-101C-4529-981D-116F3C8DD8B0}" dt="2022-07-25T15:20:57.188" v="95" actId="478"/>
          <ac:spMkLst>
            <pc:docMk/>
            <pc:sldMk cId="4275806855" sldId="26083"/>
            <ac:spMk id="7" creationId="{A24C4FEC-BCB9-0AAE-358F-DEB571D40D28}"/>
          </ac:spMkLst>
        </pc:spChg>
        <pc:spChg chg="add del mod">
          <ac:chgData name="Rebecca Sawyer" userId="266ea430-d4cf-4d83-bcdb-c0751a0e4303" providerId="ADAL" clId="{E8C7DB02-101C-4529-981D-116F3C8DD8B0}" dt="2022-07-25T15:21:13.024" v="98" actId="478"/>
          <ac:spMkLst>
            <pc:docMk/>
            <pc:sldMk cId="4275806855" sldId="26083"/>
            <ac:spMk id="9" creationId="{7842E3A4-7C55-A2FB-1BB6-7223FDF26E2A}"/>
          </ac:spMkLst>
        </pc:spChg>
      </pc:sldChg>
      <pc:sldChg chg="add">
        <pc:chgData name="Rebecca Sawyer" userId="266ea430-d4cf-4d83-bcdb-c0751a0e4303" providerId="ADAL" clId="{E8C7DB02-101C-4529-981D-116F3C8DD8B0}" dt="2022-07-25T15:25:31.471" v="157"/>
        <pc:sldMkLst>
          <pc:docMk/>
          <pc:sldMk cId="3643708997" sldId="26084"/>
        </pc:sldMkLst>
      </pc:sldChg>
      <pc:sldChg chg="add">
        <pc:chgData name="Rebecca Sawyer" userId="266ea430-d4cf-4d83-bcdb-c0751a0e4303" providerId="ADAL" clId="{E8C7DB02-101C-4529-981D-116F3C8DD8B0}" dt="2022-07-25T15:25:31.471" v="157"/>
        <pc:sldMkLst>
          <pc:docMk/>
          <pc:sldMk cId="959524708" sldId="26085"/>
        </pc:sldMkLst>
      </pc:sldChg>
      <pc:sldChg chg="add">
        <pc:chgData name="Rebecca Sawyer" userId="266ea430-d4cf-4d83-bcdb-c0751a0e4303" providerId="ADAL" clId="{E8C7DB02-101C-4529-981D-116F3C8DD8B0}" dt="2022-07-25T15:25:55.140" v="158"/>
        <pc:sldMkLst>
          <pc:docMk/>
          <pc:sldMk cId="105125931" sldId="26086"/>
        </pc:sldMkLst>
      </pc:sldChg>
      <pc:sldChg chg="add">
        <pc:chgData name="Rebecca Sawyer" userId="266ea430-d4cf-4d83-bcdb-c0751a0e4303" providerId="ADAL" clId="{E8C7DB02-101C-4529-981D-116F3C8DD8B0}" dt="2022-07-25T15:25:55.140" v="158"/>
        <pc:sldMkLst>
          <pc:docMk/>
          <pc:sldMk cId="1547845156" sldId="26087"/>
        </pc:sldMkLst>
      </pc:sldChg>
      <pc:sldChg chg="add">
        <pc:chgData name="Rebecca Sawyer" userId="266ea430-d4cf-4d83-bcdb-c0751a0e4303" providerId="ADAL" clId="{E8C7DB02-101C-4529-981D-116F3C8DD8B0}" dt="2022-07-25T15:26:21.141" v="159"/>
        <pc:sldMkLst>
          <pc:docMk/>
          <pc:sldMk cId="208269846" sldId="26088"/>
        </pc:sldMkLst>
      </pc:sldChg>
      <pc:sldChg chg="add">
        <pc:chgData name="Rebecca Sawyer" userId="266ea430-d4cf-4d83-bcdb-c0751a0e4303" providerId="ADAL" clId="{E8C7DB02-101C-4529-981D-116F3C8DD8B0}" dt="2022-07-25T15:26:21.141" v="159"/>
        <pc:sldMkLst>
          <pc:docMk/>
          <pc:sldMk cId="2992209805" sldId="26089"/>
        </pc:sldMkLst>
      </pc:sldChg>
      <pc:sldChg chg="add">
        <pc:chgData name="Rebecca Sawyer" userId="266ea430-d4cf-4d83-bcdb-c0751a0e4303" providerId="ADAL" clId="{E8C7DB02-101C-4529-981D-116F3C8DD8B0}" dt="2022-07-25T15:26:21.141" v="159"/>
        <pc:sldMkLst>
          <pc:docMk/>
          <pc:sldMk cId="4175050425" sldId="26090"/>
        </pc:sldMkLst>
      </pc:sldChg>
      <pc:sldChg chg="add">
        <pc:chgData name="Rebecca Sawyer" userId="266ea430-d4cf-4d83-bcdb-c0751a0e4303" providerId="ADAL" clId="{E8C7DB02-101C-4529-981D-116F3C8DD8B0}" dt="2022-07-25T15:26:21.141" v="159"/>
        <pc:sldMkLst>
          <pc:docMk/>
          <pc:sldMk cId="3405717095" sldId="26091"/>
        </pc:sldMkLst>
      </pc:sldChg>
      <pc:sldChg chg="modSp new add del mod">
        <pc:chgData name="Rebecca Sawyer" userId="266ea430-d4cf-4d83-bcdb-c0751a0e4303" providerId="ADAL" clId="{E8C7DB02-101C-4529-981D-116F3C8DD8B0}" dt="2022-07-26T08:46:48.247" v="254" actId="47"/>
        <pc:sldMkLst>
          <pc:docMk/>
          <pc:sldMk cId="3588956172" sldId="26092"/>
        </pc:sldMkLst>
        <pc:spChg chg="mod">
          <ac:chgData name="Rebecca Sawyer" userId="266ea430-d4cf-4d83-bcdb-c0751a0e4303" providerId="ADAL" clId="{E8C7DB02-101C-4529-981D-116F3C8DD8B0}" dt="2022-07-25T15:37:42.858" v="176" actId="403"/>
          <ac:spMkLst>
            <pc:docMk/>
            <pc:sldMk cId="3588956172" sldId="26092"/>
            <ac:spMk id="3" creationId="{0EA23C57-D7A8-B531-7ECB-8C82AE72869F}"/>
          </ac:spMkLst>
        </pc:spChg>
      </pc:sldChg>
      <pc:sldChg chg="add">
        <pc:chgData name="Rebecca Sawyer" userId="266ea430-d4cf-4d83-bcdb-c0751a0e4303" providerId="ADAL" clId="{E8C7DB02-101C-4529-981D-116F3C8DD8B0}" dt="2022-07-25T15:37:26.545" v="167"/>
        <pc:sldMkLst>
          <pc:docMk/>
          <pc:sldMk cId="2184075736" sldId="26093"/>
        </pc:sldMkLst>
      </pc:sldChg>
      <pc:sldChg chg="add">
        <pc:chgData name="Rebecca Sawyer" userId="266ea430-d4cf-4d83-bcdb-c0751a0e4303" providerId="ADAL" clId="{E8C7DB02-101C-4529-981D-116F3C8DD8B0}" dt="2022-07-25T15:37:26.545" v="167"/>
        <pc:sldMkLst>
          <pc:docMk/>
          <pc:sldMk cId="3580280136" sldId="26094"/>
        </pc:sldMkLst>
      </pc:sldChg>
      <pc:sldChg chg="add">
        <pc:chgData name="Rebecca Sawyer" userId="266ea430-d4cf-4d83-bcdb-c0751a0e4303" providerId="ADAL" clId="{E8C7DB02-101C-4529-981D-116F3C8DD8B0}" dt="2022-07-25T15:37:26.545" v="167"/>
        <pc:sldMkLst>
          <pc:docMk/>
          <pc:sldMk cId="1816485420" sldId="26095"/>
        </pc:sldMkLst>
      </pc:sldChg>
      <pc:sldChg chg="add">
        <pc:chgData name="Rebecca Sawyer" userId="266ea430-d4cf-4d83-bcdb-c0751a0e4303" providerId="ADAL" clId="{E8C7DB02-101C-4529-981D-116F3C8DD8B0}" dt="2022-07-25T15:37:26.545" v="167"/>
        <pc:sldMkLst>
          <pc:docMk/>
          <pc:sldMk cId="465537866" sldId="26096"/>
        </pc:sldMkLst>
      </pc:sldChg>
      <pc:sldChg chg="add">
        <pc:chgData name="Rebecca Sawyer" userId="266ea430-d4cf-4d83-bcdb-c0751a0e4303" providerId="ADAL" clId="{E8C7DB02-101C-4529-981D-116F3C8DD8B0}" dt="2022-07-25T15:38:00.863" v="177"/>
        <pc:sldMkLst>
          <pc:docMk/>
          <pc:sldMk cId="4220342915" sldId="26097"/>
        </pc:sldMkLst>
      </pc:sldChg>
      <pc:sldChg chg="add">
        <pc:chgData name="Rebecca Sawyer" userId="266ea430-d4cf-4d83-bcdb-c0751a0e4303" providerId="ADAL" clId="{E8C7DB02-101C-4529-981D-116F3C8DD8B0}" dt="2022-07-25T15:38:00.863" v="177"/>
        <pc:sldMkLst>
          <pc:docMk/>
          <pc:sldMk cId="1960233027" sldId="26098"/>
        </pc:sldMkLst>
      </pc:sldChg>
      <pc:sldChg chg="add">
        <pc:chgData name="Rebecca Sawyer" userId="266ea430-d4cf-4d83-bcdb-c0751a0e4303" providerId="ADAL" clId="{E8C7DB02-101C-4529-981D-116F3C8DD8B0}" dt="2022-07-25T15:38:00.863" v="177"/>
        <pc:sldMkLst>
          <pc:docMk/>
          <pc:sldMk cId="3224843811" sldId="26099"/>
        </pc:sldMkLst>
      </pc:sldChg>
      <pc:sldChg chg="add">
        <pc:chgData name="Rebecca Sawyer" userId="266ea430-d4cf-4d83-bcdb-c0751a0e4303" providerId="ADAL" clId="{E8C7DB02-101C-4529-981D-116F3C8DD8B0}" dt="2022-07-25T15:38:00.863" v="177"/>
        <pc:sldMkLst>
          <pc:docMk/>
          <pc:sldMk cId="1170972656" sldId="26100"/>
        </pc:sldMkLst>
      </pc:sldChg>
      <pc:sldChg chg="add">
        <pc:chgData name="Rebecca Sawyer" userId="266ea430-d4cf-4d83-bcdb-c0751a0e4303" providerId="ADAL" clId="{E8C7DB02-101C-4529-981D-116F3C8DD8B0}" dt="2022-07-26T08:44:48.637" v="250"/>
        <pc:sldMkLst>
          <pc:docMk/>
          <pc:sldMk cId="810330063" sldId="26102"/>
        </pc:sldMkLst>
      </pc:sldChg>
      <pc:sldChg chg="add">
        <pc:chgData name="Rebecca Sawyer" userId="266ea430-d4cf-4d83-bcdb-c0751a0e4303" providerId="ADAL" clId="{E8C7DB02-101C-4529-981D-116F3C8DD8B0}" dt="2022-07-26T08:44:48.637" v="250"/>
        <pc:sldMkLst>
          <pc:docMk/>
          <pc:sldMk cId="1287556125" sldId="26103"/>
        </pc:sldMkLst>
      </pc:sldChg>
      <pc:sldChg chg="add">
        <pc:chgData name="Rebecca Sawyer" userId="266ea430-d4cf-4d83-bcdb-c0751a0e4303" providerId="ADAL" clId="{E8C7DB02-101C-4529-981D-116F3C8DD8B0}" dt="2022-07-26T08:44:48.637" v="250"/>
        <pc:sldMkLst>
          <pc:docMk/>
          <pc:sldMk cId="595632256" sldId="26104"/>
        </pc:sldMkLst>
      </pc:sldChg>
    </pc:docChg>
  </pc:docChgLst>
  <pc:docChgLst>
    <pc:chgData name="Rebecca Sawyer" userId="266ea430-d4cf-4d83-bcdb-c0751a0e4303" providerId="ADAL" clId="{E67159A0-C93C-4520-AB06-ADE862620C9B}"/>
    <pc:docChg chg="undo custSel addSld delSld modSld">
      <pc:chgData name="Rebecca Sawyer" userId="266ea430-d4cf-4d83-bcdb-c0751a0e4303" providerId="ADAL" clId="{E67159A0-C93C-4520-AB06-ADE862620C9B}" dt="2022-08-23T13:19:37.429" v="450" actId="14100"/>
      <pc:docMkLst>
        <pc:docMk/>
      </pc:docMkLst>
      <pc:sldChg chg="modSp mod">
        <pc:chgData name="Rebecca Sawyer" userId="266ea430-d4cf-4d83-bcdb-c0751a0e4303" providerId="ADAL" clId="{E67159A0-C93C-4520-AB06-ADE862620C9B}" dt="2022-08-22T14:49:17.991" v="39" actId="13926"/>
        <pc:sldMkLst>
          <pc:docMk/>
          <pc:sldMk cId="180854302" sldId="3976"/>
        </pc:sldMkLst>
        <pc:spChg chg="mod">
          <ac:chgData name="Rebecca Sawyer" userId="266ea430-d4cf-4d83-bcdb-c0751a0e4303" providerId="ADAL" clId="{E67159A0-C93C-4520-AB06-ADE862620C9B}" dt="2022-08-22T14:49:17.991" v="39" actId="13926"/>
          <ac:spMkLst>
            <pc:docMk/>
            <pc:sldMk cId="180854302" sldId="3976"/>
            <ac:spMk id="3" creationId="{00000000-0000-0000-0000-000000000000}"/>
          </ac:spMkLst>
        </pc:spChg>
      </pc:sldChg>
      <pc:sldChg chg="modSp mod">
        <pc:chgData name="Rebecca Sawyer" userId="266ea430-d4cf-4d83-bcdb-c0751a0e4303" providerId="ADAL" clId="{E67159A0-C93C-4520-AB06-ADE862620C9B}" dt="2022-08-22T14:49:38.220" v="45" actId="20577"/>
        <pc:sldMkLst>
          <pc:docMk/>
          <pc:sldMk cId="528048889" sldId="3977"/>
        </pc:sldMkLst>
        <pc:spChg chg="mod">
          <ac:chgData name="Rebecca Sawyer" userId="266ea430-d4cf-4d83-bcdb-c0751a0e4303" providerId="ADAL" clId="{E67159A0-C93C-4520-AB06-ADE862620C9B}" dt="2022-08-22T14:49:38.220" v="45" actId="20577"/>
          <ac:spMkLst>
            <pc:docMk/>
            <pc:sldMk cId="528048889" sldId="3977"/>
            <ac:spMk id="4" creationId="{00000000-0000-0000-0000-000000000000}"/>
          </ac:spMkLst>
        </pc:spChg>
      </pc:sldChg>
      <pc:sldChg chg="addSp delSp modSp mod">
        <pc:chgData name="Rebecca Sawyer" userId="266ea430-d4cf-4d83-bcdb-c0751a0e4303" providerId="ADAL" clId="{E67159A0-C93C-4520-AB06-ADE862620C9B}" dt="2022-08-23T13:15:55.203" v="418" actId="478"/>
        <pc:sldMkLst>
          <pc:docMk/>
          <pc:sldMk cId="1419290364" sldId="3978"/>
        </pc:sldMkLst>
        <pc:spChg chg="add del mod">
          <ac:chgData name="Rebecca Sawyer" userId="266ea430-d4cf-4d83-bcdb-c0751a0e4303" providerId="ADAL" clId="{E67159A0-C93C-4520-AB06-ADE862620C9B}" dt="2022-08-23T13:15:55.203" v="418" actId="478"/>
          <ac:spMkLst>
            <pc:docMk/>
            <pc:sldMk cId="1419290364" sldId="3978"/>
            <ac:spMk id="5" creationId="{D56E585B-3445-2AB5-0851-88E0B1571C51}"/>
          </ac:spMkLst>
        </pc:spChg>
      </pc:sldChg>
      <pc:sldChg chg="modSp mod">
        <pc:chgData name="Rebecca Sawyer" userId="266ea430-d4cf-4d83-bcdb-c0751a0e4303" providerId="ADAL" clId="{E67159A0-C93C-4520-AB06-ADE862620C9B}" dt="2022-08-23T13:18:55.482" v="444" actId="20577"/>
        <pc:sldMkLst>
          <pc:docMk/>
          <pc:sldMk cId="1459425037" sldId="4102"/>
        </pc:sldMkLst>
        <pc:spChg chg="mod">
          <ac:chgData name="Rebecca Sawyer" userId="266ea430-d4cf-4d83-bcdb-c0751a0e4303" providerId="ADAL" clId="{E67159A0-C93C-4520-AB06-ADE862620C9B}" dt="2022-08-23T13:18:55.482" v="444" actId="20577"/>
          <ac:spMkLst>
            <pc:docMk/>
            <pc:sldMk cId="1459425037" sldId="4102"/>
            <ac:spMk id="4" creationId="{00000000-0000-0000-0000-000000000000}"/>
          </ac:spMkLst>
        </pc:spChg>
      </pc:sldChg>
      <pc:sldChg chg="modSp add mod">
        <pc:chgData name="Rebecca Sawyer" userId="266ea430-d4cf-4d83-bcdb-c0751a0e4303" providerId="ADAL" clId="{E67159A0-C93C-4520-AB06-ADE862620C9B}" dt="2022-08-23T13:19:37.429" v="450" actId="14100"/>
        <pc:sldMkLst>
          <pc:docMk/>
          <pc:sldMk cId="2804836398" sldId="25776"/>
        </pc:sldMkLst>
        <pc:graphicFrameChg chg="mod">
          <ac:chgData name="Rebecca Sawyer" userId="266ea430-d4cf-4d83-bcdb-c0751a0e4303" providerId="ADAL" clId="{E67159A0-C93C-4520-AB06-ADE862620C9B}" dt="2022-08-23T13:19:37.429" v="450" actId="14100"/>
          <ac:graphicFrameMkLst>
            <pc:docMk/>
            <pc:sldMk cId="2804836398" sldId="25776"/>
            <ac:graphicFrameMk id="7" creationId="{30811485-BDE3-55FC-16F0-F5622C6CEFBE}"/>
          </ac:graphicFrameMkLst>
        </pc:graphicFrameChg>
      </pc:sldChg>
      <pc:sldChg chg="add del">
        <pc:chgData name="Rebecca Sawyer" userId="266ea430-d4cf-4d83-bcdb-c0751a0e4303" providerId="ADAL" clId="{E67159A0-C93C-4520-AB06-ADE862620C9B}" dt="2022-08-23T11:26:59.366" v="271" actId="2696"/>
        <pc:sldMkLst>
          <pc:docMk/>
          <pc:sldMk cId="1702210175" sldId="25779"/>
        </pc:sldMkLst>
      </pc:sldChg>
      <pc:sldChg chg="add del">
        <pc:chgData name="Rebecca Sawyer" userId="266ea430-d4cf-4d83-bcdb-c0751a0e4303" providerId="ADAL" clId="{E67159A0-C93C-4520-AB06-ADE862620C9B}" dt="2022-08-23T13:02:53.891" v="272" actId="47"/>
        <pc:sldMkLst>
          <pc:docMk/>
          <pc:sldMk cId="1573500075" sldId="25833"/>
        </pc:sldMkLst>
      </pc:sldChg>
      <pc:sldChg chg="modSp mod">
        <pc:chgData name="Rebecca Sawyer" userId="266ea430-d4cf-4d83-bcdb-c0751a0e4303" providerId="ADAL" clId="{E67159A0-C93C-4520-AB06-ADE862620C9B}" dt="2022-08-22T16:09:04.535" v="268" actId="20577"/>
        <pc:sldMkLst>
          <pc:docMk/>
          <pc:sldMk cId="1014645317" sldId="26064"/>
        </pc:sldMkLst>
        <pc:graphicFrameChg chg="mod modGraphic">
          <ac:chgData name="Rebecca Sawyer" userId="266ea430-d4cf-4d83-bcdb-c0751a0e4303" providerId="ADAL" clId="{E67159A0-C93C-4520-AB06-ADE862620C9B}" dt="2022-08-22T16:09:04.535" v="268" actId="20577"/>
          <ac:graphicFrameMkLst>
            <pc:docMk/>
            <pc:sldMk cId="1014645317" sldId="26064"/>
            <ac:graphicFrameMk id="6" creationId="{5BC6C2F2-708D-4457-AE7C-D931FAF4CDB0}"/>
          </ac:graphicFrameMkLst>
        </pc:graphicFrameChg>
      </pc:sldChg>
      <pc:sldChg chg="add del">
        <pc:chgData name="Rebecca Sawyer" userId="266ea430-d4cf-4d83-bcdb-c0751a0e4303" providerId="ADAL" clId="{E67159A0-C93C-4520-AB06-ADE862620C9B}" dt="2022-08-23T13:02:56.500" v="273" actId="47"/>
        <pc:sldMkLst>
          <pc:docMk/>
          <pc:sldMk cId="360190823" sldId="26073"/>
        </pc:sldMkLst>
      </pc:sldChg>
      <pc:sldChg chg="add del">
        <pc:chgData name="Rebecca Sawyer" userId="266ea430-d4cf-4d83-bcdb-c0751a0e4303" providerId="ADAL" clId="{E67159A0-C93C-4520-AB06-ADE862620C9B}" dt="2022-08-23T11:26:59.366" v="271" actId="2696"/>
        <pc:sldMkLst>
          <pc:docMk/>
          <pc:sldMk cId="645696400" sldId="26074"/>
        </pc:sldMkLst>
      </pc:sldChg>
      <pc:sldChg chg="modSp add del mod">
        <pc:chgData name="Rebecca Sawyer" userId="266ea430-d4cf-4d83-bcdb-c0751a0e4303" providerId="ADAL" clId="{E67159A0-C93C-4520-AB06-ADE862620C9B}" dt="2022-08-23T13:17:10.649" v="424" actId="255"/>
        <pc:sldMkLst>
          <pc:docMk/>
          <pc:sldMk cId="3606121165" sldId="26079"/>
        </pc:sldMkLst>
        <pc:graphicFrameChg chg="mod modGraphic">
          <ac:chgData name="Rebecca Sawyer" userId="266ea430-d4cf-4d83-bcdb-c0751a0e4303" providerId="ADAL" clId="{E67159A0-C93C-4520-AB06-ADE862620C9B}" dt="2022-08-23T13:17:10.649" v="424" actId="255"/>
          <ac:graphicFrameMkLst>
            <pc:docMk/>
            <pc:sldMk cId="3606121165" sldId="26079"/>
            <ac:graphicFrameMk id="8" creationId="{49755365-DB5E-4937-9652-3B36FF1D60DC}"/>
          </ac:graphicFrameMkLst>
        </pc:graphicFrameChg>
      </pc:sldChg>
      <pc:sldChg chg="add del">
        <pc:chgData name="Rebecca Sawyer" userId="266ea430-d4cf-4d83-bcdb-c0751a0e4303" providerId="ADAL" clId="{E67159A0-C93C-4520-AB06-ADE862620C9B}" dt="2022-08-23T11:26:59.366" v="271" actId="2696"/>
        <pc:sldMkLst>
          <pc:docMk/>
          <pc:sldMk cId="1129049019" sldId="26080"/>
        </pc:sldMkLst>
      </pc:sldChg>
      <pc:sldChg chg="addSp delSp modSp mod">
        <pc:chgData name="Rebecca Sawyer" userId="266ea430-d4cf-4d83-bcdb-c0751a0e4303" providerId="ADAL" clId="{E67159A0-C93C-4520-AB06-ADE862620C9B}" dt="2022-08-23T13:15:24.751" v="416" actId="6549"/>
        <pc:sldMkLst>
          <pc:docMk/>
          <pc:sldMk cId="2684133765" sldId="26105"/>
        </pc:sldMkLst>
        <pc:spChg chg="mod">
          <ac:chgData name="Rebecca Sawyer" userId="266ea430-d4cf-4d83-bcdb-c0751a0e4303" providerId="ADAL" clId="{E67159A0-C93C-4520-AB06-ADE862620C9B}" dt="2022-08-23T13:15:24.751" v="416" actId="6549"/>
          <ac:spMkLst>
            <pc:docMk/>
            <pc:sldMk cId="2684133765" sldId="26105"/>
            <ac:spMk id="7" creationId="{1B8E5AE6-8FAE-31BA-E382-AF9D77555B82}"/>
          </ac:spMkLst>
        </pc:spChg>
        <pc:picChg chg="add del mod modCrop">
          <ac:chgData name="Rebecca Sawyer" userId="266ea430-d4cf-4d83-bcdb-c0751a0e4303" providerId="ADAL" clId="{E67159A0-C93C-4520-AB06-ADE862620C9B}" dt="2022-08-22T14:55:45.626" v="131" actId="478"/>
          <ac:picMkLst>
            <pc:docMk/>
            <pc:sldMk cId="2684133765" sldId="26105"/>
            <ac:picMk id="6" creationId="{D3A4D90B-DC65-2561-0448-3AE6CDC2723A}"/>
          </ac:picMkLst>
        </pc:picChg>
        <pc:picChg chg="add del mod">
          <ac:chgData name="Rebecca Sawyer" userId="266ea430-d4cf-4d83-bcdb-c0751a0e4303" providerId="ADAL" clId="{E67159A0-C93C-4520-AB06-ADE862620C9B}" dt="2022-08-22T14:55:47.595" v="132" actId="478"/>
          <ac:picMkLst>
            <pc:docMk/>
            <pc:sldMk cId="2684133765" sldId="26105"/>
            <ac:picMk id="8" creationId="{451625E0-293E-1738-FD32-1C05421EFABB}"/>
          </ac:picMkLst>
        </pc:picChg>
        <pc:picChg chg="add del mod">
          <ac:chgData name="Rebecca Sawyer" userId="266ea430-d4cf-4d83-bcdb-c0751a0e4303" providerId="ADAL" clId="{E67159A0-C93C-4520-AB06-ADE862620C9B}" dt="2022-08-23T13:13:13.471" v="276" actId="478"/>
          <ac:picMkLst>
            <pc:docMk/>
            <pc:sldMk cId="2684133765" sldId="26105"/>
            <ac:picMk id="9" creationId="{0CBDEEAC-F6CF-DD32-FF29-CDF8FA56C3E8}"/>
          </ac:picMkLst>
        </pc:picChg>
      </pc:sldChg>
      <pc:sldChg chg="addSp modSp new del mod">
        <pc:chgData name="Rebecca Sawyer" userId="266ea430-d4cf-4d83-bcdb-c0751a0e4303" providerId="ADAL" clId="{E67159A0-C93C-4520-AB06-ADE862620C9B}" dt="2022-08-22T14:53:55.819" v="99" actId="2696"/>
        <pc:sldMkLst>
          <pc:docMk/>
          <pc:sldMk cId="2862331077" sldId="26106"/>
        </pc:sldMkLst>
        <pc:picChg chg="add mod">
          <ac:chgData name="Rebecca Sawyer" userId="266ea430-d4cf-4d83-bcdb-c0751a0e4303" providerId="ADAL" clId="{E67159A0-C93C-4520-AB06-ADE862620C9B}" dt="2022-08-22T14:52:41.580" v="87" actId="1076"/>
          <ac:picMkLst>
            <pc:docMk/>
            <pc:sldMk cId="2862331077" sldId="26106"/>
            <ac:picMk id="7" creationId="{7D4A9937-59B9-EAFE-843A-0DA2CAF38BF3}"/>
          </ac:picMkLst>
        </pc:picChg>
      </pc:sldChg>
      <pc:sldChg chg="addSp delSp modSp new del mod">
        <pc:chgData name="Rebecca Sawyer" userId="266ea430-d4cf-4d83-bcdb-c0751a0e4303" providerId="ADAL" clId="{E67159A0-C93C-4520-AB06-ADE862620C9B}" dt="2022-08-23T13:13:06.278" v="275" actId="47"/>
        <pc:sldMkLst>
          <pc:docMk/>
          <pc:sldMk cId="4044182166" sldId="26107"/>
        </pc:sldMkLst>
        <pc:spChg chg="mod">
          <ac:chgData name="Rebecca Sawyer" userId="266ea430-d4cf-4d83-bcdb-c0751a0e4303" providerId="ADAL" clId="{E67159A0-C93C-4520-AB06-ADE862620C9B}" dt="2022-08-22T14:56:24.348" v="171" actId="313"/>
          <ac:spMkLst>
            <pc:docMk/>
            <pc:sldMk cId="4044182166" sldId="26107"/>
            <ac:spMk id="2" creationId="{E6F01107-F455-D6C3-BCEB-0B66443F683C}"/>
          </ac:spMkLst>
        </pc:spChg>
        <pc:spChg chg="del mod">
          <ac:chgData name="Rebecca Sawyer" userId="266ea430-d4cf-4d83-bcdb-c0751a0e4303" providerId="ADAL" clId="{E67159A0-C93C-4520-AB06-ADE862620C9B}" dt="2022-08-22T14:54:35.971" v="108" actId="478"/>
          <ac:spMkLst>
            <pc:docMk/>
            <pc:sldMk cId="4044182166" sldId="26107"/>
            <ac:spMk id="3" creationId="{447A05F2-83A5-B051-9E0E-DDD87C8107E1}"/>
          </ac:spMkLst>
        </pc:spChg>
        <pc:picChg chg="add mod">
          <ac:chgData name="Rebecca Sawyer" userId="266ea430-d4cf-4d83-bcdb-c0751a0e4303" providerId="ADAL" clId="{E67159A0-C93C-4520-AB06-ADE862620C9B}" dt="2022-08-22T14:56:08.906" v="139" actId="1076"/>
          <ac:picMkLst>
            <pc:docMk/>
            <pc:sldMk cId="4044182166" sldId="26107"/>
            <ac:picMk id="7" creationId="{F1714F51-0B6C-5F3B-FF76-2C78A8F1F938}"/>
          </ac:picMkLst>
        </pc:picChg>
        <pc:picChg chg="add del mod">
          <ac:chgData name="Rebecca Sawyer" userId="266ea430-d4cf-4d83-bcdb-c0751a0e4303" providerId="ADAL" clId="{E67159A0-C93C-4520-AB06-ADE862620C9B}" dt="2022-08-22T14:55:56.244" v="134" actId="478"/>
          <ac:picMkLst>
            <pc:docMk/>
            <pc:sldMk cId="4044182166" sldId="26107"/>
            <ac:picMk id="8" creationId="{383EF475-F0D4-1250-09FD-FA2468C55A11}"/>
          </ac:picMkLst>
        </pc:picChg>
        <pc:picChg chg="add mod">
          <ac:chgData name="Rebecca Sawyer" userId="266ea430-d4cf-4d83-bcdb-c0751a0e4303" providerId="ADAL" clId="{E67159A0-C93C-4520-AB06-ADE862620C9B}" dt="2022-08-22T16:06:50.242" v="258" actId="1076"/>
          <ac:picMkLst>
            <pc:docMk/>
            <pc:sldMk cId="4044182166" sldId="26107"/>
            <ac:picMk id="9" creationId="{F3A11E87-29E8-6D97-A38D-CCD6653FA67C}"/>
          </ac:picMkLst>
        </pc:picChg>
      </pc:sldChg>
      <pc:sldChg chg="add del">
        <pc:chgData name="Rebecca Sawyer" userId="266ea430-d4cf-4d83-bcdb-c0751a0e4303" providerId="ADAL" clId="{E67159A0-C93C-4520-AB06-ADE862620C9B}" dt="2022-08-23T11:26:59.366" v="271" actId="2696"/>
        <pc:sldMkLst>
          <pc:docMk/>
          <pc:sldMk cId="226547505" sldId="26108"/>
        </pc:sldMkLst>
      </pc:sldChg>
      <pc:sldChg chg="modSp add">
        <pc:chgData name="Rebecca Sawyer" userId="266ea430-d4cf-4d83-bcdb-c0751a0e4303" providerId="ADAL" clId="{E67159A0-C93C-4520-AB06-ADE862620C9B}" dt="2022-08-23T13:18:22.332" v="427" actId="255"/>
        <pc:sldMkLst>
          <pc:docMk/>
          <pc:sldMk cId="1130850229" sldId="26109"/>
        </pc:sldMkLst>
        <pc:graphicFrameChg chg="mod">
          <ac:chgData name="Rebecca Sawyer" userId="266ea430-d4cf-4d83-bcdb-c0751a0e4303" providerId="ADAL" clId="{E67159A0-C93C-4520-AB06-ADE862620C9B}" dt="2022-08-23T13:18:22.332" v="427" actId="255"/>
          <ac:graphicFrameMkLst>
            <pc:docMk/>
            <pc:sldMk cId="1130850229" sldId="26109"/>
            <ac:graphicFrameMk id="8" creationId="{49755365-DB5E-4937-9652-3B36FF1D60DC}"/>
          </ac:graphicFrameMkLst>
        </pc:graphicFrameChg>
      </pc:sldChg>
      <pc:sldChg chg="add">
        <pc:chgData name="Rebecca Sawyer" userId="266ea430-d4cf-4d83-bcdb-c0751a0e4303" providerId="ADAL" clId="{E67159A0-C93C-4520-AB06-ADE862620C9B}" dt="2022-08-22T15:58:33.058" v="174"/>
        <pc:sldMkLst>
          <pc:docMk/>
          <pc:sldMk cId="3340938498" sldId="26110"/>
        </pc:sldMkLst>
      </pc:sldChg>
      <pc:sldChg chg="add">
        <pc:chgData name="Rebecca Sawyer" userId="266ea430-d4cf-4d83-bcdb-c0751a0e4303" providerId="ADAL" clId="{E67159A0-C93C-4520-AB06-ADE862620C9B}" dt="2022-08-22T15:58:33.058" v="174"/>
        <pc:sldMkLst>
          <pc:docMk/>
          <pc:sldMk cId="1819895513" sldId="26111"/>
        </pc:sldMkLst>
      </pc:sldChg>
      <pc:sldChg chg="add">
        <pc:chgData name="Rebecca Sawyer" userId="266ea430-d4cf-4d83-bcdb-c0751a0e4303" providerId="ADAL" clId="{E67159A0-C93C-4520-AB06-ADE862620C9B}" dt="2022-08-22T15:58:33.058" v="174"/>
        <pc:sldMkLst>
          <pc:docMk/>
          <pc:sldMk cId="4269099017" sldId="26112"/>
        </pc:sldMkLst>
      </pc:sldChg>
      <pc:sldChg chg="modSp add mod">
        <pc:chgData name="Rebecca Sawyer" userId="266ea430-d4cf-4d83-bcdb-c0751a0e4303" providerId="ADAL" clId="{E67159A0-C93C-4520-AB06-ADE862620C9B}" dt="2022-08-22T15:59:12.592" v="219" actId="20577"/>
        <pc:sldMkLst>
          <pc:docMk/>
          <pc:sldMk cId="2351117545" sldId="26113"/>
        </pc:sldMkLst>
        <pc:spChg chg="mod">
          <ac:chgData name="Rebecca Sawyer" userId="266ea430-d4cf-4d83-bcdb-c0751a0e4303" providerId="ADAL" clId="{E67159A0-C93C-4520-AB06-ADE862620C9B}" dt="2022-08-22T15:59:03.700" v="199" actId="20577"/>
          <ac:spMkLst>
            <pc:docMk/>
            <pc:sldMk cId="2351117545" sldId="26113"/>
            <ac:spMk id="2" creationId="{00000000-0000-0000-0000-000000000000}"/>
          </ac:spMkLst>
        </pc:spChg>
        <pc:spChg chg="mod">
          <ac:chgData name="Rebecca Sawyer" userId="266ea430-d4cf-4d83-bcdb-c0751a0e4303" providerId="ADAL" clId="{E67159A0-C93C-4520-AB06-ADE862620C9B}" dt="2022-08-22T15:59:12.592" v="219" actId="20577"/>
          <ac:spMkLst>
            <pc:docMk/>
            <pc:sldMk cId="2351117545" sldId="26113"/>
            <ac:spMk id="4" creationId="{00000000-0000-0000-0000-000000000000}"/>
          </ac:spMkLst>
        </pc:spChg>
      </pc:sldChg>
      <pc:sldChg chg="add">
        <pc:chgData name="Rebecca Sawyer" userId="266ea430-d4cf-4d83-bcdb-c0751a0e4303" providerId="ADAL" clId="{E67159A0-C93C-4520-AB06-ADE862620C9B}" dt="2022-08-22T15:59:48.592" v="220"/>
        <pc:sldMkLst>
          <pc:docMk/>
          <pc:sldMk cId="1375453420" sldId="26114"/>
        </pc:sldMkLst>
      </pc:sldChg>
      <pc:sldChg chg="add">
        <pc:chgData name="Rebecca Sawyer" userId="266ea430-d4cf-4d83-bcdb-c0751a0e4303" providerId="ADAL" clId="{E67159A0-C93C-4520-AB06-ADE862620C9B}" dt="2022-08-22T15:59:48.592" v="220"/>
        <pc:sldMkLst>
          <pc:docMk/>
          <pc:sldMk cId="2412909432" sldId="26171"/>
        </pc:sldMkLst>
      </pc:sldChg>
      <pc:sldChg chg="add">
        <pc:chgData name="Rebecca Sawyer" userId="266ea430-d4cf-4d83-bcdb-c0751a0e4303" providerId="ADAL" clId="{E67159A0-C93C-4520-AB06-ADE862620C9B}" dt="2022-08-22T15:59:48.592" v="220"/>
        <pc:sldMkLst>
          <pc:docMk/>
          <pc:sldMk cId="4269876157" sldId="26172"/>
        </pc:sldMkLst>
      </pc:sldChg>
      <pc:sldChg chg="modSp add">
        <pc:chgData name="Rebecca Sawyer" userId="266ea430-d4cf-4d83-bcdb-c0751a0e4303" providerId="ADAL" clId="{E67159A0-C93C-4520-AB06-ADE862620C9B}" dt="2022-08-23T13:05:19.950" v="274"/>
        <pc:sldMkLst>
          <pc:docMk/>
          <pc:sldMk cId="1969609725" sldId="26173"/>
        </pc:sldMkLst>
        <pc:graphicFrameChg chg="mod">
          <ac:chgData name="Rebecca Sawyer" userId="266ea430-d4cf-4d83-bcdb-c0751a0e4303" providerId="ADAL" clId="{E67159A0-C93C-4520-AB06-ADE862620C9B}" dt="2022-08-23T13:05:19.950" v="274"/>
          <ac:graphicFrameMkLst>
            <pc:docMk/>
            <pc:sldMk cId="1969609725" sldId="26173"/>
            <ac:graphicFrameMk id="8" creationId="{49755365-DB5E-4937-9652-3B36FF1D60DC}"/>
          </ac:graphicFrameMkLst>
        </pc:graphicFrameChg>
      </pc:sldChg>
      <pc:sldChg chg="add">
        <pc:chgData name="Rebecca Sawyer" userId="266ea430-d4cf-4d83-bcdb-c0751a0e4303" providerId="ADAL" clId="{E67159A0-C93C-4520-AB06-ADE862620C9B}" dt="2022-08-22T16:01:14.441" v="221"/>
        <pc:sldMkLst>
          <pc:docMk/>
          <pc:sldMk cId="2307706707" sldId="26174"/>
        </pc:sldMkLst>
      </pc:sldChg>
      <pc:sldChg chg="add">
        <pc:chgData name="Rebecca Sawyer" userId="266ea430-d4cf-4d83-bcdb-c0751a0e4303" providerId="ADAL" clId="{E67159A0-C93C-4520-AB06-ADE862620C9B}" dt="2022-08-22T16:01:14.441" v="221"/>
        <pc:sldMkLst>
          <pc:docMk/>
          <pc:sldMk cId="1584762503" sldId="26175"/>
        </pc:sldMkLst>
      </pc:sldChg>
      <pc:sldChg chg="add">
        <pc:chgData name="Rebecca Sawyer" userId="266ea430-d4cf-4d83-bcdb-c0751a0e4303" providerId="ADAL" clId="{E67159A0-C93C-4520-AB06-ADE862620C9B}" dt="2022-08-22T16:01:14.441" v="221"/>
        <pc:sldMkLst>
          <pc:docMk/>
          <pc:sldMk cId="795375514" sldId="26176"/>
        </pc:sldMkLst>
      </pc:sldChg>
    </pc:docChg>
  </pc:docChgLst>
  <pc:docChgLst>
    <pc:chgData name="Bradley Baker" userId="f7c13a7a-9479-45ec-a112-db5871ebf942" providerId="ADAL" clId="{E1A04AD8-0BA2-4B87-AA53-73A562E93E52}"/>
    <pc:docChg chg="custSel modSld">
      <pc:chgData name="Bradley Baker" userId="f7c13a7a-9479-45ec-a112-db5871ebf942" providerId="ADAL" clId="{E1A04AD8-0BA2-4B87-AA53-73A562E93E52}" dt="2022-07-26T15:07:05.992" v="398" actId="20577"/>
      <pc:docMkLst>
        <pc:docMk/>
      </pc:docMkLst>
      <pc:sldChg chg="modSp mod">
        <pc:chgData name="Bradley Baker" userId="f7c13a7a-9479-45ec-a112-db5871ebf942" providerId="ADAL" clId="{E1A04AD8-0BA2-4B87-AA53-73A562E93E52}" dt="2022-07-26T15:07:05.992" v="398" actId="20577"/>
        <pc:sldMkLst>
          <pc:docMk/>
          <pc:sldMk cId="360190823" sldId="26073"/>
        </pc:sldMkLst>
        <pc:spChg chg="mod">
          <ac:chgData name="Bradley Baker" userId="f7c13a7a-9479-45ec-a112-db5871ebf942" providerId="ADAL" clId="{E1A04AD8-0BA2-4B87-AA53-73A562E93E52}" dt="2022-07-26T15:05:00.090" v="59" actId="20577"/>
          <ac:spMkLst>
            <pc:docMk/>
            <pc:sldMk cId="360190823" sldId="26073"/>
            <ac:spMk id="2" creationId="{00000000-0000-0000-0000-000000000000}"/>
          </ac:spMkLst>
        </pc:spChg>
        <pc:spChg chg="mod">
          <ac:chgData name="Bradley Baker" userId="f7c13a7a-9479-45ec-a112-db5871ebf942" providerId="ADAL" clId="{E1A04AD8-0BA2-4B87-AA53-73A562E93E52}" dt="2022-07-26T15:07:05.992" v="398" actId="20577"/>
          <ac:spMkLst>
            <pc:docMk/>
            <pc:sldMk cId="360190823" sldId="26073"/>
            <ac:spMk id="3" creationId="{00000000-0000-0000-0000-000000000000}"/>
          </ac:spMkLst>
        </pc:spChg>
      </pc:sldChg>
      <pc:sldChg chg="modSp mod">
        <pc:chgData name="Bradley Baker" userId="f7c13a7a-9479-45ec-a112-db5871ebf942" providerId="ADAL" clId="{E1A04AD8-0BA2-4B87-AA53-73A562E93E52}" dt="2022-07-26T15:04:28.090" v="26" actId="20577"/>
        <pc:sldMkLst>
          <pc:docMk/>
          <pc:sldMk cId="3606121165" sldId="26079"/>
        </pc:sldMkLst>
        <pc:spChg chg="mod">
          <ac:chgData name="Bradley Baker" userId="f7c13a7a-9479-45ec-a112-db5871ebf942" providerId="ADAL" clId="{E1A04AD8-0BA2-4B87-AA53-73A562E93E52}" dt="2022-07-26T15:04:28.090" v="26" actId="20577"/>
          <ac:spMkLst>
            <pc:docMk/>
            <pc:sldMk cId="3606121165" sldId="26079"/>
            <ac:spMk id="2" creationId="{09103772-8529-4F30-B664-5F40E497229E}"/>
          </ac:spMkLst>
        </pc:spChg>
      </pc:sldChg>
      <pc:sldChg chg="modSp mod">
        <pc:chgData name="Bradley Baker" userId="f7c13a7a-9479-45ec-a112-db5871ebf942" providerId="ADAL" clId="{E1A04AD8-0BA2-4B87-AA53-73A562E93E52}" dt="2022-07-26T15:04:39.935" v="37" actId="20577"/>
        <pc:sldMkLst>
          <pc:docMk/>
          <pc:sldMk cId="105125931" sldId="26086"/>
        </pc:sldMkLst>
        <pc:spChg chg="mod">
          <ac:chgData name="Bradley Baker" userId="f7c13a7a-9479-45ec-a112-db5871ebf942" providerId="ADAL" clId="{E1A04AD8-0BA2-4B87-AA53-73A562E93E52}" dt="2022-07-26T15:04:39.935" v="37" actId="20577"/>
          <ac:spMkLst>
            <pc:docMk/>
            <pc:sldMk cId="105125931" sldId="26086"/>
            <ac:spMk id="2" creationId="{09103772-8529-4F30-B664-5F40E497229E}"/>
          </ac:spMkLst>
        </pc:spChg>
      </pc:sldChg>
      <pc:sldChg chg="modSp mod">
        <pc:chgData name="Bradley Baker" userId="f7c13a7a-9479-45ec-a112-db5871ebf942" providerId="ADAL" clId="{E1A04AD8-0BA2-4B87-AA53-73A562E93E52}" dt="2022-07-26T15:04:48.562" v="48" actId="20577"/>
        <pc:sldMkLst>
          <pc:docMk/>
          <pc:sldMk cId="1547845156" sldId="26087"/>
        </pc:sldMkLst>
        <pc:spChg chg="mod">
          <ac:chgData name="Bradley Baker" userId="f7c13a7a-9479-45ec-a112-db5871ebf942" providerId="ADAL" clId="{E1A04AD8-0BA2-4B87-AA53-73A562E93E52}" dt="2022-07-26T15:04:48.562" v="48" actId="20577"/>
          <ac:spMkLst>
            <pc:docMk/>
            <pc:sldMk cId="1547845156" sldId="26087"/>
            <ac:spMk id="2" creationId="{E129859C-5EBF-4E5D-B4DD-2084FFF70A2A}"/>
          </ac:spMkLst>
        </pc:spChg>
      </pc:sldChg>
    </pc:docChg>
  </pc:docChgLst>
  <pc:docChgLst>
    <pc:chgData name="David Kemp" userId="d55edeee-99fa-4c18-908a-23df7dec9529" providerId="ADAL" clId="{14F27104-EAF4-49D7-AB88-0F62246C09D5}"/>
    <pc:docChg chg="custSel modSld sldOrd">
      <pc:chgData name="David Kemp" userId="d55edeee-99fa-4c18-908a-23df7dec9529" providerId="ADAL" clId="{14F27104-EAF4-49D7-AB88-0F62246C09D5}" dt="2022-08-23T13:47:55.991" v="221" actId="20577"/>
      <pc:docMkLst>
        <pc:docMk/>
      </pc:docMkLst>
      <pc:sldChg chg="modSp">
        <pc:chgData name="David Kemp" userId="d55edeee-99fa-4c18-908a-23df7dec9529" providerId="ADAL" clId="{14F27104-EAF4-49D7-AB88-0F62246C09D5}" dt="2022-08-23T13:46:45.515" v="190" actId="20577"/>
        <pc:sldMkLst>
          <pc:docMk/>
          <pc:sldMk cId="2804836398" sldId="25776"/>
        </pc:sldMkLst>
        <pc:graphicFrameChg chg="mod">
          <ac:chgData name="David Kemp" userId="d55edeee-99fa-4c18-908a-23df7dec9529" providerId="ADAL" clId="{14F27104-EAF4-49D7-AB88-0F62246C09D5}" dt="2022-08-23T13:46:45.515" v="190" actId="20577"/>
          <ac:graphicFrameMkLst>
            <pc:docMk/>
            <pc:sldMk cId="2804836398" sldId="25776"/>
            <ac:graphicFrameMk id="7" creationId="{30811485-BDE3-55FC-16F0-F5622C6CEFBE}"/>
          </ac:graphicFrameMkLst>
        </pc:graphicFrameChg>
      </pc:sldChg>
      <pc:sldChg chg="modSp mod">
        <pc:chgData name="David Kemp" userId="d55edeee-99fa-4c18-908a-23df7dec9529" providerId="ADAL" clId="{14F27104-EAF4-49D7-AB88-0F62246C09D5}" dt="2022-08-23T13:43:34.453" v="119" actId="255"/>
        <pc:sldMkLst>
          <pc:docMk/>
          <pc:sldMk cId="1702210175" sldId="25779"/>
        </pc:sldMkLst>
        <pc:spChg chg="mod">
          <ac:chgData name="David Kemp" userId="d55edeee-99fa-4c18-908a-23df7dec9529" providerId="ADAL" clId="{14F27104-EAF4-49D7-AB88-0F62246C09D5}" dt="2022-08-23T13:39:16.559" v="59" actId="403"/>
          <ac:spMkLst>
            <pc:docMk/>
            <pc:sldMk cId="1702210175" sldId="25779"/>
            <ac:spMk id="10" creationId="{F396A1C8-9485-537C-3E7A-D62100EDF1E2}"/>
          </ac:spMkLst>
        </pc:spChg>
        <pc:graphicFrameChg chg="mod">
          <ac:chgData name="David Kemp" userId="d55edeee-99fa-4c18-908a-23df7dec9529" providerId="ADAL" clId="{14F27104-EAF4-49D7-AB88-0F62246C09D5}" dt="2022-08-23T13:43:34.453" v="119" actId="255"/>
          <ac:graphicFrameMkLst>
            <pc:docMk/>
            <pc:sldMk cId="1702210175" sldId="25779"/>
            <ac:graphicFrameMk id="9" creationId="{FB0517CE-4FA4-D704-775B-9761B796EF2E}"/>
          </ac:graphicFrameMkLst>
        </pc:graphicFrameChg>
      </pc:sldChg>
      <pc:sldChg chg="modSp mod">
        <pc:chgData name="David Kemp" userId="d55edeee-99fa-4c18-908a-23df7dec9529" providerId="ADAL" clId="{14F27104-EAF4-49D7-AB88-0F62246C09D5}" dt="2022-08-23T13:37:37.977" v="15" actId="3064"/>
        <pc:sldMkLst>
          <pc:docMk/>
          <pc:sldMk cId="1014645317" sldId="26064"/>
        </pc:sldMkLst>
        <pc:graphicFrameChg chg="modGraphic">
          <ac:chgData name="David Kemp" userId="d55edeee-99fa-4c18-908a-23df7dec9529" providerId="ADAL" clId="{14F27104-EAF4-49D7-AB88-0F62246C09D5}" dt="2022-08-23T13:37:37.977" v="15" actId="3064"/>
          <ac:graphicFrameMkLst>
            <pc:docMk/>
            <pc:sldMk cId="1014645317" sldId="26064"/>
            <ac:graphicFrameMk id="6" creationId="{5BC6C2F2-708D-4457-AE7C-D931FAF4CDB0}"/>
          </ac:graphicFrameMkLst>
        </pc:graphicFrameChg>
      </pc:sldChg>
      <pc:sldChg chg="modSp mod">
        <pc:chgData name="David Kemp" userId="d55edeee-99fa-4c18-908a-23df7dec9529" providerId="ADAL" clId="{14F27104-EAF4-49D7-AB88-0F62246C09D5}" dt="2022-08-23T13:38:57.629" v="57" actId="20577"/>
        <pc:sldMkLst>
          <pc:docMk/>
          <pc:sldMk cId="645696400" sldId="26074"/>
        </pc:sldMkLst>
        <pc:spChg chg="mod">
          <ac:chgData name="David Kemp" userId="d55edeee-99fa-4c18-908a-23df7dec9529" providerId="ADAL" clId="{14F27104-EAF4-49D7-AB88-0F62246C09D5}" dt="2022-08-23T13:38:44.668" v="38" actId="20577"/>
          <ac:spMkLst>
            <pc:docMk/>
            <pc:sldMk cId="645696400" sldId="26074"/>
            <ac:spMk id="3" creationId="{479BA7BF-4BD6-4116-8A48-28D0636D4EEA}"/>
          </ac:spMkLst>
        </pc:spChg>
        <pc:graphicFrameChg chg="mod">
          <ac:chgData name="David Kemp" userId="d55edeee-99fa-4c18-908a-23df7dec9529" providerId="ADAL" clId="{14F27104-EAF4-49D7-AB88-0F62246C09D5}" dt="2022-08-23T13:38:57.629" v="57" actId="20577"/>
          <ac:graphicFrameMkLst>
            <pc:docMk/>
            <pc:sldMk cId="645696400" sldId="26074"/>
            <ac:graphicFrameMk id="10" creationId="{E4CFD5B6-468A-4B7D-9749-611EEFA1366F}"/>
          </ac:graphicFrameMkLst>
        </pc:graphicFrameChg>
      </pc:sldChg>
      <pc:sldChg chg="modSp mod">
        <pc:chgData name="David Kemp" userId="d55edeee-99fa-4c18-908a-23df7dec9529" providerId="ADAL" clId="{14F27104-EAF4-49D7-AB88-0F62246C09D5}" dt="2022-08-23T13:44:49.813" v="125" actId="20577"/>
        <pc:sldMkLst>
          <pc:docMk/>
          <pc:sldMk cId="3606121165" sldId="26079"/>
        </pc:sldMkLst>
        <pc:spChg chg="mod">
          <ac:chgData name="David Kemp" userId="d55edeee-99fa-4c18-908a-23df7dec9529" providerId="ADAL" clId="{14F27104-EAF4-49D7-AB88-0F62246C09D5}" dt="2022-08-23T13:39:12.689" v="58" actId="403"/>
          <ac:spMkLst>
            <pc:docMk/>
            <pc:sldMk cId="3606121165" sldId="26079"/>
            <ac:spMk id="4" creationId="{258A12FA-8EA2-4323-A528-B3DC021CC767}"/>
          </ac:spMkLst>
        </pc:spChg>
        <pc:graphicFrameChg chg="mod">
          <ac:chgData name="David Kemp" userId="d55edeee-99fa-4c18-908a-23df7dec9529" providerId="ADAL" clId="{14F27104-EAF4-49D7-AB88-0F62246C09D5}" dt="2022-08-23T13:44:49.813" v="125" actId="20577"/>
          <ac:graphicFrameMkLst>
            <pc:docMk/>
            <pc:sldMk cId="3606121165" sldId="26079"/>
            <ac:graphicFrameMk id="8" creationId="{49755365-DB5E-4937-9652-3B36FF1D60DC}"/>
          </ac:graphicFrameMkLst>
        </pc:graphicFrameChg>
      </pc:sldChg>
      <pc:sldChg chg="modSp mod">
        <pc:chgData name="David Kemp" userId="d55edeee-99fa-4c18-908a-23df7dec9529" providerId="ADAL" clId="{14F27104-EAF4-49D7-AB88-0F62246C09D5}" dt="2022-08-23T13:40:38.910" v="75" actId="255"/>
        <pc:sldMkLst>
          <pc:docMk/>
          <pc:sldMk cId="1129049019" sldId="26080"/>
        </pc:sldMkLst>
        <pc:spChg chg="mod">
          <ac:chgData name="David Kemp" userId="d55edeee-99fa-4c18-908a-23df7dec9529" providerId="ADAL" clId="{14F27104-EAF4-49D7-AB88-0F62246C09D5}" dt="2022-08-23T13:40:27.647" v="74" actId="20577"/>
          <ac:spMkLst>
            <pc:docMk/>
            <pc:sldMk cId="1129049019" sldId="26080"/>
            <ac:spMk id="2" creationId="{E129859C-5EBF-4E5D-B4DD-2084FFF70A2A}"/>
          </ac:spMkLst>
        </pc:spChg>
        <pc:spChg chg="mod">
          <ac:chgData name="David Kemp" userId="d55edeee-99fa-4c18-908a-23df7dec9529" providerId="ADAL" clId="{14F27104-EAF4-49D7-AB88-0F62246C09D5}" dt="2022-08-23T13:40:38.910" v="75" actId="255"/>
          <ac:spMkLst>
            <pc:docMk/>
            <pc:sldMk cId="1129049019" sldId="26080"/>
            <ac:spMk id="10" creationId="{F396A1C8-9485-537C-3E7A-D62100EDF1E2}"/>
          </ac:spMkLst>
        </pc:spChg>
      </pc:sldChg>
      <pc:sldChg chg="modSp mod">
        <pc:chgData name="David Kemp" userId="d55edeee-99fa-4c18-908a-23df7dec9529" providerId="ADAL" clId="{14F27104-EAF4-49D7-AB88-0F62246C09D5}" dt="2022-08-23T13:47:55.991" v="221" actId="20577"/>
        <pc:sldMkLst>
          <pc:docMk/>
          <pc:sldMk cId="2684133765" sldId="26105"/>
        </pc:sldMkLst>
        <pc:spChg chg="mod">
          <ac:chgData name="David Kemp" userId="d55edeee-99fa-4c18-908a-23df7dec9529" providerId="ADAL" clId="{14F27104-EAF4-49D7-AB88-0F62246C09D5}" dt="2022-08-23T13:47:47.315" v="217" actId="20577"/>
          <ac:spMkLst>
            <pc:docMk/>
            <pc:sldMk cId="2684133765" sldId="26105"/>
            <ac:spMk id="2" creationId="{3754C463-1EF5-4410-9412-E2949A9E160F}"/>
          </ac:spMkLst>
        </pc:spChg>
        <pc:spChg chg="mod">
          <ac:chgData name="David Kemp" userId="d55edeee-99fa-4c18-908a-23df7dec9529" providerId="ADAL" clId="{14F27104-EAF4-49D7-AB88-0F62246C09D5}" dt="2022-08-23T13:47:55.991" v="221" actId="20577"/>
          <ac:spMkLst>
            <pc:docMk/>
            <pc:sldMk cId="2684133765" sldId="26105"/>
            <ac:spMk id="4" creationId="{C3073245-86FE-4BF0-87C9-6FFFA4F4038D}"/>
          </ac:spMkLst>
        </pc:spChg>
        <pc:spChg chg="mod">
          <ac:chgData name="David Kemp" userId="d55edeee-99fa-4c18-908a-23df7dec9529" providerId="ADAL" clId="{14F27104-EAF4-49D7-AB88-0F62246C09D5}" dt="2022-08-23T13:36:30.517" v="1" actId="20577"/>
          <ac:spMkLst>
            <pc:docMk/>
            <pc:sldMk cId="2684133765" sldId="26105"/>
            <ac:spMk id="7" creationId="{1B8E5AE6-8FAE-31BA-E382-AF9D77555B82}"/>
          </ac:spMkLst>
        </pc:spChg>
      </pc:sldChg>
      <pc:sldChg chg="modSp mod">
        <pc:chgData name="David Kemp" userId="d55edeee-99fa-4c18-908a-23df7dec9529" providerId="ADAL" clId="{14F27104-EAF4-49D7-AB88-0F62246C09D5}" dt="2022-08-23T13:41:29.631" v="109" actId="403"/>
        <pc:sldMkLst>
          <pc:docMk/>
          <pc:sldMk cId="1130850229" sldId="26109"/>
        </pc:sldMkLst>
        <pc:spChg chg="mod">
          <ac:chgData name="David Kemp" userId="d55edeee-99fa-4c18-908a-23df7dec9529" providerId="ADAL" clId="{14F27104-EAF4-49D7-AB88-0F62246C09D5}" dt="2022-08-23T13:41:29.631" v="109" actId="403"/>
          <ac:spMkLst>
            <pc:docMk/>
            <pc:sldMk cId="1130850229" sldId="26109"/>
            <ac:spMk id="4" creationId="{258A12FA-8EA2-4323-A528-B3DC021CC767}"/>
          </ac:spMkLst>
        </pc:spChg>
      </pc:sldChg>
      <pc:sldChg chg="modSp mod">
        <pc:chgData name="David Kemp" userId="d55edeee-99fa-4c18-908a-23df7dec9529" providerId="ADAL" clId="{14F27104-EAF4-49D7-AB88-0F62246C09D5}" dt="2022-08-23T13:44:15.614" v="121" actId="403"/>
        <pc:sldMkLst>
          <pc:docMk/>
          <pc:sldMk cId="3340938498" sldId="26110"/>
        </pc:sldMkLst>
        <pc:spChg chg="mod">
          <ac:chgData name="David Kemp" userId="d55edeee-99fa-4c18-908a-23df7dec9529" providerId="ADAL" clId="{14F27104-EAF4-49D7-AB88-0F62246C09D5}" dt="2022-08-23T13:44:15.614" v="121" actId="403"/>
          <ac:spMkLst>
            <pc:docMk/>
            <pc:sldMk cId="3340938498" sldId="26110"/>
            <ac:spMk id="4" creationId="{452BF946-7241-40B9-7151-5FA37C08ED9E}"/>
          </ac:spMkLst>
        </pc:spChg>
        <pc:graphicFrameChg chg="mod">
          <ac:chgData name="David Kemp" userId="d55edeee-99fa-4c18-908a-23df7dec9529" providerId="ADAL" clId="{14F27104-EAF4-49D7-AB88-0F62246C09D5}" dt="2022-08-23T13:42:00.548" v="115" actId="20577"/>
          <ac:graphicFrameMkLst>
            <pc:docMk/>
            <pc:sldMk cId="3340938498" sldId="26110"/>
            <ac:graphicFrameMk id="10" creationId="{E4CFD5B6-468A-4B7D-9749-611EEFA1366F}"/>
          </ac:graphicFrameMkLst>
        </pc:graphicFrameChg>
      </pc:sldChg>
      <pc:sldChg chg="modSp mod">
        <pc:chgData name="David Kemp" userId="d55edeee-99fa-4c18-908a-23df7dec9529" providerId="ADAL" clId="{14F27104-EAF4-49D7-AB88-0F62246C09D5}" dt="2022-08-23T13:44:20.033" v="122" actId="403"/>
        <pc:sldMkLst>
          <pc:docMk/>
          <pc:sldMk cId="1819895513" sldId="26111"/>
        </pc:sldMkLst>
        <pc:spChg chg="mod">
          <ac:chgData name="David Kemp" userId="d55edeee-99fa-4c18-908a-23df7dec9529" providerId="ADAL" clId="{14F27104-EAF4-49D7-AB88-0F62246C09D5}" dt="2022-08-23T13:44:20.033" v="122" actId="403"/>
          <ac:spMkLst>
            <pc:docMk/>
            <pc:sldMk cId="1819895513" sldId="26111"/>
            <ac:spMk id="3" creationId="{1D186021-DB38-737D-4B87-17B5B62C350F}"/>
          </ac:spMkLst>
        </pc:spChg>
        <pc:graphicFrameChg chg="mod">
          <ac:chgData name="David Kemp" userId="d55edeee-99fa-4c18-908a-23df7dec9529" providerId="ADAL" clId="{14F27104-EAF4-49D7-AB88-0F62246C09D5}" dt="2022-08-23T13:43:48.973" v="120" actId="255"/>
          <ac:graphicFrameMkLst>
            <pc:docMk/>
            <pc:sldMk cId="1819895513" sldId="26111"/>
            <ac:graphicFrameMk id="6" creationId="{F9B9610D-FC58-C47B-74D2-19CB8B443697}"/>
          </ac:graphicFrameMkLst>
        </pc:graphicFrameChg>
      </pc:sldChg>
      <pc:sldChg chg="modSp mod">
        <pc:chgData name="David Kemp" userId="d55edeee-99fa-4c18-908a-23df7dec9529" providerId="ADAL" clId="{14F27104-EAF4-49D7-AB88-0F62246C09D5}" dt="2022-08-23T13:44:24.174" v="123" actId="403"/>
        <pc:sldMkLst>
          <pc:docMk/>
          <pc:sldMk cId="4269099017" sldId="26112"/>
        </pc:sldMkLst>
        <pc:spChg chg="mod">
          <ac:chgData name="David Kemp" userId="d55edeee-99fa-4c18-908a-23df7dec9529" providerId="ADAL" clId="{14F27104-EAF4-49D7-AB88-0F62246C09D5}" dt="2022-08-23T13:44:24.174" v="123" actId="403"/>
          <ac:spMkLst>
            <pc:docMk/>
            <pc:sldMk cId="4269099017" sldId="26112"/>
            <ac:spMk id="4" creationId="{C2F3AAE5-53C7-B8BA-7558-48DC2A945881}"/>
          </ac:spMkLst>
        </pc:spChg>
      </pc:sldChg>
      <pc:sldChg chg="modSp mod">
        <pc:chgData name="David Kemp" userId="d55edeee-99fa-4c18-908a-23df7dec9529" providerId="ADAL" clId="{14F27104-EAF4-49D7-AB88-0F62246C09D5}" dt="2022-08-23T13:47:07.547" v="192" actId="20577"/>
        <pc:sldMkLst>
          <pc:docMk/>
          <pc:sldMk cId="4269876157" sldId="26172"/>
        </pc:sldMkLst>
        <pc:spChg chg="mod">
          <ac:chgData name="David Kemp" userId="d55edeee-99fa-4c18-908a-23df7dec9529" providerId="ADAL" clId="{14F27104-EAF4-49D7-AB88-0F62246C09D5}" dt="2022-08-23T13:47:07.547" v="192" actId="20577"/>
          <ac:spMkLst>
            <pc:docMk/>
            <pc:sldMk cId="4269876157" sldId="26172"/>
            <ac:spMk id="17" creationId="{A918D67C-2A0C-680E-B0E2-5CA7C14A613C}"/>
          </ac:spMkLst>
        </pc:spChg>
      </pc:sldChg>
      <pc:sldChg chg="modSp mod">
        <pc:chgData name="David Kemp" userId="d55edeee-99fa-4c18-908a-23df7dec9529" providerId="ADAL" clId="{14F27104-EAF4-49D7-AB88-0F62246C09D5}" dt="2022-08-23T13:44:29.163" v="124" actId="403"/>
        <pc:sldMkLst>
          <pc:docMk/>
          <pc:sldMk cId="1969609725" sldId="26173"/>
        </pc:sldMkLst>
        <pc:spChg chg="mod">
          <ac:chgData name="David Kemp" userId="d55edeee-99fa-4c18-908a-23df7dec9529" providerId="ADAL" clId="{14F27104-EAF4-49D7-AB88-0F62246C09D5}" dt="2022-08-23T13:44:29.163" v="124" actId="403"/>
          <ac:spMkLst>
            <pc:docMk/>
            <pc:sldMk cId="1969609725" sldId="26173"/>
            <ac:spMk id="4" creationId="{258A12FA-8EA2-4323-A528-B3DC021CC767}"/>
          </ac:spMkLst>
        </pc:spChg>
      </pc:sldChg>
      <pc:sldChg chg="modSp mod">
        <pc:chgData name="David Kemp" userId="d55edeee-99fa-4c18-908a-23df7dec9529" providerId="ADAL" clId="{14F27104-EAF4-49D7-AB88-0F62246C09D5}" dt="2022-08-23T13:45:56.289" v="151" actId="20577"/>
        <pc:sldMkLst>
          <pc:docMk/>
          <pc:sldMk cId="2307706707" sldId="26174"/>
        </pc:sldMkLst>
        <pc:spChg chg="mod">
          <ac:chgData name="David Kemp" userId="d55edeee-99fa-4c18-908a-23df7dec9529" providerId="ADAL" clId="{14F27104-EAF4-49D7-AB88-0F62246C09D5}" dt="2022-08-23T13:45:56.289" v="151" actId="20577"/>
          <ac:spMkLst>
            <pc:docMk/>
            <pc:sldMk cId="2307706707" sldId="26174"/>
            <ac:spMk id="8" creationId="{F00DBAE5-9047-4BD7-B706-3CB9F0EE271A}"/>
          </ac:spMkLst>
        </pc:spChg>
        <pc:spChg chg="mod">
          <ac:chgData name="David Kemp" userId="d55edeee-99fa-4c18-908a-23df7dec9529" providerId="ADAL" clId="{14F27104-EAF4-49D7-AB88-0F62246C09D5}" dt="2022-08-23T13:45:27.544" v="129" actId="403"/>
          <ac:spMkLst>
            <pc:docMk/>
            <pc:sldMk cId="2307706707" sldId="26174"/>
            <ac:spMk id="10" creationId="{F396A1C8-9485-537C-3E7A-D62100EDF1E2}"/>
          </ac:spMkLst>
        </pc:spChg>
      </pc:sldChg>
      <pc:sldChg chg="modSp mod ord">
        <pc:chgData name="David Kemp" userId="d55edeee-99fa-4c18-908a-23df7dec9529" providerId="ADAL" clId="{14F27104-EAF4-49D7-AB88-0F62246C09D5}" dt="2022-08-23T13:45:14.084" v="128" actId="403"/>
        <pc:sldMkLst>
          <pc:docMk/>
          <pc:sldMk cId="1584762503" sldId="26175"/>
        </pc:sldMkLst>
        <pc:spChg chg="mod">
          <ac:chgData name="David Kemp" userId="d55edeee-99fa-4c18-908a-23df7dec9529" providerId="ADAL" clId="{14F27104-EAF4-49D7-AB88-0F62246C09D5}" dt="2022-08-23T13:45:14.084" v="128" actId="403"/>
          <ac:spMkLst>
            <pc:docMk/>
            <pc:sldMk cId="1584762503" sldId="26175"/>
            <ac:spMk id="13" creationId="{146E29BA-F118-E10A-EF94-88CBD4429FC8}"/>
          </ac:spMkLst>
        </pc:spChg>
      </pc:sldChg>
      <pc:sldChg chg="modSp mod">
        <pc:chgData name="David Kemp" userId="d55edeee-99fa-4c18-908a-23df7dec9529" providerId="ADAL" clId="{14F27104-EAF4-49D7-AB88-0F62246C09D5}" dt="2022-08-23T13:46:06.054" v="152" actId="403"/>
        <pc:sldMkLst>
          <pc:docMk/>
          <pc:sldMk cId="795375514" sldId="26176"/>
        </pc:sldMkLst>
        <pc:spChg chg="mod">
          <ac:chgData name="David Kemp" userId="d55edeee-99fa-4c18-908a-23df7dec9529" providerId="ADAL" clId="{14F27104-EAF4-49D7-AB88-0F62246C09D5}" dt="2022-08-23T13:46:06.054" v="152" actId="403"/>
          <ac:spMkLst>
            <pc:docMk/>
            <pc:sldMk cId="795375514" sldId="26176"/>
            <ac:spMk id="7" creationId="{14A472CF-8C59-D674-AED5-9A86A1117E0E}"/>
          </ac:spMkLst>
        </pc:spChg>
      </pc:sldChg>
      <pc:sldChg chg="modSp mod">
        <pc:chgData name="David Kemp" userId="d55edeee-99fa-4c18-908a-23df7dec9529" providerId="ADAL" clId="{14F27104-EAF4-49D7-AB88-0F62246C09D5}" dt="2022-08-23T13:41:19.491" v="108" actId="20577"/>
        <pc:sldMkLst>
          <pc:docMk/>
          <pc:sldMk cId="1989133505" sldId="26178"/>
        </pc:sldMkLst>
        <pc:spChg chg="mod">
          <ac:chgData name="David Kemp" userId="d55edeee-99fa-4c18-908a-23df7dec9529" providerId="ADAL" clId="{14F27104-EAF4-49D7-AB88-0F62246C09D5}" dt="2022-08-23T13:41:19.491" v="108" actId="20577"/>
          <ac:spMkLst>
            <pc:docMk/>
            <pc:sldMk cId="1989133505" sldId="26178"/>
            <ac:spMk id="3" creationId="{00000000-0000-0000-0000-000000000000}"/>
          </ac:spMkLst>
        </pc:spChg>
        <pc:spChg chg="mod">
          <ac:chgData name="David Kemp" userId="d55edeee-99fa-4c18-908a-23df7dec9529" providerId="ADAL" clId="{14F27104-EAF4-49D7-AB88-0F62246C09D5}" dt="2022-08-23T13:41:02.101" v="76" actId="403"/>
          <ac:spMkLst>
            <pc:docMk/>
            <pc:sldMk cId="1989133505" sldId="26178"/>
            <ac:spMk id="7" creationId="{14A472CF-8C59-D674-AED5-9A86A1117E0E}"/>
          </ac:spMkLst>
        </pc:spChg>
      </pc:sldChg>
    </pc:docChg>
  </pc:docChgLst>
  <pc:docChgLst>
    <pc:chgData name="Mike Fenn" userId="799e2936-6348-46ef-adbb-11dd909bf803" providerId="ADAL" clId="{BD6A69D9-2ACB-4CE0-A19A-6A495B964476}"/>
    <pc:docChg chg="custSel addSld delSld modSld">
      <pc:chgData name="Mike Fenn" userId="799e2936-6348-46ef-adbb-11dd909bf803" providerId="ADAL" clId="{BD6A69D9-2ACB-4CE0-A19A-6A495B964476}" dt="2022-07-26T08:01:06.322" v="126" actId="20577"/>
      <pc:docMkLst>
        <pc:docMk/>
      </pc:docMkLst>
      <pc:sldChg chg="modSp add">
        <pc:chgData name="Mike Fenn" userId="799e2936-6348-46ef-adbb-11dd909bf803" providerId="ADAL" clId="{BD6A69D9-2ACB-4CE0-A19A-6A495B964476}" dt="2022-07-26T08:01:06.322" v="126" actId="20577"/>
        <pc:sldMkLst>
          <pc:docMk/>
          <pc:sldMk cId="87300880" sldId="26101"/>
        </pc:sldMkLst>
        <pc:graphicFrameChg chg="mod">
          <ac:chgData name="Mike Fenn" userId="799e2936-6348-46ef-adbb-11dd909bf803" providerId="ADAL" clId="{BD6A69D9-2ACB-4CE0-A19A-6A495B964476}" dt="2022-07-26T08:01:06.322" v="126" actId="20577"/>
          <ac:graphicFrameMkLst>
            <pc:docMk/>
            <pc:sldMk cId="87300880" sldId="26101"/>
            <ac:graphicFrameMk id="10" creationId="{E4CFD5B6-468A-4B7D-9749-611EEFA1366F}"/>
          </ac:graphicFrameMkLst>
        </pc:graphicFrameChg>
      </pc:sldChg>
      <pc:sldChg chg="addSp delSp modSp add del mod">
        <pc:chgData name="Mike Fenn" userId="799e2936-6348-46ef-adbb-11dd909bf803" providerId="ADAL" clId="{BD6A69D9-2ACB-4CE0-A19A-6A495B964476}" dt="2022-07-26T07:58:58.358" v="8" actId="47"/>
        <pc:sldMkLst>
          <pc:docMk/>
          <pc:sldMk cId="3749156646" sldId="26101"/>
        </pc:sldMkLst>
        <pc:spChg chg="mod">
          <ac:chgData name="Mike Fenn" userId="799e2936-6348-46ef-adbb-11dd909bf803" providerId="ADAL" clId="{BD6A69D9-2ACB-4CE0-A19A-6A495B964476}" dt="2022-07-26T07:57:52.048" v="5" actId="20577"/>
          <ac:spMkLst>
            <pc:docMk/>
            <pc:sldMk cId="3749156646" sldId="26101"/>
            <ac:spMk id="2" creationId="{09103772-8529-4F30-B664-5F40E497229E}"/>
          </ac:spMkLst>
        </pc:spChg>
        <pc:spChg chg="add mod">
          <ac:chgData name="Mike Fenn" userId="799e2936-6348-46ef-adbb-11dd909bf803" providerId="ADAL" clId="{BD6A69D9-2ACB-4CE0-A19A-6A495B964476}" dt="2022-07-26T07:58:01.457" v="7"/>
          <ac:spMkLst>
            <pc:docMk/>
            <pc:sldMk cId="3749156646" sldId="26101"/>
            <ac:spMk id="7" creationId="{4DA2F81F-4C57-F76A-33A6-16CDF7B2AAF9}"/>
          </ac:spMkLst>
        </pc:spChg>
        <pc:spChg chg="del">
          <ac:chgData name="Mike Fenn" userId="799e2936-6348-46ef-adbb-11dd909bf803" providerId="ADAL" clId="{BD6A69D9-2ACB-4CE0-A19A-6A495B964476}" dt="2022-07-26T07:58:00.685" v="6" actId="478"/>
          <ac:spMkLst>
            <pc:docMk/>
            <pc:sldMk cId="3749156646" sldId="26101"/>
            <ac:spMk id="11" creationId="{9F438647-E5F7-0F50-57CF-F78866B3989E}"/>
          </ac:spMkLst>
        </pc:spChg>
      </pc:sldChg>
    </pc:docChg>
  </pc:docChgLst>
  <pc:docChgLst>
    <pc:chgData name="Bradley Baker" userId="f7c13a7a-9479-45ec-a112-db5871ebf942" providerId="ADAL" clId="{2EC982B6-595F-4246-ACEF-83923CA01A48}"/>
    <pc:docChg chg="custSel modSld">
      <pc:chgData name="Bradley Baker" userId="f7c13a7a-9479-45ec-a112-db5871ebf942" providerId="ADAL" clId="{2EC982B6-595F-4246-ACEF-83923CA01A48}" dt="2022-08-23T15:41:14.324" v="109" actId="27636"/>
      <pc:docMkLst>
        <pc:docMk/>
      </pc:docMkLst>
      <pc:sldChg chg="modSp mod">
        <pc:chgData name="Bradley Baker" userId="f7c13a7a-9479-45ec-a112-db5871ebf942" providerId="ADAL" clId="{2EC982B6-595F-4246-ACEF-83923CA01A48}" dt="2022-08-23T15:41:14.324" v="109" actId="27636"/>
        <pc:sldMkLst>
          <pc:docMk/>
          <pc:sldMk cId="1702210175" sldId="25779"/>
        </pc:sldMkLst>
        <pc:spChg chg="mod">
          <ac:chgData name="Bradley Baker" userId="f7c13a7a-9479-45ec-a112-db5871ebf942" providerId="ADAL" clId="{2EC982B6-595F-4246-ACEF-83923CA01A48}" dt="2022-08-23T15:41:14.324" v="109" actId="27636"/>
          <ac:spMkLst>
            <pc:docMk/>
            <pc:sldMk cId="1702210175" sldId="25779"/>
            <ac:spMk id="8" creationId="{F00DBAE5-9047-4BD7-B706-3CB9F0EE271A}"/>
          </ac:spMkLst>
        </pc:spChg>
      </pc:sldChg>
      <pc:sldChg chg="addSp modSp mod">
        <pc:chgData name="Bradley Baker" userId="f7c13a7a-9479-45ec-a112-db5871ebf942" providerId="ADAL" clId="{2EC982B6-595F-4246-ACEF-83923CA01A48}" dt="2022-08-23T14:57:51.368" v="107" actId="1076"/>
        <pc:sldMkLst>
          <pc:docMk/>
          <pc:sldMk cId="1129049019" sldId="26080"/>
        </pc:sldMkLst>
        <pc:spChg chg="add mod">
          <ac:chgData name="Bradley Baker" userId="f7c13a7a-9479-45ec-a112-db5871ebf942" providerId="ADAL" clId="{2EC982B6-595F-4246-ACEF-83923CA01A48}" dt="2022-08-23T14:57:51.368" v="107" actId="1076"/>
          <ac:spMkLst>
            <pc:docMk/>
            <pc:sldMk cId="1129049019" sldId="26080"/>
            <ac:spMk id="3" creationId="{4AEEB45E-EFAE-908D-01A2-B03E94514996}"/>
          </ac:spMkLst>
        </pc:spChg>
        <pc:spChg chg="mod">
          <ac:chgData name="Bradley Baker" userId="f7c13a7a-9479-45ec-a112-db5871ebf942" providerId="ADAL" clId="{2EC982B6-595F-4246-ACEF-83923CA01A48}" dt="2022-08-23T14:57:40.597" v="105" actId="1076"/>
          <ac:spMkLst>
            <pc:docMk/>
            <pc:sldMk cId="1129049019" sldId="26080"/>
            <ac:spMk id="6" creationId="{DC75C4F0-AAA5-FB54-6B06-49F3EAB71CB6}"/>
          </ac:spMkLst>
        </pc:spChg>
        <pc:spChg chg="mod">
          <ac:chgData name="Bradley Baker" userId="f7c13a7a-9479-45ec-a112-db5871ebf942" providerId="ADAL" clId="{2EC982B6-595F-4246-ACEF-83923CA01A48}" dt="2022-08-23T14:57:40.597" v="105" actId="1076"/>
          <ac:spMkLst>
            <pc:docMk/>
            <pc:sldMk cId="1129049019" sldId="26080"/>
            <ac:spMk id="11" creationId="{3FFC147B-72EE-92E9-6C30-66385AEE5401}"/>
          </ac:spMkLst>
        </pc:spChg>
        <pc:spChg chg="mod">
          <ac:chgData name="Bradley Baker" userId="f7c13a7a-9479-45ec-a112-db5871ebf942" providerId="ADAL" clId="{2EC982B6-595F-4246-ACEF-83923CA01A48}" dt="2022-08-23T14:57:40.597" v="105" actId="1076"/>
          <ac:spMkLst>
            <pc:docMk/>
            <pc:sldMk cId="1129049019" sldId="26080"/>
            <ac:spMk id="12" creationId="{354800D6-0DCA-0EED-6795-C3F150561BD3}"/>
          </ac:spMkLst>
        </pc:spChg>
        <pc:spChg chg="mod">
          <ac:chgData name="Bradley Baker" userId="f7c13a7a-9479-45ec-a112-db5871ebf942" providerId="ADAL" clId="{2EC982B6-595F-4246-ACEF-83923CA01A48}" dt="2022-08-23T14:57:40.597" v="105" actId="1076"/>
          <ac:spMkLst>
            <pc:docMk/>
            <pc:sldMk cId="1129049019" sldId="26080"/>
            <ac:spMk id="13" creationId="{10E2FB73-88CC-6737-D8D2-F99A756388CB}"/>
          </ac:spMkLst>
        </pc:spChg>
        <pc:spChg chg="mod">
          <ac:chgData name="Bradley Baker" userId="f7c13a7a-9479-45ec-a112-db5871ebf942" providerId="ADAL" clId="{2EC982B6-595F-4246-ACEF-83923CA01A48}" dt="2022-08-23T14:57:40.597" v="105" actId="1076"/>
          <ac:spMkLst>
            <pc:docMk/>
            <pc:sldMk cId="1129049019" sldId="26080"/>
            <ac:spMk id="14" creationId="{F7F85C29-B752-9C36-E36F-62896AAFF979}"/>
          </ac:spMkLst>
        </pc:spChg>
        <pc:spChg chg="mod">
          <ac:chgData name="Bradley Baker" userId="f7c13a7a-9479-45ec-a112-db5871ebf942" providerId="ADAL" clId="{2EC982B6-595F-4246-ACEF-83923CA01A48}" dt="2022-08-23T14:57:40.597" v="105" actId="1076"/>
          <ac:spMkLst>
            <pc:docMk/>
            <pc:sldMk cId="1129049019" sldId="26080"/>
            <ac:spMk id="15" creationId="{E0A73677-9640-3CE1-155B-440683CBCBB7}"/>
          </ac:spMkLst>
        </pc:spChg>
        <pc:spChg chg="mod">
          <ac:chgData name="Bradley Baker" userId="f7c13a7a-9479-45ec-a112-db5871ebf942" providerId="ADAL" clId="{2EC982B6-595F-4246-ACEF-83923CA01A48}" dt="2022-08-23T14:57:40.597" v="105" actId="1076"/>
          <ac:spMkLst>
            <pc:docMk/>
            <pc:sldMk cId="1129049019" sldId="26080"/>
            <ac:spMk id="16" creationId="{636F9F04-C609-597A-E1B5-6F033053455D}"/>
          </ac:spMkLst>
        </pc:spChg>
        <pc:spChg chg="mod">
          <ac:chgData name="Bradley Baker" userId="f7c13a7a-9479-45ec-a112-db5871ebf942" providerId="ADAL" clId="{2EC982B6-595F-4246-ACEF-83923CA01A48}" dt="2022-08-23T14:57:40.597" v="105" actId="1076"/>
          <ac:spMkLst>
            <pc:docMk/>
            <pc:sldMk cId="1129049019" sldId="26080"/>
            <ac:spMk id="17" creationId="{1261E35D-C71C-38DB-7FA7-AADF46D627EC}"/>
          </ac:spMkLst>
        </pc:spChg>
        <pc:spChg chg="mod">
          <ac:chgData name="Bradley Baker" userId="f7c13a7a-9479-45ec-a112-db5871ebf942" providerId="ADAL" clId="{2EC982B6-595F-4246-ACEF-83923CA01A48}" dt="2022-08-23T14:57:40.597" v="105" actId="1076"/>
          <ac:spMkLst>
            <pc:docMk/>
            <pc:sldMk cId="1129049019" sldId="26080"/>
            <ac:spMk id="18" creationId="{6C32E6F2-70E3-C731-0B4C-4B7246EA34C8}"/>
          </ac:spMkLst>
        </pc:spChg>
        <pc:spChg chg="mod">
          <ac:chgData name="Bradley Baker" userId="f7c13a7a-9479-45ec-a112-db5871ebf942" providerId="ADAL" clId="{2EC982B6-595F-4246-ACEF-83923CA01A48}" dt="2022-08-23T14:57:40.597" v="105" actId="1076"/>
          <ac:spMkLst>
            <pc:docMk/>
            <pc:sldMk cId="1129049019" sldId="26080"/>
            <ac:spMk id="19" creationId="{7DCA28FD-C462-FA62-2C01-57CEEA485E5E}"/>
          </ac:spMkLst>
        </pc:spChg>
        <pc:spChg chg="mod">
          <ac:chgData name="Bradley Baker" userId="f7c13a7a-9479-45ec-a112-db5871ebf942" providerId="ADAL" clId="{2EC982B6-595F-4246-ACEF-83923CA01A48}" dt="2022-08-23T14:57:40.597" v="105" actId="1076"/>
          <ac:spMkLst>
            <pc:docMk/>
            <pc:sldMk cId="1129049019" sldId="26080"/>
            <ac:spMk id="20" creationId="{FC3FAFB6-1281-E7A8-4A0F-65FAB73BE5D6}"/>
          </ac:spMkLst>
        </pc:spChg>
        <pc:spChg chg="mod">
          <ac:chgData name="Bradley Baker" userId="f7c13a7a-9479-45ec-a112-db5871ebf942" providerId="ADAL" clId="{2EC982B6-595F-4246-ACEF-83923CA01A48}" dt="2022-08-23T14:57:40.597" v="105" actId="1076"/>
          <ac:spMkLst>
            <pc:docMk/>
            <pc:sldMk cId="1129049019" sldId="26080"/>
            <ac:spMk id="21" creationId="{9E299FEB-D4AE-CC09-E788-9618FA31B414}"/>
          </ac:spMkLst>
        </pc:spChg>
        <pc:spChg chg="mod">
          <ac:chgData name="Bradley Baker" userId="f7c13a7a-9479-45ec-a112-db5871ebf942" providerId="ADAL" clId="{2EC982B6-595F-4246-ACEF-83923CA01A48}" dt="2022-08-23T14:57:40.597" v="105" actId="1076"/>
          <ac:spMkLst>
            <pc:docMk/>
            <pc:sldMk cId="1129049019" sldId="26080"/>
            <ac:spMk id="22" creationId="{78D6985C-EBC5-F278-7916-45D65F5DD8F7}"/>
          </ac:spMkLst>
        </pc:spChg>
      </pc:sldChg>
    </pc:docChg>
  </pc:docChgLst>
  <pc:docChgLst>
    <pc:chgData name="Rebecca Sawyer" userId="266ea430-d4cf-4d83-bcdb-c0751a0e4303" providerId="ADAL" clId="{60D161D9-5599-442D-ACE3-42642648F157}"/>
    <pc:docChg chg="undo custSel addSld delSld modSld delMainMaster">
      <pc:chgData name="Rebecca Sawyer" userId="266ea430-d4cf-4d83-bcdb-c0751a0e4303" providerId="ADAL" clId="{60D161D9-5599-442D-ACE3-42642648F157}" dt="2022-08-02T15:15:49.434" v="285" actId="20577"/>
      <pc:docMkLst>
        <pc:docMk/>
      </pc:docMkLst>
      <pc:sldChg chg="modSp mod">
        <pc:chgData name="Rebecca Sawyer" userId="266ea430-d4cf-4d83-bcdb-c0751a0e4303" providerId="ADAL" clId="{60D161D9-5599-442D-ACE3-42642648F157}" dt="2022-08-02T15:05:58.702" v="11" actId="20577"/>
        <pc:sldMkLst>
          <pc:docMk/>
          <pc:sldMk cId="617739086" sldId="3975"/>
        </pc:sldMkLst>
        <pc:spChg chg="mod">
          <ac:chgData name="Rebecca Sawyer" userId="266ea430-d4cf-4d83-bcdb-c0751a0e4303" providerId="ADAL" clId="{60D161D9-5599-442D-ACE3-42642648F157}" dt="2022-08-02T15:05:53.715" v="1" actId="20577"/>
          <ac:spMkLst>
            <pc:docMk/>
            <pc:sldMk cId="617739086" sldId="3975"/>
            <ac:spMk id="2" creationId="{00000000-0000-0000-0000-000000000000}"/>
          </ac:spMkLst>
        </pc:spChg>
        <pc:spChg chg="mod">
          <ac:chgData name="Rebecca Sawyer" userId="266ea430-d4cf-4d83-bcdb-c0751a0e4303" providerId="ADAL" clId="{60D161D9-5599-442D-ACE3-42642648F157}" dt="2022-08-02T15:05:58.702" v="11" actId="20577"/>
          <ac:spMkLst>
            <pc:docMk/>
            <pc:sldMk cId="617739086" sldId="3975"/>
            <ac:spMk id="4" creationId="{00000000-0000-0000-0000-000000000000}"/>
          </ac:spMkLst>
        </pc:spChg>
      </pc:sldChg>
      <pc:sldChg chg="modSp mod">
        <pc:chgData name="Rebecca Sawyer" userId="266ea430-d4cf-4d83-bcdb-c0751a0e4303" providerId="ADAL" clId="{60D161D9-5599-442D-ACE3-42642648F157}" dt="2022-08-02T15:06:04.259" v="12" actId="13926"/>
        <pc:sldMkLst>
          <pc:docMk/>
          <pc:sldMk cId="180854302" sldId="3976"/>
        </pc:sldMkLst>
        <pc:spChg chg="mod">
          <ac:chgData name="Rebecca Sawyer" userId="266ea430-d4cf-4d83-bcdb-c0751a0e4303" providerId="ADAL" clId="{60D161D9-5599-442D-ACE3-42642648F157}" dt="2022-08-02T15:06:04.259" v="12" actId="13926"/>
          <ac:spMkLst>
            <pc:docMk/>
            <pc:sldMk cId="180854302" sldId="3976"/>
            <ac:spMk id="3" creationId="{00000000-0000-0000-0000-000000000000}"/>
          </ac:spMkLst>
        </pc:spChg>
      </pc:sldChg>
      <pc:sldChg chg="del">
        <pc:chgData name="Rebecca Sawyer" userId="266ea430-d4cf-4d83-bcdb-c0751a0e4303" providerId="ADAL" clId="{60D161D9-5599-442D-ACE3-42642648F157}" dt="2022-08-02T15:15:22.451" v="274" actId="47"/>
        <pc:sldMkLst>
          <pc:docMk/>
          <pc:sldMk cId="2804836398" sldId="25776"/>
        </pc:sldMkLst>
      </pc:sldChg>
      <pc:sldChg chg="del">
        <pc:chgData name="Rebecca Sawyer" userId="266ea430-d4cf-4d83-bcdb-c0751a0e4303" providerId="ADAL" clId="{60D161D9-5599-442D-ACE3-42642648F157}" dt="2022-08-02T15:15:12.813" v="272" actId="47"/>
        <pc:sldMkLst>
          <pc:docMk/>
          <pc:sldMk cId="1702210175" sldId="25779"/>
        </pc:sldMkLst>
      </pc:sldChg>
      <pc:sldChg chg="modSp mod">
        <pc:chgData name="Rebecca Sawyer" userId="266ea430-d4cf-4d83-bcdb-c0751a0e4303" providerId="ADAL" clId="{60D161D9-5599-442D-ACE3-42642648F157}" dt="2022-08-02T15:15:49.434" v="285" actId="20577"/>
        <pc:sldMkLst>
          <pc:docMk/>
          <pc:sldMk cId="3106822671" sldId="26054"/>
        </pc:sldMkLst>
        <pc:spChg chg="mod">
          <ac:chgData name="Rebecca Sawyer" userId="266ea430-d4cf-4d83-bcdb-c0751a0e4303" providerId="ADAL" clId="{60D161D9-5599-442D-ACE3-42642648F157}" dt="2022-08-02T15:15:49.434" v="285" actId="20577"/>
          <ac:spMkLst>
            <pc:docMk/>
            <pc:sldMk cId="3106822671" sldId="26054"/>
            <ac:spMk id="4" creationId="{00000000-0000-0000-0000-000000000000}"/>
          </ac:spMkLst>
        </pc:spChg>
      </pc:sldChg>
      <pc:sldChg chg="del">
        <pc:chgData name="Rebecca Sawyer" userId="266ea430-d4cf-4d83-bcdb-c0751a0e4303" providerId="ADAL" clId="{60D161D9-5599-442D-ACE3-42642648F157}" dt="2022-08-02T15:15:14.515" v="273" actId="47"/>
        <pc:sldMkLst>
          <pc:docMk/>
          <pc:sldMk cId="3665550558" sldId="26057"/>
        </pc:sldMkLst>
      </pc:sldChg>
      <pc:sldChg chg="modSp add del mod">
        <pc:chgData name="Rebecca Sawyer" userId="266ea430-d4cf-4d83-bcdb-c0751a0e4303" providerId="ADAL" clId="{60D161D9-5599-442D-ACE3-42642648F157}" dt="2022-08-02T15:15:09.184" v="271" actId="47"/>
        <pc:sldMkLst>
          <pc:docMk/>
          <pc:sldMk cId="1014645317" sldId="26064"/>
        </pc:sldMkLst>
        <pc:graphicFrameChg chg="mod modGraphic">
          <ac:chgData name="Rebecca Sawyer" userId="266ea430-d4cf-4d83-bcdb-c0751a0e4303" providerId="ADAL" clId="{60D161D9-5599-442D-ACE3-42642648F157}" dt="2022-08-02T15:14:47.135" v="267" actId="20577"/>
          <ac:graphicFrameMkLst>
            <pc:docMk/>
            <pc:sldMk cId="1014645317" sldId="26064"/>
            <ac:graphicFrameMk id="6" creationId="{5BC6C2F2-708D-4457-AE7C-D931FAF4CDB0}"/>
          </ac:graphicFrameMkLst>
        </pc:graphicFrameChg>
      </pc:sldChg>
      <pc:sldChg chg="del">
        <pc:chgData name="Rebecca Sawyer" userId="266ea430-d4cf-4d83-bcdb-c0751a0e4303" providerId="ADAL" clId="{60D161D9-5599-442D-ACE3-42642648F157}" dt="2022-08-02T15:15:22.451" v="274" actId="47"/>
        <pc:sldMkLst>
          <pc:docMk/>
          <pc:sldMk cId="360190823" sldId="26073"/>
        </pc:sldMkLst>
      </pc:sldChg>
      <pc:sldChg chg="del">
        <pc:chgData name="Rebecca Sawyer" userId="266ea430-d4cf-4d83-bcdb-c0751a0e4303" providerId="ADAL" clId="{60D161D9-5599-442D-ACE3-42642648F157}" dt="2022-08-02T15:15:22.451" v="274" actId="47"/>
        <pc:sldMkLst>
          <pc:docMk/>
          <pc:sldMk cId="645696400" sldId="26074"/>
        </pc:sldMkLst>
      </pc:sldChg>
      <pc:sldChg chg="del">
        <pc:chgData name="Rebecca Sawyer" userId="266ea430-d4cf-4d83-bcdb-c0751a0e4303" providerId="ADAL" clId="{60D161D9-5599-442D-ACE3-42642648F157}" dt="2022-08-02T15:15:22.451" v="274" actId="47"/>
        <pc:sldMkLst>
          <pc:docMk/>
          <pc:sldMk cId="3591766164" sldId="26075"/>
        </pc:sldMkLst>
      </pc:sldChg>
      <pc:sldChg chg="del">
        <pc:chgData name="Rebecca Sawyer" userId="266ea430-d4cf-4d83-bcdb-c0751a0e4303" providerId="ADAL" clId="{60D161D9-5599-442D-ACE3-42642648F157}" dt="2022-08-02T15:15:01.901" v="268" actId="47"/>
        <pc:sldMkLst>
          <pc:docMk/>
          <pc:sldMk cId="3967914791" sldId="26076"/>
        </pc:sldMkLst>
      </pc:sldChg>
      <pc:sldChg chg="del">
        <pc:chgData name="Rebecca Sawyer" userId="266ea430-d4cf-4d83-bcdb-c0751a0e4303" providerId="ADAL" clId="{60D161D9-5599-442D-ACE3-42642648F157}" dt="2022-08-02T15:15:02.854" v="269" actId="47"/>
        <pc:sldMkLst>
          <pc:docMk/>
          <pc:sldMk cId="1975366766" sldId="26077"/>
        </pc:sldMkLst>
      </pc:sldChg>
      <pc:sldChg chg="del">
        <pc:chgData name="Rebecca Sawyer" userId="266ea430-d4cf-4d83-bcdb-c0751a0e4303" providerId="ADAL" clId="{60D161D9-5599-442D-ACE3-42642648F157}" dt="2022-08-02T15:15:22.451" v="274" actId="47"/>
        <pc:sldMkLst>
          <pc:docMk/>
          <pc:sldMk cId="3606121165" sldId="26079"/>
        </pc:sldMkLst>
      </pc:sldChg>
      <pc:sldChg chg="del">
        <pc:chgData name="Rebecca Sawyer" userId="266ea430-d4cf-4d83-bcdb-c0751a0e4303" providerId="ADAL" clId="{60D161D9-5599-442D-ACE3-42642648F157}" dt="2022-08-02T15:15:22.451" v="274" actId="47"/>
        <pc:sldMkLst>
          <pc:docMk/>
          <pc:sldMk cId="3321508519" sldId="26080"/>
        </pc:sldMkLst>
      </pc:sldChg>
      <pc:sldChg chg="del">
        <pc:chgData name="Rebecca Sawyer" userId="266ea430-d4cf-4d83-bcdb-c0751a0e4303" providerId="ADAL" clId="{60D161D9-5599-442D-ACE3-42642648F157}" dt="2022-08-02T15:15:22.451" v="274" actId="47"/>
        <pc:sldMkLst>
          <pc:docMk/>
          <pc:sldMk cId="2074941168" sldId="26081"/>
        </pc:sldMkLst>
      </pc:sldChg>
      <pc:sldChg chg="del">
        <pc:chgData name="Rebecca Sawyer" userId="266ea430-d4cf-4d83-bcdb-c0751a0e4303" providerId="ADAL" clId="{60D161D9-5599-442D-ACE3-42642648F157}" dt="2022-08-02T15:15:22.451" v="274" actId="47"/>
        <pc:sldMkLst>
          <pc:docMk/>
          <pc:sldMk cId="2089080384" sldId="26082"/>
        </pc:sldMkLst>
      </pc:sldChg>
      <pc:sldChg chg="del">
        <pc:chgData name="Rebecca Sawyer" userId="266ea430-d4cf-4d83-bcdb-c0751a0e4303" providerId="ADAL" clId="{60D161D9-5599-442D-ACE3-42642648F157}" dt="2022-08-02T15:15:22.451" v="274" actId="47"/>
        <pc:sldMkLst>
          <pc:docMk/>
          <pc:sldMk cId="3643708997" sldId="26084"/>
        </pc:sldMkLst>
      </pc:sldChg>
      <pc:sldChg chg="del">
        <pc:chgData name="Rebecca Sawyer" userId="266ea430-d4cf-4d83-bcdb-c0751a0e4303" providerId="ADAL" clId="{60D161D9-5599-442D-ACE3-42642648F157}" dt="2022-08-02T15:15:22.451" v="274" actId="47"/>
        <pc:sldMkLst>
          <pc:docMk/>
          <pc:sldMk cId="959524708" sldId="26085"/>
        </pc:sldMkLst>
      </pc:sldChg>
      <pc:sldChg chg="del">
        <pc:chgData name="Rebecca Sawyer" userId="266ea430-d4cf-4d83-bcdb-c0751a0e4303" providerId="ADAL" clId="{60D161D9-5599-442D-ACE3-42642648F157}" dt="2022-08-02T15:15:22.451" v="274" actId="47"/>
        <pc:sldMkLst>
          <pc:docMk/>
          <pc:sldMk cId="105125931" sldId="26086"/>
        </pc:sldMkLst>
      </pc:sldChg>
      <pc:sldChg chg="del">
        <pc:chgData name="Rebecca Sawyer" userId="266ea430-d4cf-4d83-bcdb-c0751a0e4303" providerId="ADAL" clId="{60D161D9-5599-442D-ACE3-42642648F157}" dt="2022-08-02T15:15:22.451" v="274" actId="47"/>
        <pc:sldMkLst>
          <pc:docMk/>
          <pc:sldMk cId="1547845156" sldId="26087"/>
        </pc:sldMkLst>
      </pc:sldChg>
      <pc:sldChg chg="del">
        <pc:chgData name="Rebecca Sawyer" userId="266ea430-d4cf-4d83-bcdb-c0751a0e4303" providerId="ADAL" clId="{60D161D9-5599-442D-ACE3-42642648F157}" dt="2022-08-02T15:15:22.451" v="274" actId="47"/>
        <pc:sldMkLst>
          <pc:docMk/>
          <pc:sldMk cId="208269846" sldId="26088"/>
        </pc:sldMkLst>
      </pc:sldChg>
      <pc:sldChg chg="del">
        <pc:chgData name="Rebecca Sawyer" userId="266ea430-d4cf-4d83-bcdb-c0751a0e4303" providerId="ADAL" clId="{60D161D9-5599-442D-ACE3-42642648F157}" dt="2022-08-02T15:15:22.451" v="274" actId="47"/>
        <pc:sldMkLst>
          <pc:docMk/>
          <pc:sldMk cId="2992209805" sldId="26089"/>
        </pc:sldMkLst>
      </pc:sldChg>
      <pc:sldChg chg="del">
        <pc:chgData name="Rebecca Sawyer" userId="266ea430-d4cf-4d83-bcdb-c0751a0e4303" providerId="ADAL" clId="{60D161D9-5599-442D-ACE3-42642648F157}" dt="2022-08-02T15:15:22.451" v="274" actId="47"/>
        <pc:sldMkLst>
          <pc:docMk/>
          <pc:sldMk cId="4175050425" sldId="26090"/>
        </pc:sldMkLst>
      </pc:sldChg>
      <pc:sldChg chg="del">
        <pc:chgData name="Rebecca Sawyer" userId="266ea430-d4cf-4d83-bcdb-c0751a0e4303" providerId="ADAL" clId="{60D161D9-5599-442D-ACE3-42642648F157}" dt="2022-08-02T15:15:22.451" v="274" actId="47"/>
        <pc:sldMkLst>
          <pc:docMk/>
          <pc:sldMk cId="3405717095" sldId="26091"/>
        </pc:sldMkLst>
      </pc:sldChg>
      <pc:sldChg chg="del">
        <pc:chgData name="Rebecca Sawyer" userId="266ea430-d4cf-4d83-bcdb-c0751a0e4303" providerId="ADAL" clId="{60D161D9-5599-442D-ACE3-42642648F157}" dt="2022-08-02T15:15:22.451" v="274" actId="47"/>
        <pc:sldMkLst>
          <pc:docMk/>
          <pc:sldMk cId="2184075736" sldId="26093"/>
        </pc:sldMkLst>
      </pc:sldChg>
      <pc:sldChg chg="del">
        <pc:chgData name="Rebecca Sawyer" userId="266ea430-d4cf-4d83-bcdb-c0751a0e4303" providerId="ADAL" clId="{60D161D9-5599-442D-ACE3-42642648F157}" dt="2022-08-02T15:15:22.451" v="274" actId="47"/>
        <pc:sldMkLst>
          <pc:docMk/>
          <pc:sldMk cId="3580280136" sldId="26094"/>
        </pc:sldMkLst>
      </pc:sldChg>
      <pc:sldChg chg="del">
        <pc:chgData name="Rebecca Sawyer" userId="266ea430-d4cf-4d83-bcdb-c0751a0e4303" providerId="ADAL" clId="{60D161D9-5599-442D-ACE3-42642648F157}" dt="2022-08-02T15:15:22.451" v="274" actId="47"/>
        <pc:sldMkLst>
          <pc:docMk/>
          <pc:sldMk cId="1816485420" sldId="26095"/>
        </pc:sldMkLst>
      </pc:sldChg>
      <pc:sldChg chg="del">
        <pc:chgData name="Rebecca Sawyer" userId="266ea430-d4cf-4d83-bcdb-c0751a0e4303" providerId="ADAL" clId="{60D161D9-5599-442D-ACE3-42642648F157}" dt="2022-08-02T15:15:22.451" v="274" actId="47"/>
        <pc:sldMkLst>
          <pc:docMk/>
          <pc:sldMk cId="465537866" sldId="26096"/>
        </pc:sldMkLst>
      </pc:sldChg>
      <pc:sldChg chg="del">
        <pc:chgData name="Rebecca Sawyer" userId="266ea430-d4cf-4d83-bcdb-c0751a0e4303" providerId="ADAL" clId="{60D161D9-5599-442D-ACE3-42642648F157}" dt="2022-08-02T15:15:22.451" v="274" actId="47"/>
        <pc:sldMkLst>
          <pc:docMk/>
          <pc:sldMk cId="4220342915" sldId="26097"/>
        </pc:sldMkLst>
      </pc:sldChg>
      <pc:sldChg chg="del">
        <pc:chgData name="Rebecca Sawyer" userId="266ea430-d4cf-4d83-bcdb-c0751a0e4303" providerId="ADAL" clId="{60D161D9-5599-442D-ACE3-42642648F157}" dt="2022-08-02T15:15:22.451" v="274" actId="47"/>
        <pc:sldMkLst>
          <pc:docMk/>
          <pc:sldMk cId="1960233027" sldId="26098"/>
        </pc:sldMkLst>
      </pc:sldChg>
      <pc:sldChg chg="del">
        <pc:chgData name="Rebecca Sawyer" userId="266ea430-d4cf-4d83-bcdb-c0751a0e4303" providerId="ADAL" clId="{60D161D9-5599-442D-ACE3-42642648F157}" dt="2022-08-02T15:15:22.451" v="274" actId="47"/>
        <pc:sldMkLst>
          <pc:docMk/>
          <pc:sldMk cId="3224843811" sldId="26099"/>
        </pc:sldMkLst>
      </pc:sldChg>
      <pc:sldChg chg="del">
        <pc:chgData name="Rebecca Sawyer" userId="266ea430-d4cf-4d83-bcdb-c0751a0e4303" providerId="ADAL" clId="{60D161D9-5599-442D-ACE3-42642648F157}" dt="2022-08-02T15:15:22.451" v="274" actId="47"/>
        <pc:sldMkLst>
          <pc:docMk/>
          <pc:sldMk cId="1170972656" sldId="26100"/>
        </pc:sldMkLst>
      </pc:sldChg>
      <pc:sldChg chg="del">
        <pc:chgData name="Rebecca Sawyer" userId="266ea430-d4cf-4d83-bcdb-c0751a0e4303" providerId="ADAL" clId="{60D161D9-5599-442D-ACE3-42642648F157}" dt="2022-08-02T15:15:22.451" v="274" actId="47"/>
        <pc:sldMkLst>
          <pc:docMk/>
          <pc:sldMk cId="87300880" sldId="26101"/>
        </pc:sldMkLst>
      </pc:sldChg>
      <pc:sldChg chg="del">
        <pc:chgData name="Rebecca Sawyer" userId="266ea430-d4cf-4d83-bcdb-c0751a0e4303" providerId="ADAL" clId="{60D161D9-5599-442D-ACE3-42642648F157}" dt="2022-08-02T15:15:22.451" v="274" actId="47"/>
        <pc:sldMkLst>
          <pc:docMk/>
          <pc:sldMk cId="810330063" sldId="26102"/>
        </pc:sldMkLst>
      </pc:sldChg>
      <pc:sldChg chg="del">
        <pc:chgData name="Rebecca Sawyer" userId="266ea430-d4cf-4d83-bcdb-c0751a0e4303" providerId="ADAL" clId="{60D161D9-5599-442D-ACE3-42642648F157}" dt="2022-08-02T15:15:22.451" v="274" actId="47"/>
        <pc:sldMkLst>
          <pc:docMk/>
          <pc:sldMk cId="1287556125" sldId="26103"/>
        </pc:sldMkLst>
      </pc:sldChg>
      <pc:sldChg chg="del">
        <pc:chgData name="Rebecca Sawyer" userId="266ea430-d4cf-4d83-bcdb-c0751a0e4303" providerId="ADAL" clId="{60D161D9-5599-442D-ACE3-42642648F157}" dt="2022-08-02T15:15:22.451" v="274" actId="47"/>
        <pc:sldMkLst>
          <pc:docMk/>
          <pc:sldMk cId="595632256" sldId="26104"/>
        </pc:sldMkLst>
      </pc:sldChg>
      <pc:sldChg chg="addSp delSp modSp add mod">
        <pc:chgData name="Rebecca Sawyer" userId="266ea430-d4cf-4d83-bcdb-c0751a0e4303" providerId="ADAL" clId="{60D161D9-5599-442D-ACE3-42642648F157}" dt="2022-08-02T15:09:41.983" v="245" actId="13926"/>
        <pc:sldMkLst>
          <pc:docMk/>
          <pc:sldMk cId="2684133765" sldId="26105"/>
        </pc:sldMkLst>
        <pc:spChg chg="mod">
          <ac:chgData name="Rebecca Sawyer" userId="266ea430-d4cf-4d83-bcdb-c0751a0e4303" providerId="ADAL" clId="{60D161D9-5599-442D-ACE3-42642648F157}" dt="2022-08-02T15:06:36.559" v="51" actId="20577"/>
          <ac:spMkLst>
            <pc:docMk/>
            <pc:sldMk cId="2684133765" sldId="26105"/>
            <ac:spMk id="2" creationId="{3754C463-1EF5-4410-9412-E2949A9E160F}"/>
          </ac:spMkLst>
        </pc:spChg>
        <pc:spChg chg="add mod">
          <ac:chgData name="Rebecca Sawyer" userId="266ea430-d4cf-4d83-bcdb-c0751a0e4303" providerId="ADAL" clId="{60D161D9-5599-442D-ACE3-42642648F157}" dt="2022-08-02T15:09:41.983" v="245" actId="13926"/>
          <ac:spMkLst>
            <pc:docMk/>
            <pc:sldMk cId="2684133765" sldId="26105"/>
            <ac:spMk id="7" creationId="{1B8E5AE6-8FAE-31BA-E382-AF9D77555B82}"/>
          </ac:spMkLst>
        </pc:spChg>
        <pc:graphicFrameChg chg="del modGraphic">
          <ac:chgData name="Rebecca Sawyer" userId="266ea430-d4cf-4d83-bcdb-c0751a0e4303" providerId="ADAL" clId="{60D161D9-5599-442D-ACE3-42642648F157}" dt="2022-08-02T15:06:43.598" v="53" actId="478"/>
          <ac:graphicFrameMkLst>
            <pc:docMk/>
            <pc:sldMk cId="2684133765" sldId="26105"/>
            <ac:graphicFrameMk id="6" creationId="{5BC6C2F2-708D-4457-AE7C-D931FAF4CDB0}"/>
          </ac:graphicFrameMkLst>
        </pc:graphicFrameChg>
      </pc:sldChg>
      <pc:sldMasterChg chg="del delSldLayout">
        <pc:chgData name="Rebecca Sawyer" userId="266ea430-d4cf-4d83-bcdb-c0751a0e4303" providerId="ADAL" clId="{60D161D9-5599-442D-ACE3-42642648F157}" dt="2022-08-02T15:15:22.451" v="274" actId="47"/>
        <pc:sldMasterMkLst>
          <pc:docMk/>
          <pc:sldMasterMk cId="2625189317" sldId="2147483887"/>
        </pc:sldMasterMkLst>
        <pc:sldLayoutChg chg="del">
          <pc:chgData name="Rebecca Sawyer" userId="266ea430-d4cf-4d83-bcdb-c0751a0e4303" providerId="ADAL" clId="{60D161D9-5599-442D-ACE3-42642648F157}" dt="2022-08-02T15:15:22.451" v="274" actId="47"/>
          <pc:sldLayoutMkLst>
            <pc:docMk/>
            <pc:sldMasterMk cId="2625189317" sldId="2147483887"/>
            <pc:sldLayoutMk cId="2319594786" sldId="2147483888"/>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Sheet1!$B$1</c:f>
              <c:strCache>
                <c:ptCount val="1"/>
                <c:pt idx="0">
                  <c:v>Approve</c:v>
                </c:pt>
              </c:strCache>
            </c:strRef>
          </c:tx>
          <c:spPr>
            <a:solidFill>
              <a:schemeClr val="accent3"/>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5-1E52-4761-A144-84C3DF8160E7}"/>
                </c:ext>
              </c:extLst>
            </c:dLbl>
            <c:dLbl>
              <c:idx val="3"/>
              <c:delete val="1"/>
              <c:extLst>
                <c:ext xmlns:c15="http://schemas.microsoft.com/office/drawing/2012/chart" uri="{CE6537A1-D6FC-4f65-9D91-7224C49458BB}"/>
                <c:ext xmlns:c16="http://schemas.microsoft.com/office/drawing/2014/chart" uri="{C3380CC4-5D6E-409C-BE32-E72D297353CC}">
                  <c16:uniqueId val="{00000004-1E52-4761-A144-84C3DF8160E7}"/>
                </c:ext>
              </c:extLst>
            </c:dLbl>
            <c:dLbl>
              <c:idx val="4"/>
              <c:delete val="1"/>
              <c:extLst>
                <c:ext xmlns:c15="http://schemas.microsoft.com/office/drawing/2012/chart" uri="{CE6537A1-D6FC-4f65-9D91-7224C49458BB}"/>
                <c:ext xmlns:c16="http://schemas.microsoft.com/office/drawing/2014/chart" uri="{C3380CC4-5D6E-409C-BE32-E72D297353CC}">
                  <c16:uniqueId val="{00000003-1E52-4761-A144-84C3DF8160E7}"/>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Large Supplier</c:v>
                </c:pt>
                <c:pt idx="1">
                  <c:v>Small Supplier</c:v>
                </c:pt>
                <c:pt idx="2">
                  <c:v>Network Party</c:v>
                </c:pt>
                <c:pt idx="3">
                  <c:v>Other SEC Party</c:v>
                </c:pt>
                <c:pt idx="4">
                  <c:v>Other respondent</c:v>
                </c:pt>
              </c:strCache>
            </c:strRef>
          </c:cat>
          <c:val>
            <c:numRef>
              <c:f>Sheet1!$B$2:$B$6</c:f>
              <c:numCache>
                <c:formatCode>General</c:formatCode>
                <c:ptCount val="5"/>
                <c:pt idx="0">
                  <c:v>1</c:v>
                </c:pt>
                <c:pt idx="1">
                  <c:v>0</c:v>
                </c:pt>
                <c:pt idx="2">
                  <c:v>6</c:v>
                </c:pt>
                <c:pt idx="3">
                  <c:v>0</c:v>
                </c:pt>
                <c:pt idx="4">
                  <c:v>0</c:v>
                </c:pt>
              </c:numCache>
            </c:numRef>
          </c:val>
          <c:extLst>
            <c:ext xmlns:c16="http://schemas.microsoft.com/office/drawing/2014/chart" uri="{C3380CC4-5D6E-409C-BE32-E72D297353CC}">
              <c16:uniqueId val="{00000000-ED24-4F5E-BDF8-51688D4BE2C9}"/>
            </c:ext>
          </c:extLst>
        </c:ser>
        <c:ser>
          <c:idx val="1"/>
          <c:order val="1"/>
          <c:tx>
            <c:strRef>
              <c:f>Sheet1!$C$1</c:f>
              <c:strCache>
                <c:ptCount val="1"/>
                <c:pt idx="0">
                  <c:v>Reject</c:v>
                </c:pt>
              </c:strCache>
            </c:strRef>
          </c:tx>
          <c:spPr>
            <a:solidFill>
              <a:schemeClr val="accent2"/>
            </a:solidFill>
            <a:ln>
              <a:noFill/>
            </a:ln>
            <a:effectLst/>
          </c:spPr>
          <c:invertIfNegative val="0"/>
          <c:cat>
            <c:strRef>
              <c:f>Sheet1!$A$2:$A$6</c:f>
              <c:strCache>
                <c:ptCount val="5"/>
                <c:pt idx="0">
                  <c:v>Large Supplier</c:v>
                </c:pt>
                <c:pt idx="1">
                  <c:v>Small Supplier</c:v>
                </c:pt>
                <c:pt idx="2">
                  <c:v>Network Party</c:v>
                </c:pt>
                <c:pt idx="3">
                  <c:v>Other SEC Party</c:v>
                </c:pt>
                <c:pt idx="4">
                  <c:v>Other respondent</c:v>
                </c:pt>
              </c:strCache>
            </c:strRef>
          </c:cat>
          <c:val>
            <c:numRef>
              <c:f>Sheet1!$C$2:$C$6</c:f>
              <c:numCache>
                <c:formatCode>General</c:formatCode>
                <c:ptCount val="5"/>
                <c:pt idx="0">
                  <c:v>0</c:v>
                </c:pt>
                <c:pt idx="1">
                  <c:v>0</c:v>
                </c:pt>
                <c:pt idx="2">
                  <c:v>0</c:v>
                </c:pt>
                <c:pt idx="3">
                  <c:v>0</c:v>
                </c:pt>
                <c:pt idx="4">
                  <c:v>0</c:v>
                </c:pt>
              </c:numCache>
            </c:numRef>
          </c:val>
          <c:extLst>
            <c:ext xmlns:c16="http://schemas.microsoft.com/office/drawing/2014/chart" uri="{C3380CC4-5D6E-409C-BE32-E72D297353CC}">
              <c16:uniqueId val="{00000001-ED24-4F5E-BDF8-51688D4BE2C9}"/>
            </c:ext>
          </c:extLst>
        </c:ser>
        <c:ser>
          <c:idx val="2"/>
          <c:order val="2"/>
          <c:tx>
            <c:strRef>
              <c:f>Sheet1!$D$1</c:f>
              <c:strCache>
                <c:ptCount val="1"/>
                <c:pt idx="0">
                  <c:v>No interest / Abstain</c:v>
                </c:pt>
              </c:strCache>
            </c:strRef>
          </c:tx>
          <c:spPr>
            <a:solidFill>
              <a:schemeClr val="accent1"/>
            </a:solidFill>
            <a:ln>
              <a:noFill/>
            </a:ln>
            <a:effectLst/>
          </c:spPr>
          <c:invertIfNegative val="0"/>
          <c:cat>
            <c:strRef>
              <c:f>Sheet1!$A$2:$A$6</c:f>
              <c:strCache>
                <c:ptCount val="5"/>
                <c:pt idx="0">
                  <c:v>Large Supplier</c:v>
                </c:pt>
                <c:pt idx="1">
                  <c:v>Small Supplier</c:v>
                </c:pt>
                <c:pt idx="2">
                  <c:v>Network Party</c:v>
                </c:pt>
                <c:pt idx="3">
                  <c:v>Other SEC Party</c:v>
                </c:pt>
                <c:pt idx="4">
                  <c:v>Other respondent</c:v>
                </c:pt>
              </c:strCache>
            </c:strRef>
          </c:cat>
          <c:val>
            <c:numRef>
              <c:f>Sheet1!$D$2:$D$6</c:f>
              <c:numCache>
                <c:formatCode>General</c:formatCode>
                <c:ptCount val="5"/>
                <c:pt idx="0">
                  <c:v>0</c:v>
                </c:pt>
                <c:pt idx="1">
                  <c:v>0</c:v>
                </c:pt>
                <c:pt idx="2">
                  <c:v>0</c:v>
                </c:pt>
                <c:pt idx="3">
                  <c:v>0</c:v>
                </c:pt>
                <c:pt idx="4">
                  <c:v>0</c:v>
                </c:pt>
              </c:numCache>
            </c:numRef>
          </c:val>
          <c:extLst>
            <c:ext xmlns:c16="http://schemas.microsoft.com/office/drawing/2014/chart" uri="{C3380CC4-5D6E-409C-BE32-E72D297353CC}">
              <c16:uniqueId val="{00000004-ED24-4F5E-BDF8-51688D4BE2C9}"/>
            </c:ext>
          </c:extLst>
        </c:ser>
        <c:dLbls>
          <c:showLegendKey val="0"/>
          <c:showVal val="0"/>
          <c:showCatName val="0"/>
          <c:showSerName val="0"/>
          <c:showPercent val="0"/>
          <c:showBubbleSize val="0"/>
        </c:dLbls>
        <c:gapWidth val="150"/>
        <c:overlap val="100"/>
        <c:axId val="452444400"/>
        <c:axId val="452442760"/>
      </c:barChart>
      <c:catAx>
        <c:axId val="452444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52442760"/>
        <c:crosses val="autoZero"/>
        <c:auto val="1"/>
        <c:lblAlgn val="ctr"/>
        <c:lblOffset val="100"/>
        <c:noMultiLvlLbl val="0"/>
      </c:catAx>
      <c:valAx>
        <c:axId val="452442760"/>
        <c:scaling>
          <c:orientation val="minMax"/>
        </c:scaling>
        <c:delete val="1"/>
        <c:axPos val="l"/>
        <c:numFmt formatCode="General" sourceLinked="1"/>
        <c:majorTickMark val="none"/>
        <c:minorTickMark val="none"/>
        <c:tickLblPos val="nextTo"/>
        <c:crossAx val="452444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Sheet1!$B$1</c:f>
              <c:strCache>
                <c:ptCount val="1"/>
                <c:pt idx="0">
                  <c:v>Approve</c:v>
                </c:pt>
              </c:strCache>
            </c:strRef>
          </c:tx>
          <c:spPr>
            <a:solidFill>
              <a:schemeClr val="accent3"/>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B23A-4CB4-9FB5-44E36EF7DA99}"/>
                </c:ext>
              </c:extLst>
            </c:dLbl>
            <c:dLbl>
              <c:idx val="3"/>
              <c:delete val="1"/>
              <c:extLst>
                <c:ext xmlns:c15="http://schemas.microsoft.com/office/drawing/2012/chart" uri="{CE6537A1-D6FC-4f65-9D91-7224C49458BB}"/>
                <c:ext xmlns:c16="http://schemas.microsoft.com/office/drawing/2014/chart" uri="{C3380CC4-5D6E-409C-BE32-E72D297353CC}">
                  <c16:uniqueId val="{00000001-B23A-4CB4-9FB5-44E36EF7DA99}"/>
                </c:ext>
              </c:extLst>
            </c:dLbl>
            <c:dLbl>
              <c:idx val="4"/>
              <c:delete val="1"/>
              <c:extLst>
                <c:ext xmlns:c15="http://schemas.microsoft.com/office/drawing/2012/chart" uri="{CE6537A1-D6FC-4f65-9D91-7224C49458BB}"/>
                <c:ext xmlns:c16="http://schemas.microsoft.com/office/drawing/2014/chart" uri="{C3380CC4-5D6E-409C-BE32-E72D297353CC}">
                  <c16:uniqueId val="{00000002-B23A-4CB4-9FB5-44E36EF7DA99}"/>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Large Supplier</c:v>
                </c:pt>
                <c:pt idx="1">
                  <c:v>Small Supplier</c:v>
                </c:pt>
                <c:pt idx="2">
                  <c:v>Network Party</c:v>
                </c:pt>
                <c:pt idx="3">
                  <c:v>Other SEC Party</c:v>
                </c:pt>
                <c:pt idx="4">
                  <c:v>Other respondent</c:v>
                </c:pt>
              </c:strCache>
            </c:strRef>
          </c:cat>
          <c:val>
            <c:numRef>
              <c:f>Sheet1!$B$2:$B$6</c:f>
              <c:numCache>
                <c:formatCode>General</c:formatCode>
                <c:ptCount val="5"/>
                <c:pt idx="0">
                  <c:v>1</c:v>
                </c:pt>
                <c:pt idx="1">
                  <c:v>0</c:v>
                </c:pt>
                <c:pt idx="2">
                  <c:v>4</c:v>
                </c:pt>
                <c:pt idx="3">
                  <c:v>0</c:v>
                </c:pt>
                <c:pt idx="4">
                  <c:v>0</c:v>
                </c:pt>
              </c:numCache>
            </c:numRef>
          </c:val>
          <c:extLst>
            <c:ext xmlns:c16="http://schemas.microsoft.com/office/drawing/2014/chart" uri="{C3380CC4-5D6E-409C-BE32-E72D297353CC}">
              <c16:uniqueId val="{00000000-85D6-453A-8DDE-F4D836BEB4E6}"/>
            </c:ext>
          </c:extLst>
        </c:ser>
        <c:ser>
          <c:idx val="1"/>
          <c:order val="1"/>
          <c:tx>
            <c:strRef>
              <c:f>Sheet1!$C$1</c:f>
              <c:strCache>
                <c:ptCount val="1"/>
                <c:pt idx="0">
                  <c:v>Reject</c:v>
                </c:pt>
              </c:strCache>
            </c:strRef>
          </c:tx>
          <c:spPr>
            <a:solidFill>
              <a:schemeClr val="accent2"/>
            </a:solidFill>
            <a:ln>
              <a:noFill/>
            </a:ln>
            <a:effectLst/>
          </c:spPr>
          <c:invertIfNegative val="0"/>
          <c:cat>
            <c:strRef>
              <c:f>Sheet1!$A$2:$A$6</c:f>
              <c:strCache>
                <c:ptCount val="5"/>
                <c:pt idx="0">
                  <c:v>Large Supplier</c:v>
                </c:pt>
                <c:pt idx="1">
                  <c:v>Small Supplier</c:v>
                </c:pt>
                <c:pt idx="2">
                  <c:v>Network Party</c:v>
                </c:pt>
                <c:pt idx="3">
                  <c:v>Other SEC Party</c:v>
                </c:pt>
                <c:pt idx="4">
                  <c:v>Other respondent</c:v>
                </c:pt>
              </c:strCache>
            </c:strRef>
          </c:cat>
          <c:val>
            <c:numRef>
              <c:f>Sheet1!$C$2:$C$6</c:f>
              <c:numCache>
                <c:formatCode>General</c:formatCode>
                <c:ptCount val="5"/>
                <c:pt idx="0">
                  <c:v>0</c:v>
                </c:pt>
                <c:pt idx="1">
                  <c:v>0</c:v>
                </c:pt>
                <c:pt idx="2">
                  <c:v>0</c:v>
                </c:pt>
                <c:pt idx="3">
                  <c:v>0</c:v>
                </c:pt>
                <c:pt idx="4">
                  <c:v>0</c:v>
                </c:pt>
              </c:numCache>
            </c:numRef>
          </c:val>
          <c:extLst>
            <c:ext xmlns:c16="http://schemas.microsoft.com/office/drawing/2014/chart" uri="{C3380CC4-5D6E-409C-BE32-E72D297353CC}">
              <c16:uniqueId val="{00000001-85D6-453A-8DDE-F4D836BEB4E6}"/>
            </c:ext>
          </c:extLst>
        </c:ser>
        <c:ser>
          <c:idx val="2"/>
          <c:order val="2"/>
          <c:tx>
            <c:strRef>
              <c:f>Sheet1!$D$1</c:f>
              <c:strCache>
                <c:ptCount val="1"/>
                <c:pt idx="0">
                  <c:v>No interest / Abstain</c:v>
                </c:pt>
              </c:strCache>
            </c:strRef>
          </c:tx>
          <c:spPr>
            <a:solidFill>
              <a:schemeClr val="accent1"/>
            </a:solidFill>
            <a:ln>
              <a:noFill/>
            </a:ln>
            <a:effectLst/>
          </c:spPr>
          <c:invertIfNegative val="0"/>
          <c:cat>
            <c:strRef>
              <c:f>Sheet1!$A$2:$A$6</c:f>
              <c:strCache>
                <c:ptCount val="5"/>
                <c:pt idx="0">
                  <c:v>Large Supplier</c:v>
                </c:pt>
                <c:pt idx="1">
                  <c:v>Small Supplier</c:v>
                </c:pt>
                <c:pt idx="2">
                  <c:v>Network Party</c:v>
                </c:pt>
                <c:pt idx="3">
                  <c:v>Other SEC Party</c:v>
                </c:pt>
                <c:pt idx="4">
                  <c:v>Other respondent</c:v>
                </c:pt>
              </c:strCache>
            </c:strRef>
          </c:cat>
          <c:val>
            <c:numRef>
              <c:f>Sheet1!$D$2:$D$6</c:f>
              <c:numCache>
                <c:formatCode>General</c:formatCode>
                <c:ptCount val="5"/>
                <c:pt idx="0">
                  <c:v>0</c:v>
                </c:pt>
                <c:pt idx="1">
                  <c:v>0</c:v>
                </c:pt>
                <c:pt idx="2">
                  <c:v>0</c:v>
                </c:pt>
                <c:pt idx="3">
                  <c:v>0</c:v>
                </c:pt>
                <c:pt idx="4">
                  <c:v>0</c:v>
                </c:pt>
              </c:numCache>
            </c:numRef>
          </c:val>
          <c:extLst>
            <c:ext xmlns:c16="http://schemas.microsoft.com/office/drawing/2014/chart" uri="{C3380CC4-5D6E-409C-BE32-E72D297353CC}">
              <c16:uniqueId val="{00000004-85D6-453A-8DDE-F4D836BEB4E6}"/>
            </c:ext>
          </c:extLst>
        </c:ser>
        <c:dLbls>
          <c:showLegendKey val="0"/>
          <c:showVal val="0"/>
          <c:showCatName val="0"/>
          <c:showSerName val="0"/>
          <c:showPercent val="0"/>
          <c:showBubbleSize val="0"/>
        </c:dLbls>
        <c:gapWidth val="150"/>
        <c:overlap val="100"/>
        <c:axId val="452444400"/>
        <c:axId val="452442760"/>
      </c:barChart>
      <c:catAx>
        <c:axId val="452444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52442760"/>
        <c:crosses val="autoZero"/>
        <c:auto val="1"/>
        <c:lblAlgn val="ctr"/>
        <c:lblOffset val="100"/>
        <c:noMultiLvlLbl val="0"/>
      </c:catAx>
      <c:valAx>
        <c:axId val="452442760"/>
        <c:scaling>
          <c:orientation val="minMax"/>
        </c:scaling>
        <c:delete val="1"/>
        <c:axPos val="l"/>
        <c:numFmt formatCode="General" sourceLinked="1"/>
        <c:majorTickMark val="none"/>
        <c:minorTickMark val="none"/>
        <c:tickLblPos val="nextTo"/>
        <c:crossAx val="452444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Sheet1!$B$1</c:f>
              <c:strCache>
                <c:ptCount val="1"/>
                <c:pt idx="0">
                  <c:v>Approve</c:v>
                </c:pt>
              </c:strCache>
            </c:strRef>
          </c:tx>
          <c:spPr>
            <a:solidFill>
              <a:schemeClr val="accent3"/>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7552-44F6-A413-0720E80772C7}"/>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Large Supplier</c:v>
                </c:pt>
                <c:pt idx="1">
                  <c:v>Small Supplier</c:v>
                </c:pt>
                <c:pt idx="2">
                  <c:v>Network Party</c:v>
                </c:pt>
                <c:pt idx="3">
                  <c:v>Other SEC Party</c:v>
                </c:pt>
                <c:pt idx="4">
                  <c:v>Other respondent</c:v>
                </c:pt>
              </c:strCache>
            </c:strRef>
          </c:cat>
          <c:val>
            <c:numRef>
              <c:f>Sheet1!$B$2:$B$6</c:f>
              <c:numCache>
                <c:formatCode>General</c:formatCode>
                <c:ptCount val="5"/>
                <c:pt idx="0">
                  <c:v>2</c:v>
                </c:pt>
                <c:pt idx="2">
                  <c:v>1</c:v>
                </c:pt>
              </c:numCache>
            </c:numRef>
          </c:val>
          <c:extLst>
            <c:ext xmlns:c16="http://schemas.microsoft.com/office/drawing/2014/chart" uri="{C3380CC4-5D6E-409C-BE32-E72D297353CC}">
              <c16:uniqueId val="{00000000-4EDC-4AFC-AFC5-DA9312D2EBCA}"/>
            </c:ext>
          </c:extLst>
        </c:ser>
        <c:ser>
          <c:idx val="1"/>
          <c:order val="1"/>
          <c:tx>
            <c:strRef>
              <c:f>Sheet1!$C$1</c:f>
              <c:strCache>
                <c:ptCount val="1"/>
                <c:pt idx="0">
                  <c:v>Reject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Large Supplier</c:v>
                </c:pt>
                <c:pt idx="1">
                  <c:v>Small Supplier</c:v>
                </c:pt>
                <c:pt idx="2">
                  <c:v>Network Party</c:v>
                </c:pt>
                <c:pt idx="3">
                  <c:v>Other SEC Party</c:v>
                </c:pt>
                <c:pt idx="4">
                  <c:v>Other respondent</c:v>
                </c:pt>
              </c:strCache>
            </c:strRef>
          </c:cat>
          <c:val>
            <c:numRef>
              <c:f>Sheet1!$C$2:$C$6</c:f>
              <c:numCache>
                <c:formatCode>General</c:formatCode>
                <c:ptCount val="5"/>
              </c:numCache>
            </c:numRef>
          </c:val>
          <c:extLst>
            <c:ext xmlns:c16="http://schemas.microsoft.com/office/drawing/2014/chart" uri="{C3380CC4-5D6E-409C-BE32-E72D297353CC}">
              <c16:uniqueId val="{00000001-4EDC-4AFC-AFC5-DA9312D2EBCA}"/>
            </c:ext>
          </c:extLst>
        </c:ser>
        <c:ser>
          <c:idx val="2"/>
          <c:order val="2"/>
          <c:tx>
            <c:strRef>
              <c:f>Sheet1!$D$1</c:f>
              <c:strCache>
                <c:ptCount val="1"/>
                <c:pt idx="0">
                  <c:v>No interest / Abstain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Large Supplier</c:v>
                </c:pt>
                <c:pt idx="1">
                  <c:v>Small Supplier</c:v>
                </c:pt>
                <c:pt idx="2">
                  <c:v>Network Party</c:v>
                </c:pt>
                <c:pt idx="3">
                  <c:v>Other SEC Party</c:v>
                </c:pt>
                <c:pt idx="4">
                  <c:v>Other respondent</c:v>
                </c:pt>
              </c:strCache>
            </c:strRef>
          </c:cat>
          <c:val>
            <c:numRef>
              <c:f>Sheet1!$D$2:$D$6</c:f>
              <c:numCache>
                <c:formatCode>General</c:formatCode>
                <c:ptCount val="5"/>
              </c:numCache>
            </c:numRef>
          </c:val>
          <c:extLst>
            <c:ext xmlns:c16="http://schemas.microsoft.com/office/drawing/2014/chart" uri="{C3380CC4-5D6E-409C-BE32-E72D297353CC}">
              <c16:uniqueId val="{00000002-4EDC-4AFC-AFC5-DA9312D2EBCA}"/>
            </c:ext>
          </c:extLst>
        </c:ser>
        <c:dLbls>
          <c:showLegendKey val="0"/>
          <c:showVal val="0"/>
          <c:showCatName val="0"/>
          <c:showSerName val="0"/>
          <c:showPercent val="0"/>
          <c:showBubbleSize val="0"/>
        </c:dLbls>
        <c:gapWidth val="150"/>
        <c:overlap val="100"/>
        <c:axId val="452444400"/>
        <c:axId val="452442760"/>
      </c:barChart>
      <c:catAx>
        <c:axId val="452444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52442760"/>
        <c:crosses val="autoZero"/>
        <c:auto val="1"/>
        <c:lblAlgn val="ctr"/>
        <c:lblOffset val="100"/>
        <c:noMultiLvlLbl val="0"/>
      </c:catAx>
      <c:valAx>
        <c:axId val="452442760"/>
        <c:scaling>
          <c:orientation val="minMax"/>
        </c:scaling>
        <c:delete val="1"/>
        <c:axPos val="l"/>
        <c:numFmt formatCode="General" sourceLinked="1"/>
        <c:majorTickMark val="none"/>
        <c:minorTickMark val="none"/>
        <c:tickLblPos val="nextTo"/>
        <c:crossAx val="452444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23683407789638"/>
          <c:y val="5.337517610014629E-2"/>
          <c:w val="0.67260810732331722"/>
          <c:h val="0.70191227539280854"/>
        </c:manualLayout>
      </c:layout>
      <c:doughnutChart>
        <c:varyColors val="1"/>
        <c:ser>
          <c:idx val="0"/>
          <c:order val="0"/>
          <c:tx>
            <c:strRef>
              <c:f>Sheet1!$B$1</c:f>
              <c:strCache>
                <c:ptCount val="1"/>
                <c:pt idx="0">
                  <c:v>Respondents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035-4527-A42A-C467E0FC428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035-4527-A42A-C467E0FC428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035-4527-A42A-C467E0FC428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035-4527-A42A-C467E0FC428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035-4527-A42A-C467E0FC428B}"/>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baseline="0">
                    <a:solidFill>
                      <a:schemeClr val="lt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Large Supplier</c:v>
                </c:pt>
                <c:pt idx="1">
                  <c:v>Small Supplier</c:v>
                </c:pt>
                <c:pt idx="2">
                  <c:v>Network Party</c:v>
                </c:pt>
                <c:pt idx="3">
                  <c:v>Other SEC Party</c:v>
                </c:pt>
                <c:pt idx="4">
                  <c:v>Other respondent</c:v>
                </c:pt>
              </c:strCache>
            </c:strRef>
          </c:cat>
          <c:val>
            <c:numRef>
              <c:f>Sheet1!$B$2:$B$6</c:f>
              <c:numCache>
                <c:formatCode>General</c:formatCode>
                <c:ptCount val="5"/>
                <c:pt idx="0">
                  <c:v>2</c:v>
                </c:pt>
                <c:pt idx="2">
                  <c:v>2</c:v>
                </c:pt>
              </c:numCache>
            </c:numRef>
          </c:val>
          <c:extLst>
            <c:ext xmlns:c16="http://schemas.microsoft.com/office/drawing/2014/chart" uri="{C3380CC4-5D6E-409C-BE32-E72D297353CC}">
              <c16:uniqueId val="{00000000-81E7-48F3-AA67-3FE39161EE15}"/>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b"/>
      <c:legendEntry>
        <c:idx val="1"/>
        <c:delete val="1"/>
      </c:legendEntry>
      <c:legendEntry>
        <c:idx val="3"/>
        <c:delete val="1"/>
      </c:legendEntry>
      <c:legendEntry>
        <c:idx val="4"/>
        <c:delete val="1"/>
      </c:legendEntry>
      <c:layout>
        <c:manualLayout>
          <c:xMode val="edge"/>
          <c:yMode val="edge"/>
          <c:x val="9.8045861436549822E-2"/>
          <c:y val="0.79660518424765447"/>
          <c:w val="0.78125306600814515"/>
          <c:h val="0.18763345190208841"/>
        </c:manualLayout>
      </c:layout>
      <c:overlay val="0"/>
      <c:spPr>
        <a:noFill/>
        <a:ln>
          <a:noFill/>
        </a:ln>
        <a:effectLst/>
      </c:spPr>
      <c:txPr>
        <a:bodyPr rot="0" spcFirstLastPara="1" vertOverflow="ellipsis" vert="horz" wrap="square" anchor="ctr" anchorCtr="1"/>
        <a:lstStyle/>
        <a:p>
          <a:pPr>
            <a:defRPr sz="1600" b="0" i="0" u="none" strike="noStrike"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81">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lt1"/>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diagrams/_rels/data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8.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8.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15E15E-62B6-4D61-AE71-6971E65CE8F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5CEF3B12-2D86-40AC-83E8-A657800428A8}">
      <dgm:prSet phldrT="[Text]"/>
      <dgm:spPr/>
      <dgm:t>
        <a:bodyPr/>
        <a:lstStyle/>
        <a:p>
          <a:r>
            <a:rPr lang="en-GB"/>
            <a:t>Issue</a:t>
          </a:r>
        </a:p>
      </dgm:t>
    </dgm:pt>
    <dgm:pt modelId="{489AE42F-BBE2-41F5-BBE8-1C1D5E4B3E82}" type="parTrans" cxnId="{100C4F0C-BE58-4AA0-A736-8EAFA8CADC2C}">
      <dgm:prSet/>
      <dgm:spPr/>
      <dgm:t>
        <a:bodyPr/>
        <a:lstStyle/>
        <a:p>
          <a:endParaRPr lang="en-GB"/>
        </a:p>
      </dgm:t>
    </dgm:pt>
    <dgm:pt modelId="{0A35A87F-BBA8-4CF6-AF1E-FE831E62F805}" type="sibTrans" cxnId="{100C4F0C-BE58-4AA0-A736-8EAFA8CADC2C}">
      <dgm:prSet/>
      <dgm:spPr/>
      <dgm:t>
        <a:bodyPr/>
        <a:lstStyle/>
        <a:p>
          <a:endParaRPr lang="en-GB"/>
        </a:p>
      </dgm:t>
    </dgm:pt>
    <dgm:pt modelId="{ABA9F1D5-BA4F-42AA-AE3A-9FAE4CD21C6D}">
      <dgm:prSet phldrT="[Text]"/>
      <dgm:spPr/>
      <dgm:t>
        <a:bodyPr/>
        <a:lstStyle/>
        <a:p>
          <a:r>
            <a:rPr lang="en-GB"/>
            <a:t>Proposed Solution</a:t>
          </a:r>
        </a:p>
      </dgm:t>
    </dgm:pt>
    <dgm:pt modelId="{58308150-E3CC-44D7-B93B-C75C489ED364}" type="parTrans" cxnId="{9C8BCD2E-0713-4899-B8DD-15BB704C1508}">
      <dgm:prSet/>
      <dgm:spPr/>
      <dgm:t>
        <a:bodyPr/>
        <a:lstStyle/>
        <a:p>
          <a:endParaRPr lang="en-GB"/>
        </a:p>
      </dgm:t>
    </dgm:pt>
    <dgm:pt modelId="{10D59237-17D7-44FD-ABB4-8A316EEBF648}" type="sibTrans" cxnId="{9C8BCD2E-0713-4899-B8DD-15BB704C1508}">
      <dgm:prSet/>
      <dgm:spPr/>
      <dgm:t>
        <a:bodyPr/>
        <a:lstStyle/>
        <a:p>
          <a:endParaRPr lang="en-GB"/>
        </a:p>
      </dgm:t>
    </dgm:pt>
    <dgm:pt modelId="{34F88236-58BE-40B9-8B4F-BAB60FA05C29}">
      <dgm:prSet phldrT="[Text]" custT="1"/>
      <dgm:spPr/>
      <dgm:t>
        <a:bodyPr/>
        <a:lstStyle/>
        <a:p>
          <a:pPr rtl="0"/>
          <a:r>
            <a:rPr lang="en-GB" sz="2200" kern="1200"/>
            <a:t>DCC is not compliant with the SEC in relation to delivering AD1, 8F35 and 8F36 Alerts within 60 seconds</a:t>
          </a:r>
        </a:p>
      </dgm:t>
    </dgm:pt>
    <dgm:pt modelId="{94B970C9-B3BF-4BB3-8062-CBBE916EF664}" type="parTrans" cxnId="{D735A77F-9160-45CA-8F6A-B66BBA0DFACC}">
      <dgm:prSet/>
      <dgm:spPr/>
      <dgm:t>
        <a:bodyPr/>
        <a:lstStyle/>
        <a:p>
          <a:endParaRPr lang="en-GB"/>
        </a:p>
      </dgm:t>
    </dgm:pt>
    <dgm:pt modelId="{1464B091-AC4B-4FDE-AC4D-3B9F77EF354C}" type="sibTrans" cxnId="{D735A77F-9160-45CA-8F6A-B66BBA0DFACC}">
      <dgm:prSet/>
      <dgm:spPr/>
      <dgm:t>
        <a:bodyPr/>
        <a:lstStyle/>
        <a:p>
          <a:endParaRPr lang="en-GB"/>
        </a:p>
      </dgm:t>
    </dgm:pt>
    <dgm:pt modelId="{6792D878-EF6C-4C97-ADE5-25213563D97A}">
      <dgm:prSet phldrT="[Text]" custT="1"/>
      <dgm:spPr/>
      <dgm:t>
        <a:bodyPr/>
        <a:lstStyle/>
        <a:p>
          <a:pPr rtl="0"/>
          <a:r>
            <a:rPr lang="en-GB" sz="2200"/>
            <a:t>Amend the SEC to state that an agreed level of performance will be captured in a DCC-owned document that will undergo annual reviews</a:t>
          </a:r>
          <a:endParaRPr lang="en-GB" sz="2200">
            <a:latin typeface="Calibri Light"/>
          </a:endParaRPr>
        </a:p>
      </dgm:t>
    </dgm:pt>
    <dgm:pt modelId="{381F9D65-03C0-4464-B79C-2E3E8347F80E}" type="parTrans" cxnId="{A57F92E3-1DC8-4747-A639-7AA47488E715}">
      <dgm:prSet/>
      <dgm:spPr/>
      <dgm:t>
        <a:bodyPr/>
        <a:lstStyle/>
        <a:p>
          <a:endParaRPr lang="en-GB"/>
        </a:p>
      </dgm:t>
    </dgm:pt>
    <dgm:pt modelId="{9C0C2726-E2C0-4C42-A621-406CFF421F73}" type="sibTrans" cxnId="{A57F92E3-1DC8-4747-A639-7AA47488E715}">
      <dgm:prSet/>
      <dgm:spPr/>
      <dgm:t>
        <a:bodyPr/>
        <a:lstStyle/>
        <a:p>
          <a:endParaRPr lang="en-GB"/>
        </a:p>
      </dgm:t>
    </dgm:pt>
    <dgm:pt modelId="{6B0DDAA7-1CA4-414F-82F5-8B1D13BD1A41}">
      <dgm:prSet phldr="0"/>
      <dgm:spPr/>
      <dgm:t>
        <a:bodyPr/>
        <a:lstStyle/>
        <a:p>
          <a:r>
            <a:rPr lang="en-GB"/>
            <a:t>Implementation Date</a:t>
          </a:r>
        </a:p>
      </dgm:t>
    </dgm:pt>
    <dgm:pt modelId="{913A5374-1339-4131-A3E0-6FECEA845ACE}" type="sibTrans" cxnId="{4E7B2145-47AD-4B8B-A55C-8009096579B3}">
      <dgm:prSet/>
      <dgm:spPr/>
      <dgm:t>
        <a:bodyPr/>
        <a:lstStyle/>
        <a:p>
          <a:endParaRPr lang="en-GB"/>
        </a:p>
      </dgm:t>
    </dgm:pt>
    <dgm:pt modelId="{F14970F5-E86A-4639-97CD-6EBCC7E69478}" type="parTrans" cxnId="{4E7B2145-47AD-4B8B-A55C-8009096579B3}">
      <dgm:prSet/>
      <dgm:spPr/>
      <dgm:t>
        <a:bodyPr/>
        <a:lstStyle/>
        <a:p>
          <a:endParaRPr lang="en-GB"/>
        </a:p>
      </dgm:t>
    </dgm:pt>
    <dgm:pt modelId="{036ACB98-2CCA-4B41-9CEE-349D3AF545D9}">
      <dgm:prSet phldr="0" custT="1"/>
      <dgm:spPr/>
      <dgm:t>
        <a:bodyPr/>
        <a:lstStyle/>
        <a:p>
          <a:r>
            <a:rPr lang="en-GB" sz="2200"/>
            <a:t>Ten Working Days after decision (Authority Determined)</a:t>
          </a:r>
        </a:p>
      </dgm:t>
    </dgm:pt>
    <dgm:pt modelId="{5FC92397-2797-4523-81D4-E9C652159D33}" type="sibTrans" cxnId="{8D05EC7A-1450-4CC0-A6DE-4BEE78147CF7}">
      <dgm:prSet/>
      <dgm:spPr/>
      <dgm:t>
        <a:bodyPr/>
        <a:lstStyle/>
        <a:p>
          <a:endParaRPr lang="en-GB"/>
        </a:p>
      </dgm:t>
    </dgm:pt>
    <dgm:pt modelId="{09D2867D-9750-41BF-ADAF-7DD5243C0C96}" type="parTrans" cxnId="{8D05EC7A-1450-4CC0-A6DE-4BEE78147CF7}">
      <dgm:prSet/>
      <dgm:spPr/>
      <dgm:t>
        <a:bodyPr/>
        <a:lstStyle/>
        <a:p>
          <a:endParaRPr lang="en-GB"/>
        </a:p>
      </dgm:t>
    </dgm:pt>
    <dgm:pt modelId="{81D661E0-918D-43EE-A645-B93EBC487DE0}" type="pres">
      <dgm:prSet presAssocID="{6E15E15E-62B6-4D61-AE71-6971E65CE8F1}" presName="linear" presStyleCnt="0">
        <dgm:presLayoutVars>
          <dgm:dir/>
          <dgm:animLvl val="lvl"/>
          <dgm:resizeHandles val="exact"/>
        </dgm:presLayoutVars>
      </dgm:prSet>
      <dgm:spPr/>
    </dgm:pt>
    <dgm:pt modelId="{ECD2E0F8-528E-4CD5-AD7B-A7D269CD3141}" type="pres">
      <dgm:prSet presAssocID="{5CEF3B12-2D86-40AC-83E8-A657800428A8}" presName="parentLin" presStyleCnt="0"/>
      <dgm:spPr/>
    </dgm:pt>
    <dgm:pt modelId="{0EE13012-BB23-4C02-98DC-4E7FF4BFA06F}" type="pres">
      <dgm:prSet presAssocID="{5CEF3B12-2D86-40AC-83E8-A657800428A8}" presName="parentLeftMargin" presStyleLbl="node1" presStyleIdx="0" presStyleCnt="3"/>
      <dgm:spPr/>
    </dgm:pt>
    <dgm:pt modelId="{04D2D698-E396-49B1-8E8A-E1EE31DC4C18}" type="pres">
      <dgm:prSet presAssocID="{5CEF3B12-2D86-40AC-83E8-A657800428A8}" presName="parentText" presStyleLbl="node1" presStyleIdx="0" presStyleCnt="3">
        <dgm:presLayoutVars>
          <dgm:chMax val="0"/>
          <dgm:bulletEnabled val="1"/>
        </dgm:presLayoutVars>
      </dgm:prSet>
      <dgm:spPr/>
    </dgm:pt>
    <dgm:pt modelId="{EE264A11-5EED-45EF-99E5-1A975F324CD5}" type="pres">
      <dgm:prSet presAssocID="{5CEF3B12-2D86-40AC-83E8-A657800428A8}" presName="negativeSpace" presStyleCnt="0"/>
      <dgm:spPr/>
    </dgm:pt>
    <dgm:pt modelId="{0C2665CA-377E-4019-8618-5CFB1D16E901}" type="pres">
      <dgm:prSet presAssocID="{5CEF3B12-2D86-40AC-83E8-A657800428A8}" presName="childText" presStyleLbl="conFgAcc1" presStyleIdx="0" presStyleCnt="3">
        <dgm:presLayoutVars>
          <dgm:bulletEnabled val="1"/>
        </dgm:presLayoutVars>
      </dgm:prSet>
      <dgm:spPr/>
    </dgm:pt>
    <dgm:pt modelId="{01EA406A-90C1-4A7D-AD8E-030278F9A665}" type="pres">
      <dgm:prSet presAssocID="{0A35A87F-BBA8-4CF6-AF1E-FE831E62F805}" presName="spaceBetweenRectangles" presStyleCnt="0"/>
      <dgm:spPr/>
    </dgm:pt>
    <dgm:pt modelId="{328AFB90-55DF-4963-856D-FC40F2949FD1}" type="pres">
      <dgm:prSet presAssocID="{ABA9F1D5-BA4F-42AA-AE3A-9FAE4CD21C6D}" presName="parentLin" presStyleCnt="0"/>
      <dgm:spPr/>
    </dgm:pt>
    <dgm:pt modelId="{35A9F181-D2C6-46E8-8254-E472C4627F72}" type="pres">
      <dgm:prSet presAssocID="{ABA9F1D5-BA4F-42AA-AE3A-9FAE4CD21C6D}" presName="parentLeftMargin" presStyleLbl="node1" presStyleIdx="0" presStyleCnt="3"/>
      <dgm:spPr/>
    </dgm:pt>
    <dgm:pt modelId="{621D3D51-B3F6-4D04-BE73-D73D0FF67E41}" type="pres">
      <dgm:prSet presAssocID="{ABA9F1D5-BA4F-42AA-AE3A-9FAE4CD21C6D}" presName="parentText" presStyleLbl="node1" presStyleIdx="1" presStyleCnt="3">
        <dgm:presLayoutVars>
          <dgm:chMax val="0"/>
          <dgm:bulletEnabled val="1"/>
        </dgm:presLayoutVars>
      </dgm:prSet>
      <dgm:spPr/>
    </dgm:pt>
    <dgm:pt modelId="{1263E2E6-6355-4011-A071-E68B4288303C}" type="pres">
      <dgm:prSet presAssocID="{ABA9F1D5-BA4F-42AA-AE3A-9FAE4CD21C6D}" presName="negativeSpace" presStyleCnt="0"/>
      <dgm:spPr/>
    </dgm:pt>
    <dgm:pt modelId="{5A1271A9-FA90-4FCE-9423-0C95F08D4D8A}" type="pres">
      <dgm:prSet presAssocID="{ABA9F1D5-BA4F-42AA-AE3A-9FAE4CD21C6D}" presName="childText" presStyleLbl="conFgAcc1" presStyleIdx="1" presStyleCnt="3">
        <dgm:presLayoutVars>
          <dgm:bulletEnabled val="1"/>
        </dgm:presLayoutVars>
      </dgm:prSet>
      <dgm:spPr/>
    </dgm:pt>
    <dgm:pt modelId="{B36F94A3-E134-4357-838E-DED709C26FBF}" type="pres">
      <dgm:prSet presAssocID="{10D59237-17D7-44FD-ABB4-8A316EEBF648}" presName="spaceBetweenRectangles" presStyleCnt="0"/>
      <dgm:spPr/>
    </dgm:pt>
    <dgm:pt modelId="{9EF230F0-2C3F-408B-B656-D283517201E2}" type="pres">
      <dgm:prSet presAssocID="{6B0DDAA7-1CA4-414F-82F5-8B1D13BD1A41}" presName="parentLin" presStyleCnt="0"/>
      <dgm:spPr/>
    </dgm:pt>
    <dgm:pt modelId="{414CE2FC-0B72-4073-AB94-15696500CCE7}" type="pres">
      <dgm:prSet presAssocID="{6B0DDAA7-1CA4-414F-82F5-8B1D13BD1A41}" presName="parentLeftMargin" presStyleLbl="node1" presStyleIdx="1" presStyleCnt="3"/>
      <dgm:spPr/>
    </dgm:pt>
    <dgm:pt modelId="{037D2299-297D-476B-BAED-1A658E088647}" type="pres">
      <dgm:prSet presAssocID="{6B0DDAA7-1CA4-414F-82F5-8B1D13BD1A41}" presName="parentText" presStyleLbl="node1" presStyleIdx="2" presStyleCnt="3">
        <dgm:presLayoutVars>
          <dgm:chMax val="0"/>
          <dgm:bulletEnabled val="1"/>
        </dgm:presLayoutVars>
      </dgm:prSet>
      <dgm:spPr/>
    </dgm:pt>
    <dgm:pt modelId="{F3043290-99C5-4B8B-87AC-9EC2E2E55CA5}" type="pres">
      <dgm:prSet presAssocID="{6B0DDAA7-1CA4-414F-82F5-8B1D13BD1A41}" presName="negativeSpace" presStyleCnt="0"/>
      <dgm:spPr/>
    </dgm:pt>
    <dgm:pt modelId="{C393D578-9185-45D1-91D9-1023E618E69C}" type="pres">
      <dgm:prSet presAssocID="{6B0DDAA7-1CA4-414F-82F5-8B1D13BD1A41}" presName="childText" presStyleLbl="conFgAcc1" presStyleIdx="2" presStyleCnt="3" custLinFactNeighborX="-2385" custLinFactNeighborY="-1727">
        <dgm:presLayoutVars>
          <dgm:bulletEnabled val="1"/>
        </dgm:presLayoutVars>
      </dgm:prSet>
      <dgm:spPr/>
    </dgm:pt>
  </dgm:ptLst>
  <dgm:cxnLst>
    <dgm:cxn modelId="{100C4F0C-BE58-4AA0-A736-8EAFA8CADC2C}" srcId="{6E15E15E-62B6-4D61-AE71-6971E65CE8F1}" destId="{5CEF3B12-2D86-40AC-83E8-A657800428A8}" srcOrd="0" destOrd="0" parTransId="{489AE42F-BBE2-41F5-BBE8-1C1D5E4B3E82}" sibTransId="{0A35A87F-BBA8-4CF6-AF1E-FE831E62F805}"/>
    <dgm:cxn modelId="{52DC872B-455B-4A8E-BB87-345DDF8851EE}" type="presOf" srcId="{34F88236-58BE-40B9-8B4F-BAB60FA05C29}" destId="{0C2665CA-377E-4019-8618-5CFB1D16E901}" srcOrd="0" destOrd="0" presId="urn:microsoft.com/office/officeart/2005/8/layout/list1"/>
    <dgm:cxn modelId="{9C8BCD2E-0713-4899-B8DD-15BB704C1508}" srcId="{6E15E15E-62B6-4D61-AE71-6971E65CE8F1}" destId="{ABA9F1D5-BA4F-42AA-AE3A-9FAE4CD21C6D}" srcOrd="1" destOrd="0" parTransId="{58308150-E3CC-44D7-B93B-C75C489ED364}" sibTransId="{10D59237-17D7-44FD-ABB4-8A316EEBF648}"/>
    <dgm:cxn modelId="{4E7B2145-47AD-4B8B-A55C-8009096579B3}" srcId="{6E15E15E-62B6-4D61-AE71-6971E65CE8F1}" destId="{6B0DDAA7-1CA4-414F-82F5-8B1D13BD1A41}" srcOrd="2" destOrd="0" parTransId="{F14970F5-E86A-4639-97CD-6EBCC7E69478}" sibTransId="{913A5374-1339-4131-A3E0-6FECEA845ACE}"/>
    <dgm:cxn modelId="{B4D71C47-E15C-46A9-A920-7C8ED86EF06D}" type="presOf" srcId="{5CEF3B12-2D86-40AC-83E8-A657800428A8}" destId="{04D2D698-E396-49B1-8E8A-E1EE31DC4C18}" srcOrd="1" destOrd="0" presId="urn:microsoft.com/office/officeart/2005/8/layout/list1"/>
    <dgm:cxn modelId="{383A626F-2F06-44CF-97DC-CEE61CC54A95}" type="presOf" srcId="{5CEF3B12-2D86-40AC-83E8-A657800428A8}" destId="{0EE13012-BB23-4C02-98DC-4E7FF4BFA06F}" srcOrd="0" destOrd="0" presId="urn:microsoft.com/office/officeart/2005/8/layout/list1"/>
    <dgm:cxn modelId="{8D05EC7A-1450-4CC0-A6DE-4BEE78147CF7}" srcId="{6B0DDAA7-1CA4-414F-82F5-8B1D13BD1A41}" destId="{036ACB98-2CCA-4B41-9CEE-349D3AF545D9}" srcOrd="0" destOrd="0" parTransId="{09D2867D-9750-41BF-ADAF-7DD5243C0C96}" sibTransId="{5FC92397-2797-4523-81D4-E9C652159D33}"/>
    <dgm:cxn modelId="{D735A77F-9160-45CA-8F6A-B66BBA0DFACC}" srcId="{5CEF3B12-2D86-40AC-83E8-A657800428A8}" destId="{34F88236-58BE-40B9-8B4F-BAB60FA05C29}" srcOrd="0" destOrd="0" parTransId="{94B970C9-B3BF-4BB3-8062-CBBE916EF664}" sibTransId="{1464B091-AC4B-4FDE-AC4D-3B9F77EF354C}"/>
    <dgm:cxn modelId="{6D6F9788-CECA-4377-B890-3122466D758B}" type="presOf" srcId="{6B0DDAA7-1CA4-414F-82F5-8B1D13BD1A41}" destId="{037D2299-297D-476B-BAED-1A658E088647}" srcOrd="1" destOrd="0" presId="urn:microsoft.com/office/officeart/2005/8/layout/list1"/>
    <dgm:cxn modelId="{E13AD3A8-5D78-4AF5-B635-CAED52941073}" type="presOf" srcId="{6B0DDAA7-1CA4-414F-82F5-8B1D13BD1A41}" destId="{414CE2FC-0B72-4073-AB94-15696500CCE7}" srcOrd="0" destOrd="0" presId="urn:microsoft.com/office/officeart/2005/8/layout/list1"/>
    <dgm:cxn modelId="{2D7772C9-41EB-4864-9958-05AE41E869D4}" type="presOf" srcId="{6E15E15E-62B6-4D61-AE71-6971E65CE8F1}" destId="{81D661E0-918D-43EE-A645-B93EBC487DE0}" srcOrd="0" destOrd="0" presId="urn:microsoft.com/office/officeart/2005/8/layout/list1"/>
    <dgm:cxn modelId="{B34485D3-8229-43E4-AC13-DE1003EB65C3}" type="presOf" srcId="{ABA9F1D5-BA4F-42AA-AE3A-9FAE4CD21C6D}" destId="{35A9F181-D2C6-46E8-8254-E472C4627F72}" srcOrd="0" destOrd="0" presId="urn:microsoft.com/office/officeart/2005/8/layout/list1"/>
    <dgm:cxn modelId="{A57F92E3-1DC8-4747-A639-7AA47488E715}" srcId="{ABA9F1D5-BA4F-42AA-AE3A-9FAE4CD21C6D}" destId="{6792D878-EF6C-4C97-ADE5-25213563D97A}" srcOrd="0" destOrd="0" parTransId="{381F9D65-03C0-4464-B79C-2E3E8347F80E}" sibTransId="{9C0C2726-E2C0-4C42-A621-406CFF421F73}"/>
    <dgm:cxn modelId="{1934A4EE-CBFE-4807-93C4-24CF84682C54}" type="presOf" srcId="{036ACB98-2CCA-4B41-9CEE-349D3AF545D9}" destId="{C393D578-9185-45D1-91D9-1023E618E69C}" srcOrd="0" destOrd="0" presId="urn:microsoft.com/office/officeart/2005/8/layout/list1"/>
    <dgm:cxn modelId="{04C792FD-D52A-403A-8EDB-DCA94A33EE37}" type="presOf" srcId="{6792D878-EF6C-4C97-ADE5-25213563D97A}" destId="{5A1271A9-FA90-4FCE-9423-0C95F08D4D8A}" srcOrd="0" destOrd="0" presId="urn:microsoft.com/office/officeart/2005/8/layout/list1"/>
    <dgm:cxn modelId="{A76BFCFE-975A-484B-ACAD-3B1CAA6B9291}" type="presOf" srcId="{ABA9F1D5-BA4F-42AA-AE3A-9FAE4CD21C6D}" destId="{621D3D51-B3F6-4D04-BE73-D73D0FF67E41}" srcOrd="1" destOrd="0" presId="urn:microsoft.com/office/officeart/2005/8/layout/list1"/>
    <dgm:cxn modelId="{90D7B932-5B39-4EC2-9AFC-84A54C2E04BF}" type="presParOf" srcId="{81D661E0-918D-43EE-A645-B93EBC487DE0}" destId="{ECD2E0F8-528E-4CD5-AD7B-A7D269CD3141}" srcOrd="0" destOrd="0" presId="urn:microsoft.com/office/officeart/2005/8/layout/list1"/>
    <dgm:cxn modelId="{0CAC09FB-D0A6-477C-9599-089CBF10F055}" type="presParOf" srcId="{ECD2E0F8-528E-4CD5-AD7B-A7D269CD3141}" destId="{0EE13012-BB23-4C02-98DC-4E7FF4BFA06F}" srcOrd="0" destOrd="0" presId="urn:microsoft.com/office/officeart/2005/8/layout/list1"/>
    <dgm:cxn modelId="{3AB4B70E-5872-435B-8CE8-D7C2188F4D27}" type="presParOf" srcId="{ECD2E0F8-528E-4CD5-AD7B-A7D269CD3141}" destId="{04D2D698-E396-49B1-8E8A-E1EE31DC4C18}" srcOrd="1" destOrd="0" presId="urn:microsoft.com/office/officeart/2005/8/layout/list1"/>
    <dgm:cxn modelId="{5AF7922B-AE41-4913-8A08-3DB2DAF44EA3}" type="presParOf" srcId="{81D661E0-918D-43EE-A645-B93EBC487DE0}" destId="{EE264A11-5EED-45EF-99E5-1A975F324CD5}" srcOrd="1" destOrd="0" presId="urn:microsoft.com/office/officeart/2005/8/layout/list1"/>
    <dgm:cxn modelId="{44702251-6B2A-43AB-A435-25A91FCB5C9F}" type="presParOf" srcId="{81D661E0-918D-43EE-A645-B93EBC487DE0}" destId="{0C2665CA-377E-4019-8618-5CFB1D16E901}" srcOrd="2" destOrd="0" presId="urn:microsoft.com/office/officeart/2005/8/layout/list1"/>
    <dgm:cxn modelId="{2D8852F3-E084-4424-A713-DFE61B8CBF66}" type="presParOf" srcId="{81D661E0-918D-43EE-A645-B93EBC487DE0}" destId="{01EA406A-90C1-4A7D-AD8E-030278F9A665}" srcOrd="3" destOrd="0" presId="urn:microsoft.com/office/officeart/2005/8/layout/list1"/>
    <dgm:cxn modelId="{FDF57107-8473-4256-844B-D0C0C8035F94}" type="presParOf" srcId="{81D661E0-918D-43EE-A645-B93EBC487DE0}" destId="{328AFB90-55DF-4963-856D-FC40F2949FD1}" srcOrd="4" destOrd="0" presId="urn:microsoft.com/office/officeart/2005/8/layout/list1"/>
    <dgm:cxn modelId="{6E1DD186-DDE5-4D96-95DC-D46E83CB0FF3}" type="presParOf" srcId="{328AFB90-55DF-4963-856D-FC40F2949FD1}" destId="{35A9F181-D2C6-46E8-8254-E472C4627F72}" srcOrd="0" destOrd="0" presId="urn:microsoft.com/office/officeart/2005/8/layout/list1"/>
    <dgm:cxn modelId="{824478BD-2442-42BC-AD20-FE8ACE4FD810}" type="presParOf" srcId="{328AFB90-55DF-4963-856D-FC40F2949FD1}" destId="{621D3D51-B3F6-4D04-BE73-D73D0FF67E41}" srcOrd="1" destOrd="0" presId="urn:microsoft.com/office/officeart/2005/8/layout/list1"/>
    <dgm:cxn modelId="{30C843D6-6A0A-43CE-AC24-8E438952293C}" type="presParOf" srcId="{81D661E0-918D-43EE-A645-B93EBC487DE0}" destId="{1263E2E6-6355-4011-A071-E68B4288303C}" srcOrd="5" destOrd="0" presId="urn:microsoft.com/office/officeart/2005/8/layout/list1"/>
    <dgm:cxn modelId="{51ACD750-74C6-4343-B9BC-335E386FB71A}" type="presParOf" srcId="{81D661E0-918D-43EE-A645-B93EBC487DE0}" destId="{5A1271A9-FA90-4FCE-9423-0C95F08D4D8A}" srcOrd="6" destOrd="0" presId="urn:microsoft.com/office/officeart/2005/8/layout/list1"/>
    <dgm:cxn modelId="{9869758B-B4A5-43DC-AF28-597E77AF15F8}" type="presParOf" srcId="{81D661E0-918D-43EE-A645-B93EBC487DE0}" destId="{B36F94A3-E134-4357-838E-DED709C26FBF}" srcOrd="7" destOrd="0" presId="urn:microsoft.com/office/officeart/2005/8/layout/list1"/>
    <dgm:cxn modelId="{3001E69B-9E00-4AB7-A62F-CE68722EB031}" type="presParOf" srcId="{81D661E0-918D-43EE-A645-B93EBC487DE0}" destId="{9EF230F0-2C3F-408B-B656-D283517201E2}" srcOrd="8" destOrd="0" presId="urn:microsoft.com/office/officeart/2005/8/layout/list1"/>
    <dgm:cxn modelId="{6C9932DC-D568-4829-8DF7-E75B4733E9ED}" type="presParOf" srcId="{9EF230F0-2C3F-408B-B656-D283517201E2}" destId="{414CE2FC-0B72-4073-AB94-15696500CCE7}" srcOrd="0" destOrd="0" presId="urn:microsoft.com/office/officeart/2005/8/layout/list1"/>
    <dgm:cxn modelId="{6B45972E-CA54-43AB-B4DC-804994FCE10D}" type="presParOf" srcId="{9EF230F0-2C3F-408B-B656-D283517201E2}" destId="{037D2299-297D-476B-BAED-1A658E088647}" srcOrd="1" destOrd="0" presId="urn:microsoft.com/office/officeart/2005/8/layout/list1"/>
    <dgm:cxn modelId="{5479C101-B262-4127-BA8A-CC15CDA51F09}" type="presParOf" srcId="{81D661E0-918D-43EE-A645-B93EBC487DE0}" destId="{F3043290-99C5-4B8B-87AC-9EC2E2E55CA5}" srcOrd="9" destOrd="0" presId="urn:microsoft.com/office/officeart/2005/8/layout/list1"/>
    <dgm:cxn modelId="{4AFE66FF-113F-44B4-9EAB-82B5BCE13B23}" type="presParOf" srcId="{81D661E0-918D-43EE-A645-B93EBC487DE0}" destId="{C393D578-9185-45D1-91D9-1023E618E69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15E15E-62B6-4D61-AE71-6971E65CE8F1}" type="doc">
      <dgm:prSet loTypeId="urn:microsoft.com/office/officeart/2008/layout/PictureStrips" loCatId="list" qsTypeId="urn:microsoft.com/office/officeart/2005/8/quickstyle/simple1" qsCatId="simple" csTypeId="urn:microsoft.com/office/officeart/2005/8/colors/accent2_2" csCatId="accent2" phldr="1"/>
      <dgm:spPr/>
      <dgm:t>
        <a:bodyPr/>
        <a:lstStyle/>
        <a:p>
          <a:endParaRPr lang="en-GB"/>
        </a:p>
      </dgm:t>
    </dgm:pt>
    <dgm:pt modelId="{5CEF3B12-2D86-40AC-83E8-A657800428A8}">
      <dgm:prSet phldrT="[Text]"/>
      <dgm:spPr/>
      <dgm:t>
        <a:bodyPr/>
        <a:lstStyle/>
        <a:p>
          <a:r>
            <a:rPr lang="en-GB"/>
            <a:t>Impacted Parties</a:t>
          </a:r>
        </a:p>
      </dgm:t>
    </dgm:pt>
    <dgm:pt modelId="{489AE42F-BBE2-41F5-BBE8-1C1D5E4B3E82}" type="parTrans" cxnId="{100C4F0C-BE58-4AA0-A736-8EAFA8CADC2C}">
      <dgm:prSet/>
      <dgm:spPr/>
      <dgm:t>
        <a:bodyPr/>
        <a:lstStyle/>
        <a:p>
          <a:endParaRPr lang="en-GB"/>
        </a:p>
      </dgm:t>
    </dgm:pt>
    <dgm:pt modelId="{0A35A87F-BBA8-4CF6-AF1E-FE831E62F805}" type="sibTrans" cxnId="{100C4F0C-BE58-4AA0-A736-8EAFA8CADC2C}">
      <dgm:prSet/>
      <dgm:spPr/>
      <dgm:t>
        <a:bodyPr/>
        <a:lstStyle/>
        <a:p>
          <a:endParaRPr lang="en-GB"/>
        </a:p>
      </dgm:t>
    </dgm:pt>
    <dgm:pt modelId="{ABA9F1D5-BA4F-42AA-AE3A-9FAE4CD21C6D}">
      <dgm:prSet phldrT="[Text]"/>
      <dgm:spPr/>
      <dgm:t>
        <a:bodyPr/>
        <a:lstStyle/>
        <a:p>
          <a:r>
            <a:rPr lang="en-GB"/>
            <a:t>Costs</a:t>
          </a:r>
        </a:p>
      </dgm:t>
    </dgm:pt>
    <dgm:pt modelId="{58308150-E3CC-44D7-B93B-C75C489ED364}" type="parTrans" cxnId="{9C8BCD2E-0713-4899-B8DD-15BB704C1508}">
      <dgm:prSet/>
      <dgm:spPr/>
      <dgm:t>
        <a:bodyPr/>
        <a:lstStyle/>
        <a:p>
          <a:endParaRPr lang="en-GB"/>
        </a:p>
      </dgm:t>
    </dgm:pt>
    <dgm:pt modelId="{10D59237-17D7-44FD-ABB4-8A316EEBF648}" type="sibTrans" cxnId="{9C8BCD2E-0713-4899-B8DD-15BB704C1508}">
      <dgm:prSet/>
      <dgm:spPr/>
      <dgm:t>
        <a:bodyPr/>
        <a:lstStyle/>
        <a:p>
          <a:endParaRPr lang="en-GB"/>
        </a:p>
      </dgm:t>
    </dgm:pt>
    <dgm:pt modelId="{6792D878-EF6C-4C97-ADE5-25213563D97A}">
      <dgm:prSet phldrT="[Text]"/>
      <dgm:spPr/>
      <dgm:t>
        <a:bodyPr/>
        <a:lstStyle/>
        <a:p>
          <a:r>
            <a:rPr lang="en-GB"/>
            <a:t>SECAS implementation costs</a:t>
          </a:r>
        </a:p>
      </dgm:t>
    </dgm:pt>
    <dgm:pt modelId="{381F9D65-03C0-4464-B79C-2E3E8347F80E}" type="parTrans" cxnId="{A57F92E3-1DC8-4747-A639-7AA47488E715}">
      <dgm:prSet/>
      <dgm:spPr/>
      <dgm:t>
        <a:bodyPr/>
        <a:lstStyle/>
        <a:p>
          <a:endParaRPr lang="en-GB"/>
        </a:p>
      </dgm:t>
    </dgm:pt>
    <dgm:pt modelId="{9C0C2726-E2C0-4C42-A621-406CFF421F73}" type="sibTrans" cxnId="{A57F92E3-1DC8-4747-A639-7AA47488E715}">
      <dgm:prSet/>
      <dgm:spPr/>
      <dgm:t>
        <a:bodyPr/>
        <a:lstStyle/>
        <a:p>
          <a:endParaRPr lang="en-GB"/>
        </a:p>
      </dgm:t>
    </dgm:pt>
    <dgm:pt modelId="{CE8BB466-3A21-4F38-A886-0C159F0FD248}">
      <dgm:prSet phldrT="[Text]"/>
      <dgm:spPr/>
      <dgm:t>
        <a:bodyPr/>
        <a:lstStyle/>
        <a:p>
          <a:r>
            <a:rPr lang="en-GB"/>
            <a:t>Electricity Network Parties</a:t>
          </a:r>
        </a:p>
      </dgm:t>
    </dgm:pt>
    <dgm:pt modelId="{A7011321-39A4-4327-8869-0A027FF0044D}" type="parTrans" cxnId="{FBA99B1F-380E-49DB-8418-A29F62CF16A6}">
      <dgm:prSet/>
      <dgm:spPr/>
      <dgm:t>
        <a:bodyPr/>
        <a:lstStyle/>
        <a:p>
          <a:endParaRPr lang="en-GB"/>
        </a:p>
      </dgm:t>
    </dgm:pt>
    <dgm:pt modelId="{66CBF718-62B3-4EE7-88FC-CD492CC3F4F0}" type="sibTrans" cxnId="{FBA99B1F-380E-49DB-8418-A29F62CF16A6}">
      <dgm:prSet/>
      <dgm:spPr/>
      <dgm:t>
        <a:bodyPr/>
        <a:lstStyle/>
        <a:p>
          <a:endParaRPr lang="en-GB"/>
        </a:p>
      </dgm:t>
    </dgm:pt>
    <dgm:pt modelId="{38B82181-96FF-4E90-ABEF-79C971D4D8C0}">
      <dgm:prSet phldrT="[Text]"/>
      <dgm:spPr/>
      <dgm:t>
        <a:bodyPr/>
        <a:lstStyle/>
        <a:p>
          <a:r>
            <a:rPr lang="en-GB"/>
            <a:t>Target Release</a:t>
          </a:r>
        </a:p>
      </dgm:t>
    </dgm:pt>
    <dgm:pt modelId="{730ACAF5-1F6D-47FA-B400-11CC840A8191}" type="parTrans" cxnId="{88313DF2-C72E-4012-924E-33EC68EA861E}">
      <dgm:prSet/>
      <dgm:spPr/>
      <dgm:t>
        <a:bodyPr/>
        <a:lstStyle/>
        <a:p>
          <a:endParaRPr lang="en-GB"/>
        </a:p>
      </dgm:t>
    </dgm:pt>
    <dgm:pt modelId="{83274E40-8982-426A-B3FB-83FA27BF8F7B}" type="sibTrans" cxnId="{88313DF2-C72E-4012-924E-33EC68EA861E}">
      <dgm:prSet/>
      <dgm:spPr/>
      <dgm:t>
        <a:bodyPr/>
        <a:lstStyle/>
        <a:p>
          <a:endParaRPr lang="en-GB"/>
        </a:p>
      </dgm:t>
    </dgm:pt>
    <dgm:pt modelId="{C9724040-5680-4524-A948-6E862180D845}">
      <dgm:prSet phldrT="[Text]"/>
      <dgm:spPr/>
      <dgm:t>
        <a:bodyPr/>
        <a:lstStyle/>
        <a:p>
          <a:r>
            <a:rPr lang="en-GB"/>
            <a:t>Ad-hoc SEC Release (10WD after approval)</a:t>
          </a:r>
        </a:p>
      </dgm:t>
    </dgm:pt>
    <dgm:pt modelId="{E050403F-6C94-4595-B174-EE8F36967B2F}" type="parTrans" cxnId="{4D25879F-7C17-49D8-8A1A-CB2A42C564CC}">
      <dgm:prSet/>
      <dgm:spPr/>
      <dgm:t>
        <a:bodyPr/>
        <a:lstStyle/>
        <a:p>
          <a:endParaRPr lang="en-GB"/>
        </a:p>
      </dgm:t>
    </dgm:pt>
    <dgm:pt modelId="{F9B4B358-9A45-4603-B3D2-8F683EDE86E8}" type="sibTrans" cxnId="{4D25879F-7C17-49D8-8A1A-CB2A42C564CC}">
      <dgm:prSet/>
      <dgm:spPr/>
      <dgm:t>
        <a:bodyPr/>
        <a:lstStyle/>
        <a:p>
          <a:endParaRPr lang="en-GB"/>
        </a:p>
      </dgm:t>
    </dgm:pt>
    <dgm:pt modelId="{67243622-194D-4C88-906C-E1A9377D880F}">
      <dgm:prSet phldrT="[Text]"/>
      <dgm:spPr/>
      <dgm:t>
        <a:bodyPr/>
        <a:lstStyle/>
        <a:p>
          <a:r>
            <a:rPr lang="en-GB"/>
            <a:t>Benefits</a:t>
          </a:r>
        </a:p>
      </dgm:t>
    </dgm:pt>
    <dgm:pt modelId="{0F07E392-E4A2-4F4C-BB4D-9A90A38916D7}" type="parTrans" cxnId="{843C304C-66B3-485A-A6D3-2B3E6977D203}">
      <dgm:prSet/>
      <dgm:spPr/>
      <dgm:t>
        <a:bodyPr/>
        <a:lstStyle/>
        <a:p>
          <a:endParaRPr lang="en-GB"/>
        </a:p>
      </dgm:t>
    </dgm:pt>
    <dgm:pt modelId="{069B842A-EE05-4D62-AAF3-3E8C6767A366}" type="sibTrans" cxnId="{843C304C-66B3-485A-A6D3-2B3E6977D203}">
      <dgm:prSet/>
      <dgm:spPr/>
      <dgm:t>
        <a:bodyPr/>
        <a:lstStyle/>
        <a:p>
          <a:endParaRPr lang="en-GB"/>
        </a:p>
      </dgm:t>
    </dgm:pt>
    <dgm:pt modelId="{5C08121B-E2AC-4F8E-94A8-B960A9A41DDB}">
      <dgm:prSet phldrT="[Text]"/>
      <dgm:spPr/>
      <dgm:t>
        <a:bodyPr/>
        <a:lstStyle/>
        <a:p>
          <a:r>
            <a:rPr lang="en-GB"/>
            <a:t>Delivering an agreed level of performance to Network Parties</a:t>
          </a:r>
          <a:endParaRPr lang="en-GB" baseline="30000"/>
        </a:p>
      </dgm:t>
    </dgm:pt>
    <dgm:pt modelId="{6359871F-A1A0-4F6B-8EA5-77EE33F4ED99}" type="parTrans" cxnId="{6A223C47-5F46-410E-A645-001E4A941927}">
      <dgm:prSet/>
      <dgm:spPr/>
      <dgm:t>
        <a:bodyPr/>
        <a:lstStyle/>
        <a:p>
          <a:endParaRPr lang="en-GB"/>
        </a:p>
      </dgm:t>
    </dgm:pt>
    <dgm:pt modelId="{0F9EC73E-C38C-44D2-B7CD-7A182FA08156}" type="sibTrans" cxnId="{6A223C47-5F46-410E-A645-001E4A941927}">
      <dgm:prSet/>
      <dgm:spPr/>
      <dgm:t>
        <a:bodyPr/>
        <a:lstStyle/>
        <a:p>
          <a:endParaRPr lang="en-GB"/>
        </a:p>
      </dgm:t>
    </dgm:pt>
    <dgm:pt modelId="{0992BF5B-F361-4DD0-81FA-683AE59324BA}">
      <dgm:prSet phldrT="[Text]"/>
      <dgm:spPr/>
      <dgm:t>
        <a:bodyPr/>
        <a:lstStyle/>
        <a:p>
          <a:r>
            <a:rPr lang="en-GB"/>
            <a:t>DCC</a:t>
          </a:r>
        </a:p>
      </dgm:t>
    </dgm:pt>
    <dgm:pt modelId="{2CA4F665-7C85-4025-BB76-5A6FB7F1F2C1}" type="parTrans" cxnId="{7E31A1A1-7744-4B5D-8882-245BF363A1E6}">
      <dgm:prSet/>
      <dgm:spPr/>
      <dgm:t>
        <a:bodyPr/>
        <a:lstStyle/>
        <a:p>
          <a:endParaRPr lang="en-GB"/>
        </a:p>
      </dgm:t>
    </dgm:pt>
    <dgm:pt modelId="{07F85F46-BA78-4318-B73B-CF0855AAB093}" type="sibTrans" cxnId="{7E31A1A1-7744-4B5D-8882-245BF363A1E6}">
      <dgm:prSet/>
      <dgm:spPr/>
      <dgm:t>
        <a:bodyPr/>
        <a:lstStyle/>
        <a:p>
          <a:endParaRPr lang="en-GB"/>
        </a:p>
      </dgm:t>
    </dgm:pt>
    <dgm:pt modelId="{632732E2-10F4-4D97-B8A1-56998976B4BF}">
      <dgm:prSet phldrT="[Text]"/>
      <dgm:spPr/>
      <dgm:t>
        <a:bodyPr/>
        <a:lstStyle/>
        <a:p>
          <a:r>
            <a:rPr lang="en-GB"/>
            <a:t>Most cost-effective solution</a:t>
          </a:r>
          <a:endParaRPr lang="en-GB" baseline="30000"/>
        </a:p>
      </dgm:t>
    </dgm:pt>
    <dgm:pt modelId="{BEA8FF25-453E-4BE1-AA0D-B47BBC90AD69}" type="parTrans" cxnId="{6BED5B4A-350A-4ED4-9DF9-E80DFE78790F}">
      <dgm:prSet/>
      <dgm:spPr/>
      <dgm:t>
        <a:bodyPr/>
        <a:lstStyle/>
        <a:p>
          <a:endParaRPr lang="en-GB"/>
        </a:p>
      </dgm:t>
    </dgm:pt>
    <dgm:pt modelId="{2E07D1C9-A85A-4533-8F3F-7A0B7A841A3A}" type="sibTrans" cxnId="{6BED5B4A-350A-4ED4-9DF9-E80DFE78790F}">
      <dgm:prSet/>
      <dgm:spPr/>
      <dgm:t>
        <a:bodyPr/>
        <a:lstStyle/>
        <a:p>
          <a:endParaRPr lang="en-GB"/>
        </a:p>
      </dgm:t>
    </dgm:pt>
    <dgm:pt modelId="{A458A30C-047A-4745-8EA7-B127D16C9CA6}" type="pres">
      <dgm:prSet presAssocID="{6E15E15E-62B6-4D61-AE71-6971E65CE8F1}" presName="Name0" presStyleCnt="0">
        <dgm:presLayoutVars>
          <dgm:dir/>
          <dgm:resizeHandles val="exact"/>
        </dgm:presLayoutVars>
      </dgm:prSet>
      <dgm:spPr/>
    </dgm:pt>
    <dgm:pt modelId="{5CDA4B94-8040-42AA-BF9B-AA4BF3EADEF3}" type="pres">
      <dgm:prSet presAssocID="{5CEF3B12-2D86-40AC-83E8-A657800428A8}" presName="composite" presStyleCnt="0"/>
      <dgm:spPr/>
    </dgm:pt>
    <dgm:pt modelId="{5FCFAB32-1FC4-49AA-94AA-77D8A95437CC}" type="pres">
      <dgm:prSet presAssocID="{5CEF3B12-2D86-40AC-83E8-A657800428A8}" presName="rect1" presStyleLbl="trAlignAcc1" presStyleIdx="0" presStyleCnt="4">
        <dgm:presLayoutVars>
          <dgm:bulletEnabled val="1"/>
        </dgm:presLayoutVars>
      </dgm:prSet>
      <dgm:spPr/>
    </dgm:pt>
    <dgm:pt modelId="{302E75A8-6911-4D74-ADAD-88B57630A940}" type="pres">
      <dgm:prSet presAssocID="{5CEF3B12-2D86-40AC-83E8-A657800428A8}" presName="rect2" presStyleLbl="fgImgPlace1" presStyleIdx="0" presStyleCnt="4" custScaleX="76000" custScaleY="88017" custLinFactNeighborX="13005" custLinFactNeighborY="1344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Cause And Effect with solid fill"/>
        </a:ext>
      </dgm:extLst>
    </dgm:pt>
    <dgm:pt modelId="{47D2953D-9054-44B0-A41A-4EFC5FC1C9D2}" type="pres">
      <dgm:prSet presAssocID="{0A35A87F-BBA8-4CF6-AF1E-FE831E62F805}" presName="sibTrans" presStyleCnt="0"/>
      <dgm:spPr/>
    </dgm:pt>
    <dgm:pt modelId="{0E6A1F29-9E93-4894-A02E-2C07809DA5CD}" type="pres">
      <dgm:prSet presAssocID="{ABA9F1D5-BA4F-42AA-AE3A-9FAE4CD21C6D}" presName="composite" presStyleCnt="0"/>
      <dgm:spPr/>
    </dgm:pt>
    <dgm:pt modelId="{B4CC7FE1-395C-4CA2-A4C2-9D092042AC57}" type="pres">
      <dgm:prSet presAssocID="{ABA9F1D5-BA4F-42AA-AE3A-9FAE4CD21C6D}" presName="rect1" presStyleLbl="trAlignAcc1" presStyleIdx="1" presStyleCnt="4">
        <dgm:presLayoutVars>
          <dgm:bulletEnabled val="1"/>
        </dgm:presLayoutVars>
      </dgm:prSet>
      <dgm:spPr/>
    </dgm:pt>
    <dgm:pt modelId="{D15AEE2E-9723-4DE9-B9E9-957693A3366B}" type="pres">
      <dgm:prSet presAssocID="{ABA9F1D5-BA4F-42AA-AE3A-9FAE4CD21C6D}" presName="rect2" presStyleLbl="fgImgPlace1" presStyleIdx="1" presStyleCnt="4" custScaleX="76385" custScaleY="88080" custLinFactNeighborX="10870" custLinFactNeighborY="983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Coins outline"/>
        </a:ext>
      </dgm:extLst>
    </dgm:pt>
    <dgm:pt modelId="{40AE3411-3D31-4546-870C-F9478E2A7575}" type="pres">
      <dgm:prSet presAssocID="{10D59237-17D7-44FD-ABB4-8A316EEBF648}" presName="sibTrans" presStyleCnt="0"/>
      <dgm:spPr/>
    </dgm:pt>
    <dgm:pt modelId="{34A27CDD-BA09-45B4-8C81-4FCE44123789}" type="pres">
      <dgm:prSet presAssocID="{38B82181-96FF-4E90-ABEF-79C971D4D8C0}" presName="composite" presStyleCnt="0"/>
      <dgm:spPr/>
    </dgm:pt>
    <dgm:pt modelId="{296BCE48-17F6-4136-ABC5-A858A939B077}" type="pres">
      <dgm:prSet presAssocID="{38B82181-96FF-4E90-ABEF-79C971D4D8C0}" presName="rect1" presStyleLbl="trAlignAcc1" presStyleIdx="2" presStyleCnt="4" custLinFactNeighborX="477">
        <dgm:presLayoutVars>
          <dgm:bulletEnabled val="1"/>
        </dgm:presLayoutVars>
      </dgm:prSet>
      <dgm:spPr/>
    </dgm:pt>
    <dgm:pt modelId="{89C73D10-A4C7-4643-A8B8-3CEB54EE1830}" type="pres">
      <dgm:prSet presAssocID="{38B82181-96FF-4E90-ABEF-79C971D4D8C0}" presName="rect2" presStyleLbl="fgImgPlace1" presStyleIdx="2" presStyleCnt="4" custScaleX="86123" custScaleY="78207" custLinFactNeighborX="20316" custLinFactNeighborY="686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dgm:spPr>
      <dgm:extLst>
        <a:ext uri="{E40237B7-FDA0-4F09-8148-C483321AD2D9}">
          <dgm14:cNvPr xmlns:dgm14="http://schemas.microsoft.com/office/drawing/2010/diagram" id="0" name="" descr="Target outline"/>
        </a:ext>
      </dgm:extLst>
    </dgm:pt>
    <dgm:pt modelId="{E74A860F-1134-477D-AF01-0DC00A1DB31F}" type="pres">
      <dgm:prSet presAssocID="{83274E40-8982-426A-B3FB-83FA27BF8F7B}" presName="sibTrans" presStyleCnt="0"/>
      <dgm:spPr/>
    </dgm:pt>
    <dgm:pt modelId="{EFFCD17D-6170-4249-B444-27E5EF396B03}" type="pres">
      <dgm:prSet presAssocID="{67243622-194D-4C88-906C-E1A9377D880F}" presName="composite" presStyleCnt="0"/>
      <dgm:spPr/>
    </dgm:pt>
    <dgm:pt modelId="{68B53B4E-32B5-41BE-AA6F-EB11F5F12034}" type="pres">
      <dgm:prSet presAssocID="{67243622-194D-4C88-906C-E1A9377D880F}" presName="rect1" presStyleLbl="trAlignAcc1" presStyleIdx="3" presStyleCnt="4" custLinFactNeighborX="-1482" custLinFactNeighborY="212">
        <dgm:presLayoutVars>
          <dgm:bulletEnabled val="1"/>
        </dgm:presLayoutVars>
      </dgm:prSet>
      <dgm:spPr/>
    </dgm:pt>
    <dgm:pt modelId="{EE8F6BD5-89DD-49EB-AB76-727E75E95D36}" type="pres">
      <dgm:prSet presAssocID="{67243622-194D-4C88-906C-E1A9377D880F}" presName="rect2" presStyleLbl="fgImgPlace1" presStyleIdx="3" presStyleCnt="4" custScaleX="92843" custScaleY="79523" custLinFactNeighborX="13655" custLinFactNeighborY="7835"/>
      <dgm:spPr>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dgm:spPr>
      <dgm:extLst>
        <a:ext uri="{E40237B7-FDA0-4F09-8148-C483321AD2D9}">
          <dgm14:cNvPr xmlns:dgm14="http://schemas.microsoft.com/office/drawing/2010/diagram" id="0" name="" descr="Upward trend with solid fill"/>
        </a:ext>
      </dgm:extLst>
    </dgm:pt>
  </dgm:ptLst>
  <dgm:cxnLst>
    <dgm:cxn modelId="{100C4F0C-BE58-4AA0-A736-8EAFA8CADC2C}" srcId="{6E15E15E-62B6-4D61-AE71-6971E65CE8F1}" destId="{5CEF3B12-2D86-40AC-83E8-A657800428A8}" srcOrd="0" destOrd="0" parTransId="{489AE42F-BBE2-41F5-BBE8-1C1D5E4B3E82}" sibTransId="{0A35A87F-BBA8-4CF6-AF1E-FE831E62F805}"/>
    <dgm:cxn modelId="{2D64470F-6213-4EDA-8EE1-196C4D166F94}" type="presOf" srcId="{632732E2-10F4-4D97-B8A1-56998976B4BF}" destId="{68B53B4E-32B5-41BE-AA6F-EB11F5F12034}" srcOrd="0" destOrd="2" presId="urn:microsoft.com/office/officeart/2008/layout/PictureStrips"/>
    <dgm:cxn modelId="{5CB5FA1A-E4BD-44CD-B7DD-E731A37AE96F}" type="presOf" srcId="{C9724040-5680-4524-A948-6E862180D845}" destId="{296BCE48-17F6-4136-ABC5-A858A939B077}" srcOrd="0" destOrd="1" presId="urn:microsoft.com/office/officeart/2008/layout/PictureStrips"/>
    <dgm:cxn modelId="{A051EB1E-2B22-44EE-9699-4EE792821858}" type="presOf" srcId="{5CEF3B12-2D86-40AC-83E8-A657800428A8}" destId="{5FCFAB32-1FC4-49AA-94AA-77D8A95437CC}" srcOrd="0" destOrd="0" presId="urn:microsoft.com/office/officeart/2008/layout/PictureStrips"/>
    <dgm:cxn modelId="{FBA99B1F-380E-49DB-8418-A29F62CF16A6}" srcId="{5CEF3B12-2D86-40AC-83E8-A657800428A8}" destId="{CE8BB466-3A21-4F38-A886-0C159F0FD248}" srcOrd="0" destOrd="0" parTransId="{A7011321-39A4-4327-8869-0A027FF0044D}" sibTransId="{66CBF718-62B3-4EE7-88FC-CD492CC3F4F0}"/>
    <dgm:cxn modelId="{6BEEFD27-DD6B-42B4-98D8-9AEE18B95362}" type="presOf" srcId="{67243622-194D-4C88-906C-E1A9377D880F}" destId="{68B53B4E-32B5-41BE-AA6F-EB11F5F12034}" srcOrd="0" destOrd="0" presId="urn:microsoft.com/office/officeart/2008/layout/PictureStrips"/>
    <dgm:cxn modelId="{68F7702D-AD96-41AD-A2AB-58C1D7111B39}" type="presOf" srcId="{6792D878-EF6C-4C97-ADE5-25213563D97A}" destId="{B4CC7FE1-395C-4CA2-A4C2-9D092042AC57}" srcOrd="0" destOrd="1" presId="urn:microsoft.com/office/officeart/2008/layout/PictureStrips"/>
    <dgm:cxn modelId="{9C8BCD2E-0713-4899-B8DD-15BB704C1508}" srcId="{6E15E15E-62B6-4D61-AE71-6971E65CE8F1}" destId="{ABA9F1D5-BA4F-42AA-AE3A-9FAE4CD21C6D}" srcOrd="1" destOrd="0" parTransId="{58308150-E3CC-44D7-B93B-C75C489ED364}" sibTransId="{10D59237-17D7-44FD-ABB4-8A316EEBF648}"/>
    <dgm:cxn modelId="{6A223C47-5F46-410E-A645-001E4A941927}" srcId="{67243622-194D-4C88-906C-E1A9377D880F}" destId="{5C08121B-E2AC-4F8E-94A8-B960A9A41DDB}" srcOrd="0" destOrd="0" parTransId="{6359871F-A1A0-4F6B-8EA5-77EE33F4ED99}" sibTransId="{0F9EC73E-C38C-44D2-B7CD-7A182FA08156}"/>
    <dgm:cxn modelId="{6BED5B4A-350A-4ED4-9DF9-E80DFE78790F}" srcId="{67243622-194D-4C88-906C-E1A9377D880F}" destId="{632732E2-10F4-4D97-B8A1-56998976B4BF}" srcOrd="1" destOrd="0" parTransId="{BEA8FF25-453E-4BE1-AA0D-B47BBC90AD69}" sibTransId="{2E07D1C9-A85A-4533-8F3F-7A0B7A841A3A}"/>
    <dgm:cxn modelId="{843C304C-66B3-485A-A6D3-2B3E6977D203}" srcId="{6E15E15E-62B6-4D61-AE71-6971E65CE8F1}" destId="{67243622-194D-4C88-906C-E1A9377D880F}" srcOrd="3" destOrd="0" parTransId="{0F07E392-E4A2-4F4C-BB4D-9A90A38916D7}" sibTransId="{069B842A-EE05-4D62-AAF3-3E8C6767A366}"/>
    <dgm:cxn modelId="{EC46B14E-7444-49BC-BE5B-D1E852B380A3}" type="presOf" srcId="{ABA9F1D5-BA4F-42AA-AE3A-9FAE4CD21C6D}" destId="{B4CC7FE1-395C-4CA2-A4C2-9D092042AC57}" srcOrd="0" destOrd="0" presId="urn:microsoft.com/office/officeart/2008/layout/PictureStrips"/>
    <dgm:cxn modelId="{39D9D855-4634-4757-8C17-B0BA24B39B14}" type="presOf" srcId="{CE8BB466-3A21-4F38-A886-0C159F0FD248}" destId="{5FCFAB32-1FC4-49AA-94AA-77D8A95437CC}" srcOrd="0" destOrd="1" presId="urn:microsoft.com/office/officeart/2008/layout/PictureStrips"/>
    <dgm:cxn modelId="{B6F56791-1774-4E12-A6B7-75EA7605B355}" type="presOf" srcId="{6E15E15E-62B6-4D61-AE71-6971E65CE8F1}" destId="{A458A30C-047A-4745-8EA7-B127D16C9CA6}" srcOrd="0" destOrd="0" presId="urn:microsoft.com/office/officeart/2008/layout/PictureStrips"/>
    <dgm:cxn modelId="{4D25879F-7C17-49D8-8A1A-CB2A42C564CC}" srcId="{38B82181-96FF-4E90-ABEF-79C971D4D8C0}" destId="{C9724040-5680-4524-A948-6E862180D845}" srcOrd="0" destOrd="0" parTransId="{E050403F-6C94-4595-B174-EE8F36967B2F}" sibTransId="{F9B4B358-9A45-4603-B3D2-8F683EDE86E8}"/>
    <dgm:cxn modelId="{7E31A1A1-7744-4B5D-8882-245BF363A1E6}" srcId="{5CEF3B12-2D86-40AC-83E8-A657800428A8}" destId="{0992BF5B-F361-4DD0-81FA-683AE59324BA}" srcOrd="1" destOrd="0" parTransId="{2CA4F665-7C85-4025-BB76-5A6FB7F1F2C1}" sibTransId="{07F85F46-BA78-4318-B73B-CF0855AAB093}"/>
    <dgm:cxn modelId="{FDF6F5A1-595E-4710-89EA-7466BFA34930}" type="presOf" srcId="{5C08121B-E2AC-4F8E-94A8-B960A9A41DDB}" destId="{68B53B4E-32B5-41BE-AA6F-EB11F5F12034}" srcOrd="0" destOrd="1" presId="urn:microsoft.com/office/officeart/2008/layout/PictureStrips"/>
    <dgm:cxn modelId="{520007CF-8BCB-4BB3-A4ED-F164C29635A5}" type="presOf" srcId="{38B82181-96FF-4E90-ABEF-79C971D4D8C0}" destId="{296BCE48-17F6-4136-ABC5-A858A939B077}" srcOrd="0" destOrd="0" presId="urn:microsoft.com/office/officeart/2008/layout/PictureStrips"/>
    <dgm:cxn modelId="{2B77A9E0-C712-44D8-8C7D-CDEDF9A8DF21}" type="presOf" srcId="{0992BF5B-F361-4DD0-81FA-683AE59324BA}" destId="{5FCFAB32-1FC4-49AA-94AA-77D8A95437CC}" srcOrd="0" destOrd="2" presId="urn:microsoft.com/office/officeart/2008/layout/PictureStrips"/>
    <dgm:cxn modelId="{A57F92E3-1DC8-4747-A639-7AA47488E715}" srcId="{ABA9F1D5-BA4F-42AA-AE3A-9FAE4CD21C6D}" destId="{6792D878-EF6C-4C97-ADE5-25213563D97A}" srcOrd="0" destOrd="0" parTransId="{381F9D65-03C0-4464-B79C-2E3E8347F80E}" sibTransId="{9C0C2726-E2C0-4C42-A621-406CFF421F73}"/>
    <dgm:cxn modelId="{88313DF2-C72E-4012-924E-33EC68EA861E}" srcId="{6E15E15E-62B6-4D61-AE71-6971E65CE8F1}" destId="{38B82181-96FF-4E90-ABEF-79C971D4D8C0}" srcOrd="2" destOrd="0" parTransId="{730ACAF5-1F6D-47FA-B400-11CC840A8191}" sibTransId="{83274E40-8982-426A-B3FB-83FA27BF8F7B}"/>
    <dgm:cxn modelId="{C0C03732-5A55-4170-9215-086C5E8BB67C}" type="presParOf" srcId="{A458A30C-047A-4745-8EA7-B127D16C9CA6}" destId="{5CDA4B94-8040-42AA-BF9B-AA4BF3EADEF3}" srcOrd="0" destOrd="0" presId="urn:microsoft.com/office/officeart/2008/layout/PictureStrips"/>
    <dgm:cxn modelId="{9264662A-0D98-41B3-B385-5876A4DDEF90}" type="presParOf" srcId="{5CDA4B94-8040-42AA-BF9B-AA4BF3EADEF3}" destId="{5FCFAB32-1FC4-49AA-94AA-77D8A95437CC}" srcOrd="0" destOrd="0" presId="urn:microsoft.com/office/officeart/2008/layout/PictureStrips"/>
    <dgm:cxn modelId="{9DB1366C-E7AE-445D-8D16-5F30529FF9A3}" type="presParOf" srcId="{5CDA4B94-8040-42AA-BF9B-AA4BF3EADEF3}" destId="{302E75A8-6911-4D74-ADAD-88B57630A940}" srcOrd="1" destOrd="0" presId="urn:microsoft.com/office/officeart/2008/layout/PictureStrips"/>
    <dgm:cxn modelId="{C63775E6-90DA-4AD5-A017-0604612BA00D}" type="presParOf" srcId="{A458A30C-047A-4745-8EA7-B127D16C9CA6}" destId="{47D2953D-9054-44B0-A41A-4EFC5FC1C9D2}" srcOrd="1" destOrd="0" presId="urn:microsoft.com/office/officeart/2008/layout/PictureStrips"/>
    <dgm:cxn modelId="{0EA53945-F9BF-4857-B7FE-DFA2A6E036D1}" type="presParOf" srcId="{A458A30C-047A-4745-8EA7-B127D16C9CA6}" destId="{0E6A1F29-9E93-4894-A02E-2C07809DA5CD}" srcOrd="2" destOrd="0" presId="urn:microsoft.com/office/officeart/2008/layout/PictureStrips"/>
    <dgm:cxn modelId="{8EF2AF17-3391-4492-A03F-B53D64C54884}" type="presParOf" srcId="{0E6A1F29-9E93-4894-A02E-2C07809DA5CD}" destId="{B4CC7FE1-395C-4CA2-A4C2-9D092042AC57}" srcOrd="0" destOrd="0" presId="urn:microsoft.com/office/officeart/2008/layout/PictureStrips"/>
    <dgm:cxn modelId="{2812A072-F2B5-4E63-89F1-A4D84DEB50B3}" type="presParOf" srcId="{0E6A1F29-9E93-4894-A02E-2C07809DA5CD}" destId="{D15AEE2E-9723-4DE9-B9E9-957693A3366B}" srcOrd="1" destOrd="0" presId="urn:microsoft.com/office/officeart/2008/layout/PictureStrips"/>
    <dgm:cxn modelId="{690266D9-C437-454C-87ED-0366F5CDED01}" type="presParOf" srcId="{A458A30C-047A-4745-8EA7-B127D16C9CA6}" destId="{40AE3411-3D31-4546-870C-F9478E2A7575}" srcOrd="3" destOrd="0" presId="urn:microsoft.com/office/officeart/2008/layout/PictureStrips"/>
    <dgm:cxn modelId="{119CD1F8-5668-4709-8E90-098D27A5C82A}" type="presParOf" srcId="{A458A30C-047A-4745-8EA7-B127D16C9CA6}" destId="{34A27CDD-BA09-45B4-8C81-4FCE44123789}" srcOrd="4" destOrd="0" presId="urn:microsoft.com/office/officeart/2008/layout/PictureStrips"/>
    <dgm:cxn modelId="{19DD7293-C6F9-4902-9FBA-34C3D8ADBCD7}" type="presParOf" srcId="{34A27CDD-BA09-45B4-8C81-4FCE44123789}" destId="{296BCE48-17F6-4136-ABC5-A858A939B077}" srcOrd="0" destOrd="0" presId="urn:microsoft.com/office/officeart/2008/layout/PictureStrips"/>
    <dgm:cxn modelId="{5E0F287C-56A5-4647-9E8F-3472F9706192}" type="presParOf" srcId="{34A27CDD-BA09-45B4-8C81-4FCE44123789}" destId="{89C73D10-A4C7-4643-A8B8-3CEB54EE1830}" srcOrd="1" destOrd="0" presId="urn:microsoft.com/office/officeart/2008/layout/PictureStrips"/>
    <dgm:cxn modelId="{7138CEC1-2EF0-43A2-AB92-ECD9F22FE6D4}" type="presParOf" srcId="{A458A30C-047A-4745-8EA7-B127D16C9CA6}" destId="{E74A860F-1134-477D-AF01-0DC00A1DB31F}" srcOrd="5" destOrd="0" presId="urn:microsoft.com/office/officeart/2008/layout/PictureStrips"/>
    <dgm:cxn modelId="{BCD000D0-183B-4075-8764-FBFA244579D9}" type="presParOf" srcId="{A458A30C-047A-4745-8EA7-B127D16C9CA6}" destId="{EFFCD17D-6170-4249-B444-27E5EF396B03}" srcOrd="6" destOrd="0" presId="urn:microsoft.com/office/officeart/2008/layout/PictureStrips"/>
    <dgm:cxn modelId="{6B0C670F-5217-49D2-94A4-19C17D0AA162}" type="presParOf" srcId="{EFFCD17D-6170-4249-B444-27E5EF396B03}" destId="{68B53B4E-32B5-41BE-AA6F-EB11F5F12034}" srcOrd="0" destOrd="0" presId="urn:microsoft.com/office/officeart/2008/layout/PictureStrips"/>
    <dgm:cxn modelId="{FE09B4BE-BFEC-4BD0-A253-85DD4DB3503A}" type="presParOf" srcId="{EFFCD17D-6170-4249-B444-27E5EF396B03}" destId="{EE8F6BD5-89DD-49EB-AB76-727E75E95D36}"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E15E15E-62B6-4D61-AE71-6971E65CE8F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5CEF3B12-2D86-40AC-83E8-A657800428A8}">
      <dgm:prSet phldrT="[Text]"/>
      <dgm:spPr/>
      <dgm:t>
        <a:bodyPr/>
        <a:lstStyle/>
        <a:p>
          <a:r>
            <a:rPr lang="en-GB"/>
            <a:t>Issue</a:t>
          </a:r>
        </a:p>
      </dgm:t>
    </dgm:pt>
    <dgm:pt modelId="{489AE42F-BBE2-41F5-BBE8-1C1D5E4B3E82}" type="parTrans" cxnId="{100C4F0C-BE58-4AA0-A736-8EAFA8CADC2C}">
      <dgm:prSet/>
      <dgm:spPr/>
      <dgm:t>
        <a:bodyPr/>
        <a:lstStyle/>
        <a:p>
          <a:endParaRPr lang="en-GB"/>
        </a:p>
      </dgm:t>
    </dgm:pt>
    <dgm:pt modelId="{0A35A87F-BBA8-4CF6-AF1E-FE831E62F805}" type="sibTrans" cxnId="{100C4F0C-BE58-4AA0-A736-8EAFA8CADC2C}">
      <dgm:prSet/>
      <dgm:spPr/>
      <dgm:t>
        <a:bodyPr/>
        <a:lstStyle/>
        <a:p>
          <a:endParaRPr lang="en-GB"/>
        </a:p>
      </dgm:t>
    </dgm:pt>
    <dgm:pt modelId="{ABA9F1D5-BA4F-42AA-AE3A-9FAE4CD21C6D}">
      <dgm:prSet phldrT="[Text]"/>
      <dgm:spPr/>
      <dgm:t>
        <a:bodyPr/>
        <a:lstStyle/>
        <a:p>
          <a:r>
            <a:rPr lang="en-GB"/>
            <a:t>Proposed Solution</a:t>
          </a:r>
        </a:p>
      </dgm:t>
    </dgm:pt>
    <dgm:pt modelId="{58308150-E3CC-44D7-B93B-C75C489ED364}" type="parTrans" cxnId="{9C8BCD2E-0713-4899-B8DD-15BB704C1508}">
      <dgm:prSet/>
      <dgm:spPr/>
      <dgm:t>
        <a:bodyPr/>
        <a:lstStyle/>
        <a:p>
          <a:endParaRPr lang="en-GB"/>
        </a:p>
      </dgm:t>
    </dgm:pt>
    <dgm:pt modelId="{10D59237-17D7-44FD-ABB4-8A316EEBF648}" type="sibTrans" cxnId="{9C8BCD2E-0713-4899-B8DD-15BB704C1508}">
      <dgm:prSet/>
      <dgm:spPr/>
      <dgm:t>
        <a:bodyPr/>
        <a:lstStyle/>
        <a:p>
          <a:endParaRPr lang="en-GB"/>
        </a:p>
      </dgm:t>
    </dgm:pt>
    <dgm:pt modelId="{34F88236-58BE-40B9-8B4F-BAB60FA05C29}">
      <dgm:prSet phldrT="[Text]" custT="1"/>
      <dgm:spPr/>
      <dgm:t>
        <a:bodyPr/>
        <a:lstStyle/>
        <a:p>
          <a:pPr rtl="0"/>
          <a:r>
            <a:rPr lang="en-GB" sz="2200" kern="1200"/>
            <a:t>Subset of ESME generating Power Outage Alerts following a firmware upgrade</a:t>
          </a:r>
        </a:p>
      </dgm:t>
    </dgm:pt>
    <dgm:pt modelId="{94B970C9-B3BF-4BB3-8062-CBBE916EF664}" type="parTrans" cxnId="{D735A77F-9160-45CA-8F6A-B66BBA0DFACC}">
      <dgm:prSet/>
      <dgm:spPr/>
      <dgm:t>
        <a:bodyPr/>
        <a:lstStyle/>
        <a:p>
          <a:endParaRPr lang="en-GB"/>
        </a:p>
      </dgm:t>
    </dgm:pt>
    <dgm:pt modelId="{1464B091-AC4B-4FDE-AC4D-3B9F77EF354C}" type="sibTrans" cxnId="{D735A77F-9160-45CA-8F6A-B66BBA0DFACC}">
      <dgm:prSet/>
      <dgm:spPr/>
      <dgm:t>
        <a:bodyPr/>
        <a:lstStyle/>
        <a:p>
          <a:endParaRPr lang="en-GB"/>
        </a:p>
      </dgm:t>
    </dgm:pt>
    <dgm:pt modelId="{6792D878-EF6C-4C97-ADE5-25213563D97A}">
      <dgm:prSet phldrT="[Text]" custT="1"/>
      <dgm:spPr/>
      <dgm:t>
        <a:bodyPr/>
        <a:lstStyle/>
        <a:p>
          <a:pPr rtl="0"/>
          <a:r>
            <a:rPr lang="en-GB" sz="2200"/>
            <a:t>Hardware issue – DSP to track firmware activations on subset of ESME and filter subsequent AD1s for 30 minutes</a:t>
          </a:r>
          <a:endParaRPr lang="en-GB" sz="2200">
            <a:latin typeface="Calibri Light"/>
          </a:endParaRPr>
        </a:p>
      </dgm:t>
    </dgm:pt>
    <dgm:pt modelId="{381F9D65-03C0-4464-B79C-2E3E8347F80E}" type="parTrans" cxnId="{A57F92E3-1DC8-4747-A639-7AA47488E715}">
      <dgm:prSet/>
      <dgm:spPr/>
      <dgm:t>
        <a:bodyPr/>
        <a:lstStyle/>
        <a:p>
          <a:endParaRPr lang="en-GB"/>
        </a:p>
      </dgm:t>
    </dgm:pt>
    <dgm:pt modelId="{9C0C2726-E2C0-4C42-A621-406CFF421F73}" type="sibTrans" cxnId="{A57F92E3-1DC8-4747-A639-7AA47488E715}">
      <dgm:prSet/>
      <dgm:spPr/>
      <dgm:t>
        <a:bodyPr/>
        <a:lstStyle/>
        <a:p>
          <a:endParaRPr lang="en-GB"/>
        </a:p>
      </dgm:t>
    </dgm:pt>
    <dgm:pt modelId="{6B0DDAA7-1CA4-414F-82F5-8B1D13BD1A41}">
      <dgm:prSet phldr="0"/>
      <dgm:spPr/>
      <dgm:t>
        <a:bodyPr/>
        <a:lstStyle/>
        <a:p>
          <a:r>
            <a:rPr lang="en-GB"/>
            <a:t>Implementation Date</a:t>
          </a:r>
        </a:p>
      </dgm:t>
    </dgm:pt>
    <dgm:pt modelId="{F14970F5-E86A-4639-97CD-6EBCC7E69478}" type="parTrans" cxnId="{4E7B2145-47AD-4B8B-A55C-8009096579B3}">
      <dgm:prSet/>
      <dgm:spPr/>
      <dgm:t>
        <a:bodyPr/>
        <a:lstStyle/>
        <a:p>
          <a:endParaRPr lang="en-GB"/>
        </a:p>
      </dgm:t>
    </dgm:pt>
    <dgm:pt modelId="{913A5374-1339-4131-A3E0-6FECEA845ACE}" type="sibTrans" cxnId="{4E7B2145-47AD-4B8B-A55C-8009096579B3}">
      <dgm:prSet/>
      <dgm:spPr/>
      <dgm:t>
        <a:bodyPr/>
        <a:lstStyle/>
        <a:p>
          <a:endParaRPr lang="en-GB"/>
        </a:p>
      </dgm:t>
    </dgm:pt>
    <dgm:pt modelId="{036ACB98-2CCA-4B41-9CEE-349D3AF545D9}">
      <dgm:prSet phldr="0" custT="1"/>
      <dgm:spPr/>
      <dgm:t>
        <a:bodyPr/>
        <a:lstStyle/>
        <a:p>
          <a:r>
            <a:rPr lang="en-GB" sz="2200"/>
            <a:t>June 2023 SEC Release</a:t>
          </a:r>
        </a:p>
      </dgm:t>
    </dgm:pt>
    <dgm:pt modelId="{09D2867D-9750-41BF-ADAF-7DD5243C0C96}" type="parTrans" cxnId="{8D05EC7A-1450-4CC0-A6DE-4BEE78147CF7}">
      <dgm:prSet/>
      <dgm:spPr/>
      <dgm:t>
        <a:bodyPr/>
        <a:lstStyle/>
        <a:p>
          <a:endParaRPr lang="en-GB"/>
        </a:p>
      </dgm:t>
    </dgm:pt>
    <dgm:pt modelId="{5FC92397-2797-4523-81D4-E9C652159D33}" type="sibTrans" cxnId="{8D05EC7A-1450-4CC0-A6DE-4BEE78147CF7}">
      <dgm:prSet/>
      <dgm:spPr/>
      <dgm:t>
        <a:bodyPr/>
        <a:lstStyle/>
        <a:p>
          <a:endParaRPr lang="en-GB"/>
        </a:p>
      </dgm:t>
    </dgm:pt>
    <dgm:pt modelId="{81D661E0-918D-43EE-A645-B93EBC487DE0}" type="pres">
      <dgm:prSet presAssocID="{6E15E15E-62B6-4D61-AE71-6971E65CE8F1}" presName="linear" presStyleCnt="0">
        <dgm:presLayoutVars>
          <dgm:dir/>
          <dgm:animLvl val="lvl"/>
          <dgm:resizeHandles val="exact"/>
        </dgm:presLayoutVars>
      </dgm:prSet>
      <dgm:spPr/>
    </dgm:pt>
    <dgm:pt modelId="{ECD2E0F8-528E-4CD5-AD7B-A7D269CD3141}" type="pres">
      <dgm:prSet presAssocID="{5CEF3B12-2D86-40AC-83E8-A657800428A8}" presName="parentLin" presStyleCnt="0"/>
      <dgm:spPr/>
    </dgm:pt>
    <dgm:pt modelId="{0EE13012-BB23-4C02-98DC-4E7FF4BFA06F}" type="pres">
      <dgm:prSet presAssocID="{5CEF3B12-2D86-40AC-83E8-A657800428A8}" presName="parentLeftMargin" presStyleLbl="node1" presStyleIdx="0" presStyleCnt="3"/>
      <dgm:spPr/>
    </dgm:pt>
    <dgm:pt modelId="{04D2D698-E396-49B1-8E8A-E1EE31DC4C18}" type="pres">
      <dgm:prSet presAssocID="{5CEF3B12-2D86-40AC-83E8-A657800428A8}" presName="parentText" presStyleLbl="node1" presStyleIdx="0" presStyleCnt="3">
        <dgm:presLayoutVars>
          <dgm:chMax val="0"/>
          <dgm:bulletEnabled val="1"/>
        </dgm:presLayoutVars>
      </dgm:prSet>
      <dgm:spPr/>
    </dgm:pt>
    <dgm:pt modelId="{EE264A11-5EED-45EF-99E5-1A975F324CD5}" type="pres">
      <dgm:prSet presAssocID="{5CEF3B12-2D86-40AC-83E8-A657800428A8}" presName="negativeSpace" presStyleCnt="0"/>
      <dgm:spPr/>
    </dgm:pt>
    <dgm:pt modelId="{0C2665CA-377E-4019-8618-5CFB1D16E901}" type="pres">
      <dgm:prSet presAssocID="{5CEF3B12-2D86-40AC-83E8-A657800428A8}" presName="childText" presStyleLbl="conFgAcc1" presStyleIdx="0" presStyleCnt="3">
        <dgm:presLayoutVars>
          <dgm:bulletEnabled val="1"/>
        </dgm:presLayoutVars>
      </dgm:prSet>
      <dgm:spPr/>
    </dgm:pt>
    <dgm:pt modelId="{01EA406A-90C1-4A7D-AD8E-030278F9A665}" type="pres">
      <dgm:prSet presAssocID="{0A35A87F-BBA8-4CF6-AF1E-FE831E62F805}" presName="spaceBetweenRectangles" presStyleCnt="0"/>
      <dgm:spPr/>
    </dgm:pt>
    <dgm:pt modelId="{328AFB90-55DF-4963-856D-FC40F2949FD1}" type="pres">
      <dgm:prSet presAssocID="{ABA9F1D5-BA4F-42AA-AE3A-9FAE4CD21C6D}" presName="parentLin" presStyleCnt="0"/>
      <dgm:spPr/>
    </dgm:pt>
    <dgm:pt modelId="{35A9F181-D2C6-46E8-8254-E472C4627F72}" type="pres">
      <dgm:prSet presAssocID="{ABA9F1D5-BA4F-42AA-AE3A-9FAE4CD21C6D}" presName="parentLeftMargin" presStyleLbl="node1" presStyleIdx="0" presStyleCnt="3"/>
      <dgm:spPr/>
    </dgm:pt>
    <dgm:pt modelId="{621D3D51-B3F6-4D04-BE73-D73D0FF67E41}" type="pres">
      <dgm:prSet presAssocID="{ABA9F1D5-BA4F-42AA-AE3A-9FAE4CD21C6D}" presName="parentText" presStyleLbl="node1" presStyleIdx="1" presStyleCnt="3">
        <dgm:presLayoutVars>
          <dgm:chMax val="0"/>
          <dgm:bulletEnabled val="1"/>
        </dgm:presLayoutVars>
      </dgm:prSet>
      <dgm:spPr/>
    </dgm:pt>
    <dgm:pt modelId="{1263E2E6-6355-4011-A071-E68B4288303C}" type="pres">
      <dgm:prSet presAssocID="{ABA9F1D5-BA4F-42AA-AE3A-9FAE4CD21C6D}" presName="negativeSpace" presStyleCnt="0"/>
      <dgm:spPr/>
    </dgm:pt>
    <dgm:pt modelId="{5A1271A9-FA90-4FCE-9423-0C95F08D4D8A}" type="pres">
      <dgm:prSet presAssocID="{ABA9F1D5-BA4F-42AA-AE3A-9FAE4CD21C6D}" presName="childText" presStyleLbl="conFgAcc1" presStyleIdx="1" presStyleCnt="3">
        <dgm:presLayoutVars>
          <dgm:bulletEnabled val="1"/>
        </dgm:presLayoutVars>
      </dgm:prSet>
      <dgm:spPr/>
    </dgm:pt>
    <dgm:pt modelId="{B36F94A3-E134-4357-838E-DED709C26FBF}" type="pres">
      <dgm:prSet presAssocID="{10D59237-17D7-44FD-ABB4-8A316EEBF648}" presName="spaceBetweenRectangles" presStyleCnt="0"/>
      <dgm:spPr/>
    </dgm:pt>
    <dgm:pt modelId="{9EF230F0-2C3F-408B-B656-D283517201E2}" type="pres">
      <dgm:prSet presAssocID="{6B0DDAA7-1CA4-414F-82F5-8B1D13BD1A41}" presName="parentLin" presStyleCnt="0"/>
      <dgm:spPr/>
    </dgm:pt>
    <dgm:pt modelId="{414CE2FC-0B72-4073-AB94-15696500CCE7}" type="pres">
      <dgm:prSet presAssocID="{6B0DDAA7-1CA4-414F-82F5-8B1D13BD1A41}" presName="parentLeftMargin" presStyleLbl="node1" presStyleIdx="1" presStyleCnt="3"/>
      <dgm:spPr/>
    </dgm:pt>
    <dgm:pt modelId="{037D2299-297D-476B-BAED-1A658E088647}" type="pres">
      <dgm:prSet presAssocID="{6B0DDAA7-1CA4-414F-82F5-8B1D13BD1A41}" presName="parentText" presStyleLbl="node1" presStyleIdx="2" presStyleCnt="3">
        <dgm:presLayoutVars>
          <dgm:chMax val="0"/>
          <dgm:bulletEnabled val="1"/>
        </dgm:presLayoutVars>
      </dgm:prSet>
      <dgm:spPr/>
    </dgm:pt>
    <dgm:pt modelId="{F3043290-99C5-4B8B-87AC-9EC2E2E55CA5}" type="pres">
      <dgm:prSet presAssocID="{6B0DDAA7-1CA4-414F-82F5-8B1D13BD1A41}" presName="negativeSpace" presStyleCnt="0"/>
      <dgm:spPr/>
    </dgm:pt>
    <dgm:pt modelId="{C393D578-9185-45D1-91D9-1023E618E69C}" type="pres">
      <dgm:prSet presAssocID="{6B0DDAA7-1CA4-414F-82F5-8B1D13BD1A41}" presName="childText" presStyleLbl="conFgAcc1" presStyleIdx="2" presStyleCnt="3" custLinFactNeighborX="-21237" custLinFactNeighborY="-3453">
        <dgm:presLayoutVars>
          <dgm:bulletEnabled val="1"/>
        </dgm:presLayoutVars>
      </dgm:prSet>
      <dgm:spPr/>
    </dgm:pt>
  </dgm:ptLst>
  <dgm:cxnLst>
    <dgm:cxn modelId="{100C4F0C-BE58-4AA0-A736-8EAFA8CADC2C}" srcId="{6E15E15E-62B6-4D61-AE71-6971E65CE8F1}" destId="{5CEF3B12-2D86-40AC-83E8-A657800428A8}" srcOrd="0" destOrd="0" parTransId="{489AE42F-BBE2-41F5-BBE8-1C1D5E4B3E82}" sibTransId="{0A35A87F-BBA8-4CF6-AF1E-FE831E62F805}"/>
    <dgm:cxn modelId="{52DC872B-455B-4A8E-BB87-345DDF8851EE}" type="presOf" srcId="{34F88236-58BE-40B9-8B4F-BAB60FA05C29}" destId="{0C2665CA-377E-4019-8618-5CFB1D16E901}" srcOrd="0" destOrd="0" presId="urn:microsoft.com/office/officeart/2005/8/layout/list1"/>
    <dgm:cxn modelId="{9C8BCD2E-0713-4899-B8DD-15BB704C1508}" srcId="{6E15E15E-62B6-4D61-AE71-6971E65CE8F1}" destId="{ABA9F1D5-BA4F-42AA-AE3A-9FAE4CD21C6D}" srcOrd="1" destOrd="0" parTransId="{58308150-E3CC-44D7-B93B-C75C489ED364}" sibTransId="{10D59237-17D7-44FD-ABB4-8A316EEBF648}"/>
    <dgm:cxn modelId="{4E7B2145-47AD-4B8B-A55C-8009096579B3}" srcId="{6E15E15E-62B6-4D61-AE71-6971E65CE8F1}" destId="{6B0DDAA7-1CA4-414F-82F5-8B1D13BD1A41}" srcOrd="2" destOrd="0" parTransId="{F14970F5-E86A-4639-97CD-6EBCC7E69478}" sibTransId="{913A5374-1339-4131-A3E0-6FECEA845ACE}"/>
    <dgm:cxn modelId="{B4D71C47-E15C-46A9-A920-7C8ED86EF06D}" type="presOf" srcId="{5CEF3B12-2D86-40AC-83E8-A657800428A8}" destId="{04D2D698-E396-49B1-8E8A-E1EE31DC4C18}" srcOrd="1" destOrd="0" presId="urn:microsoft.com/office/officeart/2005/8/layout/list1"/>
    <dgm:cxn modelId="{383A626F-2F06-44CF-97DC-CEE61CC54A95}" type="presOf" srcId="{5CEF3B12-2D86-40AC-83E8-A657800428A8}" destId="{0EE13012-BB23-4C02-98DC-4E7FF4BFA06F}" srcOrd="0" destOrd="0" presId="urn:microsoft.com/office/officeart/2005/8/layout/list1"/>
    <dgm:cxn modelId="{8D05EC7A-1450-4CC0-A6DE-4BEE78147CF7}" srcId="{6B0DDAA7-1CA4-414F-82F5-8B1D13BD1A41}" destId="{036ACB98-2CCA-4B41-9CEE-349D3AF545D9}" srcOrd="0" destOrd="0" parTransId="{09D2867D-9750-41BF-ADAF-7DD5243C0C96}" sibTransId="{5FC92397-2797-4523-81D4-E9C652159D33}"/>
    <dgm:cxn modelId="{D735A77F-9160-45CA-8F6A-B66BBA0DFACC}" srcId="{5CEF3B12-2D86-40AC-83E8-A657800428A8}" destId="{34F88236-58BE-40B9-8B4F-BAB60FA05C29}" srcOrd="0" destOrd="0" parTransId="{94B970C9-B3BF-4BB3-8062-CBBE916EF664}" sibTransId="{1464B091-AC4B-4FDE-AC4D-3B9F77EF354C}"/>
    <dgm:cxn modelId="{6D6F9788-CECA-4377-B890-3122466D758B}" type="presOf" srcId="{6B0DDAA7-1CA4-414F-82F5-8B1D13BD1A41}" destId="{037D2299-297D-476B-BAED-1A658E088647}" srcOrd="1" destOrd="0" presId="urn:microsoft.com/office/officeart/2005/8/layout/list1"/>
    <dgm:cxn modelId="{E13AD3A8-5D78-4AF5-B635-CAED52941073}" type="presOf" srcId="{6B0DDAA7-1CA4-414F-82F5-8B1D13BD1A41}" destId="{414CE2FC-0B72-4073-AB94-15696500CCE7}" srcOrd="0" destOrd="0" presId="urn:microsoft.com/office/officeart/2005/8/layout/list1"/>
    <dgm:cxn modelId="{2D7772C9-41EB-4864-9958-05AE41E869D4}" type="presOf" srcId="{6E15E15E-62B6-4D61-AE71-6971E65CE8F1}" destId="{81D661E0-918D-43EE-A645-B93EBC487DE0}" srcOrd="0" destOrd="0" presId="urn:microsoft.com/office/officeart/2005/8/layout/list1"/>
    <dgm:cxn modelId="{B34485D3-8229-43E4-AC13-DE1003EB65C3}" type="presOf" srcId="{ABA9F1D5-BA4F-42AA-AE3A-9FAE4CD21C6D}" destId="{35A9F181-D2C6-46E8-8254-E472C4627F72}" srcOrd="0" destOrd="0" presId="urn:microsoft.com/office/officeart/2005/8/layout/list1"/>
    <dgm:cxn modelId="{A57F92E3-1DC8-4747-A639-7AA47488E715}" srcId="{ABA9F1D5-BA4F-42AA-AE3A-9FAE4CD21C6D}" destId="{6792D878-EF6C-4C97-ADE5-25213563D97A}" srcOrd="0" destOrd="0" parTransId="{381F9D65-03C0-4464-B79C-2E3E8347F80E}" sibTransId="{9C0C2726-E2C0-4C42-A621-406CFF421F73}"/>
    <dgm:cxn modelId="{1934A4EE-CBFE-4807-93C4-24CF84682C54}" type="presOf" srcId="{036ACB98-2CCA-4B41-9CEE-349D3AF545D9}" destId="{C393D578-9185-45D1-91D9-1023E618E69C}" srcOrd="0" destOrd="0" presId="urn:microsoft.com/office/officeart/2005/8/layout/list1"/>
    <dgm:cxn modelId="{04C792FD-D52A-403A-8EDB-DCA94A33EE37}" type="presOf" srcId="{6792D878-EF6C-4C97-ADE5-25213563D97A}" destId="{5A1271A9-FA90-4FCE-9423-0C95F08D4D8A}" srcOrd="0" destOrd="0" presId="urn:microsoft.com/office/officeart/2005/8/layout/list1"/>
    <dgm:cxn modelId="{A76BFCFE-975A-484B-ACAD-3B1CAA6B9291}" type="presOf" srcId="{ABA9F1D5-BA4F-42AA-AE3A-9FAE4CD21C6D}" destId="{621D3D51-B3F6-4D04-BE73-D73D0FF67E41}" srcOrd="1" destOrd="0" presId="urn:microsoft.com/office/officeart/2005/8/layout/list1"/>
    <dgm:cxn modelId="{90D7B932-5B39-4EC2-9AFC-84A54C2E04BF}" type="presParOf" srcId="{81D661E0-918D-43EE-A645-B93EBC487DE0}" destId="{ECD2E0F8-528E-4CD5-AD7B-A7D269CD3141}" srcOrd="0" destOrd="0" presId="urn:microsoft.com/office/officeart/2005/8/layout/list1"/>
    <dgm:cxn modelId="{0CAC09FB-D0A6-477C-9599-089CBF10F055}" type="presParOf" srcId="{ECD2E0F8-528E-4CD5-AD7B-A7D269CD3141}" destId="{0EE13012-BB23-4C02-98DC-4E7FF4BFA06F}" srcOrd="0" destOrd="0" presId="urn:microsoft.com/office/officeart/2005/8/layout/list1"/>
    <dgm:cxn modelId="{3AB4B70E-5872-435B-8CE8-D7C2188F4D27}" type="presParOf" srcId="{ECD2E0F8-528E-4CD5-AD7B-A7D269CD3141}" destId="{04D2D698-E396-49B1-8E8A-E1EE31DC4C18}" srcOrd="1" destOrd="0" presId="urn:microsoft.com/office/officeart/2005/8/layout/list1"/>
    <dgm:cxn modelId="{5AF7922B-AE41-4913-8A08-3DB2DAF44EA3}" type="presParOf" srcId="{81D661E0-918D-43EE-A645-B93EBC487DE0}" destId="{EE264A11-5EED-45EF-99E5-1A975F324CD5}" srcOrd="1" destOrd="0" presId="urn:microsoft.com/office/officeart/2005/8/layout/list1"/>
    <dgm:cxn modelId="{44702251-6B2A-43AB-A435-25A91FCB5C9F}" type="presParOf" srcId="{81D661E0-918D-43EE-A645-B93EBC487DE0}" destId="{0C2665CA-377E-4019-8618-5CFB1D16E901}" srcOrd="2" destOrd="0" presId="urn:microsoft.com/office/officeart/2005/8/layout/list1"/>
    <dgm:cxn modelId="{2D8852F3-E084-4424-A713-DFE61B8CBF66}" type="presParOf" srcId="{81D661E0-918D-43EE-A645-B93EBC487DE0}" destId="{01EA406A-90C1-4A7D-AD8E-030278F9A665}" srcOrd="3" destOrd="0" presId="urn:microsoft.com/office/officeart/2005/8/layout/list1"/>
    <dgm:cxn modelId="{FDF57107-8473-4256-844B-D0C0C8035F94}" type="presParOf" srcId="{81D661E0-918D-43EE-A645-B93EBC487DE0}" destId="{328AFB90-55DF-4963-856D-FC40F2949FD1}" srcOrd="4" destOrd="0" presId="urn:microsoft.com/office/officeart/2005/8/layout/list1"/>
    <dgm:cxn modelId="{6E1DD186-DDE5-4D96-95DC-D46E83CB0FF3}" type="presParOf" srcId="{328AFB90-55DF-4963-856D-FC40F2949FD1}" destId="{35A9F181-D2C6-46E8-8254-E472C4627F72}" srcOrd="0" destOrd="0" presId="urn:microsoft.com/office/officeart/2005/8/layout/list1"/>
    <dgm:cxn modelId="{824478BD-2442-42BC-AD20-FE8ACE4FD810}" type="presParOf" srcId="{328AFB90-55DF-4963-856D-FC40F2949FD1}" destId="{621D3D51-B3F6-4D04-BE73-D73D0FF67E41}" srcOrd="1" destOrd="0" presId="urn:microsoft.com/office/officeart/2005/8/layout/list1"/>
    <dgm:cxn modelId="{30C843D6-6A0A-43CE-AC24-8E438952293C}" type="presParOf" srcId="{81D661E0-918D-43EE-A645-B93EBC487DE0}" destId="{1263E2E6-6355-4011-A071-E68B4288303C}" srcOrd="5" destOrd="0" presId="urn:microsoft.com/office/officeart/2005/8/layout/list1"/>
    <dgm:cxn modelId="{51ACD750-74C6-4343-B9BC-335E386FB71A}" type="presParOf" srcId="{81D661E0-918D-43EE-A645-B93EBC487DE0}" destId="{5A1271A9-FA90-4FCE-9423-0C95F08D4D8A}" srcOrd="6" destOrd="0" presId="urn:microsoft.com/office/officeart/2005/8/layout/list1"/>
    <dgm:cxn modelId="{9869758B-B4A5-43DC-AF28-597E77AF15F8}" type="presParOf" srcId="{81D661E0-918D-43EE-A645-B93EBC487DE0}" destId="{B36F94A3-E134-4357-838E-DED709C26FBF}" srcOrd="7" destOrd="0" presId="urn:microsoft.com/office/officeart/2005/8/layout/list1"/>
    <dgm:cxn modelId="{3001E69B-9E00-4AB7-A62F-CE68722EB031}" type="presParOf" srcId="{81D661E0-918D-43EE-A645-B93EBC487DE0}" destId="{9EF230F0-2C3F-408B-B656-D283517201E2}" srcOrd="8" destOrd="0" presId="urn:microsoft.com/office/officeart/2005/8/layout/list1"/>
    <dgm:cxn modelId="{6C9932DC-D568-4829-8DF7-E75B4733E9ED}" type="presParOf" srcId="{9EF230F0-2C3F-408B-B656-D283517201E2}" destId="{414CE2FC-0B72-4073-AB94-15696500CCE7}" srcOrd="0" destOrd="0" presId="urn:microsoft.com/office/officeart/2005/8/layout/list1"/>
    <dgm:cxn modelId="{6B45972E-CA54-43AB-B4DC-804994FCE10D}" type="presParOf" srcId="{9EF230F0-2C3F-408B-B656-D283517201E2}" destId="{037D2299-297D-476B-BAED-1A658E088647}" srcOrd="1" destOrd="0" presId="urn:microsoft.com/office/officeart/2005/8/layout/list1"/>
    <dgm:cxn modelId="{5479C101-B262-4127-BA8A-CC15CDA51F09}" type="presParOf" srcId="{81D661E0-918D-43EE-A645-B93EBC487DE0}" destId="{F3043290-99C5-4B8B-87AC-9EC2E2E55CA5}" srcOrd="9" destOrd="0" presId="urn:microsoft.com/office/officeart/2005/8/layout/list1"/>
    <dgm:cxn modelId="{4AFE66FF-113F-44B4-9EAB-82B5BCE13B23}" type="presParOf" srcId="{81D661E0-918D-43EE-A645-B93EBC487DE0}" destId="{C393D578-9185-45D1-91D9-1023E618E69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15E15E-62B6-4D61-AE71-6971E65CE8F1}" type="doc">
      <dgm:prSet loTypeId="urn:microsoft.com/office/officeart/2008/layout/PictureStrips" loCatId="list" qsTypeId="urn:microsoft.com/office/officeart/2005/8/quickstyle/simple1" qsCatId="simple" csTypeId="urn:microsoft.com/office/officeart/2005/8/colors/accent2_2" csCatId="accent2" phldr="1"/>
      <dgm:spPr/>
      <dgm:t>
        <a:bodyPr/>
        <a:lstStyle/>
        <a:p>
          <a:endParaRPr lang="en-GB"/>
        </a:p>
      </dgm:t>
    </dgm:pt>
    <dgm:pt modelId="{5CEF3B12-2D86-40AC-83E8-A657800428A8}">
      <dgm:prSet phldrT="[Text]"/>
      <dgm:spPr/>
      <dgm:t>
        <a:bodyPr/>
        <a:lstStyle/>
        <a:p>
          <a:r>
            <a:rPr lang="en-GB"/>
            <a:t>Impacted Parties</a:t>
          </a:r>
        </a:p>
      </dgm:t>
    </dgm:pt>
    <dgm:pt modelId="{489AE42F-BBE2-41F5-BBE8-1C1D5E4B3E82}" type="parTrans" cxnId="{100C4F0C-BE58-4AA0-A736-8EAFA8CADC2C}">
      <dgm:prSet/>
      <dgm:spPr/>
      <dgm:t>
        <a:bodyPr/>
        <a:lstStyle/>
        <a:p>
          <a:endParaRPr lang="en-GB"/>
        </a:p>
      </dgm:t>
    </dgm:pt>
    <dgm:pt modelId="{0A35A87F-BBA8-4CF6-AF1E-FE831E62F805}" type="sibTrans" cxnId="{100C4F0C-BE58-4AA0-A736-8EAFA8CADC2C}">
      <dgm:prSet/>
      <dgm:spPr/>
      <dgm:t>
        <a:bodyPr/>
        <a:lstStyle/>
        <a:p>
          <a:endParaRPr lang="en-GB"/>
        </a:p>
      </dgm:t>
    </dgm:pt>
    <dgm:pt modelId="{ABA9F1D5-BA4F-42AA-AE3A-9FAE4CD21C6D}">
      <dgm:prSet phldrT="[Text]"/>
      <dgm:spPr/>
      <dgm:t>
        <a:bodyPr/>
        <a:lstStyle/>
        <a:p>
          <a:r>
            <a:rPr lang="en-GB"/>
            <a:t>Costs</a:t>
          </a:r>
        </a:p>
      </dgm:t>
    </dgm:pt>
    <dgm:pt modelId="{58308150-E3CC-44D7-B93B-C75C489ED364}" type="parTrans" cxnId="{9C8BCD2E-0713-4899-B8DD-15BB704C1508}">
      <dgm:prSet/>
      <dgm:spPr/>
      <dgm:t>
        <a:bodyPr/>
        <a:lstStyle/>
        <a:p>
          <a:endParaRPr lang="en-GB"/>
        </a:p>
      </dgm:t>
    </dgm:pt>
    <dgm:pt modelId="{10D59237-17D7-44FD-ABB4-8A316EEBF648}" type="sibTrans" cxnId="{9C8BCD2E-0713-4899-B8DD-15BB704C1508}">
      <dgm:prSet/>
      <dgm:spPr/>
      <dgm:t>
        <a:bodyPr/>
        <a:lstStyle/>
        <a:p>
          <a:endParaRPr lang="en-GB"/>
        </a:p>
      </dgm:t>
    </dgm:pt>
    <dgm:pt modelId="{6792D878-EF6C-4C97-ADE5-25213563D97A}">
      <dgm:prSet phldrT="[Text]"/>
      <dgm:spPr/>
      <dgm:t>
        <a:bodyPr/>
        <a:lstStyle/>
        <a:p>
          <a:r>
            <a:rPr lang="en-GB"/>
            <a:t>£197,524</a:t>
          </a:r>
        </a:p>
      </dgm:t>
    </dgm:pt>
    <dgm:pt modelId="{381F9D65-03C0-4464-B79C-2E3E8347F80E}" type="parTrans" cxnId="{A57F92E3-1DC8-4747-A639-7AA47488E715}">
      <dgm:prSet/>
      <dgm:spPr/>
      <dgm:t>
        <a:bodyPr/>
        <a:lstStyle/>
        <a:p>
          <a:endParaRPr lang="en-GB"/>
        </a:p>
      </dgm:t>
    </dgm:pt>
    <dgm:pt modelId="{9C0C2726-E2C0-4C42-A621-406CFF421F73}" type="sibTrans" cxnId="{A57F92E3-1DC8-4747-A639-7AA47488E715}">
      <dgm:prSet/>
      <dgm:spPr/>
      <dgm:t>
        <a:bodyPr/>
        <a:lstStyle/>
        <a:p>
          <a:endParaRPr lang="en-GB"/>
        </a:p>
      </dgm:t>
    </dgm:pt>
    <dgm:pt modelId="{CE8BB466-3A21-4F38-A886-0C159F0FD248}">
      <dgm:prSet phldrT="[Text]"/>
      <dgm:spPr/>
      <dgm:t>
        <a:bodyPr/>
        <a:lstStyle/>
        <a:p>
          <a:r>
            <a:rPr lang="en-GB"/>
            <a:t>Large and Small Suppliers</a:t>
          </a:r>
        </a:p>
      </dgm:t>
    </dgm:pt>
    <dgm:pt modelId="{A7011321-39A4-4327-8869-0A027FF0044D}" type="parTrans" cxnId="{FBA99B1F-380E-49DB-8418-A29F62CF16A6}">
      <dgm:prSet/>
      <dgm:spPr/>
      <dgm:t>
        <a:bodyPr/>
        <a:lstStyle/>
        <a:p>
          <a:endParaRPr lang="en-GB"/>
        </a:p>
      </dgm:t>
    </dgm:pt>
    <dgm:pt modelId="{66CBF718-62B3-4EE7-88FC-CD492CC3F4F0}" type="sibTrans" cxnId="{FBA99B1F-380E-49DB-8418-A29F62CF16A6}">
      <dgm:prSet/>
      <dgm:spPr/>
      <dgm:t>
        <a:bodyPr/>
        <a:lstStyle/>
        <a:p>
          <a:endParaRPr lang="en-GB"/>
        </a:p>
      </dgm:t>
    </dgm:pt>
    <dgm:pt modelId="{38B82181-96FF-4E90-ABEF-79C971D4D8C0}">
      <dgm:prSet phldrT="[Text]"/>
      <dgm:spPr/>
      <dgm:t>
        <a:bodyPr/>
        <a:lstStyle/>
        <a:p>
          <a:r>
            <a:rPr lang="en-GB"/>
            <a:t>Target Release</a:t>
          </a:r>
        </a:p>
      </dgm:t>
    </dgm:pt>
    <dgm:pt modelId="{730ACAF5-1F6D-47FA-B400-11CC840A8191}" type="parTrans" cxnId="{88313DF2-C72E-4012-924E-33EC68EA861E}">
      <dgm:prSet/>
      <dgm:spPr/>
      <dgm:t>
        <a:bodyPr/>
        <a:lstStyle/>
        <a:p>
          <a:endParaRPr lang="en-GB"/>
        </a:p>
      </dgm:t>
    </dgm:pt>
    <dgm:pt modelId="{83274E40-8982-426A-B3FB-83FA27BF8F7B}" type="sibTrans" cxnId="{88313DF2-C72E-4012-924E-33EC68EA861E}">
      <dgm:prSet/>
      <dgm:spPr/>
      <dgm:t>
        <a:bodyPr/>
        <a:lstStyle/>
        <a:p>
          <a:endParaRPr lang="en-GB"/>
        </a:p>
      </dgm:t>
    </dgm:pt>
    <dgm:pt modelId="{C9724040-5680-4524-A948-6E862180D845}">
      <dgm:prSet phldrT="[Text]"/>
      <dgm:spPr/>
      <dgm:t>
        <a:bodyPr/>
        <a:lstStyle/>
        <a:p>
          <a:r>
            <a:rPr lang="en-GB"/>
            <a:t>June 2023 SEC Release</a:t>
          </a:r>
        </a:p>
      </dgm:t>
    </dgm:pt>
    <dgm:pt modelId="{E050403F-6C94-4595-B174-EE8F36967B2F}" type="parTrans" cxnId="{4D25879F-7C17-49D8-8A1A-CB2A42C564CC}">
      <dgm:prSet/>
      <dgm:spPr/>
      <dgm:t>
        <a:bodyPr/>
        <a:lstStyle/>
        <a:p>
          <a:endParaRPr lang="en-GB"/>
        </a:p>
      </dgm:t>
    </dgm:pt>
    <dgm:pt modelId="{F9B4B358-9A45-4603-B3D2-8F683EDE86E8}" type="sibTrans" cxnId="{4D25879F-7C17-49D8-8A1A-CB2A42C564CC}">
      <dgm:prSet/>
      <dgm:spPr/>
      <dgm:t>
        <a:bodyPr/>
        <a:lstStyle/>
        <a:p>
          <a:endParaRPr lang="en-GB"/>
        </a:p>
      </dgm:t>
    </dgm:pt>
    <dgm:pt modelId="{67243622-194D-4C88-906C-E1A9377D880F}">
      <dgm:prSet phldrT="[Text]"/>
      <dgm:spPr/>
      <dgm:t>
        <a:bodyPr/>
        <a:lstStyle/>
        <a:p>
          <a:r>
            <a:rPr lang="en-GB"/>
            <a:t>Benefits</a:t>
          </a:r>
        </a:p>
      </dgm:t>
    </dgm:pt>
    <dgm:pt modelId="{0F07E392-E4A2-4F4C-BB4D-9A90A38916D7}" type="parTrans" cxnId="{843C304C-66B3-485A-A6D3-2B3E6977D203}">
      <dgm:prSet/>
      <dgm:spPr/>
      <dgm:t>
        <a:bodyPr/>
        <a:lstStyle/>
        <a:p>
          <a:endParaRPr lang="en-GB"/>
        </a:p>
      </dgm:t>
    </dgm:pt>
    <dgm:pt modelId="{069B842A-EE05-4D62-AAF3-3E8C6767A366}" type="sibTrans" cxnId="{843C304C-66B3-485A-A6D3-2B3E6977D203}">
      <dgm:prSet/>
      <dgm:spPr/>
      <dgm:t>
        <a:bodyPr/>
        <a:lstStyle/>
        <a:p>
          <a:endParaRPr lang="en-GB"/>
        </a:p>
      </dgm:t>
    </dgm:pt>
    <dgm:pt modelId="{5C08121B-E2AC-4F8E-94A8-B960A9A41DDB}">
      <dgm:prSet phldrT="[Text]"/>
      <dgm:spPr/>
      <dgm:t>
        <a:bodyPr/>
        <a:lstStyle/>
        <a:p>
          <a:r>
            <a:rPr lang="en-GB"/>
            <a:t>Reduction in non-genuine Alerts</a:t>
          </a:r>
          <a:endParaRPr lang="en-GB" baseline="30000"/>
        </a:p>
      </dgm:t>
    </dgm:pt>
    <dgm:pt modelId="{6359871F-A1A0-4F6B-8EA5-77EE33F4ED99}" type="parTrans" cxnId="{6A223C47-5F46-410E-A645-001E4A941927}">
      <dgm:prSet/>
      <dgm:spPr/>
      <dgm:t>
        <a:bodyPr/>
        <a:lstStyle/>
        <a:p>
          <a:endParaRPr lang="en-GB"/>
        </a:p>
      </dgm:t>
    </dgm:pt>
    <dgm:pt modelId="{0F9EC73E-C38C-44D2-B7CD-7A182FA08156}" type="sibTrans" cxnId="{6A223C47-5F46-410E-A645-001E4A941927}">
      <dgm:prSet/>
      <dgm:spPr/>
      <dgm:t>
        <a:bodyPr/>
        <a:lstStyle/>
        <a:p>
          <a:endParaRPr lang="en-GB"/>
        </a:p>
      </dgm:t>
    </dgm:pt>
    <dgm:pt modelId="{798E7F0E-564F-4063-A96D-16C3DC26DACC}">
      <dgm:prSet/>
      <dgm:spPr/>
      <dgm:t>
        <a:bodyPr/>
        <a:lstStyle/>
        <a:p>
          <a:endParaRPr lang="en-GB"/>
        </a:p>
      </dgm:t>
    </dgm:pt>
    <dgm:pt modelId="{D356BEC3-AE4A-420D-ADC7-C0B2852342B2}" type="parTrans" cxnId="{575D879B-AA8E-4392-AB65-86D7F243A3DD}">
      <dgm:prSet/>
      <dgm:spPr/>
      <dgm:t>
        <a:bodyPr/>
        <a:lstStyle/>
        <a:p>
          <a:endParaRPr lang="en-GB"/>
        </a:p>
      </dgm:t>
    </dgm:pt>
    <dgm:pt modelId="{8C0B7C90-E083-40B8-9B81-3F95AC12B4F5}" type="sibTrans" cxnId="{575D879B-AA8E-4392-AB65-86D7F243A3DD}">
      <dgm:prSet/>
      <dgm:spPr/>
      <dgm:t>
        <a:bodyPr/>
        <a:lstStyle/>
        <a:p>
          <a:endParaRPr lang="en-GB"/>
        </a:p>
      </dgm:t>
    </dgm:pt>
    <dgm:pt modelId="{AFD77248-B0FA-45B7-950A-31FE297D24C8}">
      <dgm:prSet phldrT="[Text]"/>
      <dgm:spPr/>
      <dgm:t>
        <a:bodyPr/>
        <a:lstStyle/>
        <a:p>
          <a:r>
            <a:rPr lang="en-GB"/>
            <a:t>Substantial savings for DNOs not having to respond to these Alerts</a:t>
          </a:r>
          <a:endParaRPr lang="en-GB" baseline="30000"/>
        </a:p>
      </dgm:t>
    </dgm:pt>
    <dgm:pt modelId="{CC339D46-A587-44CB-B808-69FB939730D0}" type="parTrans" cxnId="{5EA84924-4027-4741-A41B-92816B1F087C}">
      <dgm:prSet/>
      <dgm:spPr/>
      <dgm:t>
        <a:bodyPr/>
        <a:lstStyle/>
        <a:p>
          <a:endParaRPr lang="en-GB"/>
        </a:p>
      </dgm:t>
    </dgm:pt>
    <dgm:pt modelId="{ACB81024-C406-49FB-8847-5DE052FF0AF2}" type="sibTrans" cxnId="{5EA84924-4027-4741-A41B-92816B1F087C}">
      <dgm:prSet/>
      <dgm:spPr/>
      <dgm:t>
        <a:bodyPr/>
        <a:lstStyle/>
        <a:p>
          <a:endParaRPr lang="en-GB"/>
        </a:p>
      </dgm:t>
    </dgm:pt>
    <dgm:pt modelId="{B08B1A99-73D4-4779-8B81-622CAAA8A361}">
      <dgm:prSet phldrT="[Text]"/>
      <dgm:spPr/>
      <dgm:t>
        <a:bodyPr/>
        <a:lstStyle/>
        <a:p>
          <a:r>
            <a:rPr lang="en-GB"/>
            <a:t>Electricity Network Parties</a:t>
          </a:r>
        </a:p>
      </dgm:t>
    </dgm:pt>
    <dgm:pt modelId="{A73D8502-24E0-4F92-B301-68205CEF96A5}" type="parTrans" cxnId="{F9E60ABC-DC8E-40E2-ACFB-3CB1075D4010}">
      <dgm:prSet/>
      <dgm:spPr/>
      <dgm:t>
        <a:bodyPr/>
        <a:lstStyle/>
        <a:p>
          <a:endParaRPr lang="en-GB"/>
        </a:p>
      </dgm:t>
    </dgm:pt>
    <dgm:pt modelId="{8C62FDFB-6908-4F28-8E8D-96B9C18D7225}" type="sibTrans" cxnId="{F9E60ABC-DC8E-40E2-ACFB-3CB1075D4010}">
      <dgm:prSet/>
      <dgm:spPr/>
      <dgm:t>
        <a:bodyPr/>
        <a:lstStyle/>
        <a:p>
          <a:endParaRPr lang="en-GB"/>
        </a:p>
      </dgm:t>
    </dgm:pt>
    <dgm:pt modelId="{9935215E-DCBB-41A9-8CBA-6734F139BF9D}">
      <dgm:prSet phldrT="[Text]"/>
      <dgm:spPr/>
      <dgm:t>
        <a:bodyPr/>
        <a:lstStyle/>
        <a:p>
          <a:r>
            <a:rPr lang="en-GB"/>
            <a:t>DCC</a:t>
          </a:r>
        </a:p>
      </dgm:t>
    </dgm:pt>
    <dgm:pt modelId="{12D7D079-DAA2-4595-9569-45BE3EC8027F}" type="parTrans" cxnId="{49C2B00D-84EA-4413-9EDF-5DC318695D84}">
      <dgm:prSet/>
      <dgm:spPr/>
      <dgm:t>
        <a:bodyPr/>
        <a:lstStyle/>
        <a:p>
          <a:endParaRPr lang="en-GB"/>
        </a:p>
      </dgm:t>
    </dgm:pt>
    <dgm:pt modelId="{AB60877D-FC76-47FA-9AE0-AC8A4E4443F2}" type="sibTrans" cxnId="{49C2B00D-84EA-4413-9EDF-5DC318695D84}">
      <dgm:prSet/>
      <dgm:spPr/>
      <dgm:t>
        <a:bodyPr/>
        <a:lstStyle/>
        <a:p>
          <a:endParaRPr lang="en-GB"/>
        </a:p>
      </dgm:t>
    </dgm:pt>
    <dgm:pt modelId="{A54D35F4-70E3-472C-8F4F-E27AF778DFC2}">
      <dgm:prSet phldrT="[Text]"/>
      <dgm:spPr/>
      <dgm:t>
        <a:bodyPr/>
        <a:lstStyle/>
        <a:p>
          <a:r>
            <a:rPr lang="en-GB"/>
            <a:t>App Supt costs of £1,722 per month for additional phone calls (this will not apply if there is no additional calls)</a:t>
          </a:r>
        </a:p>
      </dgm:t>
    </dgm:pt>
    <dgm:pt modelId="{15203B26-3850-46B5-9E85-EED4D9EE70DD}" type="parTrans" cxnId="{3953EF42-3E82-4362-B50E-254A9F77B9EE}">
      <dgm:prSet/>
      <dgm:spPr/>
      <dgm:t>
        <a:bodyPr/>
        <a:lstStyle/>
        <a:p>
          <a:endParaRPr lang="en-GB"/>
        </a:p>
      </dgm:t>
    </dgm:pt>
    <dgm:pt modelId="{F3E4277E-A847-4280-A1CD-A5B4487725D5}" type="sibTrans" cxnId="{3953EF42-3E82-4362-B50E-254A9F77B9EE}">
      <dgm:prSet/>
      <dgm:spPr/>
      <dgm:t>
        <a:bodyPr/>
        <a:lstStyle/>
        <a:p>
          <a:endParaRPr lang="en-GB"/>
        </a:p>
      </dgm:t>
    </dgm:pt>
    <dgm:pt modelId="{A458A30C-047A-4745-8EA7-B127D16C9CA6}" type="pres">
      <dgm:prSet presAssocID="{6E15E15E-62B6-4D61-AE71-6971E65CE8F1}" presName="Name0" presStyleCnt="0">
        <dgm:presLayoutVars>
          <dgm:dir/>
          <dgm:resizeHandles val="exact"/>
        </dgm:presLayoutVars>
      </dgm:prSet>
      <dgm:spPr/>
    </dgm:pt>
    <dgm:pt modelId="{5CDA4B94-8040-42AA-BF9B-AA4BF3EADEF3}" type="pres">
      <dgm:prSet presAssocID="{5CEF3B12-2D86-40AC-83E8-A657800428A8}" presName="composite" presStyleCnt="0"/>
      <dgm:spPr/>
    </dgm:pt>
    <dgm:pt modelId="{5FCFAB32-1FC4-49AA-94AA-77D8A95437CC}" type="pres">
      <dgm:prSet presAssocID="{5CEF3B12-2D86-40AC-83E8-A657800428A8}" presName="rect1" presStyleLbl="trAlignAcc1" presStyleIdx="0" presStyleCnt="4">
        <dgm:presLayoutVars>
          <dgm:bulletEnabled val="1"/>
        </dgm:presLayoutVars>
      </dgm:prSet>
      <dgm:spPr/>
    </dgm:pt>
    <dgm:pt modelId="{302E75A8-6911-4D74-ADAD-88B57630A940}" type="pres">
      <dgm:prSet presAssocID="{5CEF3B12-2D86-40AC-83E8-A657800428A8}" presName="rect2" presStyleLbl="fgImgPlace1" presStyleIdx="0" presStyleCnt="4" custScaleX="76000" custScaleY="88017" custLinFactNeighborX="13005" custLinFactNeighborY="1344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Cause And Effect with solid fill"/>
        </a:ext>
      </dgm:extLst>
    </dgm:pt>
    <dgm:pt modelId="{47D2953D-9054-44B0-A41A-4EFC5FC1C9D2}" type="pres">
      <dgm:prSet presAssocID="{0A35A87F-BBA8-4CF6-AF1E-FE831E62F805}" presName="sibTrans" presStyleCnt="0"/>
      <dgm:spPr/>
    </dgm:pt>
    <dgm:pt modelId="{0E6A1F29-9E93-4894-A02E-2C07809DA5CD}" type="pres">
      <dgm:prSet presAssocID="{ABA9F1D5-BA4F-42AA-AE3A-9FAE4CD21C6D}" presName="composite" presStyleCnt="0"/>
      <dgm:spPr/>
    </dgm:pt>
    <dgm:pt modelId="{B4CC7FE1-395C-4CA2-A4C2-9D092042AC57}" type="pres">
      <dgm:prSet presAssocID="{ABA9F1D5-BA4F-42AA-AE3A-9FAE4CD21C6D}" presName="rect1" presStyleLbl="trAlignAcc1" presStyleIdx="1" presStyleCnt="4">
        <dgm:presLayoutVars>
          <dgm:bulletEnabled val="1"/>
        </dgm:presLayoutVars>
      </dgm:prSet>
      <dgm:spPr/>
    </dgm:pt>
    <dgm:pt modelId="{D15AEE2E-9723-4DE9-B9E9-957693A3366B}" type="pres">
      <dgm:prSet presAssocID="{ABA9F1D5-BA4F-42AA-AE3A-9FAE4CD21C6D}" presName="rect2" presStyleLbl="fgImgPlace1" presStyleIdx="1" presStyleCnt="4" custScaleX="76385" custScaleY="88080" custLinFactNeighborX="10870" custLinFactNeighborY="983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Coins outline"/>
        </a:ext>
      </dgm:extLst>
    </dgm:pt>
    <dgm:pt modelId="{40AE3411-3D31-4546-870C-F9478E2A7575}" type="pres">
      <dgm:prSet presAssocID="{10D59237-17D7-44FD-ABB4-8A316EEBF648}" presName="sibTrans" presStyleCnt="0"/>
      <dgm:spPr/>
    </dgm:pt>
    <dgm:pt modelId="{34A27CDD-BA09-45B4-8C81-4FCE44123789}" type="pres">
      <dgm:prSet presAssocID="{38B82181-96FF-4E90-ABEF-79C971D4D8C0}" presName="composite" presStyleCnt="0"/>
      <dgm:spPr/>
    </dgm:pt>
    <dgm:pt modelId="{296BCE48-17F6-4136-ABC5-A858A939B077}" type="pres">
      <dgm:prSet presAssocID="{38B82181-96FF-4E90-ABEF-79C971D4D8C0}" presName="rect1" presStyleLbl="trAlignAcc1" presStyleIdx="2" presStyleCnt="4" custLinFactNeighborX="477">
        <dgm:presLayoutVars>
          <dgm:bulletEnabled val="1"/>
        </dgm:presLayoutVars>
      </dgm:prSet>
      <dgm:spPr/>
    </dgm:pt>
    <dgm:pt modelId="{89C73D10-A4C7-4643-A8B8-3CEB54EE1830}" type="pres">
      <dgm:prSet presAssocID="{38B82181-96FF-4E90-ABEF-79C971D4D8C0}" presName="rect2" presStyleLbl="fgImgPlace1" presStyleIdx="2" presStyleCnt="4" custScaleX="86123" custScaleY="78207" custLinFactNeighborX="20316" custLinFactNeighborY="686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dgm:spPr>
      <dgm:extLst>
        <a:ext uri="{E40237B7-FDA0-4F09-8148-C483321AD2D9}">
          <dgm14:cNvPr xmlns:dgm14="http://schemas.microsoft.com/office/drawing/2010/diagram" id="0" name="" descr="Target outline"/>
        </a:ext>
      </dgm:extLst>
    </dgm:pt>
    <dgm:pt modelId="{E74A860F-1134-477D-AF01-0DC00A1DB31F}" type="pres">
      <dgm:prSet presAssocID="{83274E40-8982-426A-B3FB-83FA27BF8F7B}" presName="sibTrans" presStyleCnt="0"/>
      <dgm:spPr/>
    </dgm:pt>
    <dgm:pt modelId="{EFFCD17D-6170-4249-B444-27E5EF396B03}" type="pres">
      <dgm:prSet presAssocID="{67243622-194D-4C88-906C-E1A9377D880F}" presName="composite" presStyleCnt="0"/>
      <dgm:spPr/>
    </dgm:pt>
    <dgm:pt modelId="{68B53B4E-32B5-41BE-AA6F-EB11F5F12034}" type="pres">
      <dgm:prSet presAssocID="{67243622-194D-4C88-906C-E1A9377D880F}" presName="rect1" presStyleLbl="trAlignAcc1" presStyleIdx="3" presStyleCnt="4" custLinFactNeighborX="-1482" custLinFactNeighborY="212">
        <dgm:presLayoutVars>
          <dgm:bulletEnabled val="1"/>
        </dgm:presLayoutVars>
      </dgm:prSet>
      <dgm:spPr/>
    </dgm:pt>
    <dgm:pt modelId="{EE8F6BD5-89DD-49EB-AB76-727E75E95D36}" type="pres">
      <dgm:prSet presAssocID="{67243622-194D-4C88-906C-E1A9377D880F}" presName="rect2" presStyleLbl="fgImgPlace1" presStyleIdx="3" presStyleCnt="4" custScaleX="92843" custScaleY="79523" custLinFactNeighborX="13655" custLinFactNeighborY="7835"/>
      <dgm:spPr>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dgm:spPr>
      <dgm:extLst>
        <a:ext uri="{E40237B7-FDA0-4F09-8148-C483321AD2D9}">
          <dgm14:cNvPr xmlns:dgm14="http://schemas.microsoft.com/office/drawing/2010/diagram" id="0" name="" descr="Upward trend with solid fill"/>
        </a:ext>
      </dgm:extLst>
    </dgm:pt>
  </dgm:ptLst>
  <dgm:cxnLst>
    <dgm:cxn modelId="{E571560B-D953-4FFC-9AC4-24D4E291EBA9}" type="presOf" srcId="{9935215E-DCBB-41A9-8CBA-6734F139BF9D}" destId="{5FCFAB32-1FC4-49AA-94AA-77D8A95437CC}" srcOrd="0" destOrd="3" presId="urn:microsoft.com/office/officeart/2008/layout/PictureStrips"/>
    <dgm:cxn modelId="{100C4F0C-BE58-4AA0-A736-8EAFA8CADC2C}" srcId="{6E15E15E-62B6-4D61-AE71-6971E65CE8F1}" destId="{5CEF3B12-2D86-40AC-83E8-A657800428A8}" srcOrd="0" destOrd="0" parTransId="{489AE42F-BBE2-41F5-BBE8-1C1D5E4B3E82}" sibTransId="{0A35A87F-BBA8-4CF6-AF1E-FE831E62F805}"/>
    <dgm:cxn modelId="{49C2B00D-84EA-4413-9EDF-5DC318695D84}" srcId="{5CEF3B12-2D86-40AC-83E8-A657800428A8}" destId="{9935215E-DCBB-41A9-8CBA-6734F139BF9D}" srcOrd="2" destOrd="0" parTransId="{12D7D079-DAA2-4595-9569-45BE3EC8027F}" sibTransId="{AB60877D-FC76-47FA-9AE0-AC8A4E4443F2}"/>
    <dgm:cxn modelId="{5CB5FA1A-E4BD-44CD-B7DD-E731A37AE96F}" type="presOf" srcId="{C9724040-5680-4524-A948-6E862180D845}" destId="{296BCE48-17F6-4136-ABC5-A858A939B077}" srcOrd="0" destOrd="1" presId="urn:microsoft.com/office/officeart/2008/layout/PictureStrips"/>
    <dgm:cxn modelId="{A051EB1E-2B22-44EE-9699-4EE792821858}" type="presOf" srcId="{5CEF3B12-2D86-40AC-83E8-A657800428A8}" destId="{5FCFAB32-1FC4-49AA-94AA-77D8A95437CC}" srcOrd="0" destOrd="0" presId="urn:microsoft.com/office/officeart/2008/layout/PictureStrips"/>
    <dgm:cxn modelId="{FBA99B1F-380E-49DB-8418-A29F62CF16A6}" srcId="{5CEF3B12-2D86-40AC-83E8-A657800428A8}" destId="{CE8BB466-3A21-4F38-A886-0C159F0FD248}" srcOrd="0" destOrd="0" parTransId="{A7011321-39A4-4327-8869-0A027FF0044D}" sibTransId="{66CBF718-62B3-4EE7-88FC-CD492CC3F4F0}"/>
    <dgm:cxn modelId="{5EA84924-4027-4741-A41B-92816B1F087C}" srcId="{67243622-194D-4C88-906C-E1A9377D880F}" destId="{AFD77248-B0FA-45B7-950A-31FE297D24C8}" srcOrd="1" destOrd="0" parTransId="{CC339D46-A587-44CB-B808-69FB939730D0}" sibTransId="{ACB81024-C406-49FB-8847-5DE052FF0AF2}"/>
    <dgm:cxn modelId="{6BEEFD27-DD6B-42B4-98D8-9AEE18B95362}" type="presOf" srcId="{67243622-194D-4C88-906C-E1A9377D880F}" destId="{68B53B4E-32B5-41BE-AA6F-EB11F5F12034}" srcOrd="0" destOrd="0" presId="urn:microsoft.com/office/officeart/2008/layout/PictureStrips"/>
    <dgm:cxn modelId="{68F7702D-AD96-41AD-A2AB-58C1D7111B39}" type="presOf" srcId="{6792D878-EF6C-4C97-ADE5-25213563D97A}" destId="{B4CC7FE1-395C-4CA2-A4C2-9D092042AC57}" srcOrd="0" destOrd="1" presId="urn:microsoft.com/office/officeart/2008/layout/PictureStrips"/>
    <dgm:cxn modelId="{9C8BCD2E-0713-4899-B8DD-15BB704C1508}" srcId="{6E15E15E-62B6-4D61-AE71-6971E65CE8F1}" destId="{ABA9F1D5-BA4F-42AA-AE3A-9FAE4CD21C6D}" srcOrd="1" destOrd="0" parTransId="{58308150-E3CC-44D7-B93B-C75C489ED364}" sibTransId="{10D59237-17D7-44FD-ABB4-8A316EEBF648}"/>
    <dgm:cxn modelId="{3953EF42-3E82-4362-B50E-254A9F77B9EE}" srcId="{ABA9F1D5-BA4F-42AA-AE3A-9FAE4CD21C6D}" destId="{A54D35F4-70E3-472C-8F4F-E27AF778DFC2}" srcOrd="1" destOrd="0" parTransId="{15203B26-3850-46B5-9E85-EED4D9EE70DD}" sibTransId="{F3E4277E-A847-4280-A1CD-A5B4487725D5}"/>
    <dgm:cxn modelId="{6A223C47-5F46-410E-A645-001E4A941927}" srcId="{67243622-194D-4C88-906C-E1A9377D880F}" destId="{5C08121B-E2AC-4F8E-94A8-B960A9A41DDB}" srcOrd="0" destOrd="0" parTransId="{6359871F-A1A0-4F6B-8EA5-77EE33F4ED99}" sibTransId="{0F9EC73E-C38C-44D2-B7CD-7A182FA08156}"/>
    <dgm:cxn modelId="{843C304C-66B3-485A-A6D3-2B3E6977D203}" srcId="{6E15E15E-62B6-4D61-AE71-6971E65CE8F1}" destId="{67243622-194D-4C88-906C-E1A9377D880F}" srcOrd="3" destOrd="0" parTransId="{0F07E392-E4A2-4F4C-BB4D-9A90A38916D7}" sibTransId="{069B842A-EE05-4D62-AAF3-3E8C6767A366}"/>
    <dgm:cxn modelId="{EC46B14E-7444-49BC-BE5B-D1E852B380A3}" type="presOf" srcId="{ABA9F1D5-BA4F-42AA-AE3A-9FAE4CD21C6D}" destId="{B4CC7FE1-395C-4CA2-A4C2-9D092042AC57}" srcOrd="0" destOrd="0" presId="urn:microsoft.com/office/officeart/2008/layout/PictureStrips"/>
    <dgm:cxn modelId="{39D9D855-4634-4757-8C17-B0BA24B39B14}" type="presOf" srcId="{CE8BB466-3A21-4F38-A886-0C159F0FD248}" destId="{5FCFAB32-1FC4-49AA-94AA-77D8A95437CC}" srcOrd="0" destOrd="1" presId="urn:microsoft.com/office/officeart/2008/layout/PictureStrips"/>
    <dgm:cxn modelId="{3114D283-E48A-442E-9F75-5EAD203C907B}" type="presOf" srcId="{B08B1A99-73D4-4779-8B81-622CAAA8A361}" destId="{5FCFAB32-1FC4-49AA-94AA-77D8A95437CC}" srcOrd="0" destOrd="2" presId="urn:microsoft.com/office/officeart/2008/layout/PictureStrips"/>
    <dgm:cxn modelId="{71939C8F-A447-4A24-8936-0504ED979D86}" type="presOf" srcId="{AFD77248-B0FA-45B7-950A-31FE297D24C8}" destId="{68B53B4E-32B5-41BE-AA6F-EB11F5F12034}" srcOrd="0" destOrd="2" presId="urn:microsoft.com/office/officeart/2008/layout/PictureStrips"/>
    <dgm:cxn modelId="{B6F56791-1774-4E12-A6B7-75EA7605B355}" type="presOf" srcId="{6E15E15E-62B6-4D61-AE71-6971E65CE8F1}" destId="{A458A30C-047A-4745-8EA7-B127D16C9CA6}" srcOrd="0" destOrd="0" presId="urn:microsoft.com/office/officeart/2008/layout/PictureStrips"/>
    <dgm:cxn modelId="{575D879B-AA8E-4392-AB65-86D7F243A3DD}" srcId="{67243622-194D-4C88-906C-E1A9377D880F}" destId="{798E7F0E-564F-4063-A96D-16C3DC26DACC}" srcOrd="2" destOrd="0" parTransId="{D356BEC3-AE4A-420D-ADC7-C0B2852342B2}" sibTransId="{8C0B7C90-E083-40B8-9B81-3F95AC12B4F5}"/>
    <dgm:cxn modelId="{4D25879F-7C17-49D8-8A1A-CB2A42C564CC}" srcId="{38B82181-96FF-4E90-ABEF-79C971D4D8C0}" destId="{C9724040-5680-4524-A948-6E862180D845}" srcOrd="0" destOrd="0" parTransId="{E050403F-6C94-4595-B174-EE8F36967B2F}" sibTransId="{F9B4B358-9A45-4603-B3D2-8F683EDE86E8}"/>
    <dgm:cxn modelId="{FDF6F5A1-595E-4710-89EA-7466BFA34930}" type="presOf" srcId="{5C08121B-E2AC-4F8E-94A8-B960A9A41DDB}" destId="{68B53B4E-32B5-41BE-AA6F-EB11F5F12034}" srcOrd="0" destOrd="1" presId="urn:microsoft.com/office/officeart/2008/layout/PictureStrips"/>
    <dgm:cxn modelId="{F9E60ABC-DC8E-40E2-ACFB-3CB1075D4010}" srcId="{5CEF3B12-2D86-40AC-83E8-A657800428A8}" destId="{B08B1A99-73D4-4779-8B81-622CAAA8A361}" srcOrd="1" destOrd="0" parTransId="{A73D8502-24E0-4F92-B301-68205CEF96A5}" sibTransId="{8C62FDFB-6908-4F28-8E8D-96B9C18D7225}"/>
    <dgm:cxn modelId="{520007CF-8BCB-4BB3-A4ED-F164C29635A5}" type="presOf" srcId="{38B82181-96FF-4E90-ABEF-79C971D4D8C0}" destId="{296BCE48-17F6-4136-ABC5-A858A939B077}" srcOrd="0" destOrd="0" presId="urn:microsoft.com/office/officeart/2008/layout/PictureStrips"/>
    <dgm:cxn modelId="{8BC458D3-45F0-457A-A7BA-3BBA0051116A}" type="presOf" srcId="{A54D35F4-70E3-472C-8F4F-E27AF778DFC2}" destId="{B4CC7FE1-395C-4CA2-A4C2-9D092042AC57}" srcOrd="0" destOrd="2" presId="urn:microsoft.com/office/officeart/2008/layout/PictureStrips"/>
    <dgm:cxn modelId="{7EA57DE0-D22A-4A13-88FA-DE720C85942B}" type="presOf" srcId="{798E7F0E-564F-4063-A96D-16C3DC26DACC}" destId="{68B53B4E-32B5-41BE-AA6F-EB11F5F12034}" srcOrd="0" destOrd="3" presId="urn:microsoft.com/office/officeart/2008/layout/PictureStrips"/>
    <dgm:cxn modelId="{A57F92E3-1DC8-4747-A639-7AA47488E715}" srcId="{ABA9F1D5-BA4F-42AA-AE3A-9FAE4CD21C6D}" destId="{6792D878-EF6C-4C97-ADE5-25213563D97A}" srcOrd="0" destOrd="0" parTransId="{381F9D65-03C0-4464-B79C-2E3E8347F80E}" sibTransId="{9C0C2726-E2C0-4C42-A621-406CFF421F73}"/>
    <dgm:cxn modelId="{88313DF2-C72E-4012-924E-33EC68EA861E}" srcId="{6E15E15E-62B6-4D61-AE71-6971E65CE8F1}" destId="{38B82181-96FF-4E90-ABEF-79C971D4D8C0}" srcOrd="2" destOrd="0" parTransId="{730ACAF5-1F6D-47FA-B400-11CC840A8191}" sibTransId="{83274E40-8982-426A-B3FB-83FA27BF8F7B}"/>
    <dgm:cxn modelId="{C0C03732-5A55-4170-9215-086C5E8BB67C}" type="presParOf" srcId="{A458A30C-047A-4745-8EA7-B127D16C9CA6}" destId="{5CDA4B94-8040-42AA-BF9B-AA4BF3EADEF3}" srcOrd="0" destOrd="0" presId="urn:microsoft.com/office/officeart/2008/layout/PictureStrips"/>
    <dgm:cxn modelId="{9264662A-0D98-41B3-B385-5876A4DDEF90}" type="presParOf" srcId="{5CDA4B94-8040-42AA-BF9B-AA4BF3EADEF3}" destId="{5FCFAB32-1FC4-49AA-94AA-77D8A95437CC}" srcOrd="0" destOrd="0" presId="urn:microsoft.com/office/officeart/2008/layout/PictureStrips"/>
    <dgm:cxn modelId="{9DB1366C-E7AE-445D-8D16-5F30529FF9A3}" type="presParOf" srcId="{5CDA4B94-8040-42AA-BF9B-AA4BF3EADEF3}" destId="{302E75A8-6911-4D74-ADAD-88B57630A940}" srcOrd="1" destOrd="0" presId="urn:microsoft.com/office/officeart/2008/layout/PictureStrips"/>
    <dgm:cxn modelId="{C63775E6-90DA-4AD5-A017-0604612BA00D}" type="presParOf" srcId="{A458A30C-047A-4745-8EA7-B127D16C9CA6}" destId="{47D2953D-9054-44B0-A41A-4EFC5FC1C9D2}" srcOrd="1" destOrd="0" presId="urn:microsoft.com/office/officeart/2008/layout/PictureStrips"/>
    <dgm:cxn modelId="{0EA53945-F9BF-4857-B7FE-DFA2A6E036D1}" type="presParOf" srcId="{A458A30C-047A-4745-8EA7-B127D16C9CA6}" destId="{0E6A1F29-9E93-4894-A02E-2C07809DA5CD}" srcOrd="2" destOrd="0" presId="urn:microsoft.com/office/officeart/2008/layout/PictureStrips"/>
    <dgm:cxn modelId="{8EF2AF17-3391-4492-A03F-B53D64C54884}" type="presParOf" srcId="{0E6A1F29-9E93-4894-A02E-2C07809DA5CD}" destId="{B4CC7FE1-395C-4CA2-A4C2-9D092042AC57}" srcOrd="0" destOrd="0" presId="urn:microsoft.com/office/officeart/2008/layout/PictureStrips"/>
    <dgm:cxn modelId="{2812A072-F2B5-4E63-89F1-A4D84DEB50B3}" type="presParOf" srcId="{0E6A1F29-9E93-4894-A02E-2C07809DA5CD}" destId="{D15AEE2E-9723-4DE9-B9E9-957693A3366B}" srcOrd="1" destOrd="0" presId="urn:microsoft.com/office/officeart/2008/layout/PictureStrips"/>
    <dgm:cxn modelId="{690266D9-C437-454C-87ED-0366F5CDED01}" type="presParOf" srcId="{A458A30C-047A-4745-8EA7-B127D16C9CA6}" destId="{40AE3411-3D31-4546-870C-F9478E2A7575}" srcOrd="3" destOrd="0" presId="urn:microsoft.com/office/officeart/2008/layout/PictureStrips"/>
    <dgm:cxn modelId="{119CD1F8-5668-4709-8E90-098D27A5C82A}" type="presParOf" srcId="{A458A30C-047A-4745-8EA7-B127D16C9CA6}" destId="{34A27CDD-BA09-45B4-8C81-4FCE44123789}" srcOrd="4" destOrd="0" presId="urn:microsoft.com/office/officeart/2008/layout/PictureStrips"/>
    <dgm:cxn modelId="{19DD7293-C6F9-4902-9FBA-34C3D8ADBCD7}" type="presParOf" srcId="{34A27CDD-BA09-45B4-8C81-4FCE44123789}" destId="{296BCE48-17F6-4136-ABC5-A858A939B077}" srcOrd="0" destOrd="0" presId="urn:microsoft.com/office/officeart/2008/layout/PictureStrips"/>
    <dgm:cxn modelId="{5E0F287C-56A5-4647-9E8F-3472F9706192}" type="presParOf" srcId="{34A27CDD-BA09-45B4-8C81-4FCE44123789}" destId="{89C73D10-A4C7-4643-A8B8-3CEB54EE1830}" srcOrd="1" destOrd="0" presId="urn:microsoft.com/office/officeart/2008/layout/PictureStrips"/>
    <dgm:cxn modelId="{7138CEC1-2EF0-43A2-AB92-ECD9F22FE6D4}" type="presParOf" srcId="{A458A30C-047A-4745-8EA7-B127D16C9CA6}" destId="{E74A860F-1134-477D-AF01-0DC00A1DB31F}" srcOrd="5" destOrd="0" presId="urn:microsoft.com/office/officeart/2008/layout/PictureStrips"/>
    <dgm:cxn modelId="{BCD000D0-183B-4075-8764-FBFA244579D9}" type="presParOf" srcId="{A458A30C-047A-4745-8EA7-B127D16C9CA6}" destId="{EFFCD17D-6170-4249-B444-27E5EF396B03}" srcOrd="6" destOrd="0" presId="urn:microsoft.com/office/officeart/2008/layout/PictureStrips"/>
    <dgm:cxn modelId="{6B0C670F-5217-49D2-94A4-19C17D0AA162}" type="presParOf" srcId="{EFFCD17D-6170-4249-B444-27E5EF396B03}" destId="{68B53B4E-32B5-41BE-AA6F-EB11F5F12034}" srcOrd="0" destOrd="0" presId="urn:microsoft.com/office/officeart/2008/layout/PictureStrips"/>
    <dgm:cxn modelId="{FE09B4BE-BFEC-4BD0-A253-85DD4DB3503A}" type="presParOf" srcId="{EFFCD17D-6170-4249-B444-27E5EF396B03}" destId="{EE8F6BD5-89DD-49EB-AB76-727E75E95D36}"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E15E15E-62B6-4D61-AE71-6971E65CE8F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5CEF3B12-2D86-40AC-83E8-A657800428A8}">
      <dgm:prSet phldrT="[Text]"/>
      <dgm:spPr/>
      <dgm:t>
        <a:bodyPr/>
        <a:lstStyle/>
        <a:p>
          <a:r>
            <a:rPr lang="en-GB"/>
            <a:t>Issue</a:t>
          </a:r>
        </a:p>
      </dgm:t>
    </dgm:pt>
    <dgm:pt modelId="{489AE42F-BBE2-41F5-BBE8-1C1D5E4B3E82}" type="parTrans" cxnId="{100C4F0C-BE58-4AA0-A736-8EAFA8CADC2C}">
      <dgm:prSet/>
      <dgm:spPr/>
      <dgm:t>
        <a:bodyPr/>
        <a:lstStyle/>
        <a:p>
          <a:endParaRPr lang="en-GB"/>
        </a:p>
      </dgm:t>
    </dgm:pt>
    <dgm:pt modelId="{0A35A87F-BBA8-4CF6-AF1E-FE831E62F805}" type="sibTrans" cxnId="{100C4F0C-BE58-4AA0-A736-8EAFA8CADC2C}">
      <dgm:prSet/>
      <dgm:spPr/>
      <dgm:t>
        <a:bodyPr/>
        <a:lstStyle/>
        <a:p>
          <a:endParaRPr lang="en-GB"/>
        </a:p>
      </dgm:t>
    </dgm:pt>
    <dgm:pt modelId="{ABA9F1D5-BA4F-42AA-AE3A-9FAE4CD21C6D}">
      <dgm:prSet phldrT="[Text]"/>
      <dgm:spPr/>
      <dgm:t>
        <a:bodyPr/>
        <a:lstStyle/>
        <a:p>
          <a:r>
            <a:rPr lang="en-GB"/>
            <a:t>Proposed Solution</a:t>
          </a:r>
        </a:p>
      </dgm:t>
    </dgm:pt>
    <dgm:pt modelId="{58308150-E3CC-44D7-B93B-C75C489ED364}" type="parTrans" cxnId="{9C8BCD2E-0713-4899-B8DD-15BB704C1508}">
      <dgm:prSet/>
      <dgm:spPr/>
      <dgm:t>
        <a:bodyPr/>
        <a:lstStyle/>
        <a:p>
          <a:endParaRPr lang="en-GB"/>
        </a:p>
      </dgm:t>
    </dgm:pt>
    <dgm:pt modelId="{10D59237-17D7-44FD-ABB4-8A316EEBF648}" type="sibTrans" cxnId="{9C8BCD2E-0713-4899-B8DD-15BB704C1508}">
      <dgm:prSet/>
      <dgm:spPr/>
      <dgm:t>
        <a:bodyPr/>
        <a:lstStyle/>
        <a:p>
          <a:endParaRPr lang="en-GB"/>
        </a:p>
      </dgm:t>
    </dgm:pt>
    <dgm:pt modelId="{6792D878-EF6C-4C97-ADE5-25213563D97A}">
      <dgm:prSet phldrT="[Text]" custT="1"/>
      <dgm:spPr/>
      <dgm:t>
        <a:bodyPr/>
        <a:lstStyle/>
        <a:p>
          <a:pPr rtl="0"/>
          <a:r>
            <a:rPr lang="en-GB" sz="2400" kern="1200">
              <a:solidFill>
                <a:srgbClr val="333333">
                  <a:hueOff val="0"/>
                  <a:satOff val="0"/>
                  <a:lumOff val="0"/>
                  <a:alphaOff val="0"/>
                </a:srgbClr>
              </a:solidFill>
              <a:latin typeface="Calibri"/>
              <a:ea typeface="+mn-ea"/>
              <a:cs typeface="+mn-cs"/>
            </a:rPr>
            <a:t>Allow the Responsible Supplier to be able to correct the ESME Variant field in the SMI after the Device has been commissioned.</a:t>
          </a:r>
        </a:p>
      </dgm:t>
    </dgm:pt>
    <dgm:pt modelId="{381F9D65-03C0-4464-B79C-2E3E8347F80E}" type="parTrans" cxnId="{A57F92E3-1DC8-4747-A639-7AA47488E715}">
      <dgm:prSet/>
      <dgm:spPr/>
      <dgm:t>
        <a:bodyPr/>
        <a:lstStyle/>
        <a:p>
          <a:endParaRPr lang="en-GB"/>
        </a:p>
      </dgm:t>
    </dgm:pt>
    <dgm:pt modelId="{9C0C2726-E2C0-4C42-A621-406CFF421F73}" type="sibTrans" cxnId="{A57F92E3-1DC8-4747-A639-7AA47488E715}">
      <dgm:prSet/>
      <dgm:spPr/>
      <dgm:t>
        <a:bodyPr/>
        <a:lstStyle/>
        <a:p>
          <a:endParaRPr lang="en-GB"/>
        </a:p>
      </dgm:t>
    </dgm:pt>
    <dgm:pt modelId="{9F8C3D06-C68F-4AE6-A060-D5EFBD4555FC}">
      <dgm:prSet phldrT="[Text]" custT="1"/>
      <dgm:spPr/>
      <dgm:t>
        <a:bodyPr/>
        <a:lstStyle/>
        <a:p>
          <a:pPr>
            <a:buFont typeface="Symbol" panose="05050102010706020507" pitchFamily="18" charset="2"/>
            <a:buChar char=""/>
          </a:pPr>
          <a:r>
            <a:rPr lang="en-GB" sz="2400" kern="1200"/>
            <a:t>When an installing Supplier pre-notifies a Device using the DCC Device Pre-Notification Service Request 12.2, it includes various Device details stored in the SMI including the ESME Variant. </a:t>
          </a:r>
          <a:endParaRPr lang="en-GB" sz="2400" kern="1200">
            <a:solidFill>
              <a:srgbClr val="333333">
                <a:hueOff val="0"/>
                <a:satOff val="0"/>
                <a:lumOff val="0"/>
                <a:alphaOff val="0"/>
              </a:srgbClr>
            </a:solidFill>
            <a:latin typeface="Calibri"/>
            <a:ea typeface="+mn-ea"/>
            <a:cs typeface="+mn-cs"/>
          </a:endParaRPr>
        </a:p>
      </dgm:t>
    </dgm:pt>
    <dgm:pt modelId="{229D0DE1-976A-4A9A-8268-A3797A46118A}" type="parTrans" cxnId="{DDF99308-F5C7-4F19-8A92-6B29B565CFE9}">
      <dgm:prSet/>
      <dgm:spPr/>
      <dgm:t>
        <a:bodyPr/>
        <a:lstStyle/>
        <a:p>
          <a:endParaRPr lang="en-GB"/>
        </a:p>
      </dgm:t>
    </dgm:pt>
    <dgm:pt modelId="{8EBBF351-F236-49DD-B926-D7909C841930}" type="sibTrans" cxnId="{DDF99308-F5C7-4F19-8A92-6B29B565CFE9}">
      <dgm:prSet/>
      <dgm:spPr/>
      <dgm:t>
        <a:bodyPr/>
        <a:lstStyle/>
        <a:p>
          <a:endParaRPr lang="en-GB"/>
        </a:p>
      </dgm:t>
    </dgm:pt>
    <dgm:pt modelId="{34F88236-58BE-40B9-8B4F-BAB60FA05C29}">
      <dgm:prSet phldrT="[Text]" custT="1"/>
      <dgm:spPr/>
      <dgm:t>
        <a:bodyPr/>
        <a:lstStyle/>
        <a:p>
          <a:pPr rtl="0"/>
          <a:r>
            <a:rPr lang="en-GB" sz="2400" kern="1200">
              <a:solidFill>
                <a:srgbClr val="333333">
                  <a:hueOff val="0"/>
                  <a:satOff val="0"/>
                  <a:lumOff val="0"/>
                  <a:alphaOff val="0"/>
                </a:srgbClr>
              </a:solidFill>
              <a:latin typeface="Calibri"/>
              <a:ea typeface="+mn-ea"/>
              <a:cs typeface="+mn-cs"/>
            </a:rPr>
            <a:t>Once the installation and commissioning process begins and the Device leaves the pending state it is not possible to update these details in the SMI and the gaining Supplier is unable to correct any errors made by the previous Supplier. </a:t>
          </a:r>
        </a:p>
      </dgm:t>
    </dgm:pt>
    <dgm:pt modelId="{1464B091-AC4B-4FDE-AC4D-3B9F77EF354C}" type="sibTrans" cxnId="{D735A77F-9160-45CA-8F6A-B66BBA0DFACC}">
      <dgm:prSet/>
      <dgm:spPr/>
      <dgm:t>
        <a:bodyPr/>
        <a:lstStyle/>
        <a:p>
          <a:endParaRPr lang="en-GB"/>
        </a:p>
      </dgm:t>
    </dgm:pt>
    <dgm:pt modelId="{94B970C9-B3BF-4BB3-8062-CBBE916EF664}" type="parTrans" cxnId="{D735A77F-9160-45CA-8F6A-B66BBA0DFACC}">
      <dgm:prSet/>
      <dgm:spPr/>
      <dgm:t>
        <a:bodyPr/>
        <a:lstStyle/>
        <a:p>
          <a:endParaRPr lang="en-GB"/>
        </a:p>
      </dgm:t>
    </dgm:pt>
    <dgm:pt modelId="{81D661E0-918D-43EE-A645-B93EBC487DE0}" type="pres">
      <dgm:prSet presAssocID="{6E15E15E-62B6-4D61-AE71-6971E65CE8F1}" presName="linear" presStyleCnt="0">
        <dgm:presLayoutVars>
          <dgm:dir/>
          <dgm:animLvl val="lvl"/>
          <dgm:resizeHandles val="exact"/>
        </dgm:presLayoutVars>
      </dgm:prSet>
      <dgm:spPr/>
    </dgm:pt>
    <dgm:pt modelId="{ECD2E0F8-528E-4CD5-AD7B-A7D269CD3141}" type="pres">
      <dgm:prSet presAssocID="{5CEF3B12-2D86-40AC-83E8-A657800428A8}" presName="parentLin" presStyleCnt="0"/>
      <dgm:spPr/>
    </dgm:pt>
    <dgm:pt modelId="{0EE13012-BB23-4C02-98DC-4E7FF4BFA06F}" type="pres">
      <dgm:prSet presAssocID="{5CEF3B12-2D86-40AC-83E8-A657800428A8}" presName="parentLeftMargin" presStyleLbl="node1" presStyleIdx="0" presStyleCnt="2"/>
      <dgm:spPr/>
    </dgm:pt>
    <dgm:pt modelId="{04D2D698-E396-49B1-8E8A-E1EE31DC4C18}" type="pres">
      <dgm:prSet presAssocID="{5CEF3B12-2D86-40AC-83E8-A657800428A8}" presName="parentText" presStyleLbl="node1" presStyleIdx="0" presStyleCnt="2">
        <dgm:presLayoutVars>
          <dgm:chMax val="0"/>
          <dgm:bulletEnabled val="1"/>
        </dgm:presLayoutVars>
      </dgm:prSet>
      <dgm:spPr/>
    </dgm:pt>
    <dgm:pt modelId="{EE264A11-5EED-45EF-99E5-1A975F324CD5}" type="pres">
      <dgm:prSet presAssocID="{5CEF3B12-2D86-40AC-83E8-A657800428A8}" presName="negativeSpace" presStyleCnt="0"/>
      <dgm:spPr/>
    </dgm:pt>
    <dgm:pt modelId="{0C2665CA-377E-4019-8618-5CFB1D16E901}" type="pres">
      <dgm:prSet presAssocID="{5CEF3B12-2D86-40AC-83E8-A657800428A8}" presName="childText" presStyleLbl="conFgAcc1" presStyleIdx="0" presStyleCnt="2">
        <dgm:presLayoutVars>
          <dgm:bulletEnabled val="1"/>
        </dgm:presLayoutVars>
      </dgm:prSet>
      <dgm:spPr/>
    </dgm:pt>
    <dgm:pt modelId="{01EA406A-90C1-4A7D-AD8E-030278F9A665}" type="pres">
      <dgm:prSet presAssocID="{0A35A87F-BBA8-4CF6-AF1E-FE831E62F805}" presName="spaceBetweenRectangles" presStyleCnt="0"/>
      <dgm:spPr/>
    </dgm:pt>
    <dgm:pt modelId="{328AFB90-55DF-4963-856D-FC40F2949FD1}" type="pres">
      <dgm:prSet presAssocID="{ABA9F1D5-BA4F-42AA-AE3A-9FAE4CD21C6D}" presName="parentLin" presStyleCnt="0"/>
      <dgm:spPr/>
    </dgm:pt>
    <dgm:pt modelId="{35A9F181-D2C6-46E8-8254-E472C4627F72}" type="pres">
      <dgm:prSet presAssocID="{ABA9F1D5-BA4F-42AA-AE3A-9FAE4CD21C6D}" presName="parentLeftMargin" presStyleLbl="node1" presStyleIdx="0" presStyleCnt="2"/>
      <dgm:spPr/>
    </dgm:pt>
    <dgm:pt modelId="{621D3D51-B3F6-4D04-BE73-D73D0FF67E41}" type="pres">
      <dgm:prSet presAssocID="{ABA9F1D5-BA4F-42AA-AE3A-9FAE4CD21C6D}" presName="parentText" presStyleLbl="node1" presStyleIdx="1" presStyleCnt="2">
        <dgm:presLayoutVars>
          <dgm:chMax val="0"/>
          <dgm:bulletEnabled val="1"/>
        </dgm:presLayoutVars>
      </dgm:prSet>
      <dgm:spPr/>
    </dgm:pt>
    <dgm:pt modelId="{1263E2E6-6355-4011-A071-E68B4288303C}" type="pres">
      <dgm:prSet presAssocID="{ABA9F1D5-BA4F-42AA-AE3A-9FAE4CD21C6D}" presName="negativeSpace" presStyleCnt="0"/>
      <dgm:spPr/>
    </dgm:pt>
    <dgm:pt modelId="{5A1271A9-FA90-4FCE-9423-0C95F08D4D8A}" type="pres">
      <dgm:prSet presAssocID="{ABA9F1D5-BA4F-42AA-AE3A-9FAE4CD21C6D}" presName="childText" presStyleLbl="conFgAcc1" presStyleIdx="1" presStyleCnt="2">
        <dgm:presLayoutVars>
          <dgm:bulletEnabled val="1"/>
        </dgm:presLayoutVars>
      </dgm:prSet>
      <dgm:spPr/>
    </dgm:pt>
  </dgm:ptLst>
  <dgm:cxnLst>
    <dgm:cxn modelId="{DDF99308-F5C7-4F19-8A92-6B29B565CFE9}" srcId="{5CEF3B12-2D86-40AC-83E8-A657800428A8}" destId="{9F8C3D06-C68F-4AE6-A060-D5EFBD4555FC}" srcOrd="0" destOrd="0" parTransId="{229D0DE1-976A-4A9A-8268-A3797A46118A}" sibTransId="{8EBBF351-F236-49DD-B926-D7909C841930}"/>
    <dgm:cxn modelId="{100C4F0C-BE58-4AA0-A736-8EAFA8CADC2C}" srcId="{6E15E15E-62B6-4D61-AE71-6971E65CE8F1}" destId="{5CEF3B12-2D86-40AC-83E8-A657800428A8}" srcOrd="0" destOrd="0" parTransId="{489AE42F-BBE2-41F5-BBE8-1C1D5E4B3E82}" sibTransId="{0A35A87F-BBA8-4CF6-AF1E-FE831E62F805}"/>
    <dgm:cxn modelId="{52DC872B-455B-4A8E-BB87-345DDF8851EE}" type="presOf" srcId="{34F88236-58BE-40B9-8B4F-BAB60FA05C29}" destId="{0C2665CA-377E-4019-8618-5CFB1D16E901}" srcOrd="0" destOrd="1" presId="urn:microsoft.com/office/officeart/2005/8/layout/list1"/>
    <dgm:cxn modelId="{9C8BCD2E-0713-4899-B8DD-15BB704C1508}" srcId="{6E15E15E-62B6-4D61-AE71-6971E65CE8F1}" destId="{ABA9F1D5-BA4F-42AA-AE3A-9FAE4CD21C6D}" srcOrd="1" destOrd="0" parTransId="{58308150-E3CC-44D7-B93B-C75C489ED364}" sibTransId="{10D59237-17D7-44FD-ABB4-8A316EEBF648}"/>
    <dgm:cxn modelId="{B4D71C47-E15C-46A9-A920-7C8ED86EF06D}" type="presOf" srcId="{5CEF3B12-2D86-40AC-83E8-A657800428A8}" destId="{04D2D698-E396-49B1-8E8A-E1EE31DC4C18}" srcOrd="1" destOrd="0" presId="urn:microsoft.com/office/officeart/2005/8/layout/list1"/>
    <dgm:cxn modelId="{383A626F-2F06-44CF-97DC-CEE61CC54A95}" type="presOf" srcId="{5CEF3B12-2D86-40AC-83E8-A657800428A8}" destId="{0EE13012-BB23-4C02-98DC-4E7FF4BFA06F}" srcOrd="0" destOrd="0" presId="urn:microsoft.com/office/officeart/2005/8/layout/list1"/>
    <dgm:cxn modelId="{D735A77F-9160-45CA-8F6A-B66BBA0DFACC}" srcId="{5CEF3B12-2D86-40AC-83E8-A657800428A8}" destId="{34F88236-58BE-40B9-8B4F-BAB60FA05C29}" srcOrd="1" destOrd="0" parTransId="{94B970C9-B3BF-4BB3-8062-CBBE916EF664}" sibTransId="{1464B091-AC4B-4FDE-AC4D-3B9F77EF354C}"/>
    <dgm:cxn modelId="{70B38D8D-DAB1-4494-8E0F-BA238BA2B897}" type="presOf" srcId="{9F8C3D06-C68F-4AE6-A060-D5EFBD4555FC}" destId="{0C2665CA-377E-4019-8618-5CFB1D16E901}" srcOrd="0" destOrd="0" presId="urn:microsoft.com/office/officeart/2005/8/layout/list1"/>
    <dgm:cxn modelId="{2D7772C9-41EB-4864-9958-05AE41E869D4}" type="presOf" srcId="{6E15E15E-62B6-4D61-AE71-6971E65CE8F1}" destId="{81D661E0-918D-43EE-A645-B93EBC487DE0}" srcOrd="0" destOrd="0" presId="urn:microsoft.com/office/officeart/2005/8/layout/list1"/>
    <dgm:cxn modelId="{B34485D3-8229-43E4-AC13-DE1003EB65C3}" type="presOf" srcId="{ABA9F1D5-BA4F-42AA-AE3A-9FAE4CD21C6D}" destId="{35A9F181-D2C6-46E8-8254-E472C4627F72}" srcOrd="0" destOrd="0" presId="urn:microsoft.com/office/officeart/2005/8/layout/list1"/>
    <dgm:cxn modelId="{A57F92E3-1DC8-4747-A639-7AA47488E715}" srcId="{ABA9F1D5-BA4F-42AA-AE3A-9FAE4CD21C6D}" destId="{6792D878-EF6C-4C97-ADE5-25213563D97A}" srcOrd="0" destOrd="0" parTransId="{381F9D65-03C0-4464-B79C-2E3E8347F80E}" sibTransId="{9C0C2726-E2C0-4C42-A621-406CFF421F73}"/>
    <dgm:cxn modelId="{04C792FD-D52A-403A-8EDB-DCA94A33EE37}" type="presOf" srcId="{6792D878-EF6C-4C97-ADE5-25213563D97A}" destId="{5A1271A9-FA90-4FCE-9423-0C95F08D4D8A}" srcOrd="0" destOrd="0" presId="urn:microsoft.com/office/officeart/2005/8/layout/list1"/>
    <dgm:cxn modelId="{A76BFCFE-975A-484B-ACAD-3B1CAA6B9291}" type="presOf" srcId="{ABA9F1D5-BA4F-42AA-AE3A-9FAE4CD21C6D}" destId="{621D3D51-B3F6-4D04-BE73-D73D0FF67E41}" srcOrd="1" destOrd="0" presId="urn:microsoft.com/office/officeart/2005/8/layout/list1"/>
    <dgm:cxn modelId="{90D7B932-5B39-4EC2-9AFC-84A54C2E04BF}" type="presParOf" srcId="{81D661E0-918D-43EE-A645-B93EBC487DE0}" destId="{ECD2E0F8-528E-4CD5-AD7B-A7D269CD3141}" srcOrd="0" destOrd="0" presId="urn:microsoft.com/office/officeart/2005/8/layout/list1"/>
    <dgm:cxn modelId="{0CAC09FB-D0A6-477C-9599-089CBF10F055}" type="presParOf" srcId="{ECD2E0F8-528E-4CD5-AD7B-A7D269CD3141}" destId="{0EE13012-BB23-4C02-98DC-4E7FF4BFA06F}" srcOrd="0" destOrd="0" presId="urn:microsoft.com/office/officeart/2005/8/layout/list1"/>
    <dgm:cxn modelId="{3AB4B70E-5872-435B-8CE8-D7C2188F4D27}" type="presParOf" srcId="{ECD2E0F8-528E-4CD5-AD7B-A7D269CD3141}" destId="{04D2D698-E396-49B1-8E8A-E1EE31DC4C18}" srcOrd="1" destOrd="0" presId="urn:microsoft.com/office/officeart/2005/8/layout/list1"/>
    <dgm:cxn modelId="{5AF7922B-AE41-4913-8A08-3DB2DAF44EA3}" type="presParOf" srcId="{81D661E0-918D-43EE-A645-B93EBC487DE0}" destId="{EE264A11-5EED-45EF-99E5-1A975F324CD5}" srcOrd="1" destOrd="0" presId="urn:microsoft.com/office/officeart/2005/8/layout/list1"/>
    <dgm:cxn modelId="{44702251-6B2A-43AB-A435-25A91FCB5C9F}" type="presParOf" srcId="{81D661E0-918D-43EE-A645-B93EBC487DE0}" destId="{0C2665CA-377E-4019-8618-5CFB1D16E901}" srcOrd="2" destOrd="0" presId="urn:microsoft.com/office/officeart/2005/8/layout/list1"/>
    <dgm:cxn modelId="{2D8852F3-E084-4424-A713-DFE61B8CBF66}" type="presParOf" srcId="{81D661E0-918D-43EE-A645-B93EBC487DE0}" destId="{01EA406A-90C1-4A7D-AD8E-030278F9A665}" srcOrd="3" destOrd="0" presId="urn:microsoft.com/office/officeart/2005/8/layout/list1"/>
    <dgm:cxn modelId="{FDF57107-8473-4256-844B-D0C0C8035F94}" type="presParOf" srcId="{81D661E0-918D-43EE-A645-B93EBC487DE0}" destId="{328AFB90-55DF-4963-856D-FC40F2949FD1}" srcOrd="4" destOrd="0" presId="urn:microsoft.com/office/officeart/2005/8/layout/list1"/>
    <dgm:cxn modelId="{6E1DD186-DDE5-4D96-95DC-D46E83CB0FF3}" type="presParOf" srcId="{328AFB90-55DF-4963-856D-FC40F2949FD1}" destId="{35A9F181-D2C6-46E8-8254-E472C4627F72}" srcOrd="0" destOrd="0" presId="urn:microsoft.com/office/officeart/2005/8/layout/list1"/>
    <dgm:cxn modelId="{824478BD-2442-42BC-AD20-FE8ACE4FD810}" type="presParOf" srcId="{328AFB90-55DF-4963-856D-FC40F2949FD1}" destId="{621D3D51-B3F6-4D04-BE73-D73D0FF67E41}" srcOrd="1" destOrd="0" presId="urn:microsoft.com/office/officeart/2005/8/layout/list1"/>
    <dgm:cxn modelId="{30C843D6-6A0A-43CE-AC24-8E438952293C}" type="presParOf" srcId="{81D661E0-918D-43EE-A645-B93EBC487DE0}" destId="{1263E2E6-6355-4011-A071-E68B4288303C}" srcOrd="5" destOrd="0" presId="urn:microsoft.com/office/officeart/2005/8/layout/list1"/>
    <dgm:cxn modelId="{51ACD750-74C6-4343-B9BC-335E386FB71A}" type="presParOf" srcId="{81D661E0-918D-43EE-A645-B93EBC487DE0}" destId="{5A1271A9-FA90-4FCE-9423-0C95F08D4D8A}"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E15E15E-62B6-4D61-AE71-6971E65CE8F1}" type="doc">
      <dgm:prSet loTypeId="urn:microsoft.com/office/officeart/2008/layout/PictureStrips" loCatId="list" qsTypeId="urn:microsoft.com/office/officeart/2005/8/quickstyle/simple1" qsCatId="simple" csTypeId="urn:microsoft.com/office/officeart/2005/8/colors/accent2_2" csCatId="accent2" phldr="1"/>
      <dgm:spPr/>
      <dgm:t>
        <a:bodyPr/>
        <a:lstStyle/>
        <a:p>
          <a:endParaRPr lang="en-GB"/>
        </a:p>
      </dgm:t>
    </dgm:pt>
    <dgm:pt modelId="{5CEF3B12-2D86-40AC-83E8-A657800428A8}">
      <dgm:prSet phldrT="[Text]"/>
      <dgm:spPr/>
      <dgm:t>
        <a:bodyPr/>
        <a:lstStyle/>
        <a:p>
          <a:r>
            <a:rPr lang="en-GB"/>
            <a:t>Impacted Parties</a:t>
          </a:r>
        </a:p>
      </dgm:t>
    </dgm:pt>
    <dgm:pt modelId="{489AE42F-BBE2-41F5-BBE8-1C1D5E4B3E82}" type="parTrans" cxnId="{100C4F0C-BE58-4AA0-A736-8EAFA8CADC2C}">
      <dgm:prSet/>
      <dgm:spPr/>
      <dgm:t>
        <a:bodyPr/>
        <a:lstStyle/>
        <a:p>
          <a:endParaRPr lang="en-GB"/>
        </a:p>
      </dgm:t>
    </dgm:pt>
    <dgm:pt modelId="{0A35A87F-BBA8-4CF6-AF1E-FE831E62F805}" type="sibTrans" cxnId="{100C4F0C-BE58-4AA0-A736-8EAFA8CADC2C}">
      <dgm:prSet/>
      <dgm:spPr/>
      <dgm:t>
        <a:bodyPr/>
        <a:lstStyle/>
        <a:p>
          <a:endParaRPr lang="en-GB"/>
        </a:p>
      </dgm:t>
    </dgm:pt>
    <dgm:pt modelId="{ABA9F1D5-BA4F-42AA-AE3A-9FAE4CD21C6D}">
      <dgm:prSet phldrT="[Text]"/>
      <dgm:spPr/>
      <dgm:t>
        <a:bodyPr/>
        <a:lstStyle/>
        <a:p>
          <a:r>
            <a:rPr lang="en-GB"/>
            <a:t>Costs</a:t>
          </a:r>
        </a:p>
      </dgm:t>
    </dgm:pt>
    <dgm:pt modelId="{58308150-E3CC-44D7-B93B-C75C489ED364}" type="parTrans" cxnId="{9C8BCD2E-0713-4899-B8DD-15BB704C1508}">
      <dgm:prSet/>
      <dgm:spPr/>
      <dgm:t>
        <a:bodyPr/>
        <a:lstStyle/>
        <a:p>
          <a:endParaRPr lang="en-GB"/>
        </a:p>
      </dgm:t>
    </dgm:pt>
    <dgm:pt modelId="{10D59237-17D7-44FD-ABB4-8A316EEBF648}" type="sibTrans" cxnId="{9C8BCD2E-0713-4899-B8DD-15BB704C1508}">
      <dgm:prSet/>
      <dgm:spPr/>
      <dgm:t>
        <a:bodyPr/>
        <a:lstStyle/>
        <a:p>
          <a:endParaRPr lang="en-GB"/>
        </a:p>
      </dgm:t>
    </dgm:pt>
    <dgm:pt modelId="{6792D878-EF6C-4C97-ADE5-25213563D97A}">
      <dgm:prSet phldrT="[Text]"/>
      <dgm:spPr/>
      <dgm:t>
        <a:bodyPr/>
        <a:lstStyle/>
        <a:p>
          <a:r>
            <a:rPr lang="en-GB"/>
            <a:t>Total cost to implement the change is £81,000</a:t>
          </a:r>
        </a:p>
      </dgm:t>
    </dgm:pt>
    <dgm:pt modelId="{381F9D65-03C0-4464-B79C-2E3E8347F80E}" type="parTrans" cxnId="{A57F92E3-1DC8-4747-A639-7AA47488E715}">
      <dgm:prSet/>
      <dgm:spPr/>
      <dgm:t>
        <a:bodyPr/>
        <a:lstStyle/>
        <a:p>
          <a:endParaRPr lang="en-GB"/>
        </a:p>
      </dgm:t>
    </dgm:pt>
    <dgm:pt modelId="{9C0C2726-E2C0-4C42-A621-406CFF421F73}" type="sibTrans" cxnId="{A57F92E3-1DC8-4747-A639-7AA47488E715}">
      <dgm:prSet/>
      <dgm:spPr/>
      <dgm:t>
        <a:bodyPr/>
        <a:lstStyle/>
        <a:p>
          <a:endParaRPr lang="en-GB"/>
        </a:p>
      </dgm:t>
    </dgm:pt>
    <dgm:pt modelId="{CE8BB466-3A21-4F38-A886-0C159F0FD248}">
      <dgm:prSet phldrT="[Text]"/>
      <dgm:spPr/>
      <dgm:t>
        <a:bodyPr/>
        <a:lstStyle/>
        <a:p>
          <a:r>
            <a:rPr lang="en-GB"/>
            <a:t>Suppliers</a:t>
          </a:r>
        </a:p>
      </dgm:t>
    </dgm:pt>
    <dgm:pt modelId="{A7011321-39A4-4327-8869-0A027FF0044D}" type="parTrans" cxnId="{FBA99B1F-380E-49DB-8418-A29F62CF16A6}">
      <dgm:prSet/>
      <dgm:spPr/>
      <dgm:t>
        <a:bodyPr/>
        <a:lstStyle/>
        <a:p>
          <a:endParaRPr lang="en-GB"/>
        </a:p>
      </dgm:t>
    </dgm:pt>
    <dgm:pt modelId="{66CBF718-62B3-4EE7-88FC-CD492CC3F4F0}" type="sibTrans" cxnId="{FBA99B1F-380E-49DB-8418-A29F62CF16A6}">
      <dgm:prSet/>
      <dgm:spPr/>
      <dgm:t>
        <a:bodyPr/>
        <a:lstStyle/>
        <a:p>
          <a:endParaRPr lang="en-GB"/>
        </a:p>
      </dgm:t>
    </dgm:pt>
    <dgm:pt modelId="{38B82181-96FF-4E90-ABEF-79C971D4D8C0}">
      <dgm:prSet phldrT="[Text]"/>
      <dgm:spPr/>
      <dgm:t>
        <a:bodyPr/>
        <a:lstStyle/>
        <a:p>
          <a:r>
            <a:rPr lang="en-GB"/>
            <a:t>Target Release</a:t>
          </a:r>
        </a:p>
      </dgm:t>
    </dgm:pt>
    <dgm:pt modelId="{730ACAF5-1F6D-47FA-B400-11CC840A8191}" type="parTrans" cxnId="{88313DF2-C72E-4012-924E-33EC68EA861E}">
      <dgm:prSet/>
      <dgm:spPr/>
      <dgm:t>
        <a:bodyPr/>
        <a:lstStyle/>
        <a:p>
          <a:endParaRPr lang="en-GB"/>
        </a:p>
      </dgm:t>
    </dgm:pt>
    <dgm:pt modelId="{83274E40-8982-426A-B3FB-83FA27BF8F7B}" type="sibTrans" cxnId="{88313DF2-C72E-4012-924E-33EC68EA861E}">
      <dgm:prSet/>
      <dgm:spPr/>
      <dgm:t>
        <a:bodyPr/>
        <a:lstStyle/>
        <a:p>
          <a:endParaRPr lang="en-GB"/>
        </a:p>
      </dgm:t>
    </dgm:pt>
    <dgm:pt modelId="{C9724040-5680-4524-A948-6E862180D845}">
      <dgm:prSet phldrT="[Text]"/>
      <dgm:spPr/>
      <dgm:t>
        <a:bodyPr/>
        <a:lstStyle/>
        <a:p>
          <a:r>
            <a:rPr lang="en-GB"/>
            <a:t>June 2023 SEC Release</a:t>
          </a:r>
        </a:p>
      </dgm:t>
    </dgm:pt>
    <dgm:pt modelId="{E050403F-6C94-4595-B174-EE8F36967B2F}" type="parTrans" cxnId="{4D25879F-7C17-49D8-8A1A-CB2A42C564CC}">
      <dgm:prSet/>
      <dgm:spPr/>
      <dgm:t>
        <a:bodyPr/>
        <a:lstStyle/>
        <a:p>
          <a:endParaRPr lang="en-GB"/>
        </a:p>
      </dgm:t>
    </dgm:pt>
    <dgm:pt modelId="{F9B4B358-9A45-4603-B3D2-8F683EDE86E8}" type="sibTrans" cxnId="{4D25879F-7C17-49D8-8A1A-CB2A42C564CC}">
      <dgm:prSet/>
      <dgm:spPr/>
      <dgm:t>
        <a:bodyPr/>
        <a:lstStyle/>
        <a:p>
          <a:endParaRPr lang="en-GB"/>
        </a:p>
      </dgm:t>
    </dgm:pt>
    <dgm:pt modelId="{67243622-194D-4C88-906C-E1A9377D880F}">
      <dgm:prSet phldrT="[Text]"/>
      <dgm:spPr/>
      <dgm:t>
        <a:bodyPr/>
        <a:lstStyle/>
        <a:p>
          <a:r>
            <a:rPr lang="en-GB"/>
            <a:t>Benefits</a:t>
          </a:r>
        </a:p>
      </dgm:t>
    </dgm:pt>
    <dgm:pt modelId="{0F07E392-E4A2-4F4C-BB4D-9A90A38916D7}" type="parTrans" cxnId="{843C304C-66B3-485A-A6D3-2B3E6977D203}">
      <dgm:prSet/>
      <dgm:spPr/>
      <dgm:t>
        <a:bodyPr/>
        <a:lstStyle/>
        <a:p>
          <a:endParaRPr lang="en-GB"/>
        </a:p>
      </dgm:t>
    </dgm:pt>
    <dgm:pt modelId="{069B842A-EE05-4D62-AAF3-3E8C6767A366}" type="sibTrans" cxnId="{843C304C-66B3-485A-A6D3-2B3E6977D203}">
      <dgm:prSet/>
      <dgm:spPr/>
      <dgm:t>
        <a:bodyPr/>
        <a:lstStyle/>
        <a:p>
          <a:endParaRPr lang="en-GB"/>
        </a:p>
      </dgm:t>
    </dgm:pt>
    <dgm:pt modelId="{5C08121B-E2AC-4F8E-94A8-B960A9A41DDB}">
      <dgm:prSet phldrT="[Text]"/>
      <dgm:spPr/>
      <dgm:t>
        <a:bodyPr/>
        <a:lstStyle/>
        <a:p>
          <a:r>
            <a:rPr lang="en-GB"/>
            <a:t>Ensure Smart Metering programme can operate efficiently </a:t>
          </a:r>
          <a:endParaRPr lang="en-GB" baseline="30000"/>
        </a:p>
      </dgm:t>
    </dgm:pt>
    <dgm:pt modelId="{6359871F-A1A0-4F6B-8EA5-77EE33F4ED99}" type="parTrans" cxnId="{6A223C47-5F46-410E-A645-001E4A941927}">
      <dgm:prSet/>
      <dgm:spPr/>
      <dgm:t>
        <a:bodyPr/>
        <a:lstStyle/>
        <a:p>
          <a:endParaRPr lang="en-GB"/>
        </a:p>
      </dgm:t>
    </dgm:pt>
    <dgm:pt modelId="{0F9EC73E-C38C-44D2-B7CD-7A182FA08156}" type="sibTrans" cxnId="{6A223C47-5F46-410E-A645-001E4A941927}">
      <dgm:prSet/>
      <dgm:spPr/>
      <dgm:t>
        <a:bodyPr/>
        <a:lstStyle/>
        <a:p>
          <a:endParaRPr lang="en-GB"/>
        </a:p>
      </dgm:t>
    </dgm:pt>
    <dgm:pt modelId="{0992BF5B-F361-4DD0-81FA-683AE59324BA}">
      <dgm:prSet phldrT="[Text]"/>
      <dgm:spPr/>
      <dgm:t>
        <a:bodyPr/>
        <a:lstStyle/>
        <a:p>
          <a:r>
            <a:rPr lang="en-GB"/>
            <a:t>Network Parties </a:t>
          </a:r>
        </a:p>
      </dgm:t>
    </dgm:pt>
    <dgm:pt modelId="{2CA4F665-7C85-4025-BB76-5A6FB7F1F2C1}" type="parTrans" cxnId="{7E31A1A1-7744-4B5D-8882-245BF363A1E6}">
      <dgm:prSet/>
      <dgm:spPr/>
      <dgm:t>
        <a:bodyPr/>
        <a:lstStyle/>
        <a:p>
          <a:endParaRPr lang="en-GB"/>
        </a:p>
      </dgm:t>
    </dgm:pt>
    <dgm:pt modelId="{07F85F46-BA78-4318-B73B-CF0855AAB093}" type="sibTrans" cxnId="{7E31A1A1-7744-4B5D-8882-245BF363A1E6}">
      <dgm:prSet/>
      <dgm:spPr/>
      <dgm:t>
        <a:bodyPr/>
        <a:lstStyle/>
        <a:p>
          <a:endParaRPr lang="en-GB"/>
        </a:p>
      </dgm:t>
    </dgm:pt>
    <dgm:pt modelId="{5C470C1B-821A-4827-BBF7-3AB5E2256CDD}">
      <dgm:prSet phldrT="[Text]"/>
      <dgm:spPr/>
      <dgm:t>
        <a:bodyPr/>
        <a:lstStyle/>
        <a:p>
          <a:r>
            <a:rPr lang="en-GB"/>
            <a:t>DCC</a:t>
          </a:r>
        </a:p>
      </dgm:t>
    </dgm:pt>
    <dgm:pt modelId="{95AF5056-A218-420D-A755-9E9D2C8CB017}" type="parTrans" cxnId="{F4BF0489-7D4C-4DE2-96B1-59E698509BEB}">
      <dgm:prSet/>
      <dgm:spPr/>
      <dgm:t>
        <a:bodyPr/>
        <a:lstStyle/>
        <a:p>
          <a:endParaRPr lang="en-GB"/>
        </a:p>
      </dgm:t>
    </dgm:pt>
    <dgm:pt modelId="{6DE2949F-255F-434A-9DE1-CD2B1DB4A662}" type="sibTrans" cxnId="{F4BF0489-7D4C-4DE2-96B1-59E698509BEB}">
      <dgm:prSet/>
      <dgm:spPr/>
      <dgm:t>
        <a:bodyPr/>
        <a:lstStyle/>
        <a:p>
          <a:endParaRPr lang="en-GB"/>
        </a:p>
      </dgm:t>
    </dgm:pt>
    <dgm:pt modelId="{A458A30C-047A-4745-8EA7-B127D16C9CA6}" type="pres">
      <dgm:prSet presAssocID="{6E15E15E-62B6-4D61-AE71-6971E65CE8F1}" presName="Name0" presStyleCnt="0">
        <dgm:presLayoutVars>
          <dgm:dir/>
          <dgm:resizeHandles val="exact"/>
        </dgm:presLayoutVars>
      </dgm:prSet>
      <dgm:spPr/>
    </dgm:pt>
    <dgm:pt modelId="{5CDA4B94-8040-42AA-BF9B-AA4BF3EADEF3}" type="pres">
      <dgm:prSet presAssocID="{5CEF3B12-2D86-40AC-83E8-A657800428A8}" presName="composite" presStyleCnt="0"/>
      <dgm:spPr/>
    </dgm:pt>
    <dgm:pt modelId="{5FCFAB32-1FC4-49AA-94AA-77D8A95437CC}" type="pres">
      <dgm:prSet presAssocID="{5CEF3B12-2D86-40AC-83E8-A657800428A8}" presName="rect1" presStyleLbl="trAlignAcc1" presStyleIdx="0" presStyleCnt="4">
        <dgm:presLayoutVars>
          <dgm:bulletEnabled val="1"/>
        </dgm:presLayoutVars>
      </dgm:prSet>
      <dgm:spPr/>
    </dgm:pt>
    <dgm:pt modelId="{302E75A8-6911-4D74-ADAD-88B57630A940}" type="pres">
      <dgm:prSet presAssocID="{5CEF3B12-2D86-40AC-83E8-A657800428A8}" presName="rect2" presStyleLbl="fgImgPlace1" presStyleIdx="0" presStyleCnt="4" custScaleX="76000" custScaleY="88017" custLinFactNeighborX="13005" custLinFactNeighborY="1344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Cause And Effect with solid fill"/>
        </a:ext>
      </dgm:extLst>
    </dgm:pt>
    <dgm:pt modelId="{47D2953D-9054-44B0-A41A-4EFC5FC1C9D2}" type="pres">
      <dgm:prSet presAssocID="{0A35A87F-BBA8-4CF6-AF1E-FE831E62F805}" presName="sibTrans" presStyleCnt="0"/>
      <dgm:spPr/>
    </dgm:pt>
    <dgm:pt modelId="{0E6A1F29-9E93-4894-A02E-2C07809DA5CD}" type="pres">
      <dgm:prSet presAssocID="{ABA9F1D5-BA4F-42AA-AE3A-9FAE4CD21C6D}" presName="composite" presStyleCnt="0"/>
      <dgm:spPr/>
    </dgm:pt>
    <dgm:pt modelId="{B4CC7FE1-395C-4CA2-A4C2-9D092042AC57}" type="pres">
      <dgm:prSet presAssocID="{ABA9F1D5-BA4F-42AA-AE3A-9FAE4CD21C6D}" presName="rect1" presStyleLbl="trAlignAcc1" presStyleIdx="1" presStyleCnt="4">
        <dgm:presLayoutVars>
          <dgm:bulletEnabled val="1"/>
        </dgm:presLayoutVars>
      </dgm:prSet>
      <dgm:spPr/>
    </dgm:pt>
    <dgm:pt modelId="{D15AEE2E-9723-4DE9-B9E9-957693A3366B}" type="pres">
      <dgm:prSet presAssocID="{ABA9F1D5-BA4F-42AA-AE3A-9FAE4CD21C6D}" presName="rect2" presStyleLbl="fgImgPlace1" presStyleIdx="1" presStyleCnt="4" custScaleX="76385" custScaleY="88080" custLinFactNeighborX="10870" custLinFactNeighborY="983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Coins outline"/>
        </a:ext>
      </dgm:extLst>
    </dgm:pt>
    <dgm:pt modelId="{40AE3411-3D31-4546-870C-F9478E2A7575}" type="pres">
      <dgm:prSet presAssocID="{10D59237-17D7-44FD-ABB4-8A316EEBF648}" presName="sibTrans" presStyleCnt="0"/>
      <dgm:spPr/>
    </dgm:pt>
    <dgm:pt modelId="{34A27CDD-BA09-45B4-8C81-4FCE44123789}" type="pres">
      <dgm:prSet presAssocID="{38B82181-96FF-4E90-ABEF-79C971D4D8C0}" presName="composite" presStyleCnt="0"/>
      <dgm:spPr/>
    </dgm:pt>
    <dgm:pt modelId="{296BCE48-17F6-4136-ABC5-A858A939B077}" type="pres">
      <dgm:prSet presAssocID="{38B82181-96FF-4E90-ABEF-79C971D4D8C0}" presName="rect1" presStyleLbl="trAlignAcc1" presStyleIdx="2" presStyleCnt="4" custLinFactNeighborX="477">
        <dgm:presLayoutVars>
          <dgm:bulletEnabled val="1"/>
        </dgm:presLayoutVars>
      </dgm:prSet>
      <dgm:spPr/>
    </dgm:pt>
    <dgm:pt modelId="{89C73D10-A4C7-4643-A8B8-3CEB54EE1830}" type="pres">
      <dgm:prSet presAssocID="{38B82181-96FF-4E90-ABEF-79C971D4D8C0}" presName="rect2" presStyleLbl="fgImgPlace1" presStyleIdx="2" presStyleCnt="4" custScaleX="86123" custScaleY="78207" custLinFactNeighborX="20316" custLinFactNeighborY="686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dgm:spPr>
      <dgm:extLst>
        <a:ext uri="{E40237B7-FDA0-4F09-8148-C483321AD2D9}">
          <dgm14:cNvPr xmlns:dgm14="http://schemas.microsoft.com/office/drawing/2010/diagram" id="0" name="" descr="Target outline"/>
        </a:ext>
      </dgm:extLst>
    </dgm:pt>
    <dgm:pt modelId="{E74A860F-1134-477D-AF01-0DC00A1DB31F}" type="pres">
      <dgm:prSet presAssocID="{83274E40-8982-426A-B3FB-83FA27BF8F7B}" presName="sibTrans" presStyleCnt="0"/>
      <dgm:spPr/>
    </dgm:pt>
    <dgm:pt modelId="{EFFCD17D-6170-4249-B444-27E5EF396B03}" type="pres">
      <dgm:prSet presAssocID="{67243622-194D-4C88-906C-E1A9377D880F}" presName="composite" presStyleCnt="0"/>
      <dgm:spPr/>
    </dgm:pt>
    <dgm:pt modelId="{68B53B4E-32B5-41BE-AA6F-EB11F5F12034}" type="pres">
      <dgm:prSet presAssocID="{67243622-194D-4C88-906C-E1A9377D880F}" presName="rect1" presStyleLbl="trAlignAcc1" presStyleIdx="3" presStyleCnt="4" custLinFactNeighborX="-1482" custLinFactNeighborY="212">
        <dgm:presLayoutVars>
          <dgm:bulletEnabled val="1"/>
        </dgm:presLayoutVars>
      </dgm:prSet>
      <dgm:spPr/>
    </dgm:pt>
    <dgm:pt modelId="{EE8F6BD5-89DD-49EB-AB76-727E75E95D36}" type="pres">
      <dgm:prSet presAssocID="{67243622-194D-4C88-906C-E1A9377D880F}" presName="rect2" presStyleLbl="fgImgPlace1" presStyleIdx="3" presStyleCnt="4" custScaleX="92843" custScaleY="79523" custLinFactNeighborX="13655" custLinFactNeighborY="7835"/>
      <dgm:spPr>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dgm:spPr>
      <dgm:extLst>
        <a:ext uri="{E40237B7-FDA0-4F09-8148-C483321AD2D9}">
          <dgm14:cNvPr xmlns:dgm14="http://schemas.microsoft.com/office/drawing/2010/diagram" id="0" name="" descr="Upward trend with solid fill"/>
        </a:ext>
      </dgm:extLst>
    </dgm:pt>
  </dgm:ptLst>
  <dgm:cxnLst>
    <dgm:cxn modelId="{100C4F0C-BE58-4AA0-A736-8EAFA8CADC2C}" srcId="{6E15E15E-62B6-4D61-AE71-6971E65CE8F1}" destId="{5CEF3B12-2D86-40AC-83E8-A657800428A8}" srcOrd="0" destOrd="0" parTransId="{489AE42F-BBE2-41F5-BBE8-1C1D5E4B3E82}" sibTransId="{0A35A87F-BBA8-4CF6-AF1E-FE831E62F805}"/>
    <dgm:cxn modelId="{5CB5FA1A-E4BD-44CD-B7DD-E731A37AE96F}" type="presOf" srcId="{C9724040-5680-4524-A948-6E862180D845}" destId="{296BCE48-17F6-4136-ABC5-A858A939B077}" srcOrd="0" destOrd="1" presId="urn:microsoft.com/office/officeart/2008/layout/PictureStrips"/>
    <dgm:cxn modelId="{A051EB1E-2B22-44EE-9699-4EE792821858}" type="presOf" srcId="{5CEF3B12-2D86-40AC-83E8-A657800428A8}" destId="{5FCFAB32-1FC4-49AA-94AA-77D8A95437CC}" srcOrd="0" destOrd="0" presId="urn:microsoft.com/office/officeart/2008/layout/PictureStrips"/>
    <dgm:cxn modelId="{FBA99B1F-380E-49DB-8418-A29F62CF16A6}" srcId="{5CEF3B12-2D86-40AC-83E8-A657800428A8}" destId="{CE8BB466-3A21-4F38-A886-0C159F0FD248}" srcOrd="0" destOrd="0" parTransId="{A7011321-39A4-4327-8869-0A027FF0044D}" sibTransId="{66CBF718-62B3-4EE7-88FC-CD492CC3F4F0}"/>
    <dgm:cxn modelId="{6BEEFD27-DD6B-42B4-98D8-9AEE18B95362}" type="presOf" srcId="{67243622-194D-4C88-906C-E1A9377D880F}" destId="{68B53B4E-32B5-41BE-AA6F-EB11F5F12034}" srcOrd="0" destOrd="0" presId="urn:microsoft.com/office/officeart/2008/layout/PictureStrips"/>
    <dgm:cxn modelId="{68F7702D-AD96-41AD-A2AB-58C1D7111B39}" type="presOf" srcId="{6792D878-EF6C-4C97-ADE5-25213563D97A}" destId="{B4CC7FE1-395C-4CA2-A4C2-9D092042AC57}" srcOrd="0" destOrd="1" presId="urn:microsoft.com/office/officeart/2008/layout/PictureStrips"/>
    <dgm:cxn modelId="{9C8BCD2E-0713-4899-B8DD-15BB704C1508}" srcId="{6E15E15E-62B6-4D61-AE71-6971E65CE8F1}" destId="{ABA9F1D5-BA4F-42AA-AE3A-9FAE4CD21C6D}" srcOrd="1" destOrd="0" parTransId="{58308150-E3CC-44D7-B93B-C75C489ED364}" sibTransId="{10D59237-17D7-44FD-ABB4-8A316EEBF648}"/>
    <dgm:cxn modelId="{6A223C47-5F46-410E-A645-001E4A941927}" srcId="{67243622-194D-4C88-906C-E1A9377D880F}" destId="{5C08121B-E2AC-4F8E-94A8-B960A9A41DDB}" srcOrd="0" destOrd="0" parTransId="{6359871F-A1A0-4F6B-8EA5-77EE33F4ED99}" sibTransId="{0F9EC73E-C38C-44D2-B7CD-7A182FA08156}"/>
    <dgm:cxn modelId="{843C304C-66B3-485A-A6D3-2B3E6977D203}" srcId="{6E15E15E-62B6-4D61-AE71-6971E65CE8F1}" destId="{67243622-194D-4C88-906C-E1A9377D880F}" srcOrd="3" destOrd="0" parTransId="{0F07E392-E4A2-4F4C-BB4D-9A90A38916D7}" sibTransId="{069B842A-EE05-4D62-AAF3-3E8C6767A366}"/>
    <dgm:cxn modelId="{EC46B14E-7444-49BC-BE5B-D1E852B380A3}" type="presOf" srcId="{ABA9F1D5-BA4F-42AA-AE3A-9FAE4CD21C6D}" destId="{B4CC7FE1-395C-4CA2-A4C2-9D092042AC57}" srcOrd="0" destOrd="0" presId="urn:microsoft.com/office/officeart/2008/layout/PictureStrips"/>
    <dgm:cxn modelId="{39D9D855-4634-4757-8C17-B0BA24B39B14}" type="presOf" srcId="{CE8BB466-3A21-4F38-A886-0C159F0FD248}" destId="{5FCFAB32-1FC4-49AA-94AA-77D8A95437CC}" srcOrd="0" destOrd="1" presId="urn:microsoft.com/office/officeart/2008/layout/PictureStrips"/>
    <dgm:cxn modelId="{F4BF0489-7D4C-4DE2-96B1-59E698509BEB}" srcId="{5CEF3B12-2D86-40AC-83E8-A657800428A8}" destId="{5C470C1B-821A-4827-BBF7-3AB5E2256CDD}" srcOrd="2" destOrd="0" parTransId="{95AF5056-A218-420D-A755-9E9D2C8CB017}" sibTransId="{6DE2949F-255F-434A-9DE1-CD2B1DB4A662}"/>
    <dgm:cxn modelId="{B6F56791-1774-4E12-A6B7-75EA7605B355}" type="presOf" srcId="{6E15E15E-62B6-4D61-AE71-6971E65CE8F1}" destId="{A458A30C-047A-4745-8EA7-B127D16C9CA6}" srcOrd="0" destOrd="0" presId="urn:microsoft.com/office/officeart/2008/layout/PictureStrips"/>
    <dgm:cxn modelId="{4D25879F-7C17-49D8-8A1A-CB2A42C564CC}" srcId="{38B82181-96FF-4E90-ABEF-79C971D4D8C0}" destId="{C9724040-5680-4524-A948-6E862180D845}" srcOrd="0" destOrd="0" parTransId="{E050403F-6C94-4595-B174-EE8F36967B2F}" sibTransId="{F9B4B358-9A45-4603-B3D2-8F683EDE86E8}"/>
    <dgm:cxn modelId="{7E31A1A1-7744-4B5D-8882-245BF363A1E6}" srcId="{5CEF3B12-2D86-40AC-83E8-A657800428A8}" destId="{0992BF5B-F361-4DD0-81FA-683AE59324BA}" srcOrd="1" destOrd="0" parTransId="{2CA4F665-7C85-4025-BB76-5A6FB7F1F2C1}" sibTransId="{07F85F46-BA78-4318-B73B-CF0855AAB093}"/>
    <dgm:cxn modelId="{FDF6F5A1-595E-4710-89EA-7466BFA34930}" type="presOf" srcId="{5C08121B-E2AC-4F8E-94A8-B960A9A41DDB}" destId="{68B53B4E-32B5-41BE-AA6F-EB11F5F12034}" srcOrd="0" destOrd="1" presId="urn:microsoft.com/office/officeart/2008/layout/PictureStrips"/>
    <dgm:cxn modelId="{520007CF-8BCB-4BB3-A4ED-F164C29635A5}" type="presOf" srcId="{38B82181-96FF-4E90-ABEF-79C971D4D8C0}" destId="{296BCE48-17F6-4136-ABC5-A858A939B077}" srcOrd="0" destOrd="0" presId="urn:microsoft.com/office/officeart/2008/layout/PictureStrips"/>
    <dgm:cxn modelId="{2B77A9E0-C712-44D8-8C7D-CDEDF9A8DF21}" type="presOf" srcId="{0992BF5B-F361-4DD0-81FA-683AE59324BA}" destId="{5FCFAB32-1FC4-49AA-94AA-77D8A95437CC}" srcOrd="0" destOrd="2" presId="urn:microsoft.com/office/officeart/2008/layout/PictureStrips"/>
    <dgm:cxn modelId="{A57F92E3-1DC8-4747-A639-7AA47488E715}" srcId="{ABA9F1D5-BA4F-42AA-AE3A-9FAE4CD21C6D}" destId="{6792D878-EF6C-4C97-ADE5-25213563D97A}" srcOrd="0" destOrd="0" parTransId="{381F9D65-03C0-4464-B79C-2E3E8347F80E}" sibTransId="{9C0C2726-E2C0-4C42-A621-406CFF421F73}"/>
    <dgm:cxn modelId="{88313DF2-C72E-4012-924E-33EC68EA861E}" srcId="{6E15E15E-62B6-4D61-AE71-6971E65CE8F1}" destId="{38B82181-96FF-4E90-ABEF-79C971D4D8C0}" srcOrd="2" destOrd="0" parTransId="{730ACAF5-1F6D-47FA-B400-11CC840A8191}" sibTransId="{83274E40-8982-426A-B3FB-83FA27BF8F7B}"/>
    <dgm:cxn modelId="{66B98EF7-5F55-42E6-9D0B-59C037913D40}" type="presOf" srcId="{5C470C1B-821A-4827-BBF7-3AB5E2256CDD}" destId="{5FCFAB32-1FC4-49AA-94AA-77D8A95437CC}" srcOrd="0" destOrd="3" presId="urn:microsoft.com/office/officeart/2008/layout/PictureStrips"/>
    <dgm:cxn modelId="{C0C03732-5A55-4170-9215-086C5E8BB67C}" type="presParOf" srcId="{A458A30C-047A-4745-8EA7-B127D16C9CA6}" destId="{5CDA4B94-8040-42AA-BF9B-AA4BF3EADEF3}" srcOrd="0" destOrd="0" presId="urn:microsoft.com/office/officeart/2008/layout/PictureStrips"/>
    <dgm:cxn modelId="{9264662A-0D98-41B3-B385-5876A4DDEF90}" type="presParOf" srcId="{5CDA4B94-8040-42AA-BF9B-AA4BF3EADEF3}" destId="{5FCFAB32-1FC4-49AA-94AA-77D8A95437CC}" srcOrd="0" destOrd="0" presId="urn:microsoft.com/office/officeart/2008/layout/PictureStrips"/>
    <dgm:cxn modelId="{9DB1366C-E7AE-445D-8D16-5F30529FF9A3}" type="presParOf" srcId="{5CDA4B94-8040-42AA-BF9B-AA4BF3EADEF3}" destId="{302E75A8-6911-4D74-ADAD-88B57630A940}" srcOrd="1" destOrd="0" presId="urn:microsoft.com/office/officeart/2008/layout/PictureStrips"/>
    <dgm:cxn modelId="{C63775E6-90DA-4AD5-A017-0604612BA00D}" type="presParOf" srcId="{A458A30C-047A-4745-8EA7-B127D16C9CA6}" destId="{47D2953D-9054-44B0-A41A-4EFC5FC1C9D2}" srcOrd="1" destOrd="0" presId="urn:microsoft.com/office/officeart/2008/layout/PictureStrips"/>
    <dgm:cxn modelId="{0EA53945-F9BF-4857-B7FE-DFA2A6E036D1}" type="presParOf" srcId="{A458A30C-047A-4745-8EA7-B127D16C9CA6}" destId="{0E6A1F29-9E93-4894-A02E-2C07809DA5CD}" srcOrd="2" destOrd="0" presId="urn:microsoft.com/office/officeart/2008/layout/PictureStrips"/>
    <dgm:cxn modelId="{8EF2AF17-3391-4492-A03F-B53D64C54884}" type="presParOf" srcId="{0E6A1F29-9E93-4894-A02E-2C07809DA5CD}" destId="{B4CC7FE1-395C-4CA2-A4C2-9D092042AC57}" srcOrd="0" destOrd="0" presId="urn:microsoft.com/office/officeart/2008/layout/PictureStrips"/>
    <dgm:cxn modelId="{2812A072-F2B5-4E63-89F1-A4D84DEB50B3}" type="presParOf" srcId="{0E6A1F29-9E93-4894-A02E-2C07809DA5CD}" destId="{D15AEE2E-9723-4DE9-B9E9-957693A3366B}" srcOrd="1" destOrd="0" presId="urn:microsoft.com/office/officeart/2008/layout/PictureStrips"/>
    <dgm:cxn modelId="{690266D9-C437-454C-87ED-0366F5CDED01}" type="presParOf" srcId="{A458A30C-047A-4745-8EA7-B127D16C9CA6}" destId="{40AE3411-3D31-4546-870C-F9478E2A7575}" srcOrd="3" destOrd="0" presId="urn:microsoft.com/office/officeart/2008/layout/PictureStrips"/>
    <dgm:cxn modelId="{119CD1F8-5668-4709-8E90-098D27A5C82A}" type="presParOf" srcId="{A458A30C-047A-4745-8EA7-B127D16C9CA6}" destId="{34A27CDD-BA09-45B4-8C81-4FCE44123789}" srcOrd="4" destOrd="0" presId="urn:microsoft.com/office/officeart/2008/layout/PictureStrips"/>
    <dgm:cxn modelId="{19DD7293-C6F9-4902-9FBA-34C3D8ADBCD7}" type="presParOf" srcId="{34A27CDD-BA09-45B4-8C81-4FCE44123789}" destId="{296BCE48-17F6-4136-ABC5-A858A939B077}" srcOrd="0" destOrd="0" presId="urn:microsoft.com/office/officeart/2008/layout/PictureStrips"/>
    <dgm:cxn modelId="{5E0F287C-56A5-4647-9E8F-3472F9706192}" type="presParOf" srcId="{34A27CDD-BA09-45B4-8C81-4FCE44123789}" destId="{89C73D10-A4C7-4643-A8B8-3CEB54EE1830}" srcOrd="1" destOrd="0" presId="urn:microsoft.com/office/officeart/2008/layout/PictureStrips"/>
    <dgm:cxn modelId="{7138CEC1-2EF0-43A2-AB92-ECD9F22FE6D4}" type="presParOf" srcId="{A458A30C-047A-4745-8EA7-B127D16C9CA6}" destId="{E74A860F-1134-477D-AF01-0DC00A1DB31F}" srcOrd="5" destOrd="0" presId="urn:microsoft.com/office/officeart/2008/layout/PictureStrips"/>
    <dgm:cxn modelId="{BCD000D0-183B-4075-8764-FBFA244579D9}" type="presParOf" srcId="{A458A30C-047A-4745-8EA7-B127D16C9CA6}" destId="{EFFCD17D-6170-4249-B444-27E5EF396B03}" srcOrd="6" destOrd="0" presId="urn:microsoft.com/office/officeart/2008/layout/PictureStrips"/>
    <dgm:cxn modelId="{6B0C670F-5217-49D2-94A4-19C17D0AA162}" type="presParOf" srcId="{EFFCD17D-6170-4249-B444-27E5EF396B03}" destId="{68B53B4E-32B5-41BE-AA6F-EB11F5F12034}" srcOrd="0" destOrd="0" presId="urn:microsoft.com/office/officeart/2008/layout/PictureStrips"/>
    <dgm:cxn modelId="{FE09B4BE-BFEC-4BD0-A253-85DD4DB3503A}" type="presParOf" srcId="{EFFCD17D-6170-4249-B444-27E5EF396B03}" destId="{EE8F6BD5-89DD-49EB-AB76-727E75E95D36}"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A478FF1-0611-48F3-A2FC-8D83425F1A1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277E44BF-F252-4EED-9AA1-5FA0FFFBE402}">
      <dgm:prSet phldrT="[Text]"/>
      <dgm:spPr/>
      <dgm:t>
        <a:bodyPr/>
        <a:lstStyle/>
        <a:p>
          <a:r>
            <a:rPr lang="en-GB"/>
            <a:t>Issue</a:t>
          </a:r>
        </a:p>
      </dgm:t>
    </dgm:pt>
    <dgm:pt modelId="{C3DCF7CA-C9B5-4FD3-B280-09761DB4E443}" type="parTrans" cxnId="{372184CC-3A42-418C-9B32-281B9B7F5D19}">
      <dgm:prSet/>
      <dgm:spPr/>
      <dgm:t>
        <a:bodyPr/>
        <a:lstStyle/>
        <a:p>
          <a:endParaRPr lang="en-GB"/>
        </a:p>
      </dgm:t>
    </dgm:pt>
    <dgm:pt modelId="{D9A041C7-CB14-40EB-B401-419272139D2D}" type="sibTrans" cxnId="{372184CC-3A42-418C-9B32-281B9B7F5D19}">
      <dgm:prSet/>
      <dgm:spPr/>
      <dgm:t>
        <a:bodyPr/>
        <a:lstStyle/>
        <a:p>
          <a:endParaRPr lang="en-GB"/>
        </a:p>
      </dgm:t>
    </dgm:pt>
    <dgm:pt modelId="{F389D0AE-A48E-4D9A-9BC7-2A4C853DAB72}">
      <dgm:prSet phldrT="[Text]"/>
      <dgm:spPr/>
      <dgm:t>
        <a:bodyPr/>
        <a:lstStyle/>
        <a:p>
          <a:r>
            <a:rPr lang="en-GB"/>
            <a:t>Proposed Solution	</a:t>
          </a:r>
        </a:p>
      </dgm:t>
    </dgm:pt>
    <dgm:pt modelId="{6AB50B9D-B3DF-45B0-9047-5E07992B2709}" type="parTrans" cxnId="{82DAE23F-E35D-417D-9668-1CBDBB480DDC}">
      <dgm:prSet/>
      <dgm:spPr/>
      <dgm:t>
        <a:bodyPr/>
        <a:lstStyle/>
        <a:p>
          <a:endParaRPr lang="en-GB"/>
        </a:p>
      </dgm:t>
    </dgm:pt>
    <dgm:pt modelId="{50082035-E1DC-4C56-9507-1F896C4DADE9}" type="sibTrans" cxnId="{82DAE23F-E35D-417D-9668-1CBDBB480DDC}">
      <dgm:prSet/>
      <dgm:spPr/>
      <dgm:t>
        <a:bodyPr/>
        <a:lstStyle/>
        <a:p>
          <a:endParaRPr lang="en-GB"/>
        </a:p>
      </dgm:t>
    </dgm:pt>
    <dgm:pt modelId="{24E4FFAF-AE94-496B-8544-3FA0AC384B8D}">
      <dgm:prSet phldrT="[Text]"/>
      <dgm:spPr/>
      <dgm:t>
        <a:bodyPr/>
        <a:lstStyle/>
        <a:p>
          <a:r>
            <a:rPr lang="en-GB"/>
            <a:t>Alternative Solution</a:t>
          </a:r>
        </a:p>
      </dgm:t>
    </dgm:pt>
    <dgm:pt modelId="{22D43F06-124E-402B-B63A-1FB52B942E91}" type="sibTrans" cxnId="{89A9A73A-18BD-411C-B1BC-83CE7DD961D9}">
      <dgm:prSet/>
      <dgm:spPr/>
      <dgm:t>
        <a:bodyPr/>
        <a:lstStyle/>
        <a:p>
          <a:endParaRPr lang="en-GB"/>
        </a:p>
      </dgm:t>
    </dgm:pt>
    <dgm:pt modelId="{1D4D6802-6379-4712-B72A-2462779DDC75}" type="parTrans" cxnId="{89A9A73A-18BD-411C-B1BC-83CE7DD961D9}">
      <dgm:prSet/>
      <dgm:spPr/>
      <dgm:t>
        <a:bodyPr/>
        <a:lstStyle/>
        <a:p>
          <a:endParaRPr lang="en-GB"/>
        </a:p>
      </dgm:t>
    </dgm:pt>
    <dgm:pt modelId="{FEC78A5C-863D-44A3-9044-416C0D8D76ED}">
      <dgm:prSet/>
      <dgm:spPr/>
      <dgm:t>
        <a:bodyPr/>
        <a:lstStyle/>
        <a:p>
          <a:r>
            <a:rPr lang="en-GB"/>
            <a:t>Mandate a standardised performance report across DCC Users</a:t>
          </a:r>
        </a:p>
      </dgm:t>
    </dgm:pt>
    <dgm:pt modelId="{CDD088C4-2E13-4BC0-BE47-E72834592C9A}" type="parTrans" cxnId="{D45785B9-9383-4D32-984A-5DE044EF63E5}">
      <dgm:prSet/>
      <dgm:spPr/>
      <dgm:t>
        <a:bodyPr/>
        <a:lstStyle/>
        <a:p>
          <a:endParaRPr lang="en-GB"/>
        </a:p>
      </dgm:t>
    </dgm:pt>
    <dgm:pt modelId="{C24463D5-ED66-4713-8A92-C640DF8AAC08}" type="sibTrans" cxnId="{D45785B9-9383-4D32-984A-5DE044EF63E5}">
      <dgm:prSet/>
      <dgm:spPr/>
      <dgm:t>
        <a:bodyPr/>
        <a:lstStyle/>
        <a:p>
          <a:endParaRPr lang="en-GB"/>
        </a:p>
      </dgm:t>
    </dgm:pt>
    <dgm:pt modelId="{88E4002E-0E4A-4348-AD4A-3828D58B06CE}">
      <dgm:prSet/>
      <dgm:spPr/>
      <dgm:t>
        <a:bodyPr/>
        <a:lstStyle/>
        <a:p>
          <a:r>
            <a:rPr lang="en-GB"/>
            <a:t>Reporting delivered in CSV/PDF formats</a:t>
          </a:r>
        </a:p>
      </dgm:t>
    </dgm:pt>
    <dgm:pt modelId="{0A903861-74E0-4FDC-8FD7-9C7D1B42FDDA}" type="parTrans" cxnId="{567C633F-6737-4A73-9EDD-128BE6A508EC}">
      <dgm:prSet/>
      <dgm:spPr/>
      <dgm:t>
        <a:bodyPr/>
        <a:lstStyle/>
        <a:p>
          <a:endParaRPr lang="en-GB"/>
        </a:p>
      </dgm:t>
    </dgm:pt>
    <dgm:pt modelId="{82BADF23-20E7-4E0D-A615-7F65F4E75764}" type="sibTrans" cxnId="{567C633F-6737-4A73-9EDD-128BE6A508EC}">
      <dgm:prSet/>
      <dgm:spPr/>
      <dgm:t>
        <a:bodyPr/>
        <a:lstStyle/>
        <a:p>
          <a:endParaRPr lang="en-GB"/>
        </a:p>
      </dgm:t>
    </dgm:pt>
    <dgm:pt modelId="{85846DE0-FAF9-4E5C-A5E2-8D454B8A8F86}">
      <dgm:prSet/>
      <dgm:spPr/>
      <dgm:t>
        <a:bodyPr/>
        <a:lstStyle/>
        <a:p>
          <a:r>
            <a:rPr lang="en-GB"/>
            <a:t>As Proposed Solution but with reporting also delivered via interactive portal</a:t>
          </a:r>
        </a:p>
      </dgm:t>
    </dgm:pt>
    <dgm:pt modelId="{A0A0DD7E-4575-4781-9E39-E05F6B0AF141}" type="parTrans" cxnId="{95BD933E-4DA6-4CE0-ADC2-2E3B8C3271BB}">
      <dgm:prSet/>
      <dgm:spPr/>
      <dgm:t>
        <a:bodyPr/>
        <a:lstStyle/>
        <a:p>
          <a:endParaRPr lang="en-GB"/>
        </a:p>
      </dgm:t>
    </dgm:pt>
    <dgm:pt modelId="{E264733D-2FF5-4706-88F0-E17C70FF90E6}" type="sibTrans" cxnId="{95BD933E-4DA6-4CE0-ADC2-2E3B8C3271BB}">
      <dgm:prSet/>
      <dgm:spPr/>
      <dgm:t>
        <a:bodyPr/>
        <a:lstStyle/>
        <a:p>
          <a:endParaRPr lang="en-GB"/>
        </a:p>
      </dgm:t>
    </dgm:pt>
    <dgm:pt modelId="{874F652B-1B03-4A9D-9997-11BB48702370}">
      <dgm:prSet/>
      <dgm:spPr/>
      <dgm:t>
        <a:bodyPr/>
        <a:lstStyle/>
        <a:p>
          <a:r>
            <a:rPr lang="en-GB"/>
            <a:t>Uneven reporting capabilities across DCC Users leading to reduced ability to drive improvement</a:t>
          </a:r>
        </a:p>
      </dgm:t>
    </dgm:pt>
    <dgm:pt modelId="{03180C28-1146-426E-B7F2-E01C6F303348}" type="parTrans" cxnId="{7DCA7712-70EE-4BAA-BD71-24FD3436913A}">
      <dgm:prSet/>
      <dgm:spPr/>
      <dgm:t>
        <a:bodyPr/>
        <a:lstStyle/>
        <a:p>
          <a:endParaRPr lang="en-GB"/>
        </a:p>
      </dgm:t>
    </dgm:pt>
    <dgm:pt modelId="{549791E7-16AA-4125-A72A-A8350ACE8293}" type="sibTrans" cxnId="{7DCA7712-70EE-4BAA-BD71-24FD3436913A}">
      <dgm:prSet/>
      <dgm:spPr/>
      <dgm:t>
        <a:bodyPr/>
        <a:lstStyle/>
        <a:p>
          <a:endParaRPr lang="en-GB"/>
        </a:p>
      </dgm:t>
    </dgm:pt>
    <dgm:pt modelId="{6ED5F083-5B27-4B26-8E32-6228784DFA54}">
      <dgm:prSet/>
      <dgm:spPr/>
      <dgm:t>
        <a:bodyPr/>
        <a:lstStyle/>
        <a:p>
          <a:r>
            <a:rPr lang="en-GB"/>
            <a:t>Continued poor performance and poor data quality affects other DCC Users, resulting in financial and reputational costs across the industry</a:t>
          </a:r>
        </a:p>
      </dgm:t>
    </dgm:pt>
    <dgm:pt modelId="{BE9686F9-7715-45D0-B84E-F084D8E6E570}" type="parTrans" cxnId="{3B45BD9C-66C4-4CA0-ADBE-83C955F10842}">
      <dgm:prSet/>
      <dgm:spPr/>
      <dgm:t>
        <a:bodyPr/>
        <a:lstStyle/>
        <a:p>
          <a:endParaRPr lang="en-GB"/>
        </a:p>
      </dgm:t>
    </dgm:pt>
    <dgm:pt modelId="{4ED2F58D-ACDD-408A-8EF2-9FCEE6F562F2}" type="sibTrans" cxnId="{3B45BD9C-66C4-4CA0-ADBE-83C955F10842}">
      <dgm:prSet/>
      <dgm:spPr/>
      <dgm:t>
        <a:bodyPr/>
        <a:lstStyle/>
        <a:p>
          <a:endParaRPr lang="en-GB"/>
        </a:p>
      </dgm:t>
    </dgm:pt>
    <dgm:pt modelId="{FDACAF04-0F8D-45C2-9D83-5C9FCE66CF52}" type="pres">
      <dgm:prSet presAssocID="{CA478FF1-0611-48F3-A2FC-8D83425F1A17}" presName="linear" presStyleCnt="0">
        <dgm:presLayoutVars>
          <dgm:dir/>
          <dgm:animLvl val="lvl"/>
          <dgm:resizeHandles val="exact"/>
        </dgm:presLayoutVars>
      </dgm:prSet>
      <dgm:spPr/>
    </dgm:pt>
    <dgm:pt modelId="{EC63889C-7746-47C5-9BCD-42E1026C2BD4}" type="pres">
      <dgm:prSet presAssocID="{277E44BF-F252-4EED-9AA1-5FA0FFFBE402}" presName="parentLin" presStyleCnt="0"/>
      <dgm:spPr/>
    </dgm:pt>
    <dgm:pt modelId="{1782CA8A-33BB-437F-AA88-CE95E9BC6047}" type="pres">
      <dgm:prSet presAssocID="{277E44BF-F252-4EED-9AA1-5FA0FFFBE402}" presName="parentLeftMargin" presStyleLbl="node1" presStyleIdx="0" presStyleCnt="3"/>
      <dgm:spPr/>
    </dgm:pt>
    <dgm:pt modelId="{8D2CF790-6C5E-4DE6-A5A1-AC349BFEE06E}" type="pres">
      <dgm:prSet presAssocID="{277E44BF-F252-4EED-9AA1-5FA0FFFBE402}" presName="parentText" presStyleLbl="node1" presStyleIdx="0" presStyleCnt="3" custFlipHor="1" custScaleX="77837">
        <dgm:presLayoutVars>
          <dgm:chMax val="0"/>
          <dgm:bulletEnabled val="1"/>
        </dgm:presLayoutVars>
      </dgm:prSet>
      <dgm:spPr/>
    </dgm:pt>
    <dgm:pt modelId="{B64F8561-1894-41D5-8922-5C99982562A2}" type="pres">
      <dgm:prSet presAssocID="{277E44BF-F252-4EED-9AA1-5FA0FFFBE402}" presName="negativeSpace" presStyleCnt="0"/>
      <dgm:spPr/>
    </dgm:pt>
    <dgm:pt modelId="{2B5C46E5-FB64-45F0-9DEA-617C8411221B}" type="pres">
      <dgm:prSet presAssocID="{277E44BF-F252-4EED-9AA1-5FA0FFFBE402}" presName="childText" presStyleLbl="conFgAcc1" presStyleIdx="0" presStyleCnt="3">
        <dgm:presLayoutVars>
          <dgm:bulletEnabled val="1"/>
        </dgm:presLayoutVars>
      </dgm:prSet>
      <dgm:spPr/>
    </dgm:pt>
    <dgm:pt modelId="{FC13332E-C197-4DD2-8704-0D898D340924}" type="pres">
      <dgm:prSet presAssocID="{D9A041C7-CB14-40EB-B401-419272139D2D}" presName="spaceBetweenRectangles" presStyleCnt="0"/>
      <dgm:spPr/>
    </dgm:pt>
    <dgm:pt modelId="{13DB24EF-CEDE-474D-B86B-E75DE3CAE148}" type="pres">
      <dgm:prSet presAssocID="{F389D0AE-A48E-4D9A-9BC7-2A4C853DAB72}" presName="parentLin" presStyleCnt="0"/>
      <dgm:spPr/>
    </dgm:pt>
    <dgm:pt modelId="{7F7F6389-44E8-46CB-B23E-F4ECB1381B22}" type="pres">
      <dgm:prSet presAssocID="{F389D0AE-A48E-4D9A-9BC7-2A4C853DAB72}" presName="parentLeftMargin" presStyleLbl="node1" presStyleIdx="0" presStyleCnt="3"/>
      <dgm:spPr/>
    </dgm:pt>
    <dgm:pt modelId="{C107FCE5-E0CD-4499-8CD2-C20E00C7AED5}" type="pres">
      <dgm:prSet presAssocID="{F389D0AE-A48E-4D9A-9BC7-2A4C853DAB72}" presName="parentText" presStyleLbl="node1" presStyleIdx="1" presStyleCnt="3" custScaleX="77763">
        <dgm:presLayoutVars>
          <dgm:chMax val="0"/>
          <dgm:bulletEnabled val="1"/>
        </dgm:presLayoutVars>
      </dgm:prSet>
      <dgm:spPr/>
    </dgm:pt>
    <dgm:pt modelId="{F8BD1509-0599-4C2B-B2D8-974242D8A918}" type="pres">
      <dgm:prSet presAssocID="{F389D0AE-A48E-4D9A-9BC7-2A4C853DAB72}" presName="negativeSpace" presStyleCnt="0"/>
      <dgm:spPr/>
    </dgm:pt>
    <dgm:pt modelId="{287CB9BC-8316-413A-97C2-F977988394DC}" type="pres">
      <dgm:prSet presAssocID="{F389D0AE-A48E-4D9A-9BC7-2A4C853DAB72}" presName="childText" presStyleLbl="conFgAcc1" presStyleIdx="1" presStyleCnt="3">
        <dgm:presLayoutVars>
          <dgm:bulletEnabled val="1"/>
        </dgm:presLayoutVars>
      </dgm:prSet>
      <dgm:spPr/>
    </dgm:pt>
    <dgm:pt modelId="{BCD1BE41-3625-45A4-AFD6-888D0FA725F1}" type="pres">
      <dgm:prSet presAssocID="{50082035-E1DC-4C56-9507-1F896C4DADE9}" presName="spaceBetweenRectangles" presStyleCnt="0"/>
      <dgm:spPr/>
    </dgm:pt>
    <dgm:pt modelId="{69F2F716-18A6-4954-B963-19A67ED28CEE}" type="pres">
      <dgm:prSet presAssocID="{24E4FFAF-AE94-496B-8544-3FA0AC384B8D}" presName="parentLin" presStyleCnt="0"/>
      <dgm:spPr/>
    </dgm:pt>
    <dgm:pt modelId="{97709819-C3D7-4163-97B0-B361C615B34A}" type="pres">
      <dgm:prSet presAssocID="{24E4FFAF-AE94-496B-8544-3FA0AC384B8D}" presName="parentLeftMargin" presStyleLbl="node1" presStyleIdx="1" presStyleCnt="3"/>
      <dgm:spPr/>
    </dgm:pt>
    <dgm:pt modelId="{2D9603A0-D15C-4FF6-BEAA-97B12A84D8B6}" type="pres">
      <dgm:prSet presAssocID="{24E4FFAF-AE94-496B-8544-3FA0AC384B8D}" presName="parentText" presStyleLbl="node1" presStyleIdx="2" presStyleCnt="3" custScaleX="77155">
        <dgm:presLayoutVars>
          <dgm:chMax val="0"/>
          <dgm:bulletEnabled val="1"/>
        </dgm:presLayoutVars>
      </dgm:prSet>
      <dgm:spPr/>
    </dgm:pt>
    <dgm:pt modelId="{F7CDBB26-0E53-4E96-98FE-4DB7DE6E3E67}" type="pres">
      <dgm:prSet presAssocID="{24E4FFAF-AE94-496B-8544-3FA0AC384B8D}" presName="negativeSpace" presStyleCnt="0"/>
      <dgm:spPr/>
    </dgm:pt>
    <dgm:pt modelId="{E9CFB2A7-7ADE-440C-9E82-0FDA746D14B8}" type="pres">
      <dgm:prSet presAssocID="{24E4FFAF-AE94-496B-8544-3FA0AC384B8D}" presName="childText" presStyleLbl="conFgAcc1" presStyleIdx="2" presStyleCnt="3" custLinFactNeighborX="-6307">
        <dgm:presLayoutVars>
          <dgm:bulletEnabled val="1"/>
        </dgm:presLayoutVars>
      </dgm:prSet>
      <dgm:spPr/>
    </dgm:pt>
  </dgm:ptLst>
  <dgm:cxnLst>
    <dgm:cxn modelId="{7DCA7712-70EE-4BAA-BD71-24FD3436913A}" srcId="{277E44BF-F252-4EED-9AA1-5FA0FFFBE402}" destId="{874F652B-1B03-4A9D-9997-11BB48702370}" srcOrd="0" destOrd="0" parTransId="{03180C28-1146-426E-B7F2-E01C6F303348}" sibTransId="{549791E7-16AA-4125-A72A-A8350ACE8293}"/>
    <dgm:cxn modelId="{09342527-D92B-4C7B-B05F-19BF58A7ADDF}" type="presOf" srcId="{277E44BF-F252-4EED-9AA1-5FA0FFFBE402}" destId="{8D2CF790-6C5E-4DE6-A5A1-AC349BFEE06E}" srcOrd="1" destOrd="0" presId="urn:microsoft.com/office/officeart/2005/8/layout/list1"/>
    <dgm:cxn modelId="{CD10C62C-313F-43A4-8AC1-83651DED8A4E}" type="presOf" srcId="{874F652B-1B03-4A9D-9997-11BB48702370}" destId="{2B5C46E5-FB64-45F0-9DEA-617C8411221B}" srcOrd="0" destOrd="0" presId="urn:microsoft.com/office/officeart/2005/8/layout/list1"/>
    <dgm:cxn modelId="{89A9A73A-18BD-411C-B1BC-83CE7DD961D9}" srcId="{CA478FF1-0611-48F3-A2FC-8D83425F1A17}" destId="{24E4FFAF-AE94-496B-8544-3FA0AC384B8D}" srcOrd="2" destOrd="0" parTransId="{1D4D6802-6379-4712-B72A-2462779DDC75}" sibTransId="{22D43F06-124E-402B-B63A-1FB52B942E91}"/>
    <dgm:cxn modelId="{95BD933E-4DA6-4CE0-ADC2-2E3B8C3271BB}" srcId="{24E4FFAF-AE94-496B-8544-3FA0AC384B8D}" destId="{85846DE0-FAF9-4E5C-A5E2-8D454B8A8F86}" srcOrd="0" destOrd="0" parTransId="{A0A0DD7E-4575-4781-9E39-E05F6B0AF141}" sibTransId="{E264733D-2FF5-4706-88F0-E17C70FF90E6}"/>
    <dgm:cxn modelId="{567C633F-6737-4A73-9EDD-128BE6A508EC}" srcId="{F389D0AE-A48E-4D9A-9BC7-2A4C853DAB72}" destId="{88E4002E-0E4A-4348-AD4A-3828D58B06CE}" srcOrd="1" destOrd="0" parTransId="{0A903861-74E0-4FDC-8FD7-9C7D1B42FDDA}" sibTransId="{82BADF23-20E7-4E0D-A615-7F65F4E75764}"/>
    <dgm:cxn modelId="{82DAE23F-E35D-417D-9668-1CBDBB480DDC}" srcId="{CA478FF1-0611-48F3-A2FC-8D83425F1A17}" destId="{F389D0AE-A48E-4D9A-9BC7-2A4C853DAB72}" srcOrd="1" destOrd="0" parTransId="{6AB50B9D-B3DF-45B0-9047-5E07992B2709}" sibTransId="{50082035-E1DC-4C56-9507-1F896C4DADE9}"/>
    <dgm:cxn modelId="{A7CB1C65-3C46-448F-9485-394F60E7795C}" type="presOf" srcId="{F389D0AE-A48E-4D9A-9BC7-2A4C853DAB72}" destId="{C107FCE5-E0CD-4499-8CD2-C20E00C7AED5}" srcOrd="1" destOrd="0" presId="urn:microsoft.com/office/officeart/2005/8/layout/list1"/>
    <dgm:cxn modelId="{05EADD70-F992-4483-9E3F-49024A618CA4}" type="presOf" srcId="{24E4FFAF-AE94-496B-8544-3FA0AC384B8D}" destId="{97709819-C3D7-4163-97B0-B361C615B34A}" srcOrd="0" destOrd="0" presId="urn:microsoft.com/office/officeart/2005/8/layout/list1"/>
    <dgm:cxn modelId="{3B45BD9C-66C4-4CA0-ADBE-83C955F10842}" srcId="{277E44BF-F252-4EED-9AA1-5FA0FFFBE402}" destId="{6ED5F083-5B27-4B26-8E32-6228784DFA54}" srcOrd="1" destOrd="0" parTransId="{BE9686F9-7715-45D0-B84E-F084D8E6E570}" sibTransId="{4ED2F58D-ACDD-408A-8EF2-9FCEE6F562F2}"/>
    <dgm:cxn modelId="{A9832CAC-55C7-4922-9C49-3D18D8E433B1}" type="presOf" srcId="{FEC78A5C-863D-44A3-9044-416C0D8D76ED}" destId="{287CB9BC-8316-413A-97C2-F977988394DC}" srcOrd="0" destOrd="0" presId="urn:microsoft.com/office/officeart/2005/8/layout/list1"/>
    <dgm:cxn modelId="{2860BBB1-B31B-4B0B-B41A-A78A1AF9767C}" type="presOf" srcId="{24E4FFAF-AE94-496B-8544-3FA0AC384B8D}" destId="{2D9603A0-D15C-4FF6-BEAA-97B12A84D8B6}" srcOrd="1" destOrd="0" presId="urn:microsoft.com/office/officeart/2005/8/layout/list1"/>
    <dgm:cxn modelId="{5E41B5B4-B17B-4344-B292-41BB544B3FC5}" type="presOf" srcId="{6ED5F083-5B27-4B26-8E32-6228784DFA54}" destId="{2B5C46E5-FB64-45F0-9DEA-617C8411221B}" srcOrd="0" destOrd="1" presId="urn:microsoft.com/office/officeart/2005/8/layout/list1"/>
    <dgm:cxn modelId="{D45785B9-9383-4D32-984A-5DE044EF63E5}" srcId="{F389D0AE-A48E-4D9A-9BC7-2A4C853DAB72}" destId="{FEC78A5C-863D-44A3-9044-416C0D8D76ED}" srcOrd="0" destOrd="0" parTransId="{CDD088C4-2E13-4BC0-BE47-E72834592C9A}" sibTransId="{C24463D5-ED66-4713-8A92-C640DF8AAC08}"/>
    <dgm:cxn modelId="{677763C2-7944-4E41-8C07-6179BCA05FE8}" type="presOf" srcId="{CA478FF1-0611-48F3-A2FC-8D83425F1A17}" destId="{FDACAF04-0F8D-45C2-9D83-5C9FCE66CF52}" srcOrd="0" destOrd="0" presId="urn:microsoft.com/office/officeart/2005/8/layout/list1"/>
    <dgm:cxn modelId="{DCCD76C5-1E93-4DA7-A4AF-9F783FE7CBBC}" type="presOf" srcId="{88E4002E-0E4A-4348-AD4A-3828D58B06CE}" destId="{287CB9BC-8316-413A-97C2-F977988394DC}" srcOrd="0" destOrd="1" presId="urn:microsoft.com/office/officeart/2005/8/layout/list1"/>
    <dgm:cxn modelId="{54A215CA-82F2-4E7C-9812-06999EDE7CFD}" type="presOf" srcId="{85846DE0-FAF9-4E5C-A5E2-8D454B8A8F86}" destId="{E9CFB2A7-7ADE-440C-9E82-0FDA746D14B8}" srcOrd="0" destOrd="0" presId="urn:microsoft.com/office/officeart/2005/8/layout/list1"/>
    <dgm:cxn modelId="{372184CC-3A42-418C-9B32-281B9B7F5D19}" srcId="{CA478FF1-0611-48F3-A2FC-8D83425F1A17}" destId="{277E44BF-F252-4EED-9AA1-5FA0FFFBE402}" srcOrd="0" destOrd="0" parTransId="{C3DCF7CA-C9B5-4FD3-B280-09761DB4E443}" sibTransId="{D9A041C7-CB14-40EB-B401-419272139D2D}"/>
    <dgm:cxn modelId="{F5D344D2-015F-48EF-9356-357B4D4059BB}" type="presOf" srcId="{F389D0AE-A48E-4D9A-9BC7-2A4C853DAB72}" destId="{7F7F6389-44E8-46CB-B23E-F4ECB1381B22}" srcOrd="0" destOrd="0" presId="urn:microsoft.com/office/officeart/2005/8/layout/list1"/>
    <dgm:cxn modelId="{790292ED-B4A9-49CA-B9C7-A5C5F617DEFA}" type="presOf" srcId="{277E44BF-F252-4EED-9AA1-5FA0FFFBE402}" destId="{1782CA8A-33BB-437F-AA88-CE95E9BC6047}" srcOrd="0" destOrd="0" presId="urn:microsoft.com/office/officeart/2005/8/layout/list1"/>
    <dgm:cxn modelId="{BA9C6F0A-E3F3-4FD6-8DF3-4B105479C4BD}" type="presParOf" srcId="{FDACAF04-0F8D-45C2-9D83-5C9FCE66CF52}" destId="{EC63889C-7746-47C5-9BCD-42E1026C2BD4}" srcOrd="0" destOrd="0" presId="urn:microsoft.com/office/officeart/2005/8/layout/list1"/>
    <dgm:cxn modelId="{1A0C9BA9-D45E-4B19-B839-33E7887BE6FF}" type="presParOf" srcId="{EC63889C-7746-47C5-9BCD-42E1026C2BD4}" destId="{1782CA8A-33BB-437F-AA88-CE95E9BC6047}" srcOrd="0" destOrd="0" presId="urn:microsoft.com/office/officeart/2005/8/layout/list1"/>
    <dgm:cxn modelId="{34B6F5B3-AF5C-4556-A275-E7AC56E3959A}" type="presParOf" srcId="{EC63889C-7746-47C5-9BCD-42E1026C2BD4}" destId="{8D2CF790-6C5E-4DE6-A5A1-AC349BFEE06E}" srcOrd="1" destOrd="0" presId="urn:microsoft.com/office/officeart/2005/8/layout/list1"/>
    <dgm:cxn modelId="{ED86001D-A605-4678-BE63-0EF23944FAF2}" type="presParOf" srcId="{FDACAF04-0F8D-45C2-9D83-5C9FCE66CF52}" destId="{B64F8561-1894-41D5-8922-5C99982562A2}" srcOrd="1" destOrd="0" presId="urn:microsoft.com/office/officeart/2005/8/layout/list1"/>
    <dgm:cxn modelId="{1F77ABF9-F3C4-447B-9985-3F7A69A64E1B}" type="presParOf" srcId="{FDACAF04-0F8D-45C2-9D83-5C9FCE66CF52}" destId="{2B5C46E5-FB64-45F0-9DEA-617C8411221B}" srcOrd="2" destOrd="0" presId="urn:microsoft.com/office/officeart/2005/8/layout/list1"/>
    <dgm:cxn modelId="{75E83ED0-6224-435B-A429-D3B0B2171C06}" type="presParOf" srcId="{FDACAF04-0F8D-45C2-9D83-5C9FCE66CF52}" destId="{FC13332E-C197-4DD2-8704-0D898D340924}" srcOrd="3" destOrd="0" presId="urn:microsoft.com/office/officeart/2005/8/layout/list1"/>
    <dgm:cxn modelId="{61359DDD-DD35-4E44-8445-8BD6C3123EE3}" type="presParOf" srcId="{FDACAF04-0F8D-45C2-9D83-5C9FCE66CF52}" destId="{13DB24EF-CEDE-474D-B86B-E75DE3CAE148}" srcOrd="4" destOrd="0" presId="urn:microsoft.com/office/officeart/2005/8/layout/list1"/>
    <dgm:cxn modelId="{77A8635E-E6BF-430F-AB91-8EDFB6196D10}" type="presParOf" srcId="{13DB24EF-CEDE-474D-B86B-E75DE3CAE148}" destId="{7F7F6389-44E8-46CB-B23E-F4ECB1381B22}" srcOrd="0" destOrd="0" presId="urn:microsoft.com/office/officeart/2005/8/layout/list1"/>
    <dgm:cxn modelId="{1A5C3D5C-8A09-4946-925B-931622DDCA15}" type="presParOf" srcId="{13DB24EF-CEDE-474D-B86B-E75DE3CAE148}" destId="{C107FCE5-E0CD-4499-8CD2-C20E00C7AED5}" srcOrd="1" destOrd="0" presId="urn:microsoft.com/office/officeart/2005/8/layout/list1"/>
    <dgm:cxn modelId="{429618A2-326C-4C2E-8B1E-3A0055B330F6}" type="presParOf" srcId="{FDACAF04-0F8D-45C2-9D83-5C9FCE66CF52}" destId="{F8BD1509-0599-4C2B-B2D8-974242D8A918}" srcOrd="5" destOrd="0" presId="urn:microsoft.com/office/officeart/2005/8/layout/list1"/>
    <dgm:cxn modelId="{B8515FB6-05C3-41D5-9247-6F47A69DA905}" type="presParOf" srcId="{FDACAF04-0F8D-45C2-9D83-5C9FCE66CF52}" destId="{287CB9BC-8316-413A-97C2-F977988394DC}" srcOrd="6" destOrd="0" presId="urn:microsoft.com/office/officeart/2005/8/layout/list1"/>
    <dgm:cxn modelId="{347ECE0B-16C5-4C1E-8668-58748471BADF}" type="presParOf" srcId="{FDACAF04-0F8D-45C2-9D83-5C9FCE66CF52}" destId="{BCD1BE41-3625-45A4-AFD6-888D0FA725F1}" srcOrd="7" destOrd="0" presId="urn:microsoft.com/office/officeart/2005/8/layout/list1"/>
    <dgm:cxn modelId="{FAEE1C65-4628-4E41-98A3-945B3D2EB03E}" type="presParOf" srcId="{FDACAF04-0F8D-45C2-9D83-5C9FCE66CF52}" destId="{69F2F716-18A6-4954-B963-19A67ED28CEE}" srcOrd="8" destOrd="0" presId="urn:microsoft.com/office/officeart/2005/8/layout/list1"/>
    <dgm:cxn modelId="{1C14E91F-AC91-4457-A7F6-457DA2DAD0AE}" type="presParOf" srcId="{69F2F716-18A6-4954-B963-19A67ED28CEE}" destId="{97709819-C3D7-4163-97B0-B361C615B34A}" srcOrd="0" destOrd="0" presId="urn:microsoft.com/office/officeart/2005/8/layout/list1"/>
    <dgm:cxn modelId="{8DA8B280-FF47-48C3-AB2D-B4C5998BC856}" type="presParOf" srcId="{69F2F716-18A6-4954-B963-19A67ED28CEE}" destId="{2D9603A0-D15C-4FF6-BEAA-97B12A84D8B6}" srcOrd="1" destOrd="0" presId="urn:microsoft.com/office/officeart/2005/8/layout/list1"/>
    <dgm:cxn modelId="{BF803D71-BE27-4F28-AA95-258BB62702D6}" type="presParOf" srcId="{FDACAF04-0F8D-45C2-9D83-5C9FCE66CF52}" destId="{F7CDBB26-0E53-4E96-98FE-4DB7DE6E3E67}" srcOrd="9" destOrd="0" presId="urn:microsoft.com/office/officeart/2005/8/layout/list1"/>
    <dgm:cxn modelId="{F6A34525-D244-4C51-89CA-56A0F3DB4633}" type="presParOf" srcId="{FDACAF04-0F8D-45C2-9D83-5C9FCE66CF52}" destId="{E9CFB2A7-7ADE-440C-9E82-0FDA746D14B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E15E15E-62B6-4D61-AE71-6971E65CE8F1}" type="doc">
      <dgm:prSet loTypeId="urn:microsoft.com/office/officeart/2008/layout/PictureStrips" loCatId="list" qsTypeId="urn:microsoft.com/office/officeart/2005/8/quickstyle/simple1" qsCatId="simple" csTypeId="urn:microsoft.com/office/officeart/2005/8/colors/accent2_2" csCatId="accent2" phldr="1"/>
      <dgm:spPr/>
      <dgm:t>
        <a:bodyPr/>
        <a:lstStyle/>
        <a:p>
          <a:endParaRPr lang="en-GB"/>
        </a:p>
      </dgm:t>
    </dgm:pt>
    <dgm:pt modelId="{5CEF3B12-2D86-40AC-83E8-A657800428A8}">
      <dgm:prSet phldrT="[Text]"/>
      <dgm:spPr/>
      <dgm:t>
        <a:bodyPr/>
        <a:lstStyle/>
        <a:p>
          <a:r>
            <a:rPr lang="en-GB"/>
            <a:t>Impacted Parties</a:t>
          </a:r>
        </a:p>
      </dgm:t>
    </dgm:pt>
    <dgm:pt modelId="{489AE42F-BBE2-41F5-BBE8-1C1D5E4B3E82}" type="parTrans" cxnId="{100C4F0C-BE58-4AA0-A736-8EAFA8CADC2C}">
      <dgm:prSet/>
      <dgm:spPr/>
      <dgm:t>
        <a:bodyPr/>
        <a:lstStyle/>
        <a:p>
          <a:endParaRPr lang="en-GB"/>
        </a:p>
      </dgm:t>
    </dgm:pt>
    <dgm:pt modelId="{0A35A87F-BBA8-4CF6-AF1E-FE831E62F805}" type="sibTrans" cxnId="{100C4F0C-BE58-4AA0-A736-8EAFA8CADC2C}">
      <dgm:prSet/>
      <dgm:spPr/>
      <dgm:t>
        <a:bodyPr/>
        <a:lstStyle/>
        <a:p>
          <a:endParaRPr lang="en-GB"/>
        </a:p>
      </dgm:t>
    </dgm:pt>
    <dgm:pt modelId="{ABA9F1D5-BA4F-42AA-AE3A-9FAE4CD21C6D}">
      <dgm:prSet phldrT="[Text]"/>
      <dgm:spPr/>
      <dgm:t>
        <a:bodyPr/>
        <a:lstStyle/>
        <a:p>
          <a:r>
            <a:rPr lang="en-GB"/>
            <a:t>Costs</a:t>
          </a:r>
        </a:p>
      </dgm:t>
    </dgm:pt>
    <dgm:pt modelId="{58308150-E3CC-44D7-B93B-C75C489ED364}" type="parTrans" cxnId="{9C8BCD2E-0713-4899-B8DD-15BB704C1508}">
      <dgm:prSet/>
      <dgm:spPr/>
      <dgm:t>
        <a:bodyPr/>
        <a:lstStyle/>
        <a:p>
          <a:endParaRPr lang="en-GB"/>
        </a:p>
      </dgm:t>
    </dgm:pt>
    <dgm:pt modelId="{10D59237-17D7-44FD-ABB4-8A316EEBF648}" type="sibTrans" cxnId="{9C8BCD2E-0713-4899-B8DD-15BB704C1508}">
      <dgm:prSet/>
      <dgm:spPr/>
      <dgm:t>
        <a:bodyPr/>
        <a:lstStyle/>
        <a:p>
          <a:endParaRPr lang="en-GB"/>
        </a:p>
      </dgm:t>
    </dgm:pt>
    <dgm:pt modelId="{6792D878-EF6C-4C97-ADE5-25213563D97A}">
      <dgm:prSet phldrT="[Text]"/>
      <dgm:spPr/>
      <dgm:t>
        <a:bodyPr/>
        <a:lstStyle/>
        <a:p>
          <a:r>
            <a:rPr lang="en-GB"/>
            <a:t>Approximate implementation cost of £190,000</a:t>
          </a:r>
        </a:p>
      </dgm:t>
    </dgm:pt>
    <dgm:pt modelId="{381F9D65-03C0-4464-B79C-2E3E8347F80E}" type="parTrans" cxnId="{A57F92E3-1DC8-4747-A639-7AA47488E715}">
      <dgm:prSet/>
      <dgm:spPr/>
      <dgm:t>
        <a:bodyPr/>
        <a:lstStyle/>
        <a:p>
          <a:endParaRPr lang="en-GB"/>
        </a:p>
      </dgm:t>
    </dgm:pt>
    <dgm:pt modelId="{9C0C2726-E2C0-4C42-A621-406CFF421F73}" type="sibTrans" cxnId="{A57F92E3-1DC8-4747-A639-7AA47488E715}">
      <dgm:prSet/>
      <dgm:spPr/>
      <dgm:t>
        <a:bodyPr/>
        <a:lstStyle/>
        <a:p>
          <a:endParaRPr lang="en-GB"/>
        </a:p>
      </dgm:t>
    </dgm:pt>
    <dgm:pt modelId="{CE8BB466-3A21-4F38-A886-0C159F0FD248}">
      <dgm:prSet phldrT="[Text]"/>
      <dgm:spPr/>
      <dgm:t>
        <a:bodyPr/>
        <a:lstStyle/>
        <a:p>
          <a:r>
            <a:rPr lang="en-GB"/>
            <a:t>DCC (direct)</a:t>
          </a:r>
        </a:p>
      </dgm:t>
    </dgm:pt>
    <dgm:pt modelId="{A7011321-39A4-4327-8869-0A027FF0044D}" type="parTrans" cxnId="{FBA99B1F-380E-49DB-8418-A29F62CF16A6}">
      <dgm:prSet/>
      <dgm:spPr/>
      <dgm:t>
        <a:bodyPr/>
        <a:lstStyle/>
        <a:p>
          <a:endParaRPr lang="en-GB"/>
        </a:p>
      </dgm:t>
    </dgm:pt>
    <dgm:pt modelId="{66CBF718-62B3-4EE7-88FC-CD492CC3F4F0}" type="sibTrans" cxnId="{FBA99B1F-380E-49DB-8418-A29F62CF16A6}">
      <dgm:prSet/>
      <dgm:spPr/>
      <dgm:t>
        <a:bodyPr/>
        <a:lstStyle/>
        <a:p>
          <a:endParaRPr lang="en-GB"/>
        </a:p>
      </dgm:t>
    </dgm:pt>
    <dgm:pt modelId="{38B82181-96FF-4E90-ABEF-79C971D4D8C0}">
      <dgm:prSet phldrT="[Text]"/>
      <dgm:spPr/>
      <dgm:t>
        <a:bodyPr/>
        <a:lstStyle/>
        <a:p>
          <a:r>
            <a:rPr lang="en-GB"/>
            <a:t>Target Release</a:t>
          </a:r>
        </a:p>
      </dgm:t>
    </dgm:pt>
    <dgm:pt modelId="{730ACAF5-1F6D-47FA-B400-11CC840A8191}" type="parTrans" cxnId="{88313DF2-C72E-4012-924E-33EC68EA861E}">
      <dgm:prSet/>
      <dgm:spPr/>
      <dgm:t>
        <a:bodyPr/>
        <a:lstStyle/>
        <a:p>
          <a:endParaRPr lang="en-GB"/>
        </a:p>
      </dgm:t>
    </dgm:pt>
    <dgm:pt modelId="{83274E40-8982-426A-B3FB-83FA27BF8F7B}" type="sibTrans" cxnId="{88313DF2-C72E-4012-924E-33EC68EA861E}">
      <dgm:prSet/>
      <dgm:spPr/>
      <dgm:t>
        <a:bodyPr/>
        <a:lstStyle/>
        <a:p>
          <a:endParaRPr lang="en-GB"/>
        </a:p>
      </dgm:t>
    </dgm:pt>
    <dgm:pt modelId="{C9724040-5680-4524-A948-6E862180D845}">
      <dgm:prSet phldrT="[Text]"/>
      <dgm:spPr/>
      <dgm:t>
        <a:bodyPr/>
        <a:lstStyle/>
        <a:p>
          <a:r>
            <a:rPr lang="en-GB"/>
            <a:t>June 2023 SEC Release</a:t>
          </a:r>
        </a:p>
      </dgm:t>
    </dgm:pt>
    <dgm:pt modelId="{E050403F-6C94-4595-B174-EE8F36967B2F}" type="parTrans" cxnId="{4D25879F-7C17-49D8-8A1A-CB2A42C564CC}">
      <dgm:prSet/>
      <dgm:spPr/>
      <dgm:t>
        <a:bodyPr/>
        <a:lstStyle/>
        <a:p>
          <a:endParaRPr lang="en-GB"/>
        </a:p>
      </dgm:t>
    </dgm:pt>
    <dgm:pt modelId="{F9B4B358-9A45-4603-B3D2-8F683EDE86E8}" type="sibTrans" cxnId="{4D25879F-7C17-49D8-8A1A-CB2A42C564CC}">
      <dgm:prSet/>
      <dgm:spPr/>
      <dgm:t>
        <a:bodyPr/>
        <a:lstStyle/>
        <a:p>
          <a:endParaRPr lang="en-GB"/>
        </a:p>
      </dgm:t>
    </dgm:pt>
    <dgm:pt modelId="{67243622-194D-4C88-906C-E1A9377D880F}">
      <dgm:prSet phldrT="[Text]"/>
      <dgm:spPr/>
      <dgm:t>
        <a:bodyPr/>
        <a:lstStyle/>
        <a:p>
          <a:r>
            <a:rPr lang="en-GB"/>
            <a:t>Benefits</a:t>
          </a:r>
        </a:p>
      </dgm:t>
    </dgm:pt>
    <dgm:pt modelId="{0F07E392-E4A2-4F4C-BB4D-9A90A38916D7}" type="parTrans" cxnId="{843C304C-66B3-485A-A6D3-2B3E6977D203}">
      <dgm:prSet/>
      <dgm:spPr/>
      <dgm:t>
        <a:bodyPr/>
        <a:lstStyle/>
        <a:p>
          <a:endParaRPr lang="en-GB"/>
        </a:p>
      </dgm:t>
    </dgm:pt>
    <dgm:pt modelId="{069B842A-EE05-4D62-AAF3-3E8C6767A366}" type="sibTrans" cxnId="{843C304C-66B3-485A-A6D3-2B3E6977D203}">
      <dgm:prSet/>
      <dgm:spPr/>
      <dgm:t>
        <a:bodyPr/>
        <a:lstStyle/>
        <a:p>
          <a:endParaRPr lang="en-GB"/>
        </a:p>
      </dgm:t>
    </dgm:pt>
    <dgm:pt modelId="{5C08121B-E2AC-4F8E-94A8-B960A9A41DDB}">
      <dgm:prSet phldrT="[Text]"/>
      <dgm:spPr/>
      <dgm:t>
        <a:bodyPr/>
        <a:lstStyle/>
        <a:p>
          <a:r>
            <a:rPr lang="en-GB"/>
            <a:t>Driving performance enhancements by identifying problem areas</a:t>
          </a:r>
          <a:endParaRPr lang="en-GB" baseline="30000"/>
        </a:p>
      </dgm:t>
    </dgm:pt>
    <dgm:pt modelId="{6359871F-A1A0-4F6B-8EA5-77EE33F4ED99}" type="parTrans" cxnId="{6A223C47-5F46-410E-A645-001E4A941927}">
      <dgm:prSet/>
      <dgm:spPr/>
      <dgm:t>
        <a:bodyPr/>
        <a:lstStyle/>
        <a:p>
          <a:endParaRPr lang="en-GB"/>
        </a:p>
      </dgm:t>
    </dgm:pt>
    <dgm:pt modelId="{0F9EC73E-C38C-44D2-B7CD-7A182FA08156}" type="sibTrans" cxnId="{6A223C47-5F46-410E-A645-001E4A941927}">
      <dgm:prSet/>
      <dgm:spPr/>
      <dgm:t>
        <a:bodyPr/>
        <a:lstStyle/>
        <a:p>
          <a:endParaRPr lang="en-GB"/>
        </a:p>
      </dgm:t>
    </dgm:pt>
    <dgm:pt modelId="{525304CF-1623-4F08-B0B4-7BDDDA3DFC93}">
      <dgm:prSet/>
      <dgm:spPr/>
      <dgm:t>
        <a:bodyPr/>
        <a:lstStyle/>
        <a:p>
          <a:r>
            <a:rPr lang="en-GB"/>
            <a:t>Positive impact on Suppliers, Network Parties &amp; Other SEC Parties</a:t>
          </a:r>
        </a:p>
      </dgm:t>
    </dgm:pt>
    <dgm:pt modelId="{65B49477-FAD9-4D3A-9B4F-45EAC63E725B}" type="parTrans" cxnId="{35AA87DD-42C8-480E-9C14-39B716AE24FD}">
      <dgm:prSet/>
      <dgm:spPr/>
      <dgm:t>
        <a:bodyPr/>
        <a:lstStyle/>
        <a:p>
          <a:endParaRPr lang="en-GB"/>
        </a:p>
      </dgm:t>
    </dgm:pt>
    <dgm:pt modelId="{A279290C-7C26-4F20-9044-740AE18CA6B0}" type="sibTrans" cxnId="{35AA87DD-42C8-480E-9C14-39B716AE24FD}">
      <dgm:prSet/>
      <dgm:spPr/>
      <dgm:t>
        <a:bodyPr/>
        <a:lstStyle/>
        <a:p>
          <a:endParaRPr lang="en-GB"/>
        </a:p>
      </dgm:t>
    </dgm:pt>
    <dgm:pt modelId="{57AAC60E-B788-4945-995E-726DC8F9483D}">
      <dgm:prSet/>
      <dgm:spPr/>
      <dgm:t>
        <a:bodyPr/>
        <a:lstStyle/>
        <a:p>
          <a:r>
            <a:rPr lang="en-GB"/>
            <a:t>FIA cost of £15,000</a:t>
          </a:r>
        </a:p>
      </dgm:t>
    </dgm:pt>
    <dgm:pt modelId="{25537965-6130-413D-B41A-15BCD3DCBC6A}" type="parTrans" cxnId="{ACC76BFF-54F4-4963-9A0A-03CAEC885402}">
      <dgm:prSet/>
      <dgm:spPr/>
      <dgm:t>
        <a:bodyPr/>
        <a:lstStyle/>
        <a:p>
          <a:endParaRPr lang="en-GB"/>
        </a:p>
      </dgm:t>
    </dgm:pt>
    <dgm:pt modelId="{BA0AEEF9-EE94-4787-BB16-127A9B921AD5}" type="sibTrans" cxnId="{ACC76BFF-54F4-4963-9A0A-03CAEC885402}">
      <dgm:prSet/>
      <dgm:spPr/>
      <dgm:t>
        <a:bodyPr/>
        <a:lstStyle/>
        <a:p>
          <a:endParaRPr lang="en-GB"/>
        </a:p>
      </dgm:t>
    </dgm:pt>
    <dgm:pt modelId="{BA1541EE-C66A-4748-A745-C54D210CA892}">
      <dgm:prSet phldrT="[Text]"/>
      <dgm:spPr/>
      <dgm:t>
        <a:bodyPr/>
        <a:lstStyle/>
        <a:p>
          <a:r>
            <a:rPr lang="en-GB"/>
            <a:t>Dependent on DCC User engagement</a:t>
          </a:r>
          <a:endParaRPr lang="en-GB" baseline="30000"/>
        </a:p>
      </dgm:t>
    </dgm:pt>
    <dgm:pt modelId="{58DF1FDC-5CC4-4D8F-B3B7-405E7B737237}" type="parTrans" cxnId="{3E4A5343-DAEF-4F4B-A59E-9BC27C65B7DF}">
      <dgm:prSet/>
      <dgm:spPr/>
      <dgm:t>
        <a:bodyPr/>
        <a:lstStyle/>
        <a:p>
          <a:endParaRPr lang="en-GB"/>
        </a:p>
      </dgm:t>
    </dgm:pt>
    <dgm:pt modelId="{573D3271-55F9-4648-9092-2B0AD0DC3E64}" type="sibTrans" cxnId="{3E4A5343-DAEF-4F4B-A59E-9BC27C65B7DF}">
      <dgm:prSet/>
      <dgm:spPr/>
      <dgm:t>
        <a:bodyPr/>
        <a:lstStyle/>
        <a:p>
          <a:endParaRPr lang="en-GB"/>
        </a:p>
      </dgm:t>
    </dgm:pt>
    <dgm:pt modelId="{4EA991CB-C8FE-46C3-90C3-4EB3A62B9705}">
      <dgm:prSet phldrT="[Text]"/>
      <dgm:spPr/>
      <dgm:t>
        <a:bodyPr/>
        <a:lstStyle/>
        <a:p>
          <a:r>
            <a:rPr lang="en-GB"/>
            <a:t>Improved Operational awareness</a:t>
          </a:r>
          <a:endParaRPr lang="en-GB" baseline="30000"/>
        </a:p>
      </dgm:t>
    </dgm:pt>
    <dgm:pt modelId="{987BAE6D-6783-46A9-ACF9-2D726CB84746}" type="parTrans" cxnId="{49FC621A-49BF-478C-99DF-C3057F28E42F}">
      <dgm:prSet/>
      <dgm:spPr/>
      <dgm:t>
        <a:bodyPr/>
        <a:lstStyle/>
        <a:p>
          <a:endParaRPr lang="en-GB"/>
        </a:p>
      </dgm:t>
    </dgm:pt>
    <dgm:pt modelId="{8A23A52E-A830-4B5C-B698-0B54503EE51F}" type="sibTrans" cxnId="{49FC621A-49BF-478C-99DF-C3057F28E42F}">
      <dgm:prSet/>
      <dgm:spPr/>
      <dgm:t>
        <a:bodyPr/>
        <a:lstStyle/>
        <a:p>
          <a:endParaRPr lang="en-GB"/>
        </a:p>
      </dgm:t>
    </dgm:pt>
    <dgm:pt modelId="{A458A30C-047A-4745-8EA7-B127D16C9CA6}" type="pres">
      <dgm:prSet presAssocID="{6E15E15E-62B6-4D61-AE71-6971E65CE8F1}" presName="Name0" presStyleCnt="0">
        <dgm:presLayoutVars>
          <dgm:dir/>
          <dgm:resizeHandles val="exact"/>
        </dgm:presLayoutVars>
      </dgm:prSet>
      <dgm:spPr/>
    </dgm:pt>
    <dgm:pt modelId="{5CDA4B94-8040-42AA-BF9B-AA4BF3EADEF3}" type="pres">
      <dgm:prSet presAssocID="{5CEF3B12-2D86-40AC-83E8-A657800428A8}" presName="composite" presStyleCnt="0"/>
      <dgm:spPr/>
    </dgm:pt>
    <dgm:pt modelId="{5FCFAB32-1FC4-49AA-94AA-77D8A95437CC}" type="pres">
      <dgm:prSet presAssocID="{5CEF3B12-2D86-40AC-83E8-A657800428A8}" presName="rect1" presStyleLbl="trAlignAcc1" presStyleIdx="0" presStyleCnt="4">
        <dgm:presLayoutVars>
          <dgm:bulletEnabled val="1"/>
        </dgm:presLayoutVars>
      </dgm:prSet>
      <dgm:spPr/>
    </dgm:pt>
    <dgm:pt modelId="{302E75A8-6911-4D74-ADAD-88B57630A940}" type="pres">
      <dgm:prSet presAssocID="{5CEF3B12-2D86-40AC-83E8-A657800428A8}" presName="rect2" presStyleLbl="fgImgPlace1" presStyleIdx="0" presStyleCnt="4" custScaleX="76000" custScaleY="88017" custLinFactNeighborX="13005" custLinFactNeighborY="1344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Cause And Effect with solid fill"/>
        </a:ext>
      </dgm:extLst>
    </dgm:pt>
    <dgm:pt modelId="{47D2953D-9054-44B0-A41A-4EFC5FC1C9D2}" type="pres">
      <dgm:prSet presAssocID="{0A35A87F-BBA8-4CF6-AF1E-FE831E62F805}" presName="sibTrans" presStyleCnt="0"/>
      <dgm:spPr/>
    </dgm:pt>
    <dgm:pt modelId="{0E6A1F29-9E93-4894-A02E-2C07809DA5CD}" type="pres">
      <dgm:prSet presAssocID="{ABA9F1D5-BA4F-42AA-AE3A-9FAE4CD21C6D}" presName="composite" presStyleCnt="0"/>
      <dgm:spPr/>
    </dgm:pt>
    <dgm:pt modelId="{B4CC7FE1-395C-4CA2-A4C2-9D092042AC57}" type="pres">
      <dgm:prSet presAssocID="{ABA9F1D5-BA4F-42AA-AE3A-9FAE4CD21C6D}" presName="rect1" presStyleLbl="trAlignAcc1" presStyleIdx="1" presStyleCnt="4">
        <dgm:presLayoutVars>
          <dgm:bulletEnabled val="1"/>
        </dgm:presLayoutVars>
      </dgm:prSet>
      <dgm:spPr/>
    </dgm:pt>
    <dgm:pt modelId="{D15AEE2E-9723-4DE9-B9E9-957693A3366B}" type="pres">
      <dgm:prSet presAssocID="{ABA9F1D5-BA4F-42AA-AE3A-9FAE4CD21C6D}" presName="rect2" presStyleLbl="fgImgPlace1" presStyleIdx="1" presStyleCnt="4" custScaleX="76385" custScaleY="88080" custLinFactNeighborX="10870" custLinFactNeighborY="983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Coins outline"/>
        </a:ext>
      </dgm:extLst>
    </dgm:pt>
    <dgm:pt modelId="{40AE3411-3D31-4546-870C-F9478E2A7575}" type="pres">
      <dgm:prSet presAssocID="{10D59237-17D7-44FD-ABB4-8A316EEBF648}" presName="sibTrans" presStyleCnt="0"/>
      <dgm:spPr/>
    </dgm:pt>
    <dgm:pt modelId="{34A27CDD-BA09-45B4-8C81-4FCE44123789}" type="pres">
      <dgm:prSet presAssocID="{38B82181-96FF-4E90-ABEF-79C971D4D8C0}" presName="composite" presStyleCnt="0"/>
      <dgm:spPr/>
    </dgm:pt>
    <dgm:pt modelId="{296BCE48-17F6-4136-ABC5-A858A939B077}" type="pres">
      <dgm:prSet presAssocID="{38B82181-96FF-4E90-ABEF-79C971D4D8C0}" presName="rect1" presStyleLbl="trAlignAcc1" presStyleIdx="2" presStyleCnt="4" custLinFactNeighborX="477">
        <dgm:presLayoutVars>
          <dgm:bulletEnabled val="1"/>
        </dgm:presLayoutVars>
      </dgm:prSet>
      <dgm:spPr/>
    </dgm:pt>
    <dgm:pt modelId="{89C73D10-A4C7-4643-A8B8-3CEB54EE1830}" type="pres">
      <dgm:prSet presAssocID="{38B82181-96FF-4E90-ABEF-79C971D4D8C0}" presName="rect2" presStyleLbl="fgImgPlace1" presStyleIdx="2" presStyleCnt="4" custScaleX="86123" custScaleY="78207" custLinFactNeighborX="20316" custLinFactNeighborY="686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dgm:spPr>
      <dgm:extLst>
        <a:ext uri="{E40237B7-FDA0-4F09-8148-C483321AD2D9}">
          <dgm14:cNvPr xmlns:dgm14="http://schemas.microsoft.com/office/drawing/2010/diagram" id="0" name="" descr="Target outline"/>
        </a:ext>
      </dgm:extLst>
    </dgm:pt>
    <dgm:pt modelId="{E74A860F-1134-477D-AF01-0DC00A1DB31F}" type="pres">
      <dgm:prSet presAssocID="{83274E40-8982-426A-B3FB-83FA27BF8F7B}" presName="sibTrans" presStyleCnt="0"/>
      <dgm:spPr/>
    </dgm:pt>
    <dgm:pt modelId="{EFFCD17D-6170-4249-B444-27E5EF396B03}" type="pres">
      <dgm:prSet presAssocID="{67243622-194D-4C88-906C-E1A9377D880F}" presName="composite" presStyleCnt="0"/>
      <dgm:spPr/>
    </dgm:pt>
    <dgm:pt modelId="{68B53B4E-32B5-41BE-AA6F-EB11F5F12034}" type="pres">
      <dgm:prSet presAssocID="{67243622-194D-4C88-906C-E1A9377D880F}" presName="rect1" presStyleLbl="trAlignAcc1" presStyleIdx="3" presStyleCnt="4" custLinFactNeighborX="-1482" custLinFactNeighborY="212">
        <dgm:presLayoutVars>
          <dgm:bulletEnabled val="1"/>
        </dgm:presLayoutVars>
      </dgm:prSet>
      <dgm:spPr/>
    </dgm:pt>
    <dgm:pt modelId="{EE8F6BD5-89DD-49EB-AB76-727E75E95D36}" type="pres">
      <dgm:prSet presAssocID="{67243622-194D-4C88-906C-E1A9377D880F}" presName="rect2" presStyleLbl="fgImgPlace1" presStyleIdx="3" presStyleCnt="4" custScaleX="92843" custScaleY="79523" custLinFactNeighborX="13655" custLinFactNeighborY="7835"/>
      <dgm:spPr>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dgm:spPr>
      <dgm:extLst>
        <a:ext uri="{E40237B7-FDA0-4F09-8148-C483321AD2D9}">
          <dgm14:cNvPr xmlns:dgm14="http://schemas.microsoft.com/office/drawing/2010/diagram" id="0" name="" descr="Upward trend with solid fill"/>
        </a:ext>
      </dgm:extLst>
    </dgm:pt>
  </dgm:ptLst>
  <dgm:cxnLst>
    <dgm:cxn modelId="{100C4F0C-BE58-4AA0-A736-8EAFA8CADC2C}" srcId="{6E15E15E-62B6-4D61-AE71-6971E65CE8F1}" destId="{5CEF3B12-2D86-40AC-83E8-A657800428A8}" srcOrd="0" destOrd="0" parTransId="{489AE42F-BBE2-41F5-BBE8-1C1D5E4B3E82}" sibTransId="{0A35A87F-BBA8-4CF6-AF1E-FE831E62F805}"/>
    <dgm:cxn modelId="{49FC621A-49BF-478C-99DF-C3057F28E42F}" srcId="{67243622-194D-4C88-906C-E1A9377D880F}" destId="{4EA991CB-C8FE-46C3-90C3-4EB3A62B9705}" srcOrd="2" destOrd="0" parTransId="{987BAE6D-6783-46A9-ACF9-2D726CB84746}" sibTransId="{8A23A52E-A830-4B5C-B698-0B54503EE51F}"/>
    <dgm:cxn modelId="{5CB5FA1A-E4BD-44CD-B7DD-E731A37AE96F}" type="presOf" srcId="{C9724040-5680-4524-A948-6E862180D845}" destId="{296BCE48-17F6-4136-ABC5-A858A939B077}" srcOrd="0" destOrd="1" presId="urn:microsoft.com/office/officeart/2008/layout/PictureStrips"/>
    <dgm:cxn modelId="{A051EB1E-2B22-44EE-9699-4EE792821858}" type="presOf" srcId="{5CEF3B12-2D86-40AC-83E8-A657800428A8}" destId="{5FCFAB32-1FC4-49AA-94AA-77D8A95437CC}" srcOrd="0" destOrd="0" presId="urn:microsoft.com/office/officeart/2008/layout/PictureStrips"/>
    <dgm:cxn modelId="{FBA99B1F-380E-49DB-8418-A29F62CF16A6}" srcId="{5CEF3B12-2D86-40AC-83E8-A657800428A8}" destId="{CE8BB466-3A21-4F38-A886-0C159F0FD248}" srcOrd="0" destOrd="0" parTransId="{A7011321-39A4-4327-8869-0A027FF0044D}" sibTransId="{66CBF718-62B3-4EE7-88FC-CD492CC3F4F0}"/>
    <dgm:cxn modelId="{6BEEFD27-DD6B-42B4-98D8-9AEE18B95362}" type="presOf" srcId="{67243622-194D-4C88-906C-E1A9377D880F}" destId="{68B53B4E-32B5-41BE-AA6F-EB11F5F12034}" srcOrd="0" destOrd="0" presId="urn:microsoft.com/office/officeart/2008/layout/PictureStrips"/>
    <dgm:cxn modelId="{68F7702D-AD96-41AD-A2AB-58C1D7111B39}" type="presOf" srcId="{6792D878-EF6C-4C97-ADE5-25213563D97A}" destId="{B4CC7FE1-395C-4CA2-A4C2-9D092042AC57}" srcOrd="0" destOrd="1" presId="urn:microsoft.com/office/officeart/2008/layout/PictureStrips"/>
    <dgm:cxn modelId="{9C8BCD2E-0713-4899-B8DD-15BB704C1508}" srcId="{6E15E15E-62B6-4D61-AE71-6971E65CE8F1}" destId="{ABA9F1D5-BA4F-42AA-AE3A-9FAE4CD21C6D}" srcOrd="1" destOrd="0" parTransId="{58308150-E3CC-44D7-B93B-C75C489ED364}" sibTransId="{10D59237-17D7-44FD-ABB4-8A316EEBF648}"/>
    <dgm:cxn modelId="{9FBE765F-B76A-4F72-8FF6-59FF7CA79EA5}" type="presOf" srcId="{BA1541EE-C66A-4748-A745-C54D210CA892}" destId="{68B53B4E-32B5-41BE-AA6F-EB11F5F12034}" srcOrd="0" destOrd="2" presId="urn:microsoft.com/office/officeart/2008/layout/PictureStrips"/>
    <dgm:cxn modelId="{3E4A5343-DAEF-4F4B-A59E-9BC27C65B7DF}" srcId="{67243622-194D-4C88-906C-E1A9377D880F}" destId="{BA1541EE-C66A-4748-A745-C54D210CA892}" srcOrd="1" destOrd="0" parTransId="{58DF1FDC-5CC4-4D8F-B3B7-405E7B737237}" sibTransId="{573D3271-55F9-4648-9092-2B0AD0DC3E64}"/>
    <dgm:cxn modelId="{66469E63-3943-4C0C-80AD-33DAA25314A1}" type="presOf" srcId="{57AAC60E-B788-4945-995E-726DC8F9483D}" destId="{B4CC7FE1-395C-4CA2-A4C2-9D092042AC57}" srcOrd="0" destOrd="2" presId="urn:microsoft.com/office/officeart/2008/layout/PictureStrips"/>
    <dgm:cxn modelId="{6A223C47-5F46-410E-A645-001E4A941927}" srcId="{67243622-194D-4C88-906C-E1A9377D880F}" destId="{5C08121B-E2AC-4F8E-94A8-B960A9A41DDB}" srcOrd="0" destOrd="0" parTransId="{6359871F-A1A0-4F6B-8EA5-77EE33F4ED99}" sibTransId="{0F9EC73E-C38C-44D2-B7CD-7A182FA08156}"/>
    <dgm:cxn modelId="{843C304C-66B3-485A-A6D3-2B3E6977D203}" srcId="{6E15E15E-62B6-4D61-AE71-6971E65CE8F1}" destId="{67243622-194D-4C88-906C-E1A9377D880F}" srcOrd="3" destOrd="0" parTransId="{0F07E392-E4A2-4F4C-BB4D-9A90A38916D7}" sibTransId="{069B842A-EE05-4D62-AAF3-3E8C6767A366}"/>
    <dgm:cxn modelId="{EC46B14E-7444-49BC-BE5B-D1E852B380A3}" type="presOf" srcId="{ABA9F1D5-BA4F-42AA-AE3A-9FAE4CD21C6D}" destId="{B4CC7FE1-395C-4CA2-A4C2-9D092042AC57}" srcOrd="0" destOrd="0" presId="urn:microsoft.com/office/officeart/2008/layout/PictureStrips"/>
    <dgm:cxn modelId="{39D9D855-4634-4757-8C17-B0BA24B39B14}" type="presOf" srcId="{CE8BB466-3A21-4F38-A886-0C159F0FD248}" destId="{5FCFAB32-1FC4-49AA-94AA-77D8A95437CC}" srcOrd="0" destOrd="1" presId="urn:microsoft.com/office/officeart/2008/layout/PictureStrips"/>
    <dgm:cxn modelId="{B6F56791-1774-4E12-A6B7-75EA7605B355}" type="presOf" srcId="{6E15E15E-62B6-4D61-AE71-6971E65CE8F1}" destId="{A458A30C-047A-4745-8EA7-B127D16C9CA6}" srcOrd="0" destOrd="0" presId="urn:microsoft.com/office/officeart/2008/layout/PictureStrips"/>
    <dgm:cxn modelId="{0AAAB393-6628-4185-B0AD-97D075C1B7D1}" type="presOf" srcId="{4EA991CB-C8FE-46C3-90C3-4EB3A62B9705}" destId="{68B53B4E-32B5-41BE-AA6F-EB11F5F12034}" srcOrd="0" destOrd="3" presId="urn:microsoft.com/office/officeart/2008/layout/PictureStrips"/>
    <dgm:cxn modelId="{4D25879F-7C17-49D8-8A1A-CB2A42C564CC}" srcId="{38B82181-96FF-4E90-ABEF-79C971D4D8C0}" destId="{C9724040-5680-4524-A948-6E862180D845}" srcOrd="0" destOrd="0" parTransId="{E050403F-6C94-4595-B174-EE8F36967B2F}" sibTransId="{F9B4B358-9A45-4603-B3D2-8F683EDE86E8}"/>
    <dgm:cxn modelId="{FDF6F5A1-595E-4710-89EA-7466BFA34930}" type="presOf" srcId="{5C08121B-E2AC-4F8E-94A8-B960A9A41DDB}" destId="{68B53B4E-32B5-41BE-AA6F-EB11F5F12034}" srcOrd="0" destOrd="1" presId="urn:microsoft.com/office/officeart/2008/layout/PictureStrips"/>
    <dgm:cxn modelId="{520007CF-8BCB-4BB3-A4ED-F164C29635A5}" type="presOf" srcId="{38B82181-96FF-4E90-ABEF-79C971D4D8C0}" destId="{296BCE48-17F6-4136-ABC5-A858A939B077}" srcOrd="0" destOrd="0" presId="urn:microsoft.com/office/officeart/2008/layout/PictureStrips"/>
    <dgm:cxn modelId="{35AA87DD-42C8-480E-9C14-39B716AE24FD}" srcId="{5CEF3B12-2D86-40AC-83E8-A657800428A8}" destId="{525304CF-1623-4F08-B0B4-7BDDDA3DFC93}" srcOrd="1" destOrd="0" parTransId="{65B49477-FAD9-4D3A-9B4F-45EAC63E725B}" sibTransId="{A279290C-7C26-4F20-9044-740AE18CA6B0}"/>
    <dgm:cxn modelId="{A57F92E3-1DC8-4747-A639-7AA47488E715}" srcId="{ABA9F1D5-BA4F-42AA-AE3A-9FAE4CD21C6D}" destId="{6792D878-EF6C-4C97-ADE5-25213563D97A}" srcOrd="0" destOrd="0" parTransId="{381F9D65-03C0-4464-B79C-2E3E8347F80E}" sibTransId="{9C0C2726-E2C0-4C42-A621-406CFF421F73}"/>
    <dgm:cxn modelId="{88313DF2-C72E-4012-924E-33EC68EA861E}" srcId="{6E15E15E-62B6-4D61-AE71-6971E65CE8F1}" destId="{38B82181-96FF-4E90-ABEF-79C971D4D8C0}" srcOrd="2" destOrd="0" parTransId="{730ACAF5-1F6D-47FA-B400-11CC840A8191}" sibTransId="{83274E40-8982-426A-B3FB-83FA27BF8F7B}"/>
    <dgm:cxn modelId="{464276F3-2BFC-488D-B7A8-EBA199C78988}" type="presOf" srcId="{525304CF-1623-4F08-B0B4-7BDDDA3DFC93}" destId="{5FCFAB32-1FC4-49AA-94AA-77D8A95437CC}" srcOrd="0" destOrd="2" presId="urn:microsoft.com/office/officeart/2008/layout/PictureStrips"/>
    <dgm:cxn modelId="{ACC76BFF-54F4-4963-9A0A-03CAEC885402}" srcId="{ABA9F1D5-BA4F-42AA-AE3A-9FAE4CD21C6D}" destId="{57AAC60E-B788-4945-995E-726DC8F9483D}" srcOrd="1" destOrd="0" parTransId="{25537965-6130-413D-B41A-15BCD3DCBC6A}" sibTransId="{BA0AEEF9-EE94-4787-BB16-127A9B921AD5}"/>
    <dgm:cxn modelId="{C0C03732-5A55-4170-9215-086C5E8BB67C}" type="presParOf" srcId="{A458A30C-047A-4745-8EA7-B127D16C9CA6}" destId="{5CDA4B94-8040-42AA-BF9B-AA4BF3EADEF3}" srcOrd="0" destOrd="0" presId="urn:microsoft.com/office/officeart/2008/layout/PictureStrips"/>
    <dgm:cxn modelId="{9264662A-0D98-41B3-B385-5876A4DDEF90}" type="presParOf" srcId="{5CDA4B94-8040-42AA-BF9B-AA4BF3EADEF3}" destId="{5FCFAB32-1FC4-49AA-94AA-77D8A95437CC}" srcOrd="0" destOrd="0" presId="urn:microsoft.com/office/officeart/2008/layout/PictureStrips"/>
    <dgm:cxn modelId="{9DB1366C-E7AE-445D-8D16-5F30529FF9A3}" type="presParOf" srcId="{5CDA4B94-8040-42AA-BF9B-AA4BF3EADEF3}" destId="{302E75A8-6911-4D74-ADAD-88B57630A940}" srcOrd="1" destOrd="0" presId="urn:microsoft.com/office/officeart/2008/layout/PictureStrips"/>
    <dgm:cxn modelId="{C63775E6-90DA-4AD5-A017-0604612BA00D}" type="presParOf" srcId="{A458A30C-047A-4745-8EA7-B127D16C9CA6}" destId="{47D2953D-9054-44B0-A41A-4EFC5FC1C9D2}" srcOrd="1" destOrd="0" presId="urn:microsoft.com/office/officeart/2008/layout/PictureStrips"/>
    <dgm:cxn modelId="{0EA53945-F9BF-4857-B7FE-DFA2A6E036D1}" type="presParOf" srcId="{A458A30C-047A-4745-8EA7-B127D16C9CA6}" destId="{0E6A1F29-9E93-4894-A02E-2C07809DA5CD}" srcOrd="2" destOrd="0" presId="urn:microsoft.com/office/officeart/2008/layout/PictureStrips"/>
    <dgm:cxn modelId="{8EF2AF17-3391-4492-A03F-B53D64C54884}" type="presParOf" srcId="{0E6A1F29-9E93-4894-A02E-2C07809DA5CD}" destId="{B4CC7FE1-395C-4CA2-A4C2-9D092042AC57}" srcOrd="0" destOrd="0" presId="urn:microsoft.com/office/officeart/2008/layout/PictureStrips"/>
    <dgm:cxn modelId="{2812A072-F2B5-4E63-89F1-A4D84DEB50B3}" type="presParOf" srcId="{0E6A1F29-9E93-4894-A02E-2C07809DA5CD}" destId="{D15AEE2E-9723-4DE9-B9E9-957693A3366B}" srcOrd="1" destOrd="0" presId="urn:microsoft.com/office/officeart/2008/layout/PictureStrips"/>
    <dgm:cxn modelId="{690266D9-C437-454C-87ED-0366F5CDED01}" type="presParOf" srcId="{A458A30C-047A-4745-8EA7-B127D16C9CA6}" destId="{40AE3411-3D31-4546-870C-F9478E2A7575}" srcOrd="3" destOrd="0" presId="urn:microsoft.com/office/officeart/2008/layout/PictureStrips"/>
    <dgm:cxn modelId="{119CD1F8-5668-4709-8E90-098D27A5C82A}" type="presParOf" srcId="{A458A30C-047A-4745-8EA7-B127D16C9CA6}" destId="{34A27CDD-BA09-45B4-8C81-4FCE44123789}" srcOrd="4" destOrd="0" presId="urn:microsoft.com/office/officeart/2008/layout/PictureStrips"/>
    <dgm:cxn modelId="{19DD7293-C6F9-4902-9FBA-34C3D8ADBCD7}" type="presParOf" srcId="{34A27CDD-BA09-45B4-8C81-4FCE44123789}" destId="{296BCE48-17F6-4136-ABC5-A858A939B077}" srcOrd="0" destOrd="0" presId="urn:microsoft.com/office/officeart/2008/layout/PictureStrips"/>
    <dgm:cxn modelId="{5E0F287C-56A5-4647-9E8F-3472F9706192}" type="presParOf" srcId="{34A27CDD-BA09-45B4-8C81-4FCE44123789}" destId="{89C73D10-A4C7-4643-A8B8-3CEB54EE1830}" srcOrd="1" destOrd="0" presId="urn:microsoft.com/office/officeart/2008/layout/PictureStrips"/>
    <dgm:cxn modelId="{7138CEC1-2EF0-43A2-AB92-ECD9F22FE6D4}" type="presParOf" srcId="{A458A30C-047A-4745-8EA7-B127D16C9CA6}" destId="{E74A860F-1134-477D-AF01-0DC00A1DB31F}" srcOrd="5" destOrd="0" presId="urn:microsoft.com/office/officeart/2008/layout/PictureStrips"/>
    <dgm:cxn modelId="{BCD000D0-183B-4075-8764-FBFA244579D9}" type="presParOf" srcId="{A458A30C-047A-4745-8EA7-B127D16C9CA6}" destId="{EFFCD17D-6170-4249-B444-27E5EF396B03}" srcOrd="6" destOrd="0" presId="urn:microsoft.com/office/officeart/2008/layout/PictureStrips"/>
    <dgm:cxn modelId="{6B0C670F-5217-49D2-94A4-19C17D0AA162}" type="presParOf" srcId="{EFFCD17D-6170-4249-B444-27E5EF396B03}" destId="{68B53B4E-32B5-41BE-AA6F-EB11F5F12034}" srcOrd="0" destOrd="0" presId="urn:microsoft.com/office/officeart/2008/layout/PictureStrips"/>
    <dgm:cxn modelId="{FE09B4BE-BFEC-4BD0-A253-85DD4DB3503A}" type="presParOf" srcId="{EFFCD17D-6170-4249-B444-27E5EF396B03}" destId="{EE8F6BD5-89DD-49EB-AB76-727E75E95D36}"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2665CA-377E-4019-8618-5CFB1D16E901}">
      <dsp:nvSpPr>
        <dsp:cNvPr id="0" name=""/>
        <dsp:cNvSpPr/>
      </dsp:nvSpPr>
      <dsp:spPr>
        <a:xfrm>
          <a:off x="0" y="383903"/>
          <a:ext cx="10515600" cy="12678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79044" rIns="816127" bIns="156464" numCol="1" spcCol="1270" anchor="t" anchorCtr="0">
          <a:noAutofit/>
        </a:bodyPr>
        <a:lstStyle/>
        <a:p>
          <a:pPr marL="228600" lvl="1" indent="-228600" algn="l" defTabSz="977900" rtl="0">
            <a:lnSpc>
              <a:spcPct val="90000"/>
            </a:lnSpc>
            <a:spcBef>
              <a:spcPct val="0"/>
            </a:spcBef>
            <a:spcAft>
              <a:spcPct val="15000"/>
            </a:spcAft>
            <a:buChar char="•"/>
          </a:pPr>
          <a:r>
            <a:rPr lang="en-GB" sz="2200" kern="1200"/>
            <a:t>DCC is not compliant with the SEC in relation to delivering AD1, 8F35 and 8F36 Alerts within 60 seconds</a:t>
          </a:r>
        </a:p>
      </dsp:txBody>
      <dsp:txXfrm>
        <a:off x="0" y="383903"/>
        <a:ext cx="10515600" cy="1267875"/>
      </dsp:txXfrm>
    </dsp:sp>
    <dsp:sp modelId="{04D2D698-E396-49B1-8E8A-E1EE31DC4C18}">
      <dsp:nvSpPr>
        <dsp:cNvPr id="0" name=""/>
        <dsp:cNvSpPr/>
      </dsp:nvSpPr>
      <dsp:spPr>
        <a:xfrm>
          <a:off x="525780" y="44423"/>
          <a:ext cx="7360920"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GB" sz="2300" kern="1200"/>
            <a:t>Issue</a:t>
          </a:r>
        </a:p>
      </dsp:txBody>
      <dsp:txXfrm>
        <a:off x="558924" y="77567"/>
        <a:ext cx="7294632" cy="612672"/>
      </dsp:txXfrm>
    </dsp:sp>
    <dsp:sp modelId="{5A1271A9-FA90-4FCE-9423-0C95F08D4D8A}">
      <dsp:nvSpPr>
        <dsp:cNvPr id="0" name=""/>
        <dsp:cNvSpPr/>
      </dsp:nvSpPr>
      <dsp:spPr>
        <a:xfrm>
          <a:off x="0" y="2115458"/>
          <a:ext cx="10515600" cy="12678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79044" rIns="816127" bIns="156464" numCol="1" spcCol="1270" anchor="t" anchorCtr="0">
          <a:noAutofit/>
        </a:bodyPr>
        <a:lstStyle/>
        <a:p>
          <a:pPr marL="228600" lvl="1" indent="-228600" algn="l" defTabSz="977900" rtl="0">
            <a:lnSpc>
              <a:spcPct val="90000"/>
            </a:lnSpc>
            <a:spcBef>
              <a:spcPct val="0"/>
            </a:spcBef>
            <a:spcAft>
              <a:spcPct val="15000"/>
            </a:spcAft>
            <a:buChar char="•"/>
          </a:pPr>
          <a:r>
            <a:rPr lang="en-GB" sz="2200" kern="1200"/>
            <a:t>Amend the SEC to state that an agreed level of performance will be captured in a DCC-owned document that will undergo annual reviews</a:t>
          </a:r>
          <a:endParaRPr lang="en-GB" sz="2200" kern="1200">
            <a:latin typeface="Calibri Light"/>
          </a:endParaRPr>
        </a:p>
      </dsp:txBody>
      <dsp:txXfrm>
        <a:off x="0" y="2115458"/>
        <a:ext cx="10515600" cy="1267875"/>
      </dsp:txXfrm>
    </dsp:sp>
    <dsp:sp modelId="{621D3D51-B3F6-4D04-BE73-D73D0FF67E41}">
      <dsp:nvSpPr>
        <dsp:cNvPr id="0" name=""/>
        <dsp:cNvSpPr/>
      </dsp:nvSpPr>
      <dsp:spPr>
        <a:xfrm>
          <a:off x="525780" y="1775978"/>
          <a:ext cx="7360920"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GB" sz="2300" kern="1200"/>
            <a:t>Proposed Solution</a:t>
          </a:r>
        </a:p>
      </dsp:txBody>
      <dsp:txXfrm>
        <a:off x="558924" y="1809122"/>
        <a:ext cx="7294632" cy="612672"/>
      </dsp:txXfrm>
    </dsp:sp>
    <dsp:sp modelId="{C393D578-9185-45D1-91D9-1023E618E69C}">
      <dsp:nvSpPr>
        <dsp:cNvPr id="0" name=""/>
        <dsp:cNvSpPr/>
      </dsp:nvSpPr>
      <dsp:spPr>
        <a:xfrm>
          <a:off x="0" y="3841150"/>
          <a:ext cx="10515600" cy="95996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79044" rIns="816127" bIns="156464" numCol="1" spcCol="1270" anchor="t" anchorCtr="0">
          <a:noAutofit/>
        </a:bodyPr>
        <a:lstStyle/>
        <a:p>
          <a:pPr marL="228600" lvl="1" indent="-228600" algn="l" defTabSz="977900">
            <a:lnSpc>
              <a:spcPct val="90000"/>
            </a:lnSpc>
            <a:spcBef>
              <a:spcPct val="0"/>
            </a:spcBef>
            <a:spcAft>
              <a:spcPct val="15000"/>
            </a:spcAft>
            <a:buChar char="•"/>
          </a:pPr>
          <a:r>
            <a:rPr lang="en-GB" sz="2200" kern="1200"/>
            <a:t>Ten Working Days after decision (Authority Determined)</a:t>
          </a:r>
        </a:p>
      </dsp:txBody>
      <dsp:txXfrm>
        <a:off x="0" y="3841150"/>
        <a:ext cx="10515600" cy="959962"/>
      </dsp:txXfrm>
    </dsp:sp>
    <dsp:sp modelId="{037D2299-297D-476B-BAED-1A658E088647}">
      <dsp:nvSpPr>
        <dsp:cNvPr id="0" name=""/>
        <dsp:cNvSpPr/>
      </dsp:nvSpPr>
      <dsp:spPr>
        <a:xfrm>
          <a:off x="525780" y="3507533"/>
          <a:ext cx="7360920"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GB" sz="2300" kern="1200"/>
            <a:t>Implementation Date</a:t>
          </a:r>
        </a:p>
      </dsp:txBody>
      <dsp:txXfrm>
        <a:off x="558924" y="3540677"/>
        <a:ext cx="7294632"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CFAB32-1FC4-49AA-94AA-77D8A95437CC}">
      <dsp:nvSpPr>
        <dsp:cNvPr id="0" name=""/>
        <dsp:cNvSpPr/>
      </dsp:nvSpPr>
      <dsp:spPr>
        <a:xfrm>
          <a:off x="150330" y="833254"/>
          <a:ext cx="4923857" cy="153870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2217"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Impacted Parties</a:t>
          </a:r>
        </a:p>
        <a:p>
          <a:pPr marL="171450" lvl="1" indent="-171450" algn="l" defTabSz="844550">
            <a:lnSpc>
              <a:spcPct val="90000"/>
            </a:lnSpc>
            <a:spcBef>
              <a:spcPct val="0"/>
            </a:spcBef>
            <a:spcAft>
              <a:spcPct val="15000"/>
            </a:spcAft>
            <a:buChar char="•"/>
          </a:pPr>
          <a:r>
            <a:rPr lang="en-GB" sz="1900" kern="1200"/>
            <a:t>Electricity Network Parties</a:t>
          </a:r>
        </a:p>
        <a:p>
          <a:pPr marL="171450" lvl="1" indent="-171450" algn="l" defTabSz="844550">
            <a:lnSpc>
              <a:spcPct val="90000"/>
            </a:lnSpc>
            <a:spcBef>
              <a:spcPct val="0"/>
            </a:spcBef>
            <a:spcAft>
              <a:spcPct val="15000"/>
            </a:spcAft>
            <a:buChar char="•"/>
          </a:pPr>
          <a:r>
            <a:rPr lang="en-GB" sz="1900" kern="1200"/>
            <a:t>DCC</a:t>
          </a:r>
        </a:p>
      </dsp:txBody>
      <dsp:txXfrm>
        <a:off x="150330" y="833254"/>
        <a:ext cx="4923857" cy="1538705"/>
      </dsp:txXfrm>
    </dsp:sp>
    <dsp:sp modelId="{302E75A8-6911-4D74-ADAD-88B57630A940}">
      <dsp:nvSpPr>
        <dsp:cNvPr id="0" name=""/>
        <dsp:cNvSpPr/>
      </dsp:nvSpPr>
      <dsp:spPr>
        <a:xfrm>
          <a:off x="214497" y="925053"/>
          <a:ext cx="818591" cy="14220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CC7FE1-395C-4CA2-A4C2-9D092042AC57}">
      <dsp:nvSpPr>
        <dsp:cNvPr id="0" name=""/>
        <dsp:cNvSpPr/>
      </dsp:nvSpPr>
      <dsp:spPr>
        <a:xfrm>
          <a:off x="5391661" y="833508"/>
          <a:ext cx="4923857" cy="153870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2217"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Costs</a:t>
          </a:r>
        </a:p>
        <a:p>
          <a:pPr marL="171450" lvl="1" indent="-171450" algn="l" defTabSz="844550">
            <a:lnSpc>
              <a:spcPct val="90000"/>
            </a:lnSpc>
            <a:spcBef>
              <a:spcPct val="0"/>
            </a:spcBef>
            <a:spcAft>
              <a:spcPct val="15000"/>
            </a:spcAft>
            <a:buChar char="•"/>
          </a:pPr>
          <a:r>
            <a:rPr lang="en-GB" sz="1900" kern="1200"/>
            <a:t>SECAS implementation costs</a:t>
          </a:r>
        </a:p>
      </dsp:txBody>
      <dsp:txXfrm>
        <a:off x="5391661" y="833508"/>
        <a:ext cx="4923857" cy="1538705"/>
      </dsp:txXfrm>
    </dsp:sp>
    <dsp:sp modelId="{D15AEE2E-9723-4DE9-B9E9-957693A3366B}">
      <dsp:nvSpPr>
        <dsp:cNvPr id="0" name=""/>
        <dsp:cNvSpPr/>
      </dsp:nvSpPr>
      <dsp:spPr>
        <a:xfrm>
          <a:off x="5430758" y="866441"/>
          <a:ext cx="822738" cy="14230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6BCE48-17F6-4136-ABC5-A858A939B077}">
      <dsp:nvSpPr>
        <dsp:cNvPr id="0" name=""/>
        <dsp:cNvSpPr/>
      </dsp:nvSpPr>
      <dsp:spPr>
        <a:xfrm>
          <a:off x="156758" y="2599835"/>
          <a:ext cx="4923857" cy="153870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2217"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Target Release</a:t>
          </a:r>
        </a:p>
        <a:p>
          <a:pPr marL="171450" lvl="1" indent="-171450" algn="l" defTabSz="844550">
            <a:lnSpc>
              <a:spcPct val="90000"/>
            </a:lnSpc>
            <a:spcBef>
              <a:spcPct val="0"/>
            </a:spcBef>
            <a:spcAft>
              <a:spcPct val="15000"/>
            </a:spcAft>
            <a:buChar char="•"/>
          </a:pPr>
          <a:r>
            <a:rPr lang="en-GB" sz="1900" kern="1200"/>
            <a:t>Ad-hoc SEC Release (10WD after approval)</a:t>
          </a:r>
        </a:p>
      </dsp:txBody>
      <dsp:txXfrm>
        <a:off x="156758" y="2599835"/>
        <a:ext cx="4923857" cy="1538705"/>
      </dsp:txXfrm>
    </dsp:sp>
    <dsp:sp modelId="{89C73D10-A4C7-4643-A8B8-3CEB54EE1830}">
      <dsp:nvSpPr>
        <dsp:cNvPr id="0" name=""/>
        <dsp:cNvSpPr/>
      </dsp:nvSpPr>
      <dsp:spPr>
        <a:xfrm>
          <a:off x="221667" y="2664459"/>
          <a:ext cx="927625" cy="12635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B53B4E-32B5-41BE-AA6F-EB11F5F12034}">
      <dsp:nvSpPr>
        <dsp:cNvPr id="0" name=""/>
        <dsp:cNvSpPr/>
      </dsp:nvSpPr>
      <dsp:spPr>
        <a:xfrm>
          <a:off x="5390265" y="2608412"/>
          <a:ext cx="4923857" cy="153870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2217"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Benefits</a:t>
          </a:r>
        </a:p>
        <a:p>
          <a:pPr marL="171450" lvl="1" indent="-171450" algn="l" defTabSz="844550">
            <a:lnSpc>
              <a:spcPct val="90000"/>
            </a:lnSpc>
            <a:spcBef>
              <a:spcPct val="0"/>
            </a:spcBef>
            <a:spcAft>
              <a:spcPct val="15000"/>
            </a:spcAft>
            <a:buChar char="•"/>
          </a:pPr>
          <a:r>
            <a:rPr lang="en-GB" sz="1900" kern="1200"/>
            <a:t>Delivering an agreed level of performance to Network Parties</a:t>
          </a:r>
          <a:endParaRPr lang="en-GB" sz="1900" kern="1200" baseline="30000"/>
        </a:p>
        <a:p>
          <a:pPr marL="171450" lvl="1" indent="-171450" algn="l" defTabSz="844550">
            <a:lnSpc>
              <a:spcPct val="90000"/>
            </a:lnSpc>
            <a:spcBef>
              <a:spcPct val="0"/>
            </a:spcBef>
            <a:spcAft>
              <a:spcPct val="15000"/>
            </a:spcAft>
            <a:buChar char="•"/>
          </a:pPr>
          <a:r>
            <a:rPr lang="en-GB" sz="1900" kern="1200"/>
            <a:t>Most cost-effective solution</a:t>
          </a:r>
          <a:endParaRPr lang="en-GB" sz="1900" kern="1200" baseline="30000"/>
        </a:p>
      </dsp:txBody>
      <dsp:txXfrm>
        <a:off x="5390265" y="2608412"/>
        <a:ext cx="4923857" cy="1538705"/>
      </dsp:txXfrm>
    </dsp:sp>
    <dsp:sp modelId="{EE8F6BD5-89DD-49EB-AB76-727E75E95D36}">
      <dsp:nvSpPr>
        <dsp:cNvPr id="0" name=""/>
        <dsp:cNvSpPr/>
      </dsp:nvSpPr>
      <dsp:spPr>
        <a:xfrm>
          <a:off x="5443697" y="2674896"/>
          <a:ext cx="1000006" cy="1284805"/>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2665CA-377E-4019-8618-5CFB1D16E901}">
      <dsp:nvSpPr>
        <dsp:cNvPr id="0" name=""/>
        <dsp:cNvSpPr/>
      </dsp:nvSpPr>
      <dsp:spPr>
        <a:xfrm>
          <a:off x="0" y="383903"/>
          <a:ext cx="10515600" cy="12678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79044" rIns="816127" bIns="156464" numCol="1" spcCol="1270" anchor="t" anchorCtr="0">
          <a:noAutofit/>
        </a:bodyPr>
        <a:lstStyle/>
        <a:p>
          <a:pPr marL="228600" lvl="1" indent="-228600" algn="l" defTabSz="977900" rtl="0">
            <a:lnSpc>
              <a:spcPct val="90000"/>
            </a:lnSpc>
            <a:spcBef>
              <a:spcPct val="0"/>
            </a:spcBef>
            <a:spcAft>
              <a:spcPct val="15000"/>
            </a:spcAft>
            <a:buChar char="•"/>
          </a:pPr>
          <a:r>
            <a:rPr lang="en-GB" sz="2200" kern="1200"/>
            <a:t>Subset of ESME generating Power Outage Alerts following a firmware upgrade</a:t>
          </a:r>
        </a:p>
      </dsp:txBody>
      <dsp:txXfrm>
        <a:off x="0" y="383903"/>
        <a:ext cx="10515600" cy="1267875"/>
      </dsp:txXfrm>
    </dsp:sp>
    <dsp:sp modelId="{04D2D698-E396-49B1-8E8A-E1EE31DC4C18}">
      <dsp:nvSpPr>
        <dsp:cNvPr id="0" name=""/>
        <dsp:cNvSpPr/>
      </dsp:nvSpPr>
      <dsp:spPr>
        <a:xfrm>
          <a:off x="525780" y="44423"/>
          <a:ext cx="7360920"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GB" sz="2300" kern="1200"/>
            <a:t>Issue</a:t>
          </a:r>
        </a:p>
      </dsp:txBody>
      <dsp:txXfrm>
        <a:off x="558924" y="77567"/>
        <a:ext cx="7294632" cy="612672"/>
      </dsp:txXfrm>
    </dsp:sp>
    <dsp:sp modelId="{5A1271A9-FA90-4FCE-9423-0C95F08D4D8A}">
      <dsp:nvSpPr>
        <dsp:cNvPr id="0" name=""/>
        <dsp:cNvSpPr/>
      </dsp:nvSpPr>
      <dsp:spPr>
        <a:xfrm>
          <a:off x="0" y="2115458"/>
          <a:ext cx="10515600" cy="12678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79044" rIns="816127" bIns="156464" numCol="1" spcCol="1270" anchor="t" anchorCtr="0">
          <a:noAutofit/>
        </a:bodyPr>
        <a:lstStyle/>
        <a:p>
          <a:pPr marL="228600" lvl="1" indent="-228600" algn="l" defTabSz="977900" rtl="0">
            <a:lnSpc>
              <a:spcPct val="90000"/>
            </a:lnSpc>
            <a:spcBef>
              <a:spcPct val="0"/>
            </a:spcBef>
            <a:spcAft>
              <a:spcPct val="15000"/>
            </a:spcAft>
            <a:buChar char="•"/>
          </a:pPr>
          <a:r>
            <a:rPr lang="en-GB" sz="2200" kern="1200"/>
            <a:t>Hardware issue – DSP to track firmware activations on subset of ESME and filter subsequent AD1s for 30 minutes</a:t>
          </a:r>
          <a:endParaRPr lang="en-GB" sz="2200" kern="1200">
            <a:latin typeface="Calibri Light"/>
          </a:endParaRPr>
        </a:p>
      </dsp:txBody>
      <dsp:txXfrm>
        <a:off x="0" y="2115458"/>
        <a:ext cx="10515600" cy="1267875"/>
      </dsp:txXfrm>
    </dsp:sp>
    <dsp:sp modelId="{621D3D51-B3F6-4D04-BE73-D73D0FF67E41}">
      <dsp:nvSpPr>
        <dsp:cNvPr id="0" name=""/>
        <dsp:cNvSpPr/>
      </dsp:nvSpPr>
      <dsp:spPr>
        <a:xfrm>
          <a:off x="525780" y="1775978"/>
          <a:ext cx="7360920"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GB" sz="2300" kern="1200"/>
            <a:t>Proposed Solution</a:t>
          </a:r>
        </a:p>
      </dsp:txBody>
      <dsp:txXfrm>
        <a:off x="558924" y="1809122"/>
        <a:ext cx="7294632" cy="612672"/>
      </dsp:txXfrm>
    </dsp:sp>
    <dsp:sp modelId="{C393D578-9185-45D1-91D9-1023E618E69C}">
      <dsp:nvSpPr>
        <dsp:cNvPr id="0" name=""/>
        <dsp:cNvSpPr/>
      </dsp:nvSpPr>
      <dsp:spPr>
        <a:xfrm>
          <a:off x="0" y="3835291"/>
          <a:ext cx="10515600" cy="95996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79044" rIns="816127" bIns="156464" numCol="1" spcCol="1270" anchor="t" anchorCtr="0">
          <a:noAutofit/>
        </a:bodyPr>
        <a:lstStyle/>
        <a:p>
          <a:pPr marL="228600" lvl="1" indent="-228600" algn="l" defTabSz="977900">
            <a:lnSpc>
              <a:spcPct val="90000"/>
            </a:lnSpc>
            <a:spcBef>
              <a:spcPct val="0"/>
            </a:spcBef>
            <a:spcAft>
              <a:spcPct val="15000"/>
            </a:spcAft>
            <a:buChar char="•"/>
          </a:pPr>
          <a:r>
            <a:rPr lang="en-GB" sz="2200" kern="1200"/>
            <a:t>June 2023 SEC Release</a:t>
          </a:r>
        </a:p>
      </dsp:txBody>
      <dsp:txXfrm>
        <a:off x="0" y="3835291"/>
        <a:ext cx="10515600" cy="959962"/>
      </dsp:txXfrm>
    </dsp:sp>
    <dsp:sp modelId="{037D2299-297D-476B-BAED-1A658E088647}">
      <dsp:nvSpPr>
        <dsp:cNvPr id="0" name=""/>
        <dsp:cNvSpPr/>
      </dsp:nvSpPr>
      <dsp:spPr>
        <a:xfrm>
          <a:off x="525780" y="3507533"/>
          <a:ext cx="7360920"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GB" sz="2300" kern="1200"/>
            <a:t>Implementation Date</a:t>
          </a:r>
        </a:p>
      </dsp:txBody>
      <dsp:txXfrm>
        <a:off x="558924" y="3540677"/>
        <a:ext cx="7294632" cy="6126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CFAB32-1FC4-49AA-94AA-77D8A95437CC}">
      <dsp:nvSpPr>
        <dsp:cNvPr id="0" name=""/>
        <dsp:cNvSpPr/>
      </dsp:nvSpPr>
      <dsp:spPr>
        <a:xfrm>
          <a:off x="150330" y="833254"/>
          <a:ext cx="4923857" cy="153870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2217"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Impacted Parties</a:t>
          </a:r>
        </a:p>
        <a:p>
          <a:pPr marL="171450" lvl="1" indent="-171450" algn="l" defTabSz="711200">
            <a:lnSpc>
              <a:spcPct val="90000"/>
            </a:lnSpc>
            <a:spcBef>
              <a:spcPct val="0"/>
            </a:spcBef>
            <a:spcAft>
              <a:spcPct val="15000"/>
            </a:spcAft>
            <a:buChar char="•"/>
          </a:pPr>
          <a:r>
            <a:rPr lang="en-GB" sz="1600" kern="1200"/>
            <a:t>Large and Small Suppliers</a:t>
          </a:r>
        </a:p>
        <a:p>
          <a:pPr marL="171450" lvl="1" indent="-171450" algn="l" defTabSz="711200">
            <a:lnSpc>
              <a:spcPct val="90000"/>
            </a:lnSpc>
            <a:spcBef>
              <a:spcPct val="0"/>
            </a:spcBef>
            <a:spcAft>
              <a:spcPct val="15000"/>
            </a:spcAft>
            <a:buChar char="•"/>
          </a:pPr>
          <a:r>
            <a:rPr lang="en-GB" sz="1600" kern="1200"/>
            <a:t>Electricity Network Parties</a:t>
          </a:r>
        </a:p>
        <a:p>
          <a:pPr marL="171450" lvl="1" indent="-171450" algn="l" defTabSz="711200">
            <a:lnSpc>
              <a:spcPct val="90000"/>
            </a:lnSpc>
            <a:spcBef>
              <a:spcPct val="0"/>
            </a:spcBef>
            <a:spcAft>
              <a:spcPct val="15000"/>
            </a:spcAft>
            <a:buChar char="•"/>
          </a:pPr>
          <a:r>
            <a:rPr lang="en-GB" sz="1600" kern="1200"/>
            <a:t>DCC</a:t>
          </a:r>
        </a:p>
      </dsp:txBody>
      <dsp:txXfrm>
        <a:off x="150330" y="833254"/>
        <a:ext cx="4923857" cy="1538705"/>
      </dsp:txXfrm>
    </dsp:sp>
    <dsp:sp modelId="{302E75A8-6911-4D74-ADAD-88B57630A940}">
      <dsp:nvSpPr>
        <dsp:cNvPr id="0" name=""/>
        <dsp:cNvSpPr/>
      </dsp:nvSpPr>
      <dsp:spPr>
        <a:xfrm>
          <a:off x="214497" y="925053"/>
          <a:ext cx="818591" cy="14220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CC7FE1-395C-4CA2-A4C2-9D092042AC57}">
      <dsp:nvSpPr>
        <dsp:cNvPr id="0" name=""/>
        <dsp:cNvSpPr/>
      </dsp:nvSpPr>
      <dsp:spPr>
        <a:xfrm>
          <a:off x="5391661" y="833508"/>
          <a:ext cx="4923857" cy="153870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2217"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Costs</a:t>
          </a:r>
        </a:p>
        <a:p>
          <a:pPr marL="171450" lvl="1" indent="-171450" algn="l" defTabSz="711200">
            <a:lnSpc>
              <a:spcPct val="90000"/>
            </a:lnSpc>
            <a:spcBef>
              <a:spcPct val="0"/>
            </a:spcBef>
            <a:spcAft>
              <a:spcPct val="15000"/>
            </a:spcAft>
            <a:buChar char="•"/>
          </a:pPr>
          <a:r>
            <a:rPr lang="en-GB" sz="1600" kern="1200"/>
            <a:t>£197,524</a:t>
          </a:r>
        </a:p>
        <a:p>
          <a:pPr marL="171450" lvl="1" indent="-171450" algn="l" defTabSz="711200">
            <a:lnSpc>
              <a:spcPct val="90000"/>
            </a:lnSpc>
            <a:spcBef>
              <a:spcPct val="0"/>
            </a:spcBef>
            <a:spcAft>
              <a:spcPct val="15000"/>
            </a:spcAft>
            <a:buChar char="•"/>
          </a:pPr>
          <a:r>
            <a:rPr lang="en-GB" sz="1600" kern="1200"/>
            <a:t>App Supt costs of £1,722 per month for additional phone calls (this will not apply if there is no additional calls)</a:t>
          </a:r>
        </a:p>
      </dsp:txBody>
      <dsp:txXfrm>
        <a:off x="5391661" y="833508"/>
        <a:ext cx="4923857" cy="1538705"/>
      </dsp:txXfrm>
    </dsp:sp>
    <dsp:sp modelId="{D15AEE2E-9723-4DE9-B9E9-957693A3366B}">
      <dsp:nvSpPr>
        <dsp:cNvPr id="0" name=""/>
        <dsp:cNvSpPr/>
      </dsp:nvSpPr>
      <dsp:spPr>
        <a:xfrm>
          <a:off x="5430758" y="866441"/>
          <a:ext cx="822738" cy="14230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6BCE48-17F6-4136-ABC5-A858A939B077}">
      <dsp:nvSpPr>
        <dsp:cNvPr id="0" name=""/>
        <dsp:cNvSpPr/>
      </dsp:nvSpPr>
      <dsp:spPr>
        <a:xfrm>
          <a:off x="156758" y="2599835"/>
          <a:ext cx="4923857" cy="153870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2217"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Target Release</a:t>
          </a:r>
        </a:p>
        <a:p>
          <a:pPr marL="171450" lvl="1" indent="-171450" algn="l" defTabSz="711200">
            <a:lnSpc>
              <a:spcPct val="90000"/>
            </a:lnSpc>
            <a:spcBef>
              <a:spcPct val="0"/>
            </a:spcBef>
            <a:spcAft>
              <a:spcPct val="15000"/>
            </a:spcAft>
            <a:buChar char="•"/>
          </a:pPr>
          <a:r>
            <a:rPr lang="en-GB" sz="1600" kern="1200"/>
            <a:t>June 2023 SEC Release</a:t>
          </a:r>
        </a:p>
      </dsp:txBody>
      <dsp:txXfrm>
        <a:off x="156758" y="2599835"/>
        <a:ext cx="4923857" cy="1538705"/>
      </dsp:txXfrm>
    </dsp:sp>
    <dsp:sp modelId="{89C73D10-A4C7-4643-A8B8-3CEB54EE1830}">
      <dsp:nvSpPr>
        <dsp:cNvPr id="0" name=""/>
        <dsp:cNvSpPr/>
      </dsp:nvSpPr>
      <dsp:spPr>
        <a:xfrm>
          <a:off x="221667" y="2664459"/>
          <a:ext cx="927625" cy="12635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B53B4E-32B5-41BE-AA6F-EB11F5F12034}">
      <dsp:nvSpPr>
        <dsp:cNvPr id="0" name=""/>
        <dsp:cNvSpPr/>
      </dsp:nvSpPr>
      <dsp:spPr>
        <a:xfrm>
          <a:off x="5390265" y="2608412"/>
          <a:ext cx="4923857" cy="153870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2217"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Benefits</a:t>
          </a:r>
        </a:p>
        <a:p>
          <a:pPr marL="171450" lvl="1" indent="-171450" algn="l" defTabSz="711200">
            <a:lnSpc>
              <a:spcPct val="90000"/>
            </a:lnSpc>
            <a:spcBef>
              <a:spcPct val="0"/>
            </a:spcBef>
            <a:spcAft>
              <a:spcPct val="15000"/>
            </a:spcAft>
            <a:buChar char="•"/>
          </a:pPr>
          <a:r>
            <a:rPr lang="en-GB" sz="1600" kern="1200"/>
            <a:t>Reduction in non-genuine Alerts</a:t>
          </a:r>
          <a:endParaRPr lang="en-GB" sz="1600" kern="1200" baseline="30000"/>
        </a:p>
        <a:p>
          <a:pPr marL="171450" lvl="1" indent="-171450" algn="l" defTabSz="711200">
            <a:lnSpc>
              <a:spcPct val="90000"/>
            </a:lnSpc>
            <a:spcBef>
              <a:spcPct val="0"/>
            </a:spcBef>
            <a:spcAft>
              <a:spcPct val="15000"/>
            </a:spcAft>
            <a:buChar char="•"/>
          </a:pPr>
          <a:r>
            <a:rPr lang="en-GB" sz="1600" kern="1200"/>
            <a:t>Substantial savings for DNOs not having to respond to these Alerts</a:t>
          </a:r>
          <a:endParaRPr lang="en-GB" sz="1600" kern="1200" baseline="30000"/>
        </a:p>
        <a:p>
          <a:pPr marL="171450" lvl="1" indent="-171450" algn="l" defTabSz="711200">
            <a:lnSpc>
              <a:spcPct val="90000"/>
            </a:lnSpc>
            <a:spcBef>
              <a:spcPct val="0"/>
            </a:spcBef>
            <a:spcAft>
              <a:spcPct val="15000"/>
            </a:spcAft>
            <a:buChar char="•"/>
          </a:pPr>
          <a:endParaRPr lang="en-GB" sz="1600" kern="1200"/>
        </a:p>
      </dsp:txBody>
      <dsp:txXfrm>
        <a:off x="5390265" y="2608412"/>
        <a:ext cx="4923857" cy="1538705"/>
      </dsp:txXfrm>
    </dsp:sp>
    <dsp:sp modelId="{EE8F6BD5-89DD-49EB-AB76-727E75E95D36}">
      <dsp:nvSpPr>
        <dsp:cNvPr id="0" name=""/>
        <dsp:cNvSpPr/>
      </dsp:nvSpPr>
      <dsp:spPr>
        <a:xfrm>
          <a:off x="5443697" y="2674896"/>
          <a:ext cx="1000006" cy="1284805"/>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2665CA-377E-4019-8618-5CFB1D16E901}">
      <dsp:nvSpPr>
        <dsp:cNvPr id="0" name=""/>
        <dsp:cNvSpPr/>
      </dsp:nvSpPr>
      <dsp:spPr>
        <a:xfrm>
          <a:off x="0" y="293374"/>
          <a:ext cx="10515600" cy="2948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70688" numCol="1" spcCol="1270" anchor="t" anchorCtr="0">
          <a:noAutofit/>
        </a:bodyPr>
        <a:lstStyle/>
        <a:p>
          <a:pPr marL="228600" lvl="1" indent="-228600" algn="l" defTabSz="1066800">
            <a:lnSpc>
              <a:spcPct val="90000"/>
            </a:lnSpc>
            <a:spcBef>
              <a:spcPct val="0"/>
            </a:spcBef>
            <a:spcAft>
              <a:spcPct val="15000"/>
            </a:spcAft>
            <a:buFont typeface="Symbol" panose="05050102010706020507" pitchFamily="18" charset="2"/>
            <a:buChar char=""/>
          </a:pPr>
          <a:r>
            <a:rPr lang="en-GB" sz="2400" kern="1200"/>
            <a:t>When an installing Supplier pre-notifies a Device using the DCC Device Pre-Notification Service Request 12.2, it includes various Device details stored in the SMI including the ESME Variant. </a:t>
          </a:r>
          <a:endParaRPr lang="en-GB" sz="2400" kern="1200">
            <a:solidFill>
              <a:srgbClr val="333333">
                <a:hueOff val="0"/>
                <a:satOff val="0"/>
                <a:lumOff val="0"/>
                <a:alphaOff val="0"/>
              </a:srgbClr>
            </a:solidFill>
            <a:latin typeface="Calibri"/>
            <a:ea typeface="+mn-ea"/>
            <a:cs typeface="+mn-cs"/>
          </a:endParaRPr>
        </a:p>
        <a:p>
          <a:pPr marL="228600" lvl="1" indent="-228600" algn="l" defTabSz="1066800" rtl="0">
            <a:lnSpc>
              <a:spcPct val="90000"/>
            </a:lnSpc>
            <a:spcBef>
              <a:spcPct val="0"/>
            </a:spcBef>
            <a:spcAft>
              <a:spcPct val="15000"/>
            </a:spcAft>
            <a:buChar char="•"/>
          </a:pPr>
          <a:r>
            <a:rPr lang="en-GB" sz="2400" kern="1200">
              <a:solidFill>
                <a:srgbClr val="333333">
                  <a:hueOff val="0"/>
                  <a:satOff val="0"/>
                  <a:lumOff val="0"/>
                  <a:alphaOff val="0"/>
                </a:srgbClr>
              </a:solidFill>
              <a:latin typeface="Calibri"/>
              <a:ea typeface="+mn-ea"/>
              <a:cs typeface="+mn-cs"/>
            </a:rPr>
            <a:t>Once the installation and commissioning process begins and the Device leaves the pending state it is not possible to update these details in the SMI and the gaining Supplier is unable to correct any errors made by the previous Supplier. </a:t>
          </a:r>
        </a:p>
      </dsp:txBody>
      <dsp:txXfrm>
        <a:off x="0" y="293374"/>
        <a:ext cx="10515600" cy="2948400"/>
      </dsp:txXfrm>
    </dsp:sp>
    <dsp:sp modelId="{04D2D698-E396-49B1-8E8A-E1EE31DC4C18}">
      <dsp:nvSpPr>
        <dsp:cNvPr id="0" name=""/>
        <dsp:cNvSpPr/>
      </dsp:nvSpPr>
      <dsp:spPr>
        <a:xfrm>
          <a:off x="525780" y="27694"/>
          <a:ext cx="7360920"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GB" sz="1800" kern="1200"/>
            <a:t>Issue</a:t>
          </a:r>
        </a:p>
      </dsp:txBody>
      <dsp:txXfrm>
        <a:off x="551719" y="53633"/>
        <a:ext cx="7309042" cy="479482"/>
      </dsp:txXfrm>
    </dsp:sp>
    <dsp:sp modelId="{5A1271A9-FA90-4FCE-9423-0C95F08D4D8A}">
      <dsp:nvSpPr>
        <dsp:cNvPr id="0" name=""/>
        <dsp:cNvSpPr/>
      </dsp:nvSpPr>
      <dsp:spPr>
        <a:xfrm>
          <a:off x="0" y="3604655"/>
          <a:ext cx="10515600" cy="12190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70688" numCol="1" spcCol="1270" anchor="t" anchorCtr="0">
          <a:noAutofit/>
        </a:bodyPr>
        <a:lstStyle/>
        <a:p>
          <a:pPr marL="228600" lvl="1" indent="-228600" algn="l" defTabSz="1066800" rtl="0">
            <a:lnSpc>
              <a:spcPct val="90000"/>
            </a:lnSpc>
            <a:spcBef>
              <a:spcPct val="0"/>
            </a:spcBef>
            <a:spcAft>
              <a:spcPct val="15000"/>
            </a:spcAft>
            <a:buChar char="•"/>
          </a:pPr>
          <a:r>
            <a:rPr lang="en-GB" sz="2400" kern="1200">
              <a:solidFill>
                <a:srgbClr val="333333">
                  <a:hueOff val="0"/>
                  <a:satOff val="0"/>
                  <a:lumOff val="0"/>
                  <a:alphaOff val="0"/>
                </a:srgbClr>
              </a:solidFill>
              <a:latin typeface="Calibri"/>
              <a:ea typeface="+mn-ea"/>
              <a:cs typeface="+mn-cs"/>
            </a:rPr>
            <a:t>Allow the Responsible Supplier to be able to correct the ESME Variant field in the SMI after the Device has been commissioned.</a:t>
          </a:r>
        </a:p>
      </dsp:txBody>
      <dsp:txXfrm>
        <a:off x="0" y="3604655"/>
        <a:ext cx="10515600" cy="1219050"/>
      </dsp:txXfrm>
    </dsp:sp>
    <dsp:sp modelId="{621D3D51-B3F6-4D04-BE73-D73D0FF67E41}">
      <dsp:nvSpPr>
        <dsp:cNvPr id="0" name=""/>
        <dsp:cNvSpPr/>
      </dsp:nvSpPr>
      <dsp:spPr>
        <a:xfrm>
          <a:off x="525780" y="3338975"/>
          <a:ext cx="7360920"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GB" sz="1800" kern="1200"/>
            <a:t>Proposed Solution</a:t>
          </a:r>
        </a:p>
      </dsp:txBody>
      <dsp:txXfrm>
        <a:off x="551719" y="3364914"/>
        <a:ext cx="7309042" cy="4794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CFAB32-1FC4-49AA-94AA-77D8A95437CC}">
      <dsp:nvSpPr>
        <dsp:cNvPr id="0" name=""/>
        <dsp:cNvSpPr/>
      </dsp:nvSpPr>
      <dsp:spPr>
        <a:xfrm>
          <a:off x="150330" y="833254"/>
          <a:ext cx="4923857" cy="153870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2217"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Impacted Parties</a:t>
          </a:r>
        </a:p>
        <a:p>
          <a:pPr marL="171450" lvl="1" indent="-171450" algn="l" defTabSz="844550">
            <a:lnSpc>
              <a:spcPct val="90000"/>
            </a:lnSpc>
            <a:spcBef>
              <a:spcPct val="0"/>
            </a:spcBef>
            <a:spcAft>
              <a:spcPct val="15000"/>
            </a:spcAft>
            <a:buChar char="•"/>
          </a:pPr>
          <a:r>
            <a:rPr lang="en-GB" sz="1900" kern="1200"/>
            <a:t>Suppliers</a:t>
          </a:r>
        </a:p>
        <a:p>
          <a:pPr marL="171450" lvl="1" indent="-171450" algn="l" defTabSz="844550">
            <a:lnSpc>
              <a:spcPct val="90000"/>
            </a:lnSpc>
            <a:spcBef>
              <a:spcPct val="0"/>
            </a:spcBef>
            <a:spcAft>
              <a:spcPct val="15000"/>
            </a:spcAft>
            <a:buChar char="•"/>
          </a:pPr>
          <a:r>
            <a:rPr lang="en-GB" sz="1900" kern="1200"/>
            <a:t>Network Parties </a:t>
          </a:r>
        </a:p>
        <a:p>
          <a:pPr marL="171450" lvl="1" indent="-171450" algn="l" defTabSz="844550">
            <a:lnSpc>
              <a:spcPct val="90000"/>
            </a:lnSpc>
            <a:spcBef>
              <a:spcPct val="0"/>
            </a:spcBef>
            <a:spcAft>
              <a:spcPct val="15000"/>
            </a:spcAft>
            <a:buChar char="•"/>
          </a:pPr>
          <a:r>
            <a:rPr lang="en-GB" sz="1900" kern="1200"/>
            <a:t>DCC</a:t>
          </a:r>
        </a:p>
      </dsp:txBody>
      <dsp:txXfrm>
        <a:off x="150330" y="833254"/>
        <a:ext cx="4923857" cy="1538705"/>
      </dsp:txXfrm>
    </dsp:sp>
    <dsp:sp modelId="{302E75A8-6911-4D74-ADAD-88B57630A940}">
      <dsp:nvSpPr>
        <dsp:cNvPr id="0" name=""/>
        <dsp:cNvSpPr/>
      </dsp:nvSpPr>
      <dsp:spPr>
        <a:xfrm>
          <a:off x="214497" y="925053"/>
          <a:ext cx="818591" cy="14220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CC7FE1-395C-4CA2-A4C2-9D092042AC57}">
      <dsp:nvSpPr>
        <dsp:cNvPr id="0" name=""/>
        <dsp:cNvSpPr/>
      </dsp:nvSpPr>
      <dsp:spPr>
        <a:xfrm>
          <a:off x="5391661" y="833508"/>
          <a:ext cx="4923857" cy="153870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2217"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Costs</a:t>
          </a:r>
        </a:p>
        <a:p>
          <a:pPr marL="171450" lvl="1" indent="-171450" algn="l" defTabSz="844550">
            <a:lnSpc>
              <a:spcPct val="90000"/>
            </a:lnSpc>
            <a:spcBef>
              <a:spcPct val="0"/>
            </a:spcBef>
            <a:spcAft>
              <a:spcPct val="15000"/>
            </a:spcAft>
            <a:buChar char="•"/>
          </a:pPr>
          <a:r>
            <a:rPr lang="en-GB" sz="1900" kern="1200"/>
            <a:t>Total cost to implement the change is £81,000</a:t>
          </a:r>
        </a:p>
      </dsp:txBody>
      <dsp:txXfrm>
        <a:off x="5391661" y="833508"/>
        <a:ext cx="4923857" cy="1538705"/>
      </dsp:txXfrm>
    </dsp:sp>
    <dsp:sp modelId="{D15AEE2E-9723-4DE9-B9E9-957693A3366B}">
      <dsp:nvSpPr>
        <dsp:cNvPr id="0" name=""/>
        <dsp:cNvSpPr/>
      </dsp:nvSpPr>
      <dsp:spPr>
        <a:xfrm>
          <a:off x="5430758" y="866441"/>
          <a:ext cx="822738" cy="14230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6BCE48-17F6-4136-ABC5-A858A939B077}">
      <dsp:nvSpPr>
        <dsp:cNvPr id="0" name=""/>
        <dsp:cNvSpPr/>
      </dsp:nvSpPr>
      <dsp:spPr>
        <a:xfrm>
          <a:off x="156758" y="2599835"/>
          <a:ext cx="4923857" cy="153870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2217"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Target Release</a:t>
          </a:r>
        </a:p>
        <a:p>
          <a:pPr marL="171450" lvl="1" indent="-171450" algn="l" defTabSz="844550">
            <a:lnSpc>
              <a:spcPct val="90000"/>
            </a:lnSpc>
            <a:spcBef>
              <a:spcPct val="0"/>
            </a:spcBef>
            <a:spcAft>
              <a:spcPct val="15000"/>
            </a:spcAft>
            <a:buChar char="•"/>
          </a:pPr>
          <a:r>
            <a:rPr lang="en-GB" sz="1900" kern="1200"/>
            <a:t>June 2023 SEC Release</a:t>
          </a:r>
        </a:p>
      </dsp:txBody>
      <dsp:txXfrm>
        <a:off x="156758" y="2599835"/>
        <a:ext cx="4923857" cy="1538705"/>
      </dsp:txXfrm>
    </dsp:sp>
    <dsp:sp modelId="{89C73D10-A4C7-4643-A8B8-3CEB54EE1830}">
      <dsp:nvSpPr>
        <dsp:cNvPr id="0" name=""/>
        <dsp:cNvSpPr/>
      </dsp:nvSpPr>
      <dsp:spPr>
        <a:xfrm>
          <a:off x="221667" y="2664459"/>
          <a:ext cx="927625" cy="12635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B53B4E-32B5-41BE-AA6F-EB11F5F12034}">
      <dsp:nvSpPr>
        <dsp:cNvPr id="0" name=""/>
        <dsp:cNvSpPr/>
      </dsp:nvSpPr>
      <dsp:spPr>
        <a:xfrm>
          <a:off x="5390265" y="2608412"/>
          <a:ext cx="4923857" cy="153870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2217" tIns="91440" rIns="91440" bIns="91440" numCol="1" spcCol="1270" anchor="t" anchorCtr="0">
          <a:noAutofit/>
        </a:bodyPr>
        <a:lstStyle/>
        <a:p>
          <a:pPr marL="0" lvl="0" indent="0" algn="l" defTabSz="1066800">
            <a:lnSpc>
              <a:spcPct val="90000"/>
            </a:lnSpc>
            <a:spcBef>
              <a:spcPct val="0"/>
            </a:spcBef>
            <a:spcAft>
              <a:spcPct val="35000"/>
            </a:spcAft>
            <a:buNone/>
          </a:pPr>
          <a:r>
            <a:rPr lang="en-GB" sz="2400" kern="1200"/>
            <a:t>Benefits</a:t>
          </a:r>
        </a:p>
        <a:p>
          <a:pPr marL="171450" lvl="1" indent="-171450" algn="l" defTabSz="844550">
            <a:lnSpc>
              <a:spcPct val="90000"/>
            </a:lnSpc>
            <a:spcBef>
              <a:spcPct val="0"/>
            </a:spcBef>
            <a:spcAft>
              <a:spcPct val="15000"/>
            </a:spcAft>
            <a:buChar char="•"/>
          </a:pPr>
          <a:r>
            <a:rPr lang="en-GB" sz="1900" kern="1200"/>
            <a:t>Ensure Smart Metering programme can operate efficiently </a:t>
          </a:r>
          <a:endParaRPr lang="en-GB" sz="1900" kern="1200" baseline="30000"/>
        </a:p>
      </dsp:txBody>
      <dsp:txXfrm>
        <a:off x="5390265" y="2608412"/>
        <a:ext cx="4923857" cy="1538705"/>
      </dsp:txXfrm>
    </dsp:sp>
    <dsp:sp modelId="{EE8F6BD5-89DD-49EB-AB76-727E75E95D36}">
      <dsp:nvSpPr>
        <dsp:cNvPr id="0" name=""/>
        <dsp:cNvSpPr/>
      </dsp:nvSpPr>
      <dsp:spPr>
        <a:xfrm>
          <a:off x="5443697" y="2674896"/>
          <a:ext cx="1000006" cy="1284805"/>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5C46E5-FB64-45F0-9DEA-617C8411221B}">
      <dsp:nvSpPr>
        <dsp:cNvPr id="0" name=""/>
        <dsp:cNvSpPr/>
      </dsp:nvSpPr>
      <dsp:spPr>
        <a:xfrm>
          <a:off x="0" y="381818"/>
          <a:ext cx="11605845" cy="1732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0743" tIns="416560" rIns="900743" bIns="142240" numCol="1" spcCol="1270" anchor="t" anchorCtr="0">
          <a:noAutofit/>
        </a:bodyPr>
        <a:lstStyle/>
        <a:p>
          <a:pPr marL="228600" lvl="1" indent="-228600" algn="l" defTabSz="889000">
            <a:lnSpc>
              <a:spcPct val="90000"/>
            </a:lnSpc>
            <a:spcBef>
              <a:spcPct val="0"/>
            </a:spcBef>
            <a:spcAft>
              <a:spcPct val="15000"/>
            </a:spcAft>
            <a:buChar char="•"/>
          </a:pPr>
          <a:r>
            <a:rPr lang="en-GB" sz="2000" kern="1200"/>
            <a:t>Uneven reporting capabilities across DCC Users leading to reduced ability to drive improvement</a:t>
          </a:r>
        </a:p>
        <a:p>
          <a:pPr marL="228600" lvl="1" indent="-228600" algn="l" defTabSz="889000">
            <a:lnSpc>
              <a:spcPct val="90000"/>
            </a:lnSpc>
            <a:spcBef>
              <a:spcPct val="0"/>
            </a:spcBef>
            <a:spcAft>
              <a:spcPct val="15000"/>
            </a:spcAft>
            <a:buChar char="•"/>
          </a:pPr>
          <a:r>
            <a:rPr lang="en-GB" sz="2000" kern="1200"/>
            <a:t>Continued poor performance and poor data quality affects other DCC Users, resulting in financial and reputational costs across the industry</a:t>
          </a:r>
        </a:p>
      </dsp:txBody>
      <dsp:txXfrm>
        <a:off x="0" y="381818"/>
        <a:ext cx="11605845" cy="1732500"/>
      </dsp:txXfrm>
    </dsp:sp>
    <dsp:sp modelId="{8D2CF790-6C5E-4DE6-A5A1-AC349BFEE06E}">
      <dsp:nvSpPr>
        <dsp:cNvPr id="0" name=""/>
        <dsp:cNvSpPr/>
      </dsp:nvSpPr>
      <dsp:spPr>
        <a:xfrm flipH="1">
          <a:off x="580292" y="86618"/>
          <a:ext cx="6323549" cy="590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071" tIns="0" rIns="307071" bIns="0" numCol="1" spcCol="1270" anchor="ctr" anchorCtr="0">
          <a:noAutofit/>
        </a:bodyPr>
        <a:lstStyle/>
        <a:p>
          <a:pPr marL="0" lvl="0" indent="0" algn="l" defTabSz="889000">
            <a:lnSpc>
              <a:spcPct val="90000"/>
            </a:lnSpc>
            <a:spcBef>
              <a:spcPct val="0"/>
            </a:spcBef>
            <a:spcAft>
              <a:spcPct val="35000"/>
            </a:spcAft>
            <a:buNone/>
          </a:pPr>
          <a:r>
            <a:rPr lang="en-GB" sz="2000" kern="1200"/>
            <a:t>Issue</a:t>
          </a:r>
        </a:p>
      </dsp:txBody>
      <dsp:txXfrm>
        <a:off x="609113" y="115439"/>
        <a:ext cx="6265907" cy="532757"/>
      </dsp:txXfrm>
    </dsp:sp>
    <dsp:sp modelId="{287CB9BC-8316-413A-97C2-F977988394DC}">
      <dsp:nvSpPr>
        <dsp:cNvPr id="0" name=""/>
        <dsp:cNvSpPr/>
      </dsp:nvSpPr>
      <dsp:spPr>
        <a:xfrm>
          <a:off x="0" y="2517518"/>
          <a:ext cx="11605845" cy="1165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0743" tIns="416560" rIns="900743" bIns="142240" numCol="1" spcCol="1270" anchor="t" anchorCtr="0">
          <a:noAutofit/>
        </a:bodyPr>
        <a:lstStyle/>
        <a:p>
          <a:pPr marL="228600" lvl="1" indent="-228600" algn="l" defTabSz="889000">
            <a:lnSpc>
              <a:spcPct val="90000"/>
            </a:lnSpc>
            <a:spcBef>
              <a:spcPct val="0"/>
            </a:spcBef>
            <a:spcAft>
              <a:spcPct val="15000"/>
            </a:spcAft>
            <a:buChar char="•"/>
          </a:pPr>
          <a:r>
            <a:rPr lang="en-GB" sz="2000" kern="1200"/>
            <a:t>Mandate a standardised performance report across DCC Users</a:t>
          </a:r>
        </a:p>
        <a:p>
          <a:pPr marL="228600" lvl="1" indent="-228600" algn="l" defTabSz="889000">
            <a:lnSpc>
              <a:spcPct val="90000"/>
            </a:lnSpc>
            <a:spcBef>
              <a:spcPct val="0"/>
            </a:spcBef>
            <a:spcAft>
              <a:spcPct val="15000"/>
            </a:spcAft>
            <a:buChar char="•"/>
          </a:pPr>
          <a:r>
            <a:rPr lang="en-GB" sz="2000" kern="1200"/>
            <a:t>Reporting delivered in CSV/PDF formats</a:t>
          </a:r>
        </a:p>
      </dsp:txBody>
      <dsp:txXfrm>
        <a:off x="0" y="2517518"/>
        <a:ext cx="11605845" cy="1165500"/>
      </dsp:txXfrm>
    </dsp:sp>
    <dsp:sp modelId="{C107FCE5-E0CD-4499-8CD2-C20E00C7AED5}">
      <dsp:nvSpPr>
        <dsp:cNvPr id="0" name=""/>
        <dsp:cNvSpPr/>
      </dsp:nvSpPr>
      <dsp:spPr>
        <a:xfrm>
          <a:off x="580292" y="2222318"/>
          <a:ext cx="6317537" cy="590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071" tIns="0" rIns="307071" bIns="0" numCol="1" spcCol="1270" anchor="ctr" anchorCtr="0">
          <a:noAutofit/>
        </a:bodyPr>
        <a:lstStyle/>
        <a:p>
          <a:pPr marL="0" lvl="0" indent="0" algn="l" defTabSz="889000">
            <a:lnSpc>
              <a:spcPct val="90000"/>
            </a:lnSpc>
            <a:spcBef>
              <a:spcPct val="0"/>
            </a:spcBef>
            <a:spcAft>
              <a:spcPct val="35000"/>
            </a:spcAft>
            <a:buNone/>
          </a:pPr>
          <a:r>
            <a:rPr lang="en-GB" sz="2000" kern="1200"/>
            <a:t>Proposed Solution	</a:t>
          </a:r>
        </a:p>
      </dsp:txBody>
      <dsp:txXfrm>
        <a:off x="609113" y="2251139"/>
        <a:ext cx="6259895" cy="532757"/>
      </dsp:txXfrm>
    </dsp:sp>
    <dsp:sp modelId="{E9CFB2A7-7ADE-440C-9E82-0FDA746D14B8}">
      <dsp:nvSpPr>
        <dsp:cNvPr id="0" name=""/>
        <dsp:cNvSpPr/>
      </dsp:nvSpPr>
      <dsp:spPr>
        <a:xfrm>
          <a:off x="0" y="4086218"/>
          <a:ext cx="11605845" cy="850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0743" tIns="416560" rIns="900743" bIns="142240" numCol="1" spcCol="1270" anchor="t" anchorCtr="0">
          <a:noAutofit/>
        </a:bodyPr>
        <a:lstStyle/>
        <a:p>
          <a:pPr marL="228600" lvl="1" indent="-228600" algn="l" defTabSz="889000">
            <a:lnSpc>
              <a:spcPct val="90000"/>
            </a:lnSpc>
            <a:spcBef>
              <a:spcPct val="0"/>
            </a:spcBef>
            <a:spcAft>
              <a:spcPct val="15000"/>
            </a:spcAft>
            <a:buChar char="•"/>
          </a:pPr>
          <a:r>
            <a:rPr lang="en-GB" sz="2000" kern="1200"/>
            <a:t>As Proposed Solution but with reporting also delivered via interactive portal</a:t>
          </a:r>
        </a:p>
      </dsp:txBody>
      <dsp:txXfrm>
        <a:off x="0" y="4086218"/>
        <a:ext cx="11605845" cy="850500"/>
      </dsp:txXfrm>
    </dsp:sp>
    <dsp:sp modelId="{2D9603A0-D15C-4FF6-BEAA-97B12A84D8B6}">
      <dsp:nvSpPr>
        <dsp:cNvPr id="0" name=""/>
        <dsp:cNvSpPr/>
      </dsp:nvSpPr>
      <dsp:spPr>
        <a:xfrm>
          <a:off x="580292" y="3791018"/>
          <a:ext cx="6268142" cy="590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071" tIns="0" rIns="307071" bIns="0" numCol="1" spcCol="1270" anchor="ctr" anchorCtr="0">
          <a:noAutofit/>
        </a:bodyPr>
        <a:lstStyle/>
        <a:p>
          <a:pPr marL="0" lvl="0" indent="0" algn="l" defTabSz="889000">
            <a:lnSpc>
              <a:spcPct val="90000"/>
            </a:lnSpc>
            <a:spcBef>
              <a:spcPct val="0"/>
            </a:spcBef>
            <a:spcAft>
              <a:spcPct val="35000"/>
            </a:spcAft>
            <a:buNone/>
          </a:pPr>
          <a:r>
            <a:rPr lang="en-GB" sz="2000" kern="1200"/>
            <a:t>Alternative Solution</a:t>
          </a:r>
        </a:p>
      </dsp:txBody>
      <dsp:txXfrm>
        <a:off x="609113" y="3819839"/>
        <a:ext cx="6210500" cy="53275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CFAB32-1FC4-49AA-94AA-77D8A95437CC}">
      <dsp:nvSpPr>
        <dsp:cNvPr id="0" name=""/>
        <dsp:cNvSpPr/>
      </dsp:nvSpPr>
      <dsp:spPr>
        <a:xfrm>
          <a:off x="150330" y="833254"/>
          <a:ext cx="4923857" cy="153870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2217"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Impacted Parties</a:t>
          </a:r>
        </a:p>
        <a:p>
          <a:pPr marL="171450" lvl="1" indent="-171450" algn="l" defTabSz="711200">
            <a:lnSpc>
              <a:spcPct val="90000"/>
            </a:lnSpc>
            <a:spcBef>
              <a:spcPct val="0"/>
            </a:spcBef>
            <a:spcAft>
              <a:spcPct val="15000"/>
            </a:spcAft>
            <a:buChar char="•"/>
          </a:pPr>
          <a:r>
            <a:rPr lang="en-GB" sz="1600" kern="1200"/>
            <a:t>DCC (direct)</a:t>
          </a:r>
        </a:p>
        <a:p>
          <a:pPr marL="171450" lvl="1" indent="-171450" algn="l" defTabSz="711200">
            <a:lnSpc>
              <a:spcPct val="90000"/>
            </a:lnSpc>
            <a:spcBef>
              <a:spcPct val="0"/>
            </a:spcBef>
            <a:spcAft>
              <a:spcPct val="15000"/>
            </a:spcAft>
            <a:buChar char="•"/>
          </a:pPr>
          <a:r>
            <a:rPr lang="en-GB" sz="1600" kern="1200"/>
            <a:t>Positive impact on Suppliers, Network Parties &amp; Other SEC Parties</a:t>
          </a:r>
        </a:p>
      </dsp:txBody>
      <dsp:txXfrm>
        <a:off x="150330" y="833254"/>
        <a:ext cx="4923857" cy="1538705"/>
      </dsp:txXfrm>
    </dsp:sp>
    <dsp:sp modelId="{302E75A8-6911-4D74-ADAD-88B57630A940}">
      <dsp:nvSpPr>
        <dsp:cNvPr id="0" name=""/>
        <dsp:cNvSpPr/>
      </dsp:nvSpPr>
      <dsp:spPr>
        <a:xfrm>
          <a:off x="214497" y="925053"/>
          <a:ext cx="818591" cy="14220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CC7FE1-395C-4CA2-A4C2-9D092042AC57}">
      <dsp:nvSpPr>
        <dsp:cNvPr id="0" name=""/>
        <dsp:cNvSpPr/>
      </dsp:nvSpPr>
      <dsp:spPr>
        <a:xfrm>
          <a:off x="5391661" y="833508"/>
          <a:ext cx="4923857" cy="153870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2217"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Costs</a:t>
          </a:r>
        </a:p>
        <a:p>
          <a:pPr marL="171450" lvl="1" indent="-171450" algn="l" defTabSz="711200">
            <a:lnSpc>
              <a:spcPct val="90000"/>
            </a:lnSpc>
            <a:spcBef>
              <a:spcPct val="0"/>
            </a:spcBef>
            <a:spcAft>
              <a:spcPct val="15000"/>
            </a:spcAft>
            <a:buChar char="•"/>
          </a:pPr>
          <a:r>
            <a:rPr lang="en-GB" sz="1600" kern="1200"/>
            <a:t>Approximate implementation cost of £190,000</a:t>
          </a:r>
        </a:p>
        <a:p>
          <a:pPr marL="171450" lvl="1" indent="-171450" algn="l" defTabSz="711200">
            <a:lnSpc>
              <a:spcPct val="90000"/>
            </a:lnSpc>
            <a:spcBef>
              <a:spcPct val="0"/>
            </a:spcBef>
            <a:spcAft>
              <a:spcPct val="15000"/>
            </a:spcAft>
            <a:buChar char="•"/>
          </a:pPr>
          <a:r>
            <a:rPr lang="en-GB" sz="1600" kern="1200"/>
            <a:t>FIA cost of £15,000</a:t>
          </a:r>
        </a:p>
      </dsp:txBody>
      <dsp:txXfrm>
        <a:off x="5391661" y="833508"/>
        <a:ext cx="4923857" cy="1538705"/>
      </dsp:txXfrm>
    </dsp:sp>
    <dsp:sp modelId="{D15AEE2E-9723-4DE9-B9E9-957693A3366B}">
      <dsp:nvSpPr>
        <dsp:cNvPr id="0" name=""/>
        <dsp:cNvSpPr/>
      </dsp:nvSpPr>
      <dsp:spPr>
        <a:xfrm>
          <a:off x="5430758" y="866441"/>
          <a:ext cx="822738" cy="14230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6BCE48-17F6-4136-ABC5-A858A939B077}">
      <dsp:nvSpPr>
        <dsp:cNvPr id="0" name=""/>
        <dsp:cNvSpPr/>
      </dsp:nvSpPr>
      <dsp:spPr>
        <a:xfrm>
          <a:off x="156758" y="2599835"/>
          <a:ext cx="4923857" cy="153870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2217"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Target Release</a:t>
          </a:r>
        </a:p>
        <a:p>
          <a:pPr marL="171450" lvl="1" indent="-171450" algn="l" defTabSz="711200">
            <a:lnSpc>
              <a:spcPct val="90000"/>
            </a:lnSpc>
            <a:spcBef>
              <a:spcPct val="0"/>
            </a:spcBef>
            <a:spcAft>
              <a:spcPct val="15000"/>
            </a:spcAft>
            <a:buChar char="•"/>
          </a:pPr>
          <a:r>
            <a:rPr lang="en-GB" sz="1600" kern="1200"/>
            <a:t>June 2023 SEC Release</a:t>
          </a:r>
        </a:p>
      </dsp:txBody>
      <dsp:txXfrm>
        <a:off x="156758" y="2599835"/>
        <a:ext cx="4923857" cy="1538705"/>
      </dsp:txXfrm>
    </dsp:sp>
    <dsp:sp modelId="{89C73D10-A4C7-4643-A8B8-3CEB54EE1830}">
      <dsp:nvSpPr>
        <dsp:cNvPr id="0" name=""/>
        <dsp:cNvSpPr/>
      </dsp:nvSpPr>
      <dsp:spPr>
        <a:xfrm>
          <a:off x="221667" y="2664459"/>
          <a:ext cx="927625" cy="12635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B53B4E-32B5-41BE-AA6F-EB11F5F12034}">
      <dsp:nvSpPr>
        <dsp:cNvPr id="0" name=""/>
        <dsp:cNvSpPr/>
      </dsp:nvSpPr>
      <dsp:spPr>
        <a:xfrm>
          <a:off x="5390265" y="2608412"/>
          <a:ext cx="4923857" cy="153870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2217"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Benefits</a:t>
          </a:r>
        </a:p>
        <a:p>
          <a:pPr marL="171450" lvl="1" indent="-171450" algn="l" defTabSz="711200">
            <a:lnSpc>
              <a:spcPct val="90000"/>
            </a:lnSpc>
            <a:spcBef>
              <a:spcPct val="0"/>
            </a:spcBef>
            <a:spcAft>
              <a:spcPct val="15000"/>
            </a:spcAft>
            <a:buChar char="•"/>
          </a:pPr>
          <a:r>
            <a:rPr lang="en-GB" sz="1600" kern="1200"/>
            <a:t>Driving performance enhancements by identifying problem areas</a:t>
          </a:r>
          <a:endParaRPr lang="en-GB" sz="1600" kern="1200" baseline="30000"/>
        </a:p>
        <a:p>
          <a:pPr marL="171450" lvl="1" indent="-171450" algn="l" defTabSz="711200">
            <a:lnSpc>
              <a:spcPct val="90000"/>
            </a:lnSpc>
            <a:spcBef>
              <a:spcPct val="0"/>
            </a:spcBef>
            <a:spcAft>
              <a:spcPct val="15000"/>
            </a:spcAft>
            <a:buChar char="•"/>
          </a:pPr>
          <a:r>
            <a:rPr lang="en-GB" sz="1600" kern="1200"/>
            <a:t>Dependent on DCC User engagement</a:t>
          </a:r>
          <a:endParaRPr lang="en-GB" sz="1600" kern="1200" baseline="30000"/>
        </a:p>
        <a:p>
          <a:pPr marL="171450" lvl="1" indent="-171450" algn="l" defTabSz="711200">
            <a:lnSpc>
              <a:spcPct val="90000"/>
            </a:lnSpc>
            <a:spcBef>
              <a:spcPct val="0"/>
            </a:spcBef>
            <a:spcAft>
              <a:spcPct val="15000"/>
            </a:spcAft>
            <a:buChar char="•"/>
          </a:pPr>
          <a:r>
            <a:rPr lang="en-GB" sz="1600" kern="1200"/>
            <a:t>Improved Operational awareness</a:t>
          </a:r>
          <a:endParaRPr lang="en-GB" sz="1600" kern="1200" baseline="30000"/>
        </a:p>
      </dsp:txBody>
      <dsp:txXfrm>
        <a:off x="5390265" y="2608412"/>
        <a:ext cx="4923857" cy="1538705"/>
      </dsp:txXfrm>
    </dsp:sp>
    <dsp:sp modelId="{EE8F6BD5-89DD-49EB-AB76-727E75E95D36}">
      <dsp:nvSpPr>
        <dsp:cNvPr id="0" name=""/>
        <dsp:cNvSpPr/>
      </dsp:nvSpPr>
      <dsp:spPr>
        <a:xfrm>
          <a:off x="5443697" y="2674896"/>
          <a:ext cx="1000006" cy="1284805"/>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E642400-2F14-4ED1-BE39-3E7C97A0561F}" type="datetimeFigureOut">
              <a:rPr lang="en-GB" smtClean="0"/>
              <a:t>23/08/2022</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09A8F8-97D1-4D4C-AF91-6C184D2F1B48}" type="slidenum">
              <a:rPr lang="en-GB" smtClean="0"/>
              <a:t>‹#›</a:t>
            </a:fld>
            <a:endParaRPr lang="en-GB"/>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09B4F7-9AF9-4688-85B1-3A45625C11E1}" type="datetimeFigureOut">
              <a:rPr lang="en-GB" smtClean="0"/>
              <a:t>23/08/2022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12C555-6DCF-429E-96AB-0BDF1D6C6E4E}"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112C555-6DCF-429E-96AB-0BDF1D6C6E4E}" type="slidenum">
              <a:rPr lang="en-GB" smtClean="0"/>
              <a:t>2</a:t>
            </a:fld>
            <a:endParaRPr lang="en-GB"/>
          </a:p>
        </p:txBody>
      </p:sp>
    </p:spTree>
    <p:extLst>
      <p:ext uri="{BB962C8B-B14F-4D97-AF65-F5344CB8AC3E}">
        <p14:creationId xmlns:p14="http://schemas.microsoft.com/office/powerpoint/2010/main" val="336634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112C555-6DCF-429E-96AB-0BDF1D6C6E4E}" type="slidenum">
              <a:rPr lang="en-GB" smtClean="0"/>
              <a:t>3</a:t>
            </a:fld>
            <a:endParaRPr lang="en-GB"/>
          </a:p>
        </p:txBody>
      </p:sp>
    </p:spTree>
    <p:extLst>
      <p:ext uri="{BB962C8B-B14F-4D97-AF65-F5344CB8AC3E}">
        <p14:creationId xmlns:p14="http://schemas.microsoft.com/office/powerpoint/2010/main" val="3770871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112C555-6DCF-429E-96AB-0BDF1D6C6E4E}" type="slidenum">
              <a:rPr lang="en-GB" smtClean="0"/>
              <a:t>5</a:t>
            </a:fld>
            <a:endParaRPr lang="en-GB"/>
          </a:p>
        </p:txBody>
      </p:sp>
    </p:spTree>
    <p:extLst>
      <p:ext uri="{BB962C8B-B14F-4D97-AF65-F5344CB8AC3E}">
        <p14:creationId xmlns:p14="http://schemas.microsoft.com/office/powerpoint/2010/main" val="3802190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112C555-6DCF-429E-96AB-0BDF1D6C6E4E}" type="slidenum">
              <a:rPr lang="en-GB" smtClean="0"/>
              <a:t>7</a:t>
            </a:fld>
            <a:endParaRPr lang="en-GB"/>
          </a:p>
        </p:txBody>
      </p:sp>
    </p:spTree>
    <p:extLst>
      <p:ext uri="{BB962C8B-B14F-4D97-AF65-F5344CB8AC3E}">
        <p14:creationId xmlns:p14="http://schemas.microsoft.com/office/powerpoint/2010/main" val="2399811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517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517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517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112C555-6DCF-429E-96AB-0BDF1D6C6E4E}" type="slidenum">
              <a:rPr lang="en-GB" smtClean="0"/>
              <a:t>26</a:t>
            </a:fld>
            <a:endParaRPr lang="en-GB"/>
          </a:p>
        </p:txBody>
      </p:sp>
    </p:spTree>
    <p:extLst>
      <p:ext uri="{BB962C8B-B14F-4D97-AF65-F5344CB8AC3E}">
        <p14:creationId xmlns:p14="http://schemas.microsoft.com/office/powerpoint/2010/main" val="29638909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1.xml"/><Relationship Id="rId1" Type="http://schemas.openxmlformats.org/officeDocument/2006/relationships/tags" Target="../tags/tag6.xml"/><Relationship Id="rId5" Type="http://schemas.openxmlformats.org/officeDocument/2006/relationships/image" Target="../media/image11.png"/><Relationship Id="rId4" Type="http://schemas.openxmlformats.org/officeDocument/2006/relationships/image" Target="../media/image8.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2.xml"/><Relationship Id="rId1" Type="http://schemas.openxmlformats.org/officeDocument/2006/relationships/tags" Target="../tags/tag8.xml"/><Relationship Id="rId4" Type="http://schemas.openxmlformats.org/officeDocument/2006/relationships/image" Target="../media/image8.e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2.jpeg"/><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3.jpeg"/><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2.jpeg"/><Relationship Id="rId1" Type="http://schemas.openxmlformats.org/officeDocument/2006/relationships/slideMaster" Target="../slideMasters/slideMaster1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3.jpeg"/><Relationship Id="rId1" Type="http://schemas.openxmlformats.org/officeDocument/2006/relationships/slideMaster" Target="../slideMasters/slideMaster1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2.jpeg"/><Relationship Id="rId1" Type="http://schemas.openxmlformats.org/officeDocument/2006/relationships/slideMaster" Target="../slideMasters/slideMaster1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3.jpeg"/><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3.jpeg"/><Relationship Id="rId1" Type="http://schemas.openxmlformats.org/officeDocument/2006/relationships/slideMaster" Target="../slideMasters/slideMaster1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2.jpeg"/><Relationship Id="rId1" Type="http://schemas.openxmlformats.org/officeDocument/2006/relationships/slideMaster" Target="../slideMasters/slideMaster1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5.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3.jpeg"/><Relationship Id="rId1" Type="http://schemas.openxmlformats.org/officeDocument/2006/relationships/slideMaster" Target="../slideMasters/slideMaster1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3.jpeg"/><Relationship Id="rId1" Type="http://schemas.openxmlformats.org/officeDocument/2006/relationships/slideMaster" Target="../slideMasters/slideMaster1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3.jpeg"/><Relationship Id="rId1" Type="http://schemas.openxmlformats.org/officeDocument/2006/relationships/slideMaster" Target="../slideMasters/slideMaster17.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7.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7.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2.jpeg"/><Relationship Id="rId1" Type="http://schemas.openxmlformats.org/officeDocument/2006/relationships/slideMaster" Target="../slideMasters/slideMaster1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p:cNvSpPr/>
          <p:nvPr userDrawn="1"/>
        </p:nvSpPr>
        <p:spPr>
          <a:xfrm>
            <a:off x="0" y="5589814"/>
            <a:ext cx="12192000" cy="1268186"/>
          </a:xfrm>
          <a:prstGeom prst="rect">
            <a:avLst/>
          </a:prstGeom>
          <a:solidFill>
            <a:srgbClr val="67C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Title 1"/>
          <p:cNvSpPr>
            <a:spLocks noGrp="1"/>
          </p:cNvSpPr>
          <p:nvPr>
            <p:ph type="title" hasCustomPrompt="1"/>
          </p:nvPr>
        </p:nvSpPr>
        <p:spPr>
          <a:xfrm>
            <a:off x="704850" y="509816"/>
            <a:ext cx="10002479" cy="1216616"/>
          </a:xfrm>
        </p:spPr>
        <p:txBody>
          <a:bodyPr wrap="square" anchor="b">
            <a:normAutofit/>
          </a:bodyPr>
          <a:lstStyle>
            <a:lvl1pPr>
              <a:defRPr sz="4000" b="1">
                <a:latin typeface="+mn-lt"/>
              </a:defRPr>
            </a:lvl1pPr>
          </a:lstStyle>
          <a:p>
            <a:r>
              <a:rPr lang="en-US"/>
              <a:t>Insert Presentation Title</a:t>
            </a:r>
            <a:endParaRPr lang="en-GB"/>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18671" y="254000"/>
            <a:ext cx="719329" cy="719329"/>
          </a:xfrm>
          <a:prstGeom prst="rect">
            <a:avLst/>
          </a:prstGeom>
        </p:spPr>
      </p:pic>
      <p:sp>
        <p:nvSpPr>
          <p:cNvPr id="24" name="Text Placeholder 23"/>
          <p:cNvSpPr>
            <a:spLocks noGrp="1"/>
          </p:cNvSpPr>
          <p:nvPr>
            <p:ph type="body" sz="quarter" idx="11" hasCustomPrompt="1"/>
          </p:nvPr>
        </p:nvSpPr>
        <p:spPr>
          <a:xfrm>
            <a:off x="704850" y="5818641"/>
            <a:ext cx="8958262" cy="810532"/>
          </a:xfrm>
        </p:spPr>
        <p:txBody>
          <a:bodyPr anchor="ctr"/>
          <a:lstStyle>
            <a:lvl1pPr marL="0" indent="0">
              <a:buNone/>
              <a:defRPr b="0" i="0" u="none">
                <a:solidFill>
                  <a:schemeClr val="bg1"/>
                </a:solidFill>
              </a:defRPr>
            </a:lvl1pPr>
          </a:lstStyle>
          <a:p>
            <a:pPr lvl="0"/>
            <a:r>
              <a:rPr lang="en-GB"/>
              <a:t>Insert Your Name</a:t>
            </a:r>
          </a:p>
        </p:txBody>
      </p:sp>
      <p:cxnSp>
        <p:nvCxnSpPr>
          <p:cNvPr id="36" name="Straight Connector 35"/>
          <p:cNvCxnSpPr/>
          <p:nvPr userDrawn="1"/>
        </p:nvCxnSpPr>
        <p:spPr>
          <a:xfrm>
            <a:off x="838200" y="1842854"/>
            <a:ext cx="11353800" cy="0"/>
          </a:xfrm>
          <a:prstGeom prst="line">
            <a:avLst/>
          </a:prstGeom>
          <a:ln w="12700">
            <a:solidFill>
              <a:srgbClr val="67C6F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3" hasCustomPrompt="1"/>
          </p:nvPr>
        </p:nvSpPr>
        <p:spPr>
          <a:xfrm>
            <a:off x="704850" y="2091070"/>
            <a:ext cx="6364544" cy="827560"/>
          </a:xfrm>
        </p:spPr>
        <p:txBody>
          <a:bodyPr>
            <a:normAutofit/>
          </a:bodyPr>
          <a:lstStyle>
            <a:lvl1pPr marL="0" indent="0">
              <a:buNone/>
              <a:defRPr sz="2400">
                <a:solidFill>
                  <a:srgbClr val="67C6F2"/>
                </a:solidFill>
              </a:defRPr>
            </a:lvl1pPr>
          </a:lstStyle>
          <a:p>
            <a:pPr lvl="0"/>
            <a:r>
              <a:rPr lang="en-GB"/>
              <a:t>Insert Sub Title Here</a:t>
            </a:r>
          </a:p>
        </p:txBody>
      </p:sp>
      <p:sp>
        <p:nvSpPr>
          <p:cNvPr id="11" name="Text Placeholder 38"/>
          <p:cNvSpPr>
            <a:spLocks noGrp="1"/>
          </p:cNvSpPr>
          <p:nvPr>
            <p:ph type="body" sz="quarter" idx="12" hasCustomPrompt="1"/>
          </p:nvPr>
        </p:nvSpPr>
        <p:spPr>
          <a:xfrm>
            <a:off x="774700" y="3307857"/>
            <a:ext cx="7566411" cy="544890"/>
          </a:xfrm>
        </p:spPr>
        <p:txBody>
          <a:bodyPr>
            <a:normAutofit/>
          </a:bodyPr>
          <a:lstStyle>
            <a:lvl1pPr marL="0" indent="0">
              <a:buNone/>
              <a:defRPr sz="1800" b="0" i="1">
                <a:solidFill>
                  <a:srgbClr val="FFFF00"/>
                </a:solidFill>
                <a:highlight>
                  <a:srgbClr val="937DB8"/>
                </a:highlight>
              </a:defRPr>
            </a:lvl1pPr>
          </a:lstStyle>
          <a:p>
            <a:pPr lvl="0"/>
            <a:r>
              <a:rPr lang="en-GB"/>
              <a:t>To change title slide image, click the ‘View’ tab &gt; ‘Slide Master’ &gt; right click on the image &gt; select ‘change image’ &gt; select from image bank located at:</a:t>
            </a:r>
          </a:p>
        </p:txBody>
      </p:sp>
      <p:sp>
        <p:nvSpPr>
          <p:cNvPr id="12" name="Text Placeholder 38"/>
          <p:cNvSpPr>
            <a:spLocks noGrp="1"/>
          </p:cNvSpPr>
          <p:nvPr>
            <p:ph type="body" sz="quarter" idx="14" hasCustomPrompt="1"/>
          </p:nvPr>
        </p:nvSpPr>
        <p:spPr>
          <a:xfrm>
            <a:off x="774699" y="4064730"/>
            <a:ext cx="7566411" cy="305487"/>
          </a:xfrm>
        </p:spPr>
        <p:txBody>
          <a:bodyPr>
            <a:normAutofit/>
          </a:bodyPr>
          <a:lstStyle>
            <a:lvl1pPr marL="0" indent="0">
              <a:buNone/>
              <a:defRPr sz="1800" b="1" i="1">
                <a:solidFill>
                  <a:srgbClr val="FFFF00"/>
                </a:solidFill>
                <a:highlight>
                  <a:srgbClr val="937DB8"/>
                </a:highlight>
              </a:defRPr>
            </a:lvl1pPr>
          </a:lstStyle>
          <a:p>
            <a:pPr lvl="0"/>
            <a:r>
              <a:rPr lang="en-GB"/>
              <a:t>G:\Gemserv\Image Bank\</a:t>
            </a:r>
            <a:r>
              <a:rPr lang="en-GB" err="1"/>
              <a:t>Powerpoint</a:t>
            </a:r>
            <a:r>
              <a:rPr lang="en-GB"/>
              <a:t>\Title Images\Blue </a:t>
            </a:r>
          </a:p>
        </p:txBody>
      </p:sp>
      <p:sp>
        <p:nvSpPr>
          <p:cNvPr id="13" name="Text Placeholder 38"/>
          <p:cNvSpPr>
            <a:spLocks noGrp="1"/>
          </p:cNvSpPr>
          <p:nvPr>
            <p:ph type="body" sz="quarter" idx="15" hasCustomPrompt="1"/>
          </p:nvPr>
        </p:nvSpPr>
        <p:spPr>
          <a:xfrm>
            <a:off x="774699" y="4582200"/>
            <a:ext cx="7566411" cy="544890"/>
          </a:xfrm>
        </p:spPr>
        <p:txBody>
          <a:bodyPr>
            <a:normAutofit/>
          </a:bodyPr>
          <a:lstStyle>
            <a:lvl1pPr marL="0" indent="0">
              <a:buNone/>
              <a:defRPr sz="1800" b="0" i="1">
                <a:solidFill>
                  <a:srgbClr val="FFFF00"/>
                </a:solidFill>
                <a:highlight>
                  <a:srgbClr val="937DB8"/>
                </a:highlight>
              </a:defRPr>
            </a:lvl1pPr>
          </a:lstStyle>
          <a:p>
            <a:pPr lvl="0"/>
            <a:r>
              <a:rPr lang="en-GB"/>
              <a:t>Once preferred image is selected, click the ‘Close Master View’ button under the ‘Slide Master’ tab.</a:t>
            </a:r>
          </a:p>
        </p:txBody>
      </p:sp>
      <p:pic>
        <p:nvPicPr>
          <p:cNvPr id="16" name="Picture 15" descr="C:\Users\catherine.cousins\AppData\Local\Microsoft\Windows\Temporary Internet Files\Content.Outlook\5NC1S6OP\SEC-Logo-without-diamonds.jpg">
            <a:extLst>
              <a:ext uri="{FF2B5EF4-FFF2-40B4-BE49-F238E27FC236}">
                <a16:creationId xmlns:a16="http://schemas.microsoft.com/office/drawing/2014/main" id="{4F2DD736-1672-4E9E-AE0E-53229D6B0F66}"/>
              </a:ext>
            </a:extLst>
          </p:cNvPr>
          <p:cNvPicPr/>
          <p:nvPr userDrawn="1"/>
        </p:nvPicPr>
        <p:blipFill>
          <a:blip r:embed="rId4"/>
          <a:srcRect/>
          <a:stretch>
            <a:fillRect/>
          </a:stretch>
        </p:blipFill>
        <p:spPr bwMode="auto">
          <a:xfrm>
            <a:off x="10620471" y="5700032"/>
            <a:ext cx="1457325" cy="1047750"/>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1872-7AD6-FBD5-1FE3-2B679E14A1A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640190C6-85A3-1DD9-AD89-FA71C0978D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Footer Placeholder 3">
            <a:extLst>
              <a:ext uri="{FF2B5EF4-FFF2-40B4-BE49-F238E27FC236}">
                <a16:creationId xmlns:a16="http://schemas.microsoft.com/office/drawing/2014/main" id="{BBBC58F1-DB59-EA13-E162-8756F21FCB0F}"/>
              </a:ext>
            </a:extLst>
          </p:cNvPr>
          <p:cNvSpPr>
            <a:spLocks noGrp="1"/>
          </p:cNvSpPr>
          <p:nvPr>
            <p:ph type="ftr" sz="quarter" idx="10"/>
          </p:nvPr>
        </p:nvSpPr>
        <p:spPr/>
        <p:txBody>
          <a:bodyPr/>
          <a:lstStyle/>
          <a:p>
            <a:r>
              <a:rPr lang="en-GB"/>
              <a:t>DCC Controlled - IMF</a:t>
            </a:r>
          </a:p>
        </p:txBody>
      </p:sp>
      <p:sp>
        <p:nvSpPr>
          <p:cNvPr id="5" name="Slide Number Placeholder 4">
            <a:extLst>
              <a:ext uri="{FF2B5EF4-FFF2-40B4-BE49-F238E27FC236}">
                <a16:creationId xmlns:a16="http://schemas.microsoft.com/office/drawing/2014/main" id="{8D0B9959-F20D-77E0-E51F-3AB0B78EC524}"/>
              </a:ext>
            </a:extLst>
          </p:cNvPr>
          <p:cNvSpPr>
            <a:spLocks noGrp="1"/>
          </p:cNvSpPr>
          <p:nvPr>
            <p:ph type="sldNum" sz="quarter" idx="11"/>
          </p:nvPr>
        </p:nvSpPr>
        <p:spPr/>
        <p:txBody>
          <a:bodyPr/>
          <a:lstStyle/>
          <a:p>
            <a:fld id="{0CAA2D99-2BEB-4844-9679-E13373967C1A}" type="slidenum">
              <a:rPr lang="en-US" smtClean="0"/>
              <a:pPr/>
              <a:t>‹#›</a:t>
            </a:fld>
            <a:endParaRPr lang="en-US"/>
          </a:p>
        </p:txBody>
      </p:sp>
    </p:spTree>
    <p:extLst>
      <p:ext uri="{BB962C8B-B14F-4D97-AF65-F5344CB8AC3E}">
        <p14:creationId xmlns:p14="http://schemas.microsoft.com/office/powerpoint/2010/main" val="2059897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Standard Two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539E14-A1AD-7644-BFE6-12807C13FCFF}"/>
              </a:ext>
            </a:extLst>
          </p:cNvPr>
          <p:cNvSpPr/>
          <p:nvPr userDrawn="1"/>
        </p:nvSpPr>
        <p:spPr>
          <a:xfrm>
            <a:off x="0" y="6162668"/>
            <a:ext cx="12192000" cy="720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Oval 10">
            <a:extLst>
              <a:ext uri="{FF2B5EF4-FFF2-40B4-BE49-F238E27FC236}">
                <a16:creationId xmlns:a16="http://schemas.microsoft.com/office/drawing/2014/main" id="{84B55CFF-7EC3-A74A-BF04-D6CCB1169126}"/>
              </a:ext>
            </a:extLst>
          </p:cNvPr>
          <p:cNvSpPr/>
          <p:nvPr userDrawn="1"/>
        </p:nvSpPr>
        <p:spPr>
          <a:xfrm>
            <a:off x="348991" y="6325858"/>
            <a:ext cx="371009" cy="360000"/>
          </a:xfrm>
          <a:prstGeom prst="ellipse">
            <a:avLst/>
          </a:prstGeom>
          <a:noFill/>
          <a:ln w="25400">
            <a:solidFill>
              <a:srgbClr val="8618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872000" y="360000"/>
            <a:ext cx="9000000" cy="720000"/>
          </a:xfrm>
        </p:spPr>
        <p:txBody>
          <a:bodyPr/>
          <a:lstStyle/>
          <a:p>
            <a:r>
              <a:rPr lang="en-US"/>
              <a:t>Click to edit Master title style</a:t>
            </a:r>
          </a:p>
        </p:txBody>
      </p:sp>
      <p:sp>
        <p:nvSpPr>
          <p:cNvPr id="3" name="Content Placeholder 2"/>
          <p:cNvSpPr>
            <a:spLocks noGrp="1"/>
          </p:cNvSpPr>
          <p:nvPr>
            <p:ph sz="half" idx="1"/>
          </p:nvPr>
        </p:nvSpPr>
        <p:spPr>
          <a:xfrm>
            <a:off x="1825200" y="1440000"/>
            <a:ext cx="43200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2000" y="1440000"/>
            <a:ext cx="43200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DD5861-496A-B745-A1F0-0B2FBFCF20BD}" type="datetime4">
              <a:rPr lang="en-GB" smtClean="0"/>
              <a:t>23 August 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360000" y="6411600"/>
            <a:ext cx="360000" cy="365125"/>
          </a:xfrm>
        </p:spPr>
        <p:txBody>
          <a:bodyPr/>
          <a:lstStyle>
            <a:lvl1pPr algn="ctr">
              <a:defRPr/>
            </a:lvl1pPr>
          </a:lstStyle>
          <a:p>
            <a:fld id="{2B613C8D-C864-C543-AF89-04A4A766BF11}" type="slidenum">
              <a:rPr lang="en-US" smtClean="0"/>
              <a:pPr/>
              <a:t>‹#›</a:t>
            </a:fld>
            <a:endParaRPr lang="en-US"/>
          </a:p>
        </p:txBody>
      </p:sp>
      <p:pic>
        <p:nvPicPr>
          <p:cNvPr id="13" name="Picture 12">
            <a:extLst>
              <a:ext uri="{FF2B5EF4-FFF2-40B4-BE49-F238E27FC236}">
                <a16:creationId xmlns:a16="http://schemas.microsoft.com/office/drawing/2014/main" id="{B98A4709-5850-419D-927D-AFC3AA96DA3C}"/>
              </a:ext>
            </a:extLst>
          </p:cNvPr>
          <p:cNvPicPr>
            <a:picLocks noChangeAspect="1"/>
          </p:cNvPicPr>
          <p:nvPr userDrawn="1"/>
        </p:nvPicPr>
        <p:blipFill>
          <a:blip r:embed="rId3"/>
          <a:stretch>
            <a:fillRect/>
          </a:stretch>
        </p:blipFill>
        <p:spPr>
          <a:xfrm>
            <a:off x="10165631" y="6352167"/>
            <a:ext cx="1149305" cy="364183"/>
          </a:xfrm>
          <a:prstGeom prst="rect">
            <a:avLst/>
          </a:prstGeom>
        </p:spPr>
      </p:pic>
    </p:spTree>
    <p:extLst>
      <p:ext uri="{BB962C8B-B14F-4D97-AF65-F5344CB8AC3E}">
        <p14:creationId xmlns:p14="http://schemas.microsoft.com/office/powerpoint/2010/main" val="2023970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7B4E6-B255-FFF4-4F48-A47208C9BA1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3A94B4D6-0A65-1833-9BE6-011E6826976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Slide Number Placeholder 3">
            <a:extLst>
              <a:ext uri="{FF2B5EF4-FFF2-40B4-BE49-F238E27FC236}">
                <a16:creationId xmlns:a16="http://schemas.microsoft.com/office/drawing/2014/main" id="{3D27C1A3-FF6C-4A91-C917-16A4A37D19ED}"/>
              </a:ext>
            </a:extLst>
          </p:cNvPr>
          <p:cNvSpPr>
            <a:spLocks noGrp="1"/>
          </p:cNvSpPr>
          <p:nvPr>
            <p:ph type="sldNum" sz="quarter" idx="10"/>
          </p:nvPr>
        </p:nvSpPr>
        <p:spPr/>
        <p:txBody>
          <a:bodyPr/>
          <a:lstStyle/>
          <a:p>
            <a:pPr defTabSz="685783" fontAlgn="base">
              <a:spcBef>
                <a:spcPct val="0"/>
              </a:spcBef>
              <a:spcAft>
                <a:spcPct val="0"/>
              </a:spcAft>
              <a:defRPr/>
            </a:pPr>
            <a:fld id="{C770596A-1B65-413B-B48A-54964BA2A2BA}" type="slidenum">
              <a:rPr lang="en-US" smtClean="0">
                <a:cs typeface="Arial" charset="0"/>
              </a:rPr>
              <a:pPr defTabSz="685783" fontAlgn="base">
                <a:spcBef>
                  <a:spcPct val="0"/>
                </a:spcBef>
                <a:spcAft>
                  <a:spcPct val="0"/>
                </a:spcAft>
                <a:defRPr/>
              </a:pPr>
              <a:t>‹#›</a:t>
            </a:fld>
            <a:endParaRPr lang="en-US">
              <a:cs typeface="Arial" charset="0"/>
            </a:endParaRPr>
          </a:p>
        </p:txBody>
      </p:sp>
    </p:spTree>
    <p:extLst>
      <p:ext uri="{BB962C8B-B14F-4D97-AF65-F5344CB8AC3E}">
        <p14:creationId xmlns:p14="http://schemas.microsoft.com/office/powerpoint/2010/main" val="40083199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AF72B-7C48-3E6E-AA87-24E605E4387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D10829E0-04E3-7993-1B6A-719750CB5DC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Slide Number Placeholder 3">
            <a:extLst>
              <a:ext uri="{FF2B5EF4-FFF2-40B4-BE49-F238E27FC236}">
                <a16:creationId xmlns:a16="http://schemas.microsoft.com/office/drawing/2014/main" id="{109E8CA7-6375-830B-5C51-5AEBC79F57CF}"/>
              </a:ext>
            </a:extLst>
          </p:cNvPr>
          <p:cNvSpPr>
            <a:spLocks noGrp="1"/>
          </p:cNvSpPr>
          <p:nvPr>
            <p:ph type="sldNum" sz="quarter" idx="10"/>
          </p:nvPr>
        </p:nvSpPr>
        <p:spPr/>
        <p:txBody>
          <a:bodyPr/>
          <a:lstStyle/>
          <a:p>
            <a:pPr defTabSz="685783" fontAlgn="base">
              <a:spcBef>
                <a:spcPct val="0"/>
              </a:spcBef>
              <a:spcAft>
                <a:spcPct val="0"/>
              </a:spcAft>
              <a:defRPr/>
            </a:pPr>
            <a:fld id="{C770596A-1B65-413B-B48A-54964BA2A2BA}" type="slidenum">
              <a:rPr lang="en-US" smtClean="0">
                <a:cs typeface="Arial" charset="0"/>
              </a:rPr>
              <a:pPr defTabSz="685783" fontAlgn="base">
                <a:spcBef>
                  <a:spcPct val="0"/>
                </a:spcBef>
                <a:spcAft>
                  <a:spcPct val="0"/>
                </a:spcAft>
                <a:defRPr/>
              </a:pPr>
              <a:t>‹#›</a:t>
            </a:fld>
            <a:endParaRPr lang="en-US">
              <a:cs typeface="Arial" charset="0"/>
            </a:endParaRPr>
          </a:p>
        </p:txBody>
      </p:sp>
    </p:spTree>
    <p:extLst>
      <p:ext uri="{BB962C8B-B14F-4D97-AF65-F5344CB8AC3E}">
        <p14:creationId xmlns:p14="http://schemas.microsoft.com/office/powerpoint/2010/main" val="2138955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AD0B36C-6798-7045-B3DB-1367BFB0665F}"/>
              </a:ext>
            </a:extLst>
          </p:cNvPr>
          <p:cNvSpPr/>
          <p:nvPr userDrawn="1"/>
        </p:nvSpPr>
        <p:spPr>
          <a:xfrm>
            <a:off x="0" y="6162668"/>
            <a:ext cx="12192000" cy="720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Date Placeholder 1"/>
          <p:cNvSpPr>
            <a:spLocks noGrp="1"/>
          </p:cNvSpPr>
          <p:nvPr>
            <p:ph type="dt" sz="half" idx="10"/>
          </p:nvPr>
        </p:nvSpPr>
        <p:spPr/>
        <p:txBody>
          <a:bodyPr/>
          <a:lstStyle/>
          <a:p>
            <a:fld id="{BCE7C919-6F84-4D33-9537-9D105B6EF854}" type="datetime4">
              <a:rPr lang="en-GB" smtClean="0"/>
              <a:t>23 August 2022</a:t>
            </a:fld>
            <a:endParaRPr lang="en-US"/>
          </a:p>
        </p:txBody>
      </p:sp>
      <p:sp>
        <p:nvSpPr>
          <p:cNvPr id="3" name="Footer Placeholder 2"/>
          <p:cNvSpPr>
            <a:spLocks noGrp="1"/>
          </p:cNvSpPr>
          <p:nvPr>
            <p:ph type="ftr" sz="quarter" idx="11"/>
          </p:nvPr>
        </p:nvSpPr>
        <p:spPr/>
        <p:txBody>
          <a:bodyPr/>
          <a:lstStyle/>
          <a:p>
            <a:r>
              <a:rPr lang="en-US"/>
              <a:t>DCC Controlled - SEC Parties</a:t>
            </a:r>
          </a:p>
        </p:txBody>
      </p:sp>
      <p:sp>
        <p:nvSpPr>
          <p:cNvPr id="4" name="Slide Number Placeholder 3"/>
          <p:cNvSpPr>
            <a:spLocks noGrp="1"/>
          </p:cNvSpPr>
          <p:nvPr>
            <p:ph type="sldNum" sz="quarter" idx="12"/>
          </p:nvPr>
        </p:nvSpPr>
        <p:spPr>
          <a:xfrm>
            <a:off x="360000" y="6411600"/>
            <a:ext cx="360000" cy="365125"/>
          </a:xfrm>
        </p:spPr>
        <p:txBody>
          <a:bodyPr/>
          <a:lstStyle>
            <a:lvl1pPr algn="ctr">
              <a:defRPr/>
            </a:lvl1pPr>
          </a:lstStyle>
          <a:p>
            <a:fld id="{2B613C8D-C864-C543-AF89-04A4A766BF11}" type="slidenum">
              <a:rPr lang="en-US" smtClean="0"/>
              <a:pPr/>
              <a:t>‹#›</a:t>
            </a:fld>
            <a:endParaRPr lang="en-US"/>
          </a:p>
        </p:txBody>
      </p:sp>
      <p:sp>
        <p:nvSpPr>
          <p:cNvPr id="12" name="Oval 11">
            <a:extLst>
              <a:ext uri="{FF2B5EF4-FFF2-40B4-BE49-F238E27FC236}">
                <a16:creationId xmlns:a16="http://schemas.microsoft.com/office/drawing/2014/main" id="{17B79C46-2191-7F42-9973-CCCBA56645B4}"/>
              </a:ext>
            </a:extLst>
          </p:cNvPr>
          <p:cNvSpPr/>
          <p:nvPr userDrawn="1"/>
        </p:nvSpPr>
        <p:spPr>
          <a:xfrm>
            <a:off x="348991" y="6325858"/>
            <a:ext cx="371009" cy="360000"/>
          </a:xfrm>
          <a:prstGeom prst="ellipse">
            <a:avLst/>
          </a:prstGeom>
          <a:noFill/>
          <a:ln w="25400">
            <a:solidFill>
              <a:srgbClr val="8618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9A3F6C9-BEC9-4676-941C-124620F2443B}"/>
              </a:ext>
            </a:extLst>
          </p:cNvPr>
          <p:cNvPicPr>
            <a:picLocks noChangeAspect="1"/>
          </p:cNvPicPr>
          <p:nvPr userDrawn="1"/>
        </p:nvPicPr>
        <p:blipFill>
          <a:blip r:embed="rId3"/>
          <a:stretch>
            <a:fillRect/>
          </a:stretch>
        </p:blipFill>
        <p:spPr>
          <a:xfrm>
            <a:off x="10165631" y="6352167"/>
            <a:ext cx="1149305" cy="364183"/>
          </a:xfrm>
          <a:prstGeom prst="rect">
            <a:avLst/>
          </a:prstGeom>
        </p:spPr>
      </p:pic>
    </p:spTree>
    <p:extLst>
      <p:ext uri="{BB962C8B-B14F-4D97-AF65-F5344CB8AC3E}">
        <p14:creationId xmlns:p14="http://schemas.microsoft.com/office/powerpoint/2010/main" val="24752803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rmal Style">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9FB2F9DF-FE40-4CE7-B5BF-EF3C64E98BDC}"/>
              </a:ext>
            </a:extLst>
          </p:cNvPr>
          <p:cNvSpPr>
            <a:spLocks noGrp="1"/>
          </p:cNvSpPr>
          <p:nvPr>
            <p:ph type="sldNum" sz="quarter" idx="12"/>
          </p:nvPr>
        </p:nvSpPr>
        <p:spPr>
          <a:xfrm>
            <a:off x="11135448" y="6390479"/>
            <a:ext cx="770951" cy="192287"/>
          </a:xfrm>
        </p:spPr>
        <p:txBody>
          <a:bodyPr/>
          <a:lstStyle/>
          <a:p>
            <a:fld id="{0D558541-60C9-42A2-8392-FF12533A6B7A}" type="slidenum">
              <a:rPr lang="en-US" smtClean="0"/>
              <a:pPr/>
              <a:t>‹#›</a:t>
            </a:fld>
            <a:endParaRPr lang="en-US"/>
          </a:p>
        </p:txBody>
      </p:sp>
      <p:pic>
        <p:nvPicPr>
          <p:cNvPr id="7" name="Picture 6" descr="DCC_final_Logo_RGB.png">
            <a:extLst>
              <a:ext uri="{FF2B5EF4-FFF2-40B4-BE49-F238E27FC236}">
                <a16:creationId xmlns:a16="http://schemas.microsoft.com/office/drawing/2014/main" id="{9EDD4FA0-2227-4D3B-9D6F-E530AC13DB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292" y="6190802"/>
            <a:ext cx="1263145" cy="406765"/>
          </a:xfrm>
          <a:prstGeom prst="rect">
            <a:avLst/>
          </a:prstGeom>
        </p:spPr>
      </p:pic>
    </p:spTree>
    <p:extLst>
      <p:ext uri="{BB962C8B-B14F-4D97-AF65-F5344CB8AC3E}">
        <p14:creationId xmlns:p14="http://schemas.microsoft.com/office/powerpoint/2010/main" val="10409212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Pages">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5" name="Object 4" hidden="1"/>
                      <p:cNvPicPr/>
                      <p:nvPr/>
                    </p:nvPicPr>
                    <p:blipFill>
                      <a:blip r:embed="rId4"/>
                      <a:stretch>
                        <a:fillRect/>
                      </a:stretch>
                    </p:blipFill>
                    <p:spPr>
                      <a:xfrm>
                        <a:off x="2118" y="2118"/>
                        <a:ext cx="2116" cy="2116"/>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EA1AF0FA-24D8-4824-8A5D-30E455FE1A56}"/>
              </a:ext>
            </a:extLst>
          </p:cNvPr>
          <p:cNvSpPr>
            <a:spLocks noGrp="1"/>
          </p:cNvSpPr>
          <p:nvPr>
            <p:ph type="sldNum" sz="quarter" idx="12"/>
          </p:nvPr>
        </p:nvSpPr>
        <p:spPr>
          <a:xfrm>
            <a:off x="11135448" y="6390479"/>
            <a:ext cx="770951" cy="192287"/>
          </a:xfrm>
        </p:spPr>
        <p:txBody>
          <a:bodyPr/>
          <a:lstStyle/>
          <a:p>
            <a:fld id="{0D558541-60C9-42A2-8392-FF12533A6B7A}" type="slidenum">
              <a:rPr lang="en-US" smtClean="0"/>
              <a:pPr/>
              <a:t>‹#›</a:t>
            </a:fld>
            <a:endParaRPr lang="en-US"/>
          </a:p>
        </p:txBody>
      </p:sp>
      <p:pic>
        <p:nvPicPr>
          <p:cNvPr id="6" name="Picture 5" descr="DCC_final_Logo_RGB.png">
            <a:extLst>
              <a:ext uri="{FF2B5EF4-FFF2-40B4-BE49-F238E27FC236}">
                <a16:creationId xmlns:a16="http://schemas.microsoft.com/office/drawing/2014/main" id="{9CAFC0D4-555F-4B36-9DBF-16AF6CD1704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17292" y="6190802"/>
            <a:ext cx="1263145" cy="406765"/>
          </a:xfrm>
          <a:prstGeom prst="rect">
            <a:avLst/>
          </a:prstGeom>
        </p:spPr>
      </p:pic>
    </p:spTree>
    <p:extLst>
      <p:ext uri="{BB962C8B-B14F-4D97-AF65-F5344CB8AC3E}">
        <p14:creationId xmlns:p14="http://schemas.microsoft.com/office/powerpoint/2010/main" val="41179507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ormal Style">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9FB2F9DF-FE40-4CE7-B5BF-EF3C64E98BDC}"/>
              </a:ext>
            </a:extLst>
          </p:cNvPr>
          <p:cNvSpPr>
            <a:spLocks noGrp="1"/>
          </p:cNvSpPr>
          <p:nvPr>
            <p:ph type="sldNum" sz="quarter" idx="12"/>
          </p:nvPr>
        </p:nvSpPr>
        <p:spPr>
          <a:xfrm>
            <a:off x="11135448" y="6390479"/>
            <a:ext cx="770951" cy="192287"/>
          </a:xfrm>
        </p:spPr>
        <p:txBody>
          <a:bodyPr/>
          <a:lstStyle/>
          <a:p>
            <a:fld id="{0D558541-60C9-42A2-8392-FF12533A6B7A}" type="slidenum">
              <a:rPr lang="en-US" smtClean="0"/>
              <a:pPr/>
              <a:t>‹#›</a:t>
            </a:fld>
            <a:endParaRPr lang="en-US"/>
          </a:p>
        </p:txBody>
      </p:sp>
    </p:spTree>
    <p:extLst>
      <p:ext uri="{BB962C8B-B14F-4D97-AF65-F5344CB8AC3E}">
        <p14:creationId xmlns:p14="http://schemas.microsoft.com/office/powerpoint/2010/main" val="9559911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Pages">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5" name="Object 4" hidden="1"/>
                      <p:cNvPicPr/>
                      <p:nvPr/>
                    </p:nvPicPr>
                    <p:blipFill>
                      <a:blip r:embed="rId4"/>
                      <a:stretch>
                        <a:fillRect/>
                      </a:stretch>
                    </p:blipFill>
                    <p:spPr>
                      <a:xfrm>
                        <a:off x="2118" y="2118"/>
                        <a:ext cx="2116" cy="2116"/>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EA1AF0FA-24D8-4824-8A5D-30E455FE1A56}"/>
              </a:ext>
            </a:extLst>
          </p:cNvPr>
          <p:cNvSpPr>
            <a:spLocks noGrp="1"/>
          </p:cNvSpPr>
          <p:nvPr>
            <p:ph type="sldNum" sz="quarter" idx="12"/>
          </p:nvPr>
        </p:nvSpPr>
        <p:spPr>
          <a:xfrm>
            <a:off x="11135448" y="6390479"/>
            <a:ext cx="770951" cy="192287"/>
          </a:xfrm>
        </p:spPr>
        <p:txBody>
          <a:bodyPr/>
          <a:lstStyle/>
          <a:p>
            <a:fld id="{0D558541-60C9-42A2-8392-FF12533A6B7A}" type="slidenum">
              <a:rPr lang="en-US" smtClean="0"/>
              <a:pPr/>
              <a:t>‹#›</a:t>
            </a:fld>
            <a:endParaRPr lang="en-US"/>
          </a:p>
        </p:txBody>
      </p:sp>
    </p:spTree>
    <p:extLst>
      <p:ext uri="{BB962C8B-B14F-4D97-AF65-F5344CB8AC3E}">
        <p14:creationId xmlns:p14="http://schemas.microsoft.com/office/powerpoint/2010/main" val="519056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in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06801" y="2520288"/>
            <a:ext cx="4979201" cy="1219522"/>
          </a:xfrm>
        </p:spPr>
        <p:txBody>
          <a:bodyPr anchor="t" anchorCtr="0"/>
          <a:lstStyle>
            <a:lvl1pPr algn="ctr">
              <a:defRPr sz="4000">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0F8E56FA-68CE-7E40-A091-322DAAC2D991}"/>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9" name="Footer Placeholder 3">
            <a:extLst>
              <a:ext uri="{FF2B5EF4-FFF2-40B4-BE49-F238E27FC236}">
                <a16:creationId xmlns:a16="http://schemas.microsoft.com/office/drawing/2014/main" id="{7B39409A-0B05-5240-883D-9A41FC5495C9}"/>
              </a:ext>
            </a:extLst>
          </p:cNvPr>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DCC Controlled - SEC PARTIES</a:t>
            </a:r>
          </a:p>
        </p:txBody>
      </p:sp>
      <p:sp>
        <p:nvSpPr>
          <p:cNvPr id="11" name="Slide Number Placeholder 6">
            <a:extLst>
              <a:ext uri="{FF2B5EF4-FFF2-40B4-BE49-F238E27FC236}">
                <a16:creationId xmlns:a16="http://schemas.microsoft.com/office/drawing/2014/main" id="{CCA4EABB-5E32-A94F-A685-BC0029D537BC}"/>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fld id="{68F1BF3E-5F0E-D24A-8AA5-A9EEC54EF19C}" type="datetime4">
              <a:rPr lang="en-GB" sz="900" b="1" i="0" smtClean="0">
                <a:solidFill>
                  <a:schemeClr val="bg1"/>
                </a:solidFill>
                <a:latin typeface="Lato" panose="020F0502020204030203" pitchFamily="34" charset="77"/>
              </a:rPr>
              <a:pPr algn="r"/>
              <a:t>23 August 2022</a:t>
            </a:fld>
            <a:r>
              <a:rPr lang="en-GB" sz="900" b="1" i="0">
                <a:solidFill>
                  <a:schemeClr val="bg1"/>
                </a:solidFill>
                <a:latin typeface="Lato" panose="020F0502020204030203" pitchFamily="34" charset="77"/>
              </a:rPr>
              <a:t>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spTree>
    <p:extLst>
      <p:ext uri="{BB962C8B-B14F-4D97-AF65-F5344CB8AC3E}">
        <p14:creationId xmlns:p14="http://schemas.microsoft.com/office/powerpoint/2010/main" val="1681434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p:cNvSpPr/>
          <p:nvPr userDrawn="1"/>
        </p:nvSpPr>
        <p:spPr>
          <a:xfrm>
            <a:off x="0" y="5589814"/>
            <a:ext cx="12192000" cy="1268186"/>
          </a:xfrm>
          <a:prstGeom prst="rect">
            <a:avLst/>
          </a:prstGeom>
          <a:solidFill>
            <a:srgbClr val="67C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Title 1"/>
          <p:cNvSpPr>
            <a:spLocks noGrp="1"/>
          </p:cNvSpPr>
          <p:nvPr>
            <p:ph type="title" hasCustomPrompt="1"/>
          </p:nvPr>
        </p:nvSpPr>
        <p:spPr>
          <a:xfrm>
            <a:off x="704850" y="509816"/>
            <a:ext cx="10002479" cy="1216616"/>
          </a:xfrm>
        </p:spPr>
        <p:txBody>
          <a:bodyPr wrap="square" anchor="b">
            <a:normAutofit/>
          </a:bodyPr>
          <a:lstStyle>
            <a:lvl1pPr>
              <a:defRPr sz="4000" b="1">
                <a:latin typeface="+mn-lt"/>
              </a:defRPr>
            </a:lvl1pPr>
          </a:lstStyle>
          <a:p>
            <a:r>
              <a:rPr lang="en-US"/>
              <a:t>Insert Presentation Title</a:t>
            </a:r>
            <a:endParaRPr lang="en-GB"/>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18671" y="254000"/>
            <a:ext cx="719329" cy="719329"/>
          </a:xfrm>
          <a:prstGeom prst="rect">
            <a:avLst/>
          </a:prstGeom>
        </p:spPr>
      </p:pic>
      <p:sp>
        <p:nvSpPr>
          <p:cNvPr id="24" name="Text Placeholder 23"/>
          <p:cNvSpPr>
            <a:spLocks noGrp="1"/>
          </p:cNvSpPr>
          <p:nvPr>
            <p:ph type="body" sz="quarter" idx="11" hasCustomPrompt="1"/>
          </p:nvPr>
        </p:nvSpPr>
        <p:spPr>
          <a:xfrm>
            <a:off x="704850" y="5818641"/>
            <a:ext cx="8958262" cy="810532"/>
          </a:xfrm>
        </p:spPr>
        <p:txBody>
          <a:bodyPr anchor="ctr"/>
          <a:lstStyle>
            <a:lvl1pPr marL="0" indent="0">
              <a:buNone/>
              <a:defRPr b="0" i="0" u="none">
                <a:solidFill>
                  <a:schemeClr val="bg1"/>
                </a:solidFill>
              </a:defRPr>
            </a:lvl1pPr>
          </a:lstStyle>
          <a:p>
            <a:pPr lvl="0"/>
            <a:r>
              <a:rPr lang="en-GB"/>
              <a:t>Abigail Hermon</a:t>
            </a:r>
          </a:p>
        </p:txBody>
      </p:sp>
      <p:cxnSp>
        <p:nvCxnSpPr>
          <p:cNvPr id="36" name="Straight Connector 35"/>
          <p:cNvCxnSpPr/>
          <p:nvPr userDrawn="1"/>
        </p:nvCxnSpPr>
        <p:spPr>
          <a:xfrm>
            <a:off x="838200" y="1842854"/>
            <a:ext cx="11353800" cy="0"/>
          </a:xfrm>
          <a:prstGeom prst="line">
            <a:avLst/>
          </a:prstGeom>
          <a:ln w="12700">
            <a:solidFill>
              <a:srgbClr val="67C6F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3" hasCustomPrompt="1"/>
          </p:nvPr>
        </p:nvSpPr>
        <p:spPr>
          <a:xfrm>
            <a:off x="704850" y="2091070"/>
            <a:ext cx="6364544" cy="827560"/>
          </a:xfrm>
        </p:spPr>
        <p:txBody>
          <a:bodyPr>
            <a:normAutofit/>
          </a:bodyPr>
          <a:lstStyle>
            <a:lvl1pPr marL="0" indent="0">
              <a:buNone/>
              <a:defRPr sz="2400">
                <a:solidFill>
                  <a:srgbClr val="67C6F2"/>
                </a:solidFill>
              </a:defRPr>
            </a:lvl1pPr>
          </a:lstStyle>
          <a:p>
            <a:pPr lvl="0"/>
            <a:r>
              <a:rPr lang="en-GB"/>
              <a:t>Insert Sub Title Here</a:t>
            </a:r>
          </a:p>
        </p:txBody>
      </p:sp>
      <p:sp>
        <p:nvSpPr>
          <p:cNvPr id="11" name="Text Placeholder 38"/>
          <p:cNvSpPr>
            <a:spLocks noGrp="1"/>
          </p:cNvSpPr>
          <p:nvPr>
            <p:ph type="body" sz="quarter" idx="12" hasCustomPrompt="1"/>
          </p:nvPr>
        </p:nvSpPr>
        <p:spPr>
          <a:xfrm>
            <a:off x="774700" y="3307857"/>
            <a:ext cx="7566411" cy="544890"/>
          </a:xfrm>
        </p:spPr>
        <p:txBody>
          <a:bodyPr>
            <a:normAutofit/>
          </a:bodyPr>
          <a:lstStyle>
            <a:lvl1pPr marL="0" indent="0">
              <a:buNone/>
              <a:defRPr sz="1800" b="0" i="1">
                <a:solidFill>
                  <a:srgbClr val="FFFF00"/>
                </a:solidFill>
                <a:highlight>
                  <a:srgbClr val="937DB8"/>
                </a:highlight>
              </a:defRPr>
            </a:lvl1pPr>
          </a:lstStyle>
          <a:p>
            <a:pPr lvl="0"/>
            <a:r>
              <a:rPr lang="en-GB"/>
              <a:t>To change title slide image, click the ‘View’ tab &gt; ‘Slide Master’ &gt; right click on the image &gt; select ‘change image’ &gt; select from image bank located at:</a:t>
            </a:r>
          </a:p>
        </p:txBody>
      </p:sp>
      <p:sp>
        <p:nvSpPr>
          <p:cNvPr id="12" name="Text Placeholder 38"/>
          <p:cNvSpPr>
            <a:spLocks noGrp="1"/>
          </p:cNvSpPr>
          <p:nvPr>
            <p:ph type="body" sz="quarter" idx="14" hasCustomPrompt="1"/>
          </p:nvPr>
        </p:nvSpPr>
        <p:spPr>
          <a:xfrm>
            <a:off x="774699" y="4064730"/>
            <a:ext cx="7566411" cy="305487"/>
          </a:xfrm>
        </p:spPr>
        <p:txBody>
          <a:bodyPr>
            <a:normAutofit/>
          </a:bodyPr>
          <a:lstStyle>
            <a:lvl1pPr marL="0" indent="0">
              <a:buNone/>
              <a:defRPr sz="1800" b="1" i="1">
                <a:solidFill>
                  <a:srgbClr val="FFFF00"/>
                </a:solidFill>
                <a:highlight>
                  <a:srgbClr val="937DB8"/>
                </a:highlight>
              </a:defRPr>
            </a:lvl1pPr>
          </a:lstStyle>
          <a:p>
            <a:pPr lvl="0"/>
            <a:r>
              <a:rPr lang="en-GB"/>
              <a:t>G:\Gemserv\Image Bank\</a:t>
            </a:r>
            <a:r>
              <a:rPr lang="en-GB" err="1"/>
              <a:t>Powerpoint</a:t>
            </a:r>
            <a:r>
              <a:rPr lang="en-GB"/>
              <a:t>\Title Images\Blue </a:t>
            </a:r>
          </a:p>
        </p:txBody>
      </p:sp>
      <p:sp>
        <p:nvSpPr>
          <p:cNvPr id="13" name="Text Placeholder 38"/>
          <p:cNvSpPr>
            <a:spLocks noGrp="1"/>
          </p:cNvSpPr>
          <p:nvPr>
            <p:ph type="body" sz="quarter" idx="15" hasCustomPrompt="1"/>
          </p:nvPr>
        </p:nvSpPr>
        <p:spPr>
          <a:xfrm>
            <a:off x="774699" y="4582200"/>
            <a:ext cx="7566411" cy="544890"/>
          </a:xfrm>
        </p:spPr>
        <p:txBody>
          <a:bodyPr>
            <a:normAutofit/>
          </a:bodyPr>
          <a:lstStyle>
            <a:lvl1pPr marL="0" indent="0">
              <a:buNone/>
              <a:defRPr sz="1800" b="0" i="1">
                <a:solidFill>
                  <a:srgbClr val="FFFF00"/>
                </a:solidFill>
                <a:highlight>
                  <a:srgbClr val="937DB8"/>
                </a:highlight>
              </a:defRPr>
            </a:lvl1pPr>
          </a:lstStyle>
          <a:p>
            <a:pPr lvl="0"/>
            <a:r>
              <a:rPr lang="en-GB"/>
              <a:t>Once preferred image is selected, click the ‘Close Master View’ button under the ‘Slide Master’ tab.</a:t>
            </a:r>
          </a:p>
        </p:txBody>
      </p:sp>
      <p:pic>
        <p:nvPicPr>
          <p:cNvPr id="16" name="Picture 15" descr="C:\Users\catherine.cousins\AppData\Local\Microsoft\Windows\Temporary Internet Files\Content.Outlook\5NC1S6OP\SEC-Logo-without-diamonds.jpg">
            <a:extLst>
              <a:ext uri="{FF2B5EF4-FFF2-40B4-BE49-F238E27FC236}">
                <a16:creationId xmlns:a16="http://schemas.microsoft.com/office/drawing/2014/main" id="{568AE029-C49C-4A5A-B87D-EF578ECD5E73}"/>
              </a:ext>
            </a:extLst>
          </p:cNvPr>
          <p:cNvPicPr/>
          <p:nvPr userDrawn="1"/>
        </p:nvPicPr>
        <p:blipFill>
          <a:blip r:embed="rId4"/>
          <a:srcRect/>
          <a:stretch>
            <a:fillRect/>
          </a:stretch>
        </p:blipFill>
        <p:spPr bwMode="auto">
          <a:xfrm>
            <a:off x="10604630" y="5700032"/>
            <a:ext cx="1457325" cy="1047750"/>
          </a:xfrm>
          <a:prstGeom prst="rect">
            <a:avLst/>
          </a:prstGeom>
          <a:noFill/>
          <a:ln w="9525">
            <a:noFill/>
            <a:miter lim="800000"/>
            <a:headEnd/>
            <a:tailEnd/>
          </a:ln>
        </p:spPr>
      </p:pic>
    </p:spTree>
    <p:extLst>
      <p:ext uri="{BB962C8B-B14F-4D97-AF65-F5344CB8AC3E}">
        <p14:creationId xmlns:p14="http://schemas.microsoft.com/office/powerpoint/2010/main" val="40580850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ndar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540000"/>
            <a:ext cx="9000000" cy="720000"/>
          </a:xfrm>
        </p:spPr>
        <p:txBody>
          <a:bodyPr/>
          <a:lstStyle/>
          <a:p>
            <a:r>
              <a:rPr lang="en-US"/>
              <a:t>Click to edit Master title style</a:t>
            </a:r>
          </a:p>
        </p:txBody>
      </p:sp>
      <p:sp>
        <p:nvSpPr>
          <p:cNvPr id="4" name="Footer Placeholder 3"/>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DCC Controlled - SEC PARTIES</a:t>
            </a:r>
          </a:p>
        </p:txBody>
      </p:sp>
      <p:sp>
        <p:nvSpPr>
          <p:cNvPr id="12" name="Slide Number Placeholder 6">
            <a:extLst>
              <a:ext uri="{FF2B5EF4-FFF2-40B4-BE49-F238E27FC236}">
                <a16:creationId xmlns:a16="http://schemas.microsoft.com/office/drawing/2014/main" id="{CE0B18F8-D393-724C-B4D7-64CBA0C770AB}"/>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fld id="{68F1BF3E-5F0E-D24A-8AA5-A9EEC54EF19C}" type="datetime4">
              <a:rPr lang="en-GB" sz="900" b="1" i="0" smtClean="0">
                <a:solidFill>
                  <a:schemeClr val="bg1"/>
                </a:solidFill>
                <a:latin typeface="Lato" panose="020F0502020204030203" pitchFamily="34" charset="77"/>
              </a:rPr>
              <a:pPr algn="r"/>
              <a:t>23 August 2022</a:t>
            </a:fld>
            <a:r>
              <a:rPr lang="en-GB" sz="900" b="1" i="0">
                <a:solidFill>
                  <a:schemeClr val="bg1"/>
                </a:solidFill>
                <a:latin typeface="Lato" panose="020F0502020204030203" pitchFamily="34" charset="77"/>
              </a:rPr>
              <a:t>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pic>
        <p:nvPicPr>
          <p:cNvPr id="5" name="Picture 4">
            <a:extLst>
              <a:ext uri="{FF2B5EF4-FFF2-40B4-BE49-F238E27FC236}">
                <a16:creationId xmlns:a16="http://schemas.microsoft.com/office/drawing/2014/main" id="{34DD57ED-5918-664A-AE43-E2962133AEBA}"/>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11" name="Content Placeholder 2">
            <a:extLst>
              <a:ext uri="{FF2B5EF4-FFF2-40B4-BE49-F238E27FC236}">
                <a16:creationId xmlns:a16="http://schemas.microsoft.com/office/drawing/2014/main" id="{85EC2FDE-593E-9541-9BBF-FF0D99C9FE4F}"/>
              </a:ext>
            </a:extLst>
          </p:cNvPr>
          <p:cNvSpPr>
            <a:spLocks noGrp="1"/>
          </p:cNvSpPr>
          <p:nvPr>
            <p:ph sz="half" idx="1"/>
          </p:nvPr>
        </p:nvSpPr>
        <p:spPr>
          <a:xfrm>
            <a:off x="720000" y="1080000"/>
            <a:ext cx="9000000" cy="4140000"/>
          </a:xfrm>
        </p:spPr>
        <p:txBody>
          <a:bodyPr/>
          <a:lstStyle>
            <a:lvl1pPr marL="0" indent="0">
              <a:buFontTx/>
              <a:buNone/>
              <a:defRPr sz="1600" b="1">
                <a:solidFill>
                  <a:srgbClr val="1F144A"/>
                </a:solidFill>
              </a:defRPr>
            </a:lvl1pPr>
            <a:lvl2pPr marL="457189" indent="0">
              <a:buFontTx/>
              <a:buNone/>
              <a:tabLst/>
              <a:defRPr sz="1400">
                <a:solidFill>
                  <a:srgbClr val="1F144A"/>
                </a:solidFill>
              </a:defRPr>
            </a:lvl2pPr>
            <a:lvl3pPr marL="914377" indent="0">
              <a:buFontTx/>
              <a:buNone/>
              <a:defRPr>
                <a:solidFill>
                  <a:srgbClr val="1F144A"/>
                </a:solidFill>
              </a:defRPr>
            </a:lvl3pPr>
            <a:lvl4pPr marL="1371566" indent="0">
              <a:buFontTx/>
              <a:buNone/>
              <a:defRPr>
                <a:solidFill>
                  <a:srgbClr val="1F144A"/>
                </a:solidFill>
              </a:defRPr>
            </a:lvl4pPr>
            <a:lvl5pPr marL="1828754" indent="0">
              <a:buFontTx/>
              <a:buNone/>
              <a:defRPr>
                <a:solidFill>
                  <a:srgbClr val="1F144A"/>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02176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99EEE5E-9535-8B49-A425-83AF87AA0A6F}"/>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7" name="Footer Placeholder 3">
            <a:extLst>
              <a:ext uri="{FF2B5EF4-FFF2-40B4-BE49-F238E27FC236}">
                <a16:creationId xmlns:a16="http://schemas.microsoft.com/office/drawing/2014/main" id="{13C092D7-3C9B-1D4F-85B2-6C6ACE0B4BCE}"/>
              </a:ext>
            </a:extLst>
          </p:cNvPr>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DCC Controlled - SEC PARTIES</a:t>
            </a:r>
          </a:p>
        </p:txBody>
      </p:sp>
      <p:sp>
        <p:nvSpPr>
          <p:cNvPr id="9" name="Slide Number Placeholder 6">
            <a:extLst>
              <a:ext uri="{FF2B5EF4-FFF2-40B4-BE49-F238E27FC236}">
                <a16:creationId xmlns:a16="http://schemas.microsoft.com/office/drawing/2014/main" id="{CAFE4FA8-3512-5046-BE8B-1AE90529CAA1}"/>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fld id="{68F1BF3E-5F0E-D24A-8AA5-A9EEC54EF19C}" type="datetime4">
              <a:rPr lang="en-GB" sz="900" b="1" i="0" smtClean="0">
                <a:solidFill>
                  <a:schemeClr val="bg1"/>
                </a:solidFill>
                <a:latin typeface="Lato" panose="020F0502020204030203" pitchFamily="34" charset="77"/>
              </a:rPr>
              <a:pPr algn="r"/>
              <a:t>23 August 2022</a:t>
            </a:fld>
            <a:r>
              <a:rPr lang="en-GB" sz="900" b="1" i="0">
                <a:solidFill>
                  <a:schemeClr val="bg1"/>
                </a:solidFill>
                <a:latin typeface="Lato" panose="020F0502020204030203" pitchFamily="34" charset="77"/>
              </a:rPr>
              <a:t>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spTree>
    <p:extLst>
      <p:ext uri="{BB962C8B-B14F-4D97-AF65-F5344CB8AC3E}">
        <p14:creationId xmlns:p14="http://schemas.microsoft.com/office/powerpoint/2010/main" val="2475280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60000" y="1800000"/>
            <a:ext cx="6644640" cy="1800000"/>
          </a:xfrm>
        </p:spPr>
        <p:txBody>
          <a:bodyPr anchor="t" anchorCtr="0"/>
          <a:lstStyle>
            <a:lvl1pPr algn="l">
              <a:defRPr sz="4000">
                <a:solidFill>
                  <a:srgbClr val="1F144A"/>
                </a:solidFill>
              </a:defRPr>
            </a:lvl1pPr>
          </a:lstStyle>
          <a:p>
            <a:r>
              <a:rPr lang="en-US"/>
              <a:t>Click to edit Master title style</a:t>
            </a:r>
          </a:p>
        </p:txBody>
      </p:sp>
      <p:sp>
        <p:nvSpPr>
          <p:cNvPr id="3" name="Subtitle 2"/>
          <p:cNvSpPr>
            <a:spLocks noGrp="1"/>
          </p:cNvSpPr>
          <p:nvPr>
            <p:ph type="subTitle" idx="1"/>
          </p:nvPr>
        </p:nvSpPr>
        <p:spPr>
          <a:xfrm>
            <a:off x="3960000" y="3968752"/>
            <a:ext cx="6644640" cy="978635"/>
          </a:xfrm>
        </p:spPr>
        <p:txBody>
          <a:bodyPr/>
          <a:lstStyle>
            <a:lvl1pPr marL="0" indent="0" algn="l">
              <a:buNone/>
              <a:defRPr sz="2400">
                <a:solidFill>
                  <a:srgbClr val="1F144A"/>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a:xfrm>
            <a:off x="3960000" y="4956138"/>
            <a:ext cx="2743200" cy="365125"/>
          </a:xfrm>
        </p:spPr>
        <p:txBody>
          <a:bodyPr/>
          <a:lstStyle>
            <a:lvl1pPr algn="l">
              <a:defRPr sz="1300">
                <a:solidFill>
                  <a:srgbClr val="1F144A"/>
                </a:solidFill>
              </a:defRPr>
            </a:lvl1pPr>
          </a:lstStyle>
          <a:p>
            <a:fld id="{70574AF6-C5A4-4E22-B604-40280A213FE9}" type="datetime3">
              <a:rPr lang="en-US" smtClean="0"/>
              <a:t>23 August 2022</a:t>
            </a:fld>
            <a:endParaRPr lang="en-US"/>
          </a:p>
        </p:txBody>
      </p:sp>
      <p:sp>
        <p:nvSpPr>
          <p:cNvPr id="6" name="Footer Placeholder 5">
            <a:extLst>
              <a:ext uri="{FF2B5EF4-FFF2-40B4-BE49-F238E27FC236}">
                <a16:creationId xmlns:a16="http://schemas.microsoft.com/office/drawing/2014/main" id="{3D3AFBF2-5BF2-6145-8243-A434BB03DB21}"/>
              </a:ext>
            </a:extLst>
          </p:cNvPr>
          <p:cNvSpPr>
            <a:spLocks noGrp="1"/>
          </p:cNvSpPr>
          <p:nvPr>
            <p:ph type="ftr" sz="quarter" idx="11"/>
          </p:nvPr>
        </p:nvSpPr>
        <p:spPr>
          <a:xfrm>
            <a:off x="3960000" y="5330012"/>
            <a:ext cx="4114800" cy="360000"/>
          </a:xfrm>
        </p:spPr>
        <p:txBody>
          <a:bodyPr/>
          <a:lstStyle>
            <a:lvl1pPr>
              <a:defRPr>
                <a:solidFill>
                  <a:srgbClr val="1F144A"/>
                </a:solidFill>
              </a:defRPr>
            </a:lvl1pPr>
          </a:lstStyle>
          <a:p>
            <a:pPr algn="l"/>
            <a:r>
              <a:rPr lang="en-US"/>
              <a:t>DCC Controlled - SEC PARTIES</a:t>
            </a:r>
          </a:p>
        </p:txBody>
      </p:sp>
      <p:pic>
        <p:nvPicPr>
          <p:cNvPr id="7" name="Picture 6">
            <a:extLst>
              <a:ext uri="{FF2B5EF4-FFF2-40B4-BE49-F238E27FC236}">
                <a16:creationId xmlns:a16="http://schemas.microsoft.com/office/drawing/2014/main" id="{CFA8F52F-46BA-7E49-8DCC-ADBFA4778489}"/>
              </a:ext>
            </a:extLst>
          </p:cNvPr>
          <p:cNvPicPr>
            <a:picLocks noChangeAspect="1"/>
          </p:cNvPicPr>
          <p:nvPr userDrawn="1"/>
        </p:nvPicPr>
        <p:blipFill>
          <a:blip r:embed="rId3"/>
          <a:stretch>
            <a:fillRect/>
          </a:stretch>
        </p:blipFill>
        <p:spPr>
          <a:xfrm>
            <a:off x="360000" y="360000"/>
            <a:ext cx="2269490" cy="719486"/>
          </a:xfrm>
          <a:prstGeom prst="rect">
            <a:avLst/>
          </a:prstGeom>
        </p:spPr>
      </p:pic>
      <p:sp>
        <p:nvSpPr>
          <p:cNvPr id="8" name="Oval 7">
            <a:extLst>
              <a:ext uri="{FF2B5EF4-FFF2-40B4-BE49-F238E27FC236}">
                <a16:creationId xmlns:a16="http://schemas.microsoft.com/office/drawing/2014/main" id="{E53E04FD-AFF5-E546-ACFD-910B28DB6736}"/>
              </a:ext>
            </a:extLst>
          </p:cNvPr>
          <p:cNvSpPr/>
          <p:nvPr userDrawn="1"/>
        </p:nvSpPr>
        <p:spPr>
          <a:xfrm>
            <a:off x="8605977" y="5047578"/>
            <a:ext cx="1296975" cy="1296975"/>
          </a:xfrm>
          <a:prstGeom prst="ellipse">
            <a:avLst/>
          </a:prstGeom>
          <a:solidFill>
            <a:schemeClr val="accent3">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6E5817A-2D6B-DF4D-ADDF-DBFAE2F9EC57}"/>
              </a:ext>
            </a:extLst>
          </p:cNvPr>
          <p:cNvSpPr/>
          <p:nvPr userDrawn="1"/>
        </p:nvSpPr>
        <p:spPr>
          <a:xfrm>
            <a:off x="9409176" y="4762536"/>
            <a:ext cx="2995464" cy="2995464"/>
          </a:xfrm>
          <a:prstGeom prst="ellipse">
            <a:avLst/>
          </a:prstGeom>
          <a:solidFill>
            <a:schemeClr val="accent4">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87479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in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06801" y="2520288"/>
            <a:ext cx="4979201" cy="1219522"/>
          </a:xfrm>
        </p:spPr>
        <p:txBody>
          <a:bodyPr anchor="t" anchorCtr="0"/>
          <a:lstStyle>
            <a:lvl1pPr algn="ctr">
              <a:defRPr sz="4000">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0F8E56FA-68CE-7E40-A091-322DAAC2D991}"/>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9" name="Footer Placeholder 3">
            <a:extLst>
              <a:ext uri="{FF2B5EF4-FFF2-40B4-BE49-F238E27FC236}">
                <a16:creationId xmlns:a16="http://schemas.microsoft.com/office/drawing/2014/main" id="{7B39409A-0B05-5240-883D-9A41FC5495C9}"/>
              </a:ext>
            </a:extLst>
          </p:cNvPr>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Insert DCC category title here</a:t>
            </a:r>
          </a:p>
        </p:txBody>
      </p:sp>
      <p:sp>
        <p:nvSpPr>
          <p:cNvPr id="11" name="Slide Number Placeholder 6">
            <a:extLst>
              <a:ext uri="{FF2B5EF4-FFF2-40B4-BE49-F238E27FC236}">
                <a16:creationId xmlns:a16="http://schemas.microsoft.com/office/drawing/2014/main" id="{CCA4EABB-5E32-A94F-A685-BC0029D537BC}"/>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fld id="{68F1BF3E-5F0E-D24A-8AA5-A9EEC54EF19C}" type="datetime4">
              <a:rPr lang="en-GB" sz="900" b="1" i="0" smtClean="0">
                <a:solidFill>
                  <a:schemeClr val="bg1"/>
                </a:solidFill>
                <a:latin typeface="Lato" panose="020F0502020204030203" pitchFamily="34" charset="77"/>
              </a:rPr>
              <a:pPr algn="r"/>
              <a:t>23 August 2022</a:t>
            </a:fld>
            <a:r>
              <a:rPr lang="en-GB" sz="900" b="1" i="0">
                <a:solidFill>
                  <a:schemeClr val="bg1"/>
                </a:solidFill>
                <a:latin typeface="Lato" panose="020F0502020204030203" pitchFamily="34" charset="77"/>
              </a:rPr>
              <a:t>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spTree>
    <p:extLst>
      <p:ext uri="{BB962C8B-B14F-4D97-AF65-F5344CB8AC3E}">
        <p14:creationId xmlns:p14="http://schemas.microsoft.com/office/powerpoint/2010/main" val="16814342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andar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540000"/>
            <a:ext cx="9000000" cy="720000"/>
          </a:xfrm>
        </p:spPr>
        <p:txBody>
          <a:bodyPr/>
          <a:lstStyle/>
          <a:p>
            <a:r>
              <a:rPr lang="en-US"/>
              <a:t>Click to edit Master title style</a:t>
            </a:r>
          </a:p>
        </p:txBody>
      </p:sp>
      <p:sp>
        <p:nvSpPr>
          <p:cNvPr id="4" name="Footer Placeholder 3"/>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Insert DCC category title here</a:t>
            </a:r>
          </a:p>
        </p:txBody>
      </p:sp>
      <p:sp>
        <p:nvSpPr>
          <p:cNvPr id="12" name="Slide Number Placeholder 6">
            <a:extLst>
              <a:ext uri="{FF2B5EF4-FFF2-40B4-BE49-F238E27FC236}">
                <a16:creationId xmlns:a16="http://schemas.microsoft.com/office/drawing/2014/main" id="{CE0B18F8-D393-724C-B4D7-64CBA0C770AB}"/>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solidFill>
                  <a:schemeClr val="bg1"/>
                </a:solidFill>
              </a:rPr>
              <a:t>06 October 2020</a:t>
            </a:r>
          </a:p>
        </p:txBody>
      </p:sp>
      <p:pic>
        <p:nvPicPr>
          <p:cNvPr id="5" name="Picture 4">
            <a:extLst>
              <a:ext uri="{FF2B5EF4-FFF2-40B4-BE49-F238E27FC236}">
                <a16:creationId xmlns:a16="http://schemas.microsoft.com/office/drawing/2014/main" id="{34DD57ED-5918-664A-AE43-E2962133AEBA}"/>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11" name="Content Placeholder 2">
            <a:extLst>
              <a:ext uri="{FF2B5EF4-FFF2-40B4-BE49-F238E27FC236}">
                <a16:creationId xmlns:a16="http://schemas.microsoft.com/office/drawing/2014/main" id="{85EC2FDE-593E-9541-9BBF-FF0D99C9FE4F}"/>
              </a:ext>
            </a:extLst>
          </p:cNvPr>
          <p:cNvSpPr>
            <a:spLocks noGrp="1"/>
          </p:cNvSpPr>
          <p:nvPr>
            <p:ph sz="half" idx="1"/>
          </p:nvPr>
        </p:nvSpPr>
        <p:spPr>
          <a:xfrm>
            <a:off x="720000" y="1080000"/>
            <a:ext cx="9000000" cy="4140000"/>
          </a:xfrm>
        </p:spPr>
        <p:txBody>
          <a:bodyPr/>
          <a:lstStyle>
            <a:lvl1pPr marL="0" indent="0">
              <a:buFontTx/>
              <a:buNone/>
              <a:defRPr sz="1600" b="1">
                <a:solidFill>
                  <a:srgbClr val="1F144A"/>
                </a:solidFill>
              </a:defRPr>
            </a:lvl1pPr>
            <a:lvl2pPr marL="457189" indent="0">
              <a:buFontTx/>
              <a:buNone/>
              <a:tabLst/>
              <a:defRPr sz="1400">
                <a:solidFill>
                  <a:srgbClr val="1F144A"/>
                </a:solidFill>
              </a:defRPr>
            </a:lvl2pPr>
            <a:lvl3pPr marL="914377" indent="0">
              <a:buFontTx/>
              <a:buNone/>
              <a:defRPr>
                <a:solidFill>
                  <a:srgbClr val="1F144A"/>
                </a:solidFill>
              </a:defRPr>
            </a:lvl3pPr>
            <a:lvl4pPr marL="1371566" indent="0">
              <a:buFontTx/>
              <a:buNone/>
              <a:defRPr>
                <a:solidFill>
                  <a:srgbClr val="1F144A"/>
                </a:solidFill>
              </a:defRPr>
            </a:lvl4pPr>
            <a:lvl5pPr marL="1828754" indent="0">
              <a:buFontTx/>
              <a:buNone/>
              <a:defRPr>
                <a:solidFill>
                  <a:srgbClr val="1F144A"/>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87720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99EEE5E-9535-8B49-A425-83AF87AA0A6F}"/>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7" name="Footer Placeholder 3">
            <a:extLst>
              <a:ext uri="{FF2B5EF4-FFF2-40B4-BE49-F238E27FC236}">
                <a16:creationId xmlns:a16="http://schemas.microsoft.com/office/drawing/2014/main" id="{13C092D7-3C9B-1D4F-85B2-6C6ACE0B4BCE}"/>
              </a:ext>
            </a:extLst>
          </p:cNvPr>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Insert DCC category title here</a:t>
            </a:r>
          </a:p>
        </p:txBody>
      </p:sp>
      <p:sp>
        <p:nvSpPr>
          <p:cNvPr id="9" name="Slide Number Placeholder 6">
            <a:extLst>
              <a:ext uri="{FF2B5EF4-FFF2-40B4-BE49-F238E27FC236}">
                <a16:creationId xmlns:a16="http://schemas.microsoft.com/office/drawing/2014/main" id="{CAFE4FA8-3512-5046-BE8B-1AE90529CAA1}"/>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a:solidFill>
                  <a:schemeClr val="bg1"/>
                </a:solidFill>
              </a:rPr>
              <a:t>06 October 2020</a:t>
            </a:r>
            <a:endParaRPr lang="en-US" sz="900" b="1" i="0">
              <a:solidFill>
                <a:schemeClr val="bg1"/>
              </a:solidFill>
              <a:latin typeface="Lato" panose="020F0502020204030203" pitchFamily="34" charset="77"/>
            </a:endParaRPr>
          </a:p>
        </p:txBody>
      </p:sp>
    </p:spTree>
    <p:extLst>
      <p:ext uri="{BB962C8B-B14F-4D97-AF65-F5344CB8AC3E}">
        <p14:creationId xmlns:p14="http://schemas.microsoft.com/office/powerpoint/2010/main" val="6249164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60000" y="1800000"/>
            <a:ext cx="6644640" cy="1800000"/>
          </a:xfrm>
        </p:spPr>
        <p:txBody>
          <a:bodyPr anchor="t" anchorCtr="0"/>
          <a:lstStyle>
            <a:lvl1pPr algn="l">
              <a:defRPr sz="4000">
                <a:solidFill>
                  <a:srgbClr val="1F144A"/>
                </a:solidFill>
              </a:defRPr>
            </a:lvl1pPr>
          </a:lstStyle>
          <a:p>
            <a:r>
              <a:rPr lang="en-US"/>
              <a:t>Click to edit Master title style</a:t>
            </a:r>
          </a:p>
        </p:txBody>
      </p:sp>
      <p:sp>
        <p:nvSpPr>
          <p:cNvPr id="3" name="Subtitle 2"/>
          <p:cNvSpPr>
            <a:spLocks noGrp="1"/>
          </p:cNvSpPr>
          <p:nvPr>
            <p:ph type="subTitle" idx="1"/>
          </p:nvPr>
        </p:nvSpPr>
        <p:spPr>
          <a:xfrm>
            <a:off x="3960000" y="3968752"/>
            <a:ext cx="6644640" cy="978635"/>
          </a:xfrm>
        </p:spPr>
        <p:txBody>
          <a:bodyPr/>
          <a:lstStyle>
            <a:lvl1pPr marL="0" indent="0" algn="l">
              <a:buNone/>
              <a:defRPr sz="2400">
                <a:solidFill>
                  <a:srgbClr val="1F144A"/>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a:xfrm>
            <a:off x="3960000" y="4956138"/>
            <a:ext cx="2743200" cy="365125"/>
          </a:xfrm>
        </p:spPr>
        <p:txBody>
          <a:bodyPr/>
          <a:lstStyle>
            <a:lvl1pPr algn="l">
              <a:defRPr sz="1300">
                <a:solidFill>
                  <a:srgbClr val="1F144A"/>
                </a:solidFill>
              </a:defRPr>
            </a:lvl1pPr>
          </a:lstStyle>
          <a:p>
            <a:r>
              <a:rPr lang="en-US"/>
              <a:t>06 October 2020</a:t>
            </a:r>
          </a:p>
        </p:txBody>
      </p:sp>
      <p:sp>
        <p:nvSpPr>
          <p:cNvPr id="6" name="Footer Placeholder 5">
            <a:extLst>
              <a:ext uri="{FF2B5EF4-FFF2-40B4-BE49-F238E27FC236}">
                <a16:creationId xmlns:a16="http://schemas.microsoft.com/office/drawing/2014/main" id="{3D3AFBF2-5BF2-6145-8243-A434BB03DB21}"/>
              </a:ext>
            </a:extLst>
          </p:cNvPr>
          <p:cNvSpPr>
            <a:spLocks noGrp="1"/>
          </p:cNvSpPr>
          <p:nvPr>
            <p:ph type="ftr" sz="quarter" idx="11"/>
          </p:nvPr>
        </p:nvSpPr>
        <p:spPr>
          <a:xfrm>
            <a:off x="3960000" y="5330012"/>
            <a:ext cx="4114800" cy="360000"/>
          </a:xfrm>
        </p:spPr>
        <p:txBody>
          <a:bodyPr/>
          <a:lstStyle>
            <a:lvl1pPr>
              <a:defRPr>
                <a:solidFill>
                  <a:srgbClr val="1F144A"/>
                </a:solidFill>
              </a:defRPr>
            </a:lvl1pPr>
          </a:lstStyle>
          <a:p>
            <a:pPr algn="l"/>
            <a:r>
              <a:rPr lang="en-US"/>
              <a:t>Insert DCC category title here</a:t>
            </a:r>
          </a:p>
        </p:txBody>
      </p:sp>
      <p:pic>
        <p:nvPicPr>
          <p:cNvPr id="7" name="Picture 6">
            <a:extLst>
              <a:ext uri="{FF2B5EF4-FFF2-40B4-BE49-F238E27FC236}">
                <a16:creationId xmlns:a16="http://schemas.microsoft.com/office/drawing/2014/main" id="{CFA8F52F-46BA-7E49-8DCC-ADBFA4778489}"/>
              </a:ext>
            </a:extLst>
          </p:cNvPr>
          <p:cNvPicPr>
            <a:picLocks noChangeAspect="1"/>
          </p:cNvPicPr>
          <p:nvPr userDrawn="1"/>
        </p:nvPicPr>
        <p:blipFill>
          <a:blip r:embed="rId3"/>
          <a:stretch>
            <a:fillRect/>
          </a:stretch>
        </p:blipFill>
        <p:spPr>
          <a:xfrm>
            <a:off x="360000" y="360000"/>
            <a:ext cx="2269490" cy="719486"/>
          </a:xfrm>
          <a:prstGeom prst="rect">
            <a:avLst/>
          </a:prstGeom>
        </p:spPr>
      </p:pic>
      <p:sp>
        <p:nvSpPr>
          <p:cNvPr id="8" name="Oval 7">
            <a:extLst>
              <a:ext uri="{FF2B5EF4-FFF2-40B4-BE49-F238E27FC236}">
                <a16:creationId xmlns:a16="http://schemas.microsoft.com/office/drawing/2014/main" id="{E53E04FD-AFF5-E546-ACFD-910B28DB6736}"/>
              </a:ext>
            </a:extLst>
          </p:cNvPr>
          <p:cNvSpPr/>
          <p:nvPr userDrawn="1"/>
        </p:nvSpPr>
        <p:spPr>
          <a:xfrm>
            <a:off x="8605977" y="5047578"/>
            <a:ext cx="1296975" cy="1296975"/>
          </a:xfrm>
          <a:prstGeom prst="ellipse">
            <a:avLst/>
          </a:prstGeom>
          <a:solidFill>
            <a:schemeClr val="accent3">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6E5817A-2D6B-DF4D-ADDF-DBFAE2F9EC57}"/>
              </a:ext>
            </a:extLst>
          </p:cNvPr>
          <p:cNvSpPr/>
          <p:nvPr userDrawn="1"/>
        </p:nvSpPr>
        <p:spPr>
          <a:xfrm>
            <a:off x="9409176" y="4762536"/>
            <a:ext cx="2995464" cy="2995464"/>
          </a:xfrm>
          <a:prstGeom prst="ellipse">
            <a:avLst/>
          </a:prstGeom>
          <a:solidFill>
            <a:schemeClr val="accent4">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46625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in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06801" y="2520288"/>
            <a:ext cx="4979201" cy="1219522"/>
          </a:xfrm>
        </p:spPr>
        <p:txBody>
          <a:bodyPr anchor="t" anchorCtr="0"/>
          <a:lstStyle>
            <a:lvl1pPr algn="ctr">
              <a:defRPr sz="4000">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0F8E56FA-68CE-7E40-A091-322DAAC2D991}"/>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9" name="Footer Placeholder 3">
            <a:extLst>
              <a:ext uri="{FF2B5EF4-FFF2-40B4-BE49-F238E27FC236}">
                <a16:creationId xmlns:a16="http://schemas.microsoft.com/office/drawing/2014/main" id="{7B39409A-0B05-5240-883D-9A41FC5495C9}"/>
              </a:ext>
            </a:extLst>
          </p:cNvPr>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Insert DCC category title here</a:t>
            </a:r>
          </a:p>
        </p:txBody>
      </p:sp>
      <p:sp>
        <p:nvSpPr>
          <p:cNvPr id="11" name="Slide Number Placeholder 6">
            <a:extLst>
              <a:ext uri="{FF2B5EF4-FFF2-40B4-BE49-F238E27FC236}">
                <a16:creationId xmlns:a16="http://schemas.microsoft.com/office/drawing/2014/main" id="{CCA4EABB-5E32-A94F-A685-BC0029D537BC}"/>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r>
              <a:rPr lang="en-GB" sz="900" b="1" i="0">
                <a:solidFill>
                  <a:schemeClr val="bg1"/>
                </a:solidFill>
                <a:latin typeface="Lato" panose="020F0502020204030203" pitchFamily="34" charset="77"/>
              </a:rPr>
              <a:t>06 October 2020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spTree>
    <p:extLst>
      <p:ext uri="{BB962C8B-B14F-4D97-AF65-F5344CB8AC3E}">
        <p14:creationId xmlns:p14="http://schemas.microsoft.com/office/powerpoint/2010/main" val="16814342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andar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540000"/>
            <a:ext cx="9000000" cy="720000"/>
          </a:xfrm>
        </p:spPr>
        <p:txBody>
          <a:bodyPr/>
          <a:lstStyle/>
          <a:p>
            <a:r>
              <a:rPr lang="en-US"/>
              <a:t>Click to edit Master title style</a:t>
            </a:r>
          </a:p>
        </p:txBody>
      </p:sp>
      <p:sp>
        <p:nvSpPr>
          <p:cNvPr id="4" name="Footer Placeholder 3"/>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Insert DCC category title here</a:t>
            </a:r>
          </a:p>
        </p:txBody>
      </p:sp>
      <p:sp>
        <p:nvSpPr>
          <p:cNvPr id="12" name="Slide Number Placeholder 6">
            <a:extLst>
              <a:ext uri="{FF2B5EF4-FFF2-40B4-BE49-F238E27FC236}">
                <a16:creationId xmlns:a16="http://schemas.microsoft.com/office/drawing/2014/main" id="{CE0B18F8-D393-724C-B4D7-64CBA0C770AB}"/>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900" b="1" i="0">
                <a:solidFill>
                  <a:schemeClr val="bg1"/>
                </a:solidFill>
                <a:latin typeface="Lato" panose="020F0502020204030203" pitchFamily="34" charset="77"/>
              </a:rPr>
              <a:t>06 October 2020</a:t>
            </a:r>
            <a:endParaRPr lang="en-US" sz="900" b="1" i="0">
              <a:solidFill>
                <a:schemeClr val="bg1"/>
              </a:solidFill>
              <a:latin typeface="Lato" panose="020F0502020204030203" pitchFamily="34" charset="77"/>
            </a:endParaRPr>
          </a:p>
        </p:txBody>
      </p:sp>
      <p:pic>
        <p:nvPicPr>
          <p:cNvPr id="5" name="Picture 4">
            <a:extLst>
              <a:ext uri="{FF2B5EF4-FFF2-40B4-BE49-F238E27FC236}">
                <a16:creationId xmlns:a16="http://schemas.microsoft.com/office/drawing/2014/main" id="{34DD57ED-5918-664A-AE43-E2962133AEBA}"/>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11" name="Content Placeholder 2">
            <a:extLst>
              <a:ext uri="{FF2B5EF4-FFF2-40B4-BE49-F238E27FC236}">
                <a16:creationId xmlns:a16="http://schemas.microsoft.com/office/drawing/2014/main" id="{85EC2FDE-593E-9541-9BBF-FF0D99C9FE4F}"/>
              </a:ext>
            </a:extLst>
          </p:cNvPr>
          <p:cNvSpPr>
            <a:spLocks noGrp="1"/>
          </p:cNvSpPr>
          <p:nvPr>
            <p:ph sz="half" idx="1"/>
          </p:nvPr>
        </p:nvSpPr>
        <p:spPr>
          <a:xfrm>
            <a:off x="720000" y="1080000"/>
            <a:ext cx="9000000" cy="4140000"/>
          </a:xfrm>
        </p:spPr>
        <p:txBody>
          <a:bodyPr/>
          <a:lstStyle>
            <a:lvl1pPr marL="0" indent="0">
              <a:buFontTx/>
              <a:buNone/>
              <a:defRPr sz="1600" b="1">
                <a:solidFill>
                  <a:srgbClr val="1F144A"/>
                </a:solidFill>
              </a:defRPr>
            </a:lvl1pPr>
            <a:lvl2pPr marL="457189" indent="0">
              <a:buFontTx/>
              <a:buNone/>
              <a:tabLst/>
              <a:defRPr sz="1400">
                <a:solidFill>
                  <a:srgbClr val="1F144A"/>
                </a:solidFill>
              </a:defRPr>
            </a:lvl2pPr>
            <a:lvl3pPr marL="914377" indent="0">
              <a:buFontTx/>
              <a:buNone/>
              <a:defRPr>
                <a:solidFill>
                  <a:srgbClr val="1F144A"/>
                </a:solidFill>
              </a:defRPr>
            </a:lvl3pPr>
            <a:lvl4pPr marL="1371566" indent="0">
              <a:buFontTx/>
              <a:buNone/>
              <a:defRPr>
                <a:solidFill>
                  <a:srgbClr val="1F144A"/>
                </a:solidFill>
              </a:defRPr>
            </a:lvl4pPr>
            <a:lvl5pPr marL="1828754" indent="0">
              <a:buFontTx/>
              <a:buNone/>
              <a:defRPr>
                <a:solidFill>
                  <a:srgbClr val="1F144A"/>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02176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99EEE5E-9535-8B49-A425-83AF87AA0A6F}"/>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7" name="Footer Placeholder 3">
            <a:extLst>
              <a:ext uri="{FF2B5EF4-FFF2-40B4-BE49-F238E27FC236}">
                <a16:creationId xmlns:a16="http://schemas.microsoft.com/office/drawing/2014/main" id="{13C092D7-3C9B-1D4F-85B2-6C6ACE0B4BCE}"/>
              </a:ext>
            </a:extLst>
          </p:cNvPr>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Insert DCC category title here</a:t>
            </a:r>
          </a:p>
        </p:txBody>
      </p:sp>
      <p:sp>
        <p:nvSpPr>
          <p:cNvPr id="9" name="Slide Number Placeholder 6">
            <a:extLst>
              <a:ext uri="{FF2B5EF4-FFF2-40B4-BE49-F238E27FC236}">
                <a16:creationId xmlns:a16="http://schemas.microsoft.com/office/drawing/2014/main" id="{CAFE4FA8-3512-5046-BE8B-1AE90529CAA1}"/>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r>
              <a:rPr lang="en-GB" sz="900" b="1" i="0">
                <a:solidFill>
                  <a:schemeClr val="bg1"/>
                </a:solidFill>
                <a:latin typeface="Lato" panose="020F0502020204030203" pitchFamily="34" charset="77"/>
              </a:rPr>
              <a:t>06 October 2020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spTree>
    <p:extLst>
      <p:ext uri="{BB962C8B-B14F-4D97-AF65-F5344CB8AC3E}">
        <p14:creationId xmlns:p14="http://schemas.microsoft.com/office/powerpoint/2010/main" val="2475280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p:cNvSpPr/>
          <p:nvPr userDrawn="1"/>
        </p:nvSpPr>
        <p:spPr>
          <a:xfrm>
            <a:off x="0" y="5589814"/>
            <a:ext cx="12192000" cy="1268186"/>
          </a:xfrm>
          <a:prstGeom prst="rect">
            <a:avLst/>
          </a:prstGeom>
          <a:solidFill>
            <a:srgbClr val="67C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Title 1"/>
          <p:cNvSpPr>
            <a:spLocks noGrp="1"/>
          </p:cNvSpPr>
          <p:nvPr>
            <p:ph type="title" hasCustomPrompt="1"/>
          </p:nvPr>
        </p:nvSpPr>
        <p:spPr>
          <a:xfrm>
            <a:off x="704850" y="509816"/>
            <a:ext cx="10002479" cy="1216616"/>
          </a:xfrm>
        </p:spPr>
        <p:txBody>
          <a:bodyPr wrap="square" anchor="b">
            <a:normAutofit/>
          </a:bodyPr>
          <a:lstStyle>
            <a:lvl1pPr>
              <a:defRPr sz="4000" b="1">
                <a:latin typeface="+mn-lt"/>
              </a:defRPr>
            </a:lvl1pPr>
          </a:lstStyle>
          <a:p>
            <a:r>
              <a:rPr lang="en-US"/>
              <a:t>Insert Presentation Title</a:t>
            </a:r>
            <a:endParaRPr lang="en-GB"/>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18671" y="254000"/>
            <a:ext cx="719329" cy="719329"/>
          </a:xfrm>
          <a:prstGeom prst="rect">
            <a:avLst/>
          </a:prstGeom>
        </p:spPr>
      </p:pic>
      <p:sp>
        <p:nvSpPr>
          <p:cNvPr id="24" name="Text Placeholder 23"/>
          <p:cNvSpPr>
            <a:spLocks noGrp="1"/>
          </p:cNvSpPr>
          <p:nvPr>
            <p:ph type="body" sz="quarter" idx="11" hasCustomPrompt="1"/>
          </p:nvPr>
        </p:nvSpPr>
        <p:spPr>
          <a:xfrm>
            <a:off x="704850" y="5818641"/>
            <a:ext cx="8958262" cy="810532"/>
          </a:xfrm>
        </p:spPr>
        <p:txBody>
          <a:bodyPr anchor="ctr"/>
          <a:lstStyle>
            <a:lvl1pPr marL="0" indent="0">
              <a:buNone/>
              <a:defRPr b="0" i="0" u="none">
                <a:solidFill>
                  <a:schemeClr val="bg1"/>
                </a:solidFill>
              </a:defRPr>
            </a:lvl1pPr>
          </a:lstStyle>
          <a:p>
            <a:pPr lvl="0"/>
            <a:r>
              <a:rPr lang="en-GB"/>
              <a:t>Abigail Hermon</a:t>
            </a:r>
          </a:p>
        </p:txBody>
      </p:sp>
      <p:cxnSp>
        <p:nvCxnSpPr>
          <p:cNvPr id="36" name="Straight Connector 35"/>
          <p:cNvCxnSpPr/>
          <p:nvPr userDrawn="1"/>
        </p:nvCxnSpPr>
        <p:spPr>
          <a:xfrm>
            <a:off x="838200" y="1842854"/>
            <a:ext cx="11353800" cy="0"/>
          </a:xfrm>
          <a:prstGeom prst="line">
            <a:avLst/>
          </a:prstGeom>
          <a:ln w="12700">
            <a:solidFill>
              <a:srgbClr val="67C6F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3" hasCustomPrompt="1"/>
          </p:nvPr>
        </p:nvSpPr>
        <p:spPr>
          <a:xfrm>
            <a:off x="704850" y="2091070"/>
            <a:ext cx="6364544" cy="827560"/>
          </a:xfrm>
        </p:spPr>
        <p:txBody>
          <a:bodyPr>
            <a:normAutofit/>
          </a:bodyPr>
          <a:lstStyle>
            <a:lvl1pPr marL="0" indent="0">
              <a:buNone/>
              <a:defRPr sz="2400">
                <a:solidFill>
                  <a:srgbClr val="67C6F2"/>
                </a:solidFill>
              </a:defRPr>
            </a:lvl1pPr>
          </a:lstStyle>
          <a:p>
            <a:pPr lvl="0"/>
            <a:r>
              <a:rPr lang="en-GB"/>
              <a:t>Insert Sub Title Here</a:t>
            </a:r>
          </a:p>
        </p:txBody>
      </p:sp>
      <p:sp>
        <p:nvSpPr>
          <p:cNvPr id="11" name="Text Placeholder 38"/>
          <p:cNvSpPr>
            <a:spLocks noGrp="1"/>
          </p:cNvSpPr>
          <p:nvPr>
            <p:ph type="body" sz="quarter" idx="12" hasCustomPrompt="1"/>
          </p:nvPr>
        </p:nvSpPr>
        <p:spPr>
          <a:xfrm>
            <a:off x="774700" y="3307857"/>
            <a:ext cx="7566411" cy="544890"/>
          </a:xfrm>
        </p:spPr>
        <p:txBody>
          <a:bodyPr>
            <a:normAutofit/>
          </a:bodyPr>
          <a:lstStyle>
            <a:lvl1pPr marL="0" indent="0">
              <a:buNone/>
              <a:defRPr sz="1800" b="0" i="1">
                <a:solidFill>
                  <a:srgbClr val="FFFF00"/>
                </a:solidFill>
                <a:highlight>
                  <a:srgbClr val="937DB8"/>
                </a:highlight>
              </a:defRPr>
            </a:lvl1pPr>
          </a:lstStyle>
          <a:p>
            <a:pPr lvl="0"/>
            <a:r>
              <a:rPr lang="en-GB"/>
              <a:t>To change title slide image, click the ‘View’ tab &gt; ‘Slide Master’ &gt; right click on the image &gt; select ‘change image’ &gt; select from image bank located at:</a:t>
            </a:r>
          </a:p>
        </p:txBody>
      </p:sp>
      <p:sp>
        <p:nvSpPr>
          <p:cNvPr id="12" name="Text Placeholder 38"/>
          <p:cNvSpPr>
            <a:spLocks noGrp="1"/>
          </p:cNvSpPr>
          <p:nvPr>
            <p:ph type="body" sz="quarter" idx="14" hasCustomPrompt="1"/>
          </p:nvPr>
        </p:nvSpPr>
        <p:spPr>
          <a:xfrm>
            <a:off x="774699" y="4064730"/>
            <a:ext cx="7566411" cy="305487"/>
          </a:xfrm>
        </p:spPr>
        <p:txBody>
          <a:bodyPr>
            <a:normAutofit/>
          </a:bodyPr>
          <a:lstStyle>
            <a:lvl1pPr marL="0" indent="0">
              <a:buNone/>
              <a:defRPr sz="1800" b="1" i="1">
                <a:solidFill>
                  <a:srgbClr val="FFFF00"/>
                </a:solidFill>
                <a:highlight>
                  <a:srgbClr val="937DB8"/>
                </a:highlight>
              </a:defRPr>
            </a:lvl1pPr>
          </a:lstStyle>
          <a:p>
            <a:pPr lvl="0"/>
            <a:r>
              <a:rPr lang="en-GB"/>
              <a:t>G:\Gemserv\Image Bank\</a:t>
            </a:r>
            <a:r>
              <a:rPr lang="en-GB" err="1"/>
              <a:t>Powerpoint</a:t>
            </a:r>
            <a:r>
              <a:rPr lang="en-GB"/>
              <a:t>\Title Images\Blue </a:t>
            </a:r>
          </a:p>
        </p:txBody>
      </p:sp>
      <p:sp>
        <p:nvSpPr>
          <p:cNvPr id="13" name="Text Placeholder 38"/>
          <p:cNvSpPr>
            <a:spLocks noGrp="1"/>
          </p:cNvSpPr>
          <p:nvPr>
            <p:ph type="body" sz="quarter" idx="15" hasCustomPrompt="1"/>
          </p:nvPr>
        </p:nvSpPr>
        <p:spPr>
          <a:xfrm>
            <a:off x="774699" y="4582200"/>
            <a:ext cx="7566411" cy="544890"/>
          </a:xfrm>
        </p:spPr>
        <p:txBody>
          <a:bodyPr>
            <a:normAutofit/>
          </a:bodyPr>
          <a:lstStyle>
            <a:lvl1pPr marL="0" indent="0">
              <a:buNone/>
              <a:defRPr sz="1800" b="0" i="1">
                <a:solidFill>
                  <a:srgbClr val="FFFF00"/>
                </a:solidFill>
                <a:highlight>
                  <a:srgbClr val="937DB8"/>
                </a:highlight>
              </a:defRPr>
            </a:lvl1pPr>
          </a:lstStyle>
          <a:p>
            <a:pPr lvl="0"/>
            <a:r>
              <a:rPr lang="en-GB"/>
              <a:t>Once preferred image is selected, click the ‘Close Master View’ button under the ‘Slide Master’ tab.</a:t>
            </a:r>
          </a:p>
        </p:txBody>
      </p:sp>
      <p:pic>
        <p:nvPicPr>
          <p:cNvPr id="16" name="Picture 15" descr="C:\Users\catherine.cousins\AppData\Local\Microsoft\Windows\Temporary Internet Files\Content.Outlook\5NC1S6OP\SEC-Logo-without-diamonds.jpg">
            <a:extLst>
              <a:ext uri="{FF2B5EF4-FFF2-40B4-BE49-F238E27FC236}">
                <a16:creationId xmlns:a16="http://schemas.microsoft.com/office/drawing/2014/main" id="{568AE029-C49C-4A5A-B87D-EF578ECD5E73}"/>
              </a:ext>
            </a:extLst>
          </p:cNvPr>
          <p:cNvPicPr/>
          <p:nvPr userDrawn="1"/>
        </p:nvPicPr>
        <p:blipFill>
          <a:blip r:embed="rId4"/>
          <a:srcRect/>
          <a:stretch>
            <a:fillRect/>
          </a:stretch>
        </p:blipFill>
        <p:spPr bwMode="auto">
          <a:xfrm>
            <a:off x="10604630" y="5700032"/>
            <a:ext cx="1457325" cy="1047750"/>
          </a:xfrm>
          <a:prstGeom prst="rect">
            <a:avLst/>
          </a:prstGeom>
          <a:noFill/>
          <a:ln w="9525">
            <a:noFill/>
            <a:miter lim="800000"/>
            <a:headEnd/>
            <a:tailEnd/>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60000" y="1800000"/>
            <a:ext cx="6644640" cy="1800000"/>
          </a:xfrm>
        </p:spPr>
        <p:txBody>
          <a:bodyPr anchor="t" anchorCtr="0"/>
          <a:lstStyle>
            <a:lvl1pPr algn="l">
              <a:defRPr sz="4000">
                <a:solidFill>
                  <a:srgbClr val="1F144A"/>
                </a:solidFill>
              </a:defRPr>
            </a:lvl1pPr>
          </a:lstStyle>
          <a:p>
            <a:r>
              <a:rPr lang="en-US"/>
              <a:t>Click to edit Master title style</a:t>
            </a:r>
          </a:p>
        </p:txBody>
      </p:sp>
      <p:sp>
        <p:nvSpPr>
          <p:cNvPr id="3" name="Subtitle 2"/>
          <p:cNvSpPr>
            <a:spLocks noGrp="1"/>
          </p:cNvSpPr>
          <p:nvPr>
            <p:ph type="subTitle" idx="1"/>
          </p:nvPr>
        </p:nvSpPr>
        <p:spPr>
          <a:xfrm>
            <a:off x="3960000" y="3968752"/>
            <a:ext cx="6644640" cy="978635"/>
          </a:xfrm>
        </p:spPr>
        <p:txBody>
          <a:bodyPr/>
          <a:lstStyle>
            <a:lvl1pPr marL="0" indent="0" algn="l">
              <a:buNone/>
              <a:defRPr sz="2400">
                <a:solidFill>
                  <a:srgbClr val="1F144A"/>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a:xfrm>
            <a:off x="3960000" y="4956138"/>
            <a:ext cx="2743200" cy="365125"/>
          </a:xfrm>
        </p:spPr>
        <p:txBody>
          <a:bodyPr/>
          <a:lstStyle>
            <a:lvl1pPr algn="l">
              <a:defRPr sz="1300">
                <a:solidFill>
                  <a:srgbClr val="1F144A"/>
                </a:solidFill>
              </a:defRPr>
            </a:lvl1pPr>
          </a:lstStyle>
          <a:p>
            <a:r>
              <a:rPr lang="en-GB"/>
              <a:t>06 October 2020</a:t>
            </a:r>
            <a:endParaRPr lang="en-US"/>
          </a:p>
        </p:txBody>
      </p:sp>
      <p:sp>
        <p:nvSpPr>
          <p:cNvPr id="6" name="Footer Placeholder 5">
            <a:extLst>
              <a:ext uri="{FF2B5EF4-FFF2-40B4-BE49-F238E27FC236}">
                <a16:creationId xmlns:a16="http://schemas.microsoft.com/office/drawing/2014/main" id="{3D3AFBF2-5BF2-6145-8243-A434BB03DB21}"/>
              </a:ext>
            </a:extLst>
          </p:cNvPr>
          <p:cNvSpPr>
            <a:spLocks noGrp="1"/>
          </p:cNvSpPr>
          <p:nvPr>
            <p:ph type="ftr" sz="quarter" idx="11"/>
          </p:nvPr>
        </p:nvSpPr>
        <p:spPr>
          <a:xfrm>
            <a:off x="3960000" y="5330012"/>
            <a:ext cx="4114800" cy="360000"/>
          </a:xfrm>
        </p:spPr>
        <p:txBody>
          <a:bodyPr/>
          <a:lstStyle>
            <a:lvl1pPr>
              <a:defRPr>
                <a:solidFill>
                  <a:srgbClr val="1F144A"/>
                </a:solidFill>
              </a:defRPr>
            </a:lvl1pPr>
          </a:lstStyle>
          <a:p>
            <a:pPr algn="l"/>
            <a:r>
              <a:rPr lang="en-US"/>
              <a:t>Insert DCC category title here</a:t>
            </a:r>
          </a:p>
        </p:txBody>
      </p:sp>
      <p:pic>
        <p:nvPicPr>
          <p:cNvPr id="7" name="Picture 6">
            <a:extLst>
              <a:ext uri="{FF2B5EF4-FFF2-40B4-BE49-F238E27FC236}">
                <a16:creationId xmlns:a16="http://schemas.microsoft.com/office/drawing/2014/main" id="{CFA8F52F-46BA-7E49-8DCC-ADBFA4778489}"/>
              </a:ext>
            </a:extLst>
          </p:cNvPr>
          <p:cNvPicPr>
            <a:picLocks noChangeAspect="1"/>
          </p:cNvPicPr>
          <p:nvPr userDrawn="1"/>
        </p:nvPicPr>
        <p:blipFill>
          <a:blip r:embed="rId3"/>
          <a:stretch>
            <a:fillRect/>
          </a:stretch>
        </p:blipFill>
        <p:spPr>
          <a:xfrm>
            <a:off x="360000" y="360000"/>
            <a:ext cx="2269490" cy="719486"/>
          </a:xfrm>
          <a:prstGeom prst="rect">
            <a:avLst/>
          </a:prstGeom>
        </p:spPr>
      </p:pic>
      <p:sp>
        <p:nvSpPr>
          <p:cNvPr id="8" name="Oval 7">
            <a:extLst>
              <a:ext uri="{FF2B5EF4-FFF2-40B4-BE49-F238E27FC236}">
                <a16:creationId xmlns:a16="http://schemas.microsoft.com/office/drawing/2014/main" id="{E53E04FD-AFF5-E546-ACFD-910B28DB6736}"/>
              </a:ext>
            </a:extLst>
          </p:cNvPr>
          <p:cNvSpPr/>
          <p:nvPr userDrawn="1"/>
        </p:nvSpPr>
        <p:spPr>
          <a:xfrm>
            <a:off x="8605977" y="5047578"/>
            <a:ext cx="1296975" cy="1296975"/>
          </a:xfrm>
          <a:prstGeom prst="ellipse">
            <a:avLst/>
          </a:prstGeom>
          <a:solidFill>
            <a:schemeClr val="accent3">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6E5817A-2D6B-DF4D-ADDF-DBFAE2F9EC57}"/>
              </a:ext>
            </a:extLst>
          </p:cNvPr>
          <p:cNvSpPr/>
          <p:nvPr userDrawn="1"/>
        </p:nvSpPr>
        <p:spPr>
          <a:xfrm>
            <a:off x="9409176" y="4762536"/>
            <a:ext cx="2995464" cy="2995464"/>
          </a:xfrm>
          <a:prstGeom prst="ellipse">
            <a:avLst/>
          </a:prstGeom>
          <a:solidFill>
            <a:schemeClr val="accent4">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87479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andar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540000"/>
            <a:ext cx="9000000" cy="720000"/>
          </a:xfrm>
        </p:spPr>
        <p:txBody>
          <a:bodyPr/>
          <a:lstStyle/>
          <a:p>
            <a:r>
              <a:rPr lang="en-US"/>
              <a:t>Click to edit Master title style</a:t>
            </a:r>
          </a:p>
        </p:txBody>
      </p:sp>
      <p:sp>
        <p:nvSpPr>
          <p:cNvPr id="4" name="Footer Placeholder 3"/>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Insert DCC category title here</a:t>
            </a:r>
          </a:p>
        </p:txBody>
      </p:sp>
      <p:sp>
        <p:nvSpPr>
          <p:cNvPr id="12" name="Slide Number Placeholder 6">
            <a:extLst>
              <a:ext uri="{FF2B5EF4-FFF2-40B4-BE49-F238E27FC236}">
                <a16:creationId xmlns:a16="http://schemas.microsoft.com/office/drawing/2014/main" id="{CE0B18F8-D393-724C-B4D7-64CBA0C770AB}"/>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fld id="{68F1BF3E-5F0E-D24A-8AA5-A9EEC54EF19C}" type="datetime4">
              <a:rPr lang="en-GB" sz="900" b="1" i="0" smtClean="0">
                <a:solidFill>
                  <a:schemeClr val="bg1"/>
                </a:solidFill>
                <a:latin typeface="Lato" panose="020F0502020204030203" pitchFamily="34" charset="77"/>
              </a:rPr>
              <a:pPr algn="r"/>
              <a:t>23 August 2022</a:t>
            </a:fld>
            <a:r>
              <a:rPr lang="en-GB" sz="900" b="1" i="0">
                <a:solidFill>
                  <a:schemeClr val="bg1"/>
                </a:solidFill>
                <a:latin typeface="Lato" panose="020F0502020204030203" pitchFamily="34" charset="77"/>
              </a:rPr>
              <a:t>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pic>
        <p:nvPicPr>
          <p:cNvPr id="5" name="Picture 4">
            <a:extLst>
              <a:ext uri="{FF2B5EF4-FFF2-40B4-BE49-F238E27FC236}">
                <a16:creationId xmlns:a16="http://schemas.microsoft.com/office/drawing/2014/main" id="{34DD57ED-5918-664A-AE43-E2962133AEBA}"/>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11" name="Content Placeholder 2">
            <a:extLst>
              <a:ext uri="{FF2B5EF4-FFF2-40B4-BE49-F238E27FC236}">
                <a16:creationId xmlns:a16="http://schemas.microsoft.com/office/drawing/2014/main" id="{85EC2FDE-593E-9541-9BBF-FF0D99C9FE4F}"/>
              </a:ext>
            </a:extLst>
          </p:cNvPr>
          <p:cNvSpPr>
            <a:spLocks noGrp="1"/>
          </p:cNvSpPr>
          <p:nvPr>
            <p:ph sz="half" idx="1"/>
          </p:nvPr>
        </p:nvSpPr>
        <p:spPr>
          <a:xfrm>
            <a:off x="720000" y="1080000"/>
            <a:ext cx="9000000" cy="4140000"/>
          </a:xfrm>
        </p:spPr>
        <p:txBody>
          <a:bodyPr/>
          <a:lstStyle>
            <a:lvl1pPr marL="0" indent="0">
              <a:buFontTx/>
              <a:buNone/>
              <a:defRPr sz="1600" b="1">
                <a:solidFill>
                  <a:srgbClr val="1F144A"/>
                </a:solidFill>
              </a:defRPr>
            </a:lvl1pPr>
            <a:lvl2pPr marL="457189" indent="0">
              <a:buFontTx/>
              <a:buNone/>
              <a:tabLst/>
              <a:defRPr sz="1400">
                <a:solidFill>
                  <a:srgbClr val="1F144A"/>
                </a:solidFill>
              </a:defRPr>
            </a:lvl2pPr>
            <a:lvl3pPr marL="914377" indent="0">
              <a:buFontTx/>
              <a:buNone/>
              <a:defRPr>
                <a:solidFill>
                  <a:srgbClr val="1F144A"/>
                </a:solidFill>
              </a:defRPr>
            </a:lvl3pPr>
            <a:lvl4pPr marL="1371566" indent="0">
              <a:buFontTx/>
              <a:buNone/>
              <a:defRPr>
                <a:solidFill>
                  <a:srgbClr val="1F144A"/>
                </a:solidFill>
              </a:defRPr>
            </a:lvl4pPr>
            <a:lvl5pPr marL="1828754" indent="0">
              <a:buFontTx/>
              <a:buNone/>
              <a:defRPr>
                <a:solidFill>
                  <a:srgbClr val="1F144A"/>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02176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99EEE5E-9535-8B49-A425-83AF87AA0A6F}"/>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7" name="Footer Placeholder 3">
            <a:extLst>
              <a:ext uri="{FF2B5EF4-FFF2-40B4-BE49-F238E27FC236}">
                <a16:creationId xmlns:a16="http://schemas.microsoft.com/office/drawing/2014/main" id="{13C092D7-3C9B-1D4F-85B2-6C6ACE0B4BCE}"/>
              </a:ext>
            </a:extLst>
          </p:cNvPr>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Insert DCC category title here</a:t>
            </a:r>
          </a:p>
        </p:txBody>
      </p:sp>
      <p:sp>
        <p:nvSpPr>
          <p:cNvPr id="9" name="Slide Number Placeholder 6">
            <a:extLst>
              <a:ext uri="{FF2B5EF4-FFF2-40B4-BE49-F238E27FC236}">
                <a16:creationId xmlns:a16="http://schemas.microsoft.com/office/drawing/2014/main" id="{CAFE4FA8-3512-5046-BE8B-1AE90529CAA1}"/>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fld id="{68F1BF3E-5F0E-D24A-8AA5-A9EEC54EF19C}" type="datetime4">
              <a:rPr lang="en-GB" sz="900" b="1" i="0" smtClean="0">
                <a:solidFill>
                  <a:schemeClr val="bg1"/>
                </a:solidFill>
                <a:latin typeface="Lato" panose="020F0502020204030203" pitchFamily="34" charset="77"/>
              </a:rPr>
              <a:pPr algn="r"/>
              <a:t>23 August 2022</a:t>
            </a:fld>
            <a:r>
              <a:rPr lang="en-GB" sz="900" b="1" i="0">
                <a:solidFill>
                  <a:schemeClr val="bg1"/>
                </a:solidFill>
                <a:latin typeface="Lato" panose="020F0502020204030203" pitchFamily="34" charset="77"/>
              </a:rPr>
              <a:t>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spTree>
    <p:extLst>
      <p:ext uri="{BB962C8B-B14F-4D97-AF65-F5344CB8AC3E}">
        <p14:creationId xmlns:p14="http://schemas.microsoft.com/office/powerpoint/2010/main" val="24752803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60000" y="1800000"/>
            <a:ext cx="6644640" cy="1800000"/>
          </a:xfrm>
        </p:spPr>
        <p:txBody>
          <a:bodyPr anchor="t" anchorCtr="0"/>
          <a:lstStyle>
            <a:lvl1pPr algn="l">
              <a:defRPr sz="4000">
                <a:solidFill>
                  <a:srgbClr val="1F144A"/>
                </a:solidFill>
              </a:defRPr>
            </a:lvl1pPr>
          </a:lstStyle>
          <a:p>
            <a:r>
              <a:rPr lang="en-US"/>
              <a:t>Click to edit Master title style</a:t>
            </a:r>
          </a:p>
        </p:txBody>
      </p:sp>
      <p:sp>
        <p:nvSpPr>
          <p:cNvPr id="3" name="Subtitle 2"/>
          <p:cNvSpPr>
            <a:spLocks noGrp="1"/>
          </p:cNvSpPr>
          <p:nvPr>
            <p:ph type="subTitle" idx="1"/>
          </p:nvPr>
        </p:nvSpPr>
        <p:spPr>
          <a:xfrm>
            <a:off x="3960000" y="3968752"/>
            <a:ext cx="6644640" cy="978635"/>
          </a:xfrm>
        </p:spPr>
        <p:txBody>
          <a:bodyPr/>
          <a:lstStyle>
            <a:lvl1pPr marL="0" indent="0" algn="l">
              <a:buNone/>
              <a:defRPr sz="2400">
                <a:solidFill>
                  <a:srgbClr val="1F144A"/>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a:xfrm>
            <a:off x="3960000" y="4956138"/>
            <a:ext cx="2743200" cy="365125"/>
          </a:xfrm>
        </p:spPr>
        <p:txBody>
          <a:bodyPr/>
          <a:lstStyle>
            <a:lvl1pPr algn="l">
              <a:defRPr sz="1300">
                <a:solidFill>
                  <a:srgbClr val="1F144A"/>
                </a:solidFill>
              </a:defRPr>
            </a:lvl1pPr>
          </a:lstStyle>
          <a:p>
            <a:fld id="{99F75370-880A-6045-902D-EA42064FA6B6}" type="datetime4">
              <a:rPr lang="en-GB" smtClean="0"/>
              <a:pPr/>
              <a:t>23 August 2022</a:t>
            </a:fld>
            <a:endParaRPr lang="en-US"/>
          </a:p>
        </p:txBody>
      </p:sp>
      <p:sp>
        <p:nvSpPr>
          <p:cNvPr id="6" name="Footer Placeholder 5">
            <a:extLst>
              <a:ext uri="{FF2B5EF4-FFF2-40B4-BE49-F238E27FC236}">
                <a16:creationId xmlns:a16="http://schemas.microsoft.com/office/drawing/2014/main" id="{3D3AFBF2-5BF2-6145-8243-A434BB03DB21}"/>
              </a:ext>
            </a:extLst>
          </p:cNvPr>
          <p:cNvSpPr>
            <a:spLocks noGrp="1"/>
          </p:cNvSpPr>
          <p:nvPr>
            <p:ph type="ftr" sz="quarter" idx="11"/>
          </p:nvPr>
        </p:nvSpPr>
        <p:spPr>
          <a:xfrm>
            <a:off x="3960000" y="5330012"/>
            <a:ext cx="4114800" cy="360000"/>
          </a:xfrm>
        </p:spPr>
        <p:txBody>
          <a:bodyPr/>
          <a:lstStyle>
            <a:lvl1pPr>
              <a:defRPr>
                <a:solidFill>
                  <a:srgbClr val="1F144A"/>
                </a:solidFill>
              </a:defRPr>
            </a:lvl1pPr>
          </a:lstStyle>
          <a:p>
            <a:pPr algn="l"/>
            <a:r>
              <a:rPr lang="en-US"/>
              <a:t>Insert DCC category title here</a:t>
            </a:r>
          </a:p>
        </p:txBody>
      </p:sp>
      <p:pic>
        <p:nvPicPr>
          <p:cNvPr id="7" name="Picture 6">
            <a:extLst>
              <a:ext uri="{FF2B5EF4-FFF2-40B4-BE49-F238E27FC236}">
                <a16:creationId xmlns:a16="http://schemas.microsoft.com/office/drawing/2014/main" id="{CFA8F52F-46BA-7E49-8DCC-ADBFA4778489}"/>
              </a:ext>
            </a:extLst>
          </p:cNvPr>
          <p:cNvPicPr>
            <a:picLocks noChangeAspect="1"/>
          </p:cNvPicPr>
          <p:nvPr userDrawn="1"/>
        </p:nvPicPr>
        <p:blipFill>
          <a:blip r:embed="rId3"/>
          <a:stretch>
            <a:fillRect/>
          </a:stretch>
        </p:blipFill>
        <p:spPr>
          <a:xfrm>
            <a:off x="360000" y="360000"/>
            <a:ext cx="2269490" cy="719486"/>
          </a:xfrm>
          <a:prstGeom prst="rect">
            <a:avLst/>
          </a:prstGeom>
        </p:spPr>
      </p:pic>
      <p:sp>
        <p:nvSpPr>
          <p:cNvPr id="8" name="Oval 7">
            <a:extLst>
              <a:ext uri="{FF2B5EF4-FFF2-40B4-BE49-F238E27FC236}">
                <a16:creationId xmlns:a16="http://schemas.microsoft.com/office/drawing/2014/main" id="{E53E04FD-AFF5-E546-ACFD-910B28DB6736}"/>
              </a:ext>
            </a:extLst>
          </p:cNvPr>
          <p:cNvSpPr/>
          <p:nvPr userDrawn="1"/>
        </p:nvSpPr>
        <p:spPr>
          <a:xfrm>
            <a:off x="8605977" y="5047578"/>
            <a:ext cx="1296975" cy="1296975"/>
          </a:xfrm>
          <a:prstGeom prst="ellipse">
            <a:avLst/>
          </a:prstGeom>
          <a:solidFill>
            <a:schemeClr val="accent3">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6E5817A-2D6B-DF4D-ADDF-DBFAE2F9EC57}"/>
              </a:ext>
            </a:extLst>
          </p:cNvPr>
          <p:cNvSpPr/>
          <p:nvPr userDrawn="1"/>
        </p:nvSpPr>
        <p:spPr>
          <a:xfrm>
            <a:off x="9409176" y="4762536"/>
            <a:ext cx="2995464" cy="2995464"/>
          </a:xfrm>
          <a:prstGeom prst="ellipse">
            <a:avLst/>
          </a:prstGeom>
          <a:solidFill>
            <a:schemeClr val="accent4">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87479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in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06801" y="2520288"/>
            <a:ext cx="4979201" cy="1219522"/>
          </a:xfrm>
        </p:spPr>
        <p:txBody>
          <a:bodyPr anchor="t" anchorCtr="0"/>
          <a:lstStyle>
            <a:lvl1pPr algn="ctr">
              <a:defRPr sz="4000">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0F8E56FA-68CE-7E40-A091-322DAAC2D991}"/>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9" name="Footer Placeholder 3">
            <a:extLst>
              <a:ext uri="{FF2B5EF4-FFF2-40B4-BE49-F238E27FC236}">
                <a16:creationId xmlns:a16="http://schemas.microsoft.com/office/drawing/2014/main" id="{7B39409A-0B05-5240-883D-9A41FC5495C9}"/>
              </a:ext>
            </a:extLst>
          </p:cNvPr>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DCC Controlled - CIF</a:t>
            </a:r>
          </a:p>
        </p:txBody>
      </p:sp>
      <p:sp>
        <p:nvSpPr>
          <p:cNvPr id="11" name="Slide Number Placeholder 6">
            <a:extLst>
              <a:ext uri="{FF2B5EF4-FFF2-40B4-BE49-F238E27FC236}">
                <a16:creationId xmlns:a16="http://schemas.microsoft.com/office/drawing/2014/main" id="{CCA4EABB-5E32-A94F-A685-BC0029D537BC}"/>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r>
              <a:rPr lang="en-GB" sz="900" b="1" i="0">
                <a:solidFill>
                  <a:schemeClr val="bg1"/>
                </a:solidFill>
                <a:latin typeface="Lato" panose="020F0502020204030203" pitchFamily="34" charset="77"/>
              </a:rPr>
              <a:t>06 October 2020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spTree>
    <p:extLst>
      <p:ext uri="{BB962C8B-B14F-4D97-AF65-F5344CB8AC3E}">
        <p14:creationId xmlns:p14="http://schemas.microsoft.com/office/powerpoint/2010/main" val="16814342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tandar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540000"/>
            <a:ext cx="9000000" cy="720000"/>
          </a:xfrm>
        </p:spPr>
        <p:txBody>
          <a:bodyPr/>
          <a:lstStyle/>
          <a:p>
            <a:r>
              <a:rPr lang="en-US"/>
              <a:t>Click to edit Master title style</a:t>
            </a:r>
          </a:p>
        </p:txBody>
      </p:sp>
      <p:sp>
        <p:nvSpPr>
          <p:cNvPr id="4" name="Footer Placeholder 3"/>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DCC Controlled - CIF</a:t>
            </a:r>
          </a:p>
        </p:txBody>
      </p:sp>
      <p:sp>
        <p:nvSpPr>
          <p:cNvPr id="12" name="Slide Number Placeholder 6">
            <a:extLst>
              <a:ext uri="{FF2B5EF4-FFF2-40B4-BE49-F238E27FC236}">
                <a16:creationId xmlns:a16="http://schemas.microsoft.com/office/drawing/2014/main" id="{CE0B18F8-D393-724C-B4D7-64CBA0C770AB}"/>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r>
              <a:rPr lang="en-GB" sz="900" b="1" i="0">
                <a:solidFill>
                  <a:schemeClr val="bg1"/>
                </a:solidFill>
                <a:latin typeface="Lato" panose="020F0502020204030203" pitchFamily="34" charset="77"/>
              </a:rPr>
              <a:t>06 October 2020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pic>
        <p:nvPicPr>
          <p:cNvPr id="5" name="Picture 4">
            <a:extLst>
              <a:ext uri="{FF2B5EF4-FFF2-40B4-BE49-F238E27FC236}">
                <a16:creationId xmlns:a16="http://schemas.microsoft.com/office/drawing/2014/main" id="{34DD57ED-5918-664A-AE43-E2962133AEBA}"/>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11" name="Content Placeholder 2">
            <a:extLst>
              <a:ext uri="{FF2B5EF4-FFF2-40B4-BE49-F238E27FC236}">
                <a16:creationId xmlns:a16="http://schemas.microsoft.com/office/drawing/2014/main" id="{85EC2FDE-593E-9541-9BBF-FF0D99C9FE4F}"/>
              </a:ext>
            </a:extLst>
          </p:cNvPr>
          <p:cNvSpPr>
            <a:spLocks noGrp="1"/>
          </p:cNvSpPr>
          <p:nvPr>
            <p:ph sz="half" idx="1"/>
          </p:nvPr>
        </p:nvSpPr>
        <p:spPr>
          <a:xfrm>
            <a:off x="720000" y="1080000"/>
            <a:ext cx="9000000" cy="4140000"/>
          </a:xfrm>
        </p:spPr>
        <p:txBody>
          <a:bodyPr/>
          <a:lstStyle>
            <a:lvl1pPr marL="0" indent="0">
              <a:buFontTx/>
              <a:buNone/>
              <a:defRPr sz="1600" b="1">
                <a:solidFill>
                  <a:srgbClr val="1F144A"/>
                </a:solidFill>
              </a:defRPr>
            </a:lvl1pPr>
            <a:lvl2pPr marL="457189" indent="0">
              <a:buFontTx/>
              <a:buNone/>
              <a:tabLst/>
              <a:defRPr sz="1400">
                <a:solidFill>
                  <a:srgbClr val="1F144A"/>
                </a:solidFill>
              </a:defRPr>
            </a:lvl2pPr>
            <a:lvl3pPr marL="914377" indent="0">
              <a:buFontTx/>
              <a:buNone/>
              <a:defRPr>
                <a:solidFill>
                  <a:srgbClr val="1F144A"/>
                </a:solidFill>
              </a:defRPr>
            </a:lvl3pPr>
            <a:lvl4pPr marL="1371566" indent="0">
              <a:buFontTx/>
              <a:buNone/>
              <a:defRPr>
                <a:solidFill>
                  <a:srgbClr val="1F144A"/>
                </a:solidFill>
              </a:defRPr>
            </a:lvl4pPr>
            <a:lvl5pPr marL="1828754" indent="0">
              <a:buFontTx/>
              <a:buNone/>
              <a:defRPr>
                <a:solidFill>
                  <a:srgbClr val="1F144A"/>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02176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99EEE5E-9535-8B49-A425-83AF87AA0A6F}"/>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7" name="Footer Placeholder 3">
            <a:extLst>
              <a:ext uri="{FF2B5EF4-FFF2-40B4-BE49-F238E27FC236}">
                <a16:creationId xmlns:a16="http://schemas.microsoft.com/office/drawing/2014/main" id="{13C092D7-3C9B-1D4F-85B2-6C6ACE0B4BCE}"/>
              </a:ext>
            </a:extLst>
          </p:cNvPr>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DCC Controlled - CIF</a:t>
            </a:r>
          </a:p>
        </p:txBody>
      </p:sp>
      <p:sp>
        <p:nvSpPr>
          <p:cNvPr id="9" name="Slide Number Placeholder 6">
            <a:extLst>
              <a:ext uri="{FF2B5EF4-FFF2-40B4-BE49-F238E27FC236}">
                <a16:creationId xmlns:a16="http://schemas.microsoft.com/office/drawing/2014/main" id="{CAFE4FA8-3512-5046-BE8B-1AE90529CAA1}"/>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r>
              <a:rPr lang="en-GB" sz="900" b="1" i="0">
                <a:solidFill>
                  <a:schemeClr val="bg1"/>
                </a:solidFill>
                <a:latin typeface="Lato" panose="020F0502020204030203" pitchFamily="34" charset="77"/>
              </a:rPr>
              <a:t>06 October 2020 </a:t>
            </a:r>
          </a:p>
          <a:p>
            <a:pPr algn="r"/>
            <a:r>
              <a:rPr lang="en-GB" sz="900" b="1" i="0">
                <a:solidFill>
                  <a:schemeClr val="bg1"/>
                </a:solidFill>
                <a:latin typeface="Lato" panose="020F0502020204030203" pitchFamily="34" charset="77"/>
              </a:rPr>
              <a:t>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spTree>
    <p:extLst>
      <p:ext uri="{BB962C8B-B14F-4D97-AF65-F5344CB8AC3E}">
        <p14:creationId xmlns:p14="http://schemas.microsoft.com/office/powerpoint/2010/main" val="24752803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60000" y="1800000"/>
            <a:ext cx="6644640" cy="1800000"/>
          </a:xfrm>
        </p:spPr>
        <p:txBody>
          <a:bodyPr anchor="t" anchorCtr="0"/>
          <a:lstStyle>
            <a:lvl1pPr algn="l">
              <a:defRPr sz="4000">
                <a:solidFill>
                  <a:srgbClr val="1F144A"/>
                </a:solidFill>
              </a:defRPr>
            </a:lvl1pPr>
          </a:lstStyle>
          <a:p>
            <a:r>
              <a:rPr lang="en-US"/>
              <a:t>Click to edit Master title style</a:t>
            </a:r>
          </a:p>
        </p:txBody>
      </p:sp>
      <p:sp>
        <p:nvSpPr>
          <p:cNvPr id="3" name="Subtitle 2"/>
          <p:cNvSpPr>
            <a:spLocks noGrp="1"/>
          </p:cNvSpPr>
          <p:nvPr>
            <p:ph type="subTitle" idx="1"/>
          </p:nvPr>
        </p:nvSpPr>
        <p:spPr>
          <a:xfrm>
            <a:off x="3960000" y="3968752"/>
            <a:ext cx="6644640" cy="978635"/>
          </a:xfrm>
        </p:spPr>
        <p:txBody>
          <a:bodyPr/>
          <a:lstStyle>
            <a:lvl1pPr marL="0" indent="0" algn="l">
              <a:buNone/>
              <a:defRPr sz="2400">
                <a:solidFill>
                  <a:srgbClr val="1F144A"/>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a:xfrm>
            <a:off x="3960000" y="4956138"/>
            <a:ext cx="2743200" cy="365125"/>
          </a:xfrm>
        </p:spPr>
        <p:txBody>
          <a:bodyPr/>
          <a:lstStyle>
            <a:lvl1pPr algn="l">
              <a:defRPr sz="1300">
                <a:solidFill>
                  <a:srgbClr val="1F144A"/>
                </a:solidFill>
              </a:defRPr>
            </a:lvl1pPr>
          </a:lstStyle>
          <a:p>
            <a:r>
              <a:rPr lang="en-US"/>
              <a:t>06 October 2020</a:t>
            </a:r>
          </a:p>
        </p:txBody>
      </p:sp>
      <p:sp>
        <p:nvSpPr>
          <p:cNvPr id="6" name="Footer Placeholder 5">
            <a:extLst>
              <a:ext uri="{FF2B5EF4-FFF2-40B4-BE49-F238E27FC236}">
                <a16:creationId xmlns:a16="http://schemas.microsoft.com/office/drawing/2014/main" id="{3D3AFBF2-5BF2-6145-8243-A434BB03DB21}"/>
              </a:ext>
            </a:extLst>
          </p:cNvPr>
          <p:cNvSpPr>
            <a:spLocks noGrp="1"/>
          </p:cNvSpPr>
          <p:nvPr>
            <p:ph type="ftr" sz="quarter" idx="11"/>
          </p:nvPr>
        </p:nvSpPr>
        <p:spPr>
          <a:xfrm>
            <a:off x="3960000" y="5330012"/>
            <a:ext cx="4114800" cy="360000"/>
          </a:xfrm>
        </p:spPr>
        <p:txBody>
          <a:bodyPr/>
          <a:lstStyle>
            <a:lvl1pPr>
              <a:defRPr>
                <a:solidFill>
                  <a:srgbClr val="1F144A"/>
                </a:solidFill>
              </a:defRPr>
            </a:lvl1pPr>
          </a:lstStyle>
          <a:p>
            <a:pPr algn="l"/>
            <a:r>
              <a:rPr lang="en-US"/>
              <a:t>DCC Controlled - CIF</a:t>
            </a:r>
          </a:p>
        </p:txBody>
      </p:sp>
      <p:pic>
        <p:nvPicPr>
          <p:cNvPr id="7" name="Picture 6">
            <a:extLst>
              <a:ext uri="{FF2B5EF4-FFF2-40B4-BE49-F238E27FC236}">
                <a16:creationId xmlns:a16="http://schemas.microsoft.com/office/drawing/2014/main" id="{CFA8F52F-46BA-7E49-8DCC-ADBFA4778489}"/>
              </a:ext>
            </a:extLst>
          </p:cNvPr>
          <p:cNvPicPr>
            <a:picLocks noChangeAspect="1"/>
          </p:cNvPicPr>
          <p:nvPr userDrawn="1"/>
        </p:nvPicPr>
        <p:blipFill>
          <a:blip r:embed="rId3"/>
          <a:stretch>
            <a:fillRect/>
          </a:stretch>
        </p:blipFill>
        <p:spPr>
          <a:xfrm>
            <a:off x="360000" y="360000"/>
            <a:ext cx="2269490" cy="719486"/>
          </a:xfrm>
          <a:prstGeom prst="rect">
            <a:avLst/>
          </a:prstGeom>
        </p:spPr>
      </p:pic>
      <p:sp>
        <p:nvSpPr>
          <p:cNvPr id="8" name="Oval 7">
            <a:extLst>
              <a:ext uri="{FF2B5EF4-FFF2-40B4-BE49-F238E27FC236}">
                <a16:creationId xmlns:a16="http://schemas.microsoft.com/office/drawing/2014/main" id="{E53E04FD-AFF5-E546-ACFD-910B28DB6736}"/>
              </a:ext>
            </a:extLst>
          </p:cNvPr>
          <p:cNvSpPr/>
          <p:nvPr userDrawn="1"/>
        </p:nvSpPr>
        <p:spPr>
          <a:xfrm>
            <a:off x="8605977" y="5047578"/>
            <a:ext cx="1296975" cy="1296975"/>
          </a:xfrm>
          <a:prstGeom prst="ellipse">
            <a:avLst/>
          </a:prstGeom>
          <a:solidFill>
            <a:schemeClr val="accent3">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6E5817A-2D6B-DF4D-ADDF-DBFAE2F9EC57}"/>
              </a:ext>
            </a:extLst>
          </p:cNvPr>
          <p:cNvSpPr/>
          <p:nvPr userDrawn="1"/>
        </p:nvSpPr>
        <p:spPr>
          <a:xfrm>
            <a:off x="9409176" y="4762536"/>
            <a:ext cx="2995464" cy="2995464"/>
          </a:xfrm>
          <a:prstGeom prst="ellipse">
            <a:avLst/>
          </a:prstGeom>
          <a:solidFill>
            <a:schemeClr val="accent4">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87479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tandar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540000"/>
            <a:ext cx="9000000" cy="720000"/>
          </a:xfrm>
        </p:spPr>
        <p:txBody>
          <a:bodyPr/>
          <a:lstStyle/>
          <a:p>
            <a:r>
              <a:rPr lang="en-US"/>
              <a:t>Click to edit Master title style</a:t>
            </a:r>
          </a:p>
        </p:txBody>
      </p:sp>
      <p:sp>
        <p:nvSpPr>
          <p:cNvPr id="4" name="Footer Placeholder 3"/>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Insert DCC category title here</a:t>
            </a:r>
          </a:p>
        </p:txBody>
      </p:sp>
      <p:sp>
        <p:nvSpPr>
          <p:cNvPr id="12" name="Slide Number Placeholder 6">
            <a:extLst>
              <a:ext uri="{FF2B5EF4-FFF2-40B4-BE49-F238E27FC236}">
                <a16:creationId xmlns:a16="http://schemas.microsoft.com/office/drawing/2014/main" id="{CE0B18F8-D393-724C-B4D7-64CBA0C770AB}"/>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r>
              <a:rPr lang="en-GB" sz="900" b="1" i="0">
                <a:solidFill>
                  <a:schemeClr val="bg1"/>
                </a:solidFill>
                <a:latin typeface="Lato" panose="020F0502020204030203" pitchFamily="34" charset="77"/>
              </a:rPr>
              <a:t>06 October 2020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pic>
        <p:nvPicPr>
          <p:cNvPr id="5" name="Picture 4">
            <a:extLst>
              <a:ext uri="{FF2B5EF4-FFF2-40B4-BE49-F238E27FC236}">
                <a16:creationId xmlns:a16="http://schemas.microsoft.com/office/drawing/2014/main" id="{34DD57ED-5918-664A-AE43-E2962133AEBA}"/>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11" name="Content Placeholder 2">
            <a:extLst>
              <a:ext uri="{FF2B5EF4-FFF2-40B4-BE49-F238E27FC236}">
                <a16:creationId xmlns:a16="http://schemas.microsoft.com/office/drawing/2014/main" id="{85EC2FDE-593E-9541-9BBF-FF0D99C9FE4F}"/>
              </a:ext>
            </a:extLst>
          </p:cNvPr>
          <p:cNvSpPr>
            <a:spLocks noGrp="1"/>
          </p:cNvSpPr>
          <p:nvPr>
            <p:ph sz="half" idx="1"/>
          </p:nvPr>
        </p:nvSpPr>
        <p:spPr>
          <a:xfrm>
            <a:off x="720000" y="1080000"/>
            <a:ext cx="9000000" cy="4140000"/>
          </a:xfrm>
        </p:spPr>
        <p:txBody>
          <a:bodyPr/>
          <a:lstStyle>
            <a:lvl1pPr marL="0" indent="0">
              <a:buFontTx/>
              <a:buNone/>
              <a:defRPr sz="1600" b="1">
                <a:solidFill>
                  <a:srgbClr val="1F144A"/>
                </a:solidFill>
              </a:defRPr>
            </a:lvl1pPr>
            <a:lvl2pPr marL="457189" indent="0">
              <a:buFontTx/>
              <a:buNone/>
              <a:tabLst/>
              <a:defRPr sz="1400">
                <a:solidFill>
                  <a:srgbClr val="1F144A"/>
                </a:solidFill>
              </a:defRPr>
            </a:lvl2pPr>
            <a:lvl3pPr marL="914377" indent="0">
              <a:buFontTx/>
              <a:buNone/>
              <a:defRPr>
                <a:solidFill>
                  <a:srgbClr val="1F144A"/>
                </a:solidFill>
              </a:defRPr>
            </a:lvl3pPr>
            <a:lvl4pPr marL="1371566" indent="0">
              <a:buFontTx/>
              <a:buNone/>
              <a:defRPr>
                <a:solidFill>
                  <a:srgbClr val="1F144A"/>
                </a:solidFill>
              </a:defRPr>
            </a:lvl4pPr>
            <a:lvl5pPr marL="1828754" indent="0">
              <a:buFontTx/>
              <a:buNone/>
              <a:defRPr>
                <a:solidFill>
                  <a:srgbClr val="1F144A"/>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02176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99EEE5E-9535-8B49-A425-83AF87AA0A6F}"/>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7" name="Footer Placeholder 3">
            <a:extLst>
              <a:ext uri="{FF2B5EF4-FFF2-40B4-BE49-F238E27FC236}">
                <a16:creationId xmlns:a16="http://schemas.microsoft.com/office/drawing/2014/main" id="{13C092D7-3C9B-1D4F-85B2-6C6ACE0B4BCE}"/>
              </a:ext>
            </a:extLst>
          </p:cNvPr>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Insert DCC category title here</a:t>
            </a:r>
          </a:p>
        </p:txBody>
      </p:sp>
      <p:sp>
        <p:nvSpPr>
          <p:cNvPr id="9" name="Slide Number Placeholder 6">
            <a:extLst>
              <a:ext uri="{FF2B5EF4-FFF2-40B4-BE49-F238E27FC236}">
                <a16:creationId xmlns:a16="http://schemas.microsoft.com/office/drawing/2014/main" id="{CAFE4FA8-3512-5046-BE8B-1AE90529CAA1}"/>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r>
              <a:rPr lang="en-GB" sz="900" b="1" i="0">
                <a:solidFill>
                  <a:schemeClr val="bg1"/>
                </a:solidFill>
                <a:latin typeface="Lato" panose="020F0502020204030203" pitchFamily="34" charset="77"/>
              </a:rPr>
              <a:t>06 October 2020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spTree>
    <p:extLst>
      <p:ext uri="{BB962C8B-B14F-4D97-AF65-F5344CB8AC3E}">
        <p14:creationId xmlns:p14="http://schemas.microsoft.com/office/powerpoint/2010/main" val="2475280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12" name="Rectangle 11"/>
          <p:cNvSpPr/>
          <p:nvPr userDrawn="1"/>
        </p:nvSpPr>
        <p:spPr>
          <a:xfrm>
            <a:off x="0" y="6320002"/>
            <a:ext cx="12192000" cy="537998"/>
          </a:xfrm>
          <a:prstGeom prst="rect">
            <a:avLst/>
          </a:prstGeom>
          <a:solidFill>
            <a:srgbClr val="67C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hasCustomPrompt="1"/>
          </p:nvPr>
        </p:nvSpPr>
        <p:spPr>
          <a:xfrm>
            <a:off x="704850" y="254000"/>
            <a:ext cx="10287000" cy="719329"/>
          </a:xfrm>
        </p:spPr>
        <p:txBody>
          <a:bodyPr anchor="b">
            <a:normAutofit/>
          </a:bodyPr>
          <a:lstStyle>
            <a:lvl1pPr>
              <a:defRPr sz="4000" b="1"/>
            </a:lvl1pPr>
          </a:lstStyle>
          <a:p>
            <a:r>
              <a:rPr lang="en-US"/>
              <a:t>Insert Heading Here</a:t>
            </a:r>
            <a:endParaRPr lang="en-GB"/>
          </a:p>
        </p:txBody>
      </p:sp>
      <p:sp>
        <p:nvSpPr>
          <p:cNvPr id="3" name="Content Placeholder 2"/>
          <p:cNvSpPr>
            <a:spLocks noGrp="1"/>
          </p:cNvSpPr>
          <p:nvPr>
            <p:ph idx="1" hasCustomPrompt="1"/>
          </p:nvPr>
        </p:nvSpPr>
        <p:spPr>
          <a:xfrm>
            <a:off x="726622" y="1303546"/>
            <a:ext cx="10515600" cy="4851375"/>
          </a:xfrm>
        </p:spPr>
        <p:txBody>
          <a:bodyPr/>
          <a:lstStyle>
            <a:lvl1pPr>
              <a:defRPr sz="2400"/>
            </a:lvl1pPr>
            <a:lvl2pPr marL="685800" indent="-228600">
              <a:buClr>
                <a:srgbClr val="C4E5EC"/>
              </a:buClr>
              <a:buFont typeface="Wingdings" panose="05000000000000000000" pitchFamily="2" charset="2"/>
              <a:buChar char="§"/>
              <a:defRPr sz="2200"/>
            </a:lvl2pPr>
            <a:lvl3pPr>
              <a:defRPr sz="2000"/>
            </a:lvl3pPr>
            <a:lvl4pPr marL="1600200" indent="-228600">
              <a:buClr>
                <a:srgbClr val="C4E5EC"/>
              </a:buClr>
              <a:buFont typeface="Wingdings" panose="05000000000000000000" pitchFamily="2" charset="2"/>
              <a:buChar char="§"/>
              <a:defRPr sz="1800">
                <a:solidFill>
                  <a:srgbClr val="454545"/>
                </a:solidFill>
              </a:defRPr>
            </a:lvl4pPr>
            <a:lvl5pPr>
              <a:defRPr sz="1600"/>
            </a:lvl5pPr>
          </a:lstStyle>
          <a:p>
            <a:pPr lvl="0"/>
            <a:r>
              <a:rPr lang="en-US"/>
              <a:t>Main Level</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742950" y="6404194"/>
            <a:ext cx="4114800" cy="365125"/>
          </a:xfrm>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GB" sz="1200" b="0" i="0" u="none" strike="noStrike" kern="1200" cap="none" spc="0" normalizeH="0" baseline="0" noProof="0" err="1">
                <a:ln>
                  <a:noFill/>
                </a:ln>
                <a:solidFill>
                  <a:srgbClr val="FFFFFF"/>
                </a:solidFill>
                <a:effectLst/>
                <a:uLnTx/>
                <a:uFillTx/>
                <a:latin typeface="Calibri" panose="020F0502020204030204"/>
                <a:ea typeface="+mn-ea"/>
                <a:cs typeface="+mn-cs"/>
              </a:rPr>
              <a:t>Gemserv</a:t>
            </a:r>
            <a:endParaRPr kumimoji="0" lang="en-GB"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705850" y="6404194"/>
            <a:ext cx="2743200" cy="365125"/>
          </a:xfrm>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010C381-1A06-427A-8938-CFE23249EA2B}" type="slidenum">
              <a:rPr kumimoji="0" lang="en-GB" sz="1200" b="0" i="0" u="none" strike="noStrike" kern="1200" cap="none" spc="0" normalizeH="0" baseline="0" noProof="0" smtClean="0">
                <a:ln>
                  <a:noFill/>
                </a:ln>
                <a:solidFill>
                  <a:srgbClr val="FFFFFF"/>
                </a:solidFill>
                <a:effectLst/>
                <a:uLnTx/>
                <a:uFillTx/>
                <a:latin typeface="Calibri" panose="020F0502020204030204"/>
                <a:ea typeface="+mn-ea"/>
                <a:cs typeface="+mn-cs"/>
              </a:rPr>
              <a:t>‹#›</a:t>
            </a:fld>
            <a:endParaRPr kumimoji="0" lang="en-GB"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11" name="Straight Connector 10"/>
          <p:cNvCxnSpPr/>
          <p:nvPr userDrawn="1"/>
        </p:nvCxnSpPr>
        <p:spPr>
          <a:xfrm>
            <a:off x="838200" y="1138464"/>
            <a:ext cx="10153650" cy="0"/>
          </a:xfrm>
          <a:prstGeom prst="line">
            <a:avLst/>
          </a:prstGeom>
          <a:ln w="12700">
            <a:solidFill>
              <a:srgbClr val="67C6F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8671" y="254000"/>
            <a:ext cx="719329" cy="719329"/>
          </a:xfrm>
          <a:prstGeom prst="rect">
            <a:avLst/>
          </a:prstGeom>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60000" y="1800000"/>
            <a:ext cx="6644640" cy="1800000"/>
          </a:xfrm>
        </p:spPr>
        <p:txBody>
          <a:bodyPr anchor="t" anchorCtr="0"/>
          <a:lstStyle>
            <a:lvl1pPr algn="l">
              <a:defRPr sz="4000">
                <a:solidFill>
                  <a:srgbClr val="1F144A"/>
                </a:solidFill>
              </a:defRPr>
            </a:lvl1pPr>
          </a:lstStyle>
          <a:p>
            <a:r>
              <a:rPr lang="en-US"/>
              <a:t>Click to edit Master title style</a:t>
            </a:r>
          </a:p>
        </p:txBody>
      </p:sp>
      <p:sp>
        <p:nvSpPr>
          <p:cNvPr id="3" name="Subtitle 2"/>
          <p:cNvSpPr>
            <a:spLocks noGrp="1"/>
          </p:cNvSpPr>
          <p:nvPr>
            <p:ph type="subTitle" idx="1"/>
          </p:nvPr>
        </p:nvSpPr>
        <p:spPr>
          <a:xfrm>
            <a:off x="3960000" y="3968752"/>
            <a:ext cx="6644640" cy="978635"/>
          </a:xfrm>
        </p:spPr>
        <p:txBody>
          <a:bodyPr/>
          <a:lstStyle>
            <a:lvl1pPr marL="0" indent="0" algn="l">
              <a:buNone/>
              <a:defRPr sz="2400">
                <a:solidFill>
                  <a:srgbClr val="1F144A"/>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a:xfrm>
            <a:off x="3960000" y="4956138"/>
            <a:ext cx="2743200" cy="365125"/>
          </a:xfrm>
        </p:spPr>
        <p:txBody>
          <a:bodyPr/>
          <a:lstStyle>
            <a:lvl1pPr algn="l">
              <a:defRPr sz="1300">
                <a:solidFill>
                  <a:srgbClr val="1F144A"/>
                </a:solidFill>
              </a:defRPr>
            </a:lvl1pPr>
          </a:lstStyle>
          <a:p>
            <a:r>
              <a:rPr lang="en-GB"/>
              <a:t>06 October 2020</a:t>
            </a:r>
          </a:p>
        </p:txBody>
      </p:sp>
      <p:sp>
        <p:nvSpPr>
          <p:cNvPr id="6" name="Footer Placeholder 5">
            <a:extLst>
              <a:ext uri="{FF2B5EF4-FFF2-40B4-BE49-F238E27FC236}">
                <a16:creationId xmlns:a16="http://schemas.microsoft.com/office/drawing/2014/main" id="{3D3AFBF2-5BF2-6145-8243-A434BB03DB21}"/>
              </a:ext>
            </a:extLst>
          </p:cNvPr>
          <p:cNvSpPr>
            <a:spLocks noGrp="1"/>
          </p:cNvSpPr>
          <p:nvPr>
            <p:ph type="ftr" sz="quarter" idx="11"/>
          </p:nvPr>
        </p:nvSpPr>
        <p:spPr>
          <a:xfrm>
            <a:off x="3960000" y="5330012"/>
            <a:ext cx="4114800" cy="360000"/>
          </a:xfrm>
        </p:spPr>
        <p:txBody>
          <a:bodyPr/>
          <a:lstStyle>
            <a:lvl1pPr>
              <a:defRPr>
                <a:solidFill>
                  <a:srgbClr val="1F144A"/>
                </a:solidFill>
              </a:defRPr>
            </a:lvl1pPr>
          </a:lstStyle>
          <a:p>
            <a:pPr algn="l"/>
            <a:r>
              <a:rPr lang="en-US"/>
              <a:t>Insert DCC category title here</a:t>
            </a:r>
          </a:p>
        </p:txBody>
      </p:sp>
      <p:pic>
        <p:nvPicPr>
          <p:cNvPr id="7" name="Picture 6">
            <a:extLst>
              <a:ext uri="{FF2B5EF4-FFF2-40B4-BE49-F238E27FC236}">
                <a16:creationId xmlns:a16="http://schemas.microsoft.com/office/drawing/2014/main" id="{CFA8F52F-46BA-7E49-8DCC-ADBFA4778489}"/>
              </a:ext>
            </a:extLst>
          </p:cNvPr>
          <p:cNvPicPr>
            <a:picLocks noChangeAspect="1"/>
          </p:cNvPicPr>
          <p:nvPr userDrawn="1"/>
        </p:nvPicPr>
        <p:blipFill>
          <a:blip r:embed="rId3"/>
          <a:stretch>
            <a:fillRect/>
          </a:stretch>
        </p:blipFill>
        <p:spPr>
          <a:xfrm>
            <a:off x="360000" y="360000"/>
            <a:ext cx="2269490" cy="719486"/>
          </a:xfrm>
          <a:prstGeom prst="rect">
            <a:avLst/>
          </a:prstGeom>
        </p:spPr>
      </p:pic>
      <p:sp>
        <p:nvSpPr>
          <p:cNvPr id="8" name="Oval 7">
            <a:extLst>
              <a:ext uri="{FF2B5EF4-FFF2-40B4-BE49-F238E27FC236}">
                <a16:creationId xmlns:a16="http://schemas.microsoft.com/office/drawing/2014/main" id="{E53E04FD-AFF5-E546-ACFD-910B28DB6736}"/>
              </a:ext>
            </a:extLst>
          </p:cNvPr>
          <p:cNvSpPr/>
          <p:nvPr userDrawn="1"/>
        </p:nvSpPr>
        <p:spPr>
          <a:xfrm>
            <a:off x="8605977" y="5047578"/>
            <a:ext cx="1296975" cy="1296975"/>
          </a:xfrm>
          <a:prstGeom prst="ellipse">
            <a:avLst/>
          </a:prstGeom>
          <a:solidFill>
            <a:schemeClr val="accent3">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6E5817A-2D6B-DF4D-ADDF-DBFAE2F9EC57}"/>
              </a:ext>
            </a:extLst>
          </p:cNvPr>
          <p:cNvSpPr/>
          <p:nvPr userDrawn="1"/>
        </p:nvSpPr>
        <p:spPr>
          <a:xfrm>
            <a:off x="9409176" y="4762536"/>
            <a:ext cx="2995464" cy="2995464"/>
          </a:xfrm>
          <a:prstGeom prst="ellipse">
            <a:avLst/>
          </a:prstGeom>
          <a:solidFill>
            <a:schemeClr val="accent4">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87479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60000" y="1800000"/>
            <a:ext cx="6644640" cy="1800000"/>
          </a:xfrm>
        </p:spPr>
        <p:txBody>
          <a:bodyPr anchor="t" anchorCtr="0"/>
          <a:lstStyle>
            <a:lvl1pPr algn="l">
              <a:defRPr sz="4000">
                <a:solidFill>
                  <a:srgbClr val="1F144A"/>
                </a:solidFill>
              </a:defRPr>
            </a:lvl1pPr>
          </a:lstStyle>
          <a:p>
            <a:r>
              <a:rPr lang="en-US"/>
              <a:t>Click to edit Master title style</a:t>
            </a:r>
          </a:p>
        </p:txBody>
      </p:sp>
      <p:sp>
        <p:nvSpPr>
          <p:cNvPr id="3" name="Subtitle 2"/>
          <p:cNvSpPr>
            <a:spLocks noGrp="1"/>
          </p:cNvSpPr>
          <p:nvPr>
            <p:ph type="subTitle" idx="1"/>
          </p:nvPr>
        </p:nvSpPr>
        <p:spPr>
          <a:xfrm>
            <a:off x="3960000" y="3968752"/>
            <a:ext cx="6644640" cy="978635"/>
          </a:xfrm>
        </p:spPr>
        <p:txBody>
          <a:bodyPr/>
          <a:lstStyle>
            <a:lvl1pPr marL="0" indent="0" algn="l">
              <a:buNone/>
              <a:defRPr sz="2400">
                <a:solidFill>
                  <a:srgbClr val="1F144A"/>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a:xfrm>
            <a:off x="3960000" y="4956138"/>
            <a:ext cx="2743200" cy="365125"/>
          </a:xfrm>
        </p:spPr>
        <p:txBody>
          <a:bodyPr/>
          <a:lstStyle>
            <a:lvl1pPr algn="l">
              <a:defRPr sz="1300">
                <a:solidFill>
                  <a:srgbClr val="1F144A"/>
                </a:solidFill>
              </a:defRPr>
            </a:lvl1pPr>
          </a:lstStyle>
          <a:p>
            <a:fld id="{99F75370-880A-6045-902D-EA42064FA6B6}" type="datetime4">
              <a:rPr lang="en-GB" smtClean="0"/>
              <a:pPr/>
              <a:t>23 August 2022</a:t>
            </a:fld>
            <a:endParaRPr lang="en-US"/>
          </a:p>
        </p:txBody>
      </p:sp>
      <p:sp>
        <p:nvSpPr>
          <p:cNvPr id="6" name="Footer Placeholder 5">
            <a:extLst>
              <a:ext uri="{FF2B5EF4-FFF2-40B4-BE49-F238E27FC236}">
                <a16:creationId xmlns:a16="http://schemas.microsoft.com/office/drawing/2014/main" id="{3D3AFBF2-5BF2-6145-8243-A434BB03DB21}"/>
              </a:ext>
            </a:extLst>
          </p:cNvPr>
          <p:cNvSpPr>
            <a:spLocks noGrp="1"/>
          </p:cNvSpPr>
          <p:nvPr>
            <p:ph type="ftr" sz="quarter" idx="11"/>
          </p:nvPr>
        </p:nvSpPr>
        <p:spPr>
          <a:xfrm>
            <a:off x="3960000" y="5330012"/>
            <a:ext cx="4114800" cy="360000"/>
          </a:xfrm>
        </p:spPr>
        <p:txBody>
          <a:bodyPr/>
          <a:lstStyle>
            <a:lvl1pPr>
              <a:defRPr>
                <a:solidFill>
                  <a:srgbClr val="1F144A"/>
                </a:solidFill>
              </a:defRPr>
            </a:lvl1pPr>
          </a:lstStyle>
          <a:p>
            <a:pPr algn="l"/>
            <a:r>
              <a:rPr lang="en-US"/>
              <a:t>Insert DCC category title here</a:t>
            </a:r>
          </a:p>
        </p:txBody>
      </p:sp>
      <p:pic>
        <p:nvPicPr>
          <p:cNvPr id="7" name="Picture 6">
            <a:extLst>
              <a:ext uri="{FF2B5EF4-FFF2-40B4-BE49-F238E27FC236}">
                <a16:creationId xmlns:a16="http://schemas.microsoft.com/office/drawing/2014/main" id="{CFA8F52F-46BA-7E49-8DCC-ADBFA4778489}"/>
              </a:ext>
            </a:extLst>
          </p:cNvPr>
          <p:cNvPicPr>
            <a:picLocks noChangeAspect="1"/>
          </p:cNvPicPr>
          <p:nvPr userDrawn="1"/>
        </p:nvPicPr>
        <p:blipFill>
          <a:blip r:embed="rId3"/>
          <a:stretch>
            <a:fillRect/>
          </a:stretch>
        </p:blipFill>
        <p:spPr>
          <a:xfrm>
            <a:off x="360000" y="360000"/>
            <a:ext cx="2269490" cy="719486"/>
          </a:xfrm>
          <a:prstGeom prst="rect">
            <a:avLst/>
          </a:prstGeom>
        </p:spPr>
      </p:pic>
      <p:sp>
        <p:nvSpPr>
          <p:cNvPr id="8" name="Oval 7">
            <a:extLst>
              <a:ext uri="{FF2B5EF4-FFF2-40B4-BE49-F238E27FC236}">
                <a16:creationId xmlns:a16="http://schemas.microsoft.com/office/drawing/2014/main" id="{E53E04FD-AFF5-E546-ACFD-910B28DB6736}"/>
              </a:ext>
            </a:extLst>
          </p:cNvPr>
          <p:cNvSpPr/>
          <p:nvPr userDrawn="1"/>
        </p:nvSpPr>
        <p:spPr>
          <a:xfrm>
            <a:off x="8605977" y="5047578"/>
            <a:ext cx="1296975" cy="1296975"/>
          </a:xfrm>
          <a:prstGeom prst="ellipse">
            <a:avLst/>
          </a:prstGeom>
          <a:solidFill>
            <a:schemeClr val="accent3">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6E5817A-2D6B-DF4D-ADDF-DBFAE2F9EC57}"/>
              </a:ext>
            </a:extLst>
          </p:cNvPr>
          <p:cNvSpPr/>
          <p:nvPr userDrawn="1"/>
        </p:nvSpPr>
        <p:spPr>
          <a:xfrm>
            <a:off x="9409176" y="4762536"/>
            <a:ext cx="2995464" cy="2995464"/>
          </a:xfrm>
          <a:prstGeom prst="ellipse">
            <a:avLst/>
          </a:prstGeom>
          <a:solidFill>
            <a:schemeClr val="accent4">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08887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tandar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540000"/>
            <a:ext cx="9000000" cy="720000"/>
          </a:xfrm>
        </p:spPr>
        <p:txBody>
          <a:bodyPr/>
          <a:lstStyle/>
          <a:p>
            <a:r>
              <a:rPr lang="en-US"/>
              <a:t>Click to edit Master title style</a:t>
            </a:r>
          </a:p>
        </p:txBody>
      </p:sp>
      <p:sp>
        <p:nvSpPr>
          <p:cNvPr id="4" name="Footer Placeholder 3"/>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Insert DCC category title here</a:t>
            </a:r>
          </a:p>
        </p:txBody>
      </p:sp>
      <p:sp>
        <p:nvSpPr>
          <p:cNvPr id="12" name="Slide Number Placeholder 6">
            <a:extLst>
              <a:ext uri="{FF2B5EF4-FFF2-40B4-BE49-F238E27FC236}">
                <a16:creationId xmlns:a16="http://schemas.microsoft.com/office/drawing/2014/main" id="{CE0B18F8-D393-724C-B4D7-64CBA0C770AB}"/>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fld id="{68F1BF3E-5F0E-D24A-8AA5-A9EEC54EF19C}" type="datetime4">
              <a:rPr lang="en-GB" sz="900" b="1" i="0" smtClean="0">
                <a:solidFill>
                  <a:schemeClr val="bg1"/>
                </a:solidFill>
                <a:latin typeface="Lato" panose="020F0502020204030203" pitchFamily="34" charset="77"/>
              </a:rPr>
              <a:pPr algn="r"/>
              <a:t>23 August 2022</a:t>
            </a:fld>
            <a:r>
              <a:rPr lang="en-GB" sz="900" b="1" i="0">
                <a:solidFill>
                  <a:schemeClr val="bg1"/>
                </a:solidFill>
                <a:latin typeface="Lato" panose="020F0502020204030203" pitchFamily="34" charset="77"/>
              </a:rPr>
              <a:t>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pic>
        <p:nvPicPr>
          <p:cNvPr id="5" name="Picture 4">
            <a:extLst>
              <a:ext uri="{FF2B5EF4-FFF2-40B4-BE49-F238E27FC236}">
                <a16:creationId xmlns:a16="http://schemas.microsoft.com/office/drawing/2014/main" id="{34DD57ED-5918-664A-AE43-E2962133AEBA}"/>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11" name="Content Placeholder 2">
            <a:extLst>
              <a:ext uri="{FF2B5EF4-FFF2-40B4-BE49-F238E27FC236}">
                <a16:creationId xmlns:a16="http://schemas.microsoft.com/office/drawing/2014/main" id="{85EC2FDE-593E-9541-9BBF-FF0D99C9FE4F}"/>
              </a:ext>
            </a:extLst>
          </p:cNvPr>
          <p:cNvSpPr>
            <a:spLocks noGrp="1"/>
          </p:cNvSpPr>
          <p:nvPr>
            <p:ph sz="half" idx="1"/>
          </p:nvPr>
        </p:nvSpPr>
        <p:spPr>
          <a:xfrm>
            <a:off x="720000" y="1080000"/>
            <a:ext cx="9000000" cy="4140000"/>
          </a:xfrm>
        </p:spPr>
        <p:txBody>
          <a:bodyPr/>
          <a:lstStyle>
            <a:lvl1pPr marL="0" indent="0">
              <a:buFontTx/>
              <a:buNone/>
              <a:defRPr sz="1600" b="1">
                <a:solidFill>
                  <a:srgbClr val="1F144A"/>
                </a:solidFill>
              </a:defRPr>
            </a:lvl1pPr>
            <a:lvl2pPr marL="457189" indent="0">
              <a:buFontTx/>
              <a:buNone/>
              <a:tabLst/>
              <a:defRPr sz="1400">
                <a:solidFill>
                  <a:srgbClr val="1F144A"/>
                </a:solidFill>
              </a:defRPr>
            </a:lvl2pPr>
            <a:lvl3pPr marL="914377" indent="0">
              <a:buFontTx/>
              <a:buNone/>
              <a:defRPr>
                <a:solidFill>
                  <a:srgbClr val="1F144A"/>
                </a:solidFill>
              </a:defRPr>
            </a:lvl3pPr>
            <a:lvl4pPr marL="1371566" indent="0">
              <a:buFontTx/>
              <a:buNone/>
              <a:defRPr>
                <a:solidFill>
                  <a:srgbClr val="1F144A"/>
                </a:solidFill>
              </a:defRPr>
            </a:lvl4pPr>
            <a:lvl5pPr marL="1828754" indent="0">
              <a:buFontTx/>
              <a:buNone/>
              <a:defRPr>
                <a:solidFill>
                  <a:srgbClr val="1F144A"/>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226367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Standard Two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540000"/>
            <a:ext cx="9000000" cy="720000"/>
          </a:xfrm>
        </p:spPr>
        <p:txBody>
          <a:bodyPr/>
          <a:lstStyle/>
          <a:p>
            <a:r>
              <a:rPr lang="en-US"/>
              <a:t>Click to edit Master title style</a:t>
            </a:r>
          </a:p>
        </p:txBody>
      </p:sp>
      <p:sp>
        <p:nvSpPr>
          <p:cNvPr id="3" name="Content Placeholder 2"/>
          <p:cNvSpPr>
            <a:spLocks noGrp="1"/>
          </p:cNvSpPr>
          <p:nvPr>
            <p:ph sz="half" idx="1"/>
          </p:nvPr>
        </p:nvSpPr>
        <p:spPr>
          <a:xfrm>
            <a:off x="720000" y="1080000"/>
            <a:ext cx="43200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00000" y="1080000"/>
            <a:ext cx="43200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21DD0BD0-3F0D-8948-B9C8-C761D42DB7A4}"/>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10" name="Footer Placeholder 3">
            <a:extLst>
              <a:ext uri="{FF2B5EF4-FFF2-40B4-BE49-F238E27FC236}">
                <a16:creationId xmlns:a16="http://schemas.microsoft.com/office/drawing/2014/main" id="{6E0BA1CC-0392-9246-A7FB-1D41CCBAFD28}"/>
              </a:ext>
            </a:extLst>
          </p:cNvPr>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Insert DCC category title here</a:t>
            </a:r>
          </a:p>
        </p:txBody>
      </p:sp>
      <p:sp>
        <p:nvSpPr>
          <p:cNvPr id="12" name="Slide Number Placeholder 6">
            <a:extLst>
              <a:ext uri="{FF2B5EF4-FFF2-40B4-BE49-F238E27FC236}">
                <a16:creationId xmlns:a16="http://schemas.microsoft.com/office/drawing/2014/main" id="{CFF8A314-B502-C345-9637-4F95290F284F}"/>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fld id="{68F1BF3E-5F0E-D24A-8AA5-A9EEC54EF19C}" type="datetime4">
              <a:rPr lang="en-GB" sz="900" b="1" i="0" smtClean="0">
                <a:solidFill>
                  <a:schemeClr val="bg1"/>
                </a:solidFill>
                <a:latin typeface="Lato" panose="020F0502020204030203" pitchFamily="34" charset="77"/>
              </a:rPr>
              <a:pPr algn="r"/>
              <a:t>23 August 2022</a:t>
            </a:fld>
            <a:r>
              <a:rPr lang="en-GB" sz="900" b="1" i="0">
                <a:solidFill>
                  <a:schemeClr val="bg1"/>
                </a:solidFill>
                <a:latin typeface="Lato" panose="020F0502020204030203" pitchFamily="34" charset="77"/>
              </a:rPr>
              <a:t>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spTree>
    <p:extLst>
      <p:ext uri="{BB962C8B-B14F-4D97-AF65-F5344CB8AC3E}">
        <p14:creationId xmlns:p14="http://schemas.microsoft.com/office/powerpoint/2010/main" val="27355886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99EEE5E-9535-8B49-A425-83AF87AA0A6F}"/>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7" name="Footer Placeholder 3">
            <a:extLst>
              <a:ext uri="{FF2B5EF4-FFF2-40B4-BE49-F238E27FC236}">
                <a16:creationId xmlns:a16="http://schemas.microsoft.com/office/drawing/2014/main" id="{13C092D7-3C9B-1D4F-85B2-6C6ACE0B4BCE}"/>
              </a:ext>
            </a:extLst>
          </p:cNvPr>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Insert DCC category title here</a:t>
            </a:r>
          </a:p>
        </p:txBody>
      </p:sp>
      <p:sp>
        <p:nvSpPr>
          <p:cNvPr id="9" name="Slide Number Placeholder 6">
            <a:extLst>
              <a:ext uri="{FF2B5EF4-FFF2-40B4-BE49-F238E27FC236}">
                <a16:creationId xmlns:a16="http://schemas.microsoft.com/office/drawing/2014/main" id="{CAFE4FA8-3512-5046-BE8B-1AE90529CAA1}"/>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fld id="{68F1BF3E-5F0E-D24A-8AA5-A9EEC54EF19C}" type="datetime4">
              <a:rPr lang="en-GB" sz="900" b="1" i="0" smtClean="0">
                <a:solidFill>
                  <a:schemeClr val="bg1"/>
                </a:solidFill>
                <a:latin typeface="Lato" panose="020F0502020204030203" pitchFamily="34" charset="77"/>
              </a:rPr>
              <a:pPr algn="r"/>
              <a:t>23 August 2022</a:t>
            </a:fld>
            <a:r>
              <a:rPr lang="en-GB" sz="900" b="1" i="0">
                <a:solidFill>
                  <a:schemeClr val="bg1"/>
                </a:solidFill>
                <a:latin typeface="Lato" panose="020F0502020204030203" pitchFamily="34" charset="77"/>
              </a:rPr>
              <a:t>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spTree>
    <p:extLst>
      <p:ext uri="{BB962C8B-B14F-4D97-AF65-F5344CB8AC3E}">
        <p14:creationId xmlns:p14="http://schemas.microsoft.com/office/powerpoint/2010/main" val="1338001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in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06801" y="2520288"/>
            <a:ext cx="4979201" cy="1219522"/>
          </a:xfrm>
        </p:spPr>
        <p:txBody>
          <a:bodyPr anchor="t" anchorCtr="0"/>
          <a:lstStyle>
            <a:lvl1pPr algn="ctr">
              <a:defRPr sz="4000">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0F8E56FA-68CE-7E40-A091-322DAAC2D991}"/>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9" name="Footer Placeholder 3">
            <a:extLst>
              <a:ext uri="{FF2B5EF4-FFF2-40B4-BE49-F238E27FC236}">
                <a16:creationId xmlns:a16="http://schemas.microsoft.com/office/drawing/2014/main" id="{7B39409A-0B05-5240-883D-9A41FC5495C9}"/>
              </a:ext>
            </a:extLst>
          </p:cNvPr>
          <p:cNvSpPr>
            <a:spLocks noGrp="1"/>
          </p:cNvSpPr>
          <p:nvPr>
            <p:ph type="ftr" sz="quarter" idx="11"/>
          </p:nvPr>
        </p:nvSpPr>
        <p:spPr>
          <a:xfrm>
            <a:off x="719999" y="6482648"/>
            <a:ext cx="10897879" cy="143408"/>
          </a:xfrm>
        </p:spPr>
        <p:txBody>
          <a:bodyPr/>
          <a:lstStyle>
            <a:lvl1pPr>
              <a:defRPr>
                <a:solidFill>
                  <a:srgbClr val="F5F5F5"/>
                </a:solidFill>
              </a:defRPr>
            </a:lvl1pPr>
          </a:lstStyle>
          <a:p>
            <a:r>
              <a:rPr lang="en-US"/>
              <a:t>Insert DCC category title here</a:t>
            </a:r>
          </a:p>
        </p:txBody>
      </p:sp>
      <p:sp>
        <p:nvSpPr>
          <p:cNvPr id="11" name="Slide Number Placeholder 6">
            <a:extLst>
              <a:ext uri="{FF2B5EF4-FFF2-40B4-BE49-F238E27FC236}">
                <a16:creationId xmlns:a16="http://schemas.microsoft.com/office/drawing/2014/main" id="{CCA4EABB-5E32-A94F-A685-BC0029D537BC}"/>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fld id="{68F1BF3E-5F0E-D24A-8AA5-A9EEC54EF19C}" type="datetime4">
              <a:rPr lang="en-GB" sz="900" b="1" i="0" smtClean="0">
                <a:solidFill>
                  <a:schemeClr val="bg1"/>
                </a:solidFill>
                <a:latin typeface="Lato" panose="020F0502020204030203" pitchFamily="34" charset="77"/>
              </a:rPr>
              <a:pPr algn="r"/>
              <a:t>23 August 2022</a:t>
            </a:fld>
            <a:r>
              <a:rPr lang="en-GB" sz="900" b="1" i="0">
                <a:solidFill>
                  <a:schemeClr val="bg1"/>
                </a:solidFill>
                <a:latin typeface="Lato" panose="020F0502020204030203" pitchFamily="34" charset="77"/>
              </a:rPr>
              <a:t>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spTree>
    <p:extLst>
      <p:ext uri="{BB962C8B-B14F-4D97-AF65-F5344CB8AC3E}">
        <p14:creationId xmlns:p14="http://schemas.microsoft.com/office/powerpoint/2010/main" val="2282713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Standar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540000"/>
            <a:ext cx="9000000" cy="720000"/>
          </a:xfrm>
        </p:spPr>
        <p:txBody>
          <a:bodyPr/>
          <a:lstStyle/>
          <a:p>
            <a:r>
              <a:rPr lang="en-US"/>
              <a:t>Click to edit Master title style</a:t>
            </a:r>
          </a:p>
        </p:txBody>
      </p:sp>
      <p:sp>
        <p:nvSpPr>
          <p:cNvPr id="12" name="Slide Number Placeholder 6">
            <a:extLst>
              <a:ext uri="{FF2B5EF4-FFF2-40B4-BE49-F238E27FC236}">
                <a16:creationId xmlns:a16="http://schemas.microsoft.com/office/drawing/2014/main" id="{CE0B18F8-D393-724C-B4D7-64CBA0C770AB}"/>
              </a:ext>
            </a:extLst>
          </p:cNvPr>
          <p:cNvSpPr txBox="1">
            <a:spLocks/>
          </p:cNvSpPr>
          <p:nvPr userDrawn="1"/>
        </p:nvSpPr>
        <p:spPr>
          <a:xfrm>
            <a:off x="9153650" y="6482648"/>
            <a:ext cx="2464229" cy="143408"/>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b="1" i="0">
                <a:solidFill>
                  <a:schemeClr val="bg1"/>
                </a:solidFill>
                <a:latin typeface="Lato" panose="020F0502020204030203" pitchFamily="34" charset="77"/>
              </a:rPr>
              <a:t> </a:t>
            </a:r>
            <a:fld id="{68F1BF3E-5F0E-D24A-8AA5-A9EEC54EF19C}" type="datetime4">
              <a:rPr lang="en-GB" sz="900" b="1" i="0" smtClean="0">
                <a:solidFill>
                  <a:schemeClr val="bg1"/>
                </a:solidFill>
                <a:latin typeface="Lato" panose="020F0502020204030203" pitchFamily="34" charset="77"/>
              </a:rPr>
              <a:pPr algn="r"/>
              <a:t>23 August 2022</a:t>
            </a:fld>
            <a:r>
              <a:rPr lang="en-GB" sz="900" b="1" i="0">
                <a:solidFill>
                  <a:schemeClr val="bg1"/>
                </a:solidFill>
                <a:latin typeface="Lato" panose="020F0502020204030203" pitchFamily="34" charset="77"/>
              </a:rPr>
              <a:t>    |    </a:t>
            </a:r>
            <a:fld id="{2B613C8D-C864-C543-AF89-04A4A766BF11}" type="slidenum">
              <a:rPr lang="en-US" sz="900" b="1" i="0" smtClean="0">
                <a:solidFill>
                  <a:schemeClr val="bg1"/>
                </a:solidFill>
                <a:latin typeface="Lato" panose="020F0502020204030203" pitchFamily="34" charset="77"/>
              </a:rPr>
              <a:pPr algn="r"/>
              <a:t>‹#›</a:t>
            </a:fld>
            <a:endParaRPr lang="en-US" sz="900" b="1" i="0">
              <a:solidFill>
                <a:schemeClr val="bg1"/>
              </a:solidFill>
              <a:latin typeface="Lato" panose="020F0502020204030203" pitchFamily="34" charset="77"/>
            </a:endParaRPr>
          </a:p>
        </p:txBody>
      </p:sp>
      <p:pic>
        <p:nvPicPr>
          <p:cNvPr id="5" name="Picture 4">
            <a:extLst>
              <a:ext uri="{FF2B5EF4-FFF2-40B4-BE49-F238E27FC236}">
                <a16:creationId xmlns:a16="http://schemas.microsoft.com/office/drawing/2014/main" id="{34DD57ED-5918-664A-AE43-E2962133AEBA}"/>
              </a:ext>
            </a:extLst>
          </p:cNvPr>
          <p:cNvPicPr>
            <a:picLocks noChangeAspect="1"/>
          </p:cNvPicPr>
          <p:nvPr userDrawn="1"/>
        </p:nvPicPr>
        <p:blipFill>
          <a:blip r:embed="rId3"/>
          <a:stretch>
            <a:fillRect/>
          </a:stretch>
        </p:blipFill>
        <p:spPr>
          <a:xfrm>
            <a:off x="720000" y="6330951"/>
            <a:ext cx="1249111" cy="396000"/>
          </a:xfrm>
          <a:prstGeom prst="rect">
            <a:avLst/>
          </a:prstGeom>
        </p:spPr>
      </p:pic>
      <p:sp>
        <p:nvSpPr>
          <p:cNvPr id="11" name="Content Placeholder 2">
            <a:extLst>
              <a:ext uri="{FF2B5EF4-FFF2-40B4-BE49-F238E27FC236}">
                <a16:creationId xmlns:a16="http://schemas.microsoft.com/office/drawing/2014/main" id="{85EC2FDE-593E-9541-9BBF-FF0D99C9FE4F}"/>
              </a:ext>
            </a:extLst>
          </p:cNvPr>
          <p:cNvSpPr>
            <a:spLocks noGrp="1"/>
          </p:cNvSpPr>
          <p:nvPr>
            <p:ph sz="half" idx="1"/>
          </p:nvPr>
        </p:nvSpPr>
        <p:spPr>
          <a:xfrm>
            <a:off x="720000" y="1080000"/>
            <a:ext cx="9000000" cy="4140000"/>
          </a:xfrm>
        </p:spPr>
        <p:txBody>
          <a:bodyPr/>
          <a:lstStyle>
            <a:lvl1pPr marL="0" indent="0">
              <a:buFontTx/>
              <a:buNone/>
              <a:defRPr sz="1600" b="1">
                <a:solidFill>
                  <a:srgbClr val="1F144A"/>
                </a:solidFill>
              </a:defRPr>
            </a:lvl1pPr>
            <a:lvl2pPr marL="457189" indent="0">
              <a:buFontTx/>
              <a:buNone/>
              <a:tabLst/>
              <a:defRPr sz="1400">
                <a:solidFill>
                  <a:srgbClr val="1F144A"/>
                </a:solidFill>
              </a:defRPr>
            </a:lvl2pPr>
            <a:lvl3pPr marL="914377" indent="0">
              <a:buFontTx/>
              <a:buNone/>
              <a:defRPr>
                <a:solidFill>
                  <a:srgbClr val="1F144A"/>
                </a:solidFill>
              </a:defRPr>
            </a:lvl3pPr>
            <a:lvl4pPr marL="1371566" indent="0">
              <a:buFontTx/>
              <a:buNone/>
              <a:defRPr>
                <a:solidFill>
                  <a:srgbClr val="1F144A"/>
                </a:solidFill>
              </a:defRPr>
            </a:lvl4pPr>
            <a:lvl5pPr marL="1828754" indent="0">
              <a:buFontTx/>
              <a:buNone/>
              <a:defRPr>
                <a:solidFill>
                  <a:srgbClr val="1F144A"/>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5752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A9950-E49E-F0F4-7B2B-8F957211A33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406EB3FB-414E-5D3C-B6B2-28E371F213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Footer Placeholder 3">
            <a:extLst>
              <a:ext uri="{FF2B5EF4-FFF2-40B4-BE49-F238E27FC236}">
                <a16:creationId xmlns:a16="http://schemas.microsoft.com/office/drawing/2014/main" id="{9765786F-67B5-2D92-12DA-87DE187E2C20}"/>
              </a:ext>
            </a:extLst>
          </p:cNvPr>
          <p:cNvSpPr>
            <a:spLocks noGrp="1"/>
          </p:cNvSpPr>
          <p:nvPr>
            <p:ph type="ftr" sz="quarter" idx="10"/>
          </p:nvPr>
        </p:nvSpPr>
        <p:spPr/>
        <p:txBody>
          <a:bodyPr/>
          <a:lstStyle/>
          <a:p>
            <a:r>
              <a:rPr lang="en-GB"/>
              <a:t>DCC Controlled - SEC Parties</a:t>
            </a:r>
          </a:p>
        </p:txBody>
      </p:sp>
      <p:sp>
        <p:nvSpPr>
          <p:cNvPr id="5" name="Slide Number Placeholder 4">
            <a:extLst>
              <a:ext uri="{FF2B5EF4-FFF2-40B4-BE49-F238E27FC236}">
                <a16:creationId xmlns:a16="http://schemas.microsoft.com/office/drawing/2014/main" id="{00C04BFE-B021-C48E-C20E-6DC82A7CD546}"/>
              </a:ext>
            </a:extLst>
          </p:cNvPr>
          <p:cNvSpPr>
            <a:spLocks noGrp="1"/>
          </p:cNvSpPr>
          <p:nvPr>
            <p:ph type="sldNum" sz="quarter" idx="11"/>
          </p:nvPr>
        </p:nvSpPr>
        <p:spPr/>
        <p:txBody>
          <a:bodyPr/>
          <a:lstStyle/>
          <a:p>
            <a:fld id="{0CAA2D99-2BEB-4844-9679-E13373967C1A}" type="slidenum">
              <a:rPr lang="en-US" smtClean="0"/>
              <a:pPr/>
              <a:t>‹#›</a:t>
            </a:fld>
            <a:endParaRPr lang="en-US"/>
          </a:p>
        </p:txBody>
      </p:sp>
    </p:spTree>
    <p:extLst>
      <p:ext uri="{BB962C8B-B14F-4D97-AF65-F5344CB8AC3E}">
        <p14:creationId xmlns:p14="http://schemas.microsoft.com/office/powerpoint/2010/main" val="3864152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2FD5E-C439-4BE3-E8E5-7748CD0CCC6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A18874C-00EC-7C8F-90B7-F2F945947C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Footer Placeholder 3">
            <a:extLst>
              <a:ext uri="{FF2B5EF4-FFF2-40B4-BE49-F238E27FC236}">
                <a16:creationId xmlns:a16="http://schemas.microsoft.com/office/drawing/2014/main" id="{D4304954-88D9-6A78-70B5-B829D240F29D}"/>
              </a:ext>
            </a:extLst>
          </p:cNvPr>
          <p:cNvSpPr>
            <a:spLocks noGrp="1"/>
          </p:cNvSpPr>
          <p:nvPr>
            <p:ph type="ftr" sz="quarter" idx="10"/>
          </p:nvPr>
        </p:nvSpPr>
        <p:spPr/>
        <p:txBody>
          <a:bodyPr/>
          <a:lstStyle/>
          <a:p>
            <a:r>
              <a:rPr lang="en-GB"/>
              <a:t>DCC Confidential - SEC Panel</a:t>
            </a:r>
          </a:p>
        </p:txBody>
      </p:sp>
      <p:sp>
        <p:nvSpPr>
          <p:cNvPr id="5" name="Slide Number Placeholder 4">
            <a:extLst>
              <a:ext uri="{FF2B5EF4-FFF2-40B4-BE49-F238E27FC236}">
                <a16:creationId xmlns:a16="http://schemas.microsoft.com/office/drawing/2014/main" id="{D1098F2F-D0A3-104C-4907-2BDA2F6950D6}"/>
              </a:ext>
            </a:extLst>
          </p:cNvPr>
          <p:cNvSpPr>
            <a:spLocks noGrp="1"/>
          </p:cNvSpPr>
          <p:nvPr>
            <p:ph type="sldNum" sz="quarter" idx="11"/>
          </p:nvPr>
        </p:nvSpPr>
        <p:spPr/>
        <p:txBody>
          <a:bodyPr/>
          <a:lstStyle/>
          <a:p>
            <a:fld id="{0CAA2D99-2BEB-4844-9679-E13373967C1A}" type="slidenum">
              <a:rPr lang="en-US" smtClean="0"/>
              <a:pPr/>
              <a:t>‹#›</a:t>
            </a:fld>
            <a:endParaRPr lang="en-US"/>
          </a:p>
        </p:txBody>
      </p:sp>
    </p:spTree>
    <p:extLst>
      <p:ext uri="{BB962C8B-B14F-4D97-AF65-F5344CB8AC3E}">
        <p14:creationId xmlns:p14="http://schemas.microsoft.com/office/powerpoint/2010/main" val="922738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A9684-B1D4-942E-0270-2A4D86379D3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40DCA536-C336-689B-EB28-B68D2090DE2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Slide Number Placeholder 3">
            <a:extLst>
              <a:ext uri="{FF2B5EF4-FFF2-40B4-BE49-F238E27FC236}">
                <a16:creationId xmlns:a16="http://schemas.microsoft.com/office/drawing/2014/main" id="{C6AF7FC8-2BB1-330C-35DF-6596E84F5A1A}"/>
              </a:ext>
            </a:extLst>
          </p:cNvPr>
          <p:cNvSpPr>
            <a:spLocks noGrp="1"/>
          </p:cNvSpPr>
          <p:nvPr>
            <p:ph type="sldNum" sz="quarter" idx="10"/>
          </p:nvPr>
        </p:nvSpPr>
        <p:spPr/>
        <p:txBody>
          <a:bodyPr/>
          <a:lstStyle/>
          <a:p>
            <a:pPr defTabSz="685766" fontAlgn="base">
              <a:spcBef>
                <a:spcPct val="0"/>
              </a:spcBef>
              <a:spcAft>
                <a:spcPct val="0"/>
              </a:spcAft>
              <a:defRPr/>
            </a:pPr>
            <a:fld id="{C770596A-1B65-413B-B48A-54964BA2A2BA}" type="slidenum">
              <a:rPr lang="en-US" smtClean="0">
                <a:cs typeface="Arial" charset="0"/>
              </a:rPr>
              <a:pPr defTabSz="685766" fontAlgn="base">
                <a:spcBef>
                  <a:spcPct val="0"/>
                </a:spcBef>
                <a:spcAft>
                  <a:spcPct val="0"/>
                </a:spcAft>
                <a:defRPr/>
              </a:pPr>
              <a:t>‹#›</a:t>
            </a:fld>
            <a:endParaRPr lang="en-US">
              <a:cs typeface="Arial" charset="0"/>
            </a:endParaRPr>
          </a:p>
        </p:txBody>
      </p:sp>
    </p:spTree>
    <p:extLst>
      <p:ext uri="{BB962C8B-B14F-4D97-AF65-F5344CB8AC3E}">
        <p14:creationId xmlns:p14="http://schemas.microsoft.com/office/powerpoint/2010/main" val="2186227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CC9A5-5522-45B3-07E8-E684A86BC65D}"/>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1C1E6587-77A2-79C9-5BF6-8776F86263F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Slide Number Placeholder 3">
            <a:extLst>
              <a:ext uri="{FF2B5EF4-FFF2-40B4-BE49-F238E27FC236}">
                <a16:creationId xmlns:a16="http://schemas.microsoft.com/office/drawing/2014/main" id="{17744671-6102-2289-5DD6-ADB7D0C37B2F}"/>
              </a:ext>
            </a:extLst>
          </p:cNvPr>
          <p:cNvSpPr>
            <a:spLocks noGrp="1"/>
          </p:cNvSpPr>
          <p:nvPr>
            <p:ph type="sldNum" sz="quarter" idx="10"/>
          </p:nvPr>
        </p:nvSpPr>
        <p:spPr/>
        <p:txBody>
          <a:bodyPr/>
          <a:lstStyle/>
          <a:p>
            <a:pPr defTabSz="685783" fontAlgn="base">
              <a:spcBef>
                <a:spcPct val="0"/>
              </a:spcBef>
              <a:spcAft>
                <a:spcPct val="0"/>
              </a:spcAft>
              <a:defRPr/>
            </a:pPr>
            <a:fld id="{C770596A-1B65-413B-B48A-54964BA2A2BA}" type="slidenum">
              <a:rPr lang="en-US" smtClean="0">
                <a:cs typeface="Arial" charset="0"/>
              </a:rPr>
              <a:pPr defTabSz="685783" fontAlgn="base">
                <a:spcBef>
                  <a:spcPct val="0"/>
                </a:spcBef>
                <a:spcAft>
                  <a:spcPct val="0"/>
                </a:spcAft>
                <a:defRPr/>
              </a:pPr>
              <a:t>‹#›</a:t>
            </a:fld>
            <a:endParaRPr lang="en-US">
              <a:cs typeface="Arial" charset="0"/>
            </a:endParaRPr>
          </a:p>
        </p:txBody>
      </p:sp>
    </p:spTree>
    <p:extLst>
      <p:ext uri="{BB962C8B-B14F-4D97-AF65-F5344CB8AC3E}">
        <p14:creationId xmlns:p14="http://schemas.microsoft.com/office/powerpoint/2010/main" val="8363558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10.xml"/><Relationship Id="rId1" Type="http://schemas.openxmlformats.org/officeDocument/2006/relationships/slideLayout" Target="../slideLayouts/slideLayout14.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8.emf"/><Relationship Id="rId5" Type="http://schemas.openxmlformats.org/officeDocument/2006/relationships/oleObject" Target="../embeddings/oleObject5.bin"/><Relationship Id="rId4" Type="http://schemas.openxmlformats.org/officeDocument/2006/relationships/tags" Target="../tags/tag5.xml"/></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8.emf"/><Relationship Id="rId5" Type="http://schemas.openxmlformats.org/officeDocument/2006/relationships/oleObject" Target="../embeddings/oleObject7.bin"/><Relationship Id="rId4" Type="http://schemas.openxmlformats.org/officeDocument/2006/relationships/tags" Target="../tags/tag7.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theme" Target="../theme/theme13.xml"/><Relationship Id="rId4" Type="http://schemas.openxmlformats.org/officeDocument/2006/relationships/slideLayout" Target="../slideLayouts/slideLayout2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1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theme" Target="../theme/theme15.xml"/><Relationship Id="rId4" Type="http://schemas.openxmlformats.org/officeDocument/2006/relationships/slideLayout" Target="../slideLayouts/slideLayout37.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theme" Target="../theme/theme17.xml"/><Relationship Id="rId5" Type="http://schemas.openxmlformats.org/officeDocument/2006/relationships/slideLayout" Target="../slideLayouts/slideLayout45.xml"/><Relationship Id="rId4" Type="http://schemas.openxmlformats.org/officeDocument/2006/relationships/slideLayout" Target="../slideLayouts/slideLayout4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theme" Target="../theme/theme4.xml"/><Relationship Id="rId1" Type="http://schemas.openxmlformats.org/officeDocument/2006/relationships/slideLayout" Target="../slideLayouts/slideLayout8.xml"/><Relationship Id="rId5" Type="http://schemas.openxmlformats.org/officeDocument/2006/relationships/image" Target="../media/image8.emf"/><Relationship Id="rId4" Type="http://schemas.openxmlformats.org/officeDocument/2006/relationships/oleObject" Target="../embeddings/oleObject1.bin"/></Relationships>
</file>

<file path=ppt/slideMasters/_rels/slideMaster5.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heme" Target="../theme/theme5.xml"/><Relationship Id="rId1" Type="http://schemas.openxmlformats.org/officeDocument/2006/relationships/slideLayout" Target="../slideLayouts/slideLayout9.xml"/><Relationship Id="rId5" Type="http://schemas.openxmlformats.org/officeDocument/2006/relationships/image" Target="../media/image8.emf"/><Relationship Id="rId4" Type="http://schemas.openxmlformats.org/officeDocument/2006/relationships/oleObject" Target="../embeddings/oleObject2.bin"/></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6.xml"/><Relationship Id="rId1" Type="http://schemas.openxmlformats.org/officeDocument/2006/relationships/slideLayout" Target="../slideLayouts/slideLayout10.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7.xml"/><Relationship Id="rId1" Type="http://schemas.openxmlformats.org/officeDocument/2006/relationships/slideLayout" Target="../slideLayouts/slideLayout11.xml"/></Relationships>
</file>

<file path=ppt/slideMasters/_rels/slideMaster8.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heme" Target="../theme/theme8.xml"/><Relationship Id="rId1" Type="http://schemas.openxmlformats.org/officeDocument/2006/relationships/slideLayout" Target="../slideLayouts/slideLayout12.xml"/><Relationship Id="rId5" Type="http://schemas.openxmlformats.org/officeDocument/2006/relationships/image" Target="../media/image8.emf"/><Relationship Id="rId4" Type="http://schemas.openxmlformats.org/officeDocument/2006/relationships/oleObject" Target="../embeddings/oleObject3.bin"/></Relationships>
</file>

<file path=ppt/slideMasters/_rels/slideMaster9.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heme" Target="../theme/theme9.xml"/><Relationship Id="rId1" Type="http://schemas.openxmlformats.org/officeDocument/2006/relationships/slideLayout" Target="../slideLayouts/slideLayout13.xml"/><Relationship Id="rId5" Type="http://schemas.openxmlformats.org/officeDocument/2006/relationships/image" Target="../media/image8.emf"/><Relationship Id="rId4" Type="http://schemas.openxmlformats.org/officeDocument/2006/relationships/oleObject" Target="../embeddings/oleObject4.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838200" y="6356350"/>
            <a:ext cx="4114800" cy="365125"/>
          </a:xfrm>
          <a:prstGeom prst="rect">
            <a:avLst/>
          </a:prstGeom>
        </p:spPr>
        <p:txBody>
          <a:bodyPr vert="horz" lIns="91440" tIns="45720" rIns="91440" bIns="45720" rtlCol="0" anchor="ctr"/>
          <a:lstStyle>
            <a:lvl1pPr algn="l">
              <a:defRPr sz="1200">
                <a:solidFill>
                  <a:schemeClr val="bg1"/>
                </a:solidFill>
              </a:defRPr>
            </a:lvl1pPr>
          </a:lstStyle>
          <a:p>
            <a:r>
              <a:rPr lang="en-GB" err="1"/>
              <a:t>Gemserv</a:t>
            </a:r>
            <a:endParaRPr lang="en-GB"/>
          </a:p>
        </p:txBody>
      </p:sp>
      <p:sp>
        <p:nvSpPr>
          <p:cNvPr id="2" name="Title Placeholder 1"/>
          <p:cNvSpPr>
            <a:spLocks noGrp="1"/>
          </p:cNvSpPr>
          <p:nvPr>
            <p:ph type="title"/>
          </p:nvPr>
        </p:nvSpPr>
        <p:spPr>
          <a:xfrm>
            <a:off x="838200" y="365125"/>
            <a:ext cx="8190297"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4"/>
            <a:ext cx="10515600" cy="235448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0010C381-1A06-427A-8938-CFE23249EA2B}"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840" r:id="rId1"/>
    <p:sldLayoutId id="2147483662" r:id="rId2"/>
    <p:sldLayoutId id="2147483671" r:id="rId3"/>
    <p:sldLayoutId id="2147483803" r:id="rId4"/>
    <p:sldLayoutId id="2147483887" r:id="rId5"/>
  </p:sldLayoutIdLst>
  <p:hf hdr="0" dt="0"/>
  <p:txStyles>
    <p:titleStyle>
      <a:lvl1pPr algn="l" defTabSz="914400" rtl="0" eaLnBrk="1" latinLnBrk="0" hangingPunct="1">
        <a:lnSpc>
          <a:spcPct val="90000"/>
        </a:lnSpc>
        <a:spcBef>
          <a:spcPct val="0"/>
        </a:spcBef>
        <a:buNone/>
        <a:defRPr sz="4000" b="1" kern="1200">
          <a:solidFill>
            <a:srgbClr val="64C7F2"/>
          </a:solidFill>
          <a:latin typeface="+mn-lt"/>
          <a:ea typeface="+mj-ea"/>
          <a:cs typeface="+mj-cs"/>
        </a:defRPr>
      </a:lvl1pPr>
    </p:titleStyle>
    <p:bodyStyle>
      <a:lvl1pPr marL="228600" indent="-228600" algn="l" defTabSz="914400" rtl="0" eaLnBrk="1" latinLnBrk="0" hangingPunct="1">
        <a:lnSpc>
          <a:spcPct val="90000"/>
        </a:lnSpc>
        <a:spcBef>
          <a:spcPts val="1000"/>
        </a:spcBef>
        <a:buClr>
          <a:srgbClr val="64C7F2"/>
        </a:buClr>
        <a:buSzPct val="75000"/>
        <a:buFont typeface="Wingdings" panose="05000000000000000000" pitchFamily="2" charset="2"/>
        <a:buChar char="§"/>
        <a:defRPr sz="2800" kern="1200">
          <a:solidFill>
            <a:srgbClr val="333333"/>
          </a:solidFill>
          <a:latin typeface="+mn-lt"/>
          <a:ea typeface="+mn-ea"/>
          <a:cs typeface="+mn-cs"/>
        </a:defRPr>
      </a:lvl1pPr>
      <a:lvl2pPr marL="685800" indent="-228600" algn="l" defTabSz="914400" rtl="0" eaLnBrk="1" latinLnBrk="0" hangingPunct="1">
        <a:lnSpc>
          <a:spcPct val="90000"/>
        </a:lnSpc>
        <a:spcBef>
          <a:spcPts val="500"/>
        </a:spcBef>
        <a:buClr>
          <a:srgbClr val="6CA1D6"/>
        </a:buClr>
        <a:buSzPct val="75000"/>
        <a:buFont typeface="Wingdings" panose="05000000000000000000" pitchFamily="2" charset="2"/>
        <a:buChar char=""/>
        <a:defRPr sz="2400" kern="1200">
          <a:solidFill>
            <a:srgbClr val="333333"/>
          </a:solidFill>
          <a:latin typeface="+mn-lt"/>
          <a:ea typeface="+mn-ea"/>
          <a:cs typeface="+mn-cs"/>
        </a:defRPr>
      </a:lvl2pPr>
      <a:lvl3pPr marL="1143000" indent="-228600" algn="l" defTabSz="914400" rtl="0" eaLnBrk="1" latinLnBrk="0" hangingPunct="1">
        <a:lnSpc>
          <a:spcPct val="90000"/>
        </a:lnSpc>
        <a:spcBef>
          <a:spcPts val="500"/>
        </a:spcBef>
        <a:buClr>
          <a:srgbClr val="67C6F2"/>
        </a:buClr>
        <a:buSzPct val="75000"/>
        <a:buFont typeface="Wingdings" panose="05000000000000000000" pitchFamily="2" charset="2"/>
        <a:buChar char="§"/>
        <a:defRPr sz="2000" kern="1200">
          <a:solidFill>
            <a:srgbClr val="333333"/>
          </a:solidFill>
          <a:latin typeface="+mn-lt"/>
          <a:ea typeface="+mn-ea"/>
          <a:cs typeface="+mn-cs"/>
        </a:defRPr>
      </a:lvl3pPr>
      <a:lvl4pPr marL="1600200" indent="-228600" algn="l" defTabSz="914400" rtl="0" eaLnBrk="1" latinLnBrk="0" hangingPunct="1">
        <a:lnSpc>
          <a:spcPct val="90000"/>
        </a:lnSpc>
        <a:spcBef>
          <a:spcPts val="500"/>
        </a:spcBef>
        <a:buClr>
          <a:srgbClr val="6B9DD3"/>
        </a:buClr>
        <a:buSzPct val="75000"/>
        <a:buFont typeface="Wingdings" panose="05000000000000000000" pitchFamily="2" charset="2"/>
        <a:buChar char="w"/>
        <a:defRPr sz="1800" kern="1200">
          <a:solidFill>
            <a:srgbClr val="333333"/>
          </a:solidFill>
          <a:latin typeface="+mn-lt"/>
          <a:ea typeface="+mn-ea"/>
          <a:cs typeface="+mn-cs"/>
        </a:defRPr>
      </a:lvl4pPr>
      <a:lvl5pPr marL="2057400" indent="-228600" algn="l" defTabSz="914400" rtl="0" eaLnBrk="1" latinLnBrk="0" hangingPunct="1">
        <a:lnSpc>
          <a:spcPct val="90000"/>
        </a:lnSpc>
        <a:spcBef>
          <a:spcPts val="500"/>
        </a:spcBef>
        <a:buClr>
          <a:srgbClr val="67C6F2"/>
        </a:buClr>
        <a:buSzPct val="75000"/>
        <a:buFont typeface="Wingdings" panose="05000000000000000000" pitchFamily="2" charset="2"/>
        <a:buChar char="§"/>
        <a:defRPr sz="18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360000"/>
            <a:ext cx="9000000" cy="720000"/>
          </a:xfrm>
          <a:prstGeom prst="rect">
            <a:avLst/>
          </a:prstGeom>
        </p:spPr>
        <p:txBody>
          <a:bodyPr vert="horz" lIns="0" tIns="0" rIns="0" bIns="0" rtlCol="0" anchor="t" anchorCtr="0">
            <a:noAutofit/>
          </a:bodyPr>
          <a:lstStyle/>
          <a:p>
            <a:r>
              <a:rPr lang="en-US"/>
              <a:t>November 2019 SEC Release</a:t>
            </a:r>
          </a:p>
        </p:txBody>
      </p:sp>
      <p:sp>
        <p:nvSpPr>
          <p:cNvPr id="3" name="Text Placeholder 2"/>
          <p:cNvSpPr>
            <a:spLocks noGrp="1"/>
          </p:cNvSpPr>
          <p:nvPr>
            <p:ph type="body" idx="1"/>
          </p:nvPr>
        </p:nvSpPr>
        <p:spPr>
          <a:xfrm>
            <a:off x="1872000" y="1440000"/>
            <a:ext cx="9000000" cy="4320000"/>
          </a:xfrm>
          <a:prstGeom prst="rect">
            <a:avLst/>
          </a:prstGeom>
        </p:spPr>
        <p:txBody>
          <a:bodyPr vert="horz" lIns="0" tIns="0" rIns="0" bIns="0" rtlCol="0">
            <a:noAutofit/>
          </a:bodyPr>
          <a:lstStyle/>
          <a:p>
            <a:pPr lvl="0"/>
            <a:r>
              <a:rPr lang="en-US"/>
              <a:t>Monthly SEC Panel Update</a:t>
            </a:r>
          </a:p>
          <a:p>
            <a:pPr lvl="1"/>
            <a:r>
              <a:rPr lang="en-US"/>
              <a:t>September 2019</a:t>
            </a:r>
          </a:p>
        </p:txBody>
      </p:sp>
      <p:sp>
        <p:nvSpPr>
          <p:cNvPr id="4" name="Date Placeholder 3"/>
          <p:cNvSpPr>
            <a:spLocks noGrp="1"/>
          </p:cNvSpPr>
          <p:nvPr>
            <p:ph type="dt" sz="half" idx="2"/>
          </p:nvPr>
        </p:nvSpPr>
        <p:spPr>
          <a:xfrm>
            <a:off x="1872000" y="6356350"/>
            <a:ext cx="1800000" cy="360000"/>
          </a:xfrm>
          <a:prstGeom prst="rect">
            <a:avLst/>
          </a:prstGeom>
        </p:spPr>
        <p:txBody>
          <a:bodyPr vert="horz" lIns="0" tIns="0" rIns="0" bIns="0" rtlCol="0" anchor="t" anchorCtr="0"/>
          <a:lstStyle>
            <a:lvl1pPr algn="l">
              <a:defRPr sz="900">
                <a:solidFill>
                  <a:srgbClr val="1F144A"/>
                </a:solidFill>
                <a:latin typeface="Arial Rounded MT Bold" panose="020F0704030504030204" pitchFamily="34" charset="77"/>
              </a:defRPr>
            </a:lvl1pPr>
          </a:lstStyle>
          <a:p>
            <a:fld id="{A976C6FB-7F54-4588-9A2D-253A1BB72C56}" type="datetime4">
              <a:rPr lang="en-GB" smtClean="0"/>
              <a:t>23 August 2022</a:t>
            </a:fld>
            <a:endParaRPr lang="en-US"/>
          </a:p>
        </p:txBody>
      </p:sp>
      <p:sp>
        <p:nvSpPr>
          <p:cNvPr id="5" name="Footer Placeholder 4"/>
          <p:cNvSpPr>
            <a:spLocks noGrp="1"/>
          </p:cNvSpPr>
          <p:nvPr>
            <p:ph type="ftr" sz="quarter" idx="3"/>
          </p:nvPr>
        </p:nvSpPr>
        <p:spPr>
          <a:xfrm>
            <a:off x="3960000" y="6356350"/>
            <a:ext cx="4114800" cy="360000"/>
          </a:xfrm>
          <a:prstGeom prst="rect">
            <a:avLst/>
          </a:prstGeom>
        </p:spPr>
        <p:txBody>
          <a:bodyPr vert="horz" lIns="0" tIns="0" rIns="0" bIns="0" rtlCol="0" anchor="t" anchorCtr="0"/>
          <a:lstStyle>
            <a:lvl1pPr algn="l">
              <a:defRPr sz="900">
                <a:solidFill>
                  <a:srgbClr val="1F144A"/>
                </a:solidFill>
                <a:latin typeface="Arial Rounded MT Bold" panose="020F0704030504030204" pitchFamily="34" charset="77"/>
              </a:defRPr>
            </a:lvl1pPr>
          </a:lstStyle>
          <a:p>
            <a:r>
              <a:rPr lang="en-US"/>
              <a:t>DCC Controlled - SEC Parties</a:t>
            </a:r>
          </a:p>
        </p:txBody>
      </p:sp>
      <p:sp>
        <p:nvSpPr>
          <p:cNvPr id="6" name="Slide Number Placeholder 5"/>
          <p:cNvSpPr>
            <a:spLocks noGrp="1"/>
          </p:cNvSpPr>
          <p:nvPr>
            <p:ph type="sldNum" sz="quarter" idx="4"/>
          </p:nvPr>
        </p:nvSpPr>
        <p:spPr>
          <a:xfrm>
            <a:off x="1368000" y="6369652"/>
            <a:ext cx="360000" cy="365125"/>
          </a:xfrm>
          <a:prstGeom prst="rect">
            <a:avLst/>
          </a:prstGeom>
        </p:spPr>
        <p:txBody>
          <a:bodyPr vert="horz" lIns="0" tIns="0" rIns="0" bIns="0" rtlCol="0" anchor="t" anchorCtr="0"/>
          <a:lstStyle>
            <a:lvl1pPr algn="l">
              <a:defRPr sz="1200">
                <a:solidFill>
                  <a:srgbClr val="1F144A"/>
                </a:solidFill>
                <a:latin typeface="Arial Rounded MT Bold" panose="020F0704030504030204" pitchFamily="34" charset="77"/>
              </a:defRPr>
            </a:lvl1pPr>
          </a:lstStyle>
          <a:p>
            <a:fld id="{2B613C8D-C864-C543-AF89-04A4A766BF11}" type="slidenum">
              <a:rPr lang="en-US" smtClean="0"/>
              <a:pPr/>
              <a:t>‹#›</a:t>
            </a:fld>
            <a:endParaRPr lang="en-US"/>
          </a:p>
        </p:txBody>
      </p:sp>
      <p:pic>
        <p:nvPicPr>
          <p:cNvPr id="8" name="Picture 7">
            <a:extLst>
              <a:ext uri="{FF2B5EF4-FFF2-40B4-BE49-F238E27FC236}">
                <a16:creationId xmlns:a16="http://schemas.microsoft.com/office/drawing/2014/main" id="{CEBD4C18-5743-4EF7-B278-F9126ACC564E}"/>
              </a:ext>
            </a:extLst>
          </p:cNvPr>
          <p:cNvPicPr>
            <a:picLocks noChangeAspect="1"/>
          </p:cNvPicPr>
          <p:nvPr userDrawn="1"/>
        </p:nvPicPr>
        <p:blipFill>
          <a:blip r:embed="rId3"/>
          <a:stretch>
            <a:fillRect/>
          </a:stretch>
        </p:blipFill>
        <p:spPr>
          <a:xfrm>
            <a:off x="10165631" y="6352167"/>
            <a:ext cx="1149305" cy="364183"/>
          </a:xfrm>
          <a:prstGeom prst="rect">
            <a:avLst/>
          </a:prstGeom>
        </p:spPr>
      </p:pic>
    </p:spTree>
    <p:extLst>
      <p:ext uri="{BB962C8B-B14F-4D97-AF65-F5344CB8AC3E}">
        <p14:creationId xmlns:p14="http://schemas.microsoft.com/office/powerpoint/2010/main" val="1975256445"/>
      </p:ext>
    </p:extLst>
  </p:cSld>
  <p:clrMap bg1="lt1" tx1="dk1" bg2="lt2" tx2="dk2" accent1="accent1" accent2="accent2" accent3="accent3" accent4="accent4" accent5="accent5" accent6="accent6" hlink="hlink" folHlink="folHlink"/>
  <p:sldLayoutIdLst>
    <p:sldLayoutId id="2147483667" r:id="rId1"/>
  </p:sldLayoutIdLst>
  <p:hf hdr="0" dt="0"/>
  <p:txStyles>
    <p:titleStyle>
      <a:lvl1pPr algn="l" defTabSz="914400" rtl="0" eaLnBrk="1" latinLnBrk="0" hangingPunct="1">
        <a:lnSpc>
          <a:spcPct val="90000"/>
        </a:lnSpc>
        <a:spcBef>
          <a:spcPct val="0"/>
        </a:spcBef>
        <a:buNone/>
        <a:defRPr sz="2600" kern="1200">
          <a:solidFill>
            <a:srgbClr val="1F144A"/>
          </a:solidFill>
          <a:latin typeface="Arial Rounded MT Bold" panose="020F0704030504030204" pitchFamily="34" charset="77"/>
          <a:ea typeface="+mj-ea"/>
          <a:cs typeface="+mj-cs"/>
        </a:defRPr>
      </a:lvl1pPr>
    </p:titleStyle>
    <p:bodyStyle>
      <a:lvl1pPr marL="0" indent="0" algn="l" defTabSz="914400" rtl="0" eaLnBrk="1" latinLnBrk="0" hangingPunct="1">
        <a:lnSpc>
          <a:spcPct val="90000"/>
        </a:lnSpc>
        <a:spcBef>
          <a:spcPts val="1000"/>
        </a:spcBef>
        <a:buFontTx/>
        <a:buNone/>
        <a:defRPr sz="1600" kern="1200">
          <a:solidFill>
            <a:srgbClr val="1F144A"/>
          </a:solidFill>
          <a:latin typeface="Arial Rounded MT Bold" panose="020F0704030504030204" pitchFamily="34" charset="77"/>
          <a:ea typeface="+mn-ea"/>
          <a:cs typeface="+mn-cs"/>
        </a:defRPr>
      </a:lvl1pPr>
      <a:lvl2pPr marL="457200" indent="0" algn="l" defTabSz="914400" rtl="0" eaLnBrk="1" latinLnBrk="0" hangingPunct="1">
        <a:lnSpc>
          <a:spcPct val="90000"/>
        </a:lnSpc>
        <a:spcBef>
          <a:spcPts val="500"/>
        </a:spcBef>
        <a:buFontTx/>
        <a:buNone/>
        <a:defRPr sz="1400" kern="1200">
          <a:solidFill>
            <a:srgbClr val="1F144A"/>
          </a:solidFill>
          <a:latin typeface="Arial Rounded MT Bold" panose="020F0704030504030204" pitchFamily="34" charset="77"/>
          <a:ea typeface="+mn-ea"/>
          <a:cs typeface="+mn-cs"/>
        </a:defRPr>
      </a:lvl2pPr>
      <a:lvl3pPr marL="914400" indent="0" algn="l" defTabSz="914400" rtl="0" eaLnBrk="1" latinLnBrk="0" hangingPunct="1">
        <a:lnSpc>
          <a:spcPct val="90000"/>
        </a:lnSpc>
        <a:spcBef>
          <a:spcPts val="500"/>
        </a:spcBef>
        <a:buFontTx/>
        <a:buNone/>
        <a:defRPr sz="1200" kern="1200">
          <a:solidFill>
            <a:srgbClr val="1F144A"/>
          </a:solidFill>
          <a:latin typeface="Arial Rounded MT Bold" panose="020F0704030504030204" pitchFamily="34" charset="77"/>
          <a:ea typeface="+mn-ea"/>
          <a:cs typeface="+mn-cs"/>
        </a:defRPr>
      </a:lvl3pPr>
      <a:lvl4pPr marL="1371600" indent="0" algn="l" defTabSz="914400" rtl="0" eaLnBrk="1" latinLnBrk="0" hangingPunct="1">
        <a:lnSpc>
          <a:spcPct val="90000"/>
        </a:lnSpc>
        <a:spcBef>
          <a:spcPts val="500"/>
        </a:spcBef>
        <a:buFontTx/>
        <a:buNone/>
        <a:defRPr sz="1100" kern="1200">
          <a:solidFill>
            <a:srgbClr val="1F144A"/>
          </a:solidFill>
          <a:latin typeface="Arial Rounded MT Bold" panose="020F0704030504030204" pitchFamily="34" charset="77"/>
          <a:ea typeface="+mn-ea"/>
          <a:cs typeface="+mn-cs"/>
        </a:defRPr>
      </a:lvl4pPr>
      <a:lvl5pPr marL="1828800" indent="0" algn="l" defTabSz="914400" rtl="0" eaLnBrk="1" latinLnBrk="0" hangingPunct="1">
        <a:lnSpc>
          <a:spcPct val="90000"/>
        </a:lnSpc>
        <a:spcBef>
          <a:spcPts val="500"/>
        </a:spcBef>
        <a:buFontTx/>
        <a:buNone/>
        <a:defRPr sz="1000" kern="1200">
          <a:solidFill>
            <a:srgbClr val="1F144A"/>
          </a:solidFill>
          <a:latin typeface="Arial Rounded MT Bold" panose="020F070403050403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1072619" y="6372161"/>
            <a:ext cx="770951" cy="192287"/>
          </a:xfrm>
          <a:prstGeom prst="rect">
            <a:avLst/>
          </a:prstGeom>
        </p:spPr>
        <p:txBody>
          <a:bodyPr vert="horz" lIns="0" tIns="0" rIns="0" bIns="0" rtlCol="0" anchor="ctr" anchorCtr="0"/>
          <a:lstStyle>
            <a:lvl1pPr algn="r">
              <a:defRPr sz="1333" b="1" i="0">
                <a:solidFill>
                  <a:schemeClr val="tx2"/>
                </a:solidFill>
                <a:latin typeface="Arial Bold" charset="0"/>
              </a:defRPr>
            </a:lvl1pPr>
          </a:lstStyle>
          <a:p>
            <a:pPr defTabSz="685783" fontAlgn="base">
              <a:spcBef>
                <a:spcPct val="0"/>
              </a:spcBef>
              <a:spcAft>
                <a:spcPct val="0"/>
              </a:spcAft>
              <a:defRPr/>
            </a:pPr>
            <a:fld id="{C770596A-1B65-413B-B48A-54964BA2A2BA}" type="slidenum">
              <a:rPr lang="en-US" smtClean="0">
                <a:cs typeface="Arial" charset="0"/>
              </a:rPr>
              <a:pPr defTabSz="685783" fontAlgn="base">
                <a:spcBef>
                  <a:spcPct val="0"/>
                </a:spcBef>
                <a:spcAft>
                  <a:spcPct val="0"/>
                </a:spcAft>
                <a:defRPr/>
              </a:pPr>
              <a:t>‹#›</a:t>
            </a:fld>
            <a:endParaRPr lang="en-US">
              <a:cs typeface="Arial" charset="0"/>
            </a:endParaRPr>
          </a:p>
        </p:txBody>
      </p:sp>
      <p:graphicFrame>
        <p:nvGraphicFramePr>
          <p:cNvPr id="7" name="Object 6" hidden="1"/>
          <p:cNvGraphicFramePr>
            <a:graphicFrameLocks noChangeAspect="1"/>
          </p:cNvGraphicFramePr>
          <p:nvPr userDrawn="1">
            <p:custDataLst>
              <p:tags r:id="rId4"/>
            </p:custData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9" y="1589"/>
                        <a:ext cx="1587" cy="1587"/>
                      </a:xfrm>
                      <a:prstGeom prst="rect">
                        <a:avLst/>
                      </a:prstGeom>
                    </p:spPr>
                  </p:pic>
                </p:oleObj>
              </mc:Fallback>
            </mc:AlternateContent>
          </a:graphicData>
        </a:graphic>
      </p:graphicFrame>
    </p:spTree>
    <p:extLst>
      <p:ext uri="{BB962C8B-B14F-4D97-AF65-F5344CB8AC3E}">
        <p14:creationId xmlns:p14="http://schemas.microsoft.com/office/powerpoint/2010/main" val="1562053112"/>
      </p:ext>
    </p:extLst>
  </p:cSld>
  <p:clrMap bg1="lt1" tx1="dk1" bg2="lt2" tx2="dk2" accent1="accent1" accent2="accent2" accent3="accent3" accent4="accent4" accent5="accent5" accent6="accent6" hlink="hlink" folHlink="folHlink"/>
  <p:sldLayoutIdLst>
    <p:sldLayoutId id="2147483848" r:id="rId1"/>
    <p:sldLayoutId id="2147483849" r:id="rId2"/>
  </p:sldLayoutIdLst>
  <p:hf hdr="0" ftr="0" dt="0"/>
  <p:txStyles>
    <p:titleStyle>
      <a:lvl1pPr algn="l" defTabSz="1734634" rtl="0" eaLnBrk="1" latinLnBrk="0" hangingPunct="1">
        <a:lnSpc>
          <a:spcPct val="80000"/>
        </a:lnSpc>
        <a:spcBef>
          <a:spcPct val="0"/>
        </a:spcBef>
        <a:buNone/>
        <a:defRPr sz="3200" b="0" i="0" kern="1200" cap="all" spc="-133" baseline="0">
          <a:solidFill>
            <a:schemeClr val="tx1"/>
          </a:solidFill>
          <a:latin typeface="Arial Black" charset="0"/>
          <a:ea typeface="Arial Black" charset="0"/>
          <a:cs typeface="Arial Black" charset="0"/>
        </a:defRPr>
      </a:lvl1pPr>
    </p:titleStyle>
    <p:bodyStyle>
      <a:lvl1pPr marL="0" indent="0" algn="l" defTabSz="1734634" rtl="0" eaLnBrk="1" latinLnBrk="0" hangingPunct="1">
        <a:lnSpc>
          <a:spcPct val="90000"/>
        </a:lnSpc>
        <a:spcBef>
          <a:spcPts val="800"/>
        </a:spcBef>
        <a:buFont typeface="Arial" charset="0"/>
        <a:buNone/>
        <a:defRPr sz="2133" b="1" i="0" kern="1200" cap="none" baseline="0">
          <a:solidFill>
            <a:schemeClr val="tx1"/>
          </a:solidFill>
          <a:latin typeface="Arial Bold" charset="0"/>
          <a:ea typeface="Arial Black" charset="0"/>
          <a:cs typeface="Arial Black" charset="0"/>
        </a:defRPr>
      </a:lvl1pPr>
      <a:lvl2pPr marL="182875"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2pPr>
      <a:lvl3pPr marL="365751"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3pPr>
      <a:lvl4pPr marL="0" indent="0" algn="l" defTabSz="1734634" rtl="0" eaLnBrk="1" latinLnBrk="0" hangingPunct="1">
        <a:lnSpc>
          <a:spcPct val="90000"/>
        </a:lnSpc>
        <a:spcBef>
          <a:spcPts val="800"/>
        </a:spcBef>
        <a:buFont typeface="Arial" charset="0"/>
        <a:buNone/>
        <a:defRPr sz="2133" b="1" i="0" kern="1200" cap="none" baseline="0">
          <a:solidFill>
            <a:schemeClr val="tx2"/>
          </a:solidFill>
          <a:latin typeface="Arial Bold" charset="0"/>
          <a:ea typeface="Arial Black" charset="0"/>
          <a:cs typeface="Arial Black" charset="0"/>
        </a:defRPr>
      </a:lvl4pPr>
      <a:lvl5pPr marL="182875"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lack" charset="0"/>
          <a:cs typeface="Arial Black" charset="0"/>
        </a:defRPr>
      </a:lvl5pPr>
      <a:lvl6pPr marL="365751"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old" charset="0"/>
          <a:cs typeface="Arial Bold" charset="0"/>
        </a:defRPr>
      </a:lvl6pPr>
      <a:lvl7pPr marL="0" indent="0" algn="l" defTabSz="1734634" rtl="0" eaLnBrk="1" latinLnBrk="0" hangingPunct="1">
        <a:lnSpc>
          <a:spcPct val="90000"/>
        </a:lnSpc>
        <a:spcBef>
          <a:spcPts val="800"/>
        </a:spcBef>
        <a:buFont typeface="Arial" charset="0"/>
        <a:buNone/>
        <a:defRPr sz="1867" b="1" i="0" kern="1200" cap="none" baseline="0">
          <a:solidFill>
            <a:schemeClr val="tx1"/>
          </a:solidFill>
          <a:latin typeface="Arial Bold" charset="0"/>
          <a:ea typeface="Arial Bold" charset="0"/>
          <a:cs typeface="Arial Bold" charset="0"/>
        </a:defRPr>
      </a:lvl7pPr>
      <a:lvl8pPr marL="182875"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old" charset="0"/>
          <a:cs typeface="Arial Bold" charset="0"/>
        </a:defRPr>
      </a:lvl8pPr>
      <a:lvl9pPr marL="365751"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lack" charset="0"/>
          <a:cs typeface="Arial Black" charset="0"/>
        </a:defRPr>
      </a:lvl9pPr>
    </p:bodyStyle>
    <p:otherStyle>
      <a:defPPr>
        <a:defRPr lang="en-US"/>
      </a:defPPr>
      <a:lvl1pPr marL="0" algn="l" defTabSz="1734634" rtl="0" eaLnBrk="1" latinLnBrk="0" hangingPunct="1">
        <a:defRPr sz="3467" kern="1200">
          <a:solidFill>
            <a:schemeClr val="tx1"/>
          </a:solidFill>
          <a:latin typeface="+mn-lt"/>
          <a:ea typeface="+mn-ea"/>
          <a:cs typeface="+mn-cs"/>
        </a:defRPr>
      </a:lvl1pPr>
      <a:lvl2pPr marL="867317" algn="l" defTabSz="1734634" rtl="0" eaLnBrk="1" latinLnBrk="0" hangingPunct="1">
        <a:defRPr sz="3467" kern="1200">
          <a:solidFill>
            <a:schemeClr val="tx1"/>
          </a:solidFill>
          <a:latin typeface="+mn-lt"/>
          <a:ea typeface="+mn-ea"/>
          <a:cs typeface="+mn-cs"/>
        </a:defRPr>
      </a:lvl2pPr>
      <a:lvl3pPr marL="1734634" algn="l" defTabSz="1734634" rtl="0" eaLnBrk="1" latinLnBrk="0" hangingPunct="1">
        <a:defRPr sz="3467" kern="1200">
          <a:solidFill>
            <a:schemeClr val="tx1"/>
          </a:solidFill>
          <a:latin typeface="+mn-lt"/>
          <a:ea typeface="+mn-ea"/>
          <a:cs typeface="+mn-cs"/>
        </a:defRPr>
      </a:lvl3pPr>
      <a:lvl4pPr marL="2601951" algn="l" defTabSz="1734634" rtl="0" eaLnBrk="1" latinLnBrk="0" hangingPunct="1">
        <a:defRPr sz="3467" kern="1200">
          <a:solidFill>
            <a:schemeClr val="tx1"/>
          </a:solidFill>
          <a:latin typeface="+mn-lt"/>
          <a:ea typeface="+mn-ea"/>
          <a:cs typeface="+mn-cs"/>
        </a:defRPr>
      </a:lvl4pPr>
      <a:lvl5pPr marL="3469269" algn="l" defTabSz="1734634" rtl="0" eaLnBrk="1" latinLnBrk="0" hangingPunct="1">
        <a:defRPr sz="3467" kern="1200">
          <a:solidFill>
            <a:schemeClr val="tx1"/>
          </a:solidFill>
          <a:latin typeface="+mn-lt"/>
          <a:ea typeface="+mn-ea"/>
          <a:cs typeface="+mn-cs"/>
        </a:defRPr>
      </a:lvl5pPr>
      <a:lvl6pPr marL="4336586" algn="l" defTabSz="1734634" rtl="0" eaLnBrk="1" latinLnBrk="0" hangingPunct="1">
        <a:defRPr sz="3467" kern="1200">
          <a:solidFill>
            <a:schemeClr val="tx1"/>
          </a:solidFill>
          <a:latin typeface="+mn-lt"/>
          <a:ea typeface="+mn-ea"/>
          <a:cs typeface="+mn-cs"/>
        </a:defRPr>
      </a:lvl6pPr>
      <a:lvl7pPr marL="5203903" algn="l" defTabSz="1734634" rtl="0" eaLnBrk="1" latinLnBrk="0" hangingPunct="1">
        <a:defRPr sz="3467" kern="1200">
          <a:solidFill>
            <a:schemeClr val="tx1"/>
          </a:solidFill>
          <a:latin typeface="+mn-lt"/>
          <a:ea typeface="+mn-ea"/>
          <a:cs typeface="+mn-cs"/>
        </a:defRPr>
      </a:lvl7pPr>
      <a:lvl8pPr marL="6071220" algn="l" defTabSz="1734634" rtl="0" eaLnBrk="1" latinLnBrk="0" hangingPunct="1">
        <a:defRPr sz="3467" kern="1200">
          <a:solidFill>
            <a:schemeClr val="tx1"/>
          </a:solidFill>
          <a:latin typeface="+mn-lt"/>
          <a:ea typeface="+mn-ea"/>
          <a:cs typeface="+mn-cs"/>
        </a:defRPr>
      </a:lvl8pPr>
      <a:lvl9pPr marL="6938537" algn="l" defTabSz="1734634" rtl="0" eaLnBrk="1" latinLnBrk="0" hangingPunct="1">
        <a:defRPr sz="3467"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96">
          <p15:clr>
            <a:srgbClr val="F26B43"/>
          </p15:clr>
        </p15:guide>
        <p15:guide id="2" pos="2880">
          <p15:clr>
            <a:srgbClr val="F26B43"/>
          </p15:clr>
        </p15:guide>
        <p15:guide id="3" pos="163">
          <p15:clr>
            <a:srgbClr val="F26B43"/>
          </p15:clr>
        </p15:guide>
        <p15:guide id="4" pos="5592">
          <p15:clr>
            <a:srgbClr val="F26B43"/>
          </p15:clr>
        </p15:guide>
        <p15:guide id="5" orient="horz" pos="852">
          <p15:clr>
            <a:srgbClr val="F26B43"/>
          </p15:clr>
        </p15:guide>
        <p15:guide id="6" orient="horz" pos="156">
          <p15:clr>
            <a:srgbClr val="F26B43"/>
          </p15:clr>
        </p15:guide>
        <p15:guide id="7" orient="horz" pos="2868">
          <p15:clr>
            <a:srgbClr val="F26B43"/>
          </p15:clr>
        </p15:guide>
        <p15:guide id="8" orient="horz" pos="1524">
          <p15:clr>
            <a:srgbClr val="F26B43"/>
          </p15:clr>
        </p15:guide>
        <p15:guide id="9" orient="horz" pos="3084">
          <p15:clr>
            <a:srgbClr val="F26B43"/>
          </p15:clr>
        </p15:guide>
        <p15:guide id="10" orient="horz" pos="1647">
          <p15:clr>
            <a:srgbClr val="F26B43"/>
          </p15:clr>
        </p15:guide>
        <p15:guide id="11" pos="2160">
          <p15:clr>
            <a:srgbClr val="F26B43"/>
          </p15:clr>
        </p15:guide>
        <p15:guide id="12" pos="122">
          <p15:clr>
            <a:srgbClr val="F26B43"/>
          </p15:clr>
        </p15:guide>
        <p15:guide id="13" pos="4194">
          <p15:clr>
            <a:srgbClr val="F26B43"/>
          </p15:clr>
        </p15:guide>
        <p15:guide id="14" orient="horz" pos="639">
          <p15:clr>
            <a:srgbClr val="F26B43"/>
          </p15:clr>
        </p15:guide>
        <p15:guide id="15" orient="horz" pos="117">
          <p15:clr>
            <a:srgbClr val="F26B43"/>
          </p15:clr>
        </p15:guide>
        <p15:guide id="16" orient="horz" pos="2151">
          <p15:clr>
            <a:srgbClr val="F26B43"/>
          </p15:clr>
        </p15:guide>
        <p15:guide id="17" orient="horz" pos="1143">
          <p15:clr>
            <a:srgbClr val="F26B43"/>
          </p15:clr>
        </p15:guide>
        <p15:guide id="18" orient="horz" pos="2313">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1072619" y="6372161"/>
            <a:ext cx="770951" cy="192287"/>
          </a:xfrm>
          <a:prstGeom prst="rect">
            <a:avLst/>
          </a:prstGeom>
        </p:spPr>
        <p:txBody>
          <a:bodyPr vert="horz" lIns="0" tIns="0" rIns="0" bIns="0" rtlCol="0" anchor="ctr" anchorCtr="0"/>
          <a:lstStyle>
            <a:lvl1pPr algn="r">
              <a:defRPr sz="1333" b="1" i="0">
                <a:solidFill>
                  <a:schemeClr val="tx2"/>
                </a:solidFill>
                <a:latin typeface="Arial Bold" charset="0"/>
              </a:defRPr>
            </a:lvl1pPr>
          </a:lstStyle>
          <a:p>
            <a:pPr defTabSz="685783" fontAlgn="base">
              <a:spcBef>
                <a:spcPct val="0"/>
              </a:spcBef>
              <a:spcAft>
                <a:spcPct val="0"/>
              </a:spcAft>
              <a:defRPr/>
            </a:pPr>
            <a:fld id="{C770596A-1B65-413B-B48A-54964BA2A2BA}" type="slidenum">
              <a:rPr lang="en-US" smtClean="0">
                <a:cs typeface="Arial" charset="0"/>
              </a:rPr>
              <a:pPr defTabSz="685783" fontAlgn="base">
                <a:spcBef>
                  <a:spcPct val="0"/>
                </a:spcBef>
                <a:spcAft>
                  <a:spcPct val="0"/>
                </a:spcAft>
                <a:defRPr/>
              </a:pPr>
              <a:t>‹#›</a:t>
            </a:fld>
            <a:endParaRPr lang="en-US">
              <a:cs typeface="Arial" charset="0"/>
            </a:endParaRPr>
          </a:p>
        </p:txBody>
      </p:sp>
      <p:graphicFrame>
        <p:nvGraphicFramePr>
          <p:cNvPr id="7" name="Object 6" hidden="1"/>
          <p:cNvGraphicFramePr>
            <a:graphicFrameLocks noChangeAspect="1"/>
          </p:cNvGraphicFramePr>
          <p:nvPr userDrawn="1">
            <p:custDataLst>
              <p:tags r:id="rId4"/>
            </p:custData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9" y="1589"/>
                        <a:ext cx="1587" cy="1587"/>
                      </a:xfrm>
                      <a:prstGeom prst="rect">
                        <a:avLst/>
                      </a:prstGeom>
                    </p:spPr>
                  </p:pic>
                </p:oleObj>
              </mc:Fallback>
            </mc:AlternateContent>
          </a:graphicData>
        </a:graphic>
      </p:graphicFrame>
    </p:spTree>
    <p:extLst>
      <p:ext uri="{BB962C8B-B14F-4D97-AF65-F5344CB8AC3E}">
        <p14:creationId xmlns:p14="http://schemas.microsoft.com/office/powerpoint/2010/main" val="4029835667"/>
      </p:ext>
    </p:extLst>
  </p:cSld>
  <p:clrMap bg1="lt1" tx1="dk1" bg2="lt2" tx2="dk2" accent1="accent1" accent2="accent2" accent3="accent3" accent4="accent4" accent5="accent5" accent6="accent6" hlink="hlink" folHlink="folHlink"/>
  <p:sldLayoutIdLst>
    <p:sldLayoutId id="2147483851" r:id="rId1"/>
    <p:sldLayoutId id="2147483852" r:id="rId2"/>
  </p:sldLayoutIdLst>
  <p:hf hdr="0" ftr="0" dt="0"/>
  <p:txStyles>
    <p:titleStyle>
      <a:lvl1pPr algn="l" defTabSz="1734634" rtl="0" eaLnBrk="1" latinLnBrk="0" hangingPunct="1">
        <a:lnSpc>
          <a:spcPct val="80000"/>
        </a:lnSpc>
        <a:spcBef>
          <a:spcPct val="0"/>
        </a:spcBef>
        <a:buNone/>
        <a:defRPr sz="3200" b="0" i="0" kern="1200" cap="all" spc="-133" baseline="0">
          <a:solidFill>
            <a:schemeClr val="tx1"/>
          </a:solidFill>
          <a:latin typeface="Arial Black" charset="0"/>
          <a:ea typeface="Arial Black" charset="0"/>
          <a:cs typeface="Arial Black" charset="0"/>
        </a:defRPr>
      </a:lvl1pPr>
    </p:titleStyle>
    <p:bodyStyle>
      <a:lvl1pPr marL="0" indent="0" algn="l" defTabSz="1734634" rtl="0" eaLnBrk="1" latinLnBrk="0" hangingPunct="1">
        <a:lnSpc>
          <a:spcPct val="90000"/>
        </a:lnSpc>
        <a:spcBef>
          <a:spcPts val="800"/>
        </a:spcBef>
        <a:buFont typeface="Arial" charset="0"/>
        <a:buNone/>
        <a:defRPr sz="2133" b="1" i="0" kern="1200" cap="none" baseline="0">
          <a:solidFill>
            <a:schemeClr val="tx1"/>
          </a:solidFill>
          <a:latin typeface="Arial Bold" charset="0"/>
          <a:ea typeface="Arial Black" charset="0"/>
          <a:cs typeface="Arial Black" charset="0"/>
        </a:defRPr>
      </a:lvl1pPr>
      <a:lvl2pPr marL="182875"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2pPr>
      <a:lvl3pPr marL="365751"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3pPr>
      <a:lvl4pPr marL="0" indent="0" algn="l" defTabSz="1734634" rtl="0" eaLnBrk="1" latinLnBrk="0" hangingPunct="1">
        <a:lnSpc>
          <a:spcPct val="90000"/>
        </a:lnSpc>
        <a:spcBef>
          <a:spcPts val="800"/>
        </a:spcBef>
        <a:buFont typeface="Arial" charset="0"/>
        <a:buNone/>
        <a:defRPr sz="2133" b="1" i="0" kern="1200" cap="none" baseline="0">
          <a:solidFill>
            <a:schemeClr val="tx2"/>
          </a:solidFill>
          <a:latin typeface="Arial Bold" charset="0"/>
          <a:ea typeface="Arial Black" charset="0"/>
          <a:cs typeface="Arial Black" charset="0"/>
        </a:defRPr>
      </a:lvl4pPr>
      <a:lvl5pPr marL="182875"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lack" charset="0"/>
          <a:cs typeface="Arial Black" charset="0"/>
        </a:defRPr>
      </a:lvl5pPr>
      <a:lvl6pPr marL="365751"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old" charset="0"/>
          <a:cs typeface="Arial Bold" charset="0"/>
        </a:defRPr>
      </a:lvl6pPr>
      <a:lvl7pPr marL="0" indent="0" algn="l" defTabSz="1734634" rtl="0" eaLnBrk="1" latinLnBrk="0" hangingPunct="1">
        <a:lnSpc>
          <a:spcPct val="90000"/>
        </a:lnSpc>
        <a:spcBef>
          <a:spcPts val="800"/>
        </a:spcBef>
        <a:buFont typeface="Arial" charset="0"/>
        <a:buNone/>
        <a:defRPr sz="1867" b="1" i="0" kern="1200" cap="none" baseline="0">
          <a:solidFill>
            <a:schemeClr val="tx1"/>
          </a:solidFill>
          <a:latin typeface="Arial Bold" charset="0"/>
          <a:ea typeface="Arial Bold" charset="0"/>
          <a:cs typeface="Arial Bold" charset="0"/>
        </a:defRPr>
      </a:lvl7pPr>
      <a:lvl8pPr marL="182875"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old" charset="0"/>
          <a:cs typeface="Arial Bold" charset="0"/>
        </a:defRPr>
      </a:lvl8pPr>
      <a:lvl9pPr marL="365751"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lack" charset="0"/>
          <a:cs typeface="Arial Black" charset="0"/>
        </a:defRPr>
      </a:lvl9pPr>
    </p:bodyStyle>
    <p:otherStyle>
      <a:defPPr>
        <a:defRPr lang="en-US"/>
      </a:defPPr>
      <a:lvl1pPr marL="0" algn="l" defTabSz="1734634" rtl="0" eaLnBrk="1" latinLnBrk="0" hangingPunct="1">
        <a:defRPr sz="3467" kern="1200">
          <a:solidFill>
            <a:schemeClr val="tx1"/>
          </a:solidFill>
          <a:latin typeface="+mn-lt"/>
          <a:ea typeface="+mn-ea"/>
          <a:cs typeface="+mn-cs"/>
        </a:defRPr>
      </a:lvl1pPr>
      <a:lvl2pPr marL="867317" algn="l" defTabSz="1734634" rtl="0" eaLnBrk="1" latinLnBrk="0" hangingPunct="1">
        <a:defRPr sz="3467" kern="1200">
          <a:solidFill>
            <a:schemeClr val="tx1"/>
          </a:solidFill>
          <a:latin typeface="+mn-lt"/>
          <a:ea typeface="+mn-ea"/>
          <a:cs typeface="+mn-cs"/>
        </a:defRPr>
      </a:lvl2pPr>
      <a:lvl3pPr marL="1734634" algn="l" defTabSz="1734634" rtl="0" eaLnBrk="1" latinLnBrk="0" hangingPunct="1">
        <a:defRPr sz="3467" kern="1200">
          <a:solidFill>
            <a:schemeClr val="tx1"/>
          </a:solidFill>
          <a:latin typeface="+mn-lt"/>
          <a:ea typeface="+mn-ea"/>
          <a:cs typeface="+mn-cs"/>
        </a:defRPr>
      </a:lvl3pPr>
      <a:lvl4pPr marL="2601951" algn="l" defTabSz="1734634" rtl="0" eaLnBrk="1" latinLnBrk="0" hangingPunct="1">
        <a:defRPr sz="3467" kern="1200">
          <a:solidFill>
            <a:schemeClr val="tx1"/>
          </a:solidFill>
          <a:latin typeface="+mn-lt"/>
          <a:ea typeface="+mn-ea"/>
          <a:cs typeface="+mn-cs"/>
        </a:defRPr>
      </a:lvl4pPr>
      <a:lvl5pPr marL="3469269" algn="l" defTabSz="1734634" rtl="0" eaLnBrk="1" latinLnBrk="0" hangingPunct="1">
        <a:defRPr sz="3467" kern="1200">
          <a:solidFill>
            <a:schemeClr val="tx1"/>
          </a:solidFill>
          <a:latin typeface="+mn-lt"/>
          <a:ea typeface="+mn-ea"/>
          <a:cs typeface="+mn-cs"/>
        </a:defRPr>
      </a:lvl5pPr>
      <a:lvl6pPr marL="4336586" algn="l" defTabSz="1734634" rtl="0" eaLnBrk="1" latinLnBrk="0" hangingPunct="1">
        <a:defRPr sz="3467" kern="1200">
          <a:solidFill>
            <a:schemeClr val="tx1"/>
          </a:solidFill>
          <a:latin typeface="+mn-lt"/>
          <a:ea typeface="+mn-ea"/>
          <a:cs typeface="+mn-cs"/>
        </a:defRPr>
      </a:lvl6pPr>
      <a:lvl7pPr marL="5203903" algn="l" defTabSz="1734634" rtl="0" eaLnBrk="1" latinLnBrk="0" hangingPunct="1">
        <a:defRPr sz="3467" kern="1200">
          <a:solidFill>
            <a:schemeClr val="tx1"/>
          </a:solidFill>
          <a:latin typeface="+mn-lt"/>
          <a:ea typeface="+mn-ea"/>
          <a:cs typeface="+mn-cs"/>
        </a:defRPr>
      </a:lvl7pPr>
      <a:lvl8pPr marL="6071220" algn="l" defTabSz="1734634" rtl="0" eaLnBrk="1" latinLnBrk="0" hangingPunct="1">
        <a:defRPr sz="3467" kern="1200">
          <a:solidFill>
            <a:schemeClr val="tx1"/>
          </a:solidFill>
          <a:latin typeface="+mn-lt"/>
          <a:ea typeface="+mn-ea"/>
          <a:cs typeface="+mn-cs"/>
        </a:defRPr>
      </a:lvl8pPr>
      <a:lvl9pPr marL="6938537" algn="l" defTabSz="1734634" rtl="0" eaLnBrk="1" latinLnBrk="0" hangingPunct="1">
        <a:defRPr sz="3467"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96">
          <p15:clr>
            <a:srgbClr val="F26B43"/>
          </p15:clr>
        </p15:guide>
        <p15:guide id="2" pos="2880">
          <p15:clr>
            <a:srgbClr val="F26B43"/>
          </p15:clr>
        </p15:guide>
        <p15:guide id="3" pos="163">
          <p15:clr>
            <a:srgbClr val="F26B43"/>
          </p15:clr>
        </p15:guide>
        <p15:guide id="4" pos="5592">
          <p15:clr>
            <a:srgbClr val="F26B43"/>
          </p15:clr>
        </p15:guide>
        <p15:guide id="5" orient="horz" pos="852">
          <p15:clr>
            <a:srgbClr val="F26B43"/>
          </p15:clr>
        </p15:guide>
        <p15:guide id="6" orient="horz" pos="156">
          <p15:clr>
            <a:srgbClr val="F26B43"/>
          </p15:clr>
        </p15:guide>
        <p15:guide id="7" orient="horz" pos="2868">
          <p15:clr>
            <a:srgbClr val="F26B43"/>
          </p15:clr>
        </p15:guide>
        <p15:guide id="8" orient="horz" pos="1524">
          <p15:clr>
            <a:srgbClr val="F26B43"/>
          </p15:clr>
        </p15:guide>
        <p15:guide id="9" orient="horz" pos="3084">
          <p15:clr>
            <a:srgbClr val="F26B43"/>
          </p15:clr>
        </p15:guide>
        <p15:guide id="10" orient="horz" pos="1647">
          <p15:clr>
            <a:srgbClr val="F26B43"/>
          </p15:clr>
        </p15:guide>
        <p15:guide id="11" pos="2160">
          <p15:clr>
            <a:srgbClr val="F26B43"/>
          </p15:clr>
        </p15:guide>
        <p15:guide id="12" pos="122">
          <p15:clr>
            <a:srgbClr val="F26B43"/>
          </p15:clr>
        </p15:guide>
        <p15:guide id="13" pos="4194">
          <p15:clr>
            <a:srgbClr val="F26B43"/>
          </p15:clr>
        </p15:guide>
        <p15:guide id="14" orient="horz" pos="639">
          <p15:clr>
            <a:srgbClr val="F26B43"/>
          </p15:clr>
        </p15:guide>
        <p15:guide id="15" orient="horz" pos="117">
          <p15:clr>
            <a:srgbClr val="F26B43"/>
          </p15:clr>
        </p15:guide>
        <p15:guide id="16" orient="horz" pos="2151">
          <p15:clr>
            <a:srgbClr val="F26B43"/>
          </p15:clr>
        </p15:guide>
        <p15:guide id="17" orient="horz" pos="1143">
          <p15:clr>
            <a:srgbClr val="F26B43"/>
          </p15:clr>
        </p15:guide>
        <p15:guide id="18" orient="horz" pos="2313">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360000"/>
            <a:ext cx="9000000" cy="720000"/>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1872000" y="1440000"/>
            <a:ext cx="9000000" cy="432000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20000" y="6483600"/>
            <a:ext cx="10897200" cy="144000"/>
          </a:xfrm>
          <a:prstGeom prst="rect">
            <a:avLst/>
          </a:prstGeom>
        </p:spPr>
        <p:txBody>
          <a:bodyPr vert="horz" lIns="0" tIns="0" rIns="0" bIns="0" rtlCol="0" anchor="t" anchorCtr="0"/>
          <a:lstStyle>
            <a:lvl1pPr algn="ctr">
              <a:defRPr sz="900">
                <a:solidFill>
                  <a:srgbClr val="1F144A"/>
                </a:solidFill>
                <a:latin typeface="Lato" panose="020F0502020204030203" pitchFamily="34" charset="77"/>
              </a:defRPr>
            </a:lvl1pPr>
          </a:lstStyle>
          <a:p>
            <a:r>
              <a:rPr lang="en-US"/>
              <a:t>DCC Controlled - SEC PARTIES</a:t>
            </a:r>
          </a:p>
        </p:txBody>
      </p:sp>
      <p:sp>
        <p:nvSpPr>
          <p:cNvPr id="4" name="Date Placeholder 3"/>
          <p:cNvSpPr>
            <a:spLocks noGrp="1"/>
          </p:cNvSpPr>
          <p:nvPr>
            <p:ph type="dt" sz="half" idx="2"/>
          </p:nvPr>
        </p:nvSpPr>
        <p:spPr>
          <a:xfrm>
            <a:off x="9154800" y="6483600"/>
            <a:ext cx="2466000" cy="144000"/>
          </a:xfrm>
          <a:prstGeom prst="rect">
            <a:avLst/>
          </a:prstGeom>
        </p:spPr>
        <p:txBody>
          <a:bodyPr vert="horz" lIns="0" tIns="0" rIns="0" bIns="0" rtlCol="0" anchor="t" anchorCtr="0"/>
          <a:lstStyle>
            <a:lvl1pPr algn="r">
              <a:defRPr sz="900" b="1">
                <a:solidFill>
                  <a:srgbClr val="1F144A"/>
                </a:solidFill>
                <a:latin typeface="Lato" panose="020F0502020204030203" pitchFamily="34" charset="77"/>
              </a:defRPr>
            </a:lvl1pPr>
          </a:lstStyle>
          <a:p>
            <a:fld id="{2BBD5F16-7C57-4D6C-9ECE-6E7E92BCA430}" type="datetime3">
              <a:rPr lang="en-US" smtClean="0"/>
              <a:pPr/>
              <a:t>23 August 2022</a:t>
            </a:fld>
            <a:r>
              <a:rPr lang="en-GB"/>
              <a:t> |    </a:t>
            </a:r>
            <a:fld id="{2B613C8D-C864-C543-AF89-04A4A766BF11}" type="slidenum">
              <a:rPr lang="en-US" smtClean="0"/>
              <a:pPr/>
              <a:t>‹#›</a:t>
            </a:fld>
            <a:endParaRPr lang="en-US"/>
          </a:p>
        </p:txBody>
      </p:sp>
    </p:spTree>
    <p:extLst>
      <p:ext uri="{BB962C8B-B14F-4D97-AF65-F5344CB8AC3E}">
        <p14:creationId xmlns:p14="http://schemas.microsoft.com/office/powerpoint/2010/main" val="1975256445"/>
      </p:ext>
    </p:extLst>
  </p:cSld>
  <p:clrMap bg1="lt1" tx1="dk1" bg2="lt2" tx2="dk2" accent1="accent1" accent2="accent2" accent3="accent3" accent4="accent4" accent5="accent5" accent6="accent6" hlink="hlink" folHlink="folHlink"/>
  <p:sldLayoutIdLst>
    <p:sldLayoutId id="2147483703" r:id="rId1"/>
    <p:sldLayoutId id="2147483702" r:id="rId2"/>
    <p:sldLayoutId id="2147483853" r:id="rId3"/>
    <p:sldLayoutId id="2147483685" r:id="rId4"/>
  </p:sldLayoutIdLst>
  <p:hf sldNum="0" hdr="0"/>
  <p:txStyles>
    <p:titleStyle>
      <a:lvl1pPr algn="l" defTabSz="914377" rtl="0" eaLnBrk="1" latinLnBrk="0" hangingPunct="1">
        <a:lnSpc>
          <a:spcPct val="90000"/>
        </a:lnSpc>
        <a:spcBef>
          <a:spcPct val="0"/>
        </a:spcBef>
        <a:buNone/>
        <a:defRPr sz="2600" b="1" kern="1200">
          <a:solidFill>
            <a:schemeClr val="accent1"/>
          </a:solidFill>
          <a:latin typeface="Lato" panose="020F0502020204030203" pitchFamily="34" charset="77"/>
          <a:ea typeface="+mj-ea"/>
          <a:cs typeface="+mj-cs"/>
        </a:defRPr>
      </a:lvl1pPr>
    </p:titleStyle>
    <p:bodyStyle>
      <a:lvl1pPr marL="0" indent="0" algn="l" defTabSz="914377" rtl="0" eaLnBrk="1" latinLnBrk="0" hangingPunct="1">
        <a:lnSpc>
          <a:spcPct val="90000"/>
        </a:lnSpc>
        <a:spcBef>
          <a:spcPts val="1000"/>
        </a:spcBef>
        <a:buFontTx/>
        <a:buNone/>
        <a:defRPr sz="1600" b="1" kern="1200">
          <a:solidFill>
            <a:srgbClr val="1F144A"/>
          </a:solidFill>
          <a:latin typeface="Lato" panose="020F0502020204030203" pitchFamily="34" charset="77"/>
          <a:ea typeface="+mn-ea"/>
          <a:cs typeface="+mn-cs"/>
        </a:defRPr>
      </a:lvl1pPr>
      <a:lvl2pPr marL="457189" indent="0" algn="l" defTabSz="914377" rtl="0" eaLnBrk="1" latinLnBrk="0" hangingPunct="1">
        <a:lnSpc>
          <a:spcPct val="90000"/>
        </a:lnSpc>
        <a:spcBef>
          <a:spcPts val="500"/>
        </a:spcBef>
        <a:buFontTx/>
        <a:buNone/>
        <a:defRPr sz="1400" kern="1200">
          <a:solidFill>
            <a:srgbClr val="1F144A"/>
          </a:solidFill>
          <a:latin typeface="Lato" panose="020F0502020204030203" pitchFamily="34" charset="77"/>
          <a:ea typeface="+mn-ea"/>
          <a:cs typeface="+mn-cs"/>
        </a:defRPr>
      </a:lvl2pPr>
      <a:lvl3pPr marL="914377" indent="0" algn="l" defTabSz="914377" rtl="0" eaLnBrk="1" latinLnBrk="0" hangingPunct="1">
        <a:lnSpc>
          <a:spcPct val="90000"/>
        </a:lnSpc>
        <a:spcBef>
          <a:spcPts val="500"/>
        </a:spcBef>
        <a:buFontTx/>
        <a:buNone/>
        <a:defRPr sz="1200" kern="1200">
          <a:solidFill>
            <a:srgbClr val="1F144A"/>
          </a:solidFill>
          <a:latin typeface="Lato" panose="020F0502020204030203" pitchFamily="34" charset="77"/>
          <a:ea typeface="+mn-ea"/>
          <a:cs typeface="+mn-cs"/>
        </a:defRPr>
      </a:lvl3pPr>
      <a:lvl4pPr marL="1371566" indent="0" algn="l" defTabSz="914377" rtl="0" eaLnBrk="1" latinLnBrk="0" hangingPunct="1">
        <a:lnSpc>
          <a:spcPct val="90000"/>
        </a:lnSpc>
        <a:spcBef>
          <a:spcPts val="500"/>
        </a:spcBef>
        <a:buFontTx/>
        <a:buNone/>
        <a:defRPr sz="1100" kern="1200">
          <a:solidFill>
            <a:srgbClr val="1F144A"/>
          </a:solidFill>
          <a:latin typeface="Lato" panose="020F0502020204030203" pitchFamily="34" charset="77"/>
          <a:ea typeface="+mn-ea"/>
          <a:cs typeface="+mn-cs"/>
        </a:defRPr>
      </a:lvl4pPr>
      <a:lvl5pPr marL="1828754" indent="0" algn="l" defTabSz="914377" rtl="0" eaLnBrk="1" latinLnBrk="0" hangingPunct="1">
        <a:lnSpc>
          <a:spcPct val="90000"/>
        </a:lnSpc>
        <a:spcBef>
          <a:spcPts val="500"/>
        </a:spcBef>
        <a:buFontTx/>
        <a:buNone/>
        <a:defRPr sz="1000" kern="1200">
          <a:solidFill>
            <a:srgbClr val="1F144A"/>
          </a:solidFill>
          <a:latin typeface="Lato" panose="020F0502020204030203" pitchFamily="34"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360000"/>
            <a:ext cx="9000000" cy="720000"/>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1872000" y="1440000"/>
            <a:ext cx="9000000" cy="432000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20000" y="6483600"/>
            <a:ext cx="10897200" cy="144000"/>
          </a:xfrm>
          <a:prstGeom prst="rect">
            <a:avLst/>
          </a:prstGeom>
        </p:spPr>
        <p:txBody>
          <a:bodyPr vert="horz" lIns="0" tIns="0" rIns="0" bIns="0" rtlCol="0" anchor="t" anchorCtr="0"/>
          <a:lstStyle>
            <a:lvl1pPr algn="ctr">
              <a:defRPr sz="900">
                <a:solidFill>
                  <a:srgbClr val="1F144A"/>
                </a:solidFill>
                <a:latin typeface="Lato" panose="020F0502020204030203" pitchFamily="34" charset="77"/>
              </a:defRPr>
            </a:lvl1pPr>
          </a:lstStyle>
          <a:p>
            <a:r>
              <a:rPr lang="en-US"/>
              <a:t>Insert DCC category title here</a:t>
            </a:r>
          </a:p>
        </p:txBody>
      </p:sp>
      <p:sp>
        <p:nvSpPr>
          <p:cNvPr id="4" name="Date Placeholder 3"/>
          <p:cNvSpPr>
            <a:spLocks noGrp="1"/>
          </p:cNvSpPr>
          <p:nvPr>
            <p:ph type="dt" sz="half" idx="2"/>
          </p:nvPr>
        </p:nvSpPr>
        <p:spPr>
          <a:xfrm>
            <a:off x="9154800" y="6483600"/>
            <a:ext cx="2466000" cy="144000"/>
          </a:xfrm>
          <a:prstGeom prst="rect">
            <a:avLst/>
          </a:prstGeom>
        </p:spPr>
        <p:txBody>
          <a:bodyPr vert="horz" lIns="0" tIns="0" rIns="0" bIns="0" rtlCol="0" anchor="t" anchorCtr="0"/>
          <a:lstStyle>
            <a:lvl1pPr algn="r">
              <a:defRPr sz="900" b="1">
                <a:solidFill>
                  <a:srgbClr val="1F144A"/>
                </a:solidFill>
                <a:latin typeface="Lato" panose="020F0502020204030203" pitchFamily="34" charset="77"/>
              </a:defRPr>
            </a:lvl1pPr>
          </a:lstStyle>
          <a:p>
            <a:fld id="{2F08B631-9013-FF42-A20A-B42CB755ABD1}" type="datetime4">
              <a:rPr lang="en-GB" smtClean="0"/>
              <a:pPr/>
              <a:t>23 August 2022</a:t>
            </a:fld>
            <a:r>
              <a:rPr lang="en-GB"/>
              <a:t> |    </a:t>
            </a:r>
            <a:fld id="{2B613C8D-C864-C543-AF89-04A4A766BF11}" type="slidenum">
              <a:rPr lang="en-US" smtClean="0"/>
              <a:pPr/>
              <a:t>‹#›</a:t>
            </a:fld>
            <a:endParaRPr lang="en-US"/>
          </a:p>
        </p:txBody>
      </p:sp>
    </p:spTree>
    <p:extLst>
      <p:ext uri="{BB962C8B-B14F-4D97-AF65-F5344CB8AC3E}">
        <p14:creationId xmlns:p14="http://schemas.microsoft.com/office/powerpoint/2010/main" val="1975256445"/>
      </p:ext>
    </p:extLst>
  </p:cSld>
  <p:clrMap bg1="lt1" tx1="dk1" bg2="lt2" tx2="dk2" accent1="accent1" accent2="accent2" accent3="accent3" accent4="accent4" accent5="accent5" accent6="accent6" hlink="hlink" folHlink="folHlink"/>
  <p:sldLayoutIdLst>
    <p:sldLayoutId id="2147483867" r:id="rId1"/>
    <p:sldLayoutId id="2147483873" r:id="rId2"/>
    <p:sldLayoutId id="2147483665" r:id="rId3"/>
    <p:sldLayoutId id="2147483872" r:id="rId4"/>
    <p:sldLayoutId id="2147483861" r:id="rId5"/>
    <p:sldLayoutId id="2147483860" r:id="rId6"/>
    <p:sldLayoutId id="2147483859" r:id="rId7"/>
    <p:sldLayoutId id="2147483858" r:id="rId8"/>
    <p:sldLayoutId id="2147483857" r:id="rId9"/>
    <p:sldLayoutId id="2147483856" r:id="rId10"/>
    <p:sldLayoutId id="2147483855" r:id="rId11"/>
  </p:sldLayoutIdLst>
  <p:hf sldNum="0" hdr="0"/>
  <p:txStyles>
    <p:titleStyle>
      <a:lvl1pPr algn="l" defTabSz="914377" rtl="0" eaLnBrk="1" latinLnBrk="0" hangingPunct="1">
        <a:lnSpc>
          <a:spcPct val="90000"/>
        </a:lnSpc>
        <a:spcBef>
          <a:spcPct val="0"/>
        </a:spcBef>
        <a:buNone/>
        <a:defRPr sz="2600" b="1" kern="1200">
          <a:solidFill>
            <a:schemeClr val="accent1"/>
          </a:solidFill>
          <a:latin typeface="Lato" panose="020F0502020204030203" pitchFamily="34" charset="77"/>
          <a:ea typeface="+mj-ea"/>
          <a:cs typeface="+mj-cs"/>
        </a:defRPr>
      </a:lvl1pPr>
    </p:titleStyle>
    <p:bodyStyle>
      <a:lvl1pPr marL="0" indent="0" algn="l" defTabSz="914377" rtl="0" eaLnBrk="1" latinLnBrk="0" hangingPunct="1">
        <a:lnSpc>
          <a:spcPct val="90000"/>
        </a:lnSpc>
        <a:spcBef>
          <a:spcPts val="1000"/>
        </a:spcBef>
        <a:buFontTx/>
        <a:buNone/>
        <a:defRPr sz="1600" b="1" kern="1200">
          <a:solidFill>
            <a:srgbClr val="1F144A"/>
          </a:solidFill>
          <a:latin typeface="Lato" panose="020F0502020204030203" pitchFamily="34" charset="77"/>
          <a:ea typeface="+mn-ea"/>
          <a:cs typeface="+mn-cs"/>
        </a:defRPr>
      </a:lvl1pPr>
      <a:lvl2pPr marL="457189" indent="0" algn="l" defTabSz="914377" rtl="0" eaLnBrk="1" latinLnBrk="0" hangingPunct="1">
        <a:lnSpc>
          <a:spcPct val="90000"/>
        </a:lnSpc>
        <a:spcBef>
          <a:spcPts val="500"/>
        </a:spcBef>
        <a:buFontTx/>
        <a:buNone/>
        <a:defRPr sz="1400" kern="1200">
          <a:solidFill>
            <a:srgbClr val="1F144A"/>
          </a:solidFill>
          <a:latin typeface="Lato" panose="020F0502020204030203" pitchFamily="34" charset="77"/>
          <a:ea typeface="+mn-ea"/>
          <a:cs typeface="+mn-cs"/>
        </a:defRPr>
      </a:lvl2pPr>
      <a:lvl3pPr marL="914377" indent="0" algn="l" defTabSz="914377" rtl="0" eaLnBrk="1" latinLnBrk="0" hangingPunct="1">
        <a:lnSpc>
          <a:spcPct val="90000"/>
        </a:lnSpc>
        <a:spcBef>
          <a:spcPts val="500"/>
        </a:spcBef>
        <a:buFontTx/>
        <a:buNone/>
        <a:defRPr sz="1200" kern="1200">
          <a:solidFill>
            <a:srgbClr val="1F144A"/>
          </a:solidFill>
          <a:latin typeface="Lato" panose="020F0502020204030203" pitchFamily="34" charset="77"/>
          <a:ea typeface="+mn-ea"/>
          <a:cs typeface="+mn-cs"/>
        </a:defRPr>
      </a:lvl3pPr>
      <a:lvl4pPr marL="1371566" indent="0" algn="l" defTabSz="914377" rtl="0" eaLnBrk="1" latinLnBrk="0" hangingPunct="1">
        <a:lnSpc>
          <a:spcPct val="90000"/>
        </a:lnSpc>
        <a:spcBef>
          <a:spcPts val="500"/>
        </a:spcBef>
        <a:buFontTx/>
        <a:buNone/>
        <a:defRPr sz="1100" kern="1200">
          <a:solidFill>
            <a:srgbClr val="1F144A"/>
          </a:solidFill>
          <a:latin typeface="Lato" panose="020F0502020204030203" pitchFamily="34" charset="77"/>
          <a:ea typeface="+mn-ea"/>
          <a:cs typeface="+mn-cs"/>
        </a:defRPr>
      </a:lvl4pPr>
      <a:lvl5pPr marL="1828754" indent="0" algn="l" defTabSz="914377" rtl="0" eaLnBrk="1" latinLnBrk="0" hangingPunct="1">
        <a:lnSpc>
          <a:spcPct val="90000"/>
        </a:lnSpc>
        <a:spcBef>
          <a:spcPts val="500"/>
        </a:spcBef>
        <a:buFontTx/>
        <a:buNone/>
        <a:defRPr sz="1000" kern="1200">
          <a:solidFill>
            <a:srgbClr val="1F144A"/>
          </a:solidFill>
          <a:latin typeface="Lato" panose="020F0502020204030203" pitchFamily="34"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360000"/>
            <a:ext cx="9000000" cy="720000"/>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1872000" y="1440000"/>
            <a:ext cx="9000000" cy="432000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20000" y="6483600"/>
            <a:ext cx="10897200" cy="144000"/>
          </a:xfrm>
          <a:prstGeom prst="rect">
            <a:avLst/>
          </a:prstGeom>
        </p:spPr>
        <p:txBody>
          <a:bodyPr vert="horz" lIns="0" tIns="0" rIns="0" bIns="0" rtlCol="0" anchor="t" anchorCtr="0"/>
          <a:lstStyle>
            <a:lvl1pPr algn="ctr">
              <a:defRPr sz="900">
                <a:solidFill>
                  <a:srgbClr val="1F144A"/>
                </a:solidFill>
                <a:latin typeface="Lato" panose="020F0502020204030203" pitchFamily="34" charset="77"/>
              </a:defRPr>
            </a:lvl1pPr>
          </a:lstStyle>
          <a:p>
            <a:r>
              <a:rPr lang="en-US"/>
              <a:t>DCC Controlled - CIF</a:t>
            </a:r>
          </a:p>
        </p:txBody>
      </p:sp>
      <p:sp>
        <p:nvSpPr>
          <p:cNvPr id="4" name="Date Placeholder 3"/>
          <p:cNvSpPr>
            <a:spLocks noGrp="1"/>
          </p:cNvSpPr>
          <p:nvPr>
            <p:ph type="dt" sz="half" idx="2"/>
          </p:nvPr>
        </p:nvSpPr>
        <p:spPr>
          <a:xfrm>
            <a:off x="9154800" y="6483600"/>
            <a:ext cx="2466000" cy="144000"/>
          </a:xfrm>
          <a:prstGeom prst="rect">
            <a:avLst/>
          </a:prstGeom>
        </p:spPr>
        <p:txBody>
          <a:bodyPr vert="horz" lIns="0" tIns="0" rIns="0" bIns="0" rtlCol="0" anchor="t" anchorCtr="0"/>
          <a:lstStyle>
            <a:lvl1pPr algn="r">
              <a:defRPr sz="900" b="1">
                <a:solidFill>
                  <a:srgbClr val="1F144A"/>
                </a:solidFill>
                <a:latin typeface="Lato" panose="020F0502020204030203" pitchFamily="34" charset="77"/>
              </a:defRPr>
            </a:lvl1pPr>
          </a:lstStyle>
          <a:p>
            <a:endParaRPr lang="en-US"/>
          </a:p>
        </p:txBody>
      </p:sp>
    </p:spTree>
    <p:extLst>
      <p:ext uri="{BB962C8B-B14F-4D97-AF65-F5344CB8AC3E}">
        <p14:creationId xmlns:p14="http://schemas.microsoft.com/office/powerpoint/2010/main" val="1975256445"/>
      </p:ext>
    </p:extLst>
  </p:cSld>
  <p:clrMap bg1="lt1" tx1="dk1" bg2="lt2" tx2="dk2" accent1="accent1" accent2="accent2" accent3="accent3" accent4="accent4" accent5="accent5" accent6="accent6" hlink="hlink" folHlink="folHlink"/>
  <p:sldLayoutIdLst>
    <p:sldLayoutId id="2147483866" r:id="rId1"/>
    <p:sldLayoutId id="2147483865" r:id="rId2"/>
    <p:sldLayoutId id="2147483864" r:id="rId3"/>
    <p:sldLayoutId id="2147483863" r:id="rId4"/>
  </p:sldLayoutIdLst>
  <p:hf sldNum="0" hdr="0" dt="0"/>
  <p:txStyles>
    <p:titleStyle>
      <a:lvl1pPr algn="l" defTabSz="914377" rtl="0" eaLnBrk="1" latinLnBrk="0" hangingPunct="1">
        <a:lnSpc>
          <a:spcPct val="90000"/>
        </a:lnSpc>
        <a:spcBef>
          <a:spcPct val="0"/>
        </a:spcBef>
        <a:buNone/>
        <a:defRPr sz="2600" b="1" kern="1200">
          <a:solidFill>
            <a:schemeClr val="accent1"/>
          </a:solidFill>
          <a:latin typeface="Lato" panose="020F0502020204030203" pitchFamily="34" charset="77"/>
          <a:ea typeface="+mj-ea"/>
          <a:cs typeface="+mj-cs"/>
        </a:defRPr>
      </a:lvl1pPr>
    </p:titleStyle>
    <p:bodyStyle>
      <a:lvl1pPr marL="0" indent="0" algn="l" defTabSz="914377" rtl="0" eaLnBrk="1" latinLnBrk="0" hangingPunct="1">
        <a:lnSpc>
          <a:spcPct val="90000"/>
        </a:lnSpc>
        <a:spcBef>
          <a:spcPts val="1000"/>
        </a:spcBef>
        <a:buFontTx/>
        <a:buNone/>
        <a:defRPr sz="1600" b="1" kern="1200">
          <a:solidFill>
            <a:srgbClr val="1F144A"/>
          </a:solidFill>
          <a:latin typeface="Lato" panose="020F0502020204030203" pitchFamily="34" charset="77"/>
          <a:ea typeface="+mn-ea"/>
          <a:cs typeface="+mn-cs"/>
        </a:defRPr>
      </a:lvl1pPr>
      <a:lvl2pPr marL="457189" indent="0" algn="l" defTabSz="914377" rtl="0" eaLnBrk="1" latinLnBrk="0" hangingPunct="1">
        <a:lnSpc>
          <a:spcPct val="90000"/>
        </a:lnSpc>
        <a:spcBef>
          <a:spcPts val="500"/>
        </a:spcBef>
        <a:buFontTx/>
        <a:buNone/>
        <a:defRPr sz="1400" kern="1200">
          <a:solidFill>
            <a:srgbClr val="1F144A"/>
          </a:solidFill>
          <a:latin typeface="Lato" panose="020F0502020204030203" pitchFamily="34" charset="77"/>
          <a:ea typeface="+mn-ea"/>
          <a:cs typeface="+mn-cs"/>
        </a:defRPr>
      </a:lvl2pPr>
      <a:lvl3pPr marL="914377" indent="0" algn="l" defTabSz="914377" rtl="0" eaLnBrk="1" latinLnBrk="0" hangingPunct="1">
        <a:lnSpc>
          <a:spcPct val="90000"/>
        </a:lnSpc>
        <a:spcBef>
          <a:spcPts val="500"/>
        </a:spcBef>
        <a:buFontTx/>
        <a:buNone/>
        <a:defRPr sz="1200" kern="1200">
          <a:solidFill>
            <a:srgbClr val="1F144A"/>
          </a:solidFill>
          <a:latin typeface="Lato" panose="020F0502020204030203" pitchFamily="34" charset="77"/>
          <a:ea typeface="+mn-ea"/>
          <a:cs typeface="+mn-cs"/>
        </a:defRPr>
      </a:lvl3pPr>
      <a:lvl4pPr marL="1371566" indent="0" algn="l" defTabSz="914377" rtl="0" eaLnBrk="1" latinLnBrk="0" hangingPunct="1">
        <a:lnSpc>
          <a:spcPct val="90000"/>
        </a:lnSpc>
        <a:spcBef>
          <a:spcPts val="500"/>
        </a:spcBef>
        <a:buFontTx/>
        <a:buNone/>
        <a:defRPr sz="1100" kern="1200">
          <a:solidFill>
            <a:srgbClr val="1F144A"/>
          </a:solidFill>
          <a:latin typeface="Lato" panose="020F0502020204030203" pitchFamily="34" charset="77"/>
          <a:ea typeface="+mn-ea"/>
          <a:cs typeface="+mn-cs"/>
        </a:defRPr>
      </a:lvl4pPr>
      <a:lvl5pPr marL="1828754" indent="0" algn="l" defTabSz="914377" rtl="0" eaLnBrk="1" latinLnBrk="0" hangingPunct="1">
        <a:lnSpc>
          <a:spcPct val="90000"/>
        </a:lnSpc>
        <a:spcBef>
          <a:spcPts val="500"/>
        </a:spcBef>
        <a:buFontTx/>
        <a:buNone/>
        <a:defRPr sz="1000" kern="1200">
          <a:solidFill>
            <a:srgbClr val="1F144A"/>
          </a:solidFill>
          <a:latin typeface="Lato" panose="020F0502020204030203" pitchFamily="34"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360000"/>
            <a:ext cx="9000000" cy="720000"/>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1872000" y="1440000"/>
            <a:ext cx="9000000" cy="432000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20000" y="6483600"/>
            <a:ext cx="10897200" cy="144000"/>
          </a:xfrm>
          <a:prstGeom prst="rect">
            <a:avLst/>
          </a:prstGeom>
        </p:spPr>
        <p:txBody>
          <a:bodyPr vert="horz" lIns="0" tIns="0" rIns="0" bIns="0" rtlCol="0" anchor="t" anchorCtr="0"/>
          <a:lstStyle>
            <a:lvl1pPr algn="ctr">
              <a:defRPr sz="900">
                <a:solidFill>
                  <a:srgbClr val="1F144A"/>
                </a:solidFill>
                <a:latin typeface="Lato" panose="020F0502020204030203" pitchFamily="34" charset="77"/>
              </a:defRPr>
            </a:lvl1pPr>
          </a:lstStyle>
          <a:p>
            <a:r>
              <a:rPr lang="en-US"/>
              <a:t>Insert DCC category title here</a:t>
            </a:r>
          </a:p>
        </p:txBody>
      </p:sp>
      <p:sp>
        <p:nvSpPr>
          <p:cNvPr id="4" name="Date Placeholder 3"/>
          <p:cNvSpPr>
            <a:spLocks noGrp="1"/>
          </p:cNvSpPr>
          <p:nvPr>
            <p:ph type="dt" sz="half" idx="2"/>
          </p:nvPr>
        </p:nvSpPr>
        <p:spPr>
          <a:xfrm>
            <a:off x="9154800" y="6483600"/>
            <a:ext cx="2466000" cy="144000"/>
          </a:xfrm>
          <a:prstGeom prst="rect">
            <a:avLst/>
          </a:prstGeom>
        </p:spPr>
        <p:txBody>
          <a:bodyPr vert="horz" lIns="0" tIns="0" rIns="0" bIns="0" rtlCol="0" anchor="t" anchorCtr="0"/>
          <a:lstStyle>
            <a:lvl1pPr algn="r">
              <a:defRPr sz="900" b="1">
                <a:solidFill>
                  <a:srgbClr val="1F144A"/>
                </a:solidFill>
                <a:latin typeface="Lato" panose="020F0502020204030203" pitchFamily="34" charset="77"/>
              </a:defRPr>
            </a:lvl1pPr>
          </a:lstStyle>
          <a:p>
            <a:r>
              <a:rPr lang="en-GB"/>
              <a:t>06 October 2020 |    </a:t>
            </a:r>
            <a:fld id="{2B613C8D-C864-C543-AF89-04A4A766BF11}" type="slidenum">
              <a:rPr lang="en-US" smtClean="0"/>
              <a:pPr/>
              <a:t>‹#›</a:t>
            </a:fld>
            <a:endParaRPr lang="en-US"/>
          </a:p>
        </p:txBody>
      </p:sp>
    </p:spTree>
    <p:extLst>
      <p:ext uri="{BB962C8B-B14F-4D97-AF65-F5344CB8AC3E}">
        <p14:creationId xmlns:p14="http://schemas.microsoft.com/office/powerpoint/2010/main" val="1975256445"/>
      </p:ext>
    </p:extLst>
  </p:cSld>
  <p:clrMap bg1="lt1" tx1="dk1" bg2="lt2" tx2="dk2" accent1="accent1" accent2="accent2" accent3="accent3" accent4="accent4" accent5="accent5" accent6="accent6" hlink="hlink" folHlink="folHlink"/>
  <p:sldLayoutIdLst>
    <p:sldLayoutId id="2147483871" r:id="rId1"/>
    <p:sldLayoutId id="2147483870" r:id="rId2"/>
    <p:sldLayoutId id="2147483869" r:id="rId3"/>
  </p:sldLayoutIdLst>
  <p:hf sldNum="0" hdr="0"/>
  <p:txStyles>
    <p:titleStyle>
      <a:lvl1pPr algn="l" defTabSz="914377" rtl="0" eaLnBrk="1" latinLnBrk="0" hangingPunct="1">
        <a:lnSpc>
          <a:spcPct val="90000"/>
        </a:lnSpc>
        <a:spcBef>
          <a:spcPct val="0"/>
        </a:spcBef>
        <a:buNone/>
        <a:defRPr sz="2600" b="1" kern="1200">
          <a:solidFill>
            <a:schemeClr val="accent1"/>
          </a:solidFill>
          <a:latin typeface="Lato" panose="020F0502020204030203" pitchFamily="34" charset="77"/>
          <a:ea typeface="+mj-ea"/>
          <a:cs typeface="+mj-cs"/>
        </a:defRPr>
      </a:lvl1pPr>
    </p:titleStyle>
    <p:bodyStyle>
      <a:lvl1pPr marL="0" indent="0" algn="l" defTabSz="914377" rtl="0" eaLnBrk="1" latinLnBrk="0" hangingPunct="1">
        <a:lnSpc>
          <a:spcPct val="90000"/>
        </a:lnSpc>
        <a:spcBef>
          <a:spcPts val="1000"/>
        </a:spcBef>
        <a:buFontTx/>
        <a:buNone/>
        <a:defRPr sz="1600" b="1" kern="1200">
          <a:solidFill>
            <a:srgbClr val="1F144A"/>
          </a:solidFill>
          <a:latin typeface="Lato" panose="020F0502020204030203" pitchFamily="34" charset="77"/>
          <a:ea typeface="+mn-ea"/>
          <a:cs typeface="+mn-cs"/>
        </a:defRPr>
      </a:lvl1pPr>
      <a:lvl2pPr marL="457189" indent="0" algn="l" defTabSz="914377" rtl="0" eaLnBrk="1" latinLnBrk="0" hangingPunct="1">
        <a:lnSpc>
          <a:spcPct val="90000"/>
        </a:lnSpc>
        <a:spcBef>
          <a:spcPts val="500"/>
        </a:spcBef>
        <a:buFontTx/>
        <a:buNone/>
        <a:defRPr sz="1400" kern="1200">
          <a:solidFill>
            <a:srgbClr val="1F144A"/>
          </a:solidFill>
          <a:latin typeface="Lato" panose="020F0502020204030203" pitchFamily="34" charset="77"/>
          <a:ea typeface="+mn-ea"/>
          <a:cs typeface="+mn-cs"/>
        </a:defRPr>
      </a:lvl2pPr>
      <a:lvl3pPr marL="914377" indent="0" algn="l" defTabSz="914377" rtl="0" eaLnBrk="1" latinLnBrk="0" hangingPunct="1">
        <a:lnSpc>
          <a:spcPct val="90000"/>
        </a:lnSpc>
        <a:spcBef>
          <a:spcPts val="500"/>
        </a:spcBef>
        <a:buFontTx/>
        <a:buNone/>
        <a:defRPr sz="1200" kern="1200">
          <a:solidFill>
            <a:srgbClr val="1F144A"/>
          </a:solidFill>
          <a:latin typeface="Lato" panose="020F0502020204030203" pitchFamily="34" charset="77"/>
          <a:ea typeface="+mn-ea"/>
          <a:cs typeface="+mn-cs"/>
        </a:defRPr>
      </a:lvl3pPr>
      <a:lvl4pPr marL="1371566" indent="0" algn="l" defTabSz="914377" rtl="0" eaLnBrk="1" latinLnBrk="0" hangingPunct="1">
        <a:lnSpc>
          <a:spcPct val="90000"/>
        </a:lnSpc>
        <a:spcBef>
          <a:spcPts val="500"/>
        </a:spcBef>
        <a:buFontTx/>
        <a:buNone/>
        <a:defRPr sz="1100" kern="1200">
          <a:solidFill>
            <a:srgbClr val="1F144A"/>
          </a:solidFill>
          <a:latin typeface="Lato" panose="020F0502020204030203" pitchFamily="34" charset="77"/>
          <a:ea typeface="+mn-ea"/>
          <a:cs typeface="+mn-cs"/>
        </a:defRPr>
      </a:lvl4pPr>
      <a:lvl5pPr marL="1828754" indent="0" algn="l" defTabSz="914377" rtl="0" eaLnBrk="1" latinLnBrk="0" hangingPunct="1">
        <a:lnSpc>
          <a:spcPct val="90000"/>
        </a:lnSpc>
        <a:spcBef>
          <a:spcPts val="500"/>
        </a:spcBef>
        <a:buFontTx/>
        <a:buNone/>
        <a:defRPr sz="1000" kern="1200">
          <a:solidFill>
            <a:srgbClr val="1F144A"/>
          </a:solidFill>
          <a:latin typeface="Lato" panose="020F0502020204030203" pitchFamily="34"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360000"/>
            <a:ext cx="9000000" cy="720000"/>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1872000" y="1440000"/>
            <a:ext cx="9000000" cy="432000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20000" y="6483600"/>
            <a:ext cx="10897200" cy="144000"/>
          </a:xfrm>
          <a:prstGeom prst="rect">
            <a:avLst/>
          </a:prstGeom>
        </p:spPr>
        <p:txBody>
          <a:bodyPr vert="horz" lIns="0" tIns="0" rIns="0" bIns="0" rtlCol="0" anchor="t" anchorCtr="0"/>
          <a:lstStyle>
            <a:lvl1pPr algn="ctr">
              <a:defRPr sz="900">
                <a:solidFill>
                  <a:srgbClr val="1F144A"/>
                </a:solidFill>
                <a:latin typeface="Lato" panose="020F0502020204030203" pitchFamily="34" charset="77"/>
              </a:defRPr>
            </a:lvl1pPr>
          </a:lstStyle>
          <a:p>
            <a:r>
              <a:rPr lang="en-US"/>
              <a:t>Insert DCC category title here</a:t>
            </a:r>
          </a:p>
        </p:txBody>
      </p:sp>
      <p:sp>
        <p:nvSpPr>
          <p:cNvPr id="4" name="Date Placeholder 3"/>
          <p:cNvSpPr>
            <a:spLocks noGrp="1"/>
          </p:cNvSpPr>
          <p:nvPr>
            <p:ph type="dt" sz="half" idx="2"/>
          </p:nvPr>
        </p:nvSpPr>
        <p:spPr>
          <a:xfrm>
            <a:off x="9154800" y="6483600"/>
            <a:ext cx="2466000" cy="144000"/>
          </a:xfrm>
          <a:prstGeom prst="rect">
            <a:avLst/>
          </a:prstGeom>
        </p:spPr>
        <p:txBody>
          <a:bodyPr vert="horz" lIns="0" tIns="0" rIns="0" bIns="0" rtlCol="0" anchor="t" anchorCtr="0"/>
          <a:lstStyle>
            <a:lvl1pPr algn="r">
              <a:defRPr sz="900" b="1">
                <a:solidFill>
                  <a:srgbClr val="1F144A"/>
                </a:solidFill>
                <a:latin typeface="Lato" panose="020F0502020204030203" pitchFamily="34" charset="77"/>
              </a:defRPr>
            </a:lvl1pPr>
          </a:lstStyle>
          <a:p>
            <a:fld id="{2F08B631-9013-FF42-A20A-B42CB755ABD1}" type="datetime4">
              <a:rPr lang="en-GB" smtClean="0"/>
              <a:pPr/>
              <a:t>23 August 2022</a:t>
            </a:fld>
            <a:r>
              <a:rPr lang="en-GB"/>
              <a:t> |    </a:t>
            </a:r>
            <a:fld id="{2B613C8D-C864-C543-AF89-04A4A766BF11}" type="slidenum">
              <a:rPr lang="en-US" smtClean="0"/>
              <a:pPr/>
              <a:t>‹#›</a:t>
            </a:fld>
            <a:endParaRPr lang="en-US"/>
          </a:p>
        </p:txBody>
      </p:sp>
    </p:spTree>
    <p:extLst>
      <p:ext uri="{BB962C8B-B14F-4D97-AF65-F5344CB8AC3E}">
        <p14:creationId xmlns:p14="http://schemas.microsoft.com/office/powerpoint/2010/main" val="413891090"/>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Lst>
  <p:hf sldNum="0" hdr="0"/>
  <p:txStyles>
    <p:titleStyle>
      <a:lvl1pPr algn="l" defTabSz="914377" rtl="0" eaLnBrk="1" latinLnBrk="0" hangingPunct="1">
        <a:lnSpc>
          <a:spcPct val="90000"/>
        </a:lnSpc>
        <a:spcBef>
          <a:spcPct val="0"/>
        </a:spcBef>
        <a:buNone/>
        <a:defRPr sz="2600" b="1" kern="1200">
          <a:solidFill>
            <a:schemeClr val="accent1"/>
          </a:solidFill>
          <a:latin typeface="Lato" panose="020F0502020204030203" pitchFamily="34" charset="77"/>
          <a:ea typeface="+mj-ea"/>
          <a:cs typeface="+mj-cs"/>
        </a:defRPr>
      </a:lvl1pPr>
    </p:titleStyle>
    <p:bodyStyle>
      <a:lvl1pPr marL="0" indent="0" algn="l" defTabSz="914377" rtl="0" eaLnBrk="1" latinLnBrk="0" hangingPunct="1">
        <a:lnSpc>
          <a:spcPct val="90000"/>
        </a:lnSpc>
        <a:spcBef>
          <a:spcPts val="1000"/>
        </a:spcBef>
        <a:buFontTx/>
        <a:buNone/>
        <a:defRPr sz="1600" b="1" kern="1200">
          <a:solidFill>
            <a:srgbClr val="1F144A"/>
          </a:solidFill>
          <a:latin typeface="Lato" panose="020F0502020204030203" pitchFamily="34" charset="77"/>
          <a:ea typeface="+mn-ea"/>
          <a:cs typeface="+mn-cs"/>
        </a:defRPr>
      </a:lvl1pPr>
      <a:lvl2pPr marL="457189" indent="0" algn="l" defTabSz="914377" rtl="0" eaLnBrk="1" latinLnBrk="0" hangingPunct="1">
        <a:lnSpc>
          <a:spcPct val="90000"/>
        </a:lnSpc>
        <a:spcBef>
          <a:spcPts val="500"/>
        </a:spcBef>
        <a:buFontTx/>
        <a:buNone/>
        <a:defRPr sz="1400" kern="1200">
          <a:solidFill>
            <a:srgbClr val="1F144A"/>
          </a:solidFill>
          <a:latin typeface="Lato" panose="020F0502020204030203" pitchFamily="34" charset="77"/>
          <a:ea typeface="+mn-ea"/>
          <a:cs typeface="+mn-cs"/>
        </a:defRPr>
      </a:lvl2pPr>
      <a:lvl3pPr marL="914377" indent="0" algn="l" defTabSz="914377" rtl="0" eaLnBrk="1" latinLnBrk="0" hangingPunct="1">
        <a:lnSpc>
          <a:spcPct val="90000"/>
        </a:lnSpc>
        <a:spcBef>
          <a:spcPts val="500"/>
        </a:spcBef>
        <a:buFontTx/>
        <a:buNone/>
        <a:defRPr sz="1200" kern="1200">
          <a:solidFill>
            <a:srgbClr val="1F144A"/>
          </a:solidFill>
          <a:latin typeface="Lato" panose="020F0502020204030203" pitchFamily="34" charset="77"/>
          <a:ea typeface="+mn-ea"/>
          <a:cs typeface="+mn-cs"/>
        </a:defRPr>
      </a:lvl3pPr>
      <a:lvl4pPr marL="1371566" indent="0" algn="l" defTabSz="914377" rtl="0" eaLnBrk="1" latinLnBrk="0" hangingPunct="1">
        <a:lnSpc>
          <a:spcPct val="90000"/>
        </a:lnSpc>
        <a:spcBef>
          <a:spcPts val="500"/>
        </a:spcBef>
        <a:buFontTx/>
        <a:buNone/>
        <a:defRPr sz="1100" kern="1200">
          <a:solidFill>
            <a:srgbClr val="1F144A"/>
          </a:solidFill>
          <a:latin typeface="Lato" panose="020F0502020204030203" pitchFamily="34" charset="77"/>
          <a:ea typeface="+mn-ea"/>
          <a:cs typeface="+mn-cs"/>
        </a:defRPr>
      </a:lvl4pPr>
      <a:lvl5pPr marL="1828754" indent="0" algn="l" defTabSz="914377" rtl="0" eaLnBrk="1" latinLnBrk="0" hangingPunct="1">
        <a:lnSpc>
          <a:spcPct val="90000"/>
        </a:lnSpc>
        <a:spcBef>
          <a:spcPts val="500"/>
        </a:spcBef>
        <a:buFontTx/>
        <a:buNone/>
        <a:defRPr sz="1000" kern="1200">
          <a:solidFill>
            <a:srgbClr val="1F144A"/>
          </a:solidFill>
          <a:latin typeface="Lato" panose="020F0502020204030203" pitchFamily="34"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6" name="Picture 15" descr="DCC_final_Logo_RGB.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255" y="6278636"/>
            <a:ext cx="1783155" cy="423774"/>
          </a:xfrm>
          <a:prstGeom prst="rect">
            <a:avLst/>
          </a:prstGeom>
        </p:spPr>
      </p:pic>
      <p:sp>
        <p:nvSpPr>
          <p:cNvPr id="27" name="Title Placeholder 1"/>
          <p:cNvSpPr>
            <a:spLocks noGrp="1"/>
          </p:cNvSpPr>
          <p:nvPr>
            <p:ph type="title"/>
          </p:nvPr>
        </p:nvSpPr>
        <p:spPr>
          <a:xfrm>
            <a:off x="584199" y="214417"/>
            <a:ext cx="11199284" cy="581650"/>
          </a:xfrm>
          <a:prstGeom prst="rect">
            <a:avLst/>
          </a:prstGeom>
        </p:spPr>
        <p:txBody>
          <a:bodyPr vert="horz" wrap="square" lIns="0" tIns="0" rIns="0" bIns="0" rtlCol="0" anchor="t" anchorCtr="0">
            <a:noAutofit/>
          </a:bodyPr>
          <a:lstStyle/>
          <a:p>
            <a:r>
              <a:rPr lang="en-GB"/>
              <a:t>CLICK TO ADD HEADING</a:t>
            </a:r>
            <a:endParaRPr lang="en-US"/>
          </a:p>
        </p:txBody>
      </p:sp>
      <p:sp>
        <p:nvSpPr>
          <p:cNvPr id="28" name="Text Placeholder 2"/>
          <p:cNvSpPr>
            <a:spLocks noGrp="1"/>
          </p:cNvSpPr>
          <p:nvPr>
            <p:ph type="body" idx="1"/>
          </p:nvPr>
        </p:nvSpPr>
        <p:spPr>
          <a:xfrm>
            <a:off x="584200" y="1547814"/>
            <a:ext cx="11176941" cy="4439460"/>
          </a:xfrm>
          <a:prstGeom prst="rect">
            <a:avLst/>
          </a:prstGeom>
        </p:spPr>
        <p:txBody>
          <a:bodyPr vert="horz" lIns="0" tIns="0" rIns="0" bIns="0" rtlCol="0">
            <a:noAutofit/>
          </a:bodyPr>
          <a:lstStyle/>
          <a:p>
            <a:pPr lvl="0"/>
            <a:r>
              <a:rPr lang="en-GB"/>
              <a:t>Text </a:t>
            </a:r>
            <a:r>
              <a:rPr lang="en-GB" err="1"/>
              <a:t>text</a:t>
            </a:r>
            <a:r>
              <a:rPr lang="en-GB"/>
              <a:t> </a:t>
            </a:r>
            <a:r>
              <a:rPr lang="en-GB" err="1"/>
              <a:t>text</a:t>
            </a:r>
            <a:endParaRPr lang="en-GB"/>
          </a:p>
          <a:p>
            <a:pPr lvl="1"/>
            <a:r>
              <a:rPr lang="en-GB"/>
              <a:t>Heading</a:t>
            </a:r>
          </a:p>
          <a:p>
            <a:pPr lvl="2"/>
            <a:r>
              <a:rPr lang="en-GB"/>
              <a:t>First level</a:t>
            </a:r>
          </a:p>
          <a:p>
            <a:pPr lvl="3"/>
            <a:r>
              <a:rPr lang="en-GB"/>
              <a:t>Second level</a:t>
            </a:r>
          </a:p>
          <a:p>
            <a:pPr lvl="4"/>
            <a:r>
              <a:rPr lang="en-GB"/>
              <a:t>Third level</a:t>
            </a:r>
          </a:p>
          <a:p>
            <a:pPr lvl="5"/>
            <a:r>
              <a:rPr lang="en-GB"/>
              <a:t>Fourth level</a:t>
            </a:r>
          </a:p>
          <a:p>
            <a:pPr lvl="6"/>
            <a:r>
              <a:rPr lang="en-GB"/>
              <a:t>Fifth level</a:t>
            </a:r>
            <a:endParaRPr lang="en-US"/>
          </a:p>
        </p:txBody>
      </p:sp>
      <p:cxnSp>
        <p:nvCxnSpPr>
          <p:cNvPr id="3" name="Straight Connector 2"/>
          <p:cNvCxnSpPr/>
          <p:nvPr userDrawn="1"/>
        </p:nvCxnSpPr>
        <p:spPr>
          <a:xfrm>
            <a:off x="255660" y="6206669"/>
            <a:ext cx="11505485" cy="0"/>
          </a:xfrm>
          <a:prstGeom prst="line">
            <a:avLst/>
          </a:prstGeom>
          <a:ln w="15875">
            <a:gradFill flip="none" rotWithShape="1">
              <a:gsLst>
                <a:gs pos="60000">
                  <a:schemeClr val="accent1"/>
                </a:gs>
                <a:gs pos="100000">
                  <a:schemeClr val="accent3"/>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8" name="Footer Placeholder 4"/>
          <p:cNvSpPr>
            <a:spLocks noGrp="1"/>
          </p:cNvSpPr>
          <p:nvPr>
            <p:ph type="ftr" sz="quarter" idx="3"/>
          </p:nvPr>
        </p:nvSpPr>
        <p:spPr>
          <a:xfrm>
            <a:off x="4321688" y="6290595"/>
            <a:ext cx="3548629" cy="365125"/>
          </a:xfrm>
          <a:prstGeom prst="rect">
            <a:avLst/>
          </a:prstGeom>
        </p:spPr>
        <p:txBody>
          <a:bodyPr anchor="ctr"/>
          <a:lstStyle>
            <a:lvl1pPr algn="ctr">
              <a:defRPr sz="1200">
                <a:solidFill>
                  <a:schemeClr val="tx2"/>
                </a:solidFill>
                <a:latin typeface="+mn-lt"/>
              </a:defRPr>
            </a:lvl1pPr>
          </a:lstStyle>
          <a:p>
            <a:r>
              <a:rPr lang="en-GB"/>
              <a:t>DCC Controlled - SEC Parties</a:t>
            </a:r>
          </a:p>
        </p:txBody>
      </p:sp>
      <p:sp>
        <p:nvSpPr>
          <p:cNvPr id="9" name="Slide Number Placeholder 5"/>
          <p:cNvSpPr>
            <a:spLocks noGrp="1"/>
          </p:cNvSpPr>
          <p:nvPr>
            <p:ph type="sldNum" sz="quarter" idx="4"/>
          </p:nvPr>
        </p:nvSpPr>
        <p:spPr>
          <a:xfrm>
            <a:off x="10341689" y="6290595"/>
            <a:ext cx="1410049" cy="365125"/>
          </a:xfrm>
          <a:prstGeom prst="rect">
            <a:avLst/>
          </a:prstGeom>
        </p:spPr>
        <p:txBody>
          <a:bodyPr vert="horz" lIns="91440" tIns="45720" rIns="91440" bIns="45720" rtlCol="0" anchor="ctr"/>
          <a:lstStyle>
            <a:lvl1pPr algn="r">
              <a:defRPr sz="900">
                <a:solidFill>
                  <a:schemeClr val="tx2"/>
                </a:solidFill>
                <a:latin typeface="+mn-lt"/>
                <a:cs typeface="Arial"/>
              </a:defRPr>
            </a:lvl1pPr>
          </a:lstStyle>
          <a:p>
            <a:fld id="{0CAA2D99-2BEB-4844-9679-E13373967C1A}" type="slidenum">
              <a:rPr lang="en-US" smtClean="0"/>
              <a:pPr/>
              <a:t>‹#›</a:t>
            </a:fld>
            <a:endParaRPr lang="en-US"/>
          </a:p>
        </p:txBody>
      </p:sp>
    </p:spTree>
    <p:extLst>
      <p:ext uri="{BB962C8B-B14F-4D97-AF65-F5344CB8AC3E}">
        <p14:creationId xmlns:p14="http://schemas.microsoft.com/office/powerpoint/2010/main" val="1719009997"/>
      </p:ext>
    </p:extLst>
  </p:cSld>
  <p:clrMap bg1="lt1" tx1="dk1" bg2="lt2" tx2="dk2" accent1="accent1" accent2="accent2" accent3="accent3" accent4="accent4" accent5="accent5" accent6="accent6" hlink="hlink" folHlink="folHlink"/>
  <p:sldLayoutIdLst>
    <p:sldLayoutId id="2147483880" r:id="rId1"/>
  </p:sldLayoutIdLst>
  <p:hf sldNum="0" hdr="0" dt="0"/>
  <p:txStyles>
    <p:titleStyle>
      <a:lvl1pPr algn="l" defTabSz="457200" rtl="0" eaLnBrk="1" latinLnBrk="0" hangingPunct="1">
        <a:spcBef>
          <a:spcPct val="0"/>
        </a:spcBef>
        <a:buNone/>
        <a:defRPr sz="3200" kern="1200" cap="all" baseline="0">
          <a:solidFill>
            <a:schemeClr val="tx1"/>
          </a:solidFill>
          <a:latin typeface="Arial Rounded MT Bold" panose="020F0704030504030204" pitchFamily="34" charset="0"/>
          <a:ea typeface="+mj-ea"/>
          <a:cs typeface="Arial"/>
        </a:defRPr>
      </a:lvl1pPr>
    </p:titleStyle>
    <p:bodyStyle>
      <a:lvl1pPr marL="0" indent="0" algn="l" defTabSz="457200" rtl="0" eaLnBrk="1" latinLnBrk="0" hangingPunct="1">
        <a:spcBef>
          <a:spcPct val="20000"/>
        </a:spcBef>
        <a:buFont typeface="Wingdings" panose="05000000000000000000" pitchFamily="2" charset="2"/>
        <a:buNone/>
        <a:defRPr sz="1800" kern="1200" baseline="0">
          <a:solidFill>
            <a:schemeClr val="tx1"/>
          </a:solidFill>
          <a:latin typeface="Arial Rounded MT Bold" panose="020F0704030504030204" pitchFamily="34" charset="0"/>
          <a:ea typeface="+mn-ea"/>
          <a:cs typeface="Arial"/>
        </a:defRPr>
      </a:lvl1pPr>
      <a:lvl2pPr marL="7938" indent="0" algn="l" defTabSz="457200" rtl="0" eaLnBrk="1" latinLnBrk="0" hangingPunct="1">
        <a:spcBef>
          <a:spcPct val="20000"/>
        </a:spcBef>
        <a:buFont typeface="Wingdings" panose="05000000000000000000" pitchFamily="2" charset="2"/>
        <a:buNone/>
        <a:defRPr sz="2000" b="1" kern="1200">
          <a:solidFill>
            <a:schemeClr val="tx1"/>
          </a:solidFill>
          <a:latin typeface="Arial Rounded MT Bold" panose="020F0704030504030204" pitchFamily="34" charset="0"/>
          <a:ea typeface="+mn-ea"/>
          <a:cs typeface="Arial"/>
        </a:defRPr>
      </a:lvl2pPr>
      <a:lvl3pPr marL="358775" indent="-358775" algn="l" defTabSz="457200" rtl="0" eaLnBrk="1" latinLnBrk="0" hangingPunct="1">
        <a:spcBef>
          <a:spcPct val="20000"/>
        </a:spcBef>
        <a:buClr>
          <a:schemeClr val="accent4"/>
        </a:buClr>
        <a:buFont typeface="Wingdings" panose="05000000000000000000" pitchFamily="2" charset="2"/>
        <a:buChar char="§"/>
        <a:defRPr sz="1800" kern="1200">
          <a:solidFill>
            <a:schemeClr val="tx1"/>
          </a:solidFill>
          <a:latin typeface="Arial Rounded MT Bold" panose="020F0704030504030204" pitchFamily="34" charset="0"/>
          <a:ea typeface="+mn-ea"/>
          <a:cs typeface="Arial"/>
        </a:defRPr>
      </a:lvl3pPr>
      <a:lvl4pPr marL="715963" indent="-357188" algn="l" defTabSz="457200" rtl="0" eaLnBrk="1" latinLnBrk="0" hangingPunct="1">
        <a:spcBef>
          <a:spcPct val="20000"/>
        </a:spcBef>
        <a:buClr>
          <a:schemeClr val="accent1"/>
        </a:buClr>
        <a:buFont typeface="Wingdings" panose="05000000000000000000" pitchFamily="2" charset="2"/>
        <a:buChar char="§"/>
        <a:defRPr sz="1800" kern="1200">
          <a:solidFill>
            <a:schemeClr val="tx1"/>
          </a:solidFill>
          <a:latin typeface="Arial Rounded MT Bold" panose="020F0704030504030204" pitchFamily="34" charset="0"/>
          <a:ea typeface="+mn-ea"/>
          <a:cs typeface="Arial"/>
        </a:defRPr>
      </a:lvl4pPr>
      <a:lvl5pPr marL="1074738" indent="-358775" algn="l" defTabSz="457200" rtl="0" eaLnBrk="1" latinLnBrk="0" hangingPunct="1">
        <a:spcBef>
          <a:spcPct val="20000"/>
        </a:spcBef>
        <a:buClr>
          <a:schemeClr val="accent3"/>
        </a:buClr>
        <a:buFont typeface="Wingdings" panose="05000000000000000000" pitchFamily="2" charset="2"/>
        <a:buChar char="§"/>
        <a:defRPr sz="1800" kern="1200">
          <a:solidFill>
            <a:schemeClr val="tx1"/>
          </a:solidFill>
          <a:latin typeface="Arial Rounded MT Bold" panose="020F0704030504030204" pitchFamily="34" charset="0"/>
          <a:ea typeface="+mn-ea"/>
          <a:cs typeface="Arial"/>
        </a:defRPr>
      </a:lvl5pPr>
      <a:lvl6pPr marL="1431925" indent="-355600" algn="l" defTabSz="457200" rtl="0" eaLnBrk="1" latinLnBrk="0" hangingPunct="1">
        <a:spcBef>
          <a:spcPct val="20000"/>
        </a:spcBef>
        <a:buFont typeface="Arial"/>
        <a:buChar char="•"/>
        <a:defRPr sz="1800" kern="1200">
          <a:solidFill>
            <a:schemeClr val="tx1"/>
          </a:solidFill>
          <a:latin typeface="Arial Rounded MT Bold" panose="020F0704030504030204" pitchFamily="34" charset="0"/>
          <a:ea typeface="+mn-ea"/>
          <a:cs typeface="+mn-cs"/>
        </a:defRPr>
      </a:lvl6pPr>
      <a:lvl7pPr marL="1790700" indent="-358775" algn="l" defTabSz="457200" rtl="0" eaLnBrk="1" latinLnBrk="0" hangingPunct="1">
        <a:spcBef>
          <a:spcPct val="20000"/>
        </a:spcBef>
        <a:buClr>
          <a:schemeClr val="accent1"/>
        </a:buClr>
        <a:buFont typeface="Arial"/>
        <a:buChar char="•"/>
        <a:defRPr sz="1800" kern="1200">
          <a:solidFill>
            <a:schemeClr val="tx1"/>
          </a:solidFill>
          <a:latin typeface="Arial Rounded MT Bold" panose="020F0704030504030204" pitchFamily="34" charset="0"/>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7" name="Title Placeholder 1"/>
          <p:cNvSpPr>
            <a:spLocks noGrp="1"/>
          </p:cNvSpPr>
          <p:nvPr>
            <p:ph type="title"/>
          </p:nvPr>
        </p:nvSpPr>
        <p:spPr>
          <a:xfrm>
            <a:off x="584199" y="214417"/>
            <a:ext cx="11199284" cy="581650"/>
          </a:xfrm>
          <a:prstGeom prst="rect">
            <a:avLst/>
          </a:prstGeom>
        </p:spPr>
        <p:txBody>
          <a:bodyPr vert="horz" wrap="square" lIns="0" tIns="0" rIns="0" bIns="0" rtlCol="0" anchor="t" anchorCtr="0">
            <a:noAutofit/>
          </a:bodyPr>
          <a:lstStyle/>
          <a:p>
            <a:r>
              <a:rPr lang="en-GB"/>
              <a:t>Click to add heading</a:t>
            </a:r>
            <a:endParaRPr lang="en-US"/>
          </a:p>
        </p:txBody>
      </p:sp>
      <p:sp>
        <p:nvSpPr>
          <p:cNvPr id="28" name="Text Placeholder 2"/>
          <p:cNvSpPr>
            <a:spLocks noGrp="1"/>
          </p:cNvSpPr>
          <p:nvPr>
            <p:ph type="body" idx="1"/>
          </p:nvPr>
        </p:nvSpPr>
        <p:spPr>
          <a:xfrm>
            <a:off x="584200" y="1547814"/>
            <a:ext cx="11176941" cy="4439460"/>
          </a:xfrm>
          <a:prstGeom prst="rect">
            <a:avLst/>
          </a:prstGeom>
        </p:spPr>
        <p:txBody>
          <a:bodyPr vert="horz" lIns="0" tIns="0" rIns="0" bIns="0" rtlCol="0">
            <a:noAutofit/>
          </a:bodyPr>
          <a:lstStyle/>
          <a:p>
            <a:pPr lvl="0"/>
            <a:r>
              <a:rPr lang="en-GB"/>
              <a:t>Text </a:t>
            </a:r>
            <a:r>
              <a:rPr lang="en-GB" err="1"/>
              <a:t>text</a:t>
            </a:r>
            <a:r>
              <a:rPr lang="en-GB"/>
              <a:t> </a:t>
            </a:r>
            <a:r>
              <a:rPr lang="en-GB" err="1"/>
              <a:t>text</a:t>
            </a:r>
            <a:endParaRPr lang="en-GB"/>
          </a:p>
          <a:p>
            <a:pPr lvl="1"/>
            <a:r>
              <a:rPr lang="en-GB"/>
              <a:t>Heading</a:t>
            </a:r>
          </a:p>
          <a:p>
            <a:pPr lvl="2"/>
            <a:r>
              <a:rPr lang="en-GB"/>
              <a:t>First level</a:t>
            </a:r>
          </a:p>
          <a:p>
            <a:pPr lvl="3"/>
            <a:r>
              <a:rPr lang="en-GB"/>
              <a:t>Second level</a:t>
            </a:r>
          </a:p>
          <a:p>
            <a:pPr lvl="4"/>
            <a:r>
              <a:rPr lang="en-GB"/>
              <a:t>Third level</a:t>
            </a:r>
          </a:p>
          <a:p>
            <a:pPr lvl="5"/>
            <a:r>
              <a:rPr lang="en-GB"/>
              <a:t>Fourth level</a:t>
            </a:r>
          </a:p>
          <a:p>
            <a:pPr lvl="6"/>
            <a:r>
              <a:rPr lang="en-GB"/>
              <a:t>Fifth level</a:t>
            </a:r>
            <a:endParaRPr lang="en-US"/>
          </a:p>
        </p:txBody>
      </p:sp>
      <p:cxnSp>
        <p:nvCxnSpPr>
          <p:cNvPr id="3" name="Straight Connector 2"/>
          <p:cNvCxnSpPr/>
          <p:nvPr userDrawn="1"/>
        </p:nvCxnSpPr>
        <p:spPr>
          <a:xfrm>
            <a:off x="255660" y="6206669"/>
            <a:ext cx="11505485" cy="0"/>
          </a:xfrm>
          <a:prstGeom prst="line">
            <a:avLst/>
          </a:prstGeom>
          <a:ln w="15875">
            <a:gradFill flip="none" rotWithShape="1">
              <a:gsLst>
                <a:gs pos="60000">
                  <a:schemeClr val="accent1"/>
                </a:gs>
                <a:gs pos="100000">
                  <a:schemeClr val="accent3"/>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8" name="Footer Placeholder 4"/>
          <p:cNvSpPr>
            <a:spLocks noGrp="1"/>
          </p:cNvSpPr>
          <p:nvPr>
            <p:ph type="ftr" sz="quarter" idx="3"/>
          </p:nvPr>
        </p:nvSpPr>
        <p:spPr>
          <a:xfrm>
            <a:off x="4321688" y="6290619"/>
            <a:ext cx="3548629" cy="365125"/>
          </a:xfrm>
          <a:prstGeom prst="rect">
            <a:avLst/>
          </a:prstGeom>
        </p:spPr>
        <p:txBody>
          <a:bodyPr anchor="ctr"/>
          <a:lstStyle>
            <a:lvl1pPr algn="ctr">
              <a:defRPr sz="900">
                <a:solidFill>
                  <a:schemeClr val="tx2"/>
                </a:solidFill>
                <a:latin typeface="+mn-lt"/>
              </a:defRPr>
            </a:lvl1pPr>
          </a:lstStyle>
          <a:p>
            <a:r>
              <a:rPr lang="en-GB"/>
              <a:t>DCC Confidential - SEC Panel</a:t>
            </a:r>
          </a:p>
        </p:txBody>
      </p:sp>
      <p:sp>
        <p:nvSpPr>
          <p:cNvPr id="9" name="Slide Number Placeholder 5"/>
          <p:cNvSpPr>
            <a:spLocks noGrp="1"/>
          </p:cNvSpPr>
          <p:nvPr>
            <p:ph type="sldNum" sz="quarter" idx="4"/>
          </p:nvPr>
        </p:nvSpPr>
        <p:spPr>
          <a:xfrm>
            <a:off x="10341705" y="6290619"/>
            <a:ext cx="1410049" cy="365125"/>
          </a:xfrm>
          <a:prstGeom prst="rect">
            <a:avLst/>
          </a:prstGeom>
        </p:spPr>
        <p:txBody>
          <a:bodyPr vert="horz" lIns="91440" tIns="45720" rIns="91440" bIns="45720" rtlCol="0" anchor="ctr"/>
          <a:lstStyle>
            <a:lvl1pPr algn="r">
              <a:defRPr sz="675">
                <a:solidFill>
                  <a:schemeClr val="tx2"/>
                </a:solidFill>
                <a:latin typeface="+mn-lt"/>
                <a:cs typeface="Arial"/>
              </a:defRPr>
            </a:lvl1pPr>
          </a:lstStyle>
          <a:p>
            <a:fld id="{0CAA2D99-2BEB-4844-9679-E13373967C1A}" type="slidenum">
              <a:rPr lang="en-US" smtClean="0"/>
              <a:pPr/>
              <a:t>‹#›</a:t>
            </a:fld>
            <a:endParaRPr lang="en-US"/>
          </a:p>
        </p:txBody>
      </p:sp>
      <p:pic>
        <p:nvPicPr>
          <p:cNvPr id="10" name="Picture 9" descr="DCC_final_Logo_RGB.png">
            <a:extLst>
              <a:ext uri="{FF2B5EF4-FFF2-40B4-BE49-F238E27FC236}">
                <a16:creationId xmlns:a16="http://schemas.microsoft.com/office/drawing/2014/main" id="{6963708B-8239-43FC-8CDB-5EF31C3ED15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1555" y="6271369"/>
            <a:ext cx="1862063" cy="589228"/>
          </a:xfrm>
          <a:prstGeom prst="rect">
            <a:avLst/>
          </a:prstGeom>
        </p:spPr>
      </p:pic>
    </p:spTree>
    <p:extLst>
      <p:ext uri="{BB962C8B-B14F-4D97-AF65-F5344CB8AC3E}">
        <p14:creationId xmlns:p14="http://schemas.microsoft.com/office/powerpoint/2010/main" val="1741131182"/>
      </p:ext>
    </p:extLst>
  </p:cSld>
  <p:clrMap bg1="lt1" tx1="dk1" bg2="lt2" tx2="dk2" accent1="accent1" accent2="accent2" accent3="accent3" accent4="accent4" accent5="accent5" accent6="accent6" hlink="hlink" folHlink="folHlink"/>
  <p:sldLayoutIdLst>
    <p:sldLayoutId id="2147483881" r:id="rId1"/>
  </p:sldLayoutIdLst>
  <p:hf sldNum="0" hdr="0" dt="0"/>
  <p:txStyles>
    <p:titleStyle>
      <a:lvl1pPr algn="l" defTabSz="342900" rtl="0" eaLnBrk="1" latinLnBrk="0" hangingPunct="1">
        <a:spcBef>
          <a:spcPct val="0"/>
        </a:spcBef>
        <a:buNone/>
        <a:defRPr sz="2400" kern="1200" cap="none" baseline="0">
          <a:solidFill>
            <a:schemeClr val="tx1"/>
          </a:solidFill>
          <a:latin typeface="Arial Rounded MT Bold" panose="020F0704030504030204" pitchFamily="34" charset="0"/>
          <a:ea typeface="+mj-ea"/>
          <a:cs typeface="Arial"/>
        </a:defRPr>
      </a:lvl1pPr>
    </p:titleStyle>
    <p:bodyStyle>
      <a:lvl1pPr marL="0" indent="0" algn="l" defTabSz="342900" rtl="0" eaLnBrk="1" latinLnBrk="0" hangingPunct="1">
        <a:spcBef>
          <a:spcPct val="20000"/>
        </a:spcBef>
        <a:buFont typeface="Wingdings" panose="05000000000000000000" pitchFamily="2" charset="2"/>
        <a:buNone/>
        <a:defRPr sz="1350" kern="1200" baseline="0">
          <a:solidFill>
            <a:schemeClr val="tx1"/>
          </a:solidFill>
          <a:latin typeface="Arial Rounded MT Bold" panose="020F0704030504030204" pitchFamily="34" charset="0"/>
          <a:ea typeface="+mn-ea"/>
          <a:cs typeface="Arial"/>
        </a:defRPr>
      </a:lvl1pPr>
      <a:lvl2pPr marL="5954" indent="0" algn="l" defTabSz="342900" rtl="0" eaLnBrk="1" latinLnBrk="0" hangingPunct="1">
        <a:spcBef>
          <a:spcPct val="20000"/>
        </a:spcBef>
        <a:buFont typeface="Wingdings" panose="05000000000000000000" pitchFamily="2" charset="2"/>
        <a:buNone/>
        <a:defRPr sz="1500" b="1" kern="1200">
          <a:solidFill>
            <a:schemeClr val="tx1"/>
          </a:solidFill>
          <a:latin typeface="Arial Rounded MT Bold" panose="020F0704030504030204" pitchFamily="34" charset="0"/>
          <a:ea typeface="+mn-ea"/>
          <a:cs typeface="Arial"/>
        </a:defRPr>
      </a:lvl2pPr>
      <a:lvl3pPr marL="269081" indent="-269081" algn="l" defTabSz="342900" rtl="0" eaLnBrk="1" latinLnBrk="0" hangingPunct="1">
        <a:spcBef>
          <a:spcPct val="20000"/>
        </a:spcBef>
        <a:buClr>
          <a:schemeClr val="accent4"/>
        </a:buClr>
        <a:buFont typeface="Wingdings" panose="05000000000000000000" pitchFamily="2" charset="2"/>
        <a:buChar char="§"/>
        <a:defRPr sz="1350" kern="1200">
          <a:solidFill>
            <a:schemeClr val="tx1"/>
          </a:solidFill>
          <a:latin typeface="Arial Rounded MT Bold" panose="020F0704030504030204" pitchFamily="34" charset="0"/>
          <a:ea typeface="+mn-ea"/>
          <a:cs typeface="Arial"/>
        </a:defRPr>
      </a:lvl3pPr>
      <a:lvl4pPr marL="536972" indent="-267891" algn="l" defTabSz="342900" rtl="0" eaLnBrk="1" latinLnBrk="0" hangingPunct="1">
        <a:spcBef>
          <a:spcPct val="20000"/>
        </a:spcBef>
        <a:buClr>
          <a:schemeClr val="accent1"/>
        </a:buClr>
        <a:buFont typeface="Wingdings" panose="05000000000000000000" pitchFamily="2" charset="2"/>
        <a:buChar char="§"/>
        <a:defRPr sz="1350" kern="1200">
          <a:solidFill>
            <a:schemeClr val="tx1"/>
          </a:solidFill>
          <a:latin typeface="Arial Rounded MT Bold" panose="020F0704030504030204" pitchFamily="34" charset="0"/>
          <a:ea typeface="+mn-ea"/>
          <a:cs typeface="Arial"/>
        </a:defRPr>
      </a:lvl4pPr>
      <a:lvl5pPr marL="806054" indent="-269081" algn="l" defTabSz="342900" rtl="0" eaLnBrk="1" latinLnBrk="0" hangingPunct="1">
        <a:spcBef>
          <a:spcPct val="20000"/>
        </a:spcBef>
        <a:buClr>
          <a:schemeClr val="accent3"/>
        </a:buClr>
        <a:buFont typeface="Wingdings" panose="05000000000000000000" pitchFamily="2" charset="2"/>
        <a:buChar char="§"/>
        <a:defRPr sz="1350" kern="1200">
          <a:solidFill>
            <a:schemeClr val="tx1"/>
          </a:solidFill>
          <a:latin typeface="Arial Rounded MT Bold" panose="020F0704030504030204" pitchFamily="34" charset="0"/>
          <a:ea typeface="+mn-ea"/>
          <a:cs typeface="Arial"/>
        </a:defRPr>
      </a:lvl5pPr>
      <a:lvl6pPr marL="1073944" indent="-266700" algn="l" defTabSz="342900" rtl="0" eaLnBrk="1" latinLnBrk="0" hangingPunct="1">
        <a:spcBef>
          <a:spcPct val="20000"/>
        </a:spcBef>
        <a:buFont typeface="Arial"/>
        <a:buChar char="•"/>
        <a:defRPr sz="1350" kern="1200">
          <a:solidFill>
            <a:schemeClr val="tx1"/>
          </a:solidFill>
          <a:latin typeface="Arial Rounded MT Bold" panose="020F0704030504030204" pitchFamily="34" charset="0"/>
          <a:ea typeface="+mn-ea"/>
          <a:cs typeface="+mn-cs"/>
        </a:defRPr>
      </a:lvl6pPr>
      <a:lvl7pPr marL="1343025" indent="-269081" algn="l" defTabSz="342900" rtl="0" eaLnBrk="1" latinLnBrk="0" hangingPunct="1">
        <a:spcBef>
          <a:spcPct val="20000"/>
        </a:spcBef>
        <a:buClr>
          <a:schemeClr val="accent1"/>
        </a:buClr>
        <a:buFont typeface="Arial"/>
        <a:buChar char="•"/>
        <a:defRPr sz="1350" kern="1200">
          <a:solidFill>
            <a:schemeClr val="tx1"/>
          </a:solidFill>
          <a:latin typeface="Arial Rounded MT Bold" panose="020F0704030504030204" pitchFamily="34" charset="0"/>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1072621" y="6372163"/>
            <a:ext cx="770951" cy="192287"/>
          </a:xfrm>
          <a:prstGeom prst="rect">
            <a:avLst/>
          </a:prstGeom>
        </p:spPr>
        <p:txBody>
          <a:bodyPr vert="horz" lIns="0" tIns="0" rIns="0" bIns="0" rtlCol="0" anchor="ctr" anchorCtr="0"/>
          <a:lstStyle>
            <a:lvl1pPr algn="r">
              <a:defRPr sz="1333" b="1" i="0">
                <a:solidFill>
                  <a:schemeClr val="tx2"/>
                </a:solidFill>
                <a:latin typeface="Arial Bold" charset="0"/>
              </a:defRPr>
            </a:lvl1pPr>
          </a:lstStyle>
          <a:p>
            <a:pPr defTabSz="685766" fontAlgn="base">
              <a:spcBef>
                <a:spcPct val="0"/>
              </a:spcBef>
              <a:spcAft>
                <a:spcPct val="0"/>
              </a:spcAft>
              <a:defRPr/>
            </a:pPr>
            <a:fld id="{C770596A-1B65-413B-B48A-54964BA2A2BA}" type="slidenum">
              <a:rPr lang="en-US" smtClean="0">
                <a:cs typeface="Arial" charset="0"/>
              </a:rPr>
              <a:pPr defTabSz="685766" fontAlgn="base">
                <a:spcBef>
                  <a:spcPct val="0"/>
                </a:spcBef>
                <a:spcAft>
                  <a:spcPct val="0"/>
                </a:spcAft>
                <a:defRPr/>
              </a:pPr>
              <a:t>‹#›</a:t>
            </a:fld>
            <a:endParaRPr lang="en-US">
              <a:cs typeface="Arial" charset="0"/>
            </a:endParaRPr>
          </a:p>
        </p:txBody>
      </p:sp>
      <p:graphicFrame>
        <p:nvGraphicFramePr>
          <p:cNvPr id="7" name="Object 6" hidden="1"/>
          <p:cNvGraphicFramePr>
            <a:graphicFrameLocks noChangeAspect="1"/>
          </p:cNvGraphicFramePr>
          <p:nvPr userDrawn="1">
            <p:custDataLst>
              <p:tags r:id="rId3"/>
            </p:custDataLst>
          </p:nvPr>
        </p:nvGraphicFramePr>
        <p:xfrm>
          <a:off x="1589" y="1591"/>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9" y="1591"/>
                        <a:ext cx="1587" cy="1587"/>
                      </a:xfrm>
                      <a:prstGeom prst="rect">
                        <a:avLst/>
                      </a:prstGeom>
                    </p:spPr>
                  </p:pic>
                </p:oleObj>
              </mc:Fallback>
            </mc:AlternateContent>
          </a:graphicData>
        </a:graphic>
      </p:graphicFrame>
    </p:spTree>
    <p:extLst>
      <p:ext uri="{BB962C8B-B14F-4D97-AF65-F5344CB8AC3E}">
        <p14:creationId xmlns:p14="http://schemas.microsoft.com/office/powerpoint/2010/main" val="3250689143"/>
      </p:ext>
    </p:extLst>
  </p:cSld>
  <p:clrMap bg1="lt1" tx1="dk1" bg2="lt2" tx2="dk2" accent1="accent1" accent2="accent2" accent3="accent3" accent4="accent4" accent5="accent5" accent6="accent6" hlink="hlink" folHlink="folHlink"/>
  <p:sldLayoutIdLst>
    <p:sldLayoutId id="2147483882" r:id="rId1"/>
  </p:sldLayoutIdLst>
  <p:hf sldNum="0" hdr="0" dt="0"/>
  <p:txStyles>
    <p:titleStyle>
      <a:lvl1pPr algn="l" defTabSz="1734591" rtl="0" eaLnBrk="1" latinLnBrk="0" hangingPunct="1">
        <a:lnSpc>
          <a:spcPct val="80000"/>
        </a:lnSpc>
        <a:spcBef>
          <a:spcPct val="0"/>
        </a:spcBef>
        <a:buNone/>
        <a:defRPr sz="3200" b="0" i="0" kern="1200" cap="all" spc="-133" baseline="0">
          <a:solidFill>
            <a:schemeClr val="tx1"/>
          </a:solidFill>
          <a:latin typeface="Arial Black" charset="0"/>
          <a:ea typeface="Arial Black" charset="0"/>
          <a:cs typeface="Arial Black" charset="0"/>
        </a:defRPr>
      </a:lvl1pPr>
    </p:titleStyle>
    <p:bodyStyle>
      <a:lvl1pPr marL="0" indent="0" algn="l" defTabSz="1734591" rtl="0" eaLnBrk="1" latinLnBrk="0" hangingPunct="1">
        <a:lnSpc>
          <a:spcPct val="90000"/>
        </a:lnSpc>
        <a:spcBef>
          <a:spcPts val="800"/>
        </a:spcBef>
        <a:buFont typeface="Arial" charset="0"/>
        <a:buNone/>
        <a:defRPr sz="2133" b="1" i="0" kern="1200" cap="none" baseline="0">
          <a:solidFill>
            <a:schemeClr val="tx1"/>
          </a:solidFill>
          <a:latin typeface="Arial Bold" charset="0"/>
          <a:ea typeface="Arial Black" charset="0"/>
          <a:cs typeface="Arial Black" charset="0"/>
        </a:defRPr>
      </a:lvl1pPr>
      <a:lvl2pPr marL="182870" indent="-182870" algn="l" defTabSz="1734591"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2pPr>
      <a:lvl3pPr marL="365742" indent="-182870" algn="l" defTabSz="1734591"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3pPr>
      <a:lvl4pPr marL="0" indent="0" algn="l" defTabSz="1734591" rtl="0" eaLnBrk="1" latinLnBrk="0" hangingPunct="1">
        <a:lnSpc>
          <a:spcPct val="90000"/>
        </a:lnSpc>
        <a:spcBef>
          <a:spcPts val="800"/>
        </a:spcBef>
        <a:buFont typeface="Arial" charset="0"/>
        <a:buNone/>
        <a:defRPr sz="2133" b="1" i="0" kern="1200" cap="none" baseline="0">
          <a:solidFill>
            <a:schemeClr val="tx2"/>
          </a:solidFill>
          <a:latin typeface="Arial Bold" charset="0"/>
          <a:ea typeface="Arial Black" charset="0"/>
          <a:cs typeface="Arial Black" charset="0"/>
        </a:defRPr>
      </a:lvl4pPr>
      <a:lvl5pPr marL="182870" indent="-182870" algn="l" defTabSz="1734591"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lack" charset="0"/>
          <a:cs typeface="Arial Black" charset="0"/>
        </a:defRPr>
      </a:lvl5pPr>
      <a:lvl6pPr marL="365742" indent="-182870" algn="l" defTabSz="1734591"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old" charset="0"/>
          <a:cs typeface="Arial Bold" charset="0"/>
        </a:defRPr>
      </a:lvl6pPr>
      <a:lvl7pPr marL="0" indent="0" algn="l" defTabSz="1734591" rtl="0" eaLnBrk="1" latinLnBrk="0" hangingPunct="1">
        <a:lnSpc>
          <a:spcPct val="90000"/>
        </a:lnSpc>
        <a:spcBef>
          <a:spcPts val="800"/>
        </a:spcBef>
        <a:buFont typeface="Arial" charset="0"/>
        <a:buNone/>
        <a:defRPr sz="1867" b="1" i="0" kern="1200" cap="none" baseline="0">
          <a:solidFill>
            <a:schemeClr val="tx1"/>
          </a:solidFill>
          <a:latin typeface="Arial Bold" charset="0"/>
          <a:ea typeface="Arial Bold" charset="0"/>
          <a:cs typeface="Arial Bold" charset="0"/>
        </a:defRPr>
      </a:lvl7pPr>
      <a:lvl8pPr marL="182870" indent="-182870" algn="l" defTabSz="1734591"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old" charset="0"/>
          <a:cs typeface="Arial Bold" charset="0"/>
        </a:defRPr>
      </a:lvl8pPr>
      <a:lvl9pPr marL="365742" indent="-182870" algn="l" defTabSz="1734591"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lack" charset="0"/>
          <a:cs typeface="Arial Black" charset="0"/>
        </a:defRPr>
      </a:lvl9pPr>
    </p:bodyStyle>
    <p:otherStyle>
      <a:defPPr>
        <a:defRPr lang="en-US"/>
      </a:defPPr>
      <a:lvl1pPr marL="0" algn="l" defTabSz="1734591" rtl="0" eaLnBrk="1" latinLnBrk="0" hangingPunct="1">
        <a:defRPr sz="3467" kern="1200">
          <a:solidFill>
            <a:schemeClr val="tx1"/>
          </a:solidFill>
          <a:latin typeface="+mn-lt"/>
          <a:ea typeface="+mn-ea"/>
          <a:cs typeface="+mn-cs"/>
        </a:defRPr>
      </a:lvl1pPr>
      <a:lvl2pPr marL="867296" algn="l" defTabSz="1734591" rtl="0" eaLnBrk="1" latinLnBrk="0" hangingPunct="1">
        <a:defRPr sz="3467" kern="1200">
          <a:solidFill>
            <a:schemeClr val="tx1"/>
          </a:solidFill>
          <a:latin typeface="+mn-lt"/>
          <a:ea typeface="+mn-ea"/>
          <a:cs typeface="+mn-cs"/>
        </a:defRPr>
      </a:lvl2pPr>
      <a:lvl3pPr marL="1734591" algn="l" defTabSz="1734591" rtl="0" eaLnBrk="1" latinLnBrk="0" hangingPunct="1">
        <a:defRPr sz="3467" kern="1200">
          <a:solidFill>
            <a:schemeClr val="tx1"/>
          </a:solidFill>
          <a:latin typeface="+mn-lt"/>
          <a:ea typeface="+mn-ea"/>
          <a:cs typeface="+mn-cs"/>
        </a:defRPr>
      </a:lvl3pPr>
      <a:lvl4pPr marL="2601886" algn="l" defTabSz="1734591" rtl="0" eaLnBrk="1" latinLnBrk="0" hangingPunct="1">
        <a:defRPr sz="3467" kern="1200">
          <a:solidFill>
            <a:schemeClr val="tx1"/>
          </a:solidFill>
          <a:latin typeface="+mn-lt"/>
          <a:ea typeface="+mn-ea"/>
          <a:cs typeface="+mn-cs"/>
        </a:defRPr>
      </a:lvl4pPr>
      <a:lvl5pPr marL="3469183" algn="l" defTabSz="1734591" rtl="0" eaLnBrk="1" latinLnBrk="0" hangingPunct="1">
        <a:defRPr sz="3467" kern="1200">
          <a:solidFill>
            <a:schemeClr val="tx1"/>
          </a:solidFill>
          <a:latin typeface="+mn-lt"/>
          <a:ea typeface="+mn-ea"/>
          <a:cs typeface="+mn-cs"/>
        </a:defRPr>
      </a:lvl5pPr>
      <a:lvl6pPr marL="4336478" algn="l" defTabSz="1734591" rtl="0" eaLnBrk="1" latinLnBrk="0" hangingPunct="1">
        <a:defRPr sz="3467" kern="1200">
          <a:solidFill>
            <a:schemeClr val="tx1"/>
          </a:solidFill>
          <a:latin typeface="+mn-lt"/>
          <a:ea typeface="+mn-ea"/>
          <a:cs typeface="+mn-cs"/>
        </a:defRPr>
      </a:lvl6pPr>
      <a:lvl7pPr marL="5203773" algn="l" defTabSz="1734591" rtl="0" eaLnBrk="1" latinLnBrk="0" hangingPunct="1">
        <a:defRPr sz="3467" kern="1200">
          <a:solidFill>
            <a:schemeClr val="tx1"/>
          </a:solidFill>
          <a:latin typeface="+mn-lt"/>
          <a:ea typeface="+mn-ea"/>
          <a:cs typeface="+mn-cs"/>
        </a:defRPr>
      </a:lvl7pPr>
      <a:lvl8pPr marL="6071068" algn="l" defTabSz="1734591" rtl="0" eaLnBrk="1" latinLnBrk="0" hangingPunct="1">
        <a:defRPr sz="3467" kern="1200">
          <a:solidFill>
            <a:schemeClr val="tx1"/>
          </a:solidFill>
          <a:latin typeface="+mn-lt"/>
          <a:ea typeface="+mn-ea"/>
          <a:cs typeface="+mn-cs"/>
        </a:defRPr>
      </a:lvl8pPr>
      <a:lvl9pPr marL="6938364" algn="l" defTabSz="1734591" rtl="0" eaLnBrk="1" latinLnBrk="0" hangingPunct="1">
        <a:defRPr sz="3467"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96">
          <p15:clr>
            <a:srgbClr val="F26B43"/>
          </p15:clr>
        </p15:guide>
        <p15:guide id="2" pos="2880">
          <p15:clr>
            <a:srgbClr val="F26B43"/>
          </p15:clr>
        </p15:guide>
        <p15:guide id="3" pos="163">
          <p15:clr>
            <a:srgbClr val="F26B43"/>
          </p15:clr>
        </p15:guide>
        <p15:guide id="4" pos="5592">
          <p15:clr>
            <a:srgbClr val="F26B43"/>
          </p15:clr>
        </p15:guide>
        <p15:guide id="5" orient="horz" pos="852">
          <p15:clr>
            <a:srgbClr val="F26B43"/>
          </p15:clr>
        </p15:guide>
        <p15:guide id="6" orient="horz" pos="156">
          <p15:clr>
            <a:srgbClr val="F26B43"/>
          </p15:clr>
        </p15:guide>
        <p15:guide id="7" orient="horz" pos="2868">
          <p15:clr>
            <a:srgbClr val="F26B43"/>
          </p15:clr>
        </p15:guide>
        <p15:guide id="8" orient="horz" pos="1524">
          <p15:clr>
            <a:srgbClr val="F26B43"/>
          </p15:clr>
        </p15:guide>
        <p15:guide id="9" orient="horz" pos="3084">
          <p15:clr>
            <a:srgbClr val="F26B43"/>
          </p15:clr>
        </p15:guide>
        <p15:guide id="10" orient="horz" pos="1647">
          <p15:clr>
            <a:srgbClr val="F26B43"/>
          </p15:clr>
        </p15:guide>
        <p15:guide id="11" pos="2160">
          <p15:clr>
            <a:srgbClr val="F26B43"/>
          </p15:clr>
        </p15:guide>
        <p15:guide id="12" pos="123">
          <p15:clr>
            <a:srgbClr val="F26B43"/>
          </p15:clr>
        </p15:guide>
        <p15:guide id="13" pos="4195">
          <p15:clr>
            <a:srgbClr val="F26B43"/>
          </p15:clr>
        </p15:guide>
        <p15:guide id="14" orient="horz" pos="639">
          <p15:clr>
            <a:srgbClr val="F26B43"/>
          </p15:clr>
        </p15:guide>
        <p15:guide id="15" orient="horz" pos="117">
          <p15:clr>
            <a:srgbClr val="F26B43"/>
          </p15:clr>
        </p15:guide>
        <p15:guide id="16" orient="horz" pos="2151">
          <p15:clr>
            <a:srgbClr val="F26B43"/>
          </p15:clr>
        </p15:guide>
        <p15:guide id="17" orient="horz" pos="1143">
          <p15:clr>
            <a:srgbClr val="F26B43"/>
          </p15:clr>
        </p15:guide>
        <p15:guide id="18" orient="horz" pos="231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1072619" y="6372161"/>
            <a:ext cx="770951" cy="192287"/>
          </a:xfrm>
          <a:prstGeom prst="rect">
            <a:avLst/>
          </a:prstGeom>
        </p:spPr>
        <p:txBody>
          <a:bodyPr vert="horz" lIns="0" tIns="0" rIns="0" bIns="0" rtlCol="0" anchor="ctr" anchorCtr="0"/>
          <a:lstStyle>
            <a:lvl1pPr algn="r">
              <a:defRPr sz="1333" b="1" i="0">
                <a:solidFill>
                  <a:schemeClr val="tx2"/>
                </a:solidFill>
                <a:latin typeface="Arial Bold" charset="0"/>
              </a:defRPr>
            </a:lvl1pPr>
          </a:lstStyle>
          <a:p>
            <a:pPr defTabSz="685783" fontAlgn="base">
              <a:spcBef>
                <a:spcPct val="0"/>
              </a:spcBef>
              <a:spcAft>
                <a:spcPct val="0"/>
              </a:spcAft>
              <a:defRPr/>
            </a:pPr>
            <a:fld id="{C770596A-1B65-413B-B48A-54964BA2A2BA}" type="slidenum">
              <a:rPr lang="en-US" smtClean="0">
                <a:cs typeface="Arial" charset="0"/>
              </a:rPr>
              <a:pPr defTabSz="685783" fontAlgn="base">
                <a:spcBef>
                  <a:spcPct val="0"/>
                </a:spcBef>
                <a:spcAft>
                  <a:spcPct val="0"/>
                </a:spcAft>
                <a:defRPr/>
              </a:pPr>
              <a:t>‹#›</a:t>
            </a:fld>
            <a:endParaRPr lang="en-US">
              <a:cs typeface="Arial" charset="0"/>
            </a:endParaRPr>
          </a:p>
        </p:txBody>
      </p:sp>
      <p:graphicFrame>
        <p:nvGraphicFramePr>
          <p:cNvPr id="7" name="Object 6" hidden="1"/>
          <p:cNvGraphicFramePr>
            <a:graphicFrameLocks noChangeAspect="1"/>
          </p:cNvGraphicFramePr>
          <p:nvPr userDrawn="1">
            <p:custDataLst>
              <p:tags r:id="rId3"/>
            </p:custData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9" y="1589"/>
                        <a:ext cx="1587" cy="1587"/>
                      </a:xfrm>
                      <a:prstGeom prst="rect">
                        <a:avLst/>
                      </a:prstGeom>
                    </p:spPr>
                  </p:pic>
                </p:oleObj>
              </mc:Fallback>
            </mc:AlternateContent>
          </a:graphicData>
        </a:graphic>
      </p:graphicFrame>
    </p:spTree>
    <p:extLst>
      <p:ext uri="{BB962C8B-B14F-4D97-AF65-F5344CB8AC3E}">
        <p14:creationId xmlns:p14="http://schemas.microsoft.com/office/powerpoint/2010/main" val="785560376"/>
      </p:ext>
    </p:extLst>
  </p:cSld>
  <p:clrMap bg1="lt1" tx1="dk1" bg2="lt2" tx2="dk2" accent1="accent1" accent2="accent2" accent3="accent3" accent4="accent4" accent5="accent5" accent6="accent6" hlink="hlink" folHlink="folHlink"/>
  <p:sldLayoutIdLst>
    <p:sldLayoutId id="2147483883" r:id="rId1"/>
  </p:sldLayoutIdLst>
  <p:hf sldNum="0" hdr="0" dt="0"/>
  <p:txStyles>
    <p:titleStyle>
      <a:lvl1pPr algn="l" defTabSz="1734634" rtl="0" eaLnBrk="1" latinLnBrk="0" hangingPunct="1">
        <a:lnSpc>
          <a:spcPct val="80000"/>
        </a:lnSpc>
        <a:spcBef>
          <a:spcPct val="0"/>
        </a:spcBef>
        <a:buNone/>
        <a:defRPr sz="3200" b="0" i="0" kern="1200" cap="all" spc="-133" baseline="0">
          <a:solidFill>
            <a:schemeClr val="tx1"/>
          </a:solidFill>
          <a:latin typeface="Arial Black" charset="0"/>
          <a:ea typeface="Arial Black" charset="0"/>
          <a:cs typeface="Arial Black" charset="0"/>
        </a:defRPr>
      </a:lvl1pPr>
    </p:titleStyle>
    <p:bodyStyle>
      <a:lvl1pPr marL="0" indent="0" algn="l" defTabSz="1734634" rtl="0" eaLnBrk="1" latinLnBrk="0" hangingPunct="1">
        <a:lnSpc>
          <a:spcPct val="90000"/>
        </a:lnSpc>
        <a:spcBef>
          <a:spcPts val="800"/>
        </a:spcBef>
        <a:buFont typeface="Arial" charset="0"/>
        <a:buNone/>
        <a:defRPr sz="2133" b="1" i="0" kern="1200" cap="none" baseline="0">
          <a:solidFill>
            <a:schemeClr val="tx1"/>
          </a:solidFill>
          <a:latin typeface="Arial Bold" charset="0"/>
          <a:ea typeface="Arial Black" charset="0"/>
          <a:cs typeface="Arial Black" charset="0"/>
        </a:defRPr>
      </a:lvl1pPr>
      <a:lvl2pPr marL="182875"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2pPr>
      <a:lvl3pPr marL="365751"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3pPr>
      <a:lvl4pPr marL="0" indent="0" algn="l" defTabSz="1734634" rtl="0" eaLnBrk="1" latinLnBrk="0" hangingPunct="1">
        <a:lnSpc>
          <a:spcPct val="90000"/>
        </a:lnSpc>
        <a:spcBef>
          <a:spcPts val="800"/>
        </a:spcBef>
        <a:buFont typeface="Arial" charset="0"/>
        <a:buNone/>
        <a:defRPr sz="2133" b="1" i="0" kern="1200" cap="none" baseline="0">
          <a:solidFill>
            <a:schemeClr val="tx2"/>
          </a:solidFill>
          <a:latin typeface="Arial Bold" charset="0"/>
          <a:ea typeface="Arial Black" charset="0"/>
          <a:cs typeface="Arial Black" charset="0"/>
        </a:defRPr>
      </a:lvl4pPr>
      <a:lvl5pPr marL="182875"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lack" charset="0"/>
          <a:cs typeface="Arial Black" charset="0"/>
        </a:defRPr>
      </a:lvl5pPr>
      <a:lvl6pPr marL="365751"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old" charset="0"/>
          <a:cs typeface="Arial Bold" charset="0"/>
        </a:defRPr>
      </a:lvl6pPr>
      <a:lvl7pPr marL="0" indent="0" algn="l" defTabSz="1734634" rtl="0" eaLnBrk="1" latinLnBrk="0" hangingPunct="1">
        <a:lnSpc>
          <a:spcPct val="90000"/>
        </a:lnSpc>
        <a:spcBef>
          <a:spcPts val="800"/>
        </a:spcBef>
        <a:buFont typeface="Arial" charset="0"/>
        <a:buNone/>
        <a:defRPr sz="1867" b="1" i="0" kern="1200" cap="none" baseline="0">
          <a:solidFill>
            <a:schemeClr val="tx1"/>
          </a:solidFill>
          <a:latin typeface="Arial Bold" charset="0"/>
          <a:ea typeface="Arial Bold" charset="0"/>
          <a:cs typeface="Arial Bold" charset="0"/>
        </a:defRPr>
      </a:lvl7pPr>
      <a:lvl8pPr marL="182875"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old" charset="0"/>
          <a:cs typeface="Arial Bold" charset="0"/>
        </a:defRPr>
      </a:lvl8pPr>
      <a:lvl9pPr marL="365751"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lack" charset="0"/>
          <a:cs typeface="Arial Black" charset="0"/>
        </a:defRPr>
      </a:lvl9pPr>
    </p:bodyStyle>
    <p:otherStyle>
      <a:defPPr>
        <a:defRPr lang="en-US"/>
      </a:defPPr>
      <a:lvl1pPr marL="0" algn="l" defTabSz="1734634" rtl="0" eaLnBrk="1" latinLnBrk="0" hangingPunct="1">
        <a:defRPr sz="3467" kern="1200">
          <a:solidFill>
            <a:schemeClr val="tx1"/>
          </a:solidFill>
          <a:latin typeface="+mn-lt"/>
          <a:ea typeface="+mn-ea"/>
          <a:cs typeface="+mn-cs"/>
        </a:defRPr>
      </a:lvl1pPr>
      <a:lvl2pPr marL="867317" algn="l" defTabSz="1734634" rtl="0" eaLnBrk="1" latinLnBrk="0" hangingPunct="1">
        <a:defRPr sz="3467" kern="1200">
          <a:solidFill>
            <a:schemeClr val="tx1"/>
          </a:solidFill>
          <a:latin typeface="+mn-lt"/>
          <a:ea typeface="+mn-ea"/>
          <a:cs typeface="+mn-cs"/>
        </a:defRPr>
      </a:lvl2pPr>
      <a:lvl3pPr marL="1734634" algn="l" defTabSz="1734634" rtl="0" eaLnBrk="1" latinLnBrk="0" hangingPunct="1">
        <a:defRPr sz="3467" kern="1200">
          <a:solidFill>
            <a:schemeClr val="tx1"/>
          </a:solidFill>
          <a:latin typeface="+mn-lt"/>
          <a:ea typeface="+mn-ea"/>
          <a:cs typeface="+mn-cs"/>
        </a:defRPr>
      </a:lvl3pPr>
      <a:lvl4pPr marL="2601951" algn="l" defTabSz="1734634" rtl="0" eaLnBrk="1" latinLnBrk="0" hangingPunct="1">
        <a:defRPr sz="3467" kern="1200">
          <a:solidFill>
            <a:schemeClr val="tx1"/>
          </a:solidFill>
          <a:latin typeface="+mn-lt"/>
          <a:ea typeface="+mn-ea"/>
          <a:cs typeface="+mn-cs"/>
        </a:defRPr>
      </a:lvl4pPr>
      <a:lvl5pPr marL="3469269" algn="l" defTabSz="1734634" rtl="0" eaLnBrk="1" latinLnBrk="0" hangingPunct="1">
        <a:defRPr sz="3467" kern="1200">
          <a:solidFill>
            <a:schemeClr val="tx1"/>
          </a:solidFill>
          <a:latin typeface="+mn-lt"/>
          <a:ea typeface="+mn-ea"/>
          <a:cs typeface="+mn-cs"/>
        </a:defRPr>
      </a:lvl5pPr>
      <a:lvl6pPr marL="4336586" algn="l" defTabSz="1734634" rtl="0" eaLnBrk="1" latinLnBrk="0" hangingPunct="1">
        <a:defRPr sz="3467" kern="1200">
          <a:solidFill>
            <a:schemeClr val="tx1"/>
          </a:solidFill>
          <a:latin typeface="+mn-lt"/>
          <a:ea typeface="+mn-ea"/>
          <a:cs typeface="+mn-cs"/>
        </a:defRPr>
      </a:lvl6pPr>
      <a:lvl7pPr marL="5203903" algn="l" defTabSz="1734634" rtl="0" eaLnBrk="1" latinLnBrk="0" hangingPunct="1">
        <a:defRPr sz="3467" kern="1200">
          <a:solidFill>
            <a:schemeClr val="tx1"/>
          </a:solidFill>
          <a:latin typeface="+mn-lt"/>
          <a:ea typeface="+mn-ea"/>
          <a:cs typeface="+mn-cs"/>
        </a:defRPr>
      </a:lvl7pPr>
      <a:lvl8pPr marL="6071220" algn="l" defTabSz="1734634" rtl="0" eaLnBrk="1" latinLnBrk="0" hangingPunct="1">
        <a:defRPr sz="3467" kern="1200">
          <a:solidFill>
            <a:schemeClr val="tx1"/>
          </a:solidFill>
          <a:latin typeface="+mn-lt"/>
          <a:ea typeface="+mn-ea"/>
          <a:cs typeface="+mn-cs"/>
        </a:defRPr>
      </a:lvl8pPr>
      <a:lvl9pPr marL="6938537" algn="l" defTabSz="1734634" rtl="0" eaLnBrk="1" latinLnBrk="0" hangingPunct="1">
        <a:defRPr sz="3467"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96">
          <p15:clr>
            <a:srgbClr val="F26B43"/>
          </p15:clr>
        </p15:guide>
        <p15:guide id="2" pos="2880">
          <p15:clr>
            <a:srgbClr val="F26B43"/>
          </p15:clr>
        </p15:guide>
        <p15:guide id="3" pos="163">
          <p15:clr>
            <a:srgbClr val="F26B43"/>
          </p15:clr>
        </p15:guide>
        <p15:guide id="4" pos="5592">
          <p15:clr>
            <a:srgbClr val="F26B43"/>
          </p15:clr>
        </p15:guide>
        <p15:guide id="5" orient="horz" pos="852">
          <p15:clr>
            <a:srgbClr val="F26B43"/>
          </p15:clr>
        </p15:guide>
        <p15:guide id="6" orient="horz" pos="156">
          <p15:clr>
            <a:srgbClr val="F26B43"/>
          </p15:clr>
        </p15:guide>
        <p15:guide id="7" orient="horz" pos="2868">
          <p15:clr>
            <a:srgbClr val="F26B43"/>
          </p15:clr>
        </p15:guide>
        <p15:guide id="8" orient="horz" pos="1524">
          <p15:clr>
            <a:srgbClr val="F26B43"/>
          </p15:clr>
        </p15:guide>
        <p15:guide id="9" orient="horz" pos="3084">
          <p15:clr>
            <a:srgbClr val="F26B43"/>
          </p15:clr>
        </p15:guide>
        <p15:guide id="10" orient="horz" pos="1647">
          <p15:clr>
            <a:srgbClr val="F26B43"/>
          </p15:clr>
        </p15:guide>
        <p15:guide id="11" pos="2160">
          <p15:clr>
            <a:srgbClr val="F26B43"/>
          </p15:clr>
        </p15:guide>
        <p15:guide id="12" pos="122">
          <p15:clr>
            <a:srgbClr val="F26B43"/>
          </p15:clr>
        </p15:guide>
        <p15:guide id="13" pos="4194">
          <p15:clr>
            <a:srgbClr val="F26B43"/>
          </p15:clr>
        </p15:guide>
        <p15:guide id="14" orient="horz" pos="639">
          <p15:clr>
            <a:srgbClr val="F26B43"/>
          </p15:clr>
        </p15:guide>
        <p15:guide id="15" orient="horz" pos="117">
          <p15:clr>
            <a:srgbClr val="F26B43"/>
          </p15:clr>
        </p15:guide>
        <p15:guide id="16" orient="horz" pos="2151">
          <p15:clr>
            <a:srgbClr val="F26B43"/>
          </p15:clr>
        </p15:guide>
        <p15:guide id="17" orient="horz" pos="1143">
          <p15:clr>
            <a:srgbClr val="F26B43"/>
          </p15:clr>
        </p15:guide>
        <p15:guide id="18" orient="horz" pos="2313">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6" name="Picture 15" descr="DCC_final_Logo_RGB.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255" y="6278636"/>
            <a:ext cx="1783155" cy="423774"/>
          </a:xfrm>
          <a:prstGeom prst="rect">
            <a:avLst/>
          </a:prstGeom>
        </p:spPr>
      </p:pic>
      <p:sp>
        <p:nvSpPr>
          <p:cNvPr id="27" name="Title Placeholder 1"/>
          <p:cNvSpPr>
            <a:spLocks noGrp="1"/>
          </p:cNvSpPr>
          <p:nvPr>
            <p:ph type="title"/>
          </p:nvPr>
        </p:nvSpPr>
        <p:spPr>
          <a:xfrm>
            <a:off x="584199" y="214417"/>
            <a:ext cx="11199284" cy="581650"/>
          </a:xfrm>
          <a:prstGeom prst="rect">
            <a:avLst/>
          </a:prstGeom>
        </p:spPr>
        <p:txBody>
          <a:bodyPr vert="horz" wrap="square" lIns="0" tIns="0" rIns="0" bIns="0" rtlCol="0" anchor="t" anchorCtr="0">
            <a:noAutofit/>
          </a:bodyPr>
          <a:lstStyle/>
          <a:p>
            <a:r>
              <a:rPr lang="en-GB"/>
              <a:t>CLICK TO ADD HEADING</a:t>
            </a:r>
            <a:endParaRPr lang="en-US"/>
          </a:p>
        </p:txBody>
      </p:sp>
      <p:sp>
        <p:nvSpPr>
          <p:cNvPr id="28" name="Text Placeholder 2"/>
          <p:cNvSpPr>
            <a:spLocks noGrp="1"/>
          </p:cNvSpPr>
          <p:nvPr>
            <p:ph type="body" idx="1"/>
          </p:nvPr>
        </p:nvSpPr>
        <p:spPr>
          <a:xfrm>
            <a:off x="584200" y="1547814"/>
            <a:ext cx="11176941" cy="4439460"/>
          </a:xfrm>
          <a:prstGeom prst="rect">
            <a:avLst/>
          </a:prstGeom>
        </p:spPr>
        <p:txBody>
          <a:bodyPr vert="horz" lIns="0" tIns="0" rIns="0" bIns="0" rtlCol="0">
            <a:noAutofit/>
          </a:bodyPr>
          <a:lstStyle/>
          <a:p>
            <a:pPr lvl="0"/>
            <a:r>
              <a:rPr lang="en-GB"/>
              <a:t>Text </a:t>
            </a:r>
            <a:r>
              <a:rPr lang="en-GB" err="1"/>
              <a:t>text</a:t>
            </a:r>
            <a:r>
              <a:rPr lang="en-GB"/>
              <a:t> </a:t>
            </a:r>
            <a:r>
              <a:rPr lang="en-GB" err="1"/>
              <a:t>text</a:t>
            </a:r>
            <a:endParaRPr lang="en-GB"/>
          </a:p>
          <a:p>
            <a:pPr lvl="1"/>
            <a:r>
              <a:rPr lang="en-GB"/>
              <a:t>Heading</a:t>
            </a:r>
          </a:p>
          <a:p>
            <a:pPr lvl="2"/>
            <a:r>
              <a:rPr lang="en-GB"/>
              <a:t>First level</a:t>
            </a:r>
          </a:p>
          <a:p>
            <a:pPr lvl="3"/>
            <a:r>
              <a:rPr lang="en-GB"/>
              <a:t>Second level</a:t>
            </a:r>
          </a:p>
          <a:p>
            <a:pPr lvl="4"/>
            <a:r>
              <a:rPr lang="en-GB"/>
              <a:t>Third level</a:t>
            </a:r>
          </a:p>
          <a:p>
            <a:pPr lvl="5"/>
            <a:r>
              <a:rPr lang="en-GB"/>
              <a:t>Fourth level</a:t>
            </a:r>
          </a:p>
          <a:p>
            <a:pPr lvl="6"/>
            <a:r>
              <a:rPr lang="en-GB"/>
              <a:t>Fifth level</a:t>
            </a:r>
            <a:endParaRPr lang="en-US"/>
          </a:p>
        </p:txBody>
      </p:sp>
      <p:cxnSp>
        <p:nvCxnSpPr>
          <p:cNvPr id="3" name="Straight Connector 2"/>
          <p:cNvCxnSpPr/>
          <p:nvPr userDrawn="1"/>
        </p:nvCxnSpPr>
        <p:spPr>
          <a:xfrm>
            <a:off x="255660" y="6206669"/>
            <a:ext cx="11505485" cy="0"/>
          </a:xfrm>
          <a:prstGeom prst="line">
            <a:avLst/>
          </a:prstGeom>
          <a:ln w="15875">
            <a:gradFill flip="none" rotWithShape="1">
              <a:gsLst>
                <a:gs pos="60000">
                  <a:schemeClr val="accent1"/>
                </a:gs>
                <a:gs pos="100000">
                  <a:schemeClr val="accent3"/>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8" name="Footer Placeholder 4"/>
          <p:cNvSpPr>
            <a:spLocks noGrp="1"/>
          </p:cNvSpPr>
          <p:nvPr>
            <p:ph type="ftr" sz="quarter" idx="3"/>
          </p:nvPr>
        </p:nvSpPr>
        <p:spPr>
          <a:xfrm>
            <a:off x="4321688" y="6290595"/>
            <a:ext cx="3548629" cy="365125"/>
          </a:xfrm>
          <a:prstGeom prst="rect">
            <a:avLst/>
          </a:prstGeom>
        </p:spPr>
        <p:txBody>
          <a:bodyPr anchor="ctr"/>
          <a:lstStyle>
            <a:lvl1pPr algn="ctr">
              <a:defRPr sz="1200">
                <a:solidFill>
                  <a:schemeClr val="tx2"/>
                </a:solidFill>
                <a:latin typeface="+mn-lt"/>
              </a:defRPr>
            </a:lvl1pPr>
          </a:lstStyle>
          <a:p>
            <a:r>
              <a:rPr lang="en-GB"/>
              <a:t>DCC Controlled - IMF</a:t>
            </a:r>
          </a:p>
        </p:txBody>
      </p:sp>
      <p:sp>
        <p:nvSpPr>
          <p:cNvPr id="9" name="Slide Number Placeholder 5"/>
          <p:cNvSpPr>
            <a:spLocks noGrp="1"/>
          </p:cNvSpPr>
          <p:nvPr>
            <p:ph type="sldNum" sz="quarter" idx="4"/>
          </p:nvPr>
        </p:nvSpPr>
        <p:spPr>
          <a:xfrm>
            <a:off x="10341689" y="6290595"/>
            <a:ext cx="1410049" cy="365125"/>
          </a:xfrm>
          <a:prstGeom prst="rect">
            <a:avLst/>
          </a:prstGeom>
        </p:spPr>
        <p:txBody>
          <a:bodyPr vert="horz" lIns="91440" tIns="45720" rIns="91440" bIns="45720" rtlCol="0" anchor="ctr"/>
          <a:lstStyle>
            <a:lvl1pPr algn="r">
              <a:defRPr sz="900">
                <a:solidFill>
                  <a:schemeClr val="tx2"/>
                </a:solidFill>
                <a:latin typeface="+mn-lt"/>
                <a:cs typeface="Arial"/>
              </a:defRPr>
            </a:lvl1pPr>
          </a:lstStyle>
          <a:p>
            <a:fld id="{0CAA2D99-2BEB-4844-9679-E13373967C1A}" type="slidenum">
              <a:rPr lang="en-US" smtClean="0"/>
              <a:pPr/>
              <a:t>‹#›</a:t>
            </a:fld>
            <a:endParaRPr lang="en-US"/>
          </a:p>
        </p:txBody>
      </p:sp>
    </p:spTree>
    <p:extLst>
      <p:ext uri="{BB962C8B-B14F-4D97-AF65-F5344CB8AC3E}">
        <p14:creationId xmlns:p14="http://schemas.microsoft.com/office/powerpoint/2010/main" val="1624886368"/>
      </p:ext>
    </p:extLst>
  </p:cSld>
  <p:clrMap bg1="lt1" tx1="dk1" bg2="lt2" tx2="dk2" accent1="accent1" accent2="accent2" accent3="accent3" accent4="accent4" accent5="accent5" accent6="accent6" hlink="hlink" folHlink="folHlink"/>
  <p:sldLayoutIdLst>
    <p:sldLayoutId id="2147483884" r:id="rId1"/>
  </p:sldLayoutIdLst>
  <p:hf hdr="0" dt="0"/>
  <p:txStyles>
    <p:titleStyle>
      <a:lvl1pPr algn="l" defTabSz="457200" rtl="0" eaLnBrk="1" latinLnBrk="0" hangingPunct="1">
        <a:spcBef>
          <a:spcPct val="0"/>
        </a:spcBef>
        <a:buNone/>
        <a:defRPr sz="3200" kern="1200" cap="all" baseline="0">
          <a:solidFill>
            <a:schemeClr val="tx1"/>
          </a:solidFill>
          <a:latin typeface="Arial Rounded MT Bold" panose="020F0704030504030204" pitchFamily="34" charset="0"/>
          <a:ea typeface="+mj-ea"/>
          <a:cs typeface="Arial"/>
        </a:defRPr>
      </a:lvl1pPr>
    </p:titleStyle>
    <p:bodyStyle>
      <a:lvl1pPr marL="0" indent="0" algn="l" defTabSz="457200" rtl="0" eaLnBrk="1" latinLnBrk="0" hangingPunct="1">
        <a:spcBef>
          <a:spcPct val="20000"/>
        </a:spcBef>
        <a:buFont typeface="Wingdings" panose="05000000000000000000" pitchFamily="2" charset="2"/>
        <a:buNone/>
        <a:defRPr sz="1800" kern="1200" baseline="0">
          <a:solidFill>
            <a:schemeClr val="tx1"/>
          </a:solidFill>
          <a:latin typeface="Arial Rounded MT Bold" panose="020F0704030504030204" pitchFamily="34" charset="0"/>
          <a:ea typeface="+mn-ea"/>
          <a:cs typeface="Arial"/>
        </a:defRPr>
      </a:lvl1pPr>
      <a:lvl2pPr marL="7938" indent="0" algn="l" defTabSz="457200" rtl="0" eaLnBrk="1" latinLnBrk="0" hangingPunct="1">
        <a:spcBef>
          <a:spcPct val="20000"/>
        </a:spcBef>
        <a:buFont typeface="Wingdings" panose="05000000000000000000" pitchFamily="2" charset="2"/>
        <a:buNone/>
        <a:defRPr sz="2000" b="1" kern="1200">
          <a:solidFill>
            <a:schemeClr val="tx1"/>
          </a:solidFill>
          <a:latin typeface="Arial Rounded MT Bold" panose="020F0704030504030204" pitchFamily="34" charset="0"/>
          <a:ea typeface="+mn-ea"/>
          <a:cs typeface="Arial"/>
        </a:defRPr>
      </a:lvl2pPr>
      <a:lvl3pPr marL="358775" indent="-358775" algn="l" defTabSz="457200" rtl="0" eaLnBrk="1" latinLnBrk="0" hangingPunct="1">
        <a:spcBef>
          <a:spcPct val="20000"/>
        </a:spcBef>
        <a:buClr>
          <a:schemeClr val="accent4"/>
        </a:buClr>
        <a:buFont typeface="Wingdings" panose="05000000000000000000" pitchFamily="2" charset="2"/>
        <a:buChar char="§"/>
        <a:defRPr sz="1800" kern="1200">
          <a:solidFill>
            <a:schemeClr val="tx1"/>
          </a:solidFill>
          <a:latin typeface="Arial Rounded MT Bold" panose="020F0704030504030204" pitchFamily="34" charset="0"/>
          <a:ea typeface="+mn-ea"/>
          <a:cs typeface="Arial"/>
        </a:defRPr>
      </a:lvl3pPr>
      <a:lvl4pPr marL="715963" indent="-357188" algn="l" defTabSz="457200" rtl="0" eaLnBrk="1" latinLnBrk="0" hangingPunct="1">
        <a:spcBef>
          <a:spcPct val="20000"/>
        </a:spcBef>
        <a:buClr>
          <a:schemeClr val="accent1"/>
        </a:buClr>
        <a:buFont typeface="Wingdings" panose="05000000000000000000" pitchFamily="2" charset="2"/>
        <a:buChar char="§"/>
        <a:defRPr sz="1800" kern="1200">
          <a:solidFill>
            <a:schemeClr val="tx1"/>
          </a:solidFill>
          <a:latin typeface="Arial Rounded MT Bold" panose="020F0704030504030204" pitchFamily="34" charset="0"/>
          <a:ea typeface="+mn-ea"/>
          <a:cs typeface="Arial"/>
        </a:defRPr>
      </a:lvl4pPr>
      <a:lvl5pPr marL="1074738" indent="-358775" algn="l" defTabSz="457200" rtl="0" eaLnBrk="1" latinLnBrk="0" hangingPunct="1">
        <a:spcBef>
          <a:spcPct val="20000"/>
        </a:spcBef>
        <a:buClr>
          <a:schemeClr val="accent3"/>
        </a:buClr>
        <a:buFont typeface="Wingdings" panose="05000000000000000000" pitchFamily="2" charset="2"/>
        <a:buChar char="§"/>
        <a:defRPr sz="1800" kern="1200">
          <a:solidFill>
            <a:schemeClr val="tx1"/>
          </a:solidFill>
          <a:latin typeface="Arial Rounded MT Bold" panose="020F0704030504030204" pitchFamily="34" charset="0"/>
          <a:ea typeface="+mn-ea"/>
          <a:cs typeface="Arial"/>
        </a:defRPr>
      </a:lvl5pPr>
      <a:lvl6pPr marL="1431925" indent="-355600" algn="l" defTabSz="457200" rtl="0" eaLnBrk="1" latinLnBrk="0" hangingPunct="1">
        <a:spcBef>
          <a:spcPct val="20000"/>
        </a:spcBef>
        <a:buFont typeface="Arial"/>
        <a:buChar char="•"/>
        <a:defRPr sz="1800" kern="1200">
          <a:solidFill>
            <a:schemeClr val="tx1"/>
          </a:solidFill>
          <a:latin typeface="Arial Rounded MT Bold" panose="020F0704030504030204" pitchFamily="34" charset="0"/>
          <a:ea typeface="+mn-ea"/>
          <a:cs typeface="+mn-cs"/>
        </a:defRPr>
      </a:lvl6pPr>
      <a:lvl7pPr marL="1790700" indent="-358775" algn="l" defTabSz="457200" rtl="0" eaLnBrk="1" latinLnBrk="0" hangingPunct="1">
        <a:spcBef>
          <a:spcPct val="20000"/>
        </a:spcBef>
        <a:buClr>
          <a:schemeClr val="accent1"/>
        </a:buClr>
        <a:buFont typeface="Arial"/>
        <a:buChar char="•"/>
        <a:defRPr sz="1800" kern="1200">
          <a:solidFill>
            <a:schemeClr val="tx1"/>
          </a:solidFill>
          <a:latin typeface="Arial Rounded MT Bold" panose="020F0704030504030204" pitchFamily="34" charset="0"/>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360000"/>
            <a:ext cx="9000000" cy="720000"/>
          </a:xfrm>
          <a:prstGeom prst="rect">
            <a:avLst/>
          </a:prstGeom>
        </p:spPr>
        <p:txBody>
          <a:bodyPr vert="horz" lIns="0" tIns="0" rIns="0" bIns="0" rtlCol="0" anchor="t" anchorCtr="0">
            <a:noAutofit/>
          </a:bodyPr>
          <a:lstStyle/>
          <a:p>
            <a:r>
              <a:rPr lang="en-US"/>
              <a:t>November 2019 SEC Release</a:t>
            </a:r>
          </a:p>
        </p:txBody>
      </p:sp>
      <p:sp>
        <p:nvSpPr>
          <p:cNvPr id="3" name="Text Placeholder 2"/>
          <p:cNvSpPr>
            <a:spLocks noGrp="1"/>
          </p:cNvSpPr>
          <p:nvPr>
            <p:ph type="body" idx="1"/>
          </p:nvPr>
        </p:nvSpPr>
        <p:spPr>
          <a:xfrm>
            <a:off x="1872000" y="1440000"/>
            <a:ext cx="9000000" cy="4320000"/>
          </a:xfrm>
          <a:prstGeom prst="rect">
            <a:avLst/>
          </a:prstGeom>
        </p:spPr>
        <p:txBody>
          <a:bodyPr vert="horz" lIns="0" tIns="0" rIns="0" bIns="0" rtlCol="0">
            <a:noAutofit/>
          </a:bodyPr>
          <a:lstStyle/>
          <a:p>
            <a:pPr lvl="0"/>
            <a:r>
              <a:rPr lang="en-US"/>
              <a:t>Monthly SEC Panel Update</a:t>
            </a:r>
          </a:p>
          <a:p>
            <a:pPr lvl="1"/>
            <a:r>
              <a:rPr lang="en-US"/>
              <a:t>September 2019</a:t>
            </a:r>
          </a:p>
        </p:txBody>
      </p:sp>
      <p:sp>
        <p:nvSpPr>
          <p:cNvPr id="4" name="Date Placeholder 3"/>
          <p:cNvSpPr>
            <a:spLocks noGrp="1"/>
          </p:cNvSpPr>
          <p:nvPr>
            <p:ph type="dt" sz="half" idx="2"/>
          </p:nvPr>
        </p:nvSpPr>
        <p:spPr>
          <a:xfrm>
            <a:off x="1872000" y="6356350"/>
            <a:ext cx="1800000" cy="360000"/>
          </a:xfrm>
          <a:prstGeom prst="rect">
            <a:avLst/>
          </a:prstGeom>
        </p:spPr>
        <p:txBody>
          <a:bodyPr vert="horz" lIns="0" tIns="0" rIns="0" bIns="0" rtlCol="0" anchor="t" anchorCtr="0"/>
          <a:lstStyle>
            <a:lvl1pPr algn="l">
              <a:defRPr sz="900">
                <a:solidFill>
                  <a:srgbClr val="1F144A"/>
                </a:solidFill>
                <a:latin typeface="Arial Rounded MT Bold" panose="020F0704030504030204" pitchFamily="34" charset="77"/>
              </a:defRPr>
            </a:lvl1pPr>
          </a:lstStyle>
          <a:p>
            <a:fld id="{B9CCE2A8-F10C-6249-91B4-8DA08F979717}" type="datetime4">
              <a:rPr lang="en-GB" smtClean="0"/>
              <a:t>23 August 2022</a:t>
            </a:fld>
            <a:endParaRPr lang="en-US"/>
          </a:p>
        </p:txBody>
      </p:sp>
      <p:sp>
        <p:nvSpPr>
          <p:cNvPr id="5" name="Footer Placeholder 4"/>
          <p:cNvSpPr>
            <a:spLocks noGrp="1"/>
          </p:cNvSpPr>
          <p:nvPr>
            <p:ph type="ftr" sz="quarter" idx="3"/>
          </p:nvPr>
        </p:nvSpPr>
        <p:spPr>
          <a:xfrm>
            <a:off x="3960000" y="6356350"/>
            <a:ext cx="4114800" cy="360000"/>
          </a:xfrm>
          <a:prstGeom prst="rect">
            <a:avLst/>
          </a:prstGeom>
        </p:spPr>
        <p:txBody>
          <a:bodyPr vert="horz" lIns="0" tIns="0" rIns="0" bIns="0" rtlCol="0" anchor="t" anchorCtr="0"/>
          <a:lstStyle>
            <a:lvl1pPr algn="l">
              <a:defRPr sz="900">
                <a:solidFill>
                  <a:srgbClr val="1F144A"/>
                </a:solidFill>
                <a:latin typeface="Arial Rounded MT Bold" panose="020F0704030504030204" pitchFamily="34" charset="77"/>
              </a:defRPr>
            </a:lvl1pPr>
          </a:lstStyle>
          <a:p>
            <a:r>
              <a:rPr lang="en-US"/>
              <a:t>DCC Controlled</a:t>
            </a:r>
          </a:p>
        </p:txBody>
      </p:sp>
      <p:sp>
        <p:nvSpPr>
          <p:cNvPr id="6" name="Slide Number Placeholder 5"/>
          <p:cNvSpPr>
            <a:spLocks noGrp="1"/>
          </p:cNvSpPr>
          <p:nvPr>
            <p:ph type="sldNum" sz="quarter" idx="4"/>
          </p:nvPr>
        </p:nvSpPr>
        <p:spPr>
          <a:xfrm>
            <a:off x="1368000" y="6369652"/>
            <a:ext cx="360000" cy="365125"/>
          </a:xfrm>
          <a:prstGeom prst="rect">
            <a:avLst/>
          </a:prstGeom>
        </p:spPr>
        <p:txBody>
          <a:bodyPr vert="horz" lIns="0" tIns="0" rIns="0" bIns="0" rtlCol="0" anchor="t" anchorCtr="0"/>
          <a:lstStyle>
            <a:lvl1pPr algn="l">
              <a:defRPr sz="1200">
                <a:solidFill>
                  <a:srgbClr val="1F144A"/>
                </a:solidFill>
                <a:latin typeface="Arial Rounded MT Bold" panose="020F0704030504030204" pitchFamily="34" charset="77"/>
              </a:defRPr>
            </a:lvl1pPr>
          </a:lstStyle>
          <a:p>
            <a:fld id="{2B613C8D-C864-C543-AF89-04A4A766BF11}" type="slidenum">
              <a:rPr lang="en-US" smtClean="0"/>
              <a:pPr/>
              <a:t>‹#›</a:t>
            </a:fld>
            <a:endParaRPr lang="en-US"/>
          </a:p>
        </p:txBody>
      </p:sp>
      <p:pic>
        <p:nvPicPr>
          <p:cNvPr id="8" name="Picture 7">
            <a:extLst>
              <a:ext uri="{FF2B5EF4-FFF2-40B4-BE49-F238E27FC236}">
                <a16:creationId xmlns:a16="http://schemas.microsoft.com/office/drawing/2014/main" id="{CEBD4C18-5743-4EF7-B278-F9126ACC564E}"/>
              </a:ext>
            </a:extLst>
          </p:cNvPr>
          <p:cNvPicPr>
            <a:picLocks noChangeAspect="1"/>
          </p:cNvPicPr>
          <p:nvPr userDrawn="1"/>
        </p:nvPicPr>
        <p:blipFill>
          <a:blip r:embed="rId3"/>
          <a:stretch>
            <a:fillRect/>
          </a:stretch>
        </p:blipFill>
        <p:spPr>
          <a:xfrm>
            <a:off x="10165631" y="6352167"/>
            <a:ext cx="1149305" cy="364183"/>
          </a:xfrm>
          <a:prstGeom prst="rect">
            <a:avLst/>
          </a:prstGeom>
        </p:spPr>
      </p:pic>
    </p:spTree>
    <p:extLst>
      <p:ext uri="{BB962C8B-B14F-4D97-AF65-F5344CB8AC3E}">
        <p14:creationId xmlns:p14="http://schemas.microsoft.com/office/powerpoint/2010/main" val="1955169158"/>
      </p:ext>
    </p:extLst>
  </p:cSld>
  <p:clrMap bg1="lt1" tx1="dk1" bg2="lt2" tx2="dk2" accent1="accent1" accent2="accent2" accent3="accent3" accent4="accent4" accent5="accent5" accent6="accent6" hlink="hlink" folHlink="folHlink"/>
  <p:sldLayoutIdLst>
    <p:sldLayoutId id="2147483688" r:id="rId1"/>
  </p:sldLayoutIdLst>
  <p:hf hdr="0"/>
  <p:txStyles>
    <p:titleStyle>
      <a:lvl1pPr algn="l" defTabSz="914400" rtl="0" eaLnBrk="1" latinLnBrk="0" hangingPunct="1">
        <a:lnSpc>
          <a:spcPct val="90000"/>
        </a:lnSpc>
        <a:spcBef>
          <a:spcPct val="0"/>
        </a:spcBef>
        <a:buNone/>
        <a:defRPr sz="2600" kern="1200">
          <a:solidFill>
            <a:srgbClr val="1F144A"/>
          </a:solidFill>
          <a:latin typeface="Arial Rounded MT Bold" panose="020F0704030504030204" pitchFamily="34" charset="77"/>
          <a:ea typeface="+mj-ea"/>
          <a:cs typeface="+mj-cs"/>
        </a:defRPr>
      </a:lvl1pPr>
    </p:titleStyle>
    <p:bodyStyle>
      <a:lvl1pPr marL="0" indent="0" algn="l" defTabSz="914400" rtl="0" eaLnBrk="1" latinLnBrk="0" hangingPunct="1">
        <a:lnSpc>
          <a:spcPct val="90000"/>
        </a:lnSpc>
        <a:spcBef>
          <a:spcPts val="1000"/>
        </a:spcBef>
        <a:buFontTx/>
        <a:buNone/>
        <a:defRPr sz="1600" kern="1200">
          <a:solidFill>
            <a:srgbClr val="1F144A"/>
          </a:solidFill>
          <a:latin typeface="Arial Rounded MT Bold" panose="020F0704030504030204" pitchFamily="34" charset="77"/>
          <a:ea typeface="+mn-ea"/>
          <a:cs typeface="+mn-cs"/>
        </a:defRPr>
      </a:lvl1pPr>
      <a:lvl2pPr marL="457200" indent="0" algn="l" defTabSz="914400" rtl="0" eaLnBrk="1" latinLnBrk="0" hangingPunct="1">
        <a:lnSpc>
          <a:spcPct val="90000"/>
        </a:lnSpc>
        <a:spcBef>
          <a:spcPts val="500"/>
        </a:spcBef>
        <a:buFontTx/>
        <a:buNone/>
        <a:defRPr sz="1400" kern="1200">
          <a:solidFill>
            <a:srgbClr val="1F144A"/>
          </a:solidFill>
          <a:latin typeface="Arial Rounded MT Bold" panose="020F0704030504030204" pitchFamily="34" charset="77"/>
          <a:ea typeface="+mn-ea"/>
          <a:cs typeface="+mn-cs"/>
        </a:defRPr>
      </a:lvl2pPr>
      <a:lvl3pPr marL="914400" indent="0" algn="l" defTabSz="914400" rtl="0" eaLnBrk="1" latinLnBrk="0" hangingPunct="1">
        <a:lnSpc>
          <a:spcPct val="90000"/>
        </a:lnSpc>
        <a:spcBef>
          <a:spcPts val="500"/>
        </a:spcBef>
        <a:buFontTx/>
        <a:buNone/>
        <a:defRPr sz="1200" kern="1200">
          <a:solidFill>
            <a:srgbClr val="1F144A"/>
          </a:solidFill>
          <a:latin typeface="Arial Rounded MT Bold" panose="020F0704030504030204" pitchFamily="34" charset="77"/>
          <a:ea typeface="+mn-ea"/>
          <a:cs typeface="+mn-cs"/>
        </a:defRPr>
      </a:lvl3pPr>
      <a:lvl4pPr marL="1371600" indent="0" algn="l" defTabSz="914400" rtl="0" eaLnBrk="1" latinLnBrk="0" hangingPunct="1">
        <a:lnSpc>
          <a:spcPct val="90000"/>
        </a:lnSpc>
        <a:spcBef>
          <a:spcPts val="500"/>
        </a:spcBef>
        <a:buFontTx/>
        <a:buNone/>
        <a:defRPr sz="1100" kern="1200">
          <a:solidFill>
            <a:srgbClr val="1F144A"/>
          </a:solidFill>
          <a:latin typeface="Arial Rounded MT Bold" panose="020F0704030504030204" pitchFamily="34" charset="77"/>
          <a:ea typeface="+mn-ea"/>
          <a:cs typeface="+mn-cs"/>
        </a:defRPr>
      </a:lvl4pPr>
      <a:lvl5pPr marL="1828800" indent="0" algn="l" defTabSz="914400" rtl="0" eaLnBrk="1" latinLnBrk="0" hangingPunct="1">
        <a:lnSpc>
          <a:spcPct val="90000"/>
        </a:lnSpc>
        <a:spcBef>
          <a:spcPts val="500"/>
        </a:spcBef>
        <a:buFontTx/>
        <a:buNone/>
        <a:defRPr sz="1000" kern="1200">
          <a:solidFill>
            <a:srgbClr val="1F144A"/>
          </a:solidFill>
          <a:latin typeface="Arial Rounded MT Bold" panose="020F070403050403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1072619" y="6372161"/>
            <a:ext cx="770951" cy="192287"/>
          </a:xfrm>
          <a:prstGeom prst="rect">
            <a:avLst/>
          </a:prstGeom>
        </p:spPr>
        <p:txBody>
          <a:bodyPr vert="horz" lIns="0" tIns="0" rIns="0" bIns="0" rtlCol="0" anchor="ctr" anchorCtr="0"/>
          <a:lstStyle>
            <a:lvl1pPr algn="r">
              <a:defRPr sz="1333" b="1" i="0">
                <a:solidFill>
                  <a:schemeClr val="tx2"/>
                </a:solidFill>
                <a:latin typeface="Arial Bold" charset="0"/>
              </a:defRPr>
            </a:lvl1pPr>
          </a:lstStyle>
          <a:p>
            <a:pPr defTabSz="685783" fontAlgn="base">
              <a:spcBef>
                <a:spcPct val="0"/>
              </a:spcBef>
              <a:spcAft>
                <a:spcPct val="0"/>
              </a:spcAft>
              <a:defRPr/>
            </a:pPr>
            <a:fld id="{C770596A-1B65-413B-B48A-54964BA2A2BA}" type="slidenum">
              <a:rPr lang="en-US" smtClean="0">
                <a:cs typeface="Arial" charset="0"/>
              </a:rPr>
              <a:pPr defTabSz="685783" fontAlgn="base">
                <a:spcBef>
                  <a:spcPct val="0"/>
                </a:spcBef>
                <a:spcAft>
                  <a:spcPct val="0"/>
                </a:spcAft>
                <a:defRPr/>
              </a:pPr>
              <a:t>‹#›</a:t>
            </a:fld>
            <a:endParaRPr lang="en-US">
              <a:cs typeface="Arial" charset="0"/>
            </a:endParaRPr>
          </a:p>
        </p:txBody>
      </p:sp>
      <p:graphicFrame>
        <p:nvGraphicFramePr>
          <p:cNvPr id="7" name="Object 6" hidden="1"/>
          <p:cNvGraphicFramePr>
            <a:graphicFrameLocks noChangeAspect="1"/>
          </p:cNvGraphicFramePr>
          <p:nvPr userDrawn="1">
            <p:custDataLst>
              <p:tags r:id="rId3"/>
            </p:custData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9" y="1589"/>
                        <a:ext cx="1587" cy="1587"/>
                      </a:xfrm>
                      <a:prstGeom prst="rect">
                        <a:avLst/>
                      </a:prstGeom>
                    </p:spPr>
                  </p:pic>
                </p:oleObj>
              </mc:Fallback>
            </mc:AlternateContent>
          </a:graphicData>
        </a:graphic>
      </p:graphicFrame>
    </p:spTree>
    <p:extLst>
      <p:ext uri="{BB962C8B-B14F-4D97-AF65-F5344CB8AC3E}">
        <p14:creationId xmlns:p14="http://schemas.microsoft.com/office/powerpoint/2010/main" val="3641355605"/>
      </p:ext>
    </p:extLst>
  </p:cSld>
  <p:clrMap bg1="lt1" tx1="dk1" bg2="lt2" tx2="dk2" accent1="accent1" accent2="accent2" accent3="accent3" accent4="accent4" accent5="accent5" accent6="accent6" hlink="hlink" folHlink="folHlink"/>
  <p:sldLayoutIdLst>
    <p:sldLayoutId id="2147483885" r:id="rId1"/>
  </p:sldLayoutIdLst>
  <p:hf hdr="0" ftr="0" dt="0"/>
  <p:txStyles>
    <p:titleStyle>
      <a:lvl1pPr algn="l" defTabSz="1734634" rtl="0" eaLnBrk="1" latinLnBrk="0" hangingPunct="1">
        <a:lnSpc>
          <a:spcPct val="80000"/>
        </a:lnSpc>
        <a:spcBef>
          <a:spcPct val="0"/>
        </a:spcBef>
        <a:buNone/>
        <a:defRPr sz="3200" b="0" i="0" kern="1200" cap="all" spc="-133" baseline="0">
          <a:solidFill>
            <a:schemeClr val="tx1"/>
          </a:solidFill>
          <a:latin typeface="Arial Black" charset="0"/>
          <a:ea typeface="Arial Black" charset="0"/>
          <a:cs typeface="Arial Black" charset="0"/>
        </a:defRPr>
      </a:lvl1pPr>
    </p:titleStyle>
    <p:bodyStyle>
      <a:lvl1pPr marL="0" indent="0" algn="l" defTabSz="1734634" rtl="0" eaLnBrk="1" latinLnBrk="0" hangingPunct="1">
        <a:lnSpc>
          <a:spcPct val="90000"/>
        </a:lnSpc>
        <a:spcBef>
          <a:spcPts val="800"/>
        </a:spcBef>
        <a:buFont typeface="Arial" charset="0"/>
        <a:buNone/>
        <a:defRPr sz="2133" b="1" i="0" kern="1200" cap="none" baseline="0">
          <a:solidFill>
            <a:schemeClr val="tx1"/>
          </a:solidFill>
          <a:latin typeface="Arial Bold" charset="0"/>
          <a:ea typeface="Arial Black" charset="0"/>
          <a:cs typeface="Arial Black" charset="0"/>
        </a:defRPr>
      </a:lvl1pPr>
      <a:lvl2pPr marL="182875"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2pPr>
      <a:lvl3pPr marL="365751"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3pPr>
      <a:lvl4pPr marL="0" indent="0" algn="l" defTabSz="1734634" rtl="0" eaLnBrk="1" latinLnBrk="0" hangingPunct="1">
        <a:lnSpc>
          <a:spcPct val="90000"/>
        </a:lnSpc>
        <a:spcBef>
          <a:spcPts val="800"/>
        </a:spcBef>
        <a:buFont typeface="Arial" charset="0"/>
        <a:buNone/>
        <a:defRPr sz="2133" b="1" i="0" kern="1200" cap="none" baseline="0">
          <a:solidFill>
            <a:schemeClr val="tx2"/>
          </a:solidFill>
          <a:latin typeface="Arial Bold" charset="0"/>
          <a:ea typeface="Arial Black" charset="0"/>
          <a:cs typeface="Arial Black" charset="0"/>
        </a:defRPr>
      </a:lvl4pPr>
      <a:lvl5pPr marL="182875"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lack" charset="0"/>
          <a:cs typeface="Arial Black" charset="0"/>
        </a:defRPr>
      </a:lvl5pPr>
      <a:lvl6pPr marL="365751"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old" charset="0"/>
          <a:cs typeface="Arial Bold" charset="0"/>
        </a:defRPr>
      </a:lvl6pPr>
      <a:lvl7pPr marL="0" indent="0" algn="l" defTabSz="1734634" rtl="0" eaLnBrk="1" latinLnBrk="0" hangingPunct="1">
        <a:lnSpc>
          <a:spcPct val="90000"/>
        </a:lnSpc>
        <a:spcBef>
          <a:spcPts val="800"/>
        </a:spcBef>
        <a:buFont typeface="Arial" charset="0"/>
        <a:buNone/>
        <a:defRPr sz="1867" b="1" i="0" kern="1200" cap="none" baseline="0">
          <a:solidFill>
            <a:schemeClr val="tx1"/>
          </a:solidFill>
          <a:latin typeface="Arial Bold" charset="0"/>
          <a:ea typeface="Arial Bold" charset="0"/>
          <a:cs typeface="Arial Bold" charset="0"/>
        </a:defRPr>
      </a:lvl7pPr>
      <a:lvl8pPr marL="182875"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old" charset="0"/>
          <a:cs typeface="Arial Bold" charset="0"/>
        </a:defRPr>
      </a:lvl8pPr>
      <a:lvl9pPr marL="365751"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lack" charset="0"/>
          <a:cs typeface="Arial Black" charset="0"/>
        </a:defRPr>
      </a:lvl9pPr>
    </p:bodyStyle>
    <p:otherStyle>
      <a:defPPr>
        <a:defRPr lang="en-US"/>
      </a:defPPr>
      <a:lvl1pPr marL="0" algn="l" defTabSz="1734634" rtl="0" eaLnBrk="1" latinLnBrk="0" hangingPunct="1">
        <a:defRPr sz="3467" kern="1200">
          <a:solidFill>
            <a:schemeClr val="tx1"/>
          </a:solidFill>
          <a:latin typeface="+mn-lt"/>
          <a:ea typeface="+mn-ea"/>
          <a:cs typeface="+mn-cs"/>
        </a:defRPr>
      </a:lvl1pPr>
      <a:lvl2pPr marL="867317" algn="l" defTabSz="1734634" rtl="0" eaLnBrk="1" latinLnBrk="0" hangingPunct="1">
        <a:defRPr sz="3467" kern="1200">
          <a:solidFill>
            <a:schemeClr val="tx1"/>
          </a:solidFill>
          <a:latin typeface="+mn-lt"/>
          <a:ea typeface="+mn-ea"/>
          <a:cs typeface="+mn-cs"/>
        </a:defRPr>
      </a:lvl2pPr>
      <a:lvl3pPr marL="1734634" algn="l" defTabSz="1734634" rtl="0" eaLnBrk="1" latinLnBrk="0" hangingPunct="1">
        <a:defRPr sz="3467" kern="1200">
          <a:solidFill>
            <a:schemeClr val="tx1"/>
          </a:solidFill>
          <a:latin typeface="+mn-lt"/>
          <a:ea typeface="+mn-ea"/>
          <a:cs typeface="+mn-cs"/>
        </a:defRPr>
      </a:lvl3pPr>
      <a:lvl4pPr marL="2601951" algn="l" defTabSz="1734634" rtl="0" eaLnBrk="1" latinLnBrk="0" hangingPunct="1">
        <a:defRPr sz="3467" kern="1200">
          <a:solidFill>
            <a:schemeClr val="tx1"/>
          </a:solidFill>
          <a:latin typeface="+mn-lt"/>
          <a:ea typeface="+mn-ea"/>
          <a:cs typeface="+mn-cs"/>
        </a:defRPr>
      </a:lvl4pPr>
      <a:lvl5pPr marL="3469269" algn="l" defTabSz="1734634" rtl="0" eaLnBrk="1" latinLnBrk="0" hangingPunct="1">
        <a:defRPr sz="3467" kern="1200">
          <a:solidFill>
            <a:schemeClr val="tx1"/>
          </a:solidFill>
          <a:latin typeface="+mn-lt"/>
          <a:ea typeface="+mn-ea"/>
          <a:cs typeface="+mn-cs"/>
        </a:defRPr>
      </a:lvl5pPr>
      <a:lvl6pPr marL="4336586" algn="l" defTabSz="1734634" rtl="0" eaLnBrk="1" latinLnBrk="0" hangingPunct="1">
        <a:defRPr sz="3467" kern="1200">
          <a:solidFill>
            <a:schemeClr val="tx1"/>
          </a:solidFill>
          <a:latin typeface="+mn-lt"/>
          <a:ea typeface="+mn-ea"/>
          <a:cs typeface="+mn-cs"/>
        </a:defRPr>
      </a:lvl6pPr>
      <a:lvl7pPr marL="5203903" algn="l" defTabSz="1734634" rtl="0" eaLnBrk="1" latinLnBrk="0" hangingPunct="1">
        <a:defRPr sz="3467" kern="1200">
          <a:solidFill>
            <a:schemeClr val="tx1"/>
          </a:solidFill>
          <a:latin typeface="+mn-lt"/>
          <a:ea typeface="+mn-ea"/>
          <a:cs typeface="+mn-cs"/>
        </a:defRPr>
      </a:lvl7pPr>
      <a:lvl8pPr marL="6071220" algn="l" defTabSz="1734634" rtl="0" eaLnBrk="1" latinLnBrk="0" hangingPunct="1">
        <a:defRPr sz="3467" kern="1200">
          <a:solidFill>
            <a:schemeClr val="tx1"/>
          </a:solidFill>
          <a:latin typeface="+mn-lt"/>
          <a:ea typeface="+mn-ea"/>
          <a:cs typeface="+mn-cs"/>
        </a:defRPr>
      </a:lvl8pPr>
      <a:lvl9pPr marL="6938537" algn="l" defTabSz="1734634" rtl="0" eaLnBrk="1" latinLnBrk="0" hangingPunct="1">
        <a:defRPr sz="3467"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96">
          <p15:clr>
            <a:srgbClr val="F26B43"/>
          </p15:clr>
        </p15:guide>
        <p15:guide id="2" pos="2880">
          <p15:clr>
            <a:srgbClr val="F26B43"/>
          </p15:clr>
        </p15:guide>
        <p15:guide id="3" pos="163">
          <p15:clr>
            <a:srgbClr val="F26B43"/>
          </p15:clr>
        </p15:guide>
        <p15:guide id="4" pos="5592">
          <p15:clr>
            <a:srgbClr val="F26B43"/>
          </p15:clr>
        </p15:guide>
        <p15:guide id="5" orient="horz" pos="852">
          <p15:clr>
            <a:srgbClr val="F26B43"/>
          </p15:clr>
        </p15:guide>
        <p15:guide id="6" orient="horz" pos="156">
          <p15:clr>
            <a:srgbClr val="F26B43"/>
          </p15:clr>
        </p15:guide>
        <p15:guide id="7" orient="horz" pos="2868">
          <p15:clr>
            <a:srgbClr val="F26B43"/>
          </p15:clr>
        </p15:guide>
        <p15:guide id="8" orient="horz" pos="1524">
          <p15:clr>
            <a:srgbClr val="F26B43"/>
          </p15:clr>
        </p15:guide>
        <p15:guide id="9" orient="horz" pos="3084">
          <p15:clr>
            <a:srgbClr val="F26B43"/>
          </p15:clr>
        </p15:guide>
        <p15:guide id="10" orient="horz" pos="1647">
          <p15:clr>
            <a:srgbClr val="F26B43"/>
          </p15:clr>
        </p15:guide>
        <p15:guide id="11" pos="2160">
          <p15:clr>
            <a:srgbClr val="F26B43"/>
          </p15:clr>
        </p15:guide>
        <p15:guide id="12" pos="122">
          <p15:clr>
            <a:srgbClr val="F26B43"/>
          </p15:clr>
        </p15:guide>
        <p15:guide id="13" pos="4194">
          <p15:clr>
            <a:srgbClr val="F26B43"/>
          </p15:clr>
        </p15:guide>
        <p15:guide id="14" orient="horz" pos="639">
          <p15:clr>
            <a:srgbClr val="F26B43"/>
          </p15:clr>
        </p15:guide>
        <p15:guide id="15" orient="horz" pos="117">
          <p15:clr>
            <a:srgbClr val="F26B43"/>
          </p15:clr>
        </p15:guide>
        <p15:guide id="16" orient="horz" pos="2151">
          <p15:clr>
            <a:srgbClr val="F26B43"/>
          </p15:clr>
        </p15:guide>
        <p15:guide id="17" orient="horz" pos="1143">
          <p15:clr>
            <a:srgbClr val="F26B43"/>
          </p15:clr>
        </p15:guide>
        <p15:guide id="18" orient="horz" pos="2313">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1072619" y="6372161"/>
            <a:ext cx="770951" cy="192287"/>
          </a:xfrm>
          <a:prstGeom prst="rect">
            <a:avLst/>
          </a:prstGeom>
        </p:spPr>
        <p:txBody>
          <a:bodyPr vert="horz" lIns="0" tIns="0" rIns="0" bIns="0" rtlCol="0" anchor="ctr" anchorCtr="0"/>
          <a:lstStyle>
            <a:lvl1pPr algn="r">
              <a:defRPr sz="1333" b="1" i="0">
                <a:solidFill>
                  <a:schemeClr val="tx2"/>
                </a:solidFill>
                <a:latin typeface="Arial Bold" charset="0"/>
              </a:defRPr>
            </a:lvl1pPr>
          </a:lstStyle>
          <a:p>
            <a:pPr defTabSz="685783" fontAlgn="base">
              <a:spcBef>
                <a:spcPct val="0"/>
              </a:spcBef>
              <a:spcAft>
                <a:spcPct val="0"/>
              </a:spcAft>
              <a:defRPr/>
            </a:pPr>
            <a:fld id="{C770596A-1B65-413B-B48A-54964BA2A2BA}" type="slidenum">
              <a:rPr lang="en-US" smtClean="0">
                <a:cs typeface="Arial" charset="0"/>
              </a:rPr>
              <a:pPr defTabSz="685783" fontAlgn="base">
                <a:spcBef>
                  <a:spcPct val="0"/>
                </a:spcBef>
                <a:spcAft>
                  <a:spcPct val="0"/>
                </a:spcAft>
                <a:defRPr/>
              </a:pPr>
              <a:t>‹#›</a:t>
            </a:fld>
            <a:endParaRPr lang="en-US">
              <a:cs typeface="Arial" charset="0"/>
            </a:endParaRPr>
          </a:p>
        </p:txBody>
      </p:sp>
      <p:graphicFrame>
        <p:nvGraphicFramePr>
          <p:cNvPr id="7" name="Object 6" hidden="1"/>
          <p:cNvGraphicFramePr>
            <a:graphicFrameLocks noChangeAspect="1"/>
          </p:cNvGraphicFramePr>
          <p:nvPr userDrawn="1">
            <p:custDataLst>
              <p:tags r:id="rId3"/>
            </p:custData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9" y="1589"/>
                        <a:ext cx="1587" cy="1587"/>
                      </a:xfrm>
                      <a:prstGeom prst="rect">
                        <a:avLst/>
                      </a:prstGeom>
                    </p:spPr>
                  </p:pic>
                </p:oleObj>
              </mc:Fallback>
            </mc:AlternateContent>
          </a:graphicData>
        </a:graphic>
      </p:graphicFrame>
    </p:spTree>
    <p:extLst>
      <p:ext uri="{BB962C8B-B14F-4D97-AF65-F5344CB8AC3E}">
        <p14:creationId xmlns:p14="http://schemas.microsoft.com/office/powerpoint/2010/main" val="2823391332"/>
      </p:ext>
    </p:extLst>
  </p:cSld>
  <p:clrMap bg1="lt1" tx1="dk1" bg2="lt2" tx2="dk2" accent1="accent1" accent2="accent2" accent3="accent3" accent4="accent4" accent5="accent5" accent6="accent6" hlink="hlink" folHlink="folHlink"/>
  <p:sldLayoutIdLst>
    <p:sldLayoutId id="2147483886" r:id="rId1"/>
  </p:sldLayoutIdLst>
  <p:hf hdr="0" dt="0"/>
  <p:txStyles>
    <p:titleStyle>
      <a:lvl1pPr algn="l" defTabSz="1734634" rtl="0" eaLnBrk="1" latinLnBrk="0" hangingPunct="1">
        <a:lnSpc>
          <a:spcPct val="80000"/>
        </a:lnSpc>
        <a:spcBef>
          <a:spcPct val="0"/>
        </a:spcBef>
        <a:buNone/>
        <a:defRPr sz="3200" b="0" i="0" kern="1200" cap="all" spc="-133" baseline="0">
          <a:solidFill>
            <a:schemeClr val="tx1"/>
          </a:solidFill>
          <a:latin typeface="Arial Black" charset="0"/>
          <a:ea typeface="Arial Black" charset="0"/>
          <a:cs typeface="Arial Black" charset="0"/>
        </a:defRPr>
      </a:lvl1pPr>
    </p:titleStyle>
    <p:bodyStyle>
      <a:lvl1pPr marL="0" indent="0" algn="l" defTabSz="1734634" rtl="0" eaLnBrk="1" latinLnBrk="0" hangingPunct="1">
        <a:lnSpc>
          <a:spcPct val="90000"/>
        </a:lnSpc>
        <a:spcBef>
          <a:spcPts val="800"/>
        </a:spcBef>
        <a:buFont typeface="Arial" charset="0"/>
        <a:buNone/>
        <a:defRPr sz="2133" b="1" i="0" kern="1200" cap="none" baseline="0">
          <a:solidFill>
            <a:schemeClr val="tx1"/>
          </a:solidFill>
          <a:latin typeface="Arial Bold" charset="0"/>
          <a:ea typeface="Arial Black" charset="0"/>
          <a:cs typeface="Arial Black" charset="0"/>
        </a:defRPr>
      </a:lvl1pPr>
      <a:lvl2pPr marL="182875"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2pPr>
      <a:lvl3pPr marL="365751"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3pPr>
      <a:lvl4pPr marL="0" indent="0" algn="l" defTabSz="1734634" rtl="0" eaLnBrk="1" latinLnBrk="0" hangingPunct="1">
        <a:lnSpc>
          <a:spcPct val="90000"/>
        </a:lnSpc>
        <a:spcBef>
          <a:spcPts val="800"/>
        </a:spcBef>
        <a:buFont typeface="Arial" charset="0"/>
        <a:buNone/>
        <a:defRPr sz="2133" b="1" i="0" kern="1200" cap="none" baseline="0">
          <a:solidFill>
            <a:schemeClr val="tx2"/>
          </a:solidFill>
          <a:latin typeface="Arial Bold" charset="0"/>
          <a:ea typeface="Arial Black" charset="0"/>
          <a:cs typeface="Arial Black" charset="0"/>
        </a:defRPr>
      </a:lvl4pPr>
      <a:lvl5pPr marL="182875"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lack" charset="0"/>
          <a:cs typeface="Arial Black" charset="0"/>
        </a:defRPr>
      </a:lvl5pPr>
      <a:lvl6pPr marL="365751"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old" charset="0"/>
          <a:cs typeface="Arial Bold" charset="0"/>
        </a:defRPr>
      </a:lvl6pPr>
      <a:lvl7pPr marL="0" indent="0" algn="l" defTabSz="1734634" rtl="0" eaLnBrk="1" latinLnBrk="0" hangingPunct="1">
        <a:lnSpc>
          <a:spcPct val="90000"/>
        </a:lnSpc>
        <a:spcBef>
          <a:spcPts val="800"/>
        </a:spcBef>
        <a:buFont typeface="Arial" charset="0"/>
        <a:buNone/>
        <a:defRPr sz="1867" b="1" i="0" kern="1200" cap="none" baseline="0">
          <a:solidFill>
            <a:schemeClr val="tx1"/>
          </a:solidFill>
          <a:latin typeface="Arial Bold" charset="0"/>
          <a:ea typeface="Arial Bold" charset="0"/>
          <a:cs typeface="Arial Bold" charset="0"/>
        </a:defRPr>
      </a:lvl7pPr>
      <a:lvl8pPr marL="182875"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old" charset="0"/>
          <a:cs typeface="Arial Bold" charset="0"/>
        </a:defRPr>
      </a:lvl8pPr>
      <a:lvl9pPr marL="365751"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lack" charset="0"/>
          <a:cs typeface="Arial Black" charset="0"/>
        </a:defRPr>
      </a:lvl9pPr>
    </p:bodyStyle>
    <p:otherStyle>
      <a:defPPr>
        <a:defRPr lang="en-US"/>
      </a:defPPr>
      <a:lvl1pPr marL="0" algn="l" defTabSz="1734634" rtl="0" eaLnBrk="1" latinLnBrk="0" hangingPunct="1">
        <a:defRPr sz="3467" kern="1200">
          <a:solidFill>
            <a:schemeClr val="tx1"/>
          </a:solidFill>
          <a:latin typeface="+mn-lt"/>
          <a:ea typeface="+mn-ea"/>
          <a:cs typeface="+mn-cs"/>
        </a:defRPr>
      </a:lvl1pPr>
      <a:lvl2pPr marL="867317" algn="l" defTabSz="1734634" rtl="0" eaLnBrk="1" latinLnBrk="0" hangingPunct="1">
        <a:defRPr sz="3467" kern="1200">
          <a:solidFill>
            <a:schemeClr val="tx1"/>
          </a:solidFill>
          <a:latin typeface="+mn-lt"/>
          <a:ea typeface="+mn-ea"/>
          <a:cs typeface="+mn-cs"/>
        </a:defRPr>
      </a:lvl2pPr>
      <a:lvl3pPr marL="1734634" algn="l" defTabSz="1734634" rtl="0" eaLnBrk="1" latinLnBrk="0" hangingPunct="1">
        <a:defRPr sz="3467" kern="1200">
          <a:solidFill>
            <a:schemeClr val="tx1"/>
          </a:solidFill>
          <a:latin typeface="+mn-lt"/>
          <a:ea typeface="+mn-ea"/>
          <a:cs typeface="+mn-cs"/>
        </a:defRPr>
      </a:lvl3pPr>
      <a:lvl4pPr marL="2601951" algn="l" defTabSz="1734634" rtl="0" eaLnBrk="1" latinLnBrk="0" hangingPunct="1">
        <a:defRPr sz="3467" kern="1200">
          <a:solidFill>
            <a:schemeClr val="tx1"/>
          </a:solidFill>
          <a:latin typeface="+mn-lt"/>
          <a:ea typeface="+mn-ea"/>
          <a:cs typeface="+mn-cs"/>
        </a:defRPr>
      </a:lvl4pPr>
      <a:lvl5pPr marL="3469269" algn="l" defTabSz="1734634" rtl="0" eaLnBrk="1" latinLnBrk="0" hangingPunct="1">
        <a:defRPr sz="3467" kern="1200">
          <a:solidFill>
            <a:schemeClr val="tx1"/>
          </a:solidFill>
          <a:latin typeface="+mn-lt"/>
          <a:ea typeface="+mn-ea"/>
          <a:cs typeface="+mn-cs"/>
        </a:defRPr>
      </a:lvl5pPr>
      <a:lvl6pPr marL="4336586" algn="l" defTabSz="1734634" rtl="0" eaLnBrk="1" latinLnBrk="0" hangingPunct="1">
        <a:defRPr sz="3467" kern="1200">
          <a:solidFill>
            <a:schemeClr val="tx1"/>
          </a:solidFill>
          <a:latin typeface="+mn-lt"/>
          <a:ea typeface="+mn-ea"/>
          <a:cs typeface="+mn-cs"/>
        </a:defRPr>
      </a:lvl6pPr>
      <a:lvl7pPr marL="5203903" algn="l" defTabSz="1734634" rtl="0" eaLnBrk="1" latinLnBrk="0" hangingPunct="1">
        <a:defRPr sz="3467" kern="1200">
          <a:solidFill>
            <a:schemeClr val="tx1"/>
          </a:solidFill>
          <a:latin typeface="+mn-lt"/>
          <a:ea typeface="+mn-ea"/>
          <a:cs typeface="+mn-cs"/>
        </a:defRPr>
      </a:lvl7pPr>
      <a:lvl8pPr marL="6071220" algn="l" defTabSz="1734634" rtl="0" eaLnBrk="1" latinLnBrk="0" hangingPunct="1">
        <a:defRPr sz="3467" kern="1200">
          <a:solidFill>
            <a:schemeClr val="tx1"/>
          </a:solidFill>
          <a:latin typeface="+mn-lt"/>
          <a:ea typeface="+mn-ea"/>
          <a:cs typeface="+mn-cs"/>
        </a:defRPr>
      </a:lvl8pPr>
      <a:lvl9pPr marL="6938537" algn="l" defTabSz="1734634" rtl="0" eaLnBrk="1" latinLnBrk="0" hangingPunct="1">
        <a:defRPr sz="3467"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96">
          <p15:clr>
            <a:srgbClr val="F26B43"/>
          </p15:clr>
        </p15:guide>
        <p15:guide id="2" pos="2880">
          <p15:clr>
            <a:srgbClr val="F26B43"/>
          </p15:clr>
        </p15:guide>
        <p15:guide id="3" pos="163">
          <p15:clr>
            <a:srgbClr val="F26B43"/>
          </p15:clr>
        </p15:guide>
        <p15:guide id="4" pos="5592">
          <p15:clr>
            <a:srgbClr val="F26B43"/>
          </p15:clr>
        </p15:guide>
        <p15:guide id="5" orient="horz" pos="852">
          <p15:clr>
            <a:srgbClr val="F26B43"/>
          </p15:clr>
        </p15:guide>
        <p15:guide id="6" orient="horz" pos="156">
          <p15:clr>
            <a:srgbClr val="F26B43"/>
          </p15:clr>
        </p15:guide>
        <p15:guide id="7" orient="horz" pos="2868">
          <p15:clr>
            <a:srgbClr val="F26B43"/>
          </p15:clr>
        </p15:guide>
        <p15:guide id="8" orient="horz" pos="1524">
          <p15:clr>
            <a:srgbClr val="F26B43"/>
          </p15:clr>
        </p15:guide>
        <p15:guide id="9" orient="horz" pos="3084">
          <p15:clr>
            <a:srgbClr val="F26B43"/>
          </p15:clr>
        </p15:guide>
        <p15:guide id="10" orient="horz" pos="1647">
          <p15:clr>
            <a:srgbClr val="F26B43"/>
          </p15:clr>
        </p15:guide>
        <p15:guide id="11" pos="2160">
          <p15:clr>
            <a:srgbClr val="F26B43"/>
          </p15:clr>
        </p15:guide>
        <p15:guide id="12" pos="122">
          <p15:clr>
            <a:srgbClr val="F26B43"/>
          </p15:clr>
        </p15:guide>
        <p15:guide id="13" pos="4194">
          <p15:clr>
            <a:srgbClr val="F26B43"/>
          </p15:clr>
        </p15:guide>
        <p15:guide id="14" orient="horz" pos="639">
          <p15:clr>
            <a:srgbClr val="F26B43"/>
          </p15:clr>
        </p15:guide>
        <p15:guide id="15" orient="horz" pos="117">
          <p15:clr>
            <a:srgbClr val="F26B43"/>
          </p15:clr>
        </p15:guide>
        <p15:guide id="16" orient="horz" pos="2151">
          <p15:clr>
            <a:srgbClr val="F26B43"/>
          </p15:clr>
        </p15:guide>
        <p15:guide id="17" orient="horz" pos="1143">
          <p15:clr>
            <a:srgbClr val="F26B43"/>
          </p15:clr>
        </p15:guide>
        <p15:guide id="18" orient="horz" pos="231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50" y="509816"/>
            <a:ext cx="10002479" cy="1216616"/>
          </a:xfrm>
        </p:spPr>
        <p:txBody>
          <a:bodyPr/>
          <a:lstStyle/>
          <a:p>
            <a:r>
              <a:rPr lang="en-GB"/>
              <a:t>Change Board Meeting 69</a:t>
            </a:r>
            <a:endParaRPr lang="en-NZ" altLang="en-GB"/>
          </a:p>
        </p:txBody>
      </p:sp>
      <p:sp>
        <p:nvSpPr>
          <p:cNvPr id="4" name="Text Placeholder 3"/>
          <p:cNvSpPr>
            <a:spLocks noGrp="1"/>
          </p:cNvSpPr>
          <p:nvPr>
            <p:ph type="body" sz="quarter" idx="13"/>
          </p:nvPr>
        </p:nvSpPr>
        <p:spPr/>
        <p:txBody>
          <a:bodyPr/>
          <a:lstStyle/>
          <a:p>
            <a:r>
              <a:rPr lang="en-GB"/>
              <a:t> </a:t>
            </a:r>
            <a:r>
              <a:rPr lang="en-NZ" sz="3200"/>
              <a:t>24 August 2022</a:t>
            </a:r>
            <a:endParaRPr lang="en-GB" sz="3200"/>
          </a:p>
        </p:txBody>
      </p:sp>
      <p:sp>
        <p:nvSpPr>
          <p:cNvPr id="5" name="Text Placeholder 3">
            <a:extLst>
              <a:ext uri="{FF2B5EF4-FFF2-40B4-BE49-F238E27FC236}">
                <a16:creationId xmlns:a16="http://schemas.microsoft.com/office/drawing/2014/main" id="{CDB0AC96-3937-43D4-8E63-D2268DD02D00}"/>
              </a:ext>
            </a:extLst>
          </p:cNvPr>
          <p:cNvSpPr txBox="1">
            <a:spLocks/>
          </p:cNvSpPr>
          <p:nvPr/>
        </p:nvSpPr>
        <p:spPr>
          <a:xfrm>
            <a:off x="704850" y="3014220"/>
            <a:ext cx="6364544" cy="21893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64C7F2"/>
              </a:buClr>
              <a:buSzPct val="75000"/>
              <a:buFont typeface="Wingdings" panose="05000000000000000000" pitchFamily="2" charset="2"/>
              <a:buNone/>
              <a:defRPr sz="2400" kern="1200">
                <a:solidFill>
                  <a:srgbClr val="67C6F2"/>
                </a:solidFill>
                <a:latin typeface="+mn-lt"/>
                <a:ea typeface="+mn-ea"/>
                <a:cs typeface="+mn-cs"/>
              </a:defRPr>
            </a:lvl1pPr>
            <a:lvl2pPr marL="685800" indent="-228600" algn="l" defTabSz="914400" rtl="0" eaLnBrk="1" latinLnBrk="0" hangingPunct="1">
              <a:lnSpc>
                <a:spcPct val="90000"/>
              </a:lnSpc>
              <a:spcBef>
                <a:spcPts val="500"/>
              </a:spcBef>
              <a:buClr>
                <a:srgbClr val="6CA1D6"/>
              </a:buClr>
              <a:buSzPct val="75000"/>
              <a:buFont typeface="Wingdings" panose="05000000000000000000" pitchFamily="2" charset="2"/>
              <a:buChar char=""/>
              <a:defRPr sz="2400" kern="1200">
                <a:solidFill>
                  <a:srgbClr val="333333"/>
                </a:solidFill>
                <a:latin typeface="+mn-lt"/>
                <a:ea typeface="+mn-ea"/>
                <a:cs typeface="+mn-cs"/>
              </a:defRPr>
            </a:lvl2pPr>
            <a:lvl3pPr marL="1143000" indent="-228600" algn="l" defTabSz="914400" rtl="0" eaLnBrk="1" latinLnBrk="0" hangingPunct="1">
              <a:lnSpc>
                <a:spcPct val="90000"/>
              </a:lnSpc>
              <a:spcBef>
                <a:spcPts val="500"/>
              </a:spcBef>
              <a:buClr>
                <a:srgbClr val="67C6F2"/>
              </a:buClr>
              <a:buSzPct val="75000"/>
              <a:buFont typeface="Wingdings" panose="05000000000000000000" pitchFamily="2" charset="2"/>
              <a:buChar char="§"/>
              <a:defRPr sz="2000" kern="1200">
                <a:solidFill>
                  <a:srgbClr val="333333"/>
                </a:solidFill>
                <a:latin typeface="+mn-lt"/>
                <a:ea typeface="+mn-ea"/>
                <a:cs typeface="+mn-cs"/>
              </a:defRPr>
            </a:lvl3pPr>
            <a:lvl4pPr marL="1600200" indent="-228600" algn="l" defTabSz="914400" rtl="0" eaLnBrk="1" latinLnBrk="0" hangingPunct="1">
              <a:lnSpc>
                <a:spcPct val="90000"/>
              </a:lnSpc>
              <a:spcBef>
                <a:spcPts val="500"/>
              </a:spcBef>
              <a:buClr>
                <a:srgbClr val="6B9DD3"/>
              </a:buClr>
              <a:buSzPct val="75000"/>
              <a:buFont typeface="Wingdings" panose="05000000000000000000" pitchFamily="2" charset="2"/>
              <a:buChar char="w"/>
              <a:defRPr sz="1800" kern="1200">
                <a:solidFill>
                  <a:srgbClr val="333333"/>
                </a:solidFill>
                <a:latin typeface="+mn-lt"/>
                <a:ea typeface="+mn-ea"/>
                <a:cs typeface="+mn-cs"/>
              </a:defRPr>
            </a:lvl4pPr>
            <a:lvl5pPr marL="2057400" indent="-228600" algn="l" defTabSz="914400" rtl="0" eaLnBrk="1" latinLnBrk="0" hangingPunct="1">
              <a:lnSpc>
                <a:spcPct val="90000"/>
              </a:lnSpc>
              <a:spcBef>
                <a:spcPts val="500"/>
              </a:spcBef>
              <a:buClr>
                <a:srgbClr val="67C6F2"/>
              </a:buClr>
              <a:buSzPct val="75000"/>
              <a:buFont typeface="Wingdings" panose="05000000000000000000" pitchFamily="2" charset="2"/>
              <a:buChar char="§"/>
              <a:defRPr sz="18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3200"/>
          </a:p>
        </p:txBody>
      </p:sp>
      <p:sp>
        <p:nvSpPr>
          <p:cNvPr id="6" name="Text Placeholder 3">
            <a:extLst>
              <a:ext uri="{FF2B5EF4-FFF2-40B4-BE49-F238E27FC236}">
                <a16:creationId xmlns:a16="http://schemas.microsoft.com/office/drawing/2014/main" id="{8BDF27A7-3A59-41F1-8ABB-3D839C093012}"/>
              </a:ext>
            </a:extLst>
          </p:cNvPr>
          <p:cNvSpPr txBox="1">
            <a:spLocks/>
          </p:cNvSpPr>
          <p:nvPr/>
        </p:nvSpPr>
        <p:spPr>
          <a:xfrm>
            <a:off x="801103" y="3213969"/>
            <a:ext cx="6364544" cy="236868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64C7F2"/>
              </a:buClr>
              <a:buSzPct val="75000"/>
              <a:buFont typeface="Wingdings" panose="05000000000000000000" pitchFamily="2" charset="2"/>
              <a:buNone/>
              <a:defRPr sz="2400" kern="1200">
                <a:solidFill>
                  <a:srgbClr val="67C6F2"/>
                </a:solidFill>
                <a:latin typeface="+mn-lt"/>
                <a:ea typeface="+mn-ea"/>
                <a:cs typeface="+mn-cs"/>
              </a:defRPr>
            </a:lvl1pPr>
            <a:lvl2pPr marL="685800" indent="-228600" algn="l" defTabSz="914400" rtl="0" eaLnBrk="1" latinLnBrk="0" hangingPunct="1">
              <a:lnSpc>
                <a:spcPct val="90000"/>
              </a:lnSpc>
              <a:spcBef>
                <a:spcPts val="500"/>
              </a:spcBef>
              <a:buClr>
                <a:srgbClr val="6CA1D6"/>
              </a:buClr>
              <a:buSzPct val="75000"/>
              <a:buFont typeface="Wingdings" panose="05000000000000000000" pitchFamily="2" charset="2"/>
              <a:buChar char=""/>
              <a:defRPr sz="2400" kern="1200">
                <a:solidFill>
                  <a:srgbClr val="333333"/>
                </a:solidFill>
                <a:latin typeface="+mn-lt"/>
                <a:ea typeface="+mn-ea"/>
                <a:cs typeface="+mn-cs"/>
              </a:defRPr>
            </a:lvl2pPr>
            <a:lvl3pPr marL="1143000" indent="-228600" algn="l" defTabSz="914400" rtl="0" eaLnBrk="1" latinLnBrk="0" hangingPunct="1">
              <a:lnSpc>
                <a:spcPct val="90000"/>
              </a:lnSpc>
              <a:spcBef>
                <a:spcPts val="500"/>
              </a:spcBef>
              <a:buClr>
                <a:srgbClr val="67C6F2"/>
              </a:buClr>
              <a:buSzPct val="75000"/>
              <a:buFont typeface="Wingdings" panose="05000000000000000000" pitchFamily="2" charset="2"/>
              <a:buChar char="§"/>
              <a:defRPr sz="2000" kern="1200">
                <a:solidFill>
                  <a:srgbClr val="333333"/>
                </a:solidFill>
                <a:latin typeface="+mn-lt"/>
                <a:ea typeface="+mn-ea"/>
                <a:cs typeface="+mn-cs"/>
              </a:defRPr>
            </a:lvl3pPr>
            <a:lvl4pPr marL="1600200" indent="-228600" algn="l" defTabSz="914400" rtl="0" eaLnBrk="1" latinLnBrk="0" hangingPunct="1">
              <a:lnSpc>
                <a:spcPct val="90000"/>
              </a:lnSpc>
              <a:spcBef>
                <a:spcPts val="500"/>
              </a:spcBef>
              <a:buClr>
                <a:srgbClr val="6B9DD3"/>
              </a:buClr>
              <a:buSzPct val="75000"/>
              <a:buFont typeface="Wingdings" panose="05000000000000000000" pitchFamily="2" charset="2"/>
              <a:buChar char="w"/>
              <a:defRPr sz="1800" kern="1200">
                <a:solidFill>
                  <a:srgbClr val="333333"/>
                </a:solidFill>
                <a:latin typeface="+mn-lt"/>
                <a:ea typeface="+mn-ea"/>
                <a:cs typeface="+mn-cs"/>
              </a:defRPr>
            </a:lvl4pPr>
            <a:lvl5pPr marL="2057400" indent="-228600" algn="l" defTabSz="914400" rtl="0" eaLnBrk="1" latinLnBrk="0" hangingPunct="1">
              <a:lnSpc>
                <a:spcPct val="90000"/>
              </a:lnSpc>
              <a:spcBef>
                <a:spcPts val="500"/>
              </a:spcBef>
              <a:buClr>
                <a:srgbClr val="67C6F2"/>
              </a:buClr>
              <a:buSzPct val="75000"/>
              <a:buFont typeface="Wingdings" panose="05000000000000000000" pitchFamily="2" charset="2"/>
              <a:buChar char="§"/>
              <a:defRPr sz="18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GB" sz="3200"/>
          </a:p>
          <a:p>
            <a:endParaRPr lang="en-GB" sz="3200"/>
          </a:p>
        </p:txBody>
      </p:sp>
      <p:pic>
        <p:nvPicPr>
          <p:cNvPr id="3" name="Picture 2">
            <a:extLst>
              <a:ext uri="{FF2B5EF4-FFF2-40B4-BE49-F238E27FC236}">
                <a16:creationId xmlns:a16="http://schemas.microsoft.com/office/drawing/2014/main" id="{643ABBA7-56EB-479C-A87B-9EEA3BBE517A}"/>
              </a:ext>
            </a:extLst>
          </p:cNvPr>
          <p:cNvPicPr>
            <a:picLocks noChangeAspect="1"/>
          </p:cNvPicPr>
          <p:nvPr/>
        </p:nvPicPr>
        <p:blipFill>
          <a:blip r:embed="rId2"/>
          <a:stretch>
            <a:fillRect/>
          </a:stretch>
        </p:blipFill>
        <p:spPr>
          <a:xfrm>
            <a:off x="9389003" y="5762828"/>
            <a:ext cx="1143214" cy="948624"/>
          </a:xfrm>
          <a:prstGeom prst="rect">
            <a:avLst/>
          </a:prstGeom>
        </p:spPr>
      </p:pic>
    </p:spTree>
    <p:extLst>
      <p:ext uri="{BB962C8B-B14F-4D97-AF65-F5344CB8AC3E}">
        <p14:creationId xmlns:p14="http://schemas.microsoft.com/office/powerpoint/2010/main" val="6177390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9859C-5EBF-4E5D-B4DD-2084FFF70A2A}"/>
              </a:ext>
            </a:extLst>
          </p:cNvPr>
          <p:cNvSpPr>
            <a:spLocks noGrp="1"/>
          </p:cNvSpPr>
          <p:nvPr>
            <p:ph type="title"/>
          </p:nvPr>
        </p:nvSpPr>
        <p:spPr/>
        <p:txBody>
          <a:bodyPr/>
          <a:lstStyle/>
          <a:p>
            <a:r>
              <a:rPr lang="en-GB"/>
              <a:t>MP096: MRC responses</a:t>
            </a:r>
          </a:p>
        </p:txBody>
      </p:sp>
      <p:sp>
        <p:nvSpPr>
          <p:cNvPr id="8" name="Content Placeholder 7">
            <a:extLst>
              <a:ext uri="{FF2B5EF4-FFF2-40B4-BE49-F238E27FC236}">
                <a16:creationId xmlns:a16="http://schemas.microsoft.com/office/drawing/2014/main" id="{F00DBAE5-9047-4BD7-B706-3CB9F0EE271A}"/>
              </a:ext>
            </a:extLst>
          </p:cNvPr>
          <p:cNvSpPr>
            <a:spLocks noGrp="1"/>
          </p:cNvSpPr>
          <p:nvPr>
            <p:ph idx="1"/>
          </p:nvPr>
        </p:nvSpPr>
        <p:spPr>
          <a:xfrm>
            <a:off x="5382126" y="1303546"/>
            <a:ext cx="5860096" cy="4851375"/>
          </a:xfrm>
        </p:spPr>
        <p:txBody>
          <a:bodyPr>
            <a:normAutofit lnSpcReduction="10000"/>
          </a:bodyPr>
          <a:lstStyle/>
          <a:p>
            <a:pPr marL="0" indent="0">
              <a:buNone/>
            </a:pPr>
            <a:r>
              <a:rPr lang="en-GB" b="1" dirty="0"/>
              <a:t>Key comments</a:t>
            </a:r>
          </a:p>
          <a:p>
            <a:r>
              <a:rPr lang="en-GB" dirty="0"/>
              <a:t>“We agree that changing the SEC to reflect the current performance of the CSPs infrastructure will address the DCC’s current non-compliance with the SEC”</a:t>
            </a:r>
          </a:p>
          <a:p>
            <a:r>
              <a:rPr lang="en-GB" dirty="0"/>
              <a:t>“Once this modification is approved, Electricity Network Operators will have to re-evaluate their potential use of outage and restoration Alerts to see what, if any, benefits they will now be able to provide to consumers.”</a:t>
            </a:r>
          </a:p>
          <a:p>
            <a:r>
              <a:rPr lang="en-GB" dirty="0"/>
              <a:t>Further suggested amendments for the DCC POA PRA Delivery Management Document and DCC Performance </a:t>
            </a:r>
            <a:r>
              <a:rPr lang="en-GB"/>
              <a:t>Indicators Document</a:t>
            </a:r>
            <a:endParaRPr lang="en-GB" dirty="0"/>
          </a:p>
        </p:txBody>
      </p:sp>
      <p:sp>
        <p:nvSpPr>
          <p:cNvPr id="5" name="Slide Number Placeholder 4">
            <a:extLst>
              <a:ext uri="{FF2B5EF4-FFF2-40B4-BE49-F238E27FC236}">
                <a16:creationId xmlns:a16="http://schemas.microsoft.com/office/drawing/2014/main" id="{3BD45475-B384-4019-9805-5420F7DCE6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10C381-1A06-427A-8938-CFE23249EA2B}" type="slidenum">
              <a:rPr kumimoji="0" lang="en-GB" sz="120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srgbClr val="FFFFFF"/>
              </a:solidFill>
              <a:effectLst/>
              <a:uLnTx/>
              <a:uFillTx/>
              <a:latin typeface="Calibri"/>
              <a:ea typeface="+mn-ea"/>
              <a:cs typeface="+mn-cs"/>
            </a:endParaRPr>
          </a:p>
        </p:txBody>
      </p:sp>
      <p:sp>
        <p:nvSpPr>
          <p:cNvPr id="10" name="Footer Placeholder 3">
            <a:extLst>
              <a:ext uri="{FF2B5EF4-FFF2-40B4-BE49-F238E27FC236}">
                <a16:creationId xmlns:a16="http://schemas.microsoft.com/office/drawing/2014/main" id="{F396A1C8-9485-537C-3E7A-D62100EDF1E2}"/>
              </a:ext>
            </a:extLst>
          </p:cNvPr>
          <p:cNvSpPr>
            <a:spLocks noGrp="1"/>
          </p:cNvSpPr>
          <p:nvPr>
            <p:ph type="ftr" sz="quarter" idx="11"/>
          </p:nvPr>
        </p:nvSpPr>
        <p:spPr>
          <a:xfrm>
            <a:off x="742950" y="6404194"/>
            <a:ext cx="89344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a:ea typeface="+mn-ea"/>
                <a:cs typeface="+mn-cs"/>
              </a:rPr>
              <a:t>MP096 ‘DNO Power Outage Alerts’</a:t>
            </a:r>
          </a:p>
        </p:txBody>
      </p:sp>
      <p:graphicFrame>
        <p:nvGraphicFramePr>
          <p:cNvPr id="9" name="Chart 8">
            <a:extLst>
              <a:ext uri="{FF2B5EF4-FFF2-40B4-BE49-F238E27FC236}">
                <a16:creationId xmlns:a16="http://schemas.microsoft.com/office/drawing/2014/main" id="{FB0517CE-4FA4-D704-775B-9761B796EF2E}"/>
              </a:ext>
            </a:extLst>
          </p:cNvPr>
          <p:cNvGraphicFramePr/>
          <p:nvPr>
            <p:extLst>
              <p:ext uri="{D42A27DB-BD31-4B8C-83A1-F6EECF244321}">
                <p14:modId xmlns:p14="http://schemas.microsoft.com/office/powerpoint/2010/main" val="2130112479"/>
              </p:ext>
            </p:extLst>
          </p:nvPr>
        </p:nvGraphicFramePr>
        <p:xfrm>
          <a:off x="0" y="1303546"/>
          <a:ext cx="5486400" cy="41523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2210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9859C-5EBF-4E5D-B4DD-2084FFF70A2A}"/>
              </a:ext>
            </a:extLst>
          </p:cNvPr>
          <p:cNvSpPr>
            <a:spLocks noGrp="1"/>
          </p:cNvSpPr>
          <p:nvPr>
            <p:ph type="title"/>
          </p:nvPr>
        </p:nvSpPr>
        <p:spPr/>
        <p:txBody>
          <a:bodyPr/>
          <a:lstStyle/>
          <a:p>
            <a:r>
              <a:rPr lang="en-GB"/>
              <a:t>MP096: Post-MRC updates</a:t>
            </a:r>
          </a:p>
        </p:txBody>
      </p:sp>
      <p:sp>
        <p:nvSpPr>
          <p:cNvPr id="5" name="Slide Number Placeholder 4">
            <a:extLst>
              <a:ext uri="{FF2B5EF4-FFF2-40B4-BE49-F238E27FC236}">
                <a16:creationId xmlns:a16="http://schemas.microsoft.com/office/drawing/2014/main" id="{3BD45475-B384-4019-9805-5420F7DCE6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10C381-1A06-427A-8938-CFE23249EA2B}" type="slidenum">
              <a:rPr kumimoji="0" lang="en-GB" sz="120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srgbClr val="FFFFFF"/>
              </a:solidFill>
              <a:effectLst/>
              <a:uLnTx/>
              <a:uFillTx/>
              <a:latin typeface="Calibri"/>
              <a:ea typeface="+mn-ea"/>
              <a:cs typeface="+mn-cs"/>
            </a:endParaRPr>
          </a:p>
        </p:txBody>
      </p:sp>
      <p:sp>
        <p:nvSpPr>
          <p:cNvPr id="10" name="Footer Placeholder 3">
            <a:extLst>
              <a:ext uri="{FF2B5EF4-FFF2-40B4-BE49-F238E27FC236}">
                <a16:creationId xmlns:a16="http://schemas.microsoft.com/office/drawing/2014/main" id="{F396A1C8-9485-537C-3E7A-D62100EDF1E2}"/>
              </a:ext>
            </a:extLst>
          </p:cNvPr>
          <p:cNvSpPr>
            <a:spLocks noGrp="1"/>
          </p:cNvSpPr>
          <p:nvPr>
            <p:ph type="ftr" sz="quarter" idx="11"/>
          </p:nvPr>
        </p:nvSpPr>
        <p:spPr>
          <a:xfrm>
            <a:off x="742950" y="6404194"/>
            <a:ext cx="89344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a:ea typeface="+mn-ea"/>
                <a:cs typeface="+mn-cs"/>
              </a:rPr>
              <a:t>MP096 ‘DNO Power Outage Alerts’</a:t>
            </a:r>
          </a:p>
        </p:txBody>
      </p:sp>
      <p:sp>
        <p:nvSpPr>
          <p:cNvPr id="6" name="Rectangle: Rounded Corners 5">
            <a:extLst>
              <a:ext uri="{FF2B5EF4-FFF2-40B4-BE49-F238E27FC236}">
                <a16:creationId xmlns:a16="http://schemas.microsoft.com/office/drawing/2014/main" id="{DC75C4F0-AAA5-FB54-6B06-49F3EAB71CB6}"/>
              </a:ext>
            </a:extLst>
          </p:cNvPr>
          <p:cNvSpPr/>
          <p:nvPr/>
        </p:nvSpPr>
        <p:spPr>
          <a:xfrm>
            <a:off x="857849" y="1235314"/>
            <a:ext cx="2266243" cy="1012329"/>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1303" rtl="0" eaLnBrk="1" fontAlgn="auto" latinLnBrk="0" hangingPunct="1">
              <a:lnSpc>
                <a:spcPct val="100000"/>
              </a:lnSpc>
              <a:spcBef>
                <a:spcPts val="0"/>
              </a:spcBef>
              <a:spcAft>
                <a:spcPts val="0"/>
              </a:spcAft>
              <a:buClrTx/>
              <a:buSzTx/>
              <a:buFontTx/>
              <a:buNone/>
              <a:tabLst/>
              <a:defRPr/>
            </a:pPr>
            <a:r>
              <a:rPr kumimoji="0" lang="en-GB" sz="1715" b="0" i="0" u="none" strike="noStrike" kern="1200" cap="none" spc="0" normalizeH="0" baseline="0" noProof="0">
                <a:ln>
                  <a:noFill/>
                </a:ln>
                <a:solidFill>
                  <a:prstClr val="white"/>
                </a:solidFill>
                <a:effectLst/>
                <a:uLnTx/>
                <a:uFillTx/>
                <a:latin typeface="Calibri" panose="020F0502020204030204"/>
                <a:ea typeface="+mn-ea"/>
                <a:cs typeface="+mn-cs"/>
              </a:rPr>
              <a:t>Power Outage Alert</a:t>
            </a:r>
          </a:p>
          <a:p>
            <a:pPr marL="0" marR="0" lvl="0" indent="0" algn="ctr" defTabSz="871303" rtl="0" eaLnBrk="1" fontAlgn="auto" latinLnBrk="0" hangingPunct="1">
              <a:lnSpc>
                <a:spcPct val="100000"/>
              </a:lnSpc>
              <a:spcBef>
                <a:spcPts val="0"/>
              </a:spcBef>
              <a:spcAft>
                <a:spcPts val="0"/>
              </a:spcAft>
              <a:buClrTx/>
              <a:buSzTx/>
              <a:buFontTx/>
              <a:buNone/>
              <a:tabLst/>
              <a:defRPr/>
            </a:pPr>
            <a:r>
              <a:rPr kumimoji="0" lang="en-GB" sz="1715" b="0" i="0" u="none" strike="noStrike" kern="1200" cap="none" spc="0" normalizeH="0" baseline="0" noProof="0">
                <a:ln>
                  <a:noFill/>
                </a:ln>
                <a:solidFill>
                  <a:prstClr val="white"/>
                </a:solidFill>
                <a:effectLst/>
                <a:uLnTx/>
                <a:uFillTx/>
                <a:latin typeface="Calibri" panose="020F0502020204030204"/>
                <a:ea typeface="+mn-ea"/>
                <a:cs typeface="+mn-cs"/>
              </a:rPr>
              <a:t>(AD1)</a:t>
            </a:r>
          </a:p>
        </p:txBody>
      </p:sp>
      <p:sp>
        <p:nvSpPr>
          <p:cNvPr id="11" name="Rectangle: Rounded Corners 10">
            <a:extLst>
              <a:ext uri="{FF2B5EF4-FFF2-40B4-BE49-F238E27FC236}">
                <a16:creationId xmlns:a16="http://schemas.microsoft.com/office/drawing/2014/main" id="{3FFC147B-72EE-92E9-6C30-66385AEE5401}"/>
              </a:ext>
            </a:extLst>
          </p:cNvPr>
          <p:cNvSpPr/>
          <p:nvPr/>
        </p:nvSpPr>
        <p:spPr>
          <a:xfrm>
            <a:off x="857849" y="2722553"/>
            <a:ext cx="2266243" cy="1012329"/>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1303" rtl="0" eaLnBrk="1" fontAlgn="auto" latinLnBrk="0" hangingPunct="1">
              <a:lnSpc>
                <a:spcPct val="100000"/>
              </a:lnSpc>
              <a:spcBef>
                <a:spcPts val="0"/>
              </a:spcBef>
              <a:spcAft>
                <a:spcPts val="0"/>
              </a:spcAft>
              <a:buClrTx/>
              <a:buSzTx/>
              <a:buFontTx/>
              <a:buNone/>
              <a:tabLst/>
              <a:defRPr/>
            </a:pPr>
            <a:r>
              <a:rPr kumimoji="0" lang="en-GB" sz="1715" b="0" i="0" u="none" strike="noStrike" kern="1200" cap="none" spc="0" normalizeH="0" baseline="0" noProof="0">
                <a:ln>
                  <a:noFill/>
                </a:ln>
                <a:solidFill>
                  <a:prstClr val="white"/>
                </a:solidFill>
                <a:effectLst/>
                <a:uLnTx/>
                <a:uFillTx/>
                <a:latin typeface="Calibri" panose="020F0502020204030204"/>
                <a:ea typeface="+mn-ea"/>
                <a:cs typeface="+mn-cs"/>
              </a:rPr>
              <a:t>Performance Measure</a:t>
            </a:r>
          </a:p>
        </p:txBody>
      </p:sp>
      <p:sp>
        <p:nvSpPr>
          <p:cNvPr id="12" name="Rectangle: Rounded Corners 11">
            <a:extLst>
              <a:ext uri="{FF2B5EF4-FFF2-40B4-BE49-F238E27FC236}">
                <a16:creationId xmlns:a16="http://schemas.microsoft.com/office/drawing/2014/main" id="{354800D6-0DCA-0EED-6795-C3F150561BD3}"/>
              </a:ext>
            </a:extLst>
          </p:cNvPr>
          <p:cNvSpPr/>
          <p:nvPr/>
        </p:nvSpPr>
        <p:spPr>
          <a:xfrm>
            <a:off x="857848" y="4209792"/>
            <a:ext cx="2266243" cy="958192"/>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1303" rtl="0" eaLnBrk="1" fontAlgn="auto" latinLnBrk="0" hangingPunct="1">
              <a:lnSpc>
                <a:spcPct val="100000"/>
              </a:lnSpc>
              <a:spcBef>
                <a:spcPts val="0"/>
              </a:spcBef>
              <a:spcAft>
                <a:spcPts val="0"/>
              </a:spcAft>
              <a:buClrTx/>
              <a:buSzTx/>
              <a:buFontTx/>
              <a:buNone/>
              <a:tabLst/>
              <a:defRPr/>
            </a:pPr>
            <a:r>
              <a:rPr kumimoji="0" lang="en-GB" sz="1715" b="0" i="0" u="none" strike="noStrike" kern="1200" cap="none" spc="0" normalizeH="0" baseline="0" noProof="0">
                <a:ln>
                  <a:noFill/>
                </a:ln>
                <a:solidFill>
                  <a:prstClr val="white"/>
                </a:solidFill>
                <a:effectLst/>
                <a:uLnTx/>
                <a:uFillTx/>
                <a:latin typeface="Calibri" panose="020F0502020204030204"/>
                <a:ea typeface="+mn-ea"/>
                <a:cs typeface="+mn-cs"/>
              </a:rPr>
              <a:t>Performance Measurement Methodology</a:t>
            </a:r>
          </a:p>
        </p:txBody>
      </p:sp>
      <p:sp>
        <p:nvSpPr>
          <p:cNvPr id="13" name="Rectangle: Rounded Corners 12">
            <a:extLst>
              <a:ext uri="{FF2B5EF4-FFF2-40B4-BE49-F238E27FC236}">
                <a16:creationId xmlns:a16="http://schemas.microsoft.com/office/drawing/2014/main" id="{10E2FB73-88CC-6737-D8D2-F99A756388CB}"/>
              </a:ext>
            </a:extLst>
          </p:cNvPr>
          <p:cNvSpPr/>
          <p:nvPr/>
        </p:nvSpPr>
        <p:spPr>
          <a:xfrm>
            <a:off x="4190894" y="1235314"/>
            <a:ext cx="2266243" cy="1012329"/>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1303" rtl="0" eaLnBrk="1" fontAlgn="auto" latinLnBrk="0" hangingPunct="1">
              <a:lnSpc>
                <a:spcPct val="100000"/>
              </a:lnSpc>
              <a:spcBef>
                <a:spcPts val="0"/>
              </a:spcBef>
              <a:spcAft>
                <a:spcPts val="0"/>
              </a:spcAft>
              <a:buClrTx/>
              <a:buSzTx/>
              <a:buFontTx/>
              <a:buNone/>
              <a:tabLst/>
              <a:defRPr/>
            </a:pPr>
            <a:r>
              <a:rPr kumimoji="0" lang="en-GB" sz="1715" b="0" i="0" u="none" strike="noStrike" kern="1200" cap="none" spc="0" normalizeH="0" baseline="0" noProof="0">
                <a:ln>
                  <a:noFill/>
                </a:ln>
                <a:solidFill>
                  <a:prstClr val="white"/>
                </a:solidFill>
                <a:effectLst/>
                <a:uLnTx/>
                <a:uFillTx/>
                <a:latin typeface="Calibri" panose="020F0502020204030204"/>
                <a:ea typeface="+mn-ea"/>
                <a:cs typeface="+mn-cs"/>
              </a:rPr>
              <a:t>Power Restoration Alert</a:t>
            </a:r>
          </a:p>
          <a:p>
            <a:pPr marL="0" marR="0" lvl="0" indent="0" algn="ctr" defTabSz="871303" rtl="0" eaLnBrk="1" fontAlgn="auto" latinLnBrk="0" hangingPunct="1">
              <a:lnSpc>
                <a:spcPct val="100000"/>
              </a:lnSpc>
              <a:spcBef>
                <a:spcPts val="0"/>
              </a:spcBef>
              <a:spcAft>
                <a:spcPts val="0"/>
              </a:spcAft>
              <a:buClrTx/>
              <a:buSzTx/>
              <a:buFontTx/>
              <a:buNone/>
              <a:tabLst/>
              <a:defRPr/>
            </a:pPr>
            <a:r>
              <a:rPr kumimoji="0" lang="en-GB" sz="1715" b="0" i="0" u="none" strike="noStrike" kern="1200" cap="none" spc="0" normalizeH="0" baseline="0" noProof="0">
                <a:ln>
                  <a:noFill/>
                </a:ln>
                <a:solidFill>
                  <a:prstClr val="white"/>
                </a:solidFill>
                <a:effectLst/>
                <a:uLnTx/>
                <a:uFillTx/>
                <a:latin typeface="Calibri" panose="020F0502020204030204"/>
                <a:ea typeface="+mn-ea"/>
                <a:cs typeface="+mn-cs"/>
              </a:rPr>
              <a:t>(8F35 / 8F36)</a:t>
            </a:r>
          </a:p>
        </p:txBody>
      </p:sp>
      <p:sp>
        <p:nvSpPr>
          <p:cNvPr id="14" name="Rectangle: Rounded Corners 13">
            <a:extLst>
              <a:ext uri="{FF2B5EF4-FFF2-40B4-BE49-F238E27FC236}">
                <a16:creationId xmlns:a16="http://schemas.microsoft.com/office/drawing/2014/main" id="{F7F85C29-B752-9C36-E36F-62896AAFF979}"/>
              </a:ext>
            </a:extLst>
          </p:cNvPr>
          <p:cNvSpPr/>
          <p:nvPr/>
        </p:nvSpPr>
        <p:spPr>
          <a:xfrm>
            <a:off x="4190894" y="2722553"/>
            <a:ext cx="2266243" cy="1012329"/>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1303" rtl="0" eaLnBrk="1" fontAlgn="auto" latinLnBrk="0" hangingPunct="1">
              <a:lnSpc>
                <a:spcPct val="100000"/>
              </a:lnSpc>
              <a:spcBef>
                <a:spcPts val="0"/>
              </a:spcBef>
              <a:spcAft>
                <a:spcPts val="0"/>
              </a:spcAft>
              <a:buClrTx/>
              <a:buSzTx/>
              <a:buFontTx/>
              <a:buNone/>
              <a:tabLst/>
              <a:defRPr/>
            </a:pPr>
            <a:r>
              <a:rPr kumimoji="0" lang="en-GB" sz="1715" b="0" i="0" u="none" strike="noStrike" kern="1200" cap="none" spc="0" normalizeH="0" baseline="0" noProof="0">
                <a:ln>
                  <a:noFill/>
                </a:ln>
                <a:solidFill>
                  <a:prstClr val="white"/>
                </a:solidFill>
                <a:effectLst/>
                <a:uLnTx/>
                <a:uFillTx/>
                <a:latin typeface="Calibri" panose="020F0502020204030204"/>
                <a:ea typeface="+mn-ea"/>
                <a:cs typeface="+mn-cs"/>
              </a:rPr>
              <a:t>Performance Indicator</a:t>
            </a:r>
          </a:p>
        </p:txBody>
      </p:sp>
      <p:sp>
        <p:nvSpPr>
          <p:cNvPr id="15" name="Rectangle: Rounded Corners 14">
            <a:extLst>
              <a:ext uri="{FF2B5EF4-FFF2-40B4-BE49-F238E27FC236}">
                <a16:creationId xmlns:a16="http://schemas.microsoft.com/office/drawing/2014/main" id="{E0A73677-9640-3CE1-155B-440683CBCBB7}"/>
              </a:ext>
            </a:extLst>
          </p:cNvPr>
          <p:cNvSpPr/>
          <p:nvPr/>
        </p:nvSpPr>
        <p:spPr>
          <a:xfrm>
            <a:off x="4190893" y="4209792"/>
            <a:ext cx="2266243" cy="958192"/>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1303" rtl="0" eaLnBrk="1" fontAlgn="auto" latinLnBrk="0" hangingPunct="1">
              <a:lnSpc>
                <a:spcPct val="100000"/>
              </a:lnSpc>
              <a:spcBef>
                <a:spcPts val="0"/>
              </a:spcBef>
              <a:spcAft>
                <a:spcPts val="0"/>
              </a:spcAft>
              <a:buClrTx/>
              <a:buSzTx/>
              <a:buFontTx/>
              <a:buNone/>
              <a:tabLst/>
              <a:defRPr/>
            </a:pPr>
            <a:r>
              <a:rPr kumimoji="0" lang="en-GB" sz="1715" b="0" i="0" u="none" strike="noStrike" kern="1200" cap="none" spc="0" normalizeH="0" baseline="0" noProof="0">
                <a:ln>
                  <a:noFill/>
                </a:ln>
                <a:solidFill>
                  <a:prstClr val="white"/>
                </a:solidFill>
                <a:effectLst/>
                <a:uLnTx/>
                <a:uFillTx/>
                <a:latin typeface="Calibri" panose="020F0502020204030204"/>
                <a:ea typeface="+mn-ea"/>
                <a:cs typeface="+mn-cs"/>
              </a:rPr>
              <a:t>Performance Indicator Document</a:t>
            </a:r>
          </a:p>
        </p:txBody>
      </p:sp>
      <p:sp>
        <p:nvSpPr>
          <p:cNvPr id="16" name="Rectangle: Rounded Corners 15">
            <a:extLst>
              <a:ext uri="{FF2B5EF4-FFF2-40B4-BE49-F238E27FC236}">
                <a16:creationId xmlns:a16="http://schemas.microsoft.com/office/drawing/2014/main" id="{636F9F04-C609-597A-E1B5-6F033053455D}"/>
              </a:ext>
            </a:extLst>
          </p:cNvPr>
          <p:cNvSpPr/>
          <p:nvPr/>
        </p:nvSpPr>
        <p:spPr>
          <a:xfrm>
            <a:off x="2524018" y="5343267"/>
            <a:ext cx="2266243" cy="958192"/>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1303" rtl="0" eaLnBrk="1" fontAlgn="auto" latinLnBrk="0" hangingPunct="1">
              <a:lnSpc>
                <a:spcPct val="100000"/>
              </a:lnSpc>
              <a:spcBef>
                <a:spcPts val="0"/>
              </a:spcBef>
              <a:spcAft>
                <a:spcPts val="0"/>
              </a:spcAft>
              <a:buClrTx/>
              <a:buSzTx/>
              <a:buFontTx/>
              <a:buNone/>
              <a:tabLst/>
              <a:defRPr/>
            </a:pPr>
            <a:r>
              <a:rPr kumimoji="0" lang="en-GB" sz="1715" b="0" i="0" u="none" strike="noStrike" kern="1200" cap="none" spc="0" normalizeH="0" baseline="0" noProof="0">
                <a:ln>
                  <a:noFill/>
                </a:ln>
                <a:solidFill>
                  <a:prstClr val="white"/>
                </a:solidFill>
                <a:effectLst/>
                <a:uLnTx/>
                <a:uFillTx/>
                <a:latin typeface="Calibri" panose="020F0502020204030204"/>
                <a:ea typeface="+mn-ea"/>
                <a:cs typeface="+mn-cs"/>
              </a:rPr>
              <a:t>Performance Measurement Report</a:t>
            </a:r>
          </a:p>
        </p:txBody>
      </p:sp>
      <p:sp>
        <p:nvSpPr>
          <p:cNvPr id="17" name="Arrow: Down 16">
            <a:extLst>
              <a:ext uri="{FF2B5EF4-FFF2-40B4-BE49-F238E27FC236}">
                <a16:creationId xmlns:a16="http://schemas.microsoft.com/office/drawing/2014/main" id="{1261E35D-C71C-38DB-7FA7-AADF46D627EC}"/>
              </a:ext>
            </a:extLst>
          </p:cNvPr>
          <p:cNvSpPr/>
          <p:nvPr/>
        </p:nvSpPr>
        <p:spPr>
          <a:xfrm>
            <a:off x="1829044" y="2247644"/>
            <a:ext cx="323850" cy="47491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Arrow: Down 17">
            <a:extLst>
              <a:ext uri="{FF2B5EF4-FFF2-40B4-BE49-F238E27FC236}">
                <a16:creationId xmlns:a16="http://schemas.microsoft.com/office/drawing/2014/main" id="{6C32E6F2-70E3-C731-0B4C-4B7246EA34C8}"/>
              </a:ext>
            </a:extLst>
          </p:cNvPr>
          <p:cNvSpPr/>
          <p:nvPr/>
        </p:nvSpPr>
        <p:spPr>
          <a:xfrm>
            <a:off x="5162089" y="2245010"/>
            <a:ext cx="323850" cy="47491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Arrow: Down 18">
            <a:extLst>
              <a:ext uri="{FF2B5EF4-FFF2-40B4-BE49-F238E27FC236}">
                <a16:creationId xmlns:a16="http://schemas.microsoft.com/office/drawing/2014/main" id="{7DCA28FD-C462-FA62-2C01-57CEEA485E5E}"/>
              </a:ext>
            </a:extLst>
          </p:cNvPr>
          <p:cNvSpPr/>
          <p:nvPr/>
        </p:nvSpPr>
        <p:spPr>
          <a:xfrm rot="18900000">
            <a:off x="2031541" y="5210926"/>
            <a:ext cx="323850" cy="47491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Arrow: Down 19">
            <a:extLst>
              <a:ext uri="{FF2B5EF4-FFF2-40B4-BE49-F238E27FC236}">
                <a16:creationId xmlns:a16="http://schemas.microsoft.com/office/drawing/2014/main" id="{FC3FAFB6-1281-E7A8-4A0F-65FAB73BE5D6}"/>
              </a:ext>
            </a:extLst>
          </p:cNvPr>
          <p:cNvSpPr/>
          <p:nvPr/>
        </p:nvSpPr>
        <p:spPr>
          <a:xfrm>
            <a:off x="1829044" y="3737515"/>
            <a:ext cx="323850" cy="47491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Arrow: Down 20">
            <a:extLst>
              <a:ext uri="{FF2B5EF4-FFF2-40B4-BE49-F238E27FC236}">
                <a16:creationId xmlns:a16="http://schemas.microsoft.com/office/drawing/2014/main" id="{9E299FEB-D4AE-CC09-E788-9618FA31B414}"/>
              </a:ext>
            </a:extLst>
          </p:cNvPr>
          <p:cNvSpPr/>
          <p:nvPr/>
        </p:nvSpPr>
        <p:spPr>
          <a:xfrm rot="2700000">
            <a:off x="4958889" y="5210924"/>
            <a:ext cx="323850" cy="47491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22" name="Arrow: Down 21">
            <a:extLst>
              <a:ext uri="{FF2B5EF4-FFF2-40B4-BE49-F238E27FC236}">
                <a16:creationId xmlns:a16="http://schemas.microsoft.com/office/drawing/2014/main" id="{78D6985C-EBC5-F278-7916-45D65F5DD8F7}"/>
              </a:ext>
            </a:extLst>
          </p:cNvPr>
          <p:cNvSpPr/>
          <p:nvPr/>
        </p:nvSpPr>
        <p:spPr>
          <a:xfrm>
            <a:off x="5162089" y="3737515"/>
            <a:ext cx="323850" cy="474910"/>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Rectangle: Rounded Corners 2">
            <a:extLst>
              <a:ext uri="{FF2B5EF4-FFF2-40B4-BE49-F238E27FC236}">
                <a16:creationId xmlns:a16="http://schemas.microsoft.com/office/drawing/2014/main" id="{4AEEB45E-EFAE-908D-01A2-B03E94514996}"/>
              </a:ext>
            </a:extLst>
          </p:cNvPr>
          <p:cNvSpPr/>
          <p:nvPr/>
        </p:nvSpPr>
        <p:spPr>
          <a:xfrm>
            <a:off x="6762644" y="2068945"/>
            <a:ext cx="4229206" cy="2319544"/>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1303" rtl="0" eaLnBrk="1" fontAlgn="auto" latinLnBrk="0" hangingPunct="1">
              <a:lnSpc>
                <a:spcPct val="100000"/>
              </a:lnSpc>
              <a:spcBef>
                <a:spcPts val="0"/>
              </a:spcBef>
              <a:spcAft>
                <a:spcPts val="0"/>
              </a:spcAft>
              <a:buClrTx/>
              <a:buSzTx/>
              <a:buFontTx/>
              <a:buNone/>
              <a:tabLst/>
              <a:defRPr/>
            </a:pPr>
            <a:r>
              <a:rPr kumimoji="0" lang="en-GB" sz="1715" b="0" i="0" u="none" strike="noStrike" kern="1200" cap="none" spc="0" normalizeH="0" baseline="0" noProof="0" dirty="0">
                <a:ln>
                  <a:noFill/>
                </a:ln>
                <a:solidFill>
                  <a:prstClr val="white"/>
                </a:solidFill>
                <a:effectLst/>
                <a:uLnTx/>
                <a:uFillTx/>
                <a:latin typeface="Calibri" panose="020F0502020204030204"/>
                <a:ea typeface="+mn-ea"/>
                <a:cs typeface="+mn-cs"/>
              </a:rPr>
              <a:t>The legal text has been clarified to reflect this and can be found in the meeting materials as v1.2</a:t>
            </a:r>
          </a:p>
        </p:txBody>
      </p:sp>
    </p:spTree>
    <p:extLst>
      <p:ext uri="{BB962C8B-B14F-4D97-AF65-F5344CB8AC3E}">
        <p14:creationId xmlns:p14="http://schemas.microsoft.com/office/powerpoint/2010/main" val="1129049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Arrow: Chevron 40">
            <a:extLst>
              <a:ext uri="{FF2B5EF4-FFF2-40B4-BE49-F238E27FC236}">
                <a16:creationId xmlns:a16="http://schemas.microsoft.com/office/drawing/2014/main" id="{07A83351-564C-4CEF-AA49-BDDF4CC9804A}"/>
              </a:ext>
            </a:extLst>
          </p:cNvPr>
          <p:cNvSpPr/>
          <p:nvPr/>
        </p:nvSpPr>
        <p:spPr>
          <a:xfrm>
            <a:off x="138388" y="2402170"/>
            <a:ext cx="11964584" cy="307777"/>
          </a:xfrm>
          <a:prstGeom prst="chevron">
            <a:avLst/>
          </a:prstGeom>
          <a:solidFill>
            <a:srgbClr val="BF1B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Calibri" panose="020F0502020204030204"/>
              <a:ea typeface="Lato" panose="020F0502020204030203" pitchFamily="34" charset="0"/>
              <a:cs typeface="Lato" panose="020F0502020204030203" pitchFamily="34" charset="0"/>
            </a:endParaRPr>
          </a:p>
        </p:txBody>
      </p:sp>
      <p:sp>
        <p:nvSpPr>
          <p:cNvPr id="43" name="Oval 42">
            <a:extLst>
              <a:ext uri="{FF2B5EF4-FFF2-40B4-BE49-F238E27FC236}">
                <a16:creationId xmlns:a16="http://schemas.microsoft.com/office/drawing/2014/main" id="{40E5E7DA-EA50-407C-AB4F-AC15FC426178}"/>
              </a:ext>
            </a:extLst>
          </p:cNvPr>
          <p:cNvSpPr/>
          <p:nvPr/>
        </p:nvSpPr>
        <p:spPr>
          <a:xfrm>
            <a:off x="437259" y="2064649"/>
            <a:ext cx="1118061" cy="963036"/>
          </a:xfrm>
          <a:prstGeom prst="ellipse">
            <a:avLst/>
          </a:prstGeom>
          <a:solidFill>
            <a:schemeClr val="bg1"/>
          </a:solidFill>
          <a:ln>
            <a:solidFill>
              <a:srgbClr val="BF1B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alibri" panose="020F0502020204030204"/>
                <a:ea typeface="Lato" panose="020F0502020204030203" pitchFamily="34" charset="0"/>
                <a:cs typeface="Lato" panose="020F0502020204030203" pitchFamily="34" charset="0"/>
              </a:rPr>
              <a:t>August 2022</a:t>
            </a:r>
          </a:p>
        </p:txBody>
      </p:sp>
      <p:sp>
        <p:nvSpPr>
          <p:cNvPr id="44" name="Oval 43">
            <a:extLst>
              <a:ext uri="{FF2B5EF4-FFF2-40B4-BE49-F238E27FC236}">
                <a16:creationId xmlns:a16="http://schemas.microsoft.com/office/drawing/2014/main" id="{B27BFBF3-5742-43F0-897B-3E1542EB8E14}"/>
              </a:ext>
            </a:extLst>
          </p:cNvPr>
          <p:cNvSpPr/>
          <p:nvPr/>
        </p:nvSpPr>
        <p:spPr>
          <a:xfrm>
            <a:off x="2719938" y="2020953"/>
            <a:ext cx="1118061" cy="963036"/>
          </a:xfrm>
          <a:prstGeom prst="ellipse">
            <a:avLst/>
          </a:prstGeom>
          <a:solidFill>
            <a:schemeClr val="bg1"/>
          </a:solidFill>
          <a:ln>
            <a:solidFill>
              <a:srgbClr val="BF1B58"/>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alibri" panose="020F0502020204030204"/>
                <a:ea typeface="Lato"/>
                <a:cs typeface="Lato"/>
              </a:rPr>
              <a:t>15 Sept</a:t>
            </a:r>
            <a:endParaRPr kumimoji="0" lang="en-GB" sz="1600" b="0" i="0" u="none" strike="noStrike" kern="1200" cap="none" spc="0" normalizeH="0" baseline="0" noProof="0">
              <a:ln>
                <a:noFill/>
              </a:ln>
              <a:solidFill>
                <a:srgbClr val="000000"/>
              </a:solidFill>
              <a:effectLst/>
              <a:uLnTx/>
              <a:uFillTx/>
              <a:latin typeface="Calibri" panose="020F0502020204030204"/>
              <a:ea typeface="Lato" panose="020F0502020204030203" pitchFamily="34" charset="0"/>
              <a:cs typeface="Lato" panose="020F0502020204030203" pitchFamily="34" charset="0"/>
            </a:endParaRPr>
          </a:p>
        </p:txBody>
      </p:sp>
      <p:sp>
        <p:nvSpPr>
          <p:cNvPr id="45" name="Oval 44">
            <a:extLst>
              <a:ext uri="{FF2B5EF4-FFF2-40B4-BE49-F238E27FC236}">
                <a16:creationId xmlns:a16="http://schemas.microsoft.com/office/drawing/2014/main" id="{7FE60C2F-0B95-449D-B5FB-9E8209424252}"/>
              </a:ext>
            </a:extLst>
          </p:cNvPr>
          <p:cNvSpPr/>
          <p:nvPr/>
        </p:nvSpPr>
        <p:spPr>
          <a:xfrm>
            <a:off x="6120680" y="2077658"/>
            <a:ext cx="1118061" cy="963036"/>
          </a:xfrm>
          <a:prstGeom prst="ellipse">
            <a:avLst/>
          </a:prstGeom>
          <a:solidFill>
            <a:schemeClr val="bg1"/>
          </a:solidFill>
          <a:ln>
            <a:solidFill>
              <a:srgbClr val="BF1B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alibri" panose="020F0502020204030204"/>
                <a:ea typeface="Lato" panose="020F0502020204030203" pitchFamily="34" charset="0"/>
                <a:cs typeface="Lato" panose="020F0502020204030203" pitchFamily="34" charset="0"/>
              </a:rPr>
              <a:t>13 Oct</a:t>
            </a:r>
          </a:p>
        </p:txBody>
      </p:sp>
      <p:sp>
        <p:nvSpPr>
          <p:cNvPr id="86" name="TextBox 85">
            <a:extLst>
              <a:ext uri="{FF2B5EF4-FFF2-40B4-BE49-F238E27FC236}">
                <a16:creationId xmlns:a16="http://schemas.microsoft.com/office/drawing/2014/main" id="{11EB9121-84FB-4A5F-9194-6020D135073D}"/>
              </a:ext>
            </a:extLst>
          </p:cNvPr>
          <p:cNvSpPr txBox="1"/>
          <p:nvPr/>
        </p:nvSpPr>
        <p:spPr>
          <a:xfrm>
            <a:off x="5627458" y="1066846"/>
            <a:ext cx="2104504"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Calibri" panose="020F0502020204030204"/>
                <a:ea typeface="Lato" panose="020F0502020204030203" pitchFamily="34" charset="0"/>
                <a:cs typeface="Lato" panose="020F0502020204030203" pitchFamily="34" charset="0"/>
              </a:rPr>
              <a:t>Consultation closes.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Calibri" panose="020F0502020204030204"/>
                <a:ea typeface="Lato" panose="020F0502020204030203" pitchFamily="34" charset="0"/>
                <a:cs typeface="Lato" panose="020F0502020204030203" pitchFamily="34" charset="0"/>
              </a:rPr>
              <a:t>DCC review responses amend PMM / </a:t>
            </a:r>
            <a:r>
              <a:rPr kumimoji="0" lang="en-GB" sz="1400" b="1" i="0" u="none" strike="noStrike" kern="1200" cap="none" spc="0" normalizeH="0" baseline="0" noProof="0" err="1">
                <a:ln>
                  <a:noFill/>
                </a:ln>
                <a:solidFill>
                  <a:srgbClr val="000000"/>
                </a:solidFill>
                <a:effectLst/>
                <a:uLnTx/>
                <a:uFillTx/>
                <a:latin typeface="Calibri" panose="020F0502020204030204"/>
                <a:ea typeface="Lato" panose="020F0502020204030203" pitchFamily="34" charset="0"/>
                <a:cs typeface="Lato" panose="020F0502020204030203" pitchFamily="34" charset="0"/>
              </a:rPr>
              <a:t>RLoSPPM</a:t>
            </a:r>
            <a:r>
              <a:rPr kumimoji="0" lang="en-GB" sz="1400" b="1" i="0" u="none" strike="noStrike" kern="1200" cap="none" spc="0" normalizeH="0" baseline="0" noProof="0">
                <a:ln>
                  <a:noFill/>
                </a:ln>
                <a:solidFill>
                  <a:srgbClr val="000000"/>
                </a:solidFill>
                <a:effectLst/>
                <a:uLnTx/>
                <a:uFillTx/>
                <a:latin typeface="Calibri" panose="020F0502020204030204"/>
                <a:ea typeface="Lato" panose="020F0502020204030203" pitchFamily="34" charset="0"/>
                <a:cs typeface="Lato" panose="020F0502020204030203" pitchFamily="34" charset="0"/>
              </a:rPr>
              <a:t> if required</a:t>
            </a:r>
          </a:p>
        </p:txBody>
      </p:sp>
      <p:sp>
        <p:nvSpPr>
          <p:cNvPr id="91" name="TextBox 90">
            <a:extLst>
              <a:ext uri="{FF2B5EF4-FFF2-40B4-BE49-F238E27FC236}">
                <a16:creationId xmlns:a16="http://schemas.microsoft.com/office/drawing/2014/main" id="{3F62C786-9EC0-49CC-8BBA-5F0A7C185F7D}"/>
              </a:ext>
            </a:extLst>
          </p:cNvPr>
          <p:cNvSpPr txBox="1"/>
          <p:nvPr/>
        </p:nvSpPr>
        <p:spPr>
          <a:xfrm>
            <a:off x="9735547" y="1290406"/>
            <a:ext cx="2224561"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Calibri" panose="020F0502020204030204"/>
                <a:ea typeface="Lato" panose="020F0502020204030203" pitchFamily="34" charset="0"/>
                <a:cs typeface="Lato" panose="020F0502020204030203" pitchFamily="34" charset="0"/>
              </a:rPr>
              <a:t>Present to SEC Panel and ask for approval to implement updated PMM</a:t>
            </a:r>
          </a:p>
        </p:txBody>
      </p:sp>
      <p:sp>
        <p:nvSpPr>
          <p:cNvPr id="95" name="TextBox 94">
            <a:extLst>
              <a:ext uri="{FF2B5EF4-FFF2-40B4-BE49-F238E27FC236}">
                <a16:creationId xmlns:a16="http://schemas.microsoft.com/office/drawing/2014/main" id="{F9980988-8BD0-4B60-AC25-FDABD98DC62B}"/>
              </a:ext>
            </a:extLst>
          </p:cNvPr>
          <p:cNvSpPr txBox="1"/>
          <p:nvPr/>
        </p:nvSpPr>
        <p:spPr>
          <a:xfrm>
            <a:off x="-73528" y="1504931"/>
            <a:ext cx="261528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Calibri" panose="020F0502020204030204"/>
                <a:ea typeface="Lato" panose="020F0502020204030203" pitchFamily="34" charset="0"/>
                <a:cs typeface="Lato" panose="020F0502020204030203" pitchFamily="34" charset="0"/>
              </a:rPr>
              <a:t>Amend PMM and </a:t>
            </a:r>
            <a:r>
              <a:rPr kumimoji="0" lang="en-GB" sz="1400" b="1" i="0" u="none" strike="noStrike" kern="1200" cap="none" spc="0" normalizeH="0" baseline="0" noProof="0" err="1">
                <a:ln>
                  <a:noFill/>
                </a:ln>
                <a:solidFill>
                  <a:srgbClr val="000000"/>
                </a:solidFill>
                <a:effectLst/>
                <a:uLnTx/>
                <a:uFillTx/>
                <a:latin typeface="Calibri" panose="020F0502020204030204"/>
                <a:ea typeface="Lato" panose="020F0502020204030203" pitchFamily="34" charset="0"/>
                <a:cs typeface="Lato" panose="020F0502020204030203" pitchFamily="34" charset="0"/>
              </a:rPr>
              <a:t>RLoSPPM</a:t>
            </a:r>
            <a:r>
              <a:rPr kumimoji="0" lang="en-GB" sz="1400" b="1" i="0" u="none" strike="noStrike" kern="1200" cap="none" spc="0" normalizeH="0" baseline="0" noProof="0">
                <a:ln>
                  <a:noFill/>
                </a:ln>
                <a:solidFill>
                  <a:srgbClr val="000000"/>
                </a:solidFill>
                <a:effectLst/>
                <a:uLnTx/>
                <a:uFillTx/>
                <a:latin typeface="Calibri" panose="020F0502020204030204"/>
                <a:ea typeface="Lato" panose="020F0502020204030203" pitchFamily="34" charset="0"/>
                <a:cs typeface="Lato" panose="020F0502020204030203" pitchFamily="34" charset="0"/>
              </a:rPr>
              <a:t>, and draft consultation </a:t>
            </a:r>
          </a:p>
        </p:txBody>
      </p:sp>
      <p:sp>
        <p:nvSpPr>
          <p:cNvPr id="39" name="TextBox 38">
            <a:extLst>
              <a:ext uri="{FF2B5EF4-FFF2-40B4-BE49-F238E27FC236}">
                <a16:creationId xmlns:a16="http://schemas.microsoft.com/office/drawing/2014/main" id="{A021B14E-CC82-472F-B1B7-D44DFE93D8FF}"/>
              </a:ext>
            </a:extLst>
          </p:cNvPr>
          <p:cNvSpPr txBox="1"/>
          <p:nvPr/>
        </p:nvSpPr>
        <p:spPr>
          <a:xfrm>
            <a:off x="2324865" y="2983989"/>
            <a:ext cx="2044564"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rgbClr val="000000"/>
                </a:solidFill>
                <a:effectLst/>
                <a:uLnTx/>
                <a:uFillTx/>
                <a:latin typeface="Calibri" panose="020F0502020204030204"/>
                <a:ea typeface="Lato" panose="020F0502020204030203" pitchFamily="34" charset="0"/>
                <a:cs typeface="Lato" panose="020F0502020204030203" pitchFamily="34" charset="0"/>
              </a:rPr>
              <a:t>Publish consultation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rgbClr val="000000"/>
                </a:solidFill>
                <a:effectLst/>
                <a:uLnTx/>
                <a:uFillTx/>
                <a:latin typeface="Calibri" panose="020F0502020204030204"/>
                <a:ea typeface="Lato" panose="020F0502020204030203" pitchFamily="34" charset="0"/>
                <a:cs typeface="Lato" panose="020F0502020204030203" pitchFamily="34" charset="0"/>
              </a:rPr>
              <a:t>(four weeks)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rgbClr val="000000"/>
                </a:solidFill>
                <a:effectLst/>
                <a:uLnTx/>
                <a:uFillTx/>
                <a:latin typeface="Calibri" panose="020F0502020204030204"/>
                <a:ea typeface="Lato" panose="020F0502020204030203" pitchFamily="34" charset="0"/>
                <a:cs typeface="Lato" panose="020F0502020204030203" pitchFamily="34" charset="0"/>
              </a:rPr>
              <a:t>Latest publication date, will aim to go early</a:t>
            </a:r>
          </a:p>
        </p:txBody>
      </p:sp>
      <p:sp>
        <p:nvSpPr>
          <p:cNvPr id="26" name="Title 1">
            <a:extLst>
              <a:ext uri="{FF2B5EF4-FFF2-40B4-BE49-F238E27FC236}">
                <a16:creationId xmlns:a16="http://schemas.microsoft.com/office/drawing/2014/main" id="{7C721228-A0ED-46F4-915B-6581668AC47E}"/>
              </a:ext>
            </a:extLst>
          </p:cNvPr>
          <p:cNvSpPr txBox="1">
            <a:spLocks/>
          </p:cNvSpPr>
          <p:nvPr/>
        </p:nvSpPr>
        <p:spPr>
          <a:xfrm>
            <a:off x="316870" y="484144"/>
            <a:ext cx="12102972" cy="363505"/>
          </a:xfrm>
          <a:prstGeom prst="rect">
            <a:avLst/>
          </a:prstGeom>
        </p:spPr>
        <p:txBody>
          <a:bodyPr vert="horz" lIns="0" tIns="0" rIns="0" bIns="0" rtlCol="0" anchor="t" anchorCtr="0">
            <a:noAutofit/>
          </a:bodyPr>
          <a:lstStyle>
            <a:lvl1pPr algn="l" defTabSz="914377" rtl="0" eaLnBrk="1" latinLnBrk="0" hangingPunct="1">
              <a:lnSpc>
                <a:spcPct val="90000"/>
              </a:lnSpc>
              <a:spcBef>
                <a:spcPct val="0"/>
              </a:spcBef>
              <a:buNone/>
              <a:defRPr sz="2600" b="1" kern="1200">
                <a:solidFill>
                  <a:schemeClr val="accent1"/>
                </a:solidFill>
                <a:latin typeface="Lato" panose="020F0502020204030203" pitchFamily="34" charset="77"/>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a:ln>
                  <a:noFill/>
                </a:ln>
                <a:solidFill>
                  <a:srgbClr val="1F1449"/>
                </a:solidFill>
                <a:effectLst/>
                <a:uLnTx/>
                <a:uFillTx/>
                <a:latin typeface="Lato" panose="020F0502020204030203" pitchFamily="34" charset="0"/>
                <a:ea typeface="Lato" panose="020F0502020204030203" pitchFamily="34" charset="0"/>
                <a:cs typeface="Lato" panose="020F0502020204030203" pitchFamily="34" charset="0"/>
              </a:rPr>
              <a:t>PMM Update Timeline</a:t>
            </a:r>
          </a:p>
        </p:txBody>
      </p:sp>
      <p:sp>
        <p:nvSpPr>
          <p:cNvPr id="25" name="TextBox 24">
            <a:extLst>
              <a:ext uri="{FF2B5EF4-FFF2-40B4-BE49-F238E27FC236}">
                <a16:creationId xmlns:a16="http://schemas.microsoft.com/office/drawing/2014/main" id="{FA40C8F1-80EE-4D73-AED3-E0ED0D31CCAB}"/>
              </a:ext>
            </a:extLst>
          </p:cNvPr>
          <p:cNvSpPr txBox="1"/>
          <p:nvPr/>
        </p:nvSpPr>
        <p:spPr>
          <a:xfrm>
            <a:off x="7755514" y="3018995"/>
            <a:ext cx="2044564"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a:ln>
                  <a:noFill/>
                </a:ln>
                <a:solidFill>
                  <a:srgbClr val="000000"/>
                </a:solidFill>
                <a:effectLst/>
                <a:uLnTx/>
                <a:uFillTx/>
                <a:latin typeface="Calibri" panose="020F0502020204030204"/>
                <a:ea typeface="Lato" panose="020F0502020204030203" pitchFamily="34" charset="0"/>
                <a:cs typeface="Lato" panose="020F0502020204030203" pitchFamily="34" charset="0"/>
              </a:rPr>
              <a:t>Present to SEC Operations – date dependent on availability</a:t>
            </a:r>
          </a:p>
        </p:txBody>
      </p:sp>
      <p:sp>
        <p:nvSpPr>
          <p:cNvPr id="15" name="Oval 14">
            <a:extLst>
              <a:ext uri="{FF2B5EF4-FFF2-40B4-BE49-F238E27FC236}">
                <a16:creationId xmlns:a16="http://schemas.microsoft.com/office/drawing/2014/main" id="{295DEAEA-E5E3-4FC8-A956-0CBC8CF63C46}"/>
              </a:ext>
            </a:extLst>
          </p:cNvPr>
          <p:cNvSpPr/>
          <p:nvPr/>
        </p:nvSpPr>
        <p:spPr>
          <a:xfrm>
            <a:off x="8193296" y="2055959"/>
            <a:ext cx="1118061" cy="963036"/>
          </a:xfrm>
          <a:prstGeom prst="ellipse">
            <a:avLst/>
          </a:prstGeom>
          <a:solidFill>
            <a:schemeClr val="bg1"/>
          </a:solidFill>
          <a:ln>
            <a:solidFill>
              <a:srgbClr val="BF1B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alibri" panose="020F0502020204030204"/>
                <a:ea typeface="Lato" panose="020F0502020204030203" pitchFamily="34" charset="0"/>
                <a:cs typeface="Lato" panose="020F0502020204030203" pitchFamily="34" charset="0"/>
              </a:rPr>
              <a:t>26 Oct  11 Nov</a:t>
            </a:r>
          </a:p>
        </p:txBody>
      </p:sp>
      <p:sp>
        <p:nvSpPr>
          <p:cNvPr id="16" name="Oval 15">
            <a:extLst>
              <a:ext uri="{FF2B5EF4-FFF2-40B4-BE49-F238E27FC236}">
                <a16:creationId xmlns:a16="http://schemas.microsoft.com/office/drawing/2014/main" id="{3556947F-701C-4A90-ADCE-E22DE007A11D}"/>
              </a:ext>
            </a:extLst>
          </p:cNvPr>
          <p:cNvSpPr/>
          <p:nvPr/>
        </p:nvSpPr>
        <p:spPr>
          <a:xfrm>
            <a:off x="10288798" y="2064649"/>
            <a:ext cx="1118061" cy="963036"/>
          </a:xfrm>
          <a:prstGeom prst="ellipse">
            <a:avLst/>
          </a:prstGeom>
          <a:solidFill>
            <a:schemeClr val="bg1"/>
          </a:solidFill>
          <a:ln>
            <a:solidFill>
              <a:srgbClr val="BF1B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Calibri" panose="020F0502020204030204"/>
                <a:ea typeface="Lato" panose="020F0502020204030203" pitchFamily="34" charset="0"/>
                <a:cs typeface="Lato" panose="020F0502020204030203" pitchFamily="34" charset="0"/>
              </a:rPr>
              <a:t>25 Nov</a:t>
            </a:r>
          </a:p>
        </p:txBody>
      </p:sp>
      <p:sp>
        <p:nvSpPr>
          <p:cNvPr id="2" name="TextBox 1">
            <a:extLst>
              <a:ext uri="{FF2B5EF4-FFF2-40B4-BE49-F238E27FC236}">
                <a16:creationId xmlns:a16="http://schemas.microsoft.com/office/drawing/2014/main" id="{C0C0E172-4661-F055-5735-8852675EEA2A}"/>
              </a:ext>
            </a:extLst>
          </p:cNvPr>
          <p:cNvSpPr txBox="1"/>
          <p:nvPr/>
        </p:nvSpPr>
        <p:spPr>
          <a:xfrm>
            <a:off x="0" y="4260126"/>
            <a:ext cx="12192000"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33333"/>
                </a:solidFill>
                <a:effectLst/>
                <a:uLnTx/>
                <a:uFillTx/>
                <a:latin typeface="Calibri"/>
                <a:ea typeface="+mn-ea"/>
                <a:cs typeface="+mn-cs"/>
              </a:rPr>
              <a:t>Indicative timescales for updating the PMM have been provided. The reporting for AD1s, 8F35 and 8F36 Alerts will continue to be provided to the DNOs in the manner and method as currently received. Following the revision of the PMM the report will form part of the PMR pack and will be appended as such.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33333"/>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33333"/>
                </a:solidFill>
                <a:effectLst/>
                <a:uLnTx/>
                <a:uFillTx/>
                <a:latin typeface="Calibri"/>
                <a:ea typeface="+mn-ea"/>
                <a:cs typeface="+mn-cs"/>
              </a:rPr>
              <a:t>DCC will continue to keep DNOs up to date on the progress of the implementation of the PMM changes and confirm the first date when the report will be formally included as part of the PMR.</a:t>
            </a:r>
          </a:p>
        </p:txBody>
      </p:sp>
    </p:spTree>
    <p:extLst>
      <p:ext uri="{BB962C8B-B14F-4D97-AF65-F5344CB8AC3E}">
        <p14:creationId xmlns:p14="http://schemas.microsoft.com/office/powerpoint/2010/main" val="722566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50" y="254000"/>
            <a:ext cx="10287000" cy="719329"/>
          </a:xfrm>
        </p:spPr>
        <p:txBody>
          <a:bodyPr/>
          <a:lstStyle/>
          <a:p>
            <a:r>
              <a:rPr lang="en-GB" altLang="en-GB"/>
              <a:t>MP096: Recommendations</a:t>
            </a:r>
          </a:p>
        </p:txBody>
      </p:sp>
      <p:sp>
        <p:nvSpPr>
          <p:cNvPr id="3" name="Content Placeholder 2"/>
          <p:cNvSpPr>
            <a:spLocks noGrp="1"/>
          </p:cNvSpPr>
          <p:nvPr>
            <p:ph idx="1"/>
          </p:nvPr>
        </p:nvSpPr>
        <p:spPr>
          <a:xfrm>
            <a:off x="726622" y="1303546"/>
            <a:ext cx="10515600" cy="4851375"/>
          </a:xfrm>
        </p:spPr>
        <p:txBody>
          <a:bodyPr>
            <a:normAutofit/>
          </a:bodyPr>
          <a:lstStyle/>
          <a:p>
            <a:pPr lvl="0"/>
            <a:r>
              <a:rPr lang="en-GB" b="1"/>
              <a:t>AGREE</a:t>
            </a:r>
            <a:r>
              <a:rPr lang="en-GB"/>
              <a:t> this Modification Proposal should proceed to vote</a:t>
            </a:r>
          </a:p>
          <a:p>
            <a:pPr lvl="0"/>
            <a:r>
              <a:rPr lang="en-GB" b="1"/>
              <a:t>RECOMMEND</a:t>
            </a:r>
            <a:r>
              <a:rPr lang="en-GB"/>
              <a:t> to the Authority whether this Modification Proposal should be </a:t>
            </a:r>
            <a:r>
              <a:rPr lang="en-GB" b="1"/>
              <a:t>APPROVED</a:t>
            </a:r>
            <a:r>
              <a:rPr lang="en-GB"/>
              <a:t> or </a:t>
            </a:r>
            <a:r>
              <a:rPr lang="en-GB" b="1"/>
              <a:t>REJECTED</a:t>
            </a:r>
            <a:endParaRPr lang="en-GB"/>
          </a:p>
          <a:p>
            <a:r>
              <a:rPr lang="en-GB" b="1"/>
              <a:t>PROVIDE</a:t>
            </a:r>
            <a:r>
              <a:rPr lang="en-GB"/>
              <a:t> rationale for this recommendation against the General SEC Objectives</a:t>
            </a:r>
          </a:p>
        </p:txBody>
      </p:sp>
      <p:sp>
        <p:nvSpPr>
          <p:cNvPr id="5" name="Slide Number Placeholder 4"/>
          <p:cNvSpPr>
            <a:spLocks noGrp="1"/>
          </p:cNvSpPr>
          <p:nvPr>
            <p:ph type="sldNum" sz="quarter" idx="12"/>
          </p:nvPr>
        </p:nvSpPr>
        <p:spPr>
          <a:xfrm>
            <a:off x="8705850" y="640419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10C381-1A06-427A-8938-CFE23249EA2B}" type="slidenum">
              <a:rPr kumimoji="0" lang="en-GB" sz="120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srgbClr val="FFFFFF"/>
              </a:solidFill>
              <a:effectLst/>
              <a:uLnTx/>
              <a:uFillTx/>
              <a:latin typeface="Calibri"/>
              <a:ea typeface="+mn-ea"/>
              <a:cs typeface="+mn-cs"/>
            </a:endParaRPr>
          </a:p>
        </p:txBody>
      </p:sp>
      <p:sp>
        <p:nvSpPr>
          <p:cNvPr id="7" name="Footer Placeholder 3">
            <a:extLst>
              <a:ext uri="{FF2B5EF4-FFF2-40B4-BE49-F238E27FC236}">
                <a16:creationId xmlns:a16="http://schemas.microsoft.com/office/drawing/2014/main" id="{14A472CF-8C59-D674-AED5-9A86A1117E0E}"/>
              </a:ext>
            </a:extLst>
          </p:cNvPr>
          <p:cNvSpPr>
            <a:spLocks noGrp="1"/>
          </p:cNvSpPr>
          <p:nvPr>
            <p:ph type="ftr" sz="quarter" idx="11"/>
          </p:nvPr>
        </p:nvSpPr>
        <p:spPr>
          <a:xfrm>
            <a:off x="742950" y="6404194"/>
            <a:ext cx="89344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a:ea typeface="+mn-ea"/>
                <a:cs typeface="+mn-cs"/>
              </a:rPr>
              <a:t>MP096 ‘DNO Power Outage Alerts’</a:t>
            </a:r>
          </a:p>
        </p:txBody>
      </p:sp>
    </p:spTree>
    <p:extLst>
      <p:ext uri="{BB962C8B-B14F-4D97-AF65-F5344CB8AC3E}">
        <p14:creationId xmlns:p14="http://schemas.microsoft.com/office/powerpoint/2010/main" val="1989133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p:txBody>
          <a:bodyPr/>
          <a:lstStyle/>
          <a:p>
            <a:r>
              <a:rPr lang="en-GB"/>
              <a:t>MP102B: Overview</a:t>
            </a:r>
          </a:p>
        </p:txBody>
      </p:sp>
      <p:graphicFrame>
        <p:nvGraphicFramePr>
          <p:cNvPr id="8" name="Content Placeholder 7">
            <a:extLst>
              <a:ext uri="{FF2B5EF4-FFF2-40B4-BE49-F238E27FC236}">
                <a16:creationId xmlns:a16="http://schemas.microsoft.com/office/drawing/2014/main" id="{49755365-DB5E-4937-9652-3B36FF1D60DC}"/>
              </a:ext>
            </a:extLst>
          </p:cNvPr>
          <p:cNvGraphicFramePr>
            <a:graphicFrameLocks noGrp="1"/>
          </p:cNvGraphicFramePr>
          <p:nvPr>
            <p:ph idx="1"/>
            <p:extLst>
              <p:ext uri="{D42A27DB-BD31-4B8C-83A1-F6EECF244321}">
                <p14:modId xmlns:p14="http://schemas.microsoft.com/office/powerpoint/2010/main" val="3790509289"/>
              </p:ext>
            </p:extLst>
          </p:nvPr>
        </p:nvGraphicFramePr>
        <p:xfrm>
          <a:off x="727075" y="1303338"/>
          <a:ext cx="10515600" cy="485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258A12FA-8EA2-4323-A528-B3DC021CC767}"/>
              </a:ext>
            </a:extLst>
          </p:cNvPr>
          <p:cNvSpPr>
            <a:spLocks noGrp="1"/>
          </p:cNvSpPr>
          <p:nvPr>
            <p:ph type="ftr" sz="quarter" idx="11"/>
          </p:nvPr>
        </p:nvSpPr>
        <p:spPr>
          <a:xfrm>
            <a:off x="742950" y="6404194"/>
            <a:ext cx="89344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a:ea typeface="+mn-ea"/>
                <a:cs typeface="+mn-cs"/>
              </a:rPr>
              <a:t>MP102B ‘Power Outage Alerts triggered by an OTA firmware upgrade - enduring solution’</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10C381-1A06-427A-8938-CFE23249EA2B}" type="slidenum">
              <a:rPr kumimoji="0" lang="en-GB" sz="120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130850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p:txBody>
          <a:bodyPr/>
          <a:lstStyle/>
          <a:p>
            <a:r>
              <a:rPr lang="en-GB"/>
              <a:t>MP102B: Assessment of Change </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p:txBody>
          <a:bodyPr/>
          <a:lstStyle/>
          <a:p>
            <a:pPr lvl="0"/>
            <a:fld id="{0010C381-1A06-427A-8938-CFE23249EA2B}" type="slidenum">
              <a:rPr lang="en-GB" noProof="0" smtClean="0"/>
              <a:pPr lvl="0"/>
              <a:t>15</a:t>
            </a:fld>
            <a:endParaRPr lang="en-GB" noProof="0"/>
          </a:p>
        </p:txBody>
      </p:sp>
      <p:sp>
        <p:nvSpPr>
          <p:cNvPr id="3" name="TextBox 2">
            <a:extLst>
              <a:ext uri="{FF2B5EF4-FFF2-40B4-BE49-F238E27FC236}">
                <a16:creationId xmlns:a16="http://schemas.microsoft.com/office/drawing/2014/main" id="{479BA7BF-4BD6-4116-8A48-28D0636D4EEA}"/>
              </a:ext>
            </a:extLst>
          </p:cNvPr>
          <p:cNvSpPr txBox="1"/>
          <p:nvPr/>
        </p:nvSpPr>
        <p:spPr>
          <a:xfrm>
            <a:off x="742950" y="4870357"/>
            <a:ext cx="10389940" cy="892552"/>
          </a:xfrm>
          <a:prstGeom prst="rect">
            <a:avLst/>
          </a:prstGeom>
          <a:solidFill>
            <a:schemeClr val="accent1"/>
          </a:solidFill>
        </p:spPr>
        <p:txBody>
          <a:bodyPr wrap="square" rtlCol="0">
            <a:spAutoFit/>
          </a:bodyPr>
          <a:lstStyle/>
          <a:p>
            <a:r>
              <a:rPr lang="en-GB" sz="2400" b="1">
                <a:solidFill>
                  <a:schemeClr val="bg1"/>
                </a:solidFill>
              </a:rPr>
              <a:t>SEC Objective (a)</a:t>
            </a:r>
          </a:p>
          <a:p>
            <a:r>
              <a:rPr lang="en-GB" sz="1400">
                <a:solidFill>
                  <a:schemeClr val="bg1"/>
                </a:solidFill>
              </a:rPr>
              <a:t>(a)    Facilitate the efficient provision, installation, and operation, as well as interoperability, of Smart Metering Systems at Energy Consumers’ premises within Great Britain</a:t>
            </a:r>
          </a:p>
        </p:txBody>
      </p:sp>
      <p:graphicFrame>
        <p:nvGraphicFramePr>
          <p:cNvPr id="10" name="Content Placeholder 7">
            <a:extLst>
              <a:ext uri="{FF2B5EF4-FFF2-40B4-BE49-F238E27FC236}">
                <a16:creationId xmlns:a16="http://schemas.microsoft.com/office/drawing/2014/main" id="{E4CFD5B6-468A-4B7D-9749-611EEFA1366F}"/>
              </a:ext>
            </a:extLst>
          </p:cNvPr>
          <p:cNvGraphicFramePr>
            <a:graphicFrameLocks/>
          </p:cNvGraphicFramePr>
          <p:nvPr>
            <p:extLst>
              <p:ext uri="{D42A27DB-BD31-4B8C-83A1-F6EECF244321}">
                <p14:modId xmlns:p14="http://schemas.microsoft.com/office/powerpoint/2010/main" val="1614639073"/>
              </p:ext>
            </p:extLst>
          </p:nvPr>
        </p:nvGraphicFramePr>
        <p:xfrm>
          <a:off x="704850" y="664204"/>
          <a:ext cx="10389940" cy="485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452BF946-7241-40B9-7151-5FA37C08ED9E}"/>
              </a:ext>
            </a:extLst>
          </p:cNvPr>
          <p:cNvSpPr>
            <a:spLocks noGrp="1"/>
          </p:cNvSpPr>
          <p:nvPr>
            <p:ph type="ftr" sz="quarter" idx="11"/>
          </p:nvPr>
        </p:nvSpPr>
        <p:spPr>
          <a:xfrm>
            <a:off x="742950" y="6404194"/>
            <a:ext cx="89344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a:ea typeface="+mn-ea"/>
                <a:cs typeface="+mn-cs"/>
              </a:rPr>
              <a:t>MP102B ‘Power Outage Alerts triggered by an OTA firmware upgrade - enduring solution’</a:t>
            </a:r>
          </a:p>
        </p:txBody>
      </p:sp>
    </p:spTree>
    <p:extLst>
      <p:ext uri="{BB962C8B-B14F-4D97-AF65-F5344CB8AC3E}">
        <p14:creationId xmlns:p14="http://schemas.microsoft.com/office/powerpoint/2010/main" val="3340938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9859C-5EBF-4E5D-B4DD-2084FFF70A2A}"/>
              </a:ext>
            </a:extLst>
          </p:cNvPr>
          <p:cNvSpPr>
            <a:spLocks noGrp="1"/>
          </p:cNvSpPr>
          <p:nvPr>
            <p:ph type="title"/>
          </p:nvPr>
        </p:nvSpPr>
        <p:spPr/>
        <p:txBody>
          <a:bodyPr/>
          <a:lstStyle/>
          <a:p>
            <a:r>
              <a:rPr lang="en-GB"/>
              <a:t>MP102B: MRC responses</a:t>
            </a:r>
          </a:p>
        </p:txBody>
      </p:sp>
      <p:sp>
        <p:nvSpPr>
          <p:cNvPr id="8" name="Content Placeholder 7">
            <a:extLst>
              <a:ext uri="{FF2B5EF4-FFF2-40B4-BE49-F238E27FC236}">
                <a16:creationId xmlns:a16="http://schemas.microsoft.com/office/drawing/2014/main" id="{F00DBAE5-9047-4BD7-B706-3CB9F0EE271A}"/>
              </a:ext>
            </a:extLst>
          </p:cNvPr>
          <p:cNvSpPr>
            <a:spLocks noGrp="1"/>
          </p:cNvSpPr>
          <p:nvPr>
            <p:ph idx="1"/>
          </p:nvPr>
        </p:nvSpPr>
        <p:spPr>
          <a:xfrm>
            <a:off x="5382126" y="1303546"/>
            <a:ext cx="5860096" cy="4851375"/>
          </a:xfrm>
        </p:spPr>
        <p:txBody>
          <a:bodyPr>
            <a:normAutofit/>
          </a:bodyPr>
          <a:lstStyle/>
          <a:p>
            <a:pPr marL="0" indent="0">
              <a:buNone/>
            </a:pPr>
            <a:r>
              <a:rPr lang="en-GB" b="1"/>
              <a:t>Key comments</a:t>
            </a:r>
          </a:p>
          <a:p>
            <a:r>
              <a:rPr lang="en-GB"/>
              <a:t>“It will have a positive impact on quality of services”</a:t>
            </a:r>
          </a:p>
          <a:p>
            <a:r>
              <a:rPr lang="en-GB"/>
              <a:t>“The implementation of MP102B will reduce the volume of erroneous alerts arriving at our gateway.”</a:t>
            </a:r>
          </a:p>
          <a:p>
            <a:r>
              <a:rPr lang="en-GB"/>
              <a:t>“Noting the costs, business requirements and legal text we believe this modification should be approved.”</a:t>
            </a:r>
          </a:p>
          <a:p>
            <a:r>
              <a:rPr lang="en-GB"/>
              <a:t>“It should be really clear how the costs are going to be split out and where this information is held”</a:t>
            </a:r>
          </a:p>
        </p:txBody>
      </p:sp>
      <p:sp>
        <p:nvSpPr>
          <p:cNvPr id="5" name="Slide Number Placeholder 4">
            <a:extLst>
              <a:ext uri="{FF2B5EF4-FFF2-40B4-BE49-F238E27FC236}">
                <a16:creationId xmlns:a16="http://schemas.microsoft.com/office/drawing/2014/main" id="{3BD45475-B384-4019-9805-5420F7DCE6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10C381-1A06-427A-8938-CFE23249EA2B}" type="slidenum">
              <a:rPr kumimoji="0" lang="en-GB" sz="120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srgbClr val="FFFFFF"/>
              </a:solidFill>
              <a:effectLst/>
              <a:uLnTx/>
              <a:uFillTx/>
              <a:latin typeface="Calibri"/>
              <a:ea typeface="+mn-ea"/>
              <a:cs typeface="+mn-cs"/>
            </a:endParaRPr>
          </a:p>
        </p:txBody>
      </p:sp>
      <p:sp>
        <p:nvSpPr>
          <p:cNvPr id="3" name="Footer Placeholder 3">
            <a:extLst>
              <a:ext uri="{FF2B5EF4-FFF2-40B4-BE49-F238E27FC236}">
                <a16:creationId xmlns:a16="http://schemas.microsoft.com/office/drawing/2014/main" id="{1D186021-DB38-737D-4B87-17B5B62C350F}"/>
              </a:ext>
            </a:extLst>
          </p:cNvPr>
          <p:cNvSpPr>
            <a:spLocks noGrp="1"/>
          </p:cNvSpPr>
          <p:nvPr>
            <p:ph type="ftr" sz="quarter" idx="11"/>
          </p:nvPr>
        </p:nvSpPr>
        <p:spPr>
          <a:xfrm>
            <a:off x="742950" y="6404194"/>
            <a:ext cx="89344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a:ea typeface="+mn-ea"/>
                <a:cs typeface="+mn-cs"/>
              </a:rPr>
              <a:t>MP102B ‘Power Outage Alerts triggered by an OTA firmware upgrade - enduring solution’</a:t>
            </a:r>
          </a:p>
        </p:txBody>
      </p:sp>
      <p:graphicFrame>
        <p:nvGraphicFramePr>
          <p:cNvPr id="6" name="Chart 5">
            <a:extLst>
              <a:ext uri="{FF2B5EF4-FFF2-40B4-BE49-F238E27FC236}">
                <a16:creationId xmlns:a16="http://schemas.microsoft.com/office/drawing/2014/main" id="{F9B9610D-FC58-C47B-74D2-19CB8B443697}"/>
              </a:ext>
            </a:extLst>
          </p:cNvPr>
          <p:cNvGraphicFramePr/>
          <p:nvPr>
            <p:extLst>
              <p:ext uri="{D42A27DB-BD31-4B8C-83A1-F6EECF244321}">
                <p14:modId xmlns:p14="http://schemas.microsoft.com/office/powerpoint/2010/main" val="1784874406"/>
              </p:ext>
            </p:extLst>
          </p:nvPr>
        </p:nvGraphicFramePr>
        <p:xfrm>
          <a:off x="104775" y="1436292"/>
          <a:ext cx="5486400" cy="39854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19895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50" y="254000"/>
            <a:ext cx="10287000" cy="719329"/>
          </a:xfrm>
        </p:spPr>
        <p:txBody>
          <a:bodyPr/>
          <a:lstStyle/>
          <a:p>
            <a:r>
              <a:rPr lang="en-GB" altLang="en-GB"/>
              <a:t>MP102B: Recommendations</a:t>
            </a:r>
          </a:p>
        </p:txBody>
      </p:sp>
      <p:sp>
        <p:nvSpPr>
          <p:cNvPr id="3" name="Content Placeholder 2"/>
          <p:cNvSpPr>
            <a:spLocks noGrp="1"/>
          </p:cNvSpPr>
          <p:nvPr>
            <p:ph idx="1"/>
          </p:nvPr>
        </p:nvSpPr>
        <p:spPr>
          <a:xfrm>
            <a:off x="726622" y="1303546"/>
            <a:ext cx="10515600" cy="4851375"/>
          </a:xfrm>
        </p:spPr>
        <p:txBody>
          <a:bodyPr>
            <a:normAutofit/>
          </a:bodyPr>
          <a:lstStyle/>
          <a:p>
            <a:pPr lvl="0"/>
            <a:r>
              <a:rPr lang="en-GB" b="1"/>
              <a:t>AGREE</a:t>
            </a:r>
            <a:r>
              <a:rPr lang="en-GB"/>
              <a:t> this Modification Proposal should proceed to vote</a:t>
            </a:r>
          </a:p>
          <a:p>
            <a:pPr lvl="0"/>
            <a:r>
              <a:rPr lang="en-GB" b="1"/>
              <a:t>DETERMINE</a:t>
            </a:r>
            <a:r>
              <a:rPr lang="en-GB"/>
              <a:t> whether this Modification Proposal should be </a:t>
            </a:r>
            <a:r>
              <a:rPr lang="en-GB" b="1"/>
              <a:t>APPROVED</a:t>
            </a:r>
            <a:r>
              <a:rPr lang="en-GB"/>
              <a:t> or </a:t>
            </a:r>
            <a:r>
              <a:rPr lang="en-GB" b="1"/>
              <a:t>REJECTED</a:t>
            </a:r>
            <a:r>
              <a:rPr lang="en-GB"/>
              <a:t> under Self-Governance</a:t>
            </a:r>
          </a:p>
          <a:p>
            <a:r>
              <a:rPr lang="en-GB" b="1"/>
              <a:t>PROVIDE</a:t>
            </a:r>
            <a:r>
              <a:rPr lang="en-GB"/>
              <a:t> rationale for this decision against the General SEC Objectives</a:t>
            </a:r>
          </a:p>
        </p:txBody>
      </p:sp>
      <p:sp>
        <p:nvSpPr>
          <p:cNvPr id="5" name="Slide Number Placeholder 4"/>
          <p:cNvSpPr>
            <a:spLocks noGrp="1"/>
          </p:cNvSpPr>
          <p:nvPr>
            <p:ph type="sldNum" sz="quarter" idx="12"/>
          </p:nvPr>
        </p:nvSpPr>
        <p:spPr>
          <a:xfrm>
            <a:off x="8705850" y="640419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10C381-1A06-427A-8938-CFE23249EA2B}" type="slidenum">
              <a:rPr kumimoji="0" lang="en-GB" sz="120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srgbClr val="FFFFFF"/>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C2F3AAE5-53C7-B8BA-7558-48DC2A945881}"/>
              </a:ext>
            </a:extLst>
          </p:cNvPr>
          <p:cNvSpPr>
            <a:spLocks noGrp="1"/>
          </p:cNvSpPr>
          <p:nvPr>
            <p:ph type="ftr" sz="quarter" idx="11"/>
          </p:nvPr>
        </p:nvSpPr>
        <p:spPr>
          <a:xfrm>
            <a:off x="742950" y="6404194"/>
            <a:ext cx="89344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a:ea typeface="+mn-ea"/>
                <a:cs typeface="+mn-cs"/>
              </a:rPr>
              <a:t>MP102B ‘Power Outage Alerts triggered by an OTA firmware upgrade - enduring solution’</a:t>
            </a:r>
          </a:p>
        </p:txBody>
      </p:sp>
    </p:spTree>
    <p:extLst>
      <p:ext uri="{BB962C8B-B14F-4D97-AF65-F5344CB8AC3E}">
        <p14:creationId xmlns:p14="http://schemas.microsoft.com/office/powerpoint/2010/main" val="4269099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p:txBody>
          <a:bodyPr/>
          <a:lstStyle/>
          <a:p>
            <a:r>
              <a:rPr lang="en-GB"/>
              <a:t>MP125: Overview</a:t>
            </a:r>
          </a:p>
        </p:txBody>
      </p:sp>
      <p:graphicFrame>
        <p:nvGraphicFramePr>
          <p:cNvPr id="8" name="Content Placeholder 7">
            <a:extLst>
              <a:ext uri="{FF2B5EF4-FFF2-40B4-BE49-F238E27FC236}">
                <a16:creationId xmlns:a16="http://schemas.microsoft.com/office/drawing/2014/main" id="{49755365-DB5E-4937-9652-3B36FF1D60DC}"/>
              </a:ext>
            </a:extLst>
          </p:cNvPr>
          <p:cNvGraphicFramePr>
            <a:graphicFrameLocks noGrp="1"/>
          </p:cNvGraphicFramePr>
          <p:nvPr>
            <p:ph idx="1"/>
          </p:nvPr>
        </p:nvGraphicFramePr>
        <p:xfrm>
          <a:off x="727075" y="1303338"/>
          <a:ext cx="10515600" cy="485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258A12FA-8EA2-4323-A528-B3DC021CC767}"/>
              </a:ext>
            </a:extLst>
          </p:cNvPr>
          <p:cNvSpPr>
            <a:spLocks noGrp="1"/>
          </p:cNvSpPr>
          <p:nvPr>
            <p:ph type="ftr" sz="quarter" idx="11"/>
          </p:nvPr>
        </p:nvSpPr>
        <p:spPr>
          <a:xfrm>
            <a:off x="742950" y="6404194"/>
            <a:ext cx="89344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a:ea typeface="+mn-ea"/>
                <a:cs typeface="+mn-cs"/>
              </a:rPr>
              <a:t>MP125 ‘</a:t>
            </a:r>
            <a:r>
              <a:rPr lang="en-GB" sz="1800">
                <a:solidFill>
                  <a:srgbClr val="FFFFFF"/>
                </a:solidFill>
                <a:latin typeface="Calibri"/>
              </a:rPr>
              <a:t>Correcting Device Information for the ESME Variant</a:t>
            </a:r>
            <a:r>
              <a:rPr kumimoji="0" lang="en-GB" sz="1800" b="0" i="0" u="none" strike="noStrike" kern="1200" cap="none" spc="0" normalizeH="0" baseline="0" noProof="0">
                <a:ln>
                  <a:noFill/>
                </a:ln>
                <a:solidFill>
                  <a:srgbClr val="FFFFFF"/>
                </a:solidFill>
                <a:effectLst/>
                <a:uLnTx/>
                <a:uFillTx/>
                <a:latin typeface="Calibri"/>
                <a:ea typeface="+mn-ea"/>
                <a:cs typeface="+mn-cs"/>
              </a:rPr>
              <a:t>’</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10C381-1A06-427A-8938-CFE23249EA2B}" type="slidenum">
              <a:rPr kumimoji="0" lang="en-GB" sz="120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969609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p:txBody>
          <a:bodyPr/>
          <a:lstStyle/>
          <a:p>
            <a:r>
              <a:rPr lang="en-GB"/>
              <a:t>MP125: Assessment of change</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10C381-1A06-427A-8938-CFE23249EA2B}" type="slidenum">
              <a:rPr kumimoji="0" lang="en-GB" sz="120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srgbClr val="FFFFFF"/>
              </a:solidFill>
              <a:effectLst/>
              <a:uLnTx/>
              <a:uFillTx/>
              <a:latin typeface="Calibri"/>
              <a:ea typeface="+mn-ea"/>
              <a:cs typeface="+mn-cs"/>
            </a:endParaRPr>
          </a:p>
        </p:txBody>
      </p:sp>
      <p:sp>
        <p:nvSpPr>
          <p:cNvPr id="3" name="TextBox 2">
            <a:extLst>
              <a:ext uri="{FF2B5EF4-FFF2-40B4-BE49-F238E27FC236}">
                <a16:creationId xmlns:a16="http://schemas.microsoft.com/office/drawing/2014/main" id="{479BA7BF-4BD6-4116-8A48-28D0636D4EEA}"/>
              </a:ext>
            </a:extLst>
          </p:cNvPr>
          <p:cNvSpPr txBox="1"/>
          <p:nvPr/>
        </p:nvSpPr>
        <p:spPr>
          <a:xfrm>
            <a:off x="830510" y="5262140"/>
            <a:ext cx="10389940" cy="892552"/>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FFFFFF"/>
                </a:solidFill>
                <a:effectLst/>
                <a:uLnTx/>
                <a:uFillTx/>
                <a:latin typeface="Calibri"/>
                <a:ea typeface="+mn-ea"/>
                <a:cs typeface="+mn-cs"/>
              </a:rPr>
              <a:t>SEC Objective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Calibri"/>
                <a:ea typeface="+mn-ea"/>
                <a:cs typeface="+mn-cs"/>
              </a:rPr>
              <a:t>Facilitate the efficient provision, installation, and operation, as well as interoperability, of Smart Metering Systems at Energy Consumers’ premises within Great Britain</a:t>
            </a:r>
          </a:p>
        </p:txBody>
      </p:sp>
      <p:graphicFrame>
        <p:nvGraphicFramePr>
          <p:cNvPr id="10" name="Content Placeholder 7">
            <a:extLst>
              <a:ext uri="{FF2B5EF4-FFF2-40B4-BE49-F238E27FC236}">
                <a16:creationId xmlns:a16="http://schemas.microsoft.com/office/drawing/2014/main" id="{E4CFD5B6-468A-4B7D-9749-611EEFA1366F}"/>
              </a:ext>
            </a:extLst>
          </p:cNvPr>
          <p:cNvGraphicFramePr>
            <a:graphicFrameLocks/>
          </p:cNvGraphicFramePr>
          <p:nvPr/>
        </p:nvGraphicFramePr>
        <p:xfrm>
          <a:off x="704850" y="664204"/>
          <a:ext cx="10389940" cy="485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Footer Placeholder 3">
            <a:extLst>
              <a:ext uri="{FF2B5EF4-FFF2-40B4-BE49-F238E27FC236}">
                <a16:creationId xmlns:a16="http://schemas.microsoft.com/office/drawing/2014/main" id="{146E29BA-F118-E10A-EF94-88CBD4429FC8}"/>
              </a:ext>
            </a:extLst>
          </p:cNvPr>
          <p:cNvSpPr>
            <a:spLocks noGrp="1"/>
          </p:cNvSpPr>
          <p:nvPr>
            <p:ph type="ftr" sz="quarter" idx="11"/>
          </p:nvPr>
        </p:nvSpPr>
        <p:spPr>
          <a:xfrm>
            <a:off x="742950" y="6404194"/>
            <a:ext cx="89344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a:ea typeface="+mn-ea"/>
                <a:cs typeface="+mn-cs"/>
              </a:rPr>
              <a:t>MP125 ‘</a:t>
            </a:r>
            <a:r>
              <a:rPr lang="en-GB" sz="1800">
                <a:solidFill>
                  <a:srgbClr val="FFFFFF"/>
                </a:solidFill>
                <a:latin typeface="Calibri"/>
              </a:rPr>
              <a:t>Correcting Device Information for the ESME Variant</a:t>
            </a:r>
            <a:r>
              <a:rPr kumimoji="0" lang="en-GB" sz="1800" b="0" i="0" u="none" strike="noStrike" kern="1200" cap="none" spc="0" normalizeH="0" baseline="0" noProof="0">
                <a:ln>
                  <a:noFill/>
                </a:ln>
                <a:solidFill>
                  <a:srgbClr val="FFFFFF"/>
                </a:solidFill>
                <a:effectLst/>
                <a:uLnTx/>
                <a:uFillTx/>
                <a:latin typeface="Calibri"/>
                <a:ea typeface="+mn-ea"/>
                <a:cs typeface="+mn-cs"/>
              </a:rPr>
              <a:t>’</a:t>
            </a:r>
          </a:p>
        </p:txBody>
      </p:sp>
    </p:spTree>
    <p:extLst>
      <p:ext uri="{BB962C8B-B14F-4D97-AF65-F5344CB8AC3E}">
        <p14:creationId xmlns:p14="http://schemas.microsoft.com/office/powerpoint/2010/main" val="1584762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Agenda</a:t>
            </a:r>
            <a:endParaRPr lang="en-NZ" altLang="en-GB"/>
          </a:p>
        </p:txBody>
      </p:sp>
      <p:sp>
        <p:nvSpPr>
          <p:cNvPr id="3" name="Content Placeholder 2"/>
          <p:cNvSpPr>
            <a:spLocks noGrp="1"/>
          </p:cNvSpPr>
          <p:nvPr>
            <p:ph idx="1"/>
          </p:nvPr>
        </p:nvSpPr>
        <p:spPr/>
        <p:txBody>
          <a:bodyPr/>
          <a:lstStyle/>
          <a:p>
            <a:pPr marL="457200" indent="-457200">
              <a:buSzPct val="100000"/>
              <a:buFont typeface="+mj-lt"/>
              <a:buAutoNum type="arabicPeriod"/>
            </a:pPr>
            <a:r>
              <a:rPr lang="en-GB"/>
              <a:t>Last Meeting’s Minutes</a:t>
            </a:r>
          </a:p>
          <a:p>
            <a:pPr marL="457200" indent="-457200">
              <a:buSzPct val="100000"/>
              <a:buFont typeface="+mj-lt"/>
              <a:buAutoNum type="arabicPeriod"/>
            </a:pPr>
            <a:r>
              <a:rPr lang="en-GB"/>
              <a:t>Actions Outstanding</a:t>
            </a:r>
          </a:p>
          <a:p>
            <a:pPr marL="457200" indent="-457200">
              <a:buSzPct val="100000"/>
              <a:buFont typeface="+mj-lt"/>
              <a:buAutoNum type="arabicPeriod"/>
            </a:pPr>
            <a:r>
              <a:rPr lang="en-GB"/>
              <a:t>Change Board Votes</a:t>
            </a:r>
          </a:p>
          <a:p>
            <a:pPr marL="457200" indent="-457200">
              <a:buSzPct val="100000"/>
              <a:buFont typeface="+mj-lt"/>
              <a:buAutoNum type="arabicPeriod"/>
            </a:pPr>
            <a:r>
              <a:rPr lang="en-GB"/>
              <a:t>Impact Assessment Requests</a:t>
            </a:r>
          </a:p>
          <a:p>
            <a:pPr marL="457200" indent="-457200">
              <a:buSzPct val="100000"/>
              <a:buFont typeface="+mj-lt"/>
              <a:buAutoNum type="arabicPeriod"/>
            </a:pPr>
            <a:r>
              <a:rPr lang="en-GB"/>
              <a:t>AOB</a:t>
            </a:r>
          </a:p>
          <a:p>
            <a:endParaRPr lang="en-GB"/>
          </a:p>
          <a:p>
            <a:endParaRPr lang="en-GB"/>
          </a:p>
          <a:p>
            <a:pPr lvl="1"/>
            <a:endParaRPr lang="en-GB"/>
          </a:p>
        </p:txBody>
      </p:sp>
      <p:sp>
        <p:nvSpPr>
          <p:cNvPr id="5" name="Slide Number Placeholder 4"/>
          <p:cNvSpPr>
            <a:spLocks noGrp="1"/>
          </p:cNvSpPr>
          <p:nvPr>
            <p:ph type="sldNum" sz="quarter" idx="12"/>
          </p:nvPr>
        </p:nvSpPr>
        <p:spPr/>
        <p:txBody>
          <a:bodyPr/>
          <a:lstStyle/>
          <a:p>
            <a:pPr lvl="0"/>
            <a:fld id="{0010C381-1A06-427A-8938-CFE23249EA2B}" type="slidenum">
              <a:rPr lang="en-GB" noProof="0" smtClean="0"/>
              <a:pPr lvl="0"/>
              <a:t>2</a:t>
            </a:fld>
            <a:endParaRPr lang="en-GB" noProof="0"/>
          </a:p>
        </p:txBody>
      </p:sp>
      <p:sp>
        <p:nvSpPr>
          <p:cNvPr id="6" name="Footer Placeholder 3">
            <a:extLst>
              <a:ext uri="{FF2B5EF4-FFF2-40B4-BE49-F238E27FC236}">
                <a16:creationId xmlns:a16="http://schemas.microsoft.com/office/drawing/2014/main" id="{398F7CA6-CFED-E090-10C0-03DD124C9B21}"/>
              </a:ext>
            </a:extLst>
          </p:cNvPr>
          <p:cNvSpPr>
            <a:spLocks noGrp="1"/>
          </p:cNvSpPr>
          <p:nvPr>
            <p:ph type="ftr" sz="quarter" idx="11"/>
          </p:nvPr>
        </p:nvSpPr>
        <p:spPr>
          <a:xfrm>
            <a:off x="742950" y="6404194"/>
            <a:ext cx="89344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a:ea typeface="+mn-ea"/>
                <a:cs typeface="+mn-cs"/>
              </a:rPr>
              <a:t>Agenda</a:t>
            </a:r>
          </a:p>
        </p:txBody>
      </p:sp>
    </p:spTree>
    <p:extLst>
      <p:ext uri="{BB962C8B-B14F-4D97-AF65-F5344CB8AC3E}">
        <p14:creationId xmlns:p14="http://schemas.microsoft.com/office/powerpoint/2010/main" val="180854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9859C-5EBF-4E5D-B4DD-2084FFF70A2A}"/>
              </a:ext>
            </a:extLst>
          </p:cNvPr>
          <p:cNvSpPr>
            <a:spLocks noGrp="1"/>
          </p:cNvSpPr>
          <p:nvPr>
            <p:ph type="title"/>
          </p:nvPr>
        </p:nvSpPr>
        <p:spPr/>
        <p:txBody>
          <a:bodyPr/>
          <a:lstStyle/>
          <a:p>
            <a:r>
              <a:rPr lang="en-GB"/>
              <a:t>MP125: MRC responses</a:t>
            </a:r>
          </a:p>
        </p:txBody>
      </p:sp>
      <p:sp>
        <p:nvSpPr>
          <p:cNvPr id="8" name="Content Placeholder 7">
            <a:extLst>
              <a:ext uri="{FF2B5EF4-FFF2-40B4-BE49-F238E27FC236}">
                <a16:creationId xmlns:a16="http://schemas.microsoft.com/office/drawing/2014/main" id="{F00DBAE5-9047-4BD7-B706-3CB9F0EE271A}"/>
              </a:ext>
            </a:extLst>
          </p:cNvPr>
          <p:cNvSpPr>
            <a:spLocks noGrp="1"/>
          </p:cNvSpPr>
          <p:nvPr>
            <p:ph idx="1"/>
          </p:nvPr>
        </p:nvSpPr>
        <p:spPr>
          <a:xfrm>
            <a:off x="5382126" y="1303546"/>
            <a:ext cx="5860096" cy="4851375"/>
          </a:xfrm>
        </p:spPr>
        <p:txBody>
          <a:bodyPr/>
          <a:lstStyle/>
          <a:p>
            <a:pPr marL="0" indent="0">
              <a:buNone/>
            </a:pPr>
            <a:r>
              <a:rPr lang="en-GB" b="1"/>
              <a:t>Key comments</a:t>
            </a:r>
          </a:p>
          <a:p>
            <a:r>
              <a:rPr lang="en-GB"/>
              <a:t>All three respondents believe that the modification should be approved</a:t>
            </a:r>
          </a:p>
          <a:p>
            <a:r>
              <a:rPr lang="en-GB"/>
              <a:t>They believe that this modification better facilitates General SEC Objective (a) as allowing the responsible Supplier to update the ESME Variant field enhances the overall measurement and operation of associated ESMEs in line with their intended use </a:t>
            </a:r>
          </a:p>
        </p:txBody>
      </p:sp>
      <p:sp>
        <p:nvSpPr>
          <p:cNvPr id="5" name="Slide Number Placeholder 4">
            <a:extLst>
              <a:ext uri="{FF2B5EF4-FFF2-40B4-BE49-F238E27FC236}">
                <a16:creationId xmlns:a16="http://schemas.microsoft.com/office/drawing/2014/main" id="{3BD45475-B384-4019-9805-5420F7DCE6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10C381-1A06-427A-8938-CFE23249EA2B}" type="slidenum">
              <a:rPr kumimoji="0" lang="en-GB" sz="120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srgbClr val="FFFFFF"/>
              </a:solidFill>
              <a:effectLst/>
              <a:uLnTx/>
              <a:uFillTx/>
              <a:latin typeface="Calibri"/>
              <a:ea typeface="+mn-ea"/>
              <a:cs typeface="+mn-cs"/>
            </a:endParaRPr>
          </a:p>
        </p:txBody>
      </p:sp>
      <p:graphicFrame>
        <p:nvGraphicFramePr>
          <p:cNvPr id="12" name="Chart 11">
            <a:extLst>
              <a:ext uri="{FF2B5EF4-FFF2-40B4-BE49-F238E27FC236}">
                <a16:creationId xmlns:a16="http://schemas.microsoft.com/office/drawing/2014/main" id="{8FC73987-7E6B-4EE5-8684-6D17B1B0927A}"/>
              </a:ext>
            </a:extLst>
          </p:cNvPr>
          <p:cNvGraphicFramePr/>
          <p:nvPr/>
        </p:nvGraphicFramePr>
        <p:xfrm>
          <a:off x="336885" y="1222603"/>
          <a:ext cx="5045241" cy="4915550"/>
        </p:xfrm>
        <a:graphic>
          <a:graphicData uri="http://schemas.openxmlformats.org/drawingml/2006/chart">
            <c:chart xmlns:c="http://schemas.openxmlformats.org/drawingml/2006/chart" xmlns:r="http://schemas.openxmlformats.org/officeDocument/2006/relationships" r:id="rId2"/>
          </a:graphicData>
        </a:graphic>
      </p:graphicFrame>
      <p:sp>
        <p:nvSpPr>
          <p:cNvPr id="10" name="Footer Placeholder 3">
            <a:extLst>
              <a:ext uri="{FF2B5EF4-FFF2-40B4-BE49-F238E27FC236}">
                <a16:creationId xmlns:a16="http://schemas.microsoft.com/office/drawing/2014/main" id="{F396A1C8-9485-537C-3E7A-D62100EDF1E2}"/>
              </a:ext>
            </a:extLst>
          </p:cNvPr>
          <p:cNvSpPr>
            <a:spLocks noGrp="1"/>
          </p:cNvSpPr>
          <p:nvPr>
            <p:ph type="ftr" sz="quarter" idx="11"/>
          </p:nvPr>
        </p:nvSpPr>
        <p:spPr>
          <a:xfrm>
            <a:off x="742950" y="6404194"/>
            <a:ext cx="89344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a:ea typeface="+mn-ea"/>
                <a:cs typeface="+mn-cs"/>
              </a:rPr>
              <a:t>MP125 ‘</a:t>
            </a:r>
            <a:r>
              <a:rPr lang="en-GB" sz="1800">
                <a:solidFill>
                  <a:srgbClr val="FFFFFF"/>
                </a:solidFill>
                <a:latin typeface="Calibri"/>
              </a:rPr>
              <a:t>Correcting Device Information for the ESME Variant</a:t>
            </a:r>
            <a:r>
              <a:rPr kumimoji="0" lang="en-GB" sz="1800" b="0" i="0" u="none" strike="noStrike" kern="1200" cap="none" spc="0" normalizeH="0" baseline="0" noProof="0">
                <a:ln>
                  <a:noFill/>
                </a:ln>
                <a:solidFill>
                  <a:srgbClr val="FFFFFF"/>
                </a:solidFill>
                <a:effectLst/>
                <a:uLnTx/>
                <a:uFillTx/>
                <a:latin typeface="Calibri"/>
                <a:ea typeface="+mn-ea"/>
                <a:cs typeface="+mn-cs"/>
              </a:rPr>
              <a:t>’</a:t>
            </a:r>
          </a:p>
        </p:txBody>
      </p:sp>
    </p:spTree>
    <p:extLst>
      <p:ext uri="{BB962C8B-B14F-4D97-AF65-F5344CB8AC3E}">
        <p14:creationId xmlns:p14="http://schemas.microsoft.com/office/powerpoint/2010/main" val="2307706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50" y="254000"/>
            <a:ext cx="10287000" cy="719329"/>
          </a:xfrm>
        </p:spPr>
        <p:txBody>
          <a:bodyPr/>
          <a:lstStyle/>
          <a:p>
            <a:r>
              <a:rPr lang="en-GB" altLang="en-GB"/>
              <a:t>MP125: Recommendations</a:t>
            </a:r>
          </a:p>
        </p:txBody>
      </p:sp>
      <p:sp>
        <p:nvSpPr>
          <p:cNvPr id="3" name="Content Placeholder 2"/>
          <p:cNvSpPr>
            <a:spLocks noGrp="1"/>
          </p:cNvSpPr>
          <p:nvPr>
            <p:ph idx="1"/>
          </p:nvPr>
        </p:nvSpPr>
        <p:spPr>
          <a:xfrm>
            <a:off x="726622" y="1303546"/>
            <a:ext cx="10515600" cy="4851375"/>
          </a:xfrm>
        </p:spPr>
        <p:txBody>
          <a:bodyPr>
            <a:normAutofit/>
          </a:bodyPr>
          <a:lstStyle/>
          <a:p>
            <a:pPr lvl="0"/>
            <a:r>
              <a:rPr lang="en-GB" b="1"/>
              <a:t>AGREE</a:t>
            </a:r>
            <a:r>
              <a:rPr lang="en-GB"/>
              <a:t> this Modification Proposal should proceed to vote</a:t>
            </a:r>
          </a:p>
          <a:p>
            <a:pPr lvl="0"/>
            <a:r>
              <a:rPr lang="en-GB" b="1"/>
              <a:t>DETERMINE</a:t>
            </a:r>
            <a:r>
              <a:rPr lang="en-GB"/>
              <a:t> whether this Modification Proposal should be </a:t>
            </a:r>
            <a:r>
              <a:rPr lang="en-GB" b="1"/>
              <a:t>APPROVED</a:t>
            </a:r>
            <a:r>
              <a:rPr lang="en-GB"/>
              <a:t> or </a:t>
            </a:r>
            <a:r>
              <a:rPr lang="en-GB" b="1"/>
              <a:t>REJECTED</a:t>
            </a:r>
            <a:r>
              <a:rPr lang="en-GB"/>
              <a:t> under Self-Governance</a:t>
            </a:r>
          </a:p>
          <a:p>
            <a:r>
              <a:rPr lang="en-GB" b="1"/>
              <a:t>PROVIDE</a:t>
            </a:r>
            <a:r>
              <a:rPr lang="en-GB"/>
              <a:t> rationale for this decision against the General SEC Objectives</a:t>
            </a:r>
          </a:p>
        </p:txBody>
      </p:sp>
      <p:sp>
        <p:nvSpPr>
          <p:cNvPr id="5" name="Slide Number Placeholder 4"/>
          <p:cNvSpPr>
            <a:spLocks noGrp="1"/>
          </p:cNvSpPr>
          <p:nvPr>
            <p:ph type="sldNum" sz="quarter" idx="12"/>
          </p:nvPr>
        </p:nvSpPr>
        <p:spPr>
          <a:xfrm>
            <a:off x="8705850" y="640419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10C381-1A06-427A-8938-CFE23249EA2B}" type="slidenum">
              <a:rPr kumimoji="0" lang="en-GB" sz="120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srgbClr val="FFFFFF"/>
              </a:solidFill>
              <a:effectLst/>
              <a:uLnTx/>
              <a:uFillTx/>
              <a:latin typeface="Calibri"/>
              <a:ea typeface="+mn-ea"/>
              <a:cs typeface="+mn-cs"/>
            </a:endParaRPr>
          </a:p>
        </p:txBody>
      </p:sp>
      <p:sp>
        <p:nvSpPr>
          <p:cNvPr id="7" name="Footer Placeholder 3">
            <a:extLst>
              <a:ext uri="{FF2B5EF4-FFF2-40B4-BE49-F238E27FC236}">
                <a16:creationId xmlns:a16="http://schemas.microsoft.com/office/drawing/2014/main" id="{14A472CF-8C59-D674-AED5-9A86A1117E0E}"/>
              </a:ext>
            </a:extLst>
          </p:cNvPr>
          <p:cNvSpPr>
            <a:spLocks noGrp="1"/>
          </p:cNvSpPr>
          <p:nvPr>
            <p:ph type="ftr" sz="quarter" idx="11"/>
          </p:nvPr>
        </p:nvSpPr>
        <p:spPr>
          <a:xfrm>
            <a:off x="742950" y="6404194"/>
            <a:ext cx="89344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a:ea typeface="+mn-ea"/>
                <a:cs typeface="+mn-cs"/>
              </a:rPr>
              <a:t>MP125 ‘</a:t>
            </a:r>
            <a:r>
              <a:rPr lang="en-GB" sz="1800">
                <a:solidFill>
                  <a:srgbClr val="FFFFFF"/>
                </a:solidFill>
                <a:latin typeface="Calibri"/>
              </a:rPr>
              <a:t>Correcting Device Information for the ESME Variant</a:t>
            </a:r>
            <a:r>
              <a:rPr kumimoji="0" lang="en-GB" sz="1800" b="0" i="0" u="none" strike="noStrike" kern="1200" cap="none" spc="0" normalizeH="0" baseline="0" noProof="0">
                <a:ln>
                  <a:noFill/>
                </a:ln>
                <a:solidFill>
                  <a:srgbClr val="FFFFFF"/>
                </a:solidFill>
                <a:effectLst/>
                <a:uLnTx/>
                <a:uFillTx/>
                <a:latin typeface="Calibri"/>
                <a:ea typeface="+mn-ea"/>
                <a:cs typeface="+mn-cs"/>
              </a:rPr>
              <a:t>’</a:t>
            </a:r>
          </a:p>
        </p:txBody>
      </p:sp>
    </p:spTree>
    <p:extLst>
      <p:ext uri="{BB962C8B-B14F-4D97-AF65-F5344CB8AC3E}">
        <p14:creationId xmlns:p14="http://schemas.microsoft.com/office/powerpoint/2010/main" val="795375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altLang="en-GB"/>
              <a:t>Agenda Item 4</a:t>
            </a:r>
          </a:p>
        </p:txBody>
      </p:sp>
      <p:sp>
        <p:nvSpPr>
          <p:cNvPr id="4" name="Text Placeholder 3"/>
          <p:cNvSpPr>
            <a:spLocks noGrp="1"/>
          </p:cNvSpPr>
          <p:nvPr>
            <p:ph type="body" sz="quarter" idx="13"/>
          </p:nvPr>
        </p:nvSpPr>
        <p:spPr>
          <a:xfrm>
            <a:off x="704850" y="2029939"/>
            <a:ext cx="6364544" cy="2255189"/>
          </a:xfrm>
        </p:spPr>
        <p:txBody>
          <a:bodyPr>
            <a:noAutofit/>
          </a:bodyPr>
          <a:lstStyle/>
          <a:p>
            <a:r>
              <a:rPr lang="en-GB" sz="3100"/>
              <a:t>Request for Impact Assessment</a:t>
            </a:r>
          </a:p>
        </p:txBody>
      </p:sp>
      <p:pic>
        <p:nvPicPr>
          <p:cNvPr id="6" name="Picture 5">
            <a:extLst>
              <a:ext uri="{FF2B5EF4-FFF2-40B4-BE49-F238E27FC236}">
                <a16:creationId xmlns:a16="http://schemas.microsoft.com/office/drawing/2014/main" id="{E81DB929-6078-42DC-8BC5-F067057908CF}"/>
              </a:ext>
            </a:extLst>
          </p:cNvPr>
          <p:cNvPicPr>
            <a:picLocks noChangeAspect="1"/>
          </p:cNvPicPr>
          <p:nvPr/>
        </p:nvPicPr>
        <p:blipFill>
          <a:blip r:embed="rId2"/>
          <a:stretch>
            <a:fillRect/>
          </a:stretch>
        </p:blipFill>
        <p:spPr>
          <a:xfrm>
            <a:off x="9389003" y="5762828"/>
            <a:ext cx="1143214" cy="948624"/>
          </a:xfrm>
          <a:prstGeom prst="rect">
            <a:avLst/>
          </a:prstGeom>
        </p:spPr>
      </p:pic>
    </p:spTree>
    <p:extLst>
      <p:ext uri="{BB962C8B-B14F-4D97-AF65-F5344CB8AC3E}">
        <p14:creationId xmlns:p14="http://schemas.microsoft.com/office/powerpoint/2010/main" val="1459425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p:txBody>
          <a:bodyPr/>
          <a:lstStyle/>
          <a:p>
            <a:r>
              <a:rPr lang="en-GB"/>
              <a:t>MP176: Overview</a:t>
            </a:r>
          </a:p>
        </p:txBody>
      </p:sp>
      <p:sp>
        <p:nvSpPr>
          <p:cNvPr id="4" name="Footer Placeholder 3">
            <a:extLst>
              <a:ext uri="{FF2B5EF4-FFF2-40B4-BE49-F238E27FC236}">
                <a16:creationId xmlns:a16="http://schemas.microsoft.com/office/drawing/2014/main" id="{258A12FA-8EA2-4323-A528-B3DC021CC767}"/>
              </a:ext>
            </a:extLst>
          </p:cNvPr>
          <p:cNvSpPr>
            <a:spLocks noGrp="1"/>
          </p:cNvSpPr>
          <p:nvPr>
            <p:ph type="ftr" sz="quarter" idx="11"/>
          </p:nvPr>
        </p:nvSpPr>
        <p:spPr>
          <a:xfrm>
            <a:off x="742950" y="6404194"/>
            <a:ext cx="8248650" cy="365125"/>
          </a:xfrm>
        </p:spPr>
        <p:txBody>
          <a:bodyPr/>
          <a:lstStyle/>
          <a:p>
            <a:pPr lvl="0"/>
            <a:r>
              <a:rPr lang="en-GB" sz="1800" noProof="0"/>
              <a:t>MP176 ‘</a:t>
            </a:r>
            <a:r>
              <a:rPr lang="en-GB" sz="1800"/>
              <a:t>Customer Analytics Reporting</a:t>
            </a:r>
            <a:r>
              <a:rPr lang="en-GB" sz="1800" noProof="0"/>
              <a:t>’ </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p:txBody>
          <a:bodyPr/>
          <a:lstStyle/>
          <a:p>
            <a:pPr lvl="0"/>
            <a:fld id="{0010C381-1A06-427A-8938-CFE23249EA2B}" type="slidenum">
              <a:rPr lang="en-GB" noProof="0" smtClean="0"/>
              <a:pPr lvl="0"/>
              <a:t>23</a:t>
            </a:fld>
            <a:endParaRPr lang="en-GB" noProof="0"/>
          </a:p>
        </p:txBody>
      </p:sp>
      <p:graphicFrame>
        <p:nvGraphicFramePr>
          <p:cNvPr id="7" name="Diagram 6">
            <a:extLst>
              <a:ext uri="{FF2B5EF4-FFF2-40B4-BE49-F238E27FC236}">
                <a16:creationId xmlns:a16="http://schemas.microsoft.com/office/drawing/2014/main" id="{30811485-BDE3-55FC-16F0-F5622C6CEFBE}"/>
              </a:ext>
            </a:extLst>
          </p:cNvPr>
          <p:cNvGraphicFramePr/>
          <p:nvPr>
            <p:extLst>
              <p:ext uri="{D42A27DB-BD31-4B8C-83A1-F6EECF244321}">
                <p14:modId xmlns:p14="http://schemas.microsoft.com/office/powerpoint/2010/main" val="1301767816"/>
              </p:ext>
            </p:extLst>
          </p:nvPr>
        </p:nvGraphicFramePr>
        <p:xfrm>
          <a:off x="345831" y="1195754"/>
          <a:ext cx="11605845" cy="5023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4836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p:txBody>
          <a:bodyPr/>
          <a:lstStyle/>
          <a:p>
            <a:r>
              <a:rPr lang="en-GB"/>
              <a:t>MP176: Assessment of change</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p:txBody>
          <a:bodyPr/>
          <a:lstStyle/>
          <a:p>
            <a:pPr lvl="0"/>
            <a:fld id="{0010C381-1A06-427A-8938-CFE23249EA2B}" type="slidenum">
              <a:rPr lang="en-GB" noProof="0" smtClean="0"/>
              <a:pPr lvl="0"/>
              <a:t>24</a:t>
            </a:fld>
            <a:endParaRPr lang="en-GB" noProof="0"/>
          </a:p>
        </p:txBody>
      </p:sp>
      <p:sp>
        <p:nvSpPr>
          <p:cNvPr id="3" name="TextBox 2">
            <a:extLst>
              <a:ext uri="{FF2B5EF4-FFF2-40B4-BE49-F238E27FC236}">
                <a16:creationId xmlns:a16="http://schemas.microsoft.com/office/drawing/2014/main" id="{479BA7BF-4BD6-4116-8A48-28D0636D4EEA}"/>
              </a:ext>
            </a:extLst>
          </p:cNvPr>
          <p:cNvSpPr txBox="1"/>
          <p:nvPr/>
        </p:nvSpPr>
        <p:spPr>
          <a:xfrm>
            <a:off x="838899" y="5085800"/>
            <a:ext cx="10255891" cy="892552"/>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FFFFFF"/>
                </a:solidFill>
                <a:effectLst/>
                <a:uLnTx/>
                <a:uFillTx/>
                <a:latin typeface="Calibri"/>
                <a:ea typeface="+mn-ea"/>
                <a:cs typeface="+mn-cs"/>
              </a:rPr>
              <a:t>SEC Objective (a)</a:t>
            </a:r>
            <a:endParaRPr kumimoji="0" lang="en-GB" sz="2400" b="1" i="0" u="none" strike="noStrike" kern="1200" cap="none" spc="0" normalizeH="0" baseline="30000" noProof="0">
              <a:ln>
                <a:noFill/>
              </a:ln>
              <a:solidFill>
                <a:srgbClr val="FFFFFF"/>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rgbClr val="FFFFFF"/>
                </a:solidFill>
                <a:latin typeface="Calibri"/>
              </a:rPr>
              <a:t>(a)</a:t>
            </a:r>
            <a:r>
              <a:rPr kumimoji="0" lang="en-GB" sz="1400" b="0" i="0" u="none" strike="noStrike" kern="1200" cap="none" spc="0" normalizeH="0" baseline="0" noProof="0">
                <a:ln>
                  <a:noFill/>
                </a:ln>
                <a:solidFill>
                  <a:srgbClr val="FFFFFF"/>
                </a:solidFill>
                <a:effectLst/>
                <a:uLnTx/>
                <a:uFillTx/>
                <a:latin typeface="Calibri"/>
                <a:ea typeface="+mn-ea"/>
                <a:cs typeface="+mn-cs"/>
              </a:rPr>
              <a:t> facilitate the efficient provision, installation, and operation, as well as interoperability, of Smart Metering Systems at Energy Consumers’ premises within Great Britain</a:t>
            </a:r>
          </a:p>
        </p:txBody>
      </p:sp>
      <p:graphicFrame>
        <p:nvGraphicFramePr>
          <p:cNvPr id="10" name="Content Placeholder 7">
            <a:extLst>
              <a:ext uri="{FF2B5EF4-FFF2-40B4-BE49-F238E27FC236}">
                <a16:creationId xmlns:a16="http://schemas.microsoft.com/office/drawing/2014/main" id="{E4CFD5B6-468A-4B7D-9749-611EEFA1366F}"/>
              </a:ext>
            </a:extLst>
          </p:cNvPr>
          <p:cNvGraphicFramePr>
            <a:graphicFrameLocks/>
          </p:cNvGraphicFramePr>
          <p:nvPr/>
        </p:nvGraphicFramePr>
        <p:xfrm>
          <a:off x="704850" y="664204"/>
          <a:ext cx="10389940" cy="485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56C4E018-BF8A-3A5E-F0DF-CE8AF276432C}"/>
              </a:ext>
            </a:extLst>
          </p:cNvPr>
          <p:cNvSpPr>
            <a:spLocks noGrp="1"/>
          </p:cNvSpPr>
          <p:nvPr>
            <p:ph type="ftr" sz="quarter" idx="11"/>
          </p:nvPr>
        </p:nvSpPr>
        <p:spPr>
          <a:xfrm>
            <a:off x="742950" y="6404194"/>
            <a:ext cx="8248650" cy="365125"/>
          </a:xfrm>
        </p:spPr>
        <p:txBody>
          <a:bodyPr/>
          <a:lstStyle/>
          <a:p>
            <a:pPr lvl="0"/>
            <a:r>
              <a:rPr lang="en-GB" sz="1800" noProof="0"/>
              <a:t>MP176 ‘</a:t>
            </a:r>
            <a:r>
              <a:rPr lang="en-GB" sz="1800"/>
              <a:t>Customer Analytics Reporting</a:t>
            </a:r>
            <a:r>
              <a:rPr lang="en-GB" sz="1800" noProof="0"/>
              <a:t>’ </a:t>
            </a:r>
          </a:p>
        </p:txBody>
      </p:sp>
    </p:spTree>
    <p:extLst>
      <p:ext uri="{BB962C8B-B14F-4D97-AF65-F5344CB8AC3E}">
        <p14:creationId xmlns:p14="http://schemas.microsoft.com/office/powerpoint/2010/main" val="13754534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9859C-5EBF-4E5D-B4DD-2084FFF70A2A}"/>
              </a:ext>
            </a:extLst>
          </p:cNvPr>
          <p:cNvSpPr>
            <a:spLocks noGrp="1"/>
          </p:cNvSpPr>
          <p:nvPr>
            <p:ph type="title"/>
          </p:nvPr>
        </p:nvSpPr>
        <p:spPr/>
        <p:txBody>
          <a:bodyPr>
            <a:normAutofit/>
          </a:bodyPr>
          <a:lstStyle/>
          <a:p>
            <a:r>
              <a:rPr lang="en-GB"/>
              <a:t>MP176: Refinement Consultation responses</a:t>
            </a:r>
          </a:p>
        </p:txBody>
      </p:sp>
      <p:sp>
        <p:nvSpPr>
          <p:cNvPr id="5" name="Slide Number Placeholder 4">
            <a:extLst>
              <a:ext uri="{FF2B5EF4-FFF2-40B4-BE49-F238E27FC236}">
                <a16:creationId xmlns:a16="http://schemas.microsoft.com/office/drawing/2014/main" id="{3BD45475-B384-4019-9805-5420F7DCE69E}"/>
              </a:ext>
            </a:extLst>
          </p:cNvPr>
          <p:cNvSpPr>
            <a:spLocks noGrp="1"/>
          </p:cNvSpPr>
          <p:nvPr>
            <p:ph type="sldNum" sz="quarter" idx="12"/>
          </p:nvPr>
        </p:nvSpPr>
        <p:spPr/>
        <p:txBody>
          <a:bodyPr/>
          <a:lstStyle/>
          <a:p>
            <a:pPr lvl="0"/>
            <a:fld id="{0010C381-1A06-427A-8938-CFE23249EA2B}" type="slidenum">
              <a:rPr lang="en-GB" noProof="0" smtClean="0"/>
              <a:pPr lvl="0"/>
              <a:t>25</a:t>
            </a:fld>
            <a:endParaRPr lang="en-GB" noProof="0"/>
          </a:p>
        </p:txBody>
      </p:sp>
      <p:graphicFrame>
        <p:nvGraphicFramePr>
          <p:cNvPr id="12" name="Chart 11">
            <a:extLst>
              <a:ext uri="{FF2B5EF4-FFF2-40B4-BE49-F238E27FC236}">
                <a16:creationId xmlns:a16="http://schemas.microsoft.com/office/drawing/2014/main" id="{8FC73987-7E6B-4EE5-8684-6D17B1B0927A}"/>
              </a:ext>
            </a:extLst>
          </p:cNvPr>
          <p:cNvGraphicFramePr/>
          <p:nvPr/>
        </p:nvGraphicFramePr>
        <p:xfrm>
          <a:off x="336885" y="1229193"/>
          <a:ext cx="5045241" cy="4834607"/>
        </p:xfrm>
        <a:graphic>
          <a:graphicData uri="http://schemas.openxmlformats.org/drawingml/2006/chart">
            <c:chart xmlns:c="http://schemas.openxmlformats.org/drawingml/2006/chart" xmlns:r="http://schemas.openxmlformats.org/officeDocument/2006/relationships" r:id="rId2"/>
          </a:graphicData>
        </a:graphic>
      </p:graphicFrame>
      <p:sp>
        <p:nvSpPr>
          <p:cNvPr id="17" name="Content Placeholder 7">
            <a:extLst>
              <a:ext uri="{FF2B5EF4-FFF2-40B4-BE49-F238E27FC236}">
                <a16:creationId xmlns:a16="http://schemas.microsoft.com/office/drawing/2014/main" id="{A918D67C-2A0C-680E-B0E2-5CA7C14A613C}"/>
              </a:ext>
            </a:extLst>
          </p:cNvPr>
          <p:cNvSpPr txBox="1">
            <a:spLocks/>
          </p:cNvSpPr>
          <p:nvPr/>
        </p:nvSpPr>
        <p:spPr>
          <a:xfrm>
            <a:off x="5382126" y="1303546"/>
            <a:ext cx="6472989" cy="4851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64C7F2"/>
              </a:buClr>
              <a:buSzPct val="75000"/>
              <a:buFont typeface="Wingdings" panose="05000000000000000000" pitchFamily="2" charset="2"/>
              <a:buChar char="§"/>
              <a:defRPr sz="2400" kern="1200">
                <a:solidFill>
                  <a:srgbClr val="333333"/>
                </a:solidFill>
                <a:latin typeface="+mn-lt"/>
                <a:ea typeface="+mn-ea"/>
                <a:cs typeface="+mn-cs"/>
              </a:defRPr>
            </a:lvl1pPr>
            <a:lvl2pPr marL="685800" indent="-228600" algn="l" defTabSz="914400" rtl="0" eaLnBrk="1" latinLnBrk="0" hangingPunct="1">
              <a:lnSpc>
                <a:spcPct val="90000"/>
              </a:lnSpc>
              <a:spcBef>
                <a:spcPts val="500"/>
              </a:spcBef>
              <a:buClr>
                <a:srgbClr val="C4E5EC"/>
              </a:buClr>
              <a:buSzPct val="75000"/>
              <a:buFont typeface="Wingdings" panose="05000000000000000000" pitchFamily="2" charset="2"/>
              <a:buChar char="§"/>
              <a:defRPr sz="2200" kern="1200">
                <a:solidFill>
                  <a:srgbClr val="333333"/>
                </a:solidFill>
                <a:latin typeface="+mn-lt"/>
                <a:ea typeface="+mn-ea"/>
                <a:cs typeface="+mn-cs"/>
              </a:defRPr>
            </a:lvl2pPr>
            <a:lvl3pPr marL="1143000" indent="-228600" algn="l" defTabSz="914400" rtl="0" eaLnBrk="1" latinLnBrk="0" hangingPunct="1">
              <a:lnSpc>
                <a:spcPct val="90000"/>
              </a:lnSpc>
              <a:spcBef>
                <a:spcPts val="500"/>
              </a:spcBef>
              <a:buClr>
                <a:srgbClr val="67C6F2"/>
              </a:buClr>
              <a:buSzPct val="75000"/>
              <a:buFont typeface="Wingdings" panose="05000000000000000000" pitchFamily="2" charset="2"/>
              <a:buChar char="§"/>
              <a:defRPr sz="2000" kern="1200">
                <a:solidFill>
                  <a:srgbClr val="333333"/>
                </a:solidFill>
                <a:latin typeface="+mn-lt"/>
                <a:ea typeface="+mn-ea"/>
                <a:cs typeface="+mn-cs"/>
              </a:defRPr>
            </a:lvl3pPr>
            <a:lvl4pPr marL="1600200" indent="-228600" algn="l" defTabSz="914400" rtl="0" eaLnBrk="1" latinLnBrk="0" hangingPunct="1">
              <a:lnSpc>
                <a:spcPct val="90000"/>
              </a:lnSpc>
              <a:spcBef>
                <a:spcPts val="500"/>
              </a:spcBef>
              <a:buClr>
                <a:srgbClr val="C4E5EC"/>
              </a:buClr>
              <a:buSzPct val="75000"/>
              <a:buFont typeface="Wingdings" panose="05000000000000000000" pitchFamily="2" charset="2"/>
              <a:buChar char="§"/>
              <a:defRPr sz="1800" kern="1200">
                <a:solidFill>
                  <a:srgbClr val="454545"/>
                </a:solidFill>
                <a:latin typeface="+mn-lt"/>
                <a:ea typeface="+mn-ea"/>
                <a:cs typeface="+mn-cs"/>
              </a:defRPr>
            </a:lvl4pPr>
            <a:lvl5pPr marL="2057400" indent="-228600" algn="l" defTabSz="914400" rtl="0" eaLnBrk="1" latinLnBrk="0" hangingPunct="1">
              <a:lnSpc>
                <a:spcPct val="90000"/>
              </a:lnSpc>
              <a:spcBef>
                <a:spcPts val="500"/>
              </a:spcBef>
              <a:buClr>
                <a:srgbClr val="67C6F2"/>
              </a:buClr>
              <a:buSzPct val="75000"/>
              <a:buFont typeface="Wingdings" panose="05000000000000000000" pitchFamily="2" charset="2"/>
              <a:buChar char="§"/>
              <a:defRPr sz="16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GB" b="1"/>
              <a:t>Key comments</a:t>
            </a:r>
          </a:p>
          <a:p>
            <a:r>
              <a:rPr lang="en-GB"/>
              <a:t>All respondent agreed this modification should be implemented</a:t>
            </a:r>
          </a:p>
          <a:p>
            <a:r>
              <a:rPr lang="en-GB"/>
              <a:t>Indirect positive impact on respondent as processes may change in response to data analysis</a:t>
            </a:r>
          </a:p>
        </p:txBody>
      </p:sp>
      <p:sp>
        <p:nvSpPr>
          <p:cNvPr id="3" name="Footer Placeholder 3">
            <a:extLst>
              <a:ext uri="{FF2B5EF4-FFF2-40B4-BE49-F238E27FC236}">
                <a16:creationId xmlns:a16="http://schemas.microsoft.com/office/drawing/2014/main" id="{5490CEBB-12B5-6D4C-2EE4-AC960B94A95D}"/>
              </a:ext>
            </a:extLst>
          </p:cNvPr>
          <p:cNvSpPr>
            <a:spLocks noGrp="1"/>
          </p:cNvSpPr>
          <p:nvPr>
            <p:ph type="ftr" sz="quarter" idx="11"/>
          </p:nvPr>
        </p:nvSpPr>
        <p:spPr>
          <a:xfrm>
            <a:off x="742950" y="6404194"/>
            <a:ext cx="8248650" cy="365125"/>
          </a:xfrm>
        </p:spPr>
        <p:txBody>
          <a:bodyPr/>
          <a:lstStyle/>
          <a:p>
            <a:pPr lvl="0"/>
            <a:r>
              <a:rPr lang="en-GB" sz="1800" noProof="0"/>
              <a:t>MP176 ‘</a:t>
            </a:r>
            <a:r>
              <a:rPr lang="en-GB" sz="1800"/>
              <a:t>Customer Analytics Reporting</a:t>
            </a:r>
            <a:r>
              <a:rPr lang="en-GB" sz="1800" noProof="0"/>
              <a:t>’ </a:t>
            </a:r>
          </a:p>
        </p:txBody>
      </p:sp>
    </p:spTree>
    <p:extLst>
      <p:ext uri="{BB962C8B-B14F-4D97-AF65-F5344CB8AC3E}">
        <p14:creationId xmlns:p14="http://schemas.microsoft.com/office/powerpoint/2010/main" val="4269876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GB"/>
              <a:t>MP176: Recommendations</a:t>
            </a:r>
            <a:endParaRPr lang="en-NZ" altLang="en-GB"/>
          </a:p>
        </p:txBody>
      </p:sp>
      <p:sp>
        <p:nvSpPr>
          <p:cNvPr id="3" name="Content Placeholder 2"/>
          <p:cNvSpPr>
            <a:spLocks noGrp="1"/>
          </p:cNvSpPr>
          <p:nvPr>
            <p:ph idx="1"/>
          </p:nvPr>
        </p:nvSpPr>
        <p:spPr/>
        <p:txBody>
          <a:bodyPr>
            <a:normAutofit/>
          </a:bodyPr>
          <a:lstStyle/>
          <a:p>
            <a:pPr lvl="0"/>
            <a:r>
              <a:rPr lang="en-GB" b="1"/>
              <a:t>AGREE</a:t>
            </a:r>
            <a:r>
              <a:rPr lang="en-GB"/>
              <a:t> that this DCC Impact Assessment should be requested</a:t>
            </a:r>
          </a:p>
        </p:txBody>
      </p:sp>
      <p:sp>
        <p:nvSpPr>
          <p:cNvPr id="5" name="Slide Number Placeholder 4"/>
          <p:cNvSpPr>
            <a:spLocks noGrp="1"/>
          </p:cNvSpPr>
          <p:nvPr>
            <p:ph type="sldNum" sz="quarter" idx="12"/>
          </p:nvPr>
        </p:nvSpPr>
        <p:spPr/>
        <p:txBody>
          <a:bodyPr/>
          <a:lstStyle/>
          <a:p>
            <a:pPr lvl="0"/>
            <a:fld id="{0010C381-1A06-427A-8938-CFE23249EA2B}" type="slidenum">
              <a:rPr lang="en-GB" noProof="0" smtClean="0"/>
              <a:pPr lvl="0"/>
              <a:t>26</a:t>
            </a:fld>
            <a:endParaRPr lang="en-GB" noProof="0"/>
          </a:p>
        </p:txBody>
      </p:sp>
      <p:sp>
        <p:nvSpPr>
          <p:cNvPr id="4" name="Footer Placeholder 3">
            <a:extLst>
              <a:ext uri="{FF2B5EF4-FFF2-40B4-BE49-F238E27FC236}">
                <a16:creationId xmlns:a16="http://schemas.microsoft.com/office/drawing/2014/main" id="{9635CE83-A2E8-124D-5F43-4D0B6B51166C}"/>
              </a:ext>
            </a:extLst>
          </p:cNvPr>
          <p:cNvSpPr>
            <a:spLocks noGrp="1"/>
          </p:cNvSpPr>
          <p:nvPr>
            <p:ph type="ftr" sz="quarter" idx="11"/>
          </p:nvPr>
        </p:nvSpPr>
        <p:spPr>
          <a:xfrm>
            <a:off x="742950" y="6404194"/>
            <a:ext cx="8248650" cy="365125"/>
          </a:xfrm>
        </p:spPr>
        <p:txBody>
          <a:bodyPr/>
          <a:lstStyle/>
          <a:p>
            <a:pPr lvl="0"/>
            <a:r>
              <a:rPr lang="en-GB" sz="1800" noProof="0"/>
              <a:t>MP176 ‘</a:t>
            </a:r>
            <a:r>
              <a:rPr lang="en-GB" sz="1800"/>
              <a:t>Customer Analytics Reporting</a:t>
            </a:r>
            <a:r>
              <a:rPr lang="en-GB" sz="1800" noProof="0"/>
              <a:t>’ </a:t>
            </a:r>
          </a:p>
        </p:txBody>
      </p:sp>
    </p:spTree>
    <p:extLst>
      <p:ext uri="{BB962C8B-B14F-4D97-AF65-F5344CB8AC3E}">
        <p14:creationId xmlns:p14="http://schemas.microsoft.com/office/powerpoint/2010/main" val="24129094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altLang="en-GB"/>
              <a:t>Agenda Item 5</a:t>
            </a:r>
          </a:p>
        </p:txBody>
      </p:sp>
      <p:sp>
        <p:nvSpPr>
          <p:cNvPr id="4" name="Text Placeholder 3"/>
          <p:cNvSpPr>
            <a:spLocks noGrp="1"/>
          </p:cNvSpPr>
          <p:nvPr>
            <p:ph type="body" sz="quarter" idx="13"/>
          </p:nvPr>
        </p:nvSpPr>
        <p:spPr>
          <a:xfrm>
            <a:off x="704850" y="2029939"/>
            <a:ext cx="6364544" cy="2255189"/>
          </a:xfrm>
        </p:spPr>
        <p:txBody>
          <a:bodyPr>
            <a:noAutofit/>
          </a:bodyPr>
          <a:lstStyle/>
          <a:p>
            <a:r>
              <a:rPr lang="en-GB" sz="3100"/>
              <a:t>Any other business</a:t>
            </a:r>
          </a:p>
        </p:txBody>
      </p:sp>
      <p:pic>
        <p:nvPicPr>
          <p:cNvPr id="6" name="Picture 5">
            <a:extLst>
              <a:ext uri="{FF2B5EF4-FFF2-40B4-BE49-F238E27FC236}">
                <a16:creationId xmlns:a16="http://schemas.microsoft.com/office/drawing/2014/main" id="{E81DB929-6078-42DC-8BC5-F067057908CF}"/>
              </a:ext>
            </a:extLst>
          </p:cNvPr>
          <p:cNvPicPr>
            <a:picLocks noChangeAspect="1"/>
          </p:cNvPicPr>
          <p:nvPr/>
        </p:nvPicPr>
        <p:blipFill>
          <a:blip r:embed="rId2"/>
          <a:stretch>
            <a:fillRect/>
          </a:stretch>
        </p:blipFill>
        <p:spPr>
          <a:xfrm>
            <a:off x="9389003" y="5762828"/>
            <a:ext cx="1143214" cy="948624"/>
          </a:xfrm>
          <a:prstGeom prst="rect">
            <a:avLst/>
          </a:prstGeom>
        </p:spPr>
      </p:pic>
    </p:spTree>
    <p:extLst>
      <p:ext uri="{BB962C8B-B14F-4D97-AF65-F5344CB8AC3E}">
        <p14:creationId xmlns:p14="http://schemas.microsoft.com/office/powerpoint/2010/main" val="2351117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altLang="en-GB"/>
              <a:t>Thank you for attending</a:t>
            </a:r>
          </a:p>
        </p:txBody>
      </p:sp>
      <p:sp>
        <p:nvSpPr>
          <p:cNvPr id="4" name="Text Placeholder 3"/>
          <p:cNvSpPr>
            <a:spLocks noGrp="1"/>
          </p:cNvSpPr>
          <p:nvPr>
            <p:ph type="body" sz="quarter" idx="13"/>
          </p:nvPr>
        </p:nvSpPr>
        <p:spPr>
          <a:xfrm>
            <a:off x="704849" y="2029940"/>
            <a:ext cx="9712473" cy="916460"/>
          </a:xfrm>
        </p:spPr>
        <p:txBody>
          <a:bodyPr>
            <a:noAutofit/>
          </a:bodyPr>
          <a:lstStyle/>
          <a:p>
            <a:r>
              <a:rPr lang="en-GB" sz="3100"/>
              <a:t>Next meeting: 21 September 2022</a:t>
            </a:r>
          </a:p>
        </p:txBody>
      </p:sp>
      <p:pic>
        <p:nvPicPr>
          <p:cNvPr id="6" name="Picture 5">
            <a:extLst>
              <a:ext uri="{FF2B5EF4-FFF2-40B4-BE49-F238E27FC236}">
                <a16:creationId xmlns:a16="http://schemas.microsoft.com/office/drawing/2014/main" id="{E81DB929-6078-42DC-8BC5-F067057908CF}"/>
              </a:ext>
            </a:extLst>
          </p:cNvPr>
          <p:cNvPicPr>
            <a:picLocks noChangeAspect="1"/>
          </p:cNvPicPr>
          <p:nvPr/>
        </p:nvPicPr>
        <p:blipFill>
          <a:blip r:embed="rId2"/>
          <a:stretch>
            <a:fillRect/>
          </a:stretch>
        </p:blipFill>
        <p:spPr>
          <a:xfrm>
            <a:off x="9389003" y="5762828"/>
            <a:ext cx="1143214" cy="948624"/>
          </a:xfrm>
          <a:prstGeom prst="rect">
            <a:avLst/>
          </a:prstGeom>
        </p:spPr>
      </p:pic>
    </p:spTree>
    <p:extLst>
      <p:ext uri="{BB962C8B-B14F-4D97-AF65-F5344CB8AC3E}">
        <p14:creationId xmlns:p14="http://schemas.microsoft.com/office/powerpoint/2010/main" val="3106822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altLang="en-GB"/>
              <a:t>Agenda Item 1</a:t>
            </a:r>
          </a:p>
        </p:txBody>
      </p:sp>
      <p:sp>
        <p:nvSpPr>
          <p:cNvPr id="4" name="Text Placeholder 3"/>
          <p:cNvSpPr>
            <a:spLocks noGrp="1"/>
          </p:cNvSpPr>
          <p:nvPr>
            <p:ph type="body" sz="quarter" idx="13"/>
          </p:nvPr>
        </p:nvSpPr>
        <p:spPr/>
        <p:txBody>
          <a:bodyPr>
            <a:normAutofit fontScale="85000" lnSpcReduction="20000"/>
          </a:bodyPr>
          <a:lstStyle/>
          <a:p>
            <a:r>
              <a:rPr lang="en-NZ" altLang="en-GB" sz="3200"/>
              <a:t>Last meeting’s minutes</a:t>
            </a:r>
          </a:p>
          <a:p>
            <a:r>
              <a:rPr lang="en-GB" altLang="en-GB" sz="3200"/>
              <a:t>(SECCB_68_2707</a:t>
            </a:r>
            <a:r>
              <a:rPr lang="en-GB" sz="3200"/>
              <a:t>)</a:t>
            </a:r>
            <a:endParaRPr lang="en-NZ" altLang="en-GB" sz="3200"/>
          </a:p>
        </p:txBody>
      </p:sp>
      <p:sp>
        <p:nvSpPr>
          <p:cNvPr id="6" name="TextBox 5">
            <a:extLst>
              <a:ext uri="{FF2B5EF4-FFF2-40B4-BE49-F238E27FC236}">
                <a16:creationId xmlns:a16="http://schemas.microsoft.com/office/drawing/2014/main" id="{2FBAF4CA-779A-4451-B3F8-22D6DA99A764}"/>
              </a:ext>
            </a:extLst>
          </p:cNvPr>
          <p:cNvSpPr txBox="1"/>
          <p:nvPr/>
        </p:nvSpPr>
        <p:spPr>
          <a:xfrm>
            <a:off x="704850" y="5978852"/>
            <a:ext cx="3059628" cy="369332"/>
          </a:xfrm>
          <a:prstGeom prst="rect">
            <a:avLst/>
          </a:prstGeom>
          <a:noFill/>
        </p:spPr>
        <p:txBody>
          <a:bodyPr wrap="square" rtlCol="0">
            <a:spAutoFit/>
          </a:bodyPr>
          <a:lstStyle/>
          <a:p>
            <a:r>
              <a:rPr lang="en-GB"/>
              <a:t>Rebecca Sawyer (SECAS)</a:t>
            </a:r>
          </a:p>
        </p:txBody>
      </p:sp>
      <p:pic>
        <p:nvPicPr>
          <p:cNvPr id="3" name="Picture 2">
            <a:extLst>
              <a:ext uri="{FF2B5EF4-FFF2-40B4-BE49-F238E27FC236}">
                <a16:creationId xmlns:a16="http://schemas.microsoft.com/office/drawing/2014/main" id="{D45B9E7F-6544-41A0-BE95-8BF33BD927B7}"/>
              </a:ext>
            </a:extLst>
          </p:cNvPr>
          <p:cNvPicPr>
            <a:picLocks noChangeAspect="1"/>
          </p:cNvPicPr>
          <p:nvPr/>
        </p:nvPicPr>
        <p:blipFill>
          <a:blip r:embed="rId3"/>
          <a:stretch>
            <a:fillRect/>
          </a:stretch>
        </p:blipFill>
        <p:spPr>
          <a:xfrm>
            <a:off x="9353246" y="5779429"/>
            <a:ext cx="1146147" cy="951058"/>
          </a:xfrm>
          <a:prstGeom prst="rect">
            <a:avLst/>
          </a:prstGeom>
        </p:spPr>
      </p:pic>
    </p:spTree>
    <p:extLst>
      <p:ext uri="{BB962C8B-B14F-4D97-AF65-F5344CB8AC3E}">
        <p14:creationId xmlns:p14="http://schemas.microsoft.com/office/powerpoint/2010/main" val="528048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4C463-1EF5-4410-9412-E2949A9E160F}"/>
              </a:ext>
            </a:extLst>
          </p:cNvPr>
          <p:cNvSpPr>
            <a:spLocks noGrp="1"/>
          </p:cNvSpPr>
          <p:nvPr>
            <p:ph type="title"/>
          </p:nvPr>
        </p:nvSpPr>
        <p:spPr/>
        <p:txBody>
          <a:bodyPr/>
          <a:lstStyle/>
          <a:p>
            <a:r>
              <a:rPr lang="en-GB"/>
              <a:t>Last meeting’s minutes</a:t>
            </a:r>
          </a:p>
        </p:txBody>
      </p:sp>
      <p:sp>
        <p:nvSpPr>
          <p:cNvPr id="4" name="Footer Placeholder 3">
            <a:extLst>
              <a:ext uri="{FF2B5EF4-FFF2-40B4-BE49-F238E27FC236}">
                <a16:creationId xmlns:a16="http://schemas.microsoft.com/office/drawing/2014/main" id="{C3073245-86FE-4BF0-87C9-6FFFA4F4038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rPr>
              <a:t>Last meeting’s minutes</a:t>
            </a:r>
          </a:p>
        </p:txBody>
      </p:sp>
      <p:sp>
        <p:nvSpPr>
          <p:cNvPr id="5" name="Slide Number Placeholder 4">
            <a:extLst>
              <a:ext uri="{FF2B5EF4-FFF2-40B4-BE49-F238E27FC236}">
                <a16:creationId xmlns:a16="http://schemas.microsoft.com/office/drawing/2014/main" id="{1783F807-0650-418A-A2B5-50D07E7CD26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10C381-1A06-427A-8938-CFE23249EA2B}" type="slidenum">
              <a:rPr kumimoji="0" lang="en-GB" sz="12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Content Placeholder 6">
            <a:extLst>
              <a:ext uri="{FF2B5EF4-FFF2-40B4-BE49-F238E27FC236}">
                <a16:creationId xmlns:a16="http://schemas.microsoft.com/office/drawing/2014/main" id="{1B8E5AE6-8FAE-31BA-E382-AF9D77555B82}"/>
              </a:ext>
            </a:extLst>
          </p:cNvPr>
          <p:cNvSpPr>
            <a:spLocks noGrp="1"/>
          </p:cNvSpPr>
          <p:nvPr>
            <p:ph idx="1"/>
          </p:nvPr>
        </p:nvSpPr>
        <p:spPr>
          <a:xfrm>
            <a:off x="716348" y="1303546"/>
            <a:ext cx="10515600" cy="4851375"/>
          </a:xfrm>
        </p:spPr>
        <p:txBody>
          <a:bodyPr/>
          <a:lstStyle/>
          <a:p>
            <a:r>
              <a:rPr lang="en-GB"/>
              <a:t>One set of comments have been received on the minutes from SECCB_68_2707 from the DCC (DW) on MP162 </a:t>
            </a:r>
          </a:p>
          <a:p>
            <a:r>
              <a:rPr lang="en-GB"/>
              <a:t>SECAS requests that the Change Board </a:t>
            </a:r>
            <a:r>
              <a:rPr lang="en-GB" b="1"/>
              <a:t>APPROVE</a:t>
            </a:r>
            <a:r>
              <a:rPr lang="en-GB"/>
              <a:t> these minutes as final</a:t>
            </a:r>
          </a:p>
          <a:p>
            <a:endParaRPr lang="en-GB">
              <a:highlight>
                <a:srgbClr val="FFFF00"/>
              </a:highlight>
            </a:endParaRPr>
          </a:p>
          <a:p>
            <a:endParaRPr lang="en-GB">
              <a:highlight>
                <a:srgbClr val="FFFF00"/>
              </a:highlight>
            </a:endParaRPr>
          </a:p>
        </p:txBody>
      </p:sp>
    </p:spTree>
    <p:extLst>
      <p:ext uri="{BB962C8B-B14F-4D97-AF65-F5344CB8AC3E}">
        <p14:creationId xmlns:p14="http://schemas.microsoft.com/office/powerpoint/2010/main" val="2684133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altLang="en-GB"/>
              <a:t>Agenda Item 2</a:t>
            </a:r>
          </a:p>
        </p:txBody>
      </p:sp>
      <p:sp>
        <p:nvSpPr>
          <p:cNvPr id="4" name="Text Placeholder 3"/>
          <p:cNvSpPr>
            <a:spLocks noGrp="1"/>
          </p:cNvSpPr>
          <p:nvPr>
            <p:ph type="body" sz="quarter" idx="13"/>
          </p:nvPr>
        </p:nvSpPr>
        <p:spPr/>
        <p:txBody>
          <a:bodyPr>
            <a:normAutofit/>
          </a:bodyPr>
          <a:lstStyle/>
          <a:p>
            <a:r>
              <a:rPr lang="en-NZ" altLang="en-GB" sz="3200"/>
              <a:t>Actions Outstanding</a:t>
            </a:r>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9363406" y="5729927"/>
            <a:ext cx="1146147" cy="951058"/>
          </a:xfrm>
          <a:prstGeom prst="rect">
            <a:avLst/>
          </a:prstGeom>
        </p:spPr>
      </p:pic>
    </p:spTree>
    <p:extLst>
      <p:ext uri="{BB962C8B-B14F-4D97-AF65-F5344CB8AC3E}">
        <p14:creationId xmlns:p14="http://schemas.microsoft.com/office/powerpoint/2010/main" val="1419290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4C463-1EF5-4410-9412-E2949A9E160F}"/>
              </a:ext>
            </a:extLst>
          </p:cNvPr>
          <p:cNvSpPr>
            <a:spLocks noGrp="1"/>
          </p:cNvSpPr>
          <p:nvPr>
            <p:ph type="title"/>
          </p:nvPr>
        </p:nvSpPr>
        <p:spPr/>
        <p:txBody>
          <a:bodyPr/>
          <a:lstStyle/>
          <a:p>
            <a:r>
              <a:rPr lang="en-GB"/>
              <a:t>Actions outstanding</a:t>
            </a:r>
          </a:p>
        </p:txBody>
      </p:sp>
      <p:graphicFrame>
        <p:nvGraphicFramePr>
          <p:cNvPr id="6" name="Table 6">
            <a:extLst>
              <a:ext uri="{FF2B5EF4-FFF2-40B4-BE49-F238E27FC236}">
                <a16:creationId xmlns:a16="http://schemas.microsoft.com/office/drawing/2014/main" id="{5BC6C2F2-708D-4457-AE7C-D931FAF4CDB0}"/>
              </a:ext>
            </a:extLst>
          </p:cNvPr>
          <p:cNvGraphicFramePr>
            <a:graphicFrameLocks noGrp="1"/>
          </p:cNvGraphicFramePr>
          <p:nvPr>
            <p:ph idx="1"/>
            <p:extLst>
              <p:ext uri="{D42A27DB-BD31-4B8C-83A1-F6EECF244321}">
                <p14:modId xmlns:p14="http://schemas.microsoft.com/office/powerpoint/2010/main" val="530274200"/>
              </p:ext>
            </p:extLst>
          </p:nvPr>
        </p:nvGraphicFramePr>
        <p:xfrm>
          <a:off x="341831" y="1303338"/>
          <a:ext cx="11519731" cy="4119374"/>
        </p:xfrm>
        <a:graphic>
          <a:graphicData uri="http://schemas.openxmlformats.org/drawingml/2006/table">
            <a:tbl>
              <a:tblPr firstRow="1" bandRow="1">
                <a:tableStyleId>{5C22544A-7EE6-4342-B048-85BDC9FD1C3A}</a:tableStyleId>
              </a:tblPr>
              <a:tblGrid>
                <a:gridCol w="849971">
                  <a:extLst>
                    <a:ext uri="{9D8B030D-6E8A-4147-A177-3AD203B41FA5}">
                      <a16:colId xmlns:a16="http://schemas.microsoft.com/office/drawing/2014/main" val="4257341743"/>
                    </a:ext>
                  </a:extLst>
                </a:gridCol>
                <a:gridCol w="3267182">
                  <a:extLst>
                    <a:ext uri="{9D8B030D-6E8A-4147-A177-3AD203B41FA5}">
                      <a16:colId xmlns:a16="http://schemas.microsoft.com/office/drawing/2014/main" val="1554615445"/>
                    </a:ext>
                  </a:extLst>
                </a:gridCol>
                <a:gridCol w="1335641">
                  <a:extLst>
                    <a:ext uri="{9D8B030D-6E8A-4147-A177-3AD203B41FA5}">
                      <a16:colId xmlns:a16="http://schemas.microsoft.com/office/drawing/2014/main" val="2656077781"/>
                    </a:ext>
                  </a:extLst>
                </a:gridCol>
                <a:gridCol w="4921321">
                  <a:extLst>
                    <a:ext uri="{9D8B030D-6E8A-4147-A177-3AD203B41FA5}">
                      <a16:colId xmlns:a16="http://schemas.microsoft.com/office/drawing/2014/main" val="2166765498"/>
                    </a:ext>
                  </a:extLst>
                </a:gridCol>
                <a:gridCol w="1145616">
                  <a:extLst>
                    <a:ext uri="{9D8B030D-6E8A-4147-A177-3AD203B41FA5}">
                      <a16:colId xmlns:a16="http://schemas.microsoft.com/office/drawing/2014/main" val="29718943"/>
                    </a:ext>
                  </a:extLst>
                </a:gridCol>
              </a:tblGrid>
              <a:tr h="370840">
                <a:tc>
                  <a:txBody>
                    <a:bodyPr/>
                    <a:lstStyle/>
                    <a:p>
                      <a:r>
                        <a:rPr lang="en-GB"/>
                        <a:t>Ref</a:t>
                      </a:r>
                    </a:p>
                  </a:txBody>
                  <a:tcPr/>
                </a:tc>
                <a:tc>
                  <a:txBody>
                    <a:bodyPr/>
                    <a:lstStyle/>
                    <a:p>
                      <a:r>
                        <a:rPr lang="en-GB"/>
                        <a:t>Action</a:t>
                      </a:r>
                    </a:p>
                  </a:txBody>
                  <a:tcPr/>
                </a:tc>
                <a:tc>
                  <a:txBody>
                    <a:bodyPr/>
                    <a:lstStyle/>
                    <a:p>
                      <a:r>
                        <a:rPr lang="en-GB"/>
                        <a:t>Owner</a:t>
                      </a:r>
                    </a:p>
                  </a:txBody>
                  <a:tcPr/>
                </a:tc>
                <a:tc>
                  <a:txBody>
                    <a:bodyPr/>
                    <a:lstStyle/>
                    <a:p>
                      <a:r>
                        <a:rPr lang="en-GB"/>
                        <a:t>Update</a:t>
                      </a:r>
                    </a:p>
                  </a:txBody>
                  <a:tcPr/>
                </a:tc>
                <a:tc>
                  <a:txBody>
                    <a:bodyPr/>
                    <a:lstStyle/>
                    <a:p>
                      <a:r>
                        <a:rPr lang="en-GB"/>
                        <a:t>Status</a:t>
                      </a:r>
                    </a:p>
                  </a:txBody>
                  <a:tcPr/>
                </a:tc>
                <a:extLst>
                  <a:ext uri="{0D108BD9-81ED-4DB2-BD59-A6C34878D82A}">
                    <a16:rowId xmlns:a16="http://schemas.microsoft.com/office/drawing/2014/main" val="734866925"/>
                  </a:ext>
                </a:extLst>
              </a:tr>
              <a:tr h="256995">
                <a:tc>
                  <a:txBody>
                    <a:bodyPr/>
                    <a:lstStyle/>
                    <a:p>
                      <a:r>
                        <a:rPr lang="en-GB"/>
                        <a:t>67/01</a:t>
                      </a:r>
                    </a:p>
                  </a:txBody>
                  <a:tcPr marL="90000" marR="90000" marT="46800" marB="46800"/>
                </a:tc>
                <a:tc>
                  <a:txBody>
                    <a:bodyPr/>
                    <a:lstStyle/>
                    <a:p>
                      <a:pPr>
                        <a:lnSpc>
                          <a:spcPct val="115000"/>
                        </a:lnSpc>
                        <a:spcBef>
                          <a:spcPts val="200"/>
                        </a:spcBef>
                        <a:spcAft>
                          <a:spcPts val="200"/>
                        </a:spcAft>
                      </a:pPr>
                      <a:r>
                        <a:rPr lang="en-GB" sz="1800" kern="1200">
                          <a:solidFill>
                            <a:schemeClr val="dk1"/>
                          </a:solidFill>
                          <a:effectLst/>
                          <a:latin typeface="+mn-lt"/>
                          <a:ea typeface="+mn-ea"/>
                          <a:cs typeface="+mn-cs"/>
                        </a:rPr>
                        <a:t>SECAS and the DCC to ensure that the relevant DCC guidance documents are prepared and proactively circulated to Users suitably in advance of the SSI and MP109 changes being implemented</a:t>
                      </a:r>
                    </a:p>
                  </a:txBody>
                  <a:tcPr marL="90000" marR="90000" marT="46800" marB="46800"/>
                </a:tc>
                <a:tc>
                  <a:txBody>
                    <a:bodyPr/>
                    <a:lstStyle/>
                    <a:p>
                      <a:r>
                        <a:rPr lang="en-GB"/>
                        <a:t>DCC &amp; SECAS</a:t>
                      </a:r>
                    </a:p>
                  </a:txBody>
                  <a:tcPr marL="90000" marR="90000" marT="46800" marB="46800"/>
                </a:tc>
                <a:tc>
                  <a:txBody>
                    <a:bodyPr/>
                    <a:lstStyle/>
                    <a:p>
                      <a:r>
                        <a:rPr lang="en-GB" sz="1800" kern="1200">
                          <a:solidFill>
                            <a:schemeClr val="dk1"/>
                          </a:solidFill>
                          <a:effectLst/>
                          <a:latin typeface="+mn-lt"/>
                          <a:ea typeface="+mn-ea"/>
                          <a:cs typeface="+mn-cs"/>
                        </a:rPr>
                        <a:t>This action is in progress and is expected to be completed by September 2022</a:t>
                      </a:r>
                      <a:endParaRPr lang="en-GB" b="1"/>
                    </a:p>
                  </a:txBody>
                  <a:tcPr marL="90000" marR="90000" marT="46800" marB="46800"/>
                </a:tc>
                <a:tc>
                  <a:txBody>
                    <a:bodyPr/>
                    <a:lstStyle/>
                    <a:p>
                      <a:r>
                        <a:rPr lang="en-GB" b="1"/>
                        <a:t>Open</a:t>
                      </a:r>
                    </a:p>
                  </a:txBody>
                  <a:tcPr marL="90000" marR="90000" marT="46800" marB="46800"/>
                </a:tc>
                <a:extLst>
                  <a:ext uri="{0D108BD9-81ED-4DB2-BD59-A6C34878D82A}">
                    <a16:rowId xmlns:a16="http://schemas.microsoft.com/office/drawing/2014/main" val="818544811"/>
                  </a:ext>
                </a:extLst>
              </a:tr>
              <a:tr h="256995">
                <a:tc>
                  <a:txBody>
                    <a:bodyPr/>
                    <a:lstStyle/>
                    <a:p>
                      <a:r>
                        <a:rPr lang="en-GB"/>
                        <a:t>68/01</a:t>
                      </a:r>
                    </a:p>
                  </a:txBody>
                  <a:tcPr marL="90000" marR="90000" marT="46800" marB="46800"/>
                </a:tc>
                <a:tc>
                  <a:txBody>
                    <a:bodyPr/>
                    <a:lstStyle/>
                    <a:p>
                      <a:pPr algn="l" fontAlgn="ctr"/>
                      <a:r>
                        <a:rPr lang="en-GB" sz="1800" kern="1200">
                          <a:solidFill>
                            <a:schemeClr val="dk1"/>
                          </a:solidFill>
                          <a:effectLst/>
                          <a:latin typeface="+mn-lt"/>
                          <a:ea typeface="+mn-ea"/>
                          <a:cs typeface="+mn-cs"/>
                        </a:rPr>
                        <a:t>SECAS to work with Ofgem and other Codes to look at the Code change landscape and consider any lessons to be learnt for the future</a:t>
                      </a:r>
                    </a:p>
                  </a:txBody>
                  <a:tcPr marL="90000" marR="90000" marT="46800" marB="46800" anchor="ctr"/>
                </a:tc>
                <a:tc>
                  <a:txBody>
                    <a:bodyPr/>
                    <a:lstStyle/>
                    <a:p>
                      <a:r>
                        <a:rPr lang="en-GB"/>
                        <a:t>SECAS</a:t>
                      </a:r>
                    </a:p>
                  </a:txBody>
                  <a:tcPr marL="90000" marR="90000" marT="46800" marB="46800"/>
                </a:tc>
                <a:tc>
                  <a:txBody>
                    <a:bodyPr/>
                    <a:lstStyle/>
                    <a:p>
                      <a:pPr algn="l" fontAlgn="ctr"/>
                      <a:r>
                        <a:rPr lang="en-GB" sz="1800" kern="1200">
                          <a:solidFill>
                            <a:schemeClr val="dk1"/>
                          </a:solidFill>
                          <a:effectLst/>
                          <a:latin typeface="+mn-lt"/>
                          <a:ea typeface="+mn-ea"/>
                          <a:cs typeface="+mn-cs"/>
                        </a:rPr>
                        <a:t>SECAS will raise this for discussion with Ofgem and the other Code Administrators and Managers at the September 2022 CACoP Forum meeting</a:t>
                      </a:r>
                      <a:r>
                        <a:rPr lang="en-GB" sz="1100" b="0" i="0" u="none" strike="noStrike">
                          <a:solidFill>
                            <a:srgbClr val="404040"/>
                          </a:solidFill>
                          <a:effectLst/>
                          <a:latin typeface="Arial" panose="020B0604020202020204" pitchFamily="34" charset="0"/>
                        </a:rPr>
                        <a:t>.</a:t>
                      </a:r>
                    </a:p>
                  </a:txBody>
                  <a:tcPr marL="90000" marR="90000" marT="46800" marB="46800"/>
                </a:tc>
                <a:tc>
                  <a:txBody>
                    <a:bodyPr/>
                    <a:lstStyle/>
                    <a:p>
                      <a:r>
                        <a:rPr lang="en-GB" b="1"/>
                        <a:t>Open</a:t>
                      </a:r>
                    </a:p>
                  </a:txBody>
                  <a:tcPr marL="90000" marR="90000" marT="46800" marB="46800"/>
                </a:tc>
                <a:extLst>
                  <a:ext uri="{0D108BD9-81ED-4DB2-BD59-A6C34878D82A}">
                    <a16:rowId xmlns:a16="http://schemas.microsoft.com/office/drawing/2014/main" val="422556958"/>
                  </a:ext>
                </a:extLst>
              </a:tr>
            </a:tbl>
          </a:graphicData>
        </a:graphic>
      </p:graphicFrame>
      <p:sp>
        <p:nvSpPr>
          <p:cNvPr id="4" name="Footer Placeholder 3">
            <a:extLst>
              <a:ext uri="{FF2B5EF4-FFF2-40B4-BE49-F238E27FC236}">
                <a16:creationId xmlns:a16="http://schemas.microsoft.com/office/drawing/2014/main" id="{C3073245-86FE-4BF0-87C9-6FFFA4F4038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rPr>
              <a:t>Actions Outstanding</a:t>
            </a:r>
          </a:p>
        </p:txBody>
      </p:sp>
      <p:sp>
        <p:nvSpPr>
          <p:cNvPr id="5" name="Slide Number Placeholder 4">
            <a:extLst>
              <a:ext uri="{FF2B5EF4-FFF2-40B4-BE49-F238E27FC236}">
                <a16:creationId xmlns:a16="http://schemas.microsoft.com/office/drawing/2014/main" id="{1783F807-0650-418A-A2B5-50D07E7CD26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10C381-1A06-427A-8938-CFE23249EA2B}" type="slidenum">
              <a:rPr kumimoji="0" lang="en-GB" sz="12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4645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altLang="en-GB"/>
              <a:t>Agenda Item 3</a:t>
            </a:r>
          </a:p>
        </p:txBody>
      </p:sp>
      <p:sp>
        <p:nvSpPr>
          <p:cNvPr id="4" name="Text Placeholder 3"/>
          <p:cNvSpPr>
            <a:spLocks noGrp="1"/>
          </p:cNvSpPr>
          <p:nvPr>
            <p:ph type="body" sz="quarter" idx="13"/>
          </p:nvPr>
        </p:nvSpPr>
        <p:spPr/>
        <p:txBody>
          <a:bodyPr>
            <a:normAutofit/>
          </a:bodyPr>
          <a:lstStyle/>
          <a:p>
            <a:r>
              <a:rPr lang="en-NZ" altLang="en-GB" sz="3200"/>
              <a:t>Change Board Votes</a:t>
            </a:r>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9363406" y="5729927"/>
            <a:ext cx="1146147" cy="951058"/>
          </a:xfrm>
          <a:prstGeom prst="rect">
            <a:avLst/>
          </a:prstGeom>
        </p:spPr>
      </p:pic>
    </p:spTree>
    <p:extLst>
      <p:ext uri="{BB962C8B-B14F-4D97-AF65-F5344CB8AC3E}">
        <p14:creationId xmlns:p14="http://schemas.microsoft.com/office/powerpoint/2010/main" val="3757574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p:txBody>
          <a:bodyPr/>
          <a:lstStyle/>
          <a:p>
            <a:r>
              <a:rPr lang="en-GB"/>
              <a:t>MP096: Overview</a:t>
            </a:r>
          </a:p>
        </p:txBody>
      </p:sp>
      <p:graphicFrame>
        <p:nvGraphicFramePr>
          <p:cNvPr id="8" name="Content Placeholder 7">
            <a:extLst>
              <a:ext uri="{FF2B5EF4-FFF2-40B4-BE49-F238E27FC236}">
                <a16:creationId xmlns:a16="http://schemas.microsoft.com/office/drawing/2014/main" id="{49755365-DB5E-4937-9652-3B36FF1D60DC}"/>
              </a:ext>
            </a:extLst>
          </p:cNvPr>
          <p:cNvGraphicFramePr>
            <a:graphicFrameLocks noGrp="1"/>
          </p:cNvGraphicFramePr>
          <p:nvPr>
            <p:ph idx="1"/>
            <p:extLst>
              <p:ext uri="{D42A27DB-BD31-4B8C-83A1-F6EECF244321}">
                <p14:modId xmlns:p14="http://schemas.microsoft.com/office/powerpoint/2010/main" val="998574568"/>
              </p:ext>
            </p:extLst>
          </p:nvPr>
        </p:nvGraphicFramePr>
        <p:xfrm>
          <a:off x="727075" y="1303338"/>
          <a:ext cx="10515600" cy="485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258A12FA-8EA2-4323-A528-B3DC021CC767}"/>
              </a:ext>
            </a:extLst>
          </p:cNvPr>
          <p:cNvSpPr>
            <a:spLocks noGrp="1"/>
          </p:cNvSpPr>
          <p:nvPr>
            <p:ph type="ftr" sz="quarter" idx="11"/>
          </p:nvPr>
        </p:nvSpPr>
        <p:spPr>
          <a:xfrm>
            <a:off x="742950" y="6404194"/>
            <a:ext cx="89344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a:ea typeface="+mn-ea"/>
                <a:cs typeface="+mn-cs"/>
              </a:rPr>
              <a:t>MP096 ‘DNO Power Outage Alerts’</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10C381-1A06-427A-8938-CFE23249EA2B}" type="slidenum">
              <a:rPr kumimoji="0" lang="en-GB" sz="120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606121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p:txBody>
          <a:bodyPr/>
          <a:lstStyle/>
          <a:p>
            <a:r>
              <a:rPr lang="en-GB"/>
              <a:t>MP096: Assessment of Change </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10C381-1A06-427A-8938-CFE23249EA2B}" type="slidenum">
              <a:rPr kumimoji="0" lang="en-GB" sz="1200"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srgbClr val="FFFFFF"/>
              </a:solidFill>
              <a:effectLst/>
              <a:uLnTx/>
              <a:uFillTx/>
              <a:latin typeface="Calibri"/>
              <a:ea typeface="+mn-ea"/>
              <a:cs typeface="+mn-cs"/>
            </a:endParaRPr>
          </a:p>
        </p:txBody>
      </p:sp>
      <p:sp>
        <p:nvSpPr>
          <p:cNvPr id="3" name="TextBox 2">
            <a:extLst>
              <a:ext uri="{FF2B5EF4-FFF2-40B4-BE49-F238E27FC236}">
                <a16:creationId xmlns:a16="http://schemas.microsoft.com/office/drawing/2014/main" id="{479BA7BF-4BD6-4116-8A48-28D0636D4EEA}"/>
              </a:ext>
            </a:extLst>
          </p:cNvPr>
          <p:cNvSpPr txBox="1"/>
          <p:nvPr/>
        </p:nvSpPr>
        <p:spPr>
          <a:xfrm>
            <a:off x="830510" y="5043065"/>
            <a:ext cx="10389940" cy="1107996"/>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FFFFFF"/>
                </a:solidFill>
                <a:effectLst/>
                <a:uLnTx/>
                <a:uFillTx/>
                <a:latin typeface="Calibri"/>
                <a:ea typeface="+mn-ea"/>
                <a:cs typeface="+mn-cs"/>
              </a:rPr>
              <a:t>SEC Objectives (b) and (g)</a:t>
            </a:r>
          </a:p>
          <a:p>
            <a:pPr marR="0" lvl="0" algn="l" defTabSz="914400" rtl="0" eaLnBrk="1" fontAlgn="auto" latinLnBrk="0" hangingPunct="1">
              <a:lnSpc>
                <a:spcPct val="100000"/>
              </a:lnSpc>
              <a:spcBef>
                <a:spcPts val="0"/>
              </a:spcBef>
              <a:spcAft>
                <a:spcPts val="0"/>
              </a:spcAft>
              <a:buClrTx/>
              <a:buSzTx/>
              <a:tabLst/>
              <a:defRPr/>
            </a:pPr>
            <a:r>
              <a:rPr kumimoji="0" lang="en-GB" sz="1400" b="0" i="0" u="none" strike="noStrike" kern="1200" cap="none" spc="0" normalizeH="0" baseline="0" noProof="0">
                <a:ln>
                  <a:noFill/>
                </a:ln>
                <a:solidFill>
                  <a:srgbClr val="FFFFFF"/>
                </a:solidFill>
                <a:effectLst/>
                <a:uLnTx/>
                <a:uFillTx/>
                <a:latin typeface="Calibri"/>
                <a:ea typeface="+mn-ea"/>
                <a:cs typeface="+mn-cs"/>
              </a:rPr>
              <a:t>(b)    Enable the DCC to comply at all times with the objectives of the DCC licence and to discharge the other obligations imposed upon it by the DCC licence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Calibri"/>
                <a:ea typeface="+mn-ea"/>
                <a:cs typeface="+mn-cs"/>
              </a:rPr>
              <a:t>(g)    Facilitate the efficient and transparent administration and implementation of the SEC</a:t>
            </a:r>
          </a:p>
        </p:txBody>
      </p:sp>
      <p:graphicFrame>
        <p:nvGraphicFramePr>
          <p:cNvPr id="10" name="Content Placeholder 7">
            <a:extLst>
              <a:ext uri="{FF2B5EF4-FFF2-40B4-BE49-F238E27FC236}">
                <a16:creationId xmlns:a16="http://schemas.microsoft.com/office/drawing/2014/main" id="{E4CFD5B6-468A-4B7D-9749-611EEFA1366F}"/>
              </a:ext>
            </a:extLst>
          </p:cNvPr>
          <p:cNvGraphicFramePr>
            <a:graphicFrameLocks/>
          </p:cNvGraphicFramePr>
          <p:nvPr>
            <p:extLst>
              <p:ext uri="{D42A27DB-BD31-4B8C-83A1-F6EECF244321}">
                <p14:modId xmlns:p14="http://schemas.microsoft.com/office/powerpoint/2010/main" val="3304233377"/>
              </p:ext>
            </p:extLst>
          </p:nvPr>
        </p:nvGraphicFramePr>
        <p:xfrm>
          <a:off x="704850" y="664204"/>
          <a:ext cx="10389940" cy="485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Footer Placeholder 3">
            <a:extLst>
              <a:ext uri="{FF2B5EF4-FFF2-40B4-BE49-F238E27FC236}">
                <a16:creationId xmlns:a16="http://schemas.microsoft.com/office/drawing/2014/main" id="{9F438647-E5F7-0F50-57CF-F78866B3989E}"/>
              </a:ext>
            </a:extLst>
          </p:cNvPr>
          <p:cNvSpPr>
            <a:spLocks noGrp="1"/>
          </p:cNvSpPr>
          <p:nvPr>
            <p:ph type="ftr" sz="quarter" idx="11"/>
          </p:nvPr>
        </p:nvSpPr>
        <p:spPr>
          <a:xfrm>
            <a:off x="742950" y="6404194"/>
            <a:ext cx="82486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a:ea typeface="+mn-ea"/>
                <a:cs typeface="+mn-cs"/>
              </a:rPr>
              <a:t>MP096 ‘DNO Power Outage Alerts’</a:t>
            </a:r>
          </a:p>
        </p:txBody>
      </p:sp>
    </p:spTree>
    <p:extLst>
      <p:ext uri="{BB962C8B-B14F-4D97-AF65-F5344CB8AC3E}">
        <p14:creationId xmlns:p14="http://schemas.microsoft.com/office/powerpoint/2010/main" val="6456964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Blue Powerpoint">
      <a:dk1>
        <a:srgbClr val="333333"/>
      </a:dk1>
      <a:lt1>
        <a:srgbClr val="FFFFFF"/>
      </a:lt1>
      <a:dk2>
        <a:srgbClr val="333333"/>
      </a:dk2>
      <a:lt2>
        <a:srgbClr val="FFFFFF"/>
      </a:lt2>
      <a:accent1>
        <a:srgbClr val="6CA1D6"/>
      </a:accent1>
      <a:accent2>
        <a:srgbClr val="64C7F2"/>
      </a:accent2>
      <a:accent3>
        <a:srgbClr val="C3E4EB"/>
      </a:accent3>
      <a:accent4>
        <a:srgbClr val="F7AA5E"/>
      </a:accent4>
      <a:accent5>
        <a:srgbClr val="FED458"/>
      </a:accent5>
      <a:accent6>
        <a:srgbClr val="F8ED62"/>
      </a:accent6>
      <a:hlink>
        <a:srgbClr val="64C7F2"/>
      </a:hlink>
      <a:folHlink>
        <a:srgbClr val="6CA1D6"/>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Smart DCC">
  <a:themeElements>
    <a:clrScheme name="SmartDCC 2019">
      <a:dk1>
        <a:srgbClr val="000000"/>
      </a:dk1>
      <a:lt1>
        <a:srgbClr val="FFFFFF"/>
      </a:lt1>
      <a:dk2>
        <a:srgbClr val="000000"/>
      </a:dk2>
      <a:lt2>
        <a:srgbClr val="E7E6E6"/>
      </a:lt2>
      <a:accent1>
        <a:srgbClr val="1F1449"/>
      </a:accent1>
      <a:accent2>
        <a:srgbClr val="5C2071"/>
      </a:accent2>
      <a:accent3>
        <a:srgbClr val="861871"/>
      </a:accent3>
      <a:accent4>
        <a:srgbClr val="505153"/>
      </a:accent4>
      <a:accent5>
        <a:srgbClr val="BF1B58"/>
      </a:accent5>
      <a:accent6>
        <a:srgbClr val="9CA299"/>
      </a:accent6>
      <a:hlink>
        <a:srgbClr val="000000"/>
      </a:hlink>
      <a:folHlink>
        <a:srgbClr val="861871"/>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3_Smart DCC 2019">
  <a:themeElements>
    <a:clrScheme name="Custom 66">
      <a:dk1>
        <a:srgbClr val="000000"/>
      </a:dk1>
      <a:lt1>
        <a:srgbClr val="FFFFFF"/>
      </a:lt1>
      <a:dk2>
        <a:srgbClr val="919191"/>
      </a:dk2>
      <a:lt2>
        <a:srgbClr val="008899"/>
      </a:lt2>
      <a:accent1>
        <a:srgbClr val="008899"/>
      </a:accent1>
      <a:accent2>
        <a:srgbClr val="77AA99"/>
      </a:accent2>
      <a:accent3>
        <a:srgbClr val="002266"/>
      </a:accent3>
      <a:accent4>
        <a:srgbClr val="00AA99"/>
      </a:accent4>
      <a:accent5>
        <a:srgbClr val="FF901F"/>
      </a:accent5>
      <a:accent6>
        <a:srgbClr val="993399"/>
      </a:accent6>
      <a:hlink>
        <a:srgbClr val="337722"/>
      </a:hlink>
      <a:folHlink>
        <a:srgbClr val="2F539C"/>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txDef>
      <a:spPr/>
      <a:bodyPr vert="horz" lIns="0" tIns="0" rIns="0" bIns="0" rtlCol="0">
        <a:noAutofit/>
      </a:bodyPr>
      <a:lstStyle>
        <a:defPPr>
          <a:defRPr dirty="0" err="1"/>
        </a:defPPr>
      </a:lstStyle>
    </a:txDef>
  </a:objectDefaults>
  <a:extraClrSchemeLst/>
</a:theme>
</file>

<file path=ppt/theme/theme12.xml><?xml version="1.0" encoding="utf-8"?>
<a:theme xmlns:a="http://schemas.openxmlformats.org/drawingml/2006/main" name="4_Smart DCC 2019">
  <a:themeElements>
    <a:clrScheme name="Custom 66">
      <a:dk1>
        <a:srgbClr val="000000"/>
      </a:dk1>
      <a:lt1>
        <a:srgbClr val="FFFFFF"/>
      </a:lt1>
      <a:dk2>
        <a:srgbClr val="919191"/>
      </a:dk2>
      <a:lt2>
        <a:srgbClr val="008899"/>
      </a:lt2>
      <a:accent1>
        <a:srgbClr val="008899"/>
      </a:accent1>
      <a:accent2>
        <a:srgbClr val="77AA99"/>
      </a:accent2>
      <a:accent3>
        <a:srgbClr val="002266"/>
      </a:accent3>
      <a:accent4>
        <a:srgbClr val="00AA99"/>
      </a:accent4>
      <a:accent5>
        <a:srgbClr val="FF901F"/>
      </a:accent5>
      <a:accent6>
        <a:srgbClr val="993399"/>
      </a:accent6>
      <a:hlink>
        <a:srgbClr val="337722"/>
      </a:hlink>
      <a:folHlink>
        <a:srgbClr val="2F539C"/>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txDef>
      <a:spPr/>
      <a:bodyPr vert="horz" lIns="0" tIns="0" rIns="0" bIns="0" rtlCol="0">
        <a:noAutofit/>
      </a:bodyPr>
      <a:lstStyle>
        <a:defPPr>
          <a:defRPr dirty="0" err="1"/>
        </a:defPPr>
      </a:lstStyle>
    </a:txDef>
  </a:objectDefaults>
  <a:extraClrSchemeLst/>
</a:theme>
</file>

<file path=ppt/theme/theme13.xml><?xml version="1.0" encoding="utf-8"?>
<a:theme xmlns:a="http://schemas.openxmlformats.org/drawingml/2006/main" name="Smart DCC">
  <a:themeElements>
    <a:clrScheme name="DCC 2020">
      <a:dk1>
        <a:srgbClr val="000000"/>
      </a:dk1>
      <a:lt1>
        <a:srgbClr val="FFFFFF"/>
      </a:lt1>
      <a:dk2>
        <a:srgbClr val="5C2071"/>
      </a:dk2>
      <a:lt2>
        <a:srgbClr val="FFFFFF"/>
      </a:lt2>
      <a:accent1>
        <a:srgbClr val="1F1449"/>
      </a:accent1>
      <a:accent2>
        <a:srgbClr val="5C2071"/>
      </a:accent2>
      <a:accent3>
        <a:srgbClr val="861889"/>
      </a:accent3>
      <a:accent4>
        <a:srgbClr val="CA005D"/>
      </a:accent4>
      <a:accent5>
        <a:srgbClr val="505153"/>
      </a:accent5>
      <a:accent6>
        <a:srgbClr val="9CA299"/>
      </a:accent6>
      <a:hlink>
        <a:srgbClr val="861889"/>
      </a:hlink>
      <a:folHlink>
        <a:srgbClr val="C9005D"/>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BF1B58"/>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Smart DCC">
  <a:themeElements>
    <a:clrScheme name="DCC 2020">
      <a:dk1>
        <a:srgbClr val="000000"/>
      </a:dk1>
      <a:lt1>
        <a:srgbClr val="FFFFFF"/>
      </a:lt1>
      <a:dk2>
        <a:srgbClr val="5C2071"/>
      </a:dk2>
      <a:lt2>
        <a:srgbClr val="FFFFFF"/>
      </a:lt2>
      <a:accent1>
        <a:srgbClr val="1F1449"/>
      </a:accent1>
      <a:accent2>
        <a:srgbClr val="5C2071"/>
      </a:accent2>
      <a:accent3>
        <a:srgbClr val="861889"/>
      </a:accent3>
      <a:accent4>
        <a:srgbClr val="CA005D"/>
      </a:accent4>
      <a:accent5>
        <a:srgbClr val="505153"/>
      </a:accent5>
      <a:accent6>
        <a:srgbClr val="9CA299"/>
      </a:accent6>
      <a:hlink>
        <a:srgbClr val="861889"/>
      </a:hlink>
      <a:folHlink>
        <a:srgbClr val="C9005D"/>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BF1B58"/>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Smart DCC">
  <a:themeElements>
    <a:clrScheme name="DCC 2020">
      <a:dk1>
        <a:srgbClr val="000000"/>
      </a:dk1>
      <a:lt1>
        <a:srgbClr val="FFFFFF"/>
      </a:lt1>
      <a:dk2>
        <a:srgbClr val="5C2071"/>
      </a:dk2>
      <a:lt2>
        <a:srgbClr val="FFFFFF"/>
      </a:lt2>
      <a:accent1>
        <a:srgbClr val="1F1449"/>
      </a:accent1>
      <a:accent2>
        <a:srgbClr val="5C2071"/>
      </a:accent2>
      <a:accent3>
        <a:srgbClr val="861889"/>
      </a:accent3>
      <a:accent4>
        <a:srgbClr val="CA005D"/>
      </a:accent4>
      <a:accent5>
        <a:srgbClr val="505153"/>
      </a:accent5>
      <a:accent6>
        <a:srgbClr val="9CA299"/>
      </a:accent6>
      <a:hlink>
        <a:srgbClr val="861889"/>
      </a:hlink>
      <a:folHlink>
        <a:srgbClr val="C9005D"/>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BF1B58"/>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mart DCC PowerPoint Template  -  Read-Only" id="{14A1DD0C-AEEE-4A7F-8659-C8A45C38C819}" vid="{1FDCACFA-2C03-4D4A-BA0F-41D941901478}"/>
    </a:ext>
  </a:extLst>
</a:theme>
</file>

<file path=ppt/theme/theme16.xml><?xml version="1.0" encoding="utf-8"?>
<a:theme xmlns:a="http://schemas.openxmlformats.org/drawingml/2006/main" name="Smart DCC">
  <a:themeElements>
    <a:clrScheme name="DCC 2020">
      <a:dk1>
        <a:srgbClr val="000000"/>
      </a:dk1>
      <a:lt1>
        <a:srgbClr val="FFFFFF"/>
      </a:lt1>
      <a:dk2>
        <a:srgbClr val="5C2071"/>
      </a:dk2>
      <a:lt2>
        <a:srgbClr val="FFFFFF"/>
      </a:lt2>
      <a:accent1>
        <a:srgbClr val="1F1449"/>
      </a:accent1>
      <a:accent2>
        <a:srgbClr val="5C2071"/>
      </a:accent2>
      <a:accent3>
        <a:srgbClr val="861889"/>
      </a:accent3>
      <a:accent4>
        <a:srgbClr val="CA005D"/>
      </a:accent4>
      <a:accent5>
        <a:srgbClr val="505153"/>
      </a:accent5>
      <a:accent6>
        <a:srgbClr val="9CA299"/>
      </a:accent6>
      <a:hlink>
        <a:srgbClr val="861889"/>
      </a:hlink>
      <a:folHlink>
        <a:srgbClr val="C9005D"/>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BF1B58"/>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_Smart DCC">
  <a:themeElements>
    <a:clrScheme name="DCC 2020">
      <a:dk1>
        <a:srgbClr val="000000"/>
      </a:dk1>
      <a:lt1>
        <a:srgbClr val="FFFFFF"/>
      </a:lt1>
      <a:dk2>
        <a:srgbClr val="5C2071"/>
      </a:dk2>
      <a:lt2>
        <a:srgbClr val="FFFFFF"/>
      </a:lt2>
      <a:accent1>
        <a:srgbClr val="1F1449"/>
      </a:accent1>
      <a:accent2>
        <a:srgbClr val="5C2071"/>
      </a:accent2>
      <a:accent3>
        <a:srgbClr val="861889"/>
      </a:accent3>
      <a:accent4>
        <a:srgbClr val="CA005D"/>
      </a:accent4>
      <a:accent5>
        <a:srgbClr val="505153"/>
      </a:accent5>
      <a:accent6>
        <a:srgbClr val="9CA299"/>
      </a:accent6>
      <a:hlink>
        <a:srgbClr val="861889"/>
      </a:hlink>
      <a:folHlink>
        <a:srgbClr val="C9005D"/>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BF1B58"/>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3_15101 DCC Powerpoint">
  <a:themeElements>
    <a:clrScheme name="Custom 1">
      <a:dk1>
        <a:srgbClr val="1F144A"/>
      </a:dk1>
      <a:lt1>
        <a:srgbClr val="9CA299"/>
      </a:lt1>
      <a:dk2>
        <a:srgbClr val="505253"/>
      </a:dk2>
      <a:lt2>
        <a:srgbClr val="FFFFFF"/>
      </a:lt2>
      <a:accent1>
        <a:srgbClr val="5C2071"/>
      </a:accent1>
      <a:accent2>
        <a:srgbClr val="861889"/>
      </a:accent2>
      <a:accent3>
        <a:srgbClr val="C51B58"/>
      </a:accent3>
      <a:accent4>
        <a:srgbClr val="1F144A"/>
      </a:accent4>
      <a:accent5>
        <a:srgbClr val="505253"/>
      </a:accent5>
      <a:accent6>
        <a:srgbClr val="9CA299"/>
      </a:accent6>
      <a:hlink>
        <a:srgbClr val="5C2071"/>
      </a:hlink>
      <a:folHlink>
        <a:srgbClr val="BF1B58"/>
      </a:folHlink>
    </a:clrScheme>
    <a:fontScheme name="Font Capita">
      <a:majorFont>
        <a:latin typeface="Arial Rounded MT Bold"/>
        <a:ea typeface=""/>
        <a:cs typeface=""/>
      </a:majorFont>
      <a:minorFont>
        <a:latin typeface="Arial Rounded MT 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solidFill>
            <a:schemeClr val="tx2"/>
          </a:solidFill>
        </a:ln>
        <a:effectLst/>
      </a:spPr>
      <a:bodyPr rtlCol="0" anchor="ctr"/>
      <a:lstStyle>
        <a:defPPr algn="ctr">
          <a:defRPr dirty="0" smtClean="0">
            <a:solidFill>
              <a:schemeClr val="bg2"/>
            </a:solidFill>
          </a:defRPr>
        </a:defPPr>
      </a:lstStyle>
      <a:style>
        <a:lnRef idx="1">
          <a:schemeClr val="accent1"/>
        </a:lnRef>
        <a:fillRef idx="3">
          <a:schemeClr val="accent1"/>
        </a:fillRef>
        <a:effectRef idx="2">
          <a:schemeClr val="accent1"/>
        </a:effectRef>
        <a:fontRef idx="minor">
          <a:schemeClr val="lt1"/>
        </a:fontRef>
      </a:style>
    </a:spDef>
    <a:lnDef>
      <a:spPr>
        <a:ln w="6350">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4_15101 DCC Powerpoint">
  <a:themeElements>
    <a:clrScheme name="Custom 1">
      <a:dk1>
        <a:srgbClr val="1F144A"/>
      </a:dk1>
      <a:lt1>
        <a:srgbClr val="9CA299"/>
      </a:lt1>
      <a:dk2>
        <a:srgbClr val="505253"/>
      </a:dk2>
      <a:lt2>
        <a:srgbClr val="FFFFFF"/>
      </a:lt2>
      <a:accent1>
        <a:srgbClr val="5C2071"/>
      </a:accent1>
      <a:accent2>
        <a:srgbClr val="861889"/>
      </a:accent2>
      <a:accent3>
        <a:srgbClr val="C51B58"/>
      </a:accent3>
      <a:accent4>
        <a:srgbClr val="1F144A"/>
      </a:accent4>
      <a:accent5>
        <a:srgbClr val="505253"/>
      </a:accent5>
      <a:accent6>
        <a:srgbClr val="9CA299"/>
      </a:accent6>
      <a:hlink>
        <a:srgbClr val="5C2071"/>
      </a:hlink>
      <a:folHlink>
        <a:srgbClr val="BF1B58"/>
      </a:folHlink>
    </a:clrScheme>
    <a:fontScheme name="Font Capita">
      <a:majorFont>
        <a:latin typeface="Arial Rounded MT Bold"/>
        <a:ea typeface=""/>
        <a:cs typeface=""/>
      </a:majorFont>
      <a:minorFont>
        <a:latin typeface="Arial Rounded MT 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solidFill>
            <a:schemeClr val="tx2"/>
          </a:solidFill>
        </a:ln>
        <a:effectLst/>
      </a:spPr>
      <a:bodyPr rtlCol="0" anchor="ctr"/>
      <a:lstStyle>
        <a:defPPr algn="ctr">
          <a:defRPr dirty="0" smtClean="0">
            <a:solidFill>
              <a:schemeClr val="bg2"/>
            </a:solidFill>
          </a:defRPr>
        </a:defPPr>
      </a:lstStyle>
      <a:style>
        <a:lnRef idx="1">
          <a:schemeClr val="accent1"/>
        </a:lnRef>
        <a:fillRef idx="3">
          <a:schemeClr val="accent1"/>
        </a:fillRef>
        <a:effectRef idx="2">
          <a:schemeClr val="accent1"/>
        </a:effectRef>
        <a:fontRef idx="minor">
          <a:schemeClr val="lt1"/>
        </a:fontRef>
      </a:style>
    </a:spDef>
    <a:lnDef>
      <a:spPr>
        <a:ln w="6350">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Smart DCC 2019">
  <a:themeElements>
    <a:clrScheme name="Custom 66">
      <a:dk1>
        <a:srgbClr val="000000"/>
      </a:dk1>
      <a:lt1>
        <a:srgbClr val="FFFFFF"/>
      </a:lt1>
      <a:dk2>
        <a:srgbClr val="919191"/>
      </a:dk2>
      <a:lt2>
        <a:srgbClr val="008899"/>
      </a:lt2>
      <a:accent1>
        <a:srgbClr val="008899"/>
      </a:accent1>
      <a:accent2>
        <a:srgbClr val="77AA99"/>
      </a:accent2>
      <a:accent3>
        <a:srgbClr val="002266"/>
      </a:accent3>
      <a:accent4>
        <a:srgbClr val="00AA99"/>
      </a:accent4>
      <a:accent5>
        <a:srgbClr val="FF901F"/>
      </a:accent5>
      <a:accent6>
        <a:srgbClr val="993399"/>
      </a:accent6>
      <a:hlink>
        <a:srgbClr val="337722"/>
      </a:hlink>
      <a:folHlink>
        <a:srgbClr val="2F539C"/>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txDef>
      <a:spPr/>
      <a:bodyPr vert="horz" lIns="0" tIns="0" rIns="0" bIns="0" rtlCol="0">
        <a:noAutofit/>
      </a:bodyPr>
      <a:lstStyle>
        <a:defPPr>
          <a:defRPr dirty="0" err="1"/>
        </a:defPPr>
      </a:lstStyle>
    </a:txDef>
  </a:objectDefaults>
  <a:extraClrSchemeLst/>
</a:theme>
</file>

<file path=ppt/theme/theme5.xml><?xml version="1.0" encoding="utf-8"?>
<a:theme xmlns:a="http://schemas.openxmlformats.org/drawingml/2006/main" name="1_Smart DCC 2019">
  <a:themeElements>
    <a:clrScheme name="Custom 66">
      <a:dk1>
        <a:srgbClr val="000000"/>
      </a:dk1>
      <a:lt1>
        <a:srgbClr val="FFFFFF"/>
      </a:lt1>
      <a:dk2>
        <a:srgbClr val="919191"/>
      </a:dk2>
      <a:lt2>
        <a:srgbClr val="008899"/>
      </a:lt2>
      <a:accent1>
        <a:srgbClr val="008899"/>
      </a:accent1>
      <a:accent2>
        <a:srgbClr val="77AA99"/>
      </a:accent2>
      <a:accent3>
        <a:srgbClr val="002266"/>
      </a:accent3>
      <a:accent4>
        <a:srgbClr val="00AA99"/>
      </a:accent4>
      <a:accent5>
        <a:srgbClr val="FF901F"/>
      </a:accent5>
      <a:accent6>
        <a:srgbClr val="993399"/>
      </a:accent6>
      <a:hlink>
        <a:srgbClr val="337722"/>
      </a:hlink>
      <a:folHlink>
        <a:srgbClr val="2F539C"/>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txDef>
      <a:spPr/>
      <a:bodyPr vert="horz" lIns="0" tIns="0" rIns="0" bIns="0" rtlCol="0">
        <a:noAutofit/>
      </a:bodyPr>
      <a:lstStyle>
        <a:defPPr>
          <a:defRPr dirty="0" err="1"/>
        </a:defPPr>
      </a:lstStyle>
    </a:txDef>
  </a:objectDefaults>
  <a:extraClrSchemeLst/>
</a:theme>
</file>

<file path=ppt/theme/theme6.xml><?xml version="1.0" encoding="utf-8"?>
<a:theme xmlns:a="http://schemas.openxmlformats.org/drawingml/2006/main" name="2_15101 DCC Powerpoint">
  <a:themeElements>
    <a:clrScheme name="Custom 1">
      <a:dk1>
        <a:srgbClr val="1F144A"/>
      </a:dk1>
      <a:lt1>
        <a:srgbClr val="9CA299"/>
      </a:lt1>
      <a:dk2>
        <a:srgbClr val="505253"/>
      </a:dk2>
      <a:lt2>
        <a:srgbClr val="FFFFFF"/>
      </a:lt2>
      <a:accent1>
        <a:srgbClr val="5C2071"/>
      </a:accent1>
      <a:accent2>
        <a:srgbClr val="861889"/>
      </a:accent2>
      <a:accent3>
        <a:srgbClr val="C51B58"/>
      </a:accent3>
      <a:accent4>
        <a:srgbClr val="1F144A"/>
      </a:accent4>
      <a:accent5>
        <a:srgbClr val="505253"/>
      </a:accent5>
      <a:accent6>
        <a:srgbClr val="9CA299"/>
      </a:accent6>
      <a:hlink>
        <a:srgbClr val="5C2071"/>
      </a:hlink>
      <a:folHlink>
        <a:srgbClr val="BF1B58"/>
      </a:folHlink>
    </a:clrScheme>
    <a:fontScheme name="Font Capita">
      <a:majorFont>
        <a:latin typeface="Arial Rounded MT Bold"/>
        <a:ea typeface=""/>
        <a:cs typeface=""/>
      </a:majorFont>
      <a:minorFont>
        <a:latin typeface="Arial Rounded MT 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solidFill>
            <a:schemeClr val="tx2"/>
          </a:solidFill>
        </a:ln>
        <a:effectLst/>
      </a:spPr>
      <a:bodyPr rtlCol="0" anchor="ctr"/>
      <a:lstStyle>
        <a:defPPr algn="ctr">
          <a:defRPr dirty="0" smtClean="0">
            <a:solidFill>
              <a:schemeClr val="bg2"/>
            </a:solidFill>
          </a:defRPr>
        </a:defPPr>
      </a:lstStyle>
      <a:style>
        <a:lnRef idx="1">
          <a:schemeClr val="accent1"/>
        </a:lnRef>
        <a:fillRef idx="3">
          <a:schemeClr val="accent1"/>
        </a:fillRef>
        <a:effectRef idx="2">
          <a:schemeClr val="accent1"/>
        </a:effectRef>
        <a:fontRef idx="minor">
          <a:schemeClr val="lt1"/>
        </a:fontRef>
      </a:style>
    </a:spDef>
    <a:lnDef>
      <a:spPr>
        <a:ln w="6350">
          <a:solidFill>
            <a:schemeClr val="tx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Smart DCC">
  <a:themeElements>
    <a:clrScheme name="SmartDCC 2019">
      <a:dk1>
        <a:srgbClr val="000000"/>
      </a:dk1>
      <a:lt1>
        <a:srgbClr val="FFFFFF"/>
      </a:lt1>
      <a:dk2>
        <a:srgbClr val="000000"/>
      </a:dk2>
      <a:lt2>
        <a:srgbClr val="E7E6E6"/>
      </a:lt2>
      <a:accent1>
        <a:srgbClr val="1F1449"/>
      </a:accent1>
      <a:accent2>
        <a:srgbClr val="5C2071"/>
      </a:accent2>
      <a:accent3>
        <a:srgbClr val="861871"/>
      </a:accent3>
      <a:accent4>
        <a:srgbClr val="505153"/>
      </a:accent4>
      <a:accent5>
        <a:srgbClr val="BF1B58"/>
      </a:accent5>
      <a:accent6>
        <a:srgbClr val="9CA299"/>
      </a:accent6>
      <a:hlink>
        <a:srgbClr val="000000"/>
      </a:hlink>
      <a:folHlink>
        <a:srgbClr val="861871"/>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Smart DCC 2019">
  <a:themeElements>
    <a:clrScheme name="Custom 66">
      <a:dk1>
        <a:srgbClr val="000000"/>
      </a:dk1>
      <a:lt1>
        <a:srgbClr val="FFFFFF"/>
      </a:lt1>
      <a:dk2>
        <a:srgbClr val="919191"/>
      </a:dk2>
      <a:lt2>
        <a:srgbClr val="008899"/>
      </a:lt2>
      <a:accent1>
        <a:srgbClr val="008899"/>
      </a:accent1>
      <a:accent2>
        <a:srgbClr val="77AA99"/>
      </a:accent2>
      <a:accent3>
        <a:srgbClr val="002266"/>
      </a:accent3>
      <a:accent4>
        <a:srgbClr val="00AA99"/>
      </a:accent4>
      <a:accent5>
        <a:srgbClr val="FF901F"/>
      </a:accent5>
      <a:accent6>
        <a:srgbClr val="993399"/>
      </a:accent6>
      <a:hlink>
        <a:srgbClr val="337722"/>
      </a:hlink>
      <a:folHlink>
        <a:srgbClr val="2F539C"/>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txDef>
      <a:spPr/>
      <a:bodyPr vert="horz" lIns="0" tIns="0" rIns="0" bIns="0" rtlCol="0">
        <a:noAutofit/>
      </a:bodyPr>
      <a:lstStyle>
        <a:defPPr>
          <a:defRPr dirty="0" err="1"/>
        </a:defPPr>
      </a:lstStyle>
    </a:txDef>
  </a:objectDefaults>
  <a:extraClrSchemeLst/>
</a:theme>
</file>

<file path=ppt/theme/theme9.xml><?xml version="1.0" encoding="utf-8"?>
<a:theme xmlns:a="http://schemas.openxmlformats.org/drawingml/2006/main" name="Smart DCC 2019">
  <a:themeElements>
    <a:clrScheme name="Custom 66">
      <a:dk1>
        <a:srgbClr val="000000"/>
      </a:dk1>
      <a:lt1>
        <a:srgbClr val="FFFFFF"/>
      </a:lt1>
      <a:dk2>
        <a:srgbClr val="919191"/>
      </a:dk2>
      <a:lt2>
        <a:srgbClr val="008899"/>
      </a:lt2>
      <a:accent1>
        <a:srgbClr val="008899"/>
      </a:accent1>
      <a:accent2>
        <a:srgbClr val="77AA99"/>
      </a:accent2>
      <a:accent3>
        <a:srgbClr val="002266"/>
      </a:accent3>
      <a:accent4>
        <a:srgbClr val="00AA99"/>
      </a:accent4>
      <a:accent5>
        <a:srgbClr val="FF901F"/>
      </a:accent5>
      <a:accent6>
        <a:srgbClr val="993399"/>
      </a:accent6>
      <a:hlink>
        <a:srgbClr val="337722"/>
      </a:hlink>
      <a:folHlink>
        <a:srgbClr val="2F539C"/>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txDef>
      <a:spPr/>
      <a:bodyPr vert="horz" lIns="0" tIns="0" rIns="0" bIns="0" rtlCol="0">
        <a:noAutofit/>
      </a:bodyPr>
      <a:lstStyle>
        <a:defPPr>
          <a:defRPr dirty="0" err="1"/>
        </a:defPPr>
      </a:lstStyle>
    </a:tx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366D072EF7CE499869A57962EEDEF5" ma:contentTypeVersion="15" ma:contentTypeDescription="Create a new document." ma:contentTypeScope="" ma:versionID="9d2f3fb9529fda9112de76d5abaa06cc">
  <xsd:schema xmlns:xsd="http://www.w3.org/2001/XMLSchema" xmlns:xs="http://www.w3.org/2001/XMLSchema" xmlns:p="http://schemas.microsoft.com/office/2006/metadata/properties" xmlns:ns2="c7dccf3f-008e-465c-9e46-b3283d304c80" xmlns:ns3="d5e8df70-7ba7-462a-92bc-0eb2af61e599" targetNamespace="http://schemas.microsoft.com/office/2006/metadata/properties" ma:root="true" ma:fieldsID="c08234e3e9b72ef4eb4759d1a38dad56" ns2:_="" ns3:_="">
    <xsd:import namespace="c7dccf3f-008e-465c-9e46-b3283d304c80"/>
    <xsd:import namespace="d5e8df70-7ba7-462a-92bc-0eb2af61e59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ccf3f-008e-465c-9e46-b3283d304c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e11d1ff-3de3-40aa-b1cb-720a3f5ef5fd"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5e8df70-7ba7-462a-92bc-0eb2af61e59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88e3084-6947-48ea-be46-cbabc134540f}" ma:internalName="TaxCatchAll" ma:showField="CatchAllData" ma:web="d5e8df70-7ba7-462a-92bc-0eb2af61e59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5e8df70-7ba7-462a-92bc-0eb2af61e599" xsi:nil="true"/>
    <lcf76f155ced4ddcb4097134ff3c332f xmlns="c7dccf3f-008e-465c-9e46-b3283d304c8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1212B8E-E542-42B0-A084-C54E46DFD9EA}">
  <ds:schemaRefs>
    <ds:schemaRef ds:uri="c7dccf3f-008e-465c-9e46-b3283d304c80"/>
    <ds:schemaRef ds:uri="d5e8df70-7ba7-462a-92bc-0eb2af61e5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12FB487-AA1E-4527-A204-D0EF2DA90952}">
  <ds:schemaRefs>
    <ds:schemaRef ds:uri="http://schemas.microsoft.com/sharepoint/v3/contenttype/forms"/>
  </ds:schemaRefs>
</ds:datastoreItem>
</file>

<file path=customXml/itemProps3.xml><?xml version="1.0" encoding="utf-8"?>
<ds:datastoreItem xmlns:ds="http://schemas.openxmlformats.org/officeDocument/2006/customXml" ds:itemID="{99179FEF-21A0-40C2-9511-FF480AFD07A8}">
  <ds:schemaRefs>
    <ds:schemaRef ds:uri="c7dccf3f-008e-465c-9e46-b3283d304c80"/>
    <ds:schemaRef ds:uri="d5e8df70-7ba7-462a-92bc-0eb2af61e59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1602</Words>
  <Application>Microsoft Office PowerPoint</Application>
  <PresentationFormat>Widescreen</PresentationFormat>
  <Paragraphs>237</Paragraphs>
  <Slides>28</Slides>
  <Notes>8</Notes>
  <HiddenSlides>0</HiddenSlides>
  <MMClips>0</MMClips>
  <ScaleCrop>false</ScaleCrop>
  <HeadingPairs>
    <vt:vector size="8" baseType="variant">
      <vt:variant>
        <vt:lpstr>Fonts Used</vt:lpstr>
      </vt:variant>
      <vt:variant>
        <vt:i4>9</vt:i4>
      </vt:variant>
      <vt:variant>
        <vt:lpstr>Theme</vt:lpstr>
      </vt:variant>
      <vt:variant>
        <vt:i4>17</vt:i4>
      </vt:variant>
      <vt:variant>
        <vt:lpstr>Embedded OLE Servers</vt:lpstr>
      </vt:variant>
      <vt:variant>
        <vt:i4>1</vt:i4>
      </vt:variant>
      <vt:variant>
        <vt:lpstr>Slide Titles</vt:lpstr>
      </vt:variant>
      <vt:variant>
        <vt:i4>28</vt:i4>
      </vt:variant>
    </vt:vector>
  </HeadingPairs>
  <TitlesOfParts>
    <vt:vector size="55" baseType="lpstr">
      <vt:lpstr>Arial</vt:lpstr>
      <vt:lpstr>Arial Black</vt:lpstr>
      <vt:lpstr>Arial Bold</vt:lpstr>
      <vt:lpstr>Arial Rounded MT Bold</vt:lpstr>
      <vt:lpstr>Calibri</vt:lpstr>
      <vt:lpstr>Calibri Light</vt:lpstr>
      <vt:lpstr>Lato</vt:lpstr>
      <vt:lpstr>Symbol</vt:lpstr>
      <vt:lpstr>Wingdings</vt:lpstr>
      <vt:lpstr>1_Office Theme</vt:lpstr>
      <vt:lpstr>13_15101 DCC Powerpoint</vt:lpstr>
      <vt:lpstr>14_15101 DCC Powerpoint</vt:lpstr>
      <vt:lpstr>Smart DCC 2019</vt:lpstr>
      <vt:lpstr>1_Smart DCC 2019</vt:lpstr>
      <vt:lpstr>2_15101 DCC Powerpoint</vt:lpstr>
      <vt:lpstr>Smart DCC</vt:lpstr>
      <vt:lpstr>2_Smart DCC 2019</vt:lpstr>
      <vt:lpstr>Smart DCC 2019</vt:lpstr>
      <vt:lpstr>Smart DCC</vt:lpstr>
      <vt:lpstr>3_Smart DCC 2019</vt:lpstr>
      <vt:lpstr>4_Smart DCC 2019</vt:lpstr>
      <vt:lpstr>Smart DCC</vt:lpstr>
      <vt:lpstr>Smart DCC</vt:lpstr>
      <vt:lpstr>Smart DCC</vt:lpstr>
      <vt:lpstr>Smart DCC</vt:lpstr>
      <vt:lpstr>1_Smart DCC</vt:lpstr>
      <vt:lpstr>think-cell Slide</vt:lpstr>
      <vt:lpstr>Change Board Meeting 69</vt:lpstr>
      <vt:lpstr>Agenda</vt:lpstr>
      <vt:lpstr>Agenda Item 1</vt:lpstr>
      <vt:lpstr>Last meeting’s minutes</vt:lpstr>
      <vt:lpstr>Agenda Item 2</vt:lpstr>
      <vt:lpstr>Actions outstanding</vt:lpstr>
      <vt:lpstr>Agenda Item 3</vt:lpstr>
      <vt:lpstr>MP096: Overview</vt:lpstr>
      <vt:lpstr>MP096: Assessment of Change </vt:lpstr>
      <vt:lpstr>MP096: MRC responses</vt:lpstr>
      <vt:lpstr>MP096: Post-MRC updates</vt:lpstr>
      <vt:lpstr>PowerPoint Presentation</vt:lpstr>
      <vt:lpstr>MP096: Recommendations</vt:lpstr>
      <vt:lpstr>MP102B: Overview</vt:lpstr>
      <vt:lpstr>MP102B: Assessment of Change </vt:lpstr>
      <vt:lpstr>MP102B: MRC responses</vt:lpstr>
      <vt:lpstr>MP102B: Recommendations</vt:lpstr>
      <vt:lpstr>MP125: Overview</vt:lpstr>
      <vt:lpstr>MP125: Assessment of change</vt:lpstr>
      <vt:lpstr>MP125: MRC responses</vt:lpstr>
      <vt:lpstr>MP125: Recommendations</vt:lpstr>
      <vt:lpstr>Agenda Item 4</vt:lpstr>
      <vt:lpstr>MP176: Overview</vt:lpstr>
      <vt:lpstr>MP176: Assessment of change</vt:lpstr>
      <vt:lpstr>MP176: Refinement Consultation responses</vt:lpstr>
      <vt:lpstr>MP176: Recommendations</vt:lpstr>
      <vt:lpstr>Agenda Item 5</vt:lpstr>
      <vt:lpstr>Thank you for attending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Change Board Meeting 67</dc:title>
  <dc:creator>Kayla Reinhart</dc:creator>
  <cp:lastModifiedBy>Bradley Baker</cp:lastModifiedBy>
  <cp:revision>1</cp:revision>
  <dcterms:created xsi:type="dcterms:W3CDTF">2020-01-31T10:28:36Z</dcterms:created>
  <dcterms:modified xsi:type="dcterms:W3CDTF">2022-08-23T15:41:17Z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0x01010073366D072EF7CE499869A57962EEDEF5</vt:lpwstr>
  </property>
  <property fmtid="{D5CDD505-2E9C-101B-9397-08002B2CF9AE}" pid="3" name="Order">
    <vt:r8>16986200</vt:r8>
  </property>
  <property fmtid="{D5CDD505-2E9C-101B-9397-08002B2CF9AE}" pid="4" name="MediaServiceImageTags">
    <vt:lpwstr/>
  </property>
</Properties>
</file>