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7.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4"/>
    <p:sldMasterId id="2147483686" r:id="rId5"/>
    <p:sldMasterId id="2147483707" r:id="rId6"/>
    <p:sldMasterId id="2147483713" r:id="rId7"/>
    <p:sldMasterId id="2147483715" r:id="rId8"/>
    <p:sldMasterId id="2147483718" r:id="rId9"/>
    <p:sldMasterId id="2147483721" r:id="rId10"/>
    <p:sldMasterId id="2147483724" r:id="rId11"/>
    <p:sldMasterId id="2147483727" r:id="rId12"/>
  </p:sldMasterIdLst>
  <p:notesMasterIdLst>
    <p:notesMasterId r:id="rId80"/>
  </p:notesMasterIdLst>
  <p:handoutMasterIdLst>
    <p:handoutMasterId r:id="rId81"/>
  </p:handoutMasterIdLst>
  <p:sldIdLst>
    <p:sldId id="256" r:id="rId13"/>
    <p:sldId id="265" r:id="rId14"/>
    <p:sldId id="26105" r:id="rId15"/>
    <p:sldId id="3976" r:id="rId16"/>
    <p:sldId id="26116" r:id="rId17"/>
    <p:sldId id="26161" r:id="rId18"/>
    <p:sldId id="26158" r:id="rId19"/>
    <p:sldId id="26162" r:id="rId20"/>
    <p:sldId id="26155" r:id="rId21"/>
    <p:sldId id="26104" r:id="rId22"/>
    <p:sldId id="26211" r:id="rId23"/>
    <p:sldId id="26212" r:id="rId24"/>
    <p:sldId id="26224" r:id="rId25"/>
    <p:sldId id="26225" r:id="rId26"/>
    <p:sldId id="26217" r:id="rId27"/>
    <p:sldId id="26219" r:id="rId28"/>
    <p:sldId id="26220" r:id="rId29"/>
    <p:sldId id="26222" r:id="rId30"/>
    <p:sldId id="26218" r:id="rId31"/>
    <p:sldId id="26215" r:id="rId32"/>
    <p:sldId id="26257" r:id="rId33"/>
    <p:sldId id="26258" r:id="rId34"/>
    <p:sldId id="26259" r:id="rId35"/>
    <p:sldId id="26270" r:id="rId36"/>
    <p:sldId id="26074" r:id="rId37"/>
    <p:sldId id="26172" r:id="rId38"/>
    <p:sldId id="25786" r:id="rId39"/>
    <p:sldId id="26269" r:id="rId40"/>
    <p:sldId id="26271" r:id="rId41"/>
    <p:sldId id="26272" r:id="rId42"/>
    <p:sldId id="26273" r:id="rId43"/>
    <p:sldId id="26274" r:id="rId44"/>
    <p:sldId id="26223" r:id="rId45"/>
    <p:sldId id="26275" r:id="rId46"/>
    <p:sldId id="26276" r:id="rId47"/>
    <p:sldId id="26277" r:id="rId48"/>
    <p:sldId id="26278" r:id="rId49"/>
    <p:sldId id="26238" r:id="rId50"/>
    <p:sldId id="26279" r:id="rId51"/>
    <p:sldId id="26280" r:id="rId52"/>
    <p:sldId id="26281" r:id="rId53"/>
    <p:sldId id="26282" r:id="rId54"/>
    <p:sldId id="26163" r:id="rId55"/>
    <p:sldId id="26164" r:id="rId56"/>
    <p:sldId id="26283" r:id="rId57"/>
    <p:sldId id="26284" r:id="rId58"/>
    <p:sldId id="26285" r:id="rId59"/>
    <p:sldId id="26286" r:id="rId60"/>
    <p:sldId id="26287" r:id="rId61"/>
    <p:sldId id="26288" r:id="rId62"/>
    <p:sldId id="26289" r:id="rId63"/>
    <p:sldId id="26290" r:id="rId64"/>
    <p:sldId id="26291" r:id="rId65"/>
    <p:sldId id="26292" r:id="rId66"/>
    <p:sldId id="26293" r:id="rId67"/>
    <p:sldId id="26294" r:id="rId68"/>
    <p:sldId id="26256" r:id="rId69"/>
    <p:sldId id="26295" r:id="rId70"/>
    <p:sldId id="26296" r:id="rId71"/>
    <p:sldId id="26297" r:id="rId72"/>
    <p:sldId id="26298" r:id="rId73"/>
    <p:sldId id="26299" r:id="rId74"/>
    <p:sldId id="26300" r:id="rId75"/>
    <p:sldId id="26301" r:id="rId76"/>
    <p:sldId id="26302" r:id="rId77"/>
    <p:sldId id="26255" r:id="rId78"/>
    <p:sldId id="268" r:id="rId79"/>
  </p:sldIdLst>
  <p:sldSz cx="11693525" cy="65563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1D8141-D3E0-4428-A387-6B922CA6DE65}">
          <p14:sldIdLst>
            <p14:sldId id="256"/>
            <p14:sldId id="265"/>
            <p14:sldId id="26105"/>
            <p14:sldId id="3976"/>
            <p14:sldId id="26116"/>
            <p14:sldId id="26161"/>
            <p14:sldId id="26158"/>
            <p14:sldId id="26162"/>
            <p14:sldId id="26155"/>
            <p14:sldId id="26104"/>
            <p14:sldId id="26211"/>
            <p14:sldId id="26212"/>
            <p14:sldId id="26224"/>
            <p14:sldId id="26225"/>
            <p14:sldId id="26217"/>
            <p14:sldId id="26219"/>
            <p14:sldId id="26220"/>
            <p14:sldId id="26222"/>
            <p14:sldId id="26218"/>
            <p14:sldId id="26215"/>
            <p14:sldId id="26257"/>
            <p14:sldId id="26258"/>
            <p14:sldId id="26259"/>
            <p14:sldId id="26270"/>
            <p14:sldId id="26074"/>
            <p14:sldId id="26172"/>
            <p14:sldId id="25786"/>
            <p14:sldId id="26269"/>
            <p14:sldId id="26271"/>
            <p14:sldId id="26272"/>
            <p14:sldId id="26273"/>
            <p14:sldId id="26274"/>
            <p14:sldId id="26223"/>
            <p14:sldId id="26275"/>
            <p14:sldId id="26276"/>
            <p14:sldId id="26277"/>
            <p14:sldId id="26278"/>
            <p14:sldId id="26238"/>
            <p14:sldId id="26279"/>
            <p14:sldId id="26280"/>
            <p14:sldId id="26281"/>
            <p14:sldId id="26282"/>
            <p14:sldId id="26163"/>
            <p14:sldId id="26164"/>
            <p14:sldId id="26283"/>
            <p14:sldId id="26284"/>
            <p14:sldId id="26285"/>
            <p14:sldId id="26286"/>
            <p14:sldId id="26287"/>
            <p14:sldId id="26288"/>
            <p14:sldId id="26289"/>
            <p14:sldId id="26290"/>
            <p14:sldId id="26291"/>
            <p14:sldId id="26292"/>
            <p14:sldId id="26293"/>
            <p14:sldId id="26294"/>
            <p14:sldId id="26256"/>
            <p14:sldId id="26295"/>
            <p14:sldId id="26296"/>
            <p14:sldId id="26297"/>
            <p14:sldId id="26298"/>
            <p14:sldId id="26299"/>
            <p14:sldId id="26300"/>
            <p14:sldId id="26301"/>
            <p14:sldId id="26302"/>
            <p14:sldId id="26255"/>
            <p14:sldId id="268"/>
          </p14:sldIdLst>
        </p14:section>
      </p14:sectionLst>
    </p:ext>
    <p:ext uri="{EFAFB233-063F-42B5-8137-9DF3F51BA10A}">
      <p15:sldGuideLst xmlns:p15="http://schemas.microsoft.com/office/powerpoint/2012/main">
        <p15:guide id="1" orient="horz" pos="2065" userDrawn="1">
          <p15:clr>
            <a:srgbClr val="A4A3A4"/>
          </p15:clr>
        </p15:guide>
        <p15:guide id="2" pos="368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F5F549-C303-4C4A-73A4-7D93D60FF5DF}" name="Alison Beard" initials="AB" userId="S::Alison.Beard@gemserv.com::3cecda75-b5b5-45a1-a7a9-49c698d237d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CA1D6"/>
    <a:srgbClr val="EDEDED"/>
    <a:srgbClr val="65C6F2"/>
    <a:srgbClr val="00A2D2"/>
    <a:srgbClr val="3C3C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919A32-D530-4F01-9D02-B115949617EC}" v="126" dt="2022-11-30T15:16:48.5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800" y="56"/>
      </p:cViewPr>
      <p:guideLst>
        <p:guide orient="horz" pos="2065"/>
        <p:guide pos="3683"/>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theme" Target="theme/theme1.xml"/><Relationship Id="rId16" Type="http://schemas.openxmlformats.org/officeDocument/2006/relationships/slide" Target="slides/slide4.xml"/><Relationship Id="rId11" Type="http://schemas.openxmlformats.org/officeDocument/2006/relationships/slideMaster" Target="slideMasters/slideMaster8.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5" Type="http://schemas.openxmlformats.org/officeDocument/2006/relationships/slideMaster" Target="slideMasters/slideMaster2.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viewProps" Target="viewProps.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handoutMaster" Target="handoutMasters/handoutMaster1.xml"/><Relationship Id="rId86"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7" Type="http://schemas.openxmlformats.org/officeDocument/2006/relationships/slideMaster" Target="slideMasters/slideMaster4.xml"/><Relationship Id="rId71" Type="http://schemas.openxmlformats.org/officeDocument/2006/relationships/slide" Target="slides/slide59.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microsoft.com/office/2015/10/relationships/revisionInfo" Target="revisionInfo.xml"/><Relationship Id="rId61" Type="http://schemas.openxmlformats.org/officeDocument/2006/relationships/slide" Target="slides/slide49.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lack" userId="61964b89-2024-44e9-8db0-4ecb1dbb0dc4" providerId="ADAL" clId="{64919A32-D530-4F01-9D02-B115949617EC}"/>
    <pc:docChg chg="custSel addSld delSld modSld delMainMaster addSection delSection modSection">
      <pc:chgData name="Rachel Black" userId="61964b89-2024-44e9-8db0-4ecb1dbb0dc4" providerId="ADAL" clId="{64919A32-D530-4F01-9D02-B115949617EC}" dt="2022-11-30T15:19:18.514" v="269" actId="20577"/>
      <pc:docMkLst>
        <pc:docMk/>
      </pc:docMkLst>
      <pc:sldChg chg="modSp mod">
        <pc:chgData name="Rachel Black" userId="61964b89-2024-44e9-8db0-4ecb1dbb0dc4" providerId="ADAL" clId="{64919A32-D530-4F01-9D02-B115949617EC}" dt="2022-11-24T12:21:54.549" v="15" actId="20577"/>
        <pc:sldMkLst>
          <pc:docMk/>
          <pc:sldMk cId="3180856129" sldId="256"/>
        </pc:sldMkLst>
        <pc:spChg chg="mod">
          <ac:chgData name="Rachel Black" userId="61964b89-2024-44e9-8db0-4ecb1dbb0dc4" providerId="ADAL" clId="{64919A32-D530-4F01-9D02-B115949617EC}" dt="2022-11-24T12:21:54.549" v="15" actId="20577"/>
          <ac:spMkLst>
            <pc:docMk/>
            <pc:sldMk cId="3180856129" sldId="256"/>
            <ac:spMk id="40" creationId="{D245E499-E05D-4458-BF2C-8EFBE4CEEA13}"/>
          </ac:spMkLst>
        </pc:spChg>
      </pc:sldChg>
      <pc:sldChg chg="modSp mod">
        <pc:chgData name="Rachel Black" userId="61964b89-2024-44e9-8db0-4ecb1dbb0dc4" providerId="ADAL" clId="{64919A32-D530-4F01-9D02-B115949617EC}" dt="2022-11-24T12:24:49.653" v="95" actId="20577"/>
        <pc:sldMkLst>
          <pc:docMk/>
          <pc:sldMk cId="1102205242" sldId="268"/>
        </pc:sldMkLst>
        <pc:spChg chg="mod">
          <ac:chgData name="Rachel Black" userId="61964b89-2024-44e9-8db0-4ecb1dbb0dc4" providerId="ADAL" clId="{64919A32-D530-4F01-9D02-B115949617EC}" dt="2022-11-24T12:24:49.653" v="95" actId="20577"/>
          <ac:spMkLst>
            <pc:docMk/>
            <pc:sldMk cId="1102205242" sldId="268"/>
            <ac:spMk id="3" creationId="{3E0A06F8-75A3-4C6F-A346-A698D471BC5B}"/>
          </ac:spMkLst>
        </pc:spChg>
      </pc:sldChg>
      <pc:sldChg chg="del">
        <pc:chgData name="Rachel Black" userId="61964b89-2024-44e9-8db0-4ecb1dbb0dc4" providerId="ADAL" clId="{64919A32-D530-4F01-9D02-B115949617EC}" dt="2022-11-24T12:24:02.237" v="54" actId="2696"/>
        <pc:sldMkLst>
          <pc:docMk/>
          <pc:sldMk cId="1214570789" sldId="718"/>
        </pc:sldMkLst>
      </pc:sldChg>
      <pc:sldChg chg="del">
        <pc:chgData name="Rachel Black" userId="61964b89-2024-44e9-8db0-4ecb1dbb0dc4" providerId="ADAL" clId="{64919A32-D530-4F01-9D02-B115949617EC}" dt="2022-11-30T14:43:46.334" v="152" actId="2696"/>
        <pc:sldMkLst>
          <pc:docMk/>
          <pc:sldMk cId="180854302" sldId="3976"/>
        </pc:sldMkLst>
      </pc:sldChg>
      <pc:sldChg chg="del">
        <pc:chgData name="Rachel Black" userId="61964b89-2024-44e9-8db0-4ecb1dbb0dc4" providerId="ADAL" clId="{64919A32-D530-4F01-9D02-B115949617EC}" dt="2022-11-29T11:11:55.128" v="117" actId="2696"/>
        <pc:sldMkLst>
          <pc:docMk/>
          <pc:sldMk cId="2670405451" sldId="25786"/>
        </pc:sldMkLst>
      </pc:sldChg>
      <pc:sldChg chg="del">
        <pc:chgData name="Rachel Black" userId="61964b89-2024-44e9-8db0-4ecb1dbb0dc4" providerId="ADAL" clId="{64919A32-D530-4F01-9D02-B115949617EC}" dt="2022-11-29T11:11:48.777" v="114" actId="2696"/>
        <pc:sldMkLst>
          <pc:docMk/>
          <pc:sldMk cId="645696400" sldId="26074"/>
        </pc:sldMkLst>
      </pc:sldChg>
      <pc:sldChg chg="del">
        <pc:chgData name="Rachel Black" userId="61964b89-2024-44e9-8db0-4ecb1dbb0dc4" providerId="ADAL" clId="{64919A32-D530-4F01-9D02-B115949617EC}" dt="2022-11-30T14:44:03.741" v="160" actId="2696"/>
        <pc:sldMkLst>
          <pc:docMk/>
          <pc:sldMk cId="477715588" sldId="26104"/>
        </pc:sldMkLst>
      </pc:sldChg>
      <pc:sldChg chg="modSp del mod">
        <pc:chgData name="Rachel Black" userId="61964b89-2024-44e9-8db0-4ecb1dbb0dc4" providerId="ADAL" clId="{64919A32-D530-4F01-9D02-B115949617EC}" dt="2022-11-30T14:47:21.097" v="179" actId="27636"/>
        <pc:sldMkLst>
          <pc:docMk/>
          <pc:sldMk cId="252721651" sldId="26105"/>
        </pc:sldMkLst>
        <pc:spChg chg="mod">
          <ac:chgData name="Rachel Black" userId="61964b89-2024-44e9-8db0-4ecb1dbb0dc4" providerId="ADAL" clId="{64919A32-D530-4F01-9D02-B115949617EC}" dt="2022-11-30T14:47:21.097" v="179" actId="27636"/>
          <ac:spMkLst>
            <pc:docMk/>
            <pc:sldMk cId="252721651" sldId="26105"/>
            <ac:spMk id="4" creationId="{00000000-0000-0000-0000-000000000000}"/>
          </ac:spMkLst>
        </pc:spChg>
      </pc:sldChg>
      <pc:sldChg chg="del">
        <pc:chgData name="Rachel Black" userId="61964b89-2024-44e9-8db0-4ecb1dbb0dc4" providerId="ADAL" clId="{64919A32-D530-4F01-9D02-B115949617EC}" dt="2022-11-30T14:43:48.305" v="153" actId="2696"/>
        <pc:sldMkLst>
          <pc:docMk/>
          <pc:sldMk cId="625727835" sldId="26116"/>
        </pc:sldMkLst>
      </pc:sldChg>
      <pc:sldChg chg="del">
        <pc:chgData name="Rachel Black" userId="61964b89-2024-44e9-8db0-4ecb1dbb0dc4" providerId="ADAL" clId="{64919A32-D530-4F01-9D02-B115949617EC}" dt="2022-11-24T12:22:45.290" v="28" actId="2696"/>
        <pc:sldMkLst>
          <pc:docMk/>
          <pc:sldMk cId="876581510" sldId="26153"/>
        </pc:sldMkLst>
      </pc:sldChg>
      <pc:sldChg chg="del">
        <pc:chgData name="Rachel Black" userId="61964b89-2024-44e9-8db0-4ecb1dbb0dc4" providerId="ADAL" clId="{64919A32-D530-4F01-9D02-B115949617EC}" dt="2022-11-24T12:22:42.005" v="27" actId="2696"/>
        <pc:sldMkLst>
          <pc:docMk/>
          <pc:sldMk cId="3138099418" sldId="26154"/>
        </pc:sldMkLst>
      </pc:sldChg>
      <pc:sldChg chg="del">
        <pc:chgData name="Rachel Black" userId="61964b89-2024-44e9-8db0-4ecb1dbb0dc4" providerId="ADAL" clId="{64919A32-D530-4F01-9D02-B115949617EC}" dt="2022-11-30T14:44:00.863" v="159" actId="2696"/>
        <pc:sldMkLst>
          <pc:docMk/>
          <pc:sldMk cId="1420570337" sldId="26155"/>
        </pc:sldMkLst>
      </pc:sldChg>
      <pc:sldChg chg="del">
        <pc:chgData name="Rachel Black" userId="61964b89-2024-44e9-8db0-4ecb1dbb0dc4" providerId="ADAL" clId="{64919A32-D530-4F01-9D02-B115949617EC}" dt="2022-11-30T14:43:52.579" v="155" actId="2696"/>
        <pc:sldMkLst>
          <pc:docMk/>
          <pc:sldMk cId="3751876125" sldId="26158"/>
        </pc:sldMkLst>
      </pc:sldChg>
      <pc:sldChg chg="del">
        <pc:chgData name="Rachel Black" userId="61964b89-2024-44e9-8db0-4ecb1dbb0dc4" providerId="ADAL" clId="{64919A32-D530-4F01-9D02-B115949617EC}" dt="2022-11-30T14:43:50.263" v="154" actId="2696"/>
        <pc:sldMkLst>
          <pc:docMk/>
          <pc:sldMk cId="2767872594" sldId="26161"/>
        </pc:sldMkLst>
      </pc:sldChg>
      <pc:sldChg chg="del">
        <pc:chgData name="Rachel Black" userId="61964b89-2024-44e9-8db0-4ecb1dbb0dc4" providerId="ADAL" clId="{64919A32-D530-4F01-9D02-B115949617EC}" dt="2022-11-30T14:43:58.829" v="158" actId="2696"/>
        <pc:sldMkLst>
          <pc:docMk/>
          <pc:sldMk cId="207057312" sldId="26162"/>
        </pc:sldMkLst>
      </pc:sldChg>
      <pc:sldChg chg="del">
        <pc:chgData name="Rachel Black" userId="61964b89-2024-44e9-8db0-4ecb1dbb0dc4" providerId="ADAL" clId="{64919A32-D530-4F01-9D02-B115949617EC}" dt="2022-11-30T14:43:54.747" v="156" actId="2696"/>
        <pc:sldMkLst>
          <pc:docMk/>
          <pc:sldMk cId="2940035249" sldId="26163"/>
        </pc:sldMkLst>
      </pc:sldChg>
      <pc:sldChg chg="del">
        <pc:chgData name="Rachel Black" userId="61964b89-2024-44e9-8db0-4ecb1dbb0dc4" providerId="ADAL" clId="{64919A32-D530-4F01-9D02-B115949617EC}" dt="2022-11-30T14:43:56.697" v="157" actId="2696"/>
        <pc:sldMkLst>
          <pc:docMk/>
          <pc:sldMk cId="2049219977" sldId="26164"/>
        </pc:sldMkLst>
      </pc:sldChg>
      <pc:sldChg chg="del">
        <pc:chgData name="Rachel Black" userId="61964b89-2024-44e9-8db0-4ecb1dbb0dc4" providerId="ADAL" clId="{64919A32-D530-4F01-9D02-B115949617EC}" dt="2022-11-24T12:23:28.267" v="42" actId="2696"/>
        <pc:sldMkLst>
          <pc:docMk/>
          <pc:sldMk cId="348306157" sldId="26165"/>
        </pc:sldMkLst>
      </pc:sldChg>
      <pc:sldChg chg="del">
        <pc:chgData name="Rachel Black" userId="61964b89-2024-44e9-8db0-4ecb1dbb0dc4" providerId="ADAL" clId="{64919A32-D530-4F01-9D02-B115949617EC}" dt="2022-11-24T12:23:33.669" v="44" actId="2696"/>
        <pc:sldMkLst>
          <pc:docMk/>
          <pc:sldMk cId="1801406918" sldId="26168"/>
        </pc:sldMkLst>
      </pc:sldChg>
      <pc:sldChg chg="del">
        <pc:chgData name="Rachel Black" userId="61964b89-2024-44e9-8db0-4ecb1dbb0dc4" providerId="ADAL" clId="{64919A32-D530-4F01-9D02-B115949617EC}" dt="2022-11-29T11:11:51.162" v="115" actId="2696"/>
        <pc:sldMkLst>
          <pc:docMk/>
          <pc:sldMk cId="4269876157" sldId="26172"/>
        </pc:sldMkLst>
      </pc:sldChg>
      <pc:sldChg chg="modSp del mod">
        <pc:chgData name="Rachel Black" userId="61964b89-2024-44e9-8db0-4ecb1dbb0dc4" providerId="ADAL" clId="{64919A32-D530-4F01-9D02-B115949617EC}" dt="2022-11-30T14:49:31.712" v="180" actId="27636"/>
        <pc:sldMkLst>
          <pc:docMk/>
          <pc:sldMk cId="388367554" sldId="26211"/>
        </pc:sldMkLst>
        <pc:spChg chg="mod">
          <ac:chgData name="Rachel Black" userId="61964b89-2024-44e9-8db0-4ecb1dbb0dc4" providerId="ADAL" clId="{64919A32-D530-4F01-9D02-B115949617EC}" dt="2022-11-30T14:49:31.712" v="180" actId="27636"/>
          <ac:spMkLst>
            <pc:docMk/>
            <pc:sldMk cId="388367554" sldId="26211"/>
            <ac:spMk id="4" creationId="{00000000-0000-0000-0000-000000000000}"/>
          </ac:spMkLst>
        </pc:spChg>
      </pc:sldChg>
      <pc:sldChg chg="del">
        <pc:chgData name="Rachel Black" userId="61964b89-2024-44e9-8db0-4ecb1dbb0dc4" providerId="ADAL" clId="{64919A32-D530-4F01-9D02-B115949617EC}" dt="2022-11-29T10:59:20.386" v="103" actId="2696"/>
        <pc:sldMkLst>
          <pc:docMk/>
          <pc:sldMk cId="1140443587" sldId="26212"/>
        </pc:sldMkLst>
      </pc:sldChg>
      <pc:sldChg chg="del">
        <pc:chgData name="Rachel Black" userId="61964b89-2024-44e9-8db0-4ecb1dbb0dc4" providerId="ADAL" clId="{64919A32-D530-4F01-9D02-B115949617EC}" dt="2022-11-24T12:22:38.836" v="26" actId="2696"/>
        <pc:sldMkLst>
          <pc:docMk/>
          <pc:sldMk cId="518015693" sldId="26213"/>
        </pc:sldMkLst>
      </pc:sldChg>
      <pc:sldChg chg="del">
        <pc:chgData name="Rachel Black" userId="61964b89-2024-44e9-8db0-4ecb1dbb0dc4" providerId="ADAL" clId="{64919A32-D530-4F01-9D02-B115949617EC}" dt="2022-11-24T12:22:53.556" v="31" actId="2696"/>
        <pc:sldMkLst>
          <pc:docMk/>
          <pc:sldMk cId="4107062363" sldId="26214"/>
        </pc:sldMkLst>
      </pc:sldChg>
      <pc:sldChg chg="del">
        <pc:chgData name="Rachel Black" userId="61964b89-2024-44e9-8db0-4ecb1dbb0dc4" providerId="ADAL" clId="{64919A32-D530-4F01-9D02-B115949617EC}" dt="2022-11-29T11:11:57.414" v="118" actId="2696"/>
        <pc:sldMkLst>
          <pc:docMk/>
          <pc:sldMk cId="2890717671" sldId="26215"/>
        </pc:sldMkLst>
      </pc:sldChg>
      <pc:sldChg chg="del">
        <pc:chgData name="Rachel Black" userId="61964b89-2024-44e9-8db0-4ecb1dbb0dc4" providerId="ADAL" clId="{64919A32-D530-4F01-9D02-B115949617EC}" dt="2022-11-29T10:59:26.330" v="105" actId="2696"/>
        <pc:sldMkLst>
          <pc:docMk/>
          <pc:sldMk cId="351287754" sldId="26217"/>
        </pc:sldMkLst>
      </pc:sldChg>
      <pc:sldChg chg="del">
        <pc:chgData name="Rachel Black" userId="61964b89-2024-44e9-8db0-4ecb1dbb0dc4" providerId="ADAL" clId="{64919A32-D530-4F01-9D02-B115949617EC}" dt="2022-11-29T10:59:42.802" v="109" actId="2696"/>
        <pc:sldMkLst>
          <pc:docMk/>
          <pc:sldMk cId="4121394023" sldId="26218"/>
        </pc:sldMkLst>
      </pc:sldChg>
      <pc:sldChg chg="del">
        <pc:chgData name="Rachel Black" userId="61964b89-2024-44e9-8db0-4ecb1dbb0dc4" providerId="ADAL" clId="{64919A32-D530-4F01-9D02-B115949617EC}" dt="2022-11-29T10:59:32.554" v="106" actId="2696"/>
        <pc:sldMkLst>
          <pc:docMk/>
          <pc:sldMk cId="4024363522" sldId="26219"/>
        </pc:sldMkLst>
      </pc:sldChg>
      <pc:sldChg chg="del">
        <pc:chgData name="Rachel Black" userId="61964b89-2024-44e9-8db0-4ecb1dbb0dc4" providerId="ADAL" clId="{64919A32-D530-4F01-9D02-B115949617EC}" dt="2022-11-29T10:59:35.693" v="107" actId="2696"/>
        <pc:sldMkLst>
          <pc:docMk/>
          <pc:sldMk cId="145391442" sldId="26220"/>
        </pc:sldMkLst>
      </pc:sldChg>
      <pc:sldChg chg="del">
        <pc:chgData name="Rachel Black" userId="61964b89-2024-44e9-8db0-4ecb1dbb0dc4" providerId="ADAL" clId="{64919A32-D530-4F01-9D02-B115949617EC}" dt="2022-11-24T12:22:22.716" v="21" actId="2696"/>
        <pc:sldMkLst>
          <pc:docMk/>
          <pc:sldMk cId="346076555" sldId="26222"/>
        </pc:sldMkLst>
      </pc:sldChg>
      <pc:sldChg chg="del">
        <pc:chgData name="Rachel Black" userId="61964b89-2024-44e9-8db0-4ecb1dbb0dc4" providerId="ADAL" clId="{64919A32-D530-4F01-9D02-B115949617EC}" dt="2022-11-29T11:11:46.605" v="113" actId="2696"/>
        <pc:sldMkLst>
          <pc:docMk/>
          <pc:sldMk cId="3172591156" sldId="26222"/>
        </pc:sldMkLst>
      </pc:sldChg>
      <pc:sldChg chg="del">
        <pc:chgData name="Rachel Black" userId="61964b89-2024-44e9-8db0-4ecb1dbb0dc4" providerId="ADAL" clId="{64919A32-D530-4F01-9D02-B115949617EC}" dt="2022-11-30T14:43:28.664" v="146" actId="2696"/>
        <pc:sldMkLst>
          <pc:docMk/>
          <pc:sldMk cId="4114638859" sldId="26223"/>
        </pc:sldMkLst>
      </pc:sldChg>
      <pc:sldChg chg="del">
        <pc:chgData name="Rachel Black" userId="61964b89-2024-44e9-8db0-4ecb1dbb0dc4" providerId="ADAL" clId="{64919A32-D530-4F01-9D02-B115949617EC}" dt="2022-11-29T10:59:23.509" v="104" actId="2696"/>
        <pc:sldMkLst>
          <pc:docMk/>
          <pc:sldMk cId="261909879" sldId="26224"/>
        </pc:sldMkLst>
      </pc:sldChg>
      <pc:sldChg chg="del">
        <pc:chgData name="Rachel Black" userId="61964b89-2024-44e9-8db0-4ecb1dbb0dc4" providerId="ADAL" clId="{64919A32-D530-4F01-9D02-B115949617EC}" dt="2022-11-24T12:23:56.936" v="52" actId="2696"/>
        <pc:sldMkLst>
          <pc:docMk/>
          <pc:sldMk cId="722447440" sldId="26225"/>
        </pc:sldMkLst>
      </pc:sldChg>
      <pc:sldChg chg="del">
        <pc:chgData name="Rachel Black" userId="61964b89-2024-44e9-8db0-4ecb1dbb0dc4" providerId="ADAL" clId="{64919A32-D530-4F01-9D02-B115949617EC}" dt="2022-11-30T14:43:34.640" v="149" actId="2696"/>
        <pc:sldMkLst>
          <pc:docMk/>
          <pc:sldMk cId="3037639077" sldId="26225"/>
        </pc:sldMkLst>
      </pc:sldChg>
      <pc:sldChg chg="del">
        <pc:chgData name="Rachel Black" userId="61964b89-2024-44e9-8db0-4ecb1dbb0dc4" providerId="ADAL" clId="{64919A32-D530-4F01-9D02-B115949617EC}" dt="2022-11-24T12:23:59.628" v="53" actId="2696"/>
        <pc:sldMkLst>
          <pc:docMk/>
          <pc:sldMk cId="1473174921" sldId="26226"/>
        </pc:sldMkLst>
      </pc:sldChg>
      <pc:sldChg chg="del">
        <pc:chgData name="Rachel Black" userId="61964b89-2024-44e9-8db0-4ecb1dbb0dc4" providerId="ADAL" clId="{64919A32-D530-4F01-9D02-B115949617EC}" dt="2022-11-24T12:22:47.969" v="29" actId="2696"/>
        <pc:sldMkLst>
          <pc:docMk/>
          <pc:sldMk cId="2458293287" sldId="26229"/>
        </pc:sldMkLst>
      </pc:sldChg>
      <pc:sldChg chg="del">
        <pc:chgData name="Rachel Black" userId="61964b89-2024-44e9-8db0-4ecb1dbb0dc4" providerId="ADAL" clId="{64919A32-D530-4F01-9D02-B115949617EC}" dt="2022-11-24T12:22:32.231" v="24" actId="2696"/>
        <pc:sldMkLst>
          <pc:docMk/>
          <pc:sldMk cId="302602923" sldId="26256"/>
        </pc:sldMkLst>
      </pc:sldChg>
      <pc:sldChg chg="add">
        <pc:chgData name="Rachel Black" userId="61964b89-2024-44e9-8db0-4ecb1dbb0dc4" providerId="ADAL" clId="{64919A32-D530-4F01-9D02-B115949617EC}" dt="2022-11-24T12:24:19.695" v="58" actId="2890"/>
        <pc:sldMkLst>
          <pc:docMk/>
          <pc:sldMk cId="1582907086" sldId="26256"/>
        </pc:sldMkLst>
      </pc:sldChg>
      <pc:sldChg chg="del">
        <pc:chgData name="Rachel Black" userId="61964b89-2024-44e9-8db0-4ecb1dbb0dc4" providerId="ADAL" clId="{64919A32-D530-4F01-9D02-B115949617EC}" dt="2022-11-24T12:22:35.817" v="25" actId="2696"/>
        <pc:sldMkLst>
          <pc:docMk/>
          <pc:sldMk cId="2766308050" sldId="26257"/>
        </pc:sldMkLst>
      </pc:sldChg>
      <pc:sldChg chg="modSp mod">
        <pc:chgData name="Rachel Black" userId="61964b89-2024-44e9-8db0-4ecb1dbb0dc4" providerId="ADAL" clId="{64919A32-D530-4F01-9D02-B115949617EC}" dt="2022-11-30T15:02:10.425" v="181" actId="27636"/>
        <pc:sldMkLst>
          <pc:docMk/>
          <pc:sldMk cId="3686612830" sldId="26257"/>
        </pc:sldMkLst>
        <pc:spChg chg="mod">
          <ac:chgData name="Rachel Black" userId="61964b89-2024-44e9-8db0-4ecb1dbb0dc4" providerId="ADAL" clId="{64919A32-D530-4F01-9D02-B115949617EC}" dt="2022-11-30T15:02:10.425" v="181" actId="27636"/>
          <ac:spMkLst>
            <pc:docMk/>
            <pc:sldMk cId="3686612830" sldId="26257"/>
            <ac:spMk id="4" creationId="{00000000-0000-0000-0000-000000000000}"/>
          </ac:spMkLst>
        </pc:spChg>
      </pc:sldChg>
      <pc:sldChg chg="del">
        <pc:chgData name="Rachel Black" userId="61964b89-2024-44e9-8db0-4ecb1dbb0dc4" providerId="ADAL" clId="{64919A32-D530-4F01-9D02-B115949617EC}" dt="2022-11-24T12:22:50.779" v="30" actId="2696"/>
        <pc:sldMkLst>
          <pc:docMk/>
          <pc:sldMk cId="463394343" sldId="26258"/>
        </pc:sldMkLst>
      </pc:sldChg>
      <pc:sldChg chg="del">
        <pc:chgData name="Rachel Black" userId="61964b89-2024-44e9-8db0-4ecb1dbb0dc4" providerId="ADAL" clId="{64919A32-D530-4F01-9D02-B115949617EC}" dt="2022-11-24T12:23:17.637" v="39" actId="2696"/>
        <pc:sldMkLst>
          <pc:docMk/>
          <pc:sldMk cId="3309533996" sldId="26259"/>
        </pc:sldMkLst>
      </pc:sldChg>
      <pc:sldChg chg="del">
        <pc:chgData name="Rachel Black" userId="61964b89-2024-44e9-8db0-4ecb1dbb0dc4" providerId="ADAL" clId="{64919A32-D530-4F01-9D02-B115949617EC}" dt="2022-11-24T12:23:50.404" v="50" actId="2696"/>
        <pc:sldMkLst>
          <pc:docMk/>
          <pc:sldMk cId="2852874318" sldId="26260"/>
        </pc:sldMkLst>
      </pc:sldChg>
      <pc:sldChg chg="del">
        <pc:chgData name="Rachel Black" userId="61964b89-2024-44e9-8db0-4ecb1dbb0dc4" providerId="ADAL" clId="{64919A32-D530-4F01-9D02-B115949617EC}" dt="2022-11-24T12:23:53.515" v="51" actId="2696"/>
        <pc:sldMkLst>
          <pc:docMk/>
          <pc:sldMk cId="2365861431" sldId="26261"/>
        </pc:sldMkLst>
      </pc:sldChg>
      <pc:sldChg chg="del">
        <pc:chgData name="Rachel Black" userId="61964b89-2024-44e9-8db0-4ecb1dbb0dc4" providerId="ADAL" clId="{64919A32-D530-4F01-9D02-B115949617EC}" dt="2022-11-24T12:24:04.820" v="55" actId="2696"/>
        <pc:sldMkLst>
          <pc:docMk/>
          <pc:sldMk cId="3457945029" sldId="26262"/>
        </pc:sldMkLst>
      </pc:sldChg>
      <pc:sldChg chg="del">
        <pc:chgData name="Rachel Black" userId="61964b89-2024-44e9-8db0-4ecb1dbb0dc4" providerId="ADAL" clId="{64919A32-D530-4F01-9D02-B115949617EC}" dt="2022-11-24T12:23:21.975" v="40" actId="2696"/>
        <pc:sldMkLst>
          <pc:docMk/>
          <pc:sldMk cId="3758982166" sldId="26263"/>
        </pc:sldMkLst>
      </pc:sldChg>
      <pc:sldChg chg="del">
        <pc:chgData name="Rachel Black" userId="61964b89-2024-44e9-8db0-4ecb1dbb0dc4" providerId="ADAL" clId="{64919A32-D530-4F01-9D02-B115949617EC}" dt="2022-11-24T12:23:31.101" v="43" actId="2696"/>
        <pc:sldMkLst>
          <pc:docMk/>
          <pc:sldMk cId="1737873672" sldId="26264"/>
        </pc:sldMkLst>
      </pc:sldChg>
      <pc:sldChg chg="del">
        <pc:chgData name="Rachel Black" userId="61964b89-2024-44e9-8db0-4ecb1dbb0dc4" providerId="ADAL" clId="{64919A32-D530-4F01-9D02-B115949617EC}" dt="2022-11-24T12:23:44.805" v="48" actId="2696"/>
        <pc:sldMkLst>
          <pc:docMk/>
          <pc:sldMk cId="2765140921" sldId="26265"/>
        </pc:sldMkLst>
      </pc:sldChg>
      <pc:sldChg chg="del">
        <pc:chgData name="Rachel Black" userId="61964b89-2024-44e9-8db0-4ecb1dbb0dc4" providerId="ADAL" clId="{64919A32-D530-4F01-9D02-B115949617EC}" dt="2022-11-29T11:11:53.096" v="116" actId="2696"/>
        <pc:sldMkLst>
          <pc:docMk/>
          <pc:sldMk cId="346076555" sldId="26269"/>
        </pc:sldMkLst>
      </pc:sldChg>
      <pc:sldChg chg="modSp del mod">
        <pc:chgData name="Rachel Black" userId="61964b89-2024-44e9-8db0-4ecb1dbb0dc4" providerId="ADAL" clId="{64919A32-D530-4F01-9D02-B115949617EC}" dt="2022-11-29T10:59:14.972" v="102" actId="2696"/>
        <pc:sldMkLst>
          <pc:docMk/>
          <pc:sldMk cId="3009421922" sldId="26270"/>
        </pc:sldMkLst>
        <pc:spChg chg="mod">
          <ac:chgData name="Rachel Black" userId="61964b89-2024-44e9-8db0-4ecb1dbb0dc4" providerId="ADAL" clId="{64919A32-D530-4F01-9D02-B115949617EC}" dt="2022-11-29T10:31:02.658" v="97" actId="27636"/>
          <ac:spMkLst>
            <pc:docMk/>
            <pc:sldMk cId="3009421922" sldId="26270"/>
            <ac:spMk id="4" creationId="{00000000-0000-0000-0000-000000000000}"/>
          </ac:spMkLst>
        </pc:spChg>
      </pc:sldChg>
      <pc:sldChg chg="del">
        <pc:chgData name="Rachel Black" userId="61964b89-2024-44e9-8db0-4ecb1dbb0dc4" providerId="ADAL" clId="{64919A32-D530-4F01-9D02-B115949617EC}" dt="2022-11-29T10:59:39.560" v="108" actId="2696"/>
        <pc:sldMkLst>
          <pc:docMk/>
          <pc:sldMk cId="951811747" sldId="26271"/>
        </pc:sldMkLst>
      </pc:sldChg>
      <pc:sldChg chg="del">
        <pc:chgData name="Rachel Black" userId="61964b89-2024-44e9-8db0-4ecb1dbb0dc4" providerId="ADAL" clId="{64919A32-D530-4F01-9D02-B115949617EC}" dt="2022-11-29T10:59:52.841" v="110" actId="2696"/>
        <pc:sldMkLst>
          <pc:docMk/>
          <pc:sldMk cId="1449445418" sldId="26272"/>
        </pc:sldMkLst>
      </pc:sldChg>
      <pc:sldChg chg="modSp mod">
        <pc:chgData name="Rachel Black" userId="61964b89-2024-44e9-8db0-4ecb1dbb0dc4" providerId="ADAL" clId="{64919A32-D530-4F01-9D02-B115949617EC}" dt="2022-11-30T15:05:14.700" v="182" actId="27636"/>
        <pc:sldMkLst>
          <pc:docMk/>
          <pc:sldMk cId="4036767537" sldId="26272"/>
        </pc:sldMkLst>
        <pc:spChg chg="mod">
          <ac:chgData name="Rachel Black" userId="61964b89-2024-44e9-8db0-4ecb1dbb0dc4" providerId="ADAL" clId="{64919A32-D530-4F01-9D02-B115949617EC}" dt="2022-11-30T15:05:14.700" v="182" actId="27636"/>
          <ac:spMkLst>
            <pc:docMk/>
            <pc:sldMk cId="4036767537" sldId="26272"/>
            <ac:spMk id="4" creationId="{00000000-0000-0000-0000-000000000000}"/>
          </ac:spMkLst>
        </pc:spChg>
      </pc:sldChg>
      <pc:sldChg chg="modSp del mod">
        <pc:chgData name="Rachel Black" userId="61964b89-2024-44e9-8db0-4ecb1dbb0dc4" providerId="ADAL" clId="{64919A32-D530-4F01-9D02-B115949617EC}" dt="2022-11-30T14:43:05.802" v="136" actId="2696"/>
        <pc:sldMkLst>
          <pc:docMk/>
          <pc:sldMk cId="541927985" sldId="26273"/>
        </pc:sldMkLst>
        <pc:spChg chg="mod">
          <ac:chgData name="Rachel Black" userId="61964b89-2024-44e9-8db0-4ecb1dbb0dc4" providerId="ADAL" clId="{64919A32-D530-4F01-9D02-B115949617EC}" dt="2022-11-29T14:55:33.176" v="121" actId="20577"/>
          <ac:spMkLst>
            <pc:docMk/>
            <pc:sldMk cId="541927985" sldId="26273"/>
            <ac:spMk id="4" creationId="{00000000-0000-0000-0000-000000000000}"/>
          </ac:spMkLst>
        </pc:spChg>
      </pc:sldChg>
      <pc:sldChg chg="del">
        <pc:chgData name="Rachel Black" userId="61964b89-2024-44e9-8db0-4ecb1dbb0dc4" providerId="ADAL" clId="{64919A32-D530-4F01-9D02-B115949617EC}" dt="2022-11-30T14:43:07.946" v="137" actId="2696"/>
        <pc:sldMkLst>
          <pc:docMk/>
          <pc:sldMk cId="1970183385" sldId="26274"/>
        </pc:sldMkLst>
      </pc:sldChg>
      <pc:sldChg chg="del">
        <pc:chgData name="Rachel Black" userId="61964b89-2024-44e9-8db0-4ecb1dbb0dc4" providerId="ADAL" clId="{64919A32-D530-4F01-9D02-B115949617EC}" dt="2022-11-30T14:43:10.815" v="138" actId="2696"/>
        <pc:sldMkLst>
          <pc:docMk/>
          <pc:sldMk cId="3356286742" sldId="26275"/>
        </pc:sldMkLst>
      </pc:sldChg>
      <pc:sldChg chg="del">
        <pc:chgData name="Rachel Black" userId="61964b89-2024-44e9-8db0-4ecb1dbb0dc4" providerId="ADAL" clId="{64919A32-D530-4F01-9D02-B115949617EC}" dt="2022-11-30T14:43:14.089" v="139" actId="2696"/>
        <pc:sldMkLst>
          <pc:docMk/>
          <pc:sldMk cId="3702492348" sldId="26276"/>
        </pc:sldMkLst>
      </pc:sldChg>
      <pc:sldChg chg="del">
        <pc:chgData name="Rachel Black" userId="61964b89-2024-44e9-8db0-4ecb1dbb0dc4" providerId="ADAL" clId="{64919A32-D530-4F01-9D02-B115949617EC}" dt="2022-11-30T14:43:16.261" v="140" actId="2696"/>
        <pc:sldMkLst>
          <pc:docMk/>
          <pc:sldMk cId="1612886451" sldId="26277"/>
        </pc:sldMkLst>
      </pc:sldChg>
      <pc:sldChg chg="del">
        <pc:chgData name="Rachel Black" userId="61964b89-2024-44e9-8db0-4ecb1dbb0dc4" providerId="ADAL" clId="{64919A32-D530-4F01-9D02-B115949617EC}" dt="2022-11-30T14:43:18.359" v="141" actId="2696"/>
        <pc:sldMkLst>
          <pc:docMk/>
          <pc:sldMk cId="2650729945" sldId="26278"/>
        </pc:sldMkLst>
      </pc:sldChg>
      <pc:sldChg chg="del">
        <pc:chgData name="Rachel Black" userId="61964b89-2024-44e9-8db0-4ecb1dbb0dc4" providerId="ADAL" clId="{64919A32-D530-4F01-9D02-B115949617EC}" dt="2022-11-30T14:43:20.235" v="142" actId="2696"/>
        <pc:sldMkLst>
          <pc:docMk/>
          <pc:sldMk cId="53387691" sldId="26279"/>
        </pc:sldMkLst>
      </pc:sldChg>
      <pc:sldChg chg="modSp mod">
        <pc:chgData name="Rachel Black" userId="61964b89-2024-44e9-8db0-4ecb1dbb0dc4" providerId="ADAL" clId="{64919A32-D530-4F01-9D02-B115949617EC}" dt="2022-11-30T15:10:39.364" v="183" actId="27636"/>
        <pc:sldMkLst>
          <pc:docMk/>
          <pc:sldMk cId="3458393541" sldId="26279"/>
        </pc:sldMkLst>
        <pc:spChg chg="mod">
          <ac:chgData name="Rachel Black" userId="61964b89-2024-44e9-8db0-4ecb1dbb0dc4" providerId="ADAL" clId="{64919A32-D530-4F01-9D02-B115949617EC}" dt="2022-11-30T15:10:39.364" v="183" actId="27636"/>
          <ac:spMkLst>
            <pc:docMk/>
            <pc:sldMk cId="3458393541" sldId="26279"/>
            <ac:spMk id="4" creationId="{00000000-0000-0000-0000-000000000000}"/>
          </ac:spMkLst>
        </pc:spChg>
      </pc:sldChg>
      <pc:sldChg chg="del">
        <pc:chgData name="Rachel Black" userId="61964b89-2024-44e9-8db0-4ecb1dbb0dc4" providerId="ADAL" clId="{64919A32-D530-4F01-9D02-B115949617EC}" dt="2022-11-30T14:43:22.386" v="143" actId="2696"/>
        <pc:sldMkLst>
          <pc:docMk/>
          <pc:sldMk cId="781244179" sldId="26280"/>
        </pc:sldMkLst>
      </pc:sldChg>
      <pc:sldChg chg="modSp del mod">
        <pc:chgData name="Rachel Black" userId="61964b89-2024-44e9-8db0-4ecb1dbb0dc4" providerId="ADAL" clId="{64919A32-D530-4F01-9D02-B115949617EC}" dt="2022-11-30T14:43:24.743" v="144" actId="2696"/>
        <pc:sldMkLst>
          <pc:docMk/>
          <pc:sldMk cId="2946203024" sldId="26281"/>
        </pc:sldMkLst>
        <pc:spChg chg="mod">
          <ac:chgData name="Rachel Black" userId="61964b89-2024-44e9-8db0-4ecb1dbb0dc4" providerId="ADAL" clId="{64919A32-D530-4F01-9D02-B115949617EC}" dt="2022-11-29T14:55:41.918" v="123" actId="20577"/>
          <ac:spMkLst>
            <pc:docMk/>
            <pc:sldMk cId="2946203024" sldId="26281"/>
            <ac:spMk id="4" creationId="{00000000-0000-0000-0000-000000000000}"/>
          </ac:spMkLst>
        </pc:spChg>
      </pc:sldChg>
      <pc:sldChg chg="del">
        <pc:chgData name="Rachel Black" userId="61964b89-2024-44e9-8db0-4ecb1dbb0dc4" providerId="ADAL" clId="{64919A32-D530-4F01-9D02-B115949617EC}" dt="2022-11-30T14:43:26.745" v="145" actId="2696"/>
        <pc:sldMkLst>
          <pc:docMk/>
          <pc:sldMk cId="2680897892" sldId="26282"/>
        </pc:sldMkLst>
      </pc:sldChg>
      <pc:sldChg chg="del">
        <pc:chgData name="Rachel Black" userId="61964b89-2024-44e9-8db0-4ecb1dbb0dc4" providerId="ADAL" clId="{64919A32-D530-4F01-9D02-B115949617EC}" dt="2022-11-30T14:43:30.582" v="147" actId="2696"/>
        <pc:sldMkLst>
          <pc:docMk/>
          <pc:sldMk cId="232320153" sldId="26283"/>
        </pc:sldMkLst>
      </pc:sldChg>
      <pc:sldChg chg="del">
        <pc:chgData name="Rachel Black" userId="61964b89-2024-44e9-8db0-4ecb1dbb0dc4" providerId="ADAL" clId="{64919A32-D530-4F01-9D02-B115949617EC}" dt="2022-11-30T14:43:32.755" v="148" actId="2696"/>
        <pc:sldMkLst>
          <pc:docMk/>
          <pc:sldMk cId="3147868654" sldId="26284"/>
        </pc:sldMkLst>
      </pc:sldChg>
      <pc:sldChg chg="del">
        <pc:chgData name="Rachel Black" userId="61964b89-2024-44e9-8db0-4ecb1dbb0dc4" providerId="ADAL" clId="{64919A32-D530-4F01-9D02-B115949617EC}" dt="2022-11-30T14:43:39.311" v="150" actId="2696"/>
        <pc:sldMkLst>
          <pc:docMk/>
          <pc:sldMk cId="218378345" sldId="26285"/>
        </pc:sldMkLst>
      </pc:sldChg>
      <pc:sldChg chg="modSp del mod">
        <pc:chgData name="Rachel Black" userId="61964b89-2024-44e9-8db0-4ecb1dbb0dc4" providerId="ADAL" clId="{64919A32-D530-4F01-9D02-B115949617EC}" dt="2022-11-30T14:44:06.037" v="161" actId="2696"/>
        <pc:sldMkLst>
          <pc:docMk/>
          <pc:sldMk cId="138700889" sldId="26286"/>
        </pc:sldMkLst>
        <pc:spChg chg="mod">
          <ac:chgData name="Rachel Black" userId="61964b89-2024-44e9-8db0-4ecb1dbb0dc4" providerId="ADAL" clId="{64919A32-D530-4F01-9D02-B115949617EC}" dt="2022-11-29T14:55:55.280" v="125" actId="20577"/>
          <ac:spMkLst>
            <pc:docMk/>
            <pc:sldMk cId="138700889" sldId="26286"/>
            <ac:spMk id="4" creationId="{00000000-0000-0000-0000-000000000000}"/>
          </ac:spMkLst>
        </pc:spChg>
      </pc:sldChg>
      <pc:sldChg chg="modSp mod">
        <pc:chgData name="Rachel Black" userId="61964b89-2024-44e9-8db0-4ecb1dbb0dc4" providerId="ADAL" clId="{64919A32-D530-4F01-9D02-B115949617EC}" dt="2022-11-30T15:12:46.118" v="184" actId="27636"/>
        <pc:sldMkLst>
          <pc:docMk/>
          <pc:sldMk cId="3997002533" sldId="26286"/>
        </pc:sldMkLst>
        <pc:spChg chg="mod">
          <ac:chgData name="Rachel Black" userId="61964b89-2024-44e9-8db0-4ecb1dbb0dc4" providerId="ADAL" clId="{64919A32-D530-4F01-9D02-B115949617EC}" dt="2022-11-30T15:12:46.118" v="184" actId="27636"/>
          <ac:spMkLst>
            <pc:docMk/>
            <pc:sldMk cId="3997002533" sldId="26286"/>
            <ac:spMk id="4" creationId="{00000000-0000-0000-0000-000000000000}"/>
          </ac:spMkLst>
        </pc:spChg>
      </pc:sldChg>
      <pc:sldChg chg="del">
        <pc:chgData name="Rachel Black" userId="61964b89-2024-44e9-8db0-4ecb1dbb0dc4" providerId="ADAL" clId="{64919A32-D530-4F01-9D02-B115949617EC}" dt="2022-11-30T14:44:08.024" v="162" actId="2696"/>
        <pc:sldMkLst>
          <pc:docMk/>
          <pc:sldMk cId="3000919111" sldId="26287"/>
        </pc:sldMkLst>
      </pc:sldChg>
      <pc:sldChg chg="del">
        <pc:chgData name="Rachel Black" userId="61964b89-2024-44e9-8db0-4ecb1dbb0dc4" providerId="ADAL" clId="{64919A32-D530-4F01-9D02-B115949617EC}" dt="2022-11-30T14:44:10.056" v="163" actId="2696"/>
        <pc:sldMkLst>
          <pc:docMk/>
          <pc:sldMk cId="3279329848" sldId="26288"/>
        </pc:sldMkLst>
      </pc:sldChg>
      <pc:sldChg chg="del">
        <pc:chgData name="Rachel Black" userId="61964b89-2024-44e9-8db0-4ecb1dbb0dc4" providerId="ADAL" clId="{64919A32-D530-4F01-9D02-B115949617EC}" dt="2022-11-30T14:44:12.175" v="164" actId="2696"/>
        <pc:sldMkLst>
          <pc:docMk/>
          <pc:sldMk cId="4259741842" sldId="26289"/>
        </pc:sldMkLst>
      </pc:sldChg>
      <pc:sldChg chg="del">
        <pc:chgData name="Rachel Black" userId="61964b89-2024-44e9-8db0-4ecb1dbb0dc4" providerId="ADAL" clId="{64919A32-D530-4F01-9D02-B115949617EC}" dt="2022-11-30T14:44:15.397" v="165" actId="2696"/>
        <pc:sldMkLst>
          <pc:docMk/>
          <pc:sldMk cId="1519807916" sldId="26290"/>
        </pc:sldMkLst>
      </pc:sldChg>
      <pc:sldChg chg="del">
        <pc:chgData name="Rachel Black" userId="61964b89-2024-44e9-8db0-4ecb1dbb0dc4" providerId="ADAL" clId="{64919A32-D530-4F01-9D02-B115949617EC}" dt="2022-11-30T14:44:17.413" v="166" actId="2696"/>
        <pc:sldMkLst>
          <pc:docMk/>
          <pc:sldMk cId="265777941" sldId="26291"/>
        </pc:sldMkLst>
      </pc:sldChg>
      <pc:sldChg chg="del">
        <pc:chgData name="Rachel Black" userId="61964b89-2024-44e9-8db0-4ecb1dbb0dc4" providerId="ADAL" clId="{64919A32-D530-4F01-9D02-B115949617EC}" dt="2022-11-30T14:44:19.552" v="167" actId="2696"/>
        <pc:sldMkLst>
          <pc:docMk/>
          <pc:sldMk cId="2027137029" sldId="26292"/>
        </pc:sldMkLst>
      </pc:sldChg>
      <pc:sldChg chg="del">
        <pc:chgData name="Rachel Black" userId="61964b89-2024-44e9-8db0-4ecb1dbb0dc4" providerId="ADAL" clId="{64919A32-D530-4F01-9D02-B115949617EC}" dt="2022-11-30T14:44:21.888" v="168" actId="2696"/>
        <pc:sldMkLst>
          <pc:docMk/>
          <pc:sldMk cId="2592388356" sldId="26293"/>
        </pc:sldMkLst>
      </pc:sldChg>
      <pc:sldChg chg="del">
        <pc:chgData name="Rachel Black" userId="61964b89-2024-44e9-8db0-4ecb1dbb0dc4" providerId="ADAL" clId="{64919A32-D530-4F01-9D02-B115949617EC}" dt="2022-11-30T14:44:24.915" v="169" actId="2696"/>
        <pc:sldMkLst>
          <pc:docMk/>
          <pc:sldMk cId="2754297911" sldId="26294"/>
        </pc:sldMkLst>
      </pc:sldChg>
      <pc:sldChg chg="modSp del mod">
        <pc:chgData name="Rachel Black" userId="61964b89-2024-44e9-8db0-4ecb1dbb0dc4" providerId="ADAL" clId="{64919A32-D530-4F01-9D02-B115949617EC}" dt="2022-11-30T14:44:27.115" v="170" actId="2696"/>
        <pc:sldMkLst>
          <pc:docMk/>
          <pc:sldMk cId="1912746264" sldId="26295"/>
        </pc:sldMkLst>
        <pc:spChg chg="mod">
          <ac:chgData name="Rachel Black" userId="61964b89-2024-44e9-8db0-4ecb1dbb0dc4" providerId="ADAL" clId="{64919A32-D530-4F01-9D02-B115949617EC}" dt="2022-11-29T14:56:04.462" v="127" actId="20577"/>
          <ac:spMkLst>
            <pc:docMk/>
            <pc:sldMk cId="1912746264" sldId="26295"/>
            <ac:spMk id="4" creationId="{00000000-0000-0000-0000-000000000000}"/>
          </ac:spMkLst>
        </pc:spChg>
      </pc:sldChg>
      <pc:sldChg chg="modSp mod">
        <pc:chgData name="Rachel Black" userId="61964b89-2024-44e9-8db0-4ecb1dbb0dc4" providerId="ADAL" clId="{64919A32-D530-4F01-9D02-B115949617EC}" dt="2022-11-30T15:14:49.365" v="185" actId="27636"/>
        <pc:sldMkLst>
          <pc:docMk/>
          <pc:sldMk cId="1942084762" sldId="26295"/>
        </pc:sldMkLst>
        <pc:spChg chg="mod">
          <ac:chgData name="Rachel Black" userId="61964b89-2024-44e9-8db0-4ecb1dbb0dc4" providerId="ADAL" clId="{64919A32-D530-4F01-9D02-B115949617EC}" dt="2022-11-30T15:14:49.365" v="185" actId="27636"/>
          <ac:spMkLst>
            <pc:docMk/>
            <pc:sldMk cId="1942084762" sldId="26295"/>
            <ac:spMk id="4" creationId="{00000000-0000-0000-0000-000000000000}"/>
          </ac:spMkLst>
        </pc:spChg>
      </pc:sldChg>
      <pc:sldChg chg="del">
        <pc:chgData name="Rachel Black" userId="61964b89-2024-44e9-8db0-4ecb1dbb0dc4" providerId="ADAL" clId="{64919A32-D530-4F01-9D02-B115949617EC}" dt="2022-11-30T14:44:29.211" v="171" actId="2696"/>
        <pc:sldMkLst>
          <pc:docMk/>
          <pc:sldMk cId="1439438725" sldId="26296"/>
        </pc:sldMkLst>
      </pc:sldChg>
      <pc:sldChg chg="del">
        <pc:chgData name="Rachel Black" userId="61964b89-2024-44e9-8db0-4ecb1dbb0dc4" providerId="ADAL" clId="{64919A32-D530-4F01-9D02-B115949617EC}" dt="2022-11-30T14:44:31.384" v="172" actId="2696"/>
        <pc:sldMkLst>
          <pc:docMk/>
          <pc:sldMk cId="1177682482" sldId="26297"/>
        </pc:sldMkLst>
      </pc:sldChg>
      <pc:sldChg chg="del">
        <pc:chgData name="Rachel Black" userId="61964b89-2024-44e9-8db0-4ecb1dbb0dc4" providerId="ADAL" clId="{64919A32-D530-4F01-9D02-B115949617EC}" dt="2022-11-30T14:44:33.441" v="173" actId="2696"/>
        <pc:sldMkLst>
          <pc:docMk/>
          <pc:sldMk cId="4048446868" sldId="26298"/>
        </pc:sldMkLst>
      </pc:sldChg>
      <pc:sldChg chg="del">
        <pc:chgData name="Rachel Black" userId="61964b89-2024-44e9-8db0-4ecb1dbb0dc4" providerId="ADAL" clId="{64919A32-D530-4F01-9D02-B115949617EC}" dt="2022-11-30T14:44:43.154" v="175" actId="2696"/>
        <pc:sldMkLst>
          <pc:docMk/>
          <pc:sldMk cId="976815001" sldId="26299"/>
        </pc:sldMkLst>
      </pc:sldChg>
      <pc:sldChg chg="del">
        <pc:chgData name="Rachel Black" userId="61964b89-2024-44e9-8db0-4ecb1dbb0dc4" providerId="ADAL" clId="{64919A32-D530-4F01-9D02-B115949617EC}" dt="2022-11-30T14:45:02.416" v="177" actId="2696"/>
        <pc:sldMkLst>
          <pc:docMk/>
          <pc:sldMk cId="2930544456" sldId="26300"/>
        </pc:sldMkLst>
      </pc:sldChg>
      <pc:sldChg chg="del">
        <pc:chgData name="Rachel Black" userId="61964b89-2024-44e9-8db0-4ecb1dbb0dc4" providerId="ADAL" clId="{64919A32-D530-4F01-9D02-B115949617EC}" dt="2022-11-30T14:45:08.635" v="178" actId="2696"/>
        <pc:sldMkLst>
          <pc:docMk/>
          <pc:sldMk cId="3975116653" sldId="26301"/>
        </pc:sldMkLst>
      </pc:sldChg>
      <pc:sldChg chg="modSp mod">
        <pc:chgData name="Rachel Black" userId="61964b89-2024-44e9-8db0-4ecb1dbb0dc4" providerId="ADAL" clId="{64919A32-D530-4F01-9D02-B115949617EC}" dt="2022-11-30T15:19:18.514" v="269" actId="20577"/>
        <pc:sldMkLst>
          <pc:docMk/>
          <pc:sldMk cId="2612620367" sldId="26302"/>
        </pc:sldMkLst>
        <pc:spChg chg="mod">
          <ac:chgData name="Rachel Black" userId="61964b89-2024-44e9-8db0-4ecb1dbb0dc4" providerId="ADAL" clId="{64919A32-D530-4F01-9D02-B115949617EC}" dt="2022-11-30T15:18:19.521" v="199" actId="313"/>
          <ac:spMkLst>
            <pc:docMk/>
            <pc:sldMk cId="2612620367" sldId="26302"/>
            <ac:spMk id="2" creationId="{00000000-0000-0000-0000-000000000000}"/>
          </ac:spMkLst>
        </pc:spChg>
        <pc:spChg chg="mod">
          <ac:chgData name="Rachel Black" userId="61964b89-2024-44e9-8db0-4ecb1dbb0dc4" providerId="ADAL" clId="{64919A32-D530-4F01-9D02-B115949617EC}" dt="2022-11-30T15:19:18.514" v="269" actId="20577"/>
          <ac:spMkLst>
            <pc:docMk/>
            <pc:sldMk cId="2612620367" sldId="26302"/>
            <ac:spMk id="4" creationId="{00000000-0000-0000-0000-000000000000}"/>
          </ac:spMkLst>
        </pc:spChg>
      </pc:sldChg>
      <pc:sldChg chg="modSp del mod">
        <pc:chgData name="Rachel Black" userId="61964b89-2024-44e9-8db0-4ecb1dbb0dc4" providerId="ADAL" clId="{64919A32-D530-4F01-9D02-B115949617EC}" dt="2022-11-30T14:42:45.476" v="128" actId="2696"/>
        <pc:sldMkLst>
          <pc:docMk/>
          <pc:sldMk cId="3928699803" sldId="26302"/>
        </pc:sldMkLst>
        <pc:spChg chg="mod">
          <ac:chgData name="Rachel Black" userId="61964b89-2024-44e9-8db0-4ecb1dbb0dc4" providerId="ADAL" clId="{64919A32-D530-4F01-9D02-B115949617EC}" dt="2022-11-29T11:26:59.007" v="119" actId="27636"/>
          <ac:spMkLst>
            <pc:docMk/>
            <pc:sldMk cId="3928699803" sldId="26302"/>
            <ac:spMk id="4" creationId="{00000000-0000-0000-0000-000000000000}"/>
          </ac:spMkLst>
        </pc:spChg>
      </pc:sldChg>
      <pc:sldChg chg="del">
        <pc:chgData name="Rachel Black" userId="61964b89-2024-44e9-8db0-4ecb1dbb0dc4" providerId="ADAL" clId="{64919A32-D530-4F01-9D02-B115949617EC}" dt="2022-11-30T14:42:47.825" v="129" actId="2696"/>
        <pc:sldMkLst>
          <pc:docMk/>
          <pc:sldMk cId="980154111" sldId="26303"/>
        </pc:sldMkLst>
      </pc:sldChg>
      <pc:sldChg chg="del">
        <pc:chgData name="Rachel Black" userId="61964b89-2024-44e9-8db0-4ecb1dbb0dc4" providerId="ADAL" clId="{64919A32-D530-4F01-9D02-B115949617EC}" dt="2022-11-30T14:42:51.171" v="130" actId="2696"/>
        <pc:sldMkLst>
          <pc:docMk/>
          <pc:sldMk cId="3957205752" sldId="26304"/>
        </pc:sldMkLst>
      </pc:sldChg>
      <pc:sldChg chg="del">
        <pc:chgData name="Rachel Black" userId="61964b89-2024-44e9-8db0-4ecb1dbb0dc4" providerId="ADAL" clId="{64919A32-D530-4F01-9D02-B115949617EC}" dt="2022-11-30T14:42:53.292" v="131" actId="2696"/>
        <pc:sldMkLst>
          <pc:docMk/>
          <pc:sldMk cId="3296966434" sldId="26305"/>
        </pc:sldMkLst>
      </pc:sldChg>
      <pc:sldChg chg="del">
        <pc:chgData name="Rachel Black" userId="61964b89-2024-44e9-8db0-4ecb1dbb0dc4" providerId="ADAL" clId="{64919A32-D530-4F01-9D02-B115949617EC}" dt="2022-11-30T14:42:55.479" v="132" actId="2696"/>
        <pc:sldMkLst>
          <pc:docMk/>
          <pc:sldMk cId="509226058" sldId="26306"/>
        </pc:sldMkLst>
      </pc:sldChg>
      <pc:sldChg chg="del">
        <pc:chgData name="Rachel Black" userId="61964b89-2024-44e9-8db0-4ecb1dbb0dc4" providerId="ADAL" clId="{64919A32-D530-4F01-9D02-B115949617EC}" dt="2022-11-30T14:42:57.736" v="133" actId="2696"/>
        <pc:sldMkLst>
          <pc:docMk/>
          <pc:sldMk cId="3199640897" sldId="26307"/>
        </pc:sldMkLst>
      </pc:sldChg>
      <pc:sldChg chg="del">
        <pc:chgData name="Rachel Black" userId="61964b89-2024-44e9-8db0-4ecb1dbb0dc4" providerId="ADAL" clId="{64919A32-D530-4F01-9D02-B115949617EC}" dt="2022-11-30T14:43:00.208" v="134" actId="2696"/>
        <pc:sldMkLst>
          <pc:docMk/>
          <pc:sldMk cId="4187349103" sldId="26308"/>
        </pc:sldMkLst>
      </pc:sldChg>
      <pc:sldChg chg="del">
        <pc:chgData name="Rachel Black" userId="61964b89-2024-44e9-8db0-4ecb1dbb0dc4" providerId="ADAL" clId="{64919A32-D530-4F01-9D02-B115949617EC}" dt="2022-11-30T14:43:03.366" v="135" actId="2696"/>
        <pc:sldMkLst>
          <pc:docMk/>
          <pc:sldMk cId="719673916" sldId="26309"/>
        </pc:sldMkLst>
      </pc:sldChg>
      <pc:sldChg chg="del">
        <pc:chgData name="Rachel Black" userId="61964b89-2024-44e9-8db0-4ecb1dbb0dc4" providerId="ADAL" clId="{64919A32-D530-4F01-9D02-B115949617EC}" dt="2022-11-24T12:24:11.043" v="56" actId="2696"/>
        <pc:sldMkLst>
          <pc:docMk/>
          <pc:sldMk cId="2830030896" sldId="2134804868"/>
        </pc:sldMkLst>
      </pc:sldChg>
      <pc:sldChg chg="del">
        <pc:chgData name="Rachel Black" userId="61964b89-2024-44e9-8db0-4ecb1dbb0dc4" providerId="ADAL" clId="{64919A32-D530-4F01-9D02-B115949617EC}" dt="2022-11-24T12:24:14.150" v="57" actId="2696"/>
        <pc:sldMkLst>
          <pc:docMk/>
          <pc:sldMk cId="3428278316" sldId="2134804869"/>
        </pc:sldMkLst>
      </pc:sldChg>
      <pc:sldChg chg="del">
        <pc:chgData name="Rachel Black" userId="61964b89-2024-44e9-8db0-4ecb1dbb0dc4" providerId="ADAL" clId="{64919A32-D530-4F01-9D02-B115949617EC}" dt="2022-11-24T12:23:47.786" v="49" actId="2696"/>
        <pc:sldMkLst>
          <pc:docMk/>
          <pc:sldMk cId="1623746234" sldId="2134804870"/>
        </pc:sldMkLst>
      </pc:sldChg>
      <pc:sldChg chg="del">
        <pc:chgData name="Rachel Black" userId="61964b89-2024-44e9-8db0-4ecb1dbb0dc4" providerId="ADAL" clId="{64919A32-D530-4F01-9D02-B115949617EC}" dt="2022-11-24T12:23:25.057" v="41" actId="2696"/>
        <pc:sldMkLst>
          <pc:docMk/>
          <pc:sldMk cId="3053698620" sldId="2134804871"/>
        </pc:sldMkLst>
      </pc:sldChg>
      <pc:sldChg chg="del">
        <pc:chgData name="Rachel Black" userId="61964b89-2024-44e9-8db0-4ecb1dbb0dc4" providerId="ADAL" clId="{64919A32-D530-4F01-9D02-B115949617EC}" dt="2022-11-24T12:23:36.578" v="45" actId="2696"/>
        <pc:sldMkLst>
          <pc:docMk/>
          <pc:sldMk cId="3772580153" sldId="2134804872"/>
        </pc:sldMkLst>
      </pc:sldChg>
      <pc:sldChg chg="del">
        <pc:chgData name="Rachel Black" userId="61964b89-2024-44e9-8db0-4ecb1dbb0dc4" providerId="ADAL" clId="{64919A32-D530-4F01-9D02-B115949617EC}" dt="2022-11-24T12:23:39.097" v="46" actId="2696"/>
        <pc:sldMkLst>
          <pc:docMk/>
          <pc:sldMk cId="1969440612" sldId="2134804873"/>
        </pc:sldMkLst>
      </pc:sldChg>
      <pc:sldChg chg="del">
        <pc:chgData name="Rachel Black" userId="61964b89-2024-44e9-8db0-4ecb1dbb0dc4" providerId="ADAL" clId="{64919A32-D530-4F01-9D02-B115949617EC}" dt="2022-11-24T12:23:42.274" v="47" actId="2696"/>
        <pc:sldMkLst>
          <pc:docMk/>
          <pc:sldMk cId="3594267227" sldId="2134804874"/>
        </pc:sldMkLst>
      </pc:sldChg>
      <pc:sldMasterChg chg="delSldLayout">
        <pc:chgData name="Rachel Black" userId="61964b89-2024-44e9-8db0-4ecb1dbb0dc4" providerId="ADAL" clId="{64919A32-D530-4F01-9D02-B115949617EC}" dt="2022-11-24T12:24:14.150" v="57" actId="2696"/>
        <pc:sldMasterMkLst>
          <pc:docMk/>
          <pc:sldMasterMk cId="3235667515" sldId="2147483713"/>
        </pc:sldMasterMkLst>
        <pc:sldLayoutChg chg="del">
          <pc:chgData name="Rachel Black" userId="61964b89-2024-44e9-8db0-4ecb1dbb0dc4" providerId="ADAL" clId="{64919A32-D530-4F01-9D02-B115949617EC}" dt="2022-11-24T12:24:14.150" v="57" actId="2696"/>
          <pc:sldLayoutMkLst>
            <pc:docMk/>
            <pc:sldMasterMk cId="3235667515" sldId="2147483713"/>
            <pc:sldLayoutMk cId="1406352625" sldId="2147483724"/>
          </pc:sldLayoutMkLst>
        </pc:sldLayoutChg>
      </pc:sldMasterChg>
      <pc:sldMasterChg chg="del delSldLayout">
        <pc:chgData name="Rachel Black" userId="61964b89-2024-44e9-8db0-4ecb1dbb0dc4" providerId="ADAL" clId="{64919A32-D530-4F01-9D02-B115949617EC}" dt="2022-11-30T14:45:08.635" v="178" actId="2696"/>
        <pc:sldMasterMkLst>
          <pc:docMk/>
          <pc:sldMasterMk cId="2036550492" sldId="2147483715"/>
        </pc:sldMasterMkLst>
        <pc:sldLayoutChg chg="del">
          <pc:chgData name="Rachel Black" userId="61964b89-2024-44e9-8db0-4ecb1dbb0dc4" providerId="ADAL" clId="{64919A32-D530-4F01-9D02-B115949617EC}" dt="2022-11-30T14:45:02.416" v="177" actId="2696"/>
          <pc:sldLayoutMkLst>
            <pc:docMk/>
            <pc:sldMasterMk cId="2036550492" sldId="2147483715"/>
            <pc:sldLayoutMk cId="1662667191" sldId="2147483716"/>
          </pc:sldLayoutMkLst>
        </pc:sldLayoutChg>
        <pc:sldLayoutChg chg="del">
          <pc:chgData name="Rachel Black" userId="61964b89-2024-44e9-8db0-4ecb1dbb0dc4" providerId="ADAL" clId="{64919A32-D530-4F01-9D02-B115949617EC}" dt="2022-11-30T14:45:08.635" v="178" actId="2696"/>
          <pc:sldLayoutMkLst>
            <pc:docMk/>
            <pc:sldMasterMk cId="2036550492" sldId="2147483715"/>
            <pc:sldLayoutMk cId="1297780118" sldId="2147483717"/>
          </pc:sldLayoutMkLst>
        </pc:sldLayoutChg>
      </pc:sldMasterChg>
      <pc:sldMasterChg chg="del delSldLayout">
        <pc:chgData name="Rachel Black" userId="61964b89-2024-44e9-8db0-4ecb1dbb0dc4" providerId="ADAL" clId="{64919A32-D530-4F01-9D02-B115949617EC}" dt="2022-11-30T14:44:00.863" v="159" actId="2696"/>
        <pc:sldMasterMkLst>
          <pc:docMk/>
          <pc:sldMasterMk cId="2447501360" sldId="2147483718"/>
        </pc:sldMasterMkLst>
        <pc:sldLayoutChg chg="del">
          <pc:chgData name="Rachel Black" userId="61964b89-2024-44e9-8db0-4ecb1dbb0dc4" providerId="ADAL" clId="{64919A32-D530-4F01-9D02-B115949617EC}" dt="2022-11-30T14:44:00.863" v="159" actId="2696"/>
          <pc:sldLayoutMkLst>
            <pc:docMk/>
            <pc:sldMasterMk cId="2447501360" sldId="2147483718"/>
            <pc:sldLayoutMk cId="3654029010" sldId="2147483719"/>
          </pc:sldLayoutMkLst>
        </pc:sldLayoutChg>
        <pc:sldLayoutChg chg="del">
          <pc:chgData name="Rachel Black" userId="61964b89-2024-44e9-8db0-4ecb1dbb0dc4" providerId="ADAL" clId="{64919A32-D530-4F01-9D02-B115949617EC}" dt="2022-11-30T14:44:00.863" v="159" actId="2696"/>
          <pc:sldLayoutMkLst>
            <pc:docMk/>
            <pc:sldMasterMk cId="2447501360" sldId="2147483718"/>
            <pc:sldLayoutMk cId="2022660101" sldId="2147483720"/>
          </pc:sldLayoutMkLst>
        </pc:sldLayoutChg>
      </pc:sldMasterChg>
      <pc:sldMasterChg chg="del delSldLayout">
        <pc:chgData name="Rachel Black" userId="61964b89-2024-44e9-8db0-4ecb1dbb0dc4" providerId="ADAL" clId="{64919A32-D530-4F01-9D02-B115949617EC}" dt="2022-11-24T12:23:59.628" v="53" actId="2696"/>
        <pc:sldMasterMkLst>
          <pc:docMk/>
          <pc:sldMasterMk cId="3194835771" sldId="2147483718"/>
        </pc:sldMasterMkLst>
        <pc:sldLayoutChg chg="del">
          <pc:chgData name="Rachel Black" userId="61964b89-2024-44e9-8db0-4ecb1dbb0dc4" providerId="ADAL" clId="{64919A32-D530-4F01-9D02-B115949617EC}" dt="2022-11-24T12:23:59.628" v="53" actId="2696"/>
          <pc:sldLayoutMkLst>
            <pc:docMk/>
            <pc:sldMasterMk cId="3194835771" sldId="2147483718"/>
            <pc:sldLayoutMk cId="1616107475" sldId="2147483719"/>
          </pc:sldLayoutMkLst>
        </pc:sldLayoutChg>
        <pc:sldLayoutChg chg="del">
          <pc:chgData name="Rachel Black" userId="61964b89-2024-44e9-8db0-4ecb1dbb0dc4" providerId="ADAL" clId="{64919A32-D530-4F01-9D02-B115949617EC}" dt="2022-11-24T12:23:59.628" v="53" actId="2696"/>
          <pc:sldLayoutMkLst>
            <pc:docMk/>
            <pc:sldMasterMk cId="3194835771" sldId="2147483718"/>
            <pc:sldLayoutMk cId="1345835875" sldId="2147483720"/>
          </pc:sldLayoutMkLst>
        </pc:sldLayoutChg>
      </pc:sldMasterChg>
      <pc:sldMasterChg chg="del delSldLayout">
        <pc:chgData name="Rachel Black" userId="61964b89-2024-44e9-8db0-4ecb1dbb0dc4" providerId="ADAL" clId="{64919A32-D530-4F01-9D02-B115949617EC}" dt="2022-11-30T14:43:22.386" v="143" actId="2696"/>
        <pc:sldMasterMkLst>
          <pc:docMk/>
          <pc:sldMasterMk cId="2515493261" sldId="2147483721"/>
        </pc:sldMasterMkLst>
        <pc:sldLayoutChg chg="del">
          <pc:chgData name="Rachel Black" userId="61964b89-2024-44e9-8db0-4ecb1dbb0dc4" providerId="ADAL" clId="{64919A32-D530-4F01-9D02-B115949617EC}" dt="2022-11-30T14:43:20.235" v="142" actId="2696"/>
          <pc:sldLayoutMkLst>
            <pc:docMk/>
            <pc:sldMasterMk cId="2515493261" sldId="2147483721"/>
            <pc:sldLayoutMk cId="3468560687" sldId="2147483722"/>
          </pc:sldLayoutMkLst>
        </pc:sldLayoutChg>
        <pc:sldLayoutChg chg="del">
          <pc:chgData name="Rachel Black" userId="61964b89-2024-44e9-8db0-4ecb1dbb0dc4" providerId="ADAL" clId="{64919A32-D530-4F01-9D02-B115949617EC}" dt="2022-11-30T14:43:22.386" v="143" actId="2696"/>
          <pc:sldLayoutMkLst>
            <pc:docMk/>
            <pc:sldMasterMk cId="2515493261" sldId="2147483721"/>
            <pc:sldLayoutMk cId="2055858073" sldId="2147483723"/>
          </pc:sldLayoutMkLst>
        </pc:sldLayoutChg>
      </pc:sldMasterChg>
      <pc:sldMasterChg chg="del delSldLayout">
        <pc:chgData name="Rachel Black" userId="61964b89-2024-44e9-8db0-4ecb1dbb0dc4" providerId="ADAL" clId="{64919A32-D530-4F01-9D02-B115949617EC}" dt="2022-11-24T12:22:56.562" v="32" actId="2696"/>
        <pc:sldMasterMkLst>
          <pc:docMk/>
          <pc:sldMasterMk cId="3854013219" sldId="2147483721"/>
        </pc:sldMasterMkLst>
        <pc:sldLayoutChg chg="del">
          <pc:chgData name="Rachel Black" userId="61964b89-2024-44e9-8db0-4ecb1dbb0dc4" providerId="ADAL" clId="{64919A32-D530-4F01-9D02-B115949617EC}" dt="2022-11-24T12:22:56.562" v="32" actId="2696"/>
          <pc:sldLayoutMkLst>
            <pc:docMk/>
            <pc:sldMasterMk cId="3854013219" sldId="2147483721"/>
            <pc:sldLayoutMk cId="302348049" sldId="2147483722"/>
          </pc:sldLayoutMkLst>
        </pc:sldLayoutChg>
        <pc:sldLayoutChg chg="del">
          <pc:chgData name="Rachel Black" userId="61964b89-2024-44e9-8db0-4ecb1dbb0dc4" providerId="ADAL" clId="{64919A32-D530-4F01-9D02-B115949617EC}" dt="2022-11-24T12:22:53.556" v="31" actId="2696"/>
          <pc:sldLayoutMkLst>
            <pc:docMk/>
            <pc:sldMasterMk cId="3854013219" sldId="2147483721"/>
            <pc:sldLayoutMk cId="3930277632" sldId="2147483723"/>
          </pc:sldLayoutMkLst>
        </pc:sldLayoutChg>
      </pc:sldMasterChg>
      <pc:sldMasterChg chg="del delSldLayout">
        <pc:chgData name="Rachel Black" userId="61964b89-2024-44e9-8db0-4ecb1dbb0dc4" providerId="ADAL" clId="{64919A32-D530-4F01-9D02-B115949617EC}" dt="2022-11-30T14:43:39.311" v="150" actId="2696"/>
        <pc:sldMasterMkLst>
          <pc:docMk/>
          <pc:sldMasterMk cId="1438747381" sldId="2147483724"/>
        </pc:sldMasterMkLst>
        <pc:sldLayoutChg chg="del">
          <pc:chgData name="Rachel Black" userId="61964b89-2024-44e9-8db0-4ecb1dbb0dc4" providerId="ADAL" clId="{64919A32-D530-4F01-9D02-B115949617EC}" dt="2022-11-30T14:43:34.640" v="149" actId="2696"/>
          <pc:sldLayoutMkLst>
            <pc:docMk/>
            <pc:sldMasterMk cId="1438747381" sldId="2147483724"/>
            <pc:sldLayoutMk cId="360749045" sldId="2147483725"/>
          </pc:sldLayoutMkLst>
        </pc:sldLayoutChg>
        <pc:sldLayoutChg chg="del">
          <pc:chgData name="Rachel Black" userId="61964b89-2024-44e9-8db0-4ecb1dbb0dc4" providerId="ADAL" clId="{64919A32-D530-4F01-9D02-B115949617EC}" dt="2022-11-30T14:43:39.311" v="150" actId="2696"/>
          <pc:sldLayoutMkLst>
            <pc:docMk/>
            <pc:sldMasterMk cId="1438747381" sldId="2147483724"/>
            <pc:sldLayoutMk cId="3634784532" sldId="2147483726"/>
          </pc:sldLayoutMkLst>
        </pc:sldLayoutChg>
      </pc:sldMasterChg>
      <pc:sldMasterChg chg="del delSldLayout">
        <pc:chgData name="Rachel Black" userId="61964b89-2024-44e9-8db0-4ecb1dbb0dc4" providerId="ADAL" clId="{64919A32-D530-4F01-9D02-B115949617EC}" dt="2022-11-30T14:44:24.915" v="169" actId="2696"/>
        <pc:sldMasterMkLst>
          <pc:docMk/>
          <pc:sldMasterMk cId="3160354384" sldId="2147483727"/>
        </pc:sldMasterMkLst>
        <pc:sldLayoutChg chg="del">
          <pc:chgData name="Rachel Black" userId="61964b89-2024-44e9-8db0-4ecb1dbb0dc4" providerId="ADAL" clId="{64919A32-D530-4F01-9D02-B115949617EC}" dt="2022-11-30T14:44:21.888" v="168" actId="2696"/>
          <pc:sldLayoutMkLst>
            <pc:docMk/>
            <pc:sldMasterMk cId="3160354384" sldId="2147483727"/>
            <pc:sldLayoutMk cId="700214066" sldId="2147483728"/>
          </pc:sldLayoutMkLst>
        </pc:sldLayoutChg>
        <pc:sldLayoutChg chg="del">
          <pc:chgData name="Rachel Black" userId="61964b89-2024-44e9-8db0-4ecb1dbb0dc4" providerId="ADAL" clId="{64919A32-D530-4F01-9D02-B115949617EC}" dt="2022-11-30T14:44:24.915" v="169" actId="2696"/>
          <pc:sldLayoutMkLst>
            <pc:docMk/>
            <pc:sldMasterMk cId="3160354384" sldId="2147483727"/>
            <pc:sldLayoutMk cId="962512556" sldId="2147483729"/>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3683407789638"/>
          <c:y val="5.337517610014629E-2"/>
          <c:w val="0.67260810732331722"/>
          <c:h val="0.70191227539280854"/>
        </c:manualLayout>
      </c:layout>
      <c:doughnutChart>
        <c:varyColors val="1"/>
        <c:ser>
          <c:idx val="0"/>
          <c:order val="0"/>
          <c:tx>
            <c:strRef>
              <c:f>Sheet1!$B$1</c:f>
              <c:strCache>
                <c:ptCount val="1"/>
                <c:pt idx="0">
                  <c:v>Respondents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035-4527-A42A-C467E0FC428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035-4527-A42A-C467E0FC428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035-4527-A42A-C467E0FC428B}"/>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baseline="0">
                    <a:solidFill>
                      <a:schemeClr val="lt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3"/>
                <c:pt idx="0">
                  <c:v>Large Supplier</c:v>
                </c:pt>
                <c:pt idx="1">
                  <c:v>Small Supplier</c:v>
                </c:pt>
                <c:pt idx="2">
                  <c:v>Network Party</c:v>
                </c:pt>
              </c:strCache>
              <c:extLst/>
            </c:strRef>
          </c:cat>
          <c:val>
            <c:numRef>
              <c:f>Sheet1!$B$2:$B$6</c:f>
              <c:numCache>
                <c:formatCode>General</c:formatCode>
                <c:ptCount val="3"/>
                <c:pt idx="0">
                  <c:v>3</c:v>
                </c:pt>
                <c:pt idx="1">
                  <c:v>1</c:v>
                </c:pt>
                <c:pt idx="2">
                  <c:v>1</c:v>
                </c:pt>
              </c:numCache>
              <c:extLst/>
            </c:numRef>
          </c:val>
          <c:extLst>
            <c:ext xmlns:c16="http://schemas.microsoft.com/office/drawing/2014/chart" uri="{C3380CC4-5D6E-409C-BE32-E72D297353CC}">
              <c16:uniqueId val="{00000000-81E7-48F3-AA67-3FE39161EE15}"/>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b"/>
      <c:layout>
        <c:manualLayout>
          <c:xMode val="edge"/>
          <c:yMode val="edge"/>
          <c:x val="9.8045861436549822E-2"/>
          <c:y val="0.79660518424765447"/>
          <c:w val="0.78125306600814515"/>
          <c:h val="0.18763345190208841"/>
        </c:manualLayout>
      </c:layout>
      <c:overlay val="0"/>
      <c:spPr>
        <a:noFill/>
        <a:ln>
          <a:noFill/>
        </a:ln>
        <a:effectLst/>
      </c:spPr>
      <c:txPr>
        <a:bodyPr rot="0" spcFirstLastPara="1" vertOverflow="ellipsis" vert="horz" wrap="square" anchor="ctr" anchorCtr="1"/>
        <a:lstStyle/>
        <a:p>
          <a:pPr>
            <a:defRPr sz="1600" b="0" i="0" u="none" strike="noStrike"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81">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lt1"/>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diagrams/_rels/data1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2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2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4F5EE1-C8E3-4CE7-A4F7-032712FCED57}"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GB"/>
        </a:p>
      </dgm:t>
    </dgm:pt>
    <dgm:pt modelId="{C4088B0A-9B8F-44D4-ACB7-73943FB11478}">
      <dgm:prSet/>
      <dgm:spPr>
        <a:solidFill>
          <a:srgbClr val="6CA1D6"/>
        </a:solidFill>
        <a:ln>
          <a:noFill/>
        </a:ln>
      </dgm:spPr>
      <dgm:t>
        <a:bodyPr/>
        <a:lstStyle/>
        <a:p>
          <a:r>
            <a:rPr lang="en-GB"/>
            <a:t>Review Refinement Consultation responses</a:t>
          </a:r>
        </a:p>
      </dgm:t>
    </dgm:pt>
    <dgm:pt modelId="{1FB51C7A-1C7B-450E-BB77-F0753A84BA0E}" type="parTrans" cxnId="{5A309D85-B154-40F3-B7B6-1EF92329E52B}">
      <dgm:prSet/>
      <dgm:spPr/>
      <dgm:t>
        <a:bodyPr/>
        <a:lstStyle/>
        <a:p>
          <a:endParaRPr lang="en-GB"/>
        </a:p>
      </dgm:t>
    </dgm:pt>
    <dgm:pt modelId="{94D70C01-5319-4A45-833B-D322419536C1}" type="sibTrans" cxnId="{5A309D85-B154-40F3-B7B6-1EF92329E52B}">
      <dgm:prSet/>
      <dgm:spPr/>
      <dgm:t>
        <a:bodyPr/>
        <a:lstStyle/>
        <a:p>
          <a:endParaRPr lang="en-GB"/>
        </a:p>
      </dgm:t>
    </dgm:pt>
    <dgm:pt modelId="{8D22D0D4-8674-41BB-AB03-DA0608E3A5C3}">
      <dgm:prSet/>
      <dgm:spPr>
        <a:ln>
          <a:noFill/>
        </a:ln>
      </dgm:spPr>
      <dgm:t>
        <a:bodyPr/>
        <a:lstStyle/>
        <a:p>
          <a:r>
            <a:rPr lang="en-GB"/>
            <a:t>Change Board</a:t>
          </a:r>
        </a:p>
      </dgm:t>
    </dgm:pt>
    <dgm:pt modelId="{1D1E55BB-6ECC-4405-A421-3AE8A6C467D2}" type="parTrans" cxnId="{B1E9313E-A0A3-4883-B3AD-084ADA1B16F8}">
      <dgm:prSet/>
      <dgm:spPr/>
      <dgm:t>
        <a:bodyPr/>
        <a:lstStyle/>
        <a:p>
          <a:endParaRPr lang="en-GB"/>
        </a:p>
      </dgm:t>
    </dgm:pt>
    <dgm:pt modelId="{91990CFA-C223-43BA-A484-9FA59CAAF6BA}" type="sibTrans" cxnId="{B1E9313E-A0A3-4883-B3AD-084ADA1B16F8}">
      <dgm:prSet/>
      <dgm:spPr/>
      <dgm:t>
        <a:bodyPr/>
        <a:lstStyle/>
        <a:p>
          <a:endParaRPr lang="en-GB"/>
        </a:p>
      </dgm:t>
    </dgm:pt>
    <dgm:pt modelId="{1A0CFC1B-F1E7-4351-8253-9769A866DD16}">
      <dgm:prSet/>
      <dgm:spPr>
        <a:solidFill>
          <a:srgbClr val="6CA1D6"/>
        </a:solidFill>
        <a:ln>
          <a:noFill/>
        </a:ln>
      </dgm:spPr>
      <dgm:t>
        <a:bodyPr/>
        <a:lstStyle/>
        <a:p>
          <a:r>
            <a:rPr lang="en-GB"/>
            <a:t>Change Sub-Committee</a:t>
          </a:r>
        </a:p>
      </dgm:t>
    </dgm:pt>
    <dgm:pt modelId="{B17B1963-9FB7-4419-844F-C53AECE66F5E}" type="parTrans" cxnId="{D1CAF28C-D76B-4C07-B300-18BCFDD0557A}">
      <dgm:prSet/>
      <dgm:spPr/>
      <dgm:t>
        <a:bodyPr/>
        <a:lstStyle/>
        <a:p>
          <a:endParaRPr lang="en-GB"/>
        </a:p>
      </dgm:t>
    </dgm:pt>
    <dgm:pt modelId="{060101E5-B0F6-4A9D-BF2C-344B4BEF50E2}" type="sibTrans" cxnId="{D1CAF28C-D76B-4C07-B300-18BCFDD0557A}">
      <dgm:prSet/>
      <dgm:spPr/>
      <dgm:t>
        <a:bodyPr/>
        <a:lstStyle/>
        <a:p>
          <a:endParaRPr lang="en-GB"/>
        </a:p>
      </dgm:t>
    </dgm:pt>
    <dgm:pt modelId="{94C20AA4-EF6C-4F76-955C-39A4D887C530}">
      <dgm:prSet/>
      <dgm:spPr>
        <a:solidFill>
          <a:srgbClr val="6CA1D6"/>
        </a:solidFill>
        <a:ln>
          <a:noFill/>
        </a:ln>
      </dgm:spPr>
      <dgm:t>
        <a:bodyPr/>
        <a:lstStyle/>
        <a:p>
          <a:r>
            <a:rPr lang="en-GB"/>
            <a:t>Modification Report Consultation</a:t>
          </a:r>
        </a:p>
      </dgm:t>
    </dgm:pt>
    <dgm:pt modelId="{FF0B03B3-7B09-4339-B27C-09BB23161428}" type="parTrans" cxnId="{CC14BDDB-6B11-4B9B-98C3-DA71C3A59EA3}">
      <dgm:prSet/>
      <dgm:spPr/>
      <dgm:t>
        <a:bodyPr/>
        <a:lstStyle/>
        <a:p>
          <a:endParaRPr lang="en-GB"/>
        </a:p>
      </dgm:t>
    </dgm:pt>
    <dgm:pt modelId="{4A7FD7EF-3CBE-4008-8D82-4C41D593AEDF}" type="sibTrans" cxnId="{CC14BDDB-6B11-4B9B-98C3-DA71C3A59EA3}">
      <dgm:prSet/>
      <dgm:spPr/>
      <dgm:t>
        <a:bodyPr/>
        <a:lstStyle/>
        <a:p>
          <a:endParaRPr lang="en-GB"/>
        </a:p>
      </dgm:t>
    </dgm:pt>
    <dgm:pt modelId="{E77E7C1F-33BC-4501-87CD-D766BD490E3C}" type="pres">
      <dgm:prSet presAssocID="{344F5EE1-C8E3-4CE7-A4F7-032712FCED57}" presName="CompostProcess" presStyleCnt="0">
        <dgm:presLayoutVars>
          <dgm:dir/>
          <dgm:resizeHandles val="exact"/>
        </dgm:presLayoutVars>
      </dgm:prSet>
      <dgm:spPr/>
    </dgm:pt>
    <dgm:pt modelId="{9CEDB3B3-F159-474D-B34C-5B33CD17A7B0}" type="pres">
      <dgm:prSet presAssocID="{344F5EE1-C8E3-4CE7-A4F7-032712FCED57}" presName="arrow" presStyleLbl="bgShp" presStyleIdx="0" presStyleCnt="1"/>
      <dgm:spPr/>
    </dgm:pt>
    <dgm:pt modelId="{DF96976F-200B-4F44-AF0A-6AE6461A1FC7}" type="pres">
      <dgm:prSet presAssocID="{344F5EE1-C8E3-4CE7-A4F7-032712FCED57}" presName="linearProcess" presStyleCnt="0"/>
      <dgm:spPr/>
    </dgm:pt>
    <dgm:pt modelId="{EF66FFDE-7549-4C17-9744-77F563C27E8B}" type="pres">
      <dgm:prSet presAssocID="{C4088B0A-9B8F-44D4-ACB7-73943FB11478}" presName="textNode" presStyleLbl="node1" presStyleIdx="0" presStyleCnt="4">
        <dgm:presLayoutVars>
          <dgm:bulletEnabled val="1"/>
        </dgm:presLayoutVars>
      </dgm:prSet>
      <dgm:spPr/>
    </dgm:pt>
    <dgm:pt modelId="{437EE0A7-6B0E-4040-B3FD-E917AAF2D0CA}" type="pres">
      <dgm:prSet presAssocID="{94D70C01-5319-4A45-833B-D322419536C1}" presName="sibTrans" presStyleCnt="0"/>
      <dgm:spPr/>
    </dgm:pt>
    <dgm:pt modelId="{39D482DC-7D4D-43E5-B8EA-52C04EB4CCA3}" type="pres">
      <dgm:prSet presAssocID="{1A0CFC1B-F1E7-4351-8253-9769A866DD16}" presName="textNode" presStyleLbl="node1" presStyleIdx="1" presStyleCnt="4">
        <dgm:presLayoutVars>
          <dgm:bulletEnabled val="1"/>
        </dgm:presLayoutVars>
      </dgm:prSet>
      <dgm:spPr/>
    </dgm:pt>
    <dgm:pt modelId="{4EB8C97C-FBA5-4FB2-AB84-D68D7FCB065A}" type="pres">
      <dgm:prSet presAssocID="{060101E5-B0F6-4A9D-BF2C-344B4BEF50E2}" presName="sibTrans" presStyleCnt="0"/>
      <dgm:spPr/>
    </dgm:pt>
    <dgm:pt modelId="{8F64177E-45A2-40A8-89BD-233ECF949E6B}" type="pres">
      <dgm:prSet presAssocID="{94C20AA4-EF6C-4F76-955C-39A4D887C530}" presName="textNode" presStyleLbl="node1" presStyleIdx="2" presStyleCnt="4">
        <dgm:presLayoutVars>
          <dgm:bulletEnabled val="1"/>
        </dgm:presLayoutVars>
      </dgm:prSet>
      <dgm:spPr/>
    </dgm:pt>
    <dgm:pt modelId="{404F952C-CE15-4825-BA13-6606D7EE83F5}" type="pres">
      <dgm:prSet presAssocID="{4A7FD7EF-3CBE-4008-8D82-4C41D593AEDF}" presName="sibTrans" presStyleCnt="0"/>
      <dgm:spPr/>
    </dgm:pt>
    <dgm:pt modelId="{C6A53533-447C-4115-A0DD-3A5BC794353C}" type="pres">
      <dgm:prSet presAssocID="{8D22D0D4-8674-41BB-AB03-DA0608E3A5C3}" presName="textNode" presStyleLbl="node1" presStyleIdx="3" presStyleCnt="4">
        <dgm:presLayoutVars>
          <dgm:bulletEnabled val="1"/>
        </dgm:presLayoutVars>
      </dgm:prSet>
      <dgm:spPr/>
    </dgm:pt>
  </dgm:ptLst>
  <dgm:cxnLst>
    <dgm:cxn modelId="{B1E9313E-A0A3-4883-B3AD-084ADA1B16F8}" srcId="{344F5EE1-C8E3-4CE7-A4F7-032712FCED57}" destId="{8D22D0D4-8674-41BB-AB03-DA0608E3A5C3}" srcOrd="3" destOrd="0" parTransId="{1D1E55BB-6ECC-4405-A421-3AE8A6C467D2}" sibTransId="{91990CFA-C223-43BA-A484-9FA59CAAF6BA}"/>
    <dgm:cxn modelId="{DAC2415D-B83B-44F2-BF3B-9F3B7AA6397B}" type="presOf" srcId="{8D22D0D4-8674-41BB-AB03-DA0608E3A5C3}" destId="{C6A53533-447C-4115-A0DD-3A5BC794353C}" srcOrd="0" destOrd="0" presId="urn:microsoft.com/office/officeart/2005/8/layout/hProcess9"/>
    <dgm:cxn modelId="{2DB2146B-B9C4-4862-BF1B-3C1A53392F66}" type="presOf" srcId="{94C20AA4-EF6C-4F76-955C-39A4D887C530}" destId="{8F64177E-45A2-40A8-89BD-233ECF949E6B}" srcOrd="0" destOrd="0" presId="urn:microsoft.com/office/officeart/2005/8/layout/hProcess9"/>
    <dgm:cxn modelId="{4D8A1A7A-3D93-4790-9478-265BE4D2BC31}" type="presOf" srcId="{C4088B0A-9B8F-44D4-ACB7-73943FB11478}" destId="{EF66FFDE-7549-4C17-9744-77F563C27E8B}" srcOrd="0" destOrd="0" presId="urn:microsoft.com/office/officeart/2005/8/layout/hProcess9"/>
    <dgm:cxn modelId="{5A309D85-B154-40F3-B7B6-1EF92329E52B}" srcId="{344F5EE1-C8E3-4CE7-A4F7-032712FCED57}" destId="{C4088B0A-9B8F-44D4-ACB7-73943FB11478}" srcOrd="0" destOrd="0" parTransId="{1FB51C7A-1C7B-450E-BB77-F0753A84BA0E}" sibTransId="{94D70C01-5319-4A45-833B-D322419536C1}"/>
    <dgm:cxn modelId="{D1CAF28C-D76B-4C07-B300-18BCFDD0557A}" srcId="{344F5EE1-C8E3-4CE7-A4F7-032712FCED57}" destId="{1A0CFC1B-F1E7-4351-8253-9769A866DD16}" srcOrd="1" destOrd="0" parTransId="{B17B1963-9FB7-4419-844F-C53AECE66F5E}" sibTransId="{060101E5-B0F6-4A9D-BF2C-344B4BEF50E2}"/>
    <dgm:cxn modelId="{70D29C9C-95C0-43A8-8E26-304FB2A83B73}" type="presOf" srcId="{1A0CFC1B-F1E7-4351-8253-9769A866DD16}" destId="{39D482DC-7D4D-43E5-B8EA-52C04EB4CCA3}" srcOrd="0" destOrd="0" presId="urn:microsoft.com/office/officeart/2005/8/layout/hProcess9"/>
    <dgm:cxn modelId="{E67B3BA9-574A-46F8-B4DC-E129501248F2}" type="presOf" srcId="{344F5EE1-C8E3-4CE7-A4F7-032712FCED57}" destId="{E77E7C1F-33BC-4501-87CD-D766BD490E3C}" srcOrd="0" destOrd="0" presId="urn:microsoft.com/office/officeart/2005/8/layout/hProcess9"/>
    <dgm:cxn modelId="{CC14BDDB-6B11-4B9B-98C3-DA71C3A59EA3}" srcId="{344F5EE1-C8E3-4CE7-A4F7-032712FCED57}" destId="{94C20AA4-EF6C-4F76-955C-39A4D887C530}" srcOrd="2" destOrd="0" parTransId="{FF0B03B3-7B09-4339-B27C-09BB23161428}" sibTransId="{4A7FD7EF-3CBE-4008-8D82-4C41D593AEDF}"/>
    <dgm:cxn modelId="{9CB99052-0675-4624-B9F3-D2A0ECF98717}" type="presParOf" srcId="{E77E7C1F-33BC-4501-87CD-D766BD490E3C}" destId="{9CEDB3B3-F159-474D-B34C-5B33CD17A7B0}" srcOrd="0" destOrd="0" presId="urn:microsoft.com/office/officeart/2005/8/layout/hProcess9"/>
    <dgm:cxn modelId="{3016BC8A-8097-4334-9CDC-762C00BC9F46}" type="presParOf" srcId="{E77E7C1F-33BC-4501-87CD-D766BD490E3C}" destId="{DF96976F-200B-4F44-AF0A-6AE6461A1FC7}" srcOrd="1" destOrd="0" presId="urn:microsoft.com/office/officeart/2005/8/layout/hProcess9"/>
    <dgm:cxn modelId="{08754428-D656-4EC3-B8EC-C12406A05533}" type="presParOf" srcId="{DF96976F-200B-4F44-AF0A-6AE6461A1FC7}" destId="{EF66FFDE-7549-4C17-9744-77F563C27E8B}" srcOrd="0" destOrd="0" presId="urn:microsoft.com/office/officeart/2005/8/layout/hProcess9"/>
    <dgm:cxn modelId="{A9F92026-71EE-419D-A3F3-E9176D006B22}" type="presParOf" srcId="{DF96976F-200B-4F44-AF0A-6AE6461A1FC7}" destId="{437EE0A7-6B0E-4040-B3FD-E917AAF2D0CA}" srcOrd="1" destOrd="0" presId="urn:microsoft.com/office/officeart/2005/8/layout/hProcess9"/>
    <dgm:cxn modelId="{542BCD4D-7877-470F-9EEE-45373CD419F7}" type="presParOf" srcId="{DF96976F-200B-4F44-AF0A-6AE6461A1FC7}" destId="{39D482DC-7D4D-43E5-B8EA-52C04EB4CCA3}" srcOrd="2" destOrd="0" presId="urn:microsoft.com/office/officeart/2005/8/layout/hProcess9"/>
    <dgm:cxn modelId="{AF17E38B-567D-470B-9CE2-BD8F2481B938}" type="presParOf" srcId="{DF96976F-200B-4F44-AF0A-6AE6461A1FC7}" destId="{4EB8C97C-FBA5-4FB2-AB84-D68D7FCB065A}" srcOrd="3" destOrd="0" presId="urn:microsoft.com/office/officeart/2005/8/layout/hProcess9"/>
    <dgm:cxn modelId="{BADE2871-0B24-4B89-83AC-574F478B17FB}" type="presParOf" srcId="{DF96976F-200B-4F44-AF0A-6AE6461A1FC7}" destId="{8F64177E-45A2-40A8-89BD-233ECF949E6B}" srcOrd="4" destOrd="0" presId="urn:microsoft.com/office/officeart/2005/8/layout/hProcess9"/>
    <dgm:cxn modelId="{348DA286-A755-4D0E-85E2-5E933A0FC34E}" type="presParOf" srcId="{DF96976F-200B-4F44-AF0A-6AE6461A1FC7}" destId="{404F952C-CE15-4825-BA13-6606D7EE83F5}" srcOrd="5" destOrd="0" presId="urn:microsoft.com/office/officeart/2005/8/layout/hProcess9"/>
    <dgm:cxn modelId="{5C581E7A-487E-4AE5-A75C-9DCAAFC480B9}" type="presParOf" srcId="{DF96976F-200B-4F44-AF0A-6AE6461A1FC7}" destId="{C6A53533-447C-4115-A0DD-3A5BC794353C}"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D54D92-FADB-4AD2-85C8-8710218B9F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7EC2D97-FC57-47E4-9E32-A39F8113BB9B}">
      <dgm:prSet phldrT="[Text]"/>
      <dgm:spPr/>
      <dgm:t>
        <a:bodyPr/>
        <a:lstStyle/>
        <a:p>
          <a:r>
            <a:rPr lang="en-GB"/>
            <a:t>Issue</a:t>
          </a:r>
        </a:p>
      </dgm:t>
    </dgm:pt>
    <dgm:pt modelId="{A4B63389-6DE8-4CDB-8A7C-02D86F8A45C5}" type="parTrans" cxnId="{261D4BB2-7813-4862-9593-1AFCD7934C9D}">
      <dgm:prSet/>
      <dgm:spPr/>
      <dgm:t>
        <a:bodyPr/>
        <a:lstStyle/>
        <a:p>
          <a:endParaRPr lang="en-GB"/>
        </a:p>
      </dgm:t>
    </dgm:pt>
    <dgm:pt modelId="{EEC40C8B-7386-4A7B-BCB5-BE56155ED1CB}" type="sibTrans" cxnId="{261D4BB2-7813-4862-9593-1AFCD7934C9D}">
      <dgm:prSet/>
      <dgm:spPr/>
      <dgm:t>
        <a:bodyPr/>
        <a:lstStyle/>
        <a:p>
          <a:endParaRPr lang="en-GB"/>
        </a:p>
      </dgm:t>
    </dgm:pt>
    <dgm:pt modelId="{959A944A-3A68-4CB3-BA9C-23F73B0EB4E1}">
      <dgm:prSet/>
      <dgm:spPr/>
      <dgm:t>
        <a:bodyPr/>
        <a:lstStyle/>
        <a:p>
          <a:r>
            <a:rPr lang="en-GB"/>
            <a:t>The SEC currently differentiates between SMETS1 and SMETS2+ Devices and is drafted so that a Device can be SMETS1 or SMETS2+, but not both. </a:t>
          </a:r>
        </a:p>
      </dgm:t>
    </dgm:pt>
    <dgm:pt modelId="{5BC5BC61-2139-4947-BCF8-D80A55789C14}" type="parTrans" cxnId="{578C29D9-A6A8-4776-9E43-023DEAAA4582}">
      <dgm:prSet/>
      <dgm:spPr/>
      <dgm:t>
        <a:bodyPr/>
        <a:lstStyle/>
        <a:p>
          <a:endParaRPr lang="en-GB"/>
        </a:p>
      </dgm:t>
    </dgm:pt>
    <dgm:pt modelId="{1E917DA1-7CA9-46A3-8FF3-D105F9B765EF}" type="sibTrans" cxnId="{578C29D9-A6A8-4776-9E43-023DEAAA4582}">
      <dgm:prSet/>
      <dgm:spPr/>
      <dgm:t>
        <a:bodyPr/>
        <a:lstStyle/>
        <a:p>
          <a:endParaRPr lang="en-GB"/>
        </a:p>
      </dgm:t>
    </dgm:pt>
    <dgm:pt modelId="{A0A12950-10B8-4D74-9B94-883092CDFC69}">
      <dgm:prSet/>
      <dgm:spPr/>
      <dgm:t>
        <a:bodyPr/>
        <a:lstStyle/>
        <a:p>
          <a:r>
            <a:rPr lang="en-GB"/>
            <a:t>Impact</a:t>
          </a:r>
        </a:p>
      </dgm:t>
    </dgm:pt>
    <dgm:pt modelId="{6109DB51-E696-43AF-A5B3-13392D16E472}" type="parTrans" cxnId="{E127EF81-D004-496D-A290-D11D5F6CB665}">
      <dgm:prSet/>
      <dgm:spPr/>
      <dgm:t>
        <a:bodyPr/>
        <a:lstStyle/>
        <a:p>
          <a:endParaRPr lang="en-GB"/>
        </a:p>
      </dgm:t>
    </dgm:pt>
    <dgm:pt modelId="{01341CE4-CDF4-42A4-8AA5-BDA53F340182}" type="sibTrans" cxnId="{E127EF81-D004-496D-A290-D11D5F6CB665}">
      <dgm:prSet/>
      <dgm:spPr/>
      <dgm:t>
        <a:bodyPr/>
        <a:lstStyle/>
        <a:p>
          <a:endParaRPr lang="en-GB"/>
        </a:p>
      </dgm:t>
    </dgm:pt>
    <dgm:pt modelId="{77DA33CB-5704-4F09-8D5D-16AE82D2B813}">
      <dgm:prSet/>
      <dgm:spPr/>
      <dgm:t>
        <a:bodyPr/>
        <a:lstStyle/>
        <a:p>
          <a:r>
            <a:rPr lang="en-GB"/>
            <a:t>Suppliers must ensure the correct version of PPMID is pre-notified and that the correct version of SMETS is installed. </a:t>
          </a:r>
        </a:p>
      </dgm:t>
    </dgm:pt>
    <dgm:pt modelId="{4E281FC4-0BB0-4C94-BB9E-0C35F79D78CF}" type="parTrans" cxnId="{414E537A-51E3-45D8-9FFF-DACD5C8F92B0}">
      <dgm:prSet/>
      <dgm:spPr/>
      <dgm:t>
        <a:bodyPr/>
        <a:lstStyle/>
        <a:p>
          <a:endParaRPr lang="en-GB"/>
        </a:p>
      </dgm:t>
    </dgm:pt>
    <dgm:pt modelId="{D4B4EC3F-A1D7-44E7-B586-F0E7034847A4}" type="sibTrans" cxnId="{414E537A-51E3-45D8-9FFF-DACD5C8F92B0}">
      <dgm:prSet/>
      <dgm:spPr/>
      <dgm:t>
        <a:bodyPr/>
        <a:lstStyle/>
        <a:p>
          <a:endParaRPr lang="en-GB"/>
        </a:p>
      </dgm:t>
    </dgm:pt>
    <dgm:pt modelId="{D408129F-6025-4CBC-9C6C-CB14B854BA1E}">
      <dgm:prSet/>
      <dgm:spPr/>
      <dgm:t>
        <a:bodyPr/>
        <a:lstStyle/>
        <a:p>
          <a:r>
            <a:rPr lang="en-GB"/>
            <a:t>Some models of PPMID can work as both a SMETS1 Device and a SMETS2+ device, however the SEC does not make provisions for these Devices.</a:t>
          </a:r>
        </a:p>
      </dgm:t>
    </dgm:pt>
    <dgm:pt modelId="{C0423701-43C5-4D04-843E-B0A6D1D45118}" type="parTrans" cxnId="{E711EAB2-6513-4F03-B208-6ACBD0441C61}">
      <dgm:prSet/>
      <dgm:spPr/>
      <dgm:t>
        <a:bodyPr/>
        <a:lstStyle/>
        <a:p>
          <a:endParaRPr lang="en-GB"/>
        </a:p>
      </dgm:t>
    </dgm:pt>
    <dgm:pt modelId="{C020BFF5-A9E5-4B09-A5EB-8C6E40657874}" type="sibTrans" cxnId="{E711EAB2-6513-4F03-B208-6ACBD0441C61}">
      <dgm:prSet/>
      <dgm:spPr/>
      <dgm:t>
        <a:bodyPr/>
        <a:lstStyle/>
        <a:p>
          <a:endParaRPr lang="en-GB"/>
        </a:p>
      </dgm:t>
    </dgm:pt>
    <dgm:pt modelId="{CBEC067B-10AA-4F7D-89C7-5B4CDFF232ED}">
      <dgm:prSet/>
      <dgm:spPr/>
      <dgm:t>
        <a:bodyPr/>
        <a:lstStyle/>
        <a:p>
          <a:r>
            <a:rPr lang="en-GB"/>
            <a:t>PPMIDs cannot be treated as both SMETS1 and SMETS2+, even if they can behave as such. </a:t>
          </a:r>
        </a:p>
      </dgm:t>
    </dgm:pt>
    <dgm:pt modelId="{DAD65688-2B2A-466C-A1F1-663978E81191}" type="parTrans" cxnId="{D3289174-E39B-48CD-8CB4-AF967BFD6D9F}">
      <dgm:prSet/>
      <dgm:spPr/>
      <dgm:t>
        <a:bodyPr/>
        <a:lstStyle/>
        <a:p>
          <a:endParaRPr lang="en-GB"/>
        </a:p>
      </dgm:t>
    </dgm:pt>
    <dgm:pt modelId="{7794271C-646E-46A2-AB61-35F74E4DF9F8}" type="sibTrans" cxnId="{D3289174-E39B-48CD-8CB4-AF967BFD6D9F}">
      <dgm:prSet/>
      <dgm:spPr/>
      <dgm:t>
        <a:bodyPr/>
        <a:lstStyle/>
        <a:p>
          <a:endParaRPr lang="en-GB"/>
        </a:p>
      </dgm:t>
    </dgm:pt>
    <dgm:pt modelId="{7260ABFF-4FCB-44C4-96A5-673AC76C6FC3}">
      <dgm:prSet/>
      <dgm:spPr/>
      <dgm:t>
        <a:bodyPr/>
        <a:lstStyle/>
        <a:p>
          <a:r>
            <a:rPr lang="en-GB"/>
            <a:t>If there is an issue in this process, the Supplier must contact the DCC for manual SMI changes following an unsuccessful installation.  </a:t>
          </a:r>
        </a:p>
      </dgm:t>
    </dgm:pt>
    <dgm:pt modelId="{E0A611EA-F42F-4981-A9C8-316F47FB391F}" type="parTrans" cxnId="{99599340-CAFF-417D-A74A-42A16085D96E}">
      <dgm:prSet/>
      <dgm:spPr/>
      <dgm:t>
        <a:bodyPr/>
        <a:lstStyle/>
        <a:p>
          <a:endParaRPr lang="en-GB"/>
        </a:p>
      </dgm:t>
    </dgm:pt>
    <dgm:pt modelId="{D2FF07DB-9CDA-4501-9E86-3075EC74B605}" type="sibTrans" cxnId="{99599340-CAFF-417D-A74A-42A16085D96E}">
      <dgm:prSet/>
      <dgm:spPr/>
      <dgm:t>
        <a:bodyPr/>
        <a:lstStyle/>
        <a:p>
          <a:endParaRPr lang="en-GB"/>
        </a:p>
      </dgm:t>
    </dgm:pt>
    <dgm:pt modelId="{EA18EF03-99C6-431F-AE72-0A1F1F9FA9EF}" type="pres">
      <dgm:prSet presAssocID="{B2D54D92-FADB-4AD2-85C8-8710218B9F39}" presName="linear" presStyleCnt="0">
        <dgm:presLayoutVars>
          <dgm:dir/>
          <dgm:animLvl val="lvl"/>
          <dgm:resizeHandles val="exact"/>
        </dgm:presLayoutVars>
      </dgm:prSet>
      <dgm:spPr/>
    </dgm:pt>
    <dgm:pt modelId="{A1015F2E-9898-417B-B1F5-E715D3BAA803}" type="pres">
      <dgm:prSet presAssocID="{C7EC2D97-FC57-47E4-9E32-A39F8113BB9B}" presName="parentLin" presStyleCnt="0"/>
      <dgm:spPr/>
    </dgm:pt>
    <dgm:pt modelId="{D980994C-D45B-488A-9DC5-EB294630389D}" type="pres">
      <dgm:prSet presAssocID="{C7EC2D97-FC57-47E4-9E32-A39F8113BB9B}" presName="parentLeftMargin" presStyleLbl="node1" presStyleIdx="0" presStyleCnt="2"/>
      <dgm:spPr/>
    </dgm:pt>
    <dgm:pt modelId="{F7C01E0C-2AD8-411F-9EFD-C51DB53FD326}" type="pres">
      <dgm:prSet presAssocID="{C7EC2D97-FC57-47E4-9E32-A39F8113BB9B}" presName="parentText" presStyleLbl="node1" presStyleIdx="0" presStyleCnt="2">
        <dgm:presLayoutVars>
          <dgm:chMax val="0"/>
          <dgm:bulletEnabled val="1"/>
        </dgm:presLayoutVars>
      </dgm:prSet>
      <dgm:spPr/>
    </dgm:pt>
    <dgm:pt modelId="{DC8684A5-2E24-49CA-B238-19EA191E8437}" type="pres">
      <dgm:prSet presAssocID="{C7EC2D97-FC57-47E4-9E32-A39F8113BB9B}" presName="negativeSpace" presStyleCnt="0"/>
      <dgm:spPr/>
    </dgm:pt>
    <dgm:pt modelId="{FE08B871-0C12-41BB-8959-8EB0B4301CB0}" type="pres">
      <dgm:prSet presAssocID="{C7EC2D97-FC57-47E4-9E32-A39F8113BB9B}" presName="childText" presStyleLbl="conFgAcc1" presStyleIdx="0" presStyleCnt="2">
        <dgm:presLayoutVars>
          <dgm:bulletEnabled val="1"/>
        </dgm:presLayoutVars>
      </dgm:prSet>
      <dgm:spPr/>
    </dgm:pt>
    <dgm:pt modelId="{9A21D62D-DEC0-46A5-854F-6C139F1618DC}" type="pres">
      <dgm:prSet presAssocID="{EEC40C8B-7386-4A7B-BCB5-BE56155ED1CB}" presName="spaceBetweenRectangles" presStyleCnt="0"/>
      <dgm:spPr/>
    </dgm:pt>
    <dgm:pt modelId="{B1233626-378B-4939-AA68-F8FD886284B4}" type="pres">
      <dgm:prSet presAssocID="{A0A12950-10B8-4D74-9B94-883092CDFC69}" presName="parentLin" presStyleCnt="0"/>
      <dgm:spPr/>
    </dgm:pt>
    <dgm:pt modelId="{B9EC3295-EF46-49D6-A401-48F85DE3BC1C}" type="pres">
      <dgm:prSet presAssocID="{A0A12950-10B8-4D74-9B94-883092CDFC69}" presName="parentLeftMargin" presStyleLbl="node1" presStyleIdx="0" presStyleCnt="2"/>
      <dgm:spPr/>
    </dgm:pt>
    <dgm:pt modelId="{2A08AD6D-0670-4276-ACBC-B774676D0295}" type="pres">
      <dgm:prSet presAssocID="{A0A12950-10B8-4D74-9B94-883092CDFC69}" presName="parentText" presStyleLbl="node1" presStyleIdx="1" presStyleCnt="2">
        <dgm:presLayoutVars>
          <dgm:chMax val="0"/>
          <dgm:bulletEnabled val="1"/>
        </dgm:presLayoutVars>
      </dgm:prSet>
      <dgm:spPr/>
    </dgm:pt>
    <dgm:pt modelId="{67A24E5B-2B38-45F0-98EC-A3A27BB636DA}" type="pres">
      <dgm:prSet presAssocID="{A0A12950-10B8-4D74-9B94-883092CDFC69}" presName="negativeSpace" presStyleCnt="0"/>
      <dgm:spPr/>
    </dgm:pt>
    <dgm:pt modelId="{4E6A52A1-E927-41C0-B13F-36015FBF50E0}" type="pres">
      <dgm:prSet presAssocID="{A0A12950-10B8-4D74-9B94-883092CDFC69}" presName="childText" presStyleLbl="conFgAcc1" presStyleIdx="1" presStyleCnt="2">
        <dgm:presLayoutVars>
          <dgm:bulletEnabled val="1"/>
        </dgm:presLayoutVars>
      </dgm:prSet>
      <dgm:spPr/>
    </dgm:pt>
  </dgm:ptLst>
  <dgm:cxnLst>
    <dgm:cxn modelId="{9AB83003-B02F-4F9B-9249-EFC9FE6E8990}" type="presOf" srcId="{B2D54D92-FADB-4AD2-85C8-8710218B9F39}" destId="{EA18EF03-99C6-431F-AE72-0A1F1F9FA9EF}" srcOrd="0" destOrd="0" presId="urn:microsoft.com/office/officeart/2005/8/layout/list1"/>
    <dgm:cxn modelId="{4F4A5D0B-2925-463C-B1DB-5587044C43EC}" type="presOf" srcId="{959A944A-3A68-4CB3-BA9C-23F73B0EB4E1}" destId="{FE08B871-0C12-41BB-8959-8EB0B4301CB0}" srcOrd="0" destOrd="0" presId="urn:microsoft.com/office/officeart/2005/8/layout/list1"/>
    <dgm:cxn modelId="{4799FA0B-A249-44CE-AAF2-AF4EF7BF1C23}" type="presOf" srcId="{C7EC2D97-FC57-47E4-9E32-A39F8113BB9B}" destId="{D980994C-D45B-488A-9DC5-EB294630389D}" srcOrd="0" destOrd="0" presId="urn:microsoft.com/office/officeart/2005/8/layout/list1"/>
    <dgm:cxn modelId="{BD79310C-E533-4868-B8EB-0599BD61E7AF}" type="presOf" srcId="{D408129F-6025-4CBC-9C6C-CB14B854BA1E}" destId="{FE08B871-0C12-41BB-8959-8EB0B4301CB0}" srcOrd="0" destOrd="1" presId="urn:microsoft.com/office/officeart/2005/8/layout/list1"/>
    <dgm:cxn modelId="{1448D21F-EFD2-49CC-9C75-E137EA95D13C}" type="presOf" srcId="{C7EC2D97-FC57-47E4-9E32-A39F8113BB9B}" destId="{F7C01E0C-2AD8-411F-9EFD-C51DB53FD326}" srcOrd="1" destOrd="0" presId="urn:microsoft.com/office/officeart/2005/8/layout/list1"/>
    <dgm:cxn modelId="{BCFE2225-0B5F-4D93-B983-4F5A7FCE126D}" type="presOf" srcId="{A0A12950-10B8-4D74-9B94-883092CDFC69}" destId="{2A08AD6D-0670-4276-ACBC-B774676D0295}" srcOrd="1" destOrd="0" presId="urn:microsoft.com/office/officeart/2005/8/layout/list1"/>
    <dgm:cxn modelId="{99599340-CAFF-417D-A74A-42A16085D96E}" srcId="{A0A12950-10B8-4D74-9B94-883092CDFC69}" destId="{7260ABFF-4FCB-44C4-96A5-673AC76C6FC3}" srcOrd="1" destOrd="0" parTransId="{E0A611EA-F42F-4981-A9C8-316F47FB391F}" sibTransId="{D2FF07DB-9CDA-4501-9E86-3075EC74B605}"/>
    <dgm:cxn modelId="{D722F343-83C8-4952-8FB7-350A3D5FF194}" type="presOf" srcId="{CBEC067B-10AA-4F7D-89C7-5B4CDFF232ED}" destId="{FE08B871-0C12-41BB-8959-8EB0B4301CB0}" srcOrd="0" destOrd="2" presId="urn:microsoft.com/office/officeart/2005/8/layout/list1"/>
    <dgm:cxn modelId="{D3289174-E39B-48CD-8CB4-AF967BFD6D9F}" srcId="{C7EC2D97-FC57-47E4-9E32-A39F8113BB9B}" destId="{CBEC067B-10AA-4F7D-89C7-5B4CDFF232ED}" srcOrd="2" destOrd="0" parTransId="{DAD65688-2B2A-466C-A1F1-663978E81191}" sibTransId="{7794271C-646E-46A2-AB61-35F74E4DF9F8}"/>
    <dgm:cxn modelId="{414E537A-51E3-45D8-9FFF-DACD5C8F92B0}" srcId="{A0A12950-10B8-4D74-9B94-883092CDFC69}" destId="{77DA33CB-5704-4F09-8D5D-16AE82D2B813}" srcOrd="0" destOrd="0" parTransId="{4E281FC4-0BB0-4C94-BB9E-0C35F79D78CF}" sibTransId="{D4B4EC3F-A1D7-44E7-B586-F0E7034847A4}"/>
    <dgm:cxn modelId="{E127EF81-D004-496D-A290-D11D5F6CB665}" srcId="{B2D54D92-FADB-4AD2-85C8-8710218B9F39}" destId="{A0A12950-10B8-4D74-9B94-883092CDFC69}" srcOrd="1" destOrd="0" parTransId="{6109DB51-E696-43AF-A5B3-13392D16E472}" sibTransId="{01341CE4-CDF4-42A4-8AA5-BDA53F340182}"/>
    <dgm:cxn modelId="{ADD30E85-6452-480C-916A-112C607EB62B}" type="presOf" srcId="{7260ABFF-4FCB-44C4-96A5-673AC76C6FC3}" destId="{4E6A52A1-E927-41C0-B13F-36015FBF50E0}" srcOrd="0" destOrd="1" presId="urn:microsoft.com/office/officeart/2005/8/layout/list1"/>
    <dgm:cxn modelId="{0E6B7A8E-739C-4C42-8BAA-616B06B3349C}" type="presOf" srcId="{A0A12950-10B8-4D74-9B94-883092CDFC69}" destId="{B9EC3295-EF46-49D6-A401-48F85DE3BC1C}" srcOrd="0" destOrd="0" presId="urn:microsoft.com/office/officeart/2005/8/layout/list1"/>
    <dgm:cxn modelId="{261D4BB2-7813-4862-9593-1AFCD7934C9D}" srcId="{B2D54D92-FADB-4AD2-85C8-8710218B9F39}" destId="{C7EC2D97-FC57-47E4-9E32-A39F8113BB9B}" srcOrd="0" destOrd="0" parTransId="{A4B63389-6DE8-4CDB-8A7C-02D86F8A45C5}" sibTransId="{EEC40C8B-7386-4A7B-BCB5-BE56155ED1CB}"/>
    <dgm:cxn modelId="{E711EAB2-6513-4F03-B208-6ACBD0441C61}" srcId="{C7EC2D97-FC57-47E4-9E32-A39F8113BB9B}" destId="{D408129F-6025-4CBC-9C6C-CB14B854BA1E}" srcOrd="1" destOrd="0" parTransId="{C0423701-43C5-4D04-843E-B0A6D1D45118}" sibTransId="{C020BFF5-A9E5-4B09-A5EB-8C6E40657874}"/>
    <dgm:cxn modelId="{578C29D9-A6A8-4776-9E43-023DEAAA4582}" srcId="{C7EC2D97-FC57-47E4-9E32-A39F8113BB9B}" destId="{959A944A-3A68-4CB3-BA9C-23F73B0EB4E1}" srcOrd="0" destOrd="0" parTransId="{5BC5BC61-2139-4947-BCF8-D80A55789C14}" sibTransId="{1E917DA1-7CA9-46A3-8FF3-D105F9B765EF}"/>
    <dgm:cxn modelId="{0197D0F1-D5BC-4728-8509-04F6A69F4AD4}" type="presOf" srcId="{77DA33CB-5704-4F09-8D5D-16AE82D2B813}" destId="{4E6A52A1-E927-41C0-B13F-36015FBF50E0}" srcOrd="0" destOrd="0" presId="urn:microsoft.com/office/officeart/2005/8/layout/list1"/>
    <dgm:cxn modelId="{B20E2ACF-8E0A-4952-94B7-15706A77A0EC}" type="presParOf" srcId="{EA18EF03-99C6-431F-AE72-0A1F1F9FA9EF}" destId="{A1015F2E-9898-417B-B1F5-E715D3BAA803}" srcOrd="0" destOrd="0" presId="urn:microsoft.com/office/officeart/2005/8/layout/list1"/>
    <dgm:cxn modelId="{5D8DFFA6-35EF-4E52-914D-9D6D46D8721A}" type="presParOf" srcId="{A1015F2E-9898-417B-B1F5-E715D3BAA803}" destId="{D980994C-D45B-488A-9DC5-EB294630389D}" srcOrd="0" destOrd="0" presId="urn:microsoft.com/office/officeart/2005/8/layout/list1"/>
    <dgm:cxn modelId="{BC03B0D0-22D3-4780-86FA-242649796ED5}" type="presParOf" srcId="{A1015F2E-9898-417B-B1F5-E715D3BAA803}" destId="{F7C01E0C-2AD8-411F-9EFD-C51DB53FD326}" srcOrd="1" destOrd="0" presId="urn:microsoft.com/office/officeart/2005/8/layout/list1"/>
    <dgm:cxn modelId="{42A256F2-A28D-4655-B05B-C03E4EBB1817}" type="presParOf" srcId="{EA18EF03-99C6-431F-AE72-0A1F1F9FA9EF}" destId="{DC8684A5-2E24-49CA-B238-19EA191E8437}" srcOrd="1" destOrd="0" presId="urn:microsoft.com/office/officeart/2005/8/layout/list1"/>
    <dgm:cxn modelId="{9479E251-E732-4441-86B9-E54149FC54E6}" type="presParOf" srcId="{EA18EF03-99C6-431F-AE72-0A1F1F9FA9EF}" destId="{FE08B871-0C12-41BB-8959-8EB0B4301CB0}" srcOrd="2" destOrd="0" presId="urn:microsoft.com/office/officeart/2005/8/layout/list1"/>
    <dgm:cxn modelId="{56290A0A-6684-4997-992D-089B16836221}" type="presParOf" srcId="{EA18EF03-99C6-431F-AE72-0A1F1F9FA9EF}" destId="{9A21D62D-DEC0-46A5-854F-6C139F1618DC}" srcOrd="3" destOrd="0" presId="urn:microsoft.com/office/officeart/2005/8/layout/list1"/>
    <dgm:cxn modelId="{F1113E52-176F-42E0-9210-222D2A6C2EA8}" type="presParOf" srcId="{EA18EF03-99C6-431F-AE72-0A1F1F9FA9EF}" destId="{B1233626-378B-4939-AA68-F8FD886284B4}" srcOrd="4" destOrd="0" presId="urn:microsoft.com/office/officeart/2005/8/layout/list1"/>
    <dgm:cxn modelId="{4C84B23B-9F36-4CF1-96BA-EE524F65C64F}" type="presParOf" srcId="{B1233626-378B-4939-AA68-F8FD886284B4}" destId="{B9EC3295-EF46-49D6-A401-48F85DE3BC1C}" srcOrd="0" destOrd="0" presId="urn:microsoft.com/office/officeart/2005/8/layout/list1"/>
    <dgm:cxn modelId="{F7D9D21E-099C-4D19-8096-FA43D51C4A5A}" type="presParOf" srcId="{B1233626-378B-4939-AA68-F8FD886284B4}" destId="{2A08AD6D-0670-4276-ACBC-B774676D0295}" srcOrd="1" destOrd="0" presId="urn:microsoft.com/office/officeart/2005/8/layout/list1"/>
    <dgm:cxn modelId="{6A0ED8D9-3BB4-4172-AEE0-791B65AC9AAC}" type="presParOf" srcId="{EA18EF03-99C6-431F-AE72-0A1F1F9FA9EF}" destId="{67A24E5B-2B38-45F0-98EC-A3A27BB636DA}" srcOrd="5" destOrd="0" presId="urn:microsoft.com/office/officeart/2005/8/layout/list1"/>
    <dgm:cxn modelId="{B0598244-B09A-4E11-BDC3-50C820E505EE}" type="presParOf" srcId="{EA18EF03-99C6-431F-AE72-0A1F1F9FA9EF}" destId="{4E6A52A1-E927-41C0-B13F-36015FBF50E0}"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2D54D92-FADB-4AD2-85C8-8710218B9F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7EC2D97-FC57-47E4-9E32-A39F8113BB9B}">
      <dgm:prSet phldrT="[Text]"/>
      <dgm:spPr/>
      <dgm:t>
        <a:bodyPr/>
        <a:lstStyle/>
        <a:p>
          <a:r>
            <a:rPr lang="en-GB"/>
            <a:t>Proposed Solution </a:t>
          </a:r>
        </a:p>
      </dgm:t>
    </dgm:pt>
    <dgm:pt modelId="{EEC40C8B-7386-4A7B-BCB5-BE56155ED1CB}" type="sibTrans" cxnId="{261D4BB2-7813-4862-9593-1AFCD7934C9D}">
      <dgm:prSet/>
      <dgm:spPr/>
      <dgm:t>
        <a:bodyPr/>
        <a:lstStyle/>
        <a:p>
          <a:endParaRPr lang="en-GB"/>
        </a:p>
      </dgm:t>
    </dgm:pt>
    <dgm:pt modelId="{A4B63389-6DE8-4CDB-8A7C-02D86F8A45C5}" type="parTrans" cxnId="{261D4BB2-7813-4862-9593-1AFCD7934C9D}">
      <dgm:prSet/>
      <dgm:spPr/>
      <dgm:t>
        <a:bodyPr/>
        <a:lstStyle/>
        <a:p>
          <a:endParaRPr lang="en-GB"/>
        </a:p>
      </dgm:t>
    </dgm:pt>
    <dgm:pt modelId="{959A944A-3A68-4CB3-BA9C-23F73B0EB4E1}">
      <dgm:prSet/>
      <dgm:spPr/>
      <dgm:t>
        <a:bodyPr/>
        <a:lstStyle/>
        <a:p>
          <a:r>
            <a:rPr lang="en-GB"/>
            <a:t>Currently, the Primary Key (compromising of Firmware Version, Device Model, Device Type and the Manufacturer ID) held in the table can only accept one record for each firmware version.</a:t>
          </a:r>
        </a:p>
      </dgm:t>
    </dgm:pt>
    <dgm:pt modelId="{1E917DA1-7CA9-46A3-8FF3-D105F9B765EF}" type="sibTrans" cxnId="{578C29D9-A6A8-4776-9E43-023DEAAA4582}">
      <dgm:prSet/>
      <dgm:spPr/>
      <dgm:t>
        <a:bodyPr/>
        <a:lstStyle/>
        <a:p>
          <a:endParaRPr lang="en-GB"/>
        </a:p>
      </dgm:t>
    </dgm:pt>
    <dgm:pt modelId="{5BC5BC61-2139-4947-BCF8-D80A55789C14}" type="parTrans" cxnId="{578C29D9-A6A8-4776-9E43-023DEAAA4582}">
      <dgm:prSet/>
      <dgm:spPr/>
      <dgm:t>
        <a:bodyPr/>
        <a:lstStyle/>
        <a:p>
          <a:endParaRPr lang="en-GB"/>
        </a:p>
      </dgm:t>
    </dgm:pt>
    <dgm:pt modelId="{561C8849-D424-4059-B8C3-0C9B10510A92}">
      <dgm:prSet/>
      <dgm:spPr/>
      <dgm:t>
        <a:bodyPr/>
        <a:lstStyle/>
        <a:p>
          <a:r>
            <a:rPr lang="en-GB"/>
            <a:t>The Proposed Solution involves having two versions of the same firmware version for a Device Model included in the CPL, one for SMETS1 and another for SMETS2. </a:t>
          </a:r>
        </a:p>
      </dgm:t>
    </dgm:pt>
    <dgm:pt modelId="{DE749DA5-69E4-4301-90FD-9AE67C97A92E}" type="sibTrans" cxnId="{124289C4-AFCB-4D5D-8101-B370B961DDD9}">
      <dgm:prSet/>
      <dgm:spPr/>
      <dgm:t>
        <a:bodyPr/>
        <a:lstStyle/>
        <a:p>
          <a:endParaRPr lang="en-GB"/>
        </a:p>
      </dgm:t>
    </dgm:pt>
    <dgm:pt modelId="{33DE0B73-5876-477C-AEA2-3F586295D68B}" type="parTrans" cxnId="{124289C4-AFCB-4D5D-8101-B370B961DDD9}">
      <dgm:prSet/>
      <dgm:spPr/>
      <dgm:t>
        <a:bodyPr/>
        <a:lstStyle/>
        <a:p>
          <a:endParaRPr lang="en-GB"/>
        </a:p>
      </dgm:t>
    </dgm:pt>
    <dgm:pt modelId="{AC7D3CEA-FD71-41EC-A86D-1FD981364519}">
      <dgm:prSet/>
      <dgm:spPr/>
      <dgm:t>
        <a:bodyPr/>
        <a:lstStyle/>
        <a:p>
          <a:r>
            <a:rPr lang="en-GB"/>
            <a:t>Devices can be pre-notified as a SMETS1 or a SMETS2+, but the Data Service Provider will need to change the SMETS version recorded in the SMI when the PPMID is installed.  </a:t>
          </a:r>
        </a:p>
      </dgm:t>
    </dgm:pt>
    <dgm:pt modelId="{2B76191B-254A-49F4-8926-912A4913F076}" type="sibTrans" cxnId="{CC3384AB-0042-4B85-BB92-A63F8052F225}">
      <dgm:prSet/>
      <dgm:spPr/>
      <dgm:t>
        <a:bodyPr/>
        <a:lstStyle/>
        <a:p>
          <a:endParaRPr lang="en-GB"/>
        </a:p>
      </dgm:t>
    </dgm:pt>
    <dgm:pt modelId="{99967541-E8EF-44F6-B12D-5FA4AC2FF692}" type="parTrans" cxnId="{CC3384AB-0042-4B85-BB92-A63F8052F225}">
      <dgm:prSet/>
      <dgm:spPr/>
      <dgm:t>
        <a:bodyPr/>
        <a:lstStyle/>
        <a:p>
          <a:endParaRPr lang="en-GB"/>
        </a:p>
      </dgm:t>
    </dgm:pt>
    <dgm:pt modelId="{EA18EF03-99C6-431F-AE72-0A1F1F9FA9EF}" type="pres">
      <dgm:prSet presAssocID="{B2D54D92-FADB-4AD2-85C8-8710218B9F39}" presName="linear" presStyleCnt="0">
        <dgm:presLayoutVars>
          <dgm:dir/>
          <dgm:animLvl val="lvl"/>
          <dgm:resizeHandles val="exact"/>
        </dgm:presLayoutVars>
      </dgm:prSet>
      <dgm:spPr/>
    </dgm:pt>
    <dgm:pt modelId="{A1015F2E-9898-417B-B1F5-E715D3BAA803}" type="pres">
      <dgm:prSet presAssocID="{C7EC2D97-FC57-47E4-9E32-A39F8113BB9B}" presName="parentLin" presStyleCnt="0"/>
      <dgm:spPr/>
    </dgm:pt>
    <dgm:pt modelId="{D980994C-D45B-488A-9DC5-EB294630389D}" type="pres">
      <dgm:prSet presAssocID="{C7EC2D97-FC57-47E4-9E32-A39F8113BB9B}" presName="parentLeftMargin" presStyleLbl="node1" presStyleIdx="0" presStyleCnt="1"/>
      <dgm:spPr/>
    </dgm:pt>
    <dgm:pt modelId="{F7C01E0C-2AD8-411F-9EFD-C51DB53FD326}" type="pres">
      <dgm:prSet presAssocID="{C7EC2D97-FC57-47E4-9E32-A39F8113BB9B}" presName="parentText" presStyleLbl="node1" presStyleIdx="0" presStyleCnt="1" custLinFactNeighborY="2270">
        <dgm:presLayoutVars>
          <dgm:chMax val="0"/>
          <dgm:bulletEnabled val="1"/>
        </dgm:presLayoutVars>
      </dgm:prSet>
      <dgm:spPr/>
    </dgm:pt>
    <dgm:pt modelId="{DC8684A5-2E24-49CA-B238-19EA191E8437}" type="pres">
      <dgm:prSet presAssocID="{C7EC2D97-FC57-47E4-9E32-A39F8113BB9B}" presName="negativeSpace" presStyleCnt="0"/>
      <dgm:spPr/>
    </dgm:pt>
    <dgm:pt modelId="{FE08B871-0C12-41BB-8959-8EB0B4301CB0}" type="pres">
      <dgm:prSet presAssocID="{C7EC2D97-FC57-47E4-9E32-A39F8113BB9B}" presName="childText" presStyleLbl="conFgAcc1" presStyleIdx="0" presStyleCnt="1" custLinFactNeighborY="12407">
        <dgm:presLayoutVars>
          <dgm:bulletEnabled val="1"/>
        </dgm:presLayoutVars>
      </dgm:prSet>
      <dgm:spPr/>
    </dgm:pt>
  </dgm:ptLst>
  <dgm:cxnLst>
    <dgm:cxn modelId="{9AB83003-B02F-4F9B-9249-EFC9FE6E8990}" type="presOf" srcId="{B2D54D92-FADB-4AD2-85C8-8710218B9F39}" destId="{EA18EF03-99C6-431F-AE72-0A1F1F9FA9EF}" srcOrd="0" destOrd="0" presId="urn:microsoft.com/office/officeart/2005/8/layout/list1"/>
    <dgm:cxn modelId="{4F4A5D0B-2925-463C-B1DB-5587044C43EC}" type="presOf" srcId="{959A944A-3A68-4CB3-BA9C-23F73B0EB4E1}" destId="{FE08B871-0C12-41BB-8959-8EB0B4301CB0}" srcOrd="0" destOrd="0" presId="urn:microsoft.com/office/officeart/2005/8/layout/list1"/>
    <dgm:cxn modelId="{4799FA0B-A249-44CE-AAF2-AF4EF7BF1C23}" type="presOf" srcId="{C7EC2D97-FC57-47E4-9E32-A39F8113BB9B}" destId="{D980994C-D45B-488A-9DC5-EB294630389D}" srcOrd="0" destOrd="0" presId="urn:microsoft.com/office/officeart/2005/8/layout/list1"/>
    <dgm:cxn modelId="{9C0C1C13-C588-488D-9496-4D09F45047CD}" type="presOf" srcId="{AC7D3CEA-FD71-41EC-A86D-1FD981364519}" destId="{FE08B871-0C12-41BB-8959-8EB0B4301CB0}" srcOrd="0" destOrd="2" presId="urn:microsoft.com/office/officeart/2005/8/layout/list1"/>
    <dgm:cxn modelId="{1448D21F-EFD2-49CC-9C75-E137EA95D13C}" type="presOf" srcId="{C7EC2D97-FC57-47E4-9E32-A39F8113BB9B}" destId="{F7C01E0C-2AD8-411F-9EFD-C51DB53FD326}" srcOrd="1" destOrd="0" presId="urn:microsoft.com/office/officeart/2005/8/layout/list1"/>
    <dgm:cxn modelId="{CC3384AB-0042-4B85-BB92-A63F8052F225}" srcId="{C7EC2D97-FC57-47E4-9E32-A39F8113BB9B}" destId="{AC7D3CEA-FD71-41EC-A86D-1FD981364519}" srcOrd="2" destOrd="0" parTransId="{99967541-E8EF-44F6-B12D-5FA4AC2FF692}" sibTransId="{2B76191B-254A-49F4-8926-912A4913F076}"/>
    <dgm:cxn modelId="{261D4BB2-7813-4862-9593-1AFCD7934C9D}" srcId="{B2D54D92-FADB-4AD2-85C8-8710218B9F39}" destId="{C7EC2D97-FC57-47E4-9E32-A39F8113BB9B}" srcOrd="0" destOrd="0" parTransId="{A4B63389-6DE8-4CDB-8A7C-02D86F8A45C5}" sibTransId="{EEC40C8B-7386-4A7B-BCB5-BE56155ED1CB}"/>
    <dgm:cxn modelId="{124289C4-AFCB-4D5D-8101-B370B961DDD9}" srcId="{C7EC2D97-FC57-47E4-9E32-A39F8113BB9B}" destId="{561C8849-D424-4059-B8C3-0C9B10510A92}" srcOrd="1" destOrd="0" parTransId="{33DE0B73-5876-477C-AEA2-3F586295D68B}" sibTransId="{DE749DA5-69E4-4301-90FD-9AE67C97A92E}"/>
    <dgm:cxn modelId="{578C29D9-A6A8-4776-9E43-023DEAAA4582}" srcId="{C7EC2D97-FC57-47E4-9E32-A39F8113BB9B}" destId="{959A944A-3A68-4CB3-BA9C-23F73B0EB4E1}" srcOrd="0" destOrd="0" parTransId="{5BC5BC61-2139-4947-BCF8-D80A55789C14}" sibTransId="{1E917DA1-7CA9-46A3-8FF3-D105F9B765EF}"/>
    <dgm:cxn modelId="{44D831FE-A958-47CE-BFB1-B49929DC117A}" type="presOf" srcId="{561C8849-D424-4059-B8C3-0C9B10510A92}" destId="{FE08B871-0C12-41BB-8959-8EB0B4301CB0}" srcOrd="0" destOrd="1" presId="urn:microsoft.com/office/officeart/2005/8/layout/list1"/>
    <dgm:cxn modelId="{B20E2ACF-8E0A-4952-94B7-15706A77A0EC}" type="presParOf" srcId="{EA18EF03-99C6-431F-AE72-0A1F1F9FA9EF}" destId="{A1015F2E-9898-417B-B1F5-E715D3BAA803}" srcOrd="0" destOrd="0" presId="urn:microsoft.com/office/officeart/2005/8/layout/list1"/>
    <dgm:cxn modelId="{5D8DFFA6-35EF-4E52-914D-9D6D46D8721A}" type="presParOf" srcId="{A1015F2E-9898-417B-B1F5-E715D3BAA803}" destId="{D980994C-D45B-488A-9DC5-EB294630389D}" srcOrd="0" destOrd="0" presId="urn:microsoft.com/office/officeart/2005/8/layout/list1"/>
    <dgm:cxn modelId="{BC03B0D0-22D3-4780-86FA-242649796ED5}" type="presParOf" srcId="{A1015F2E-9898-417B-B1F5-E715D3BAA803}" destId="{F7C01E0C-2AD8-411F-9EFD-C51DB53FD326}" srcOrd="1" destOrd="0" presId="urn:microsoft.com/office/officeart/2005/8/layout/list1"/>
    <dgm:cxn modelId="{42A256F2-A28D-4655-B05B-C03E4EBB1817}" type="presParOf" srcId="{EA18EF03-99C6-431F-AE72-0A1F1F9FA9EF}" destId="{DC8684A5-2E24-49CA-B238-19EA191E8437}" srcOrd="1" destOrd="0" presId="urn:microsoft.com/office/officeart/2005/8/layout/list1"/>
    <dgm:cxn modelId="{9479E251-E732-4441-86B9-E54149FC54E6}" type="presParOf" srcId="{EA18EF03-99C6-431F-AE72-0A1F1F9FA9EF}" destId="{FE08B871-0C12-41BB-8959-8EB0B4301CB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E15E15E-62B6-4D61-AE71-6971E65CE8F1}" type="doc">
      <dgm:prSet loTypeId="urn:microsoft.com/office/officeart/2008/layout/PictureStrips" loCatId="list" qsTypeId="urn:microsoft.com/office/officeart/2005/8/quickstyle/simple1" qsCatId="simple" csTypeId="urn:microsoft.com/office/officeart/2005/8/colors/accent2_2" csCatId="accent2" phldr="1"/>
      <dgm:spPr/>
      <dgm:t>
        <a:bodyPr/>
        <a:lstStyle/>
        <a:p>
          <a:endParaRPr lang="en-GB"/>
        </a:p>
      </dgm:t>
    </dgm:pt>
    <dgm:pt modelId="{5CEF3B12-2D86-40AC-83E8-A657800428A8}">
      <dgm:prSet phldrT="[Text]"/>
      <dgm:spPr/>
      <dgm:t>
        <a:bodyPr/>
        <a:lstStyle/>
        <a:p>
          <a:r>
            <a:rPr lang="en-GB"/>
            <a:t>Impacted Parties</a:t>
          </a:r>
        </a:p>
      </dgm:t>
    </dgm:pt>
    <dgm:pt modelId="{489AE42F-BBE2-41F5-BBE8-1C1D5E4B3E82}" type="parTrans" cxnId="{100C4F0C-BE58-4AA0-A736-8EAFA8CADC2C}">
      <dgm:prSet/>
      <dgm:spPr/>
      <dgm:t>
        <a:bodyPr/>
        <a:lstStyle/>
        <a:p>
          <a:endParaRPr lang="en-GB"/>
        </a:p>
      </dgm:t>
    </dgm:pt>
    <dgm:pt modelId="{0A35A87F-BBA8-4CF6-AF1E-FE831E62F805}" type="sibTrans" cxnId="{100C4F0C-BE58-4AA0-A736-8EAFA8CADC2C}">
      <dgm:prSet/>
      <dgm:spPr/>
      <dgm:t>
        <a:bodyPr/>
        <a:lstStyle/>
        <a:p>
          <a:endParaRPr lang="en-GB"/>
        </a:p>
      </dgm:t>
    </dgm:pt>
    <dgm:pt modelId="{ABA9F1D5-BA4F-42AA-AE3A-9FAE4CD21C6D}">
      <dgm:prSet phldrT="[Text]"/>
      <dgm:spPr/>
      <dgm:t>
        <a:bodyPr/>
        <a:lstStyle/>
        <a:p>
          <a:pPr>
            <a:spcAft>
              <a:spcPts val="810"/>
            </a:spcAft>
          </a:pPr>
          <a:r>
            <a:rPr lang="en-GB"/>
            <a:t>Costs</a:t>
          </a:r>
        </a:p>
      </dgm:t>
    </dgm:pt>
    <dgm:pt modelId="{58308150-E3CC-44D7-B93B-C75C489ED364}" type="parTrans" cxnId="{9C8BCD2E-0713-4899-B8DD-15BB704C1508}">
      <dgm:prSet/>
      <dgm:spPr/>
      <dgm:t>
        <a:bodyPr/>
        <a:lstStyle/>
        <a:p>
          <a:endParaRPr lang="en-GB"/>
        </a:p>
      </dgm:t>
    </dgm:pt>
    <dgm:pt modelId="{10D59237-17D7-44FD-ABB4-8A316EEBF648}" type="sibTrans" cxnId="{9C8BCD2E-0713-4899-B8DD-15BB704C1508}">
      <dgm:prSet/>
      <dgm:spPr/>
      <dgm:t>
        <a:bodyPr/>
        <a:lstStyle/>
        <a:p>
          <a:endParaRPr lang="en-GB"/>
        </a:p>
      </dgm:t>
    </dgm:pt>
    <dgm:pt modelId="{CE8BB466-3A21-4F38-A886-0C159F0FD248}">
      <dgm:prSet phldrT="[Text]"/>
      <dgm:spPr/>
      <dgm:t>
        <a:bodyPr/>
        <a:lstStyle/>
        <a:p>
          <a:r>
            <a:rPr lang="en-GB"/>
            <a:t>DCC</a:t>
          </a:r>
        </a:p>
      </dgm:t>
    </dgm:pt>
    <dgm:pt modelId="{A7011321-39A4-4327-8869-0A027FF0044D}" type="parTrans" cxnId="{FBA99B1F-380E-49DB-8418-A29F62CF16A6}">
      <dgm:prSet/>
      <dgm:spPr/>
      <dgm:t>
        <a:bodyPr/>
        <a:lstStyle/>
        <a:p>
          <a:endParaRPr lang="en-GB"/>
        </a:p>
      </dgm:t>
    </dgm:pt>
    <dgm:pt modelId="{66CBF718-62B3-4EE7-88FC-CD492CC3F4F0}" type="sibTrans" cxnId="{FBA99B1F-380E-49DB-8418-A29F62CF16A6}">
      <dgm:prSet/>
      <dgm:spPr/>
      <dgm:t>
        <a:bodyPr/>
        <a:lstStyle/>
        <a:p>
          <a:endParaRPr lang="en-GB"/>
        </a:p>
      </dgm:t>
    </dgm:pt>
    <dgm:pt modelId="{38B82181-96FF-4E90-ABEF-79C971D4D8C0}">
      <dgm:prSet phldrT="[Text]"/>
      <dgm:spPr/>
      <dgm:t>
        <a:bodyPr/>
        <a:lstStyle/>
        <a:p>
          <a:r>
            <a:rPr lang="en-GB"/>
            <a:t>Target Release</a:t>
          </a:r>
        </a:p>
      </dgm:t>
    </dgm:pt>
    <dgm:pt modelId="{730ACAF5-1F6D-47FA-B400-11CC840A8191}" type="parTrans" cxnId="{88313DF2-C72E-4012-924E-33EC68EA861E}">
      <dgm:prSet/>
      <dgm:spPr/>
      <dgm:t>
        <a:bodyPr/>
        <a:lstStyle/>
        <a:p>
          <a:endParaRPr lang="en-GB"/>
        </a:p>
      </dgm:t>
    </dgm:pt>
    <dgm:pt modelId="{83274E40-8982-426A-B3FB-83FA27BF8F7B}" type="sibTrans" cxnId="{88313DF2-C72E-4012-924E-33EC68EA861E}">
      <dgm:prSet/>
      <dgm:spPr/>
      <dgm:t>
        <a:bodyPr/>
        <a:lstStyle/>
        <a:p>
          <a:endParaRPr lang="en-GB"/>
        </a:p>
      </dgm:t>
    </dgm:pt>
    <dgm:pt modelId="{C9724040-5680-4524-A948-6E862180D845}">
      <dgm:prSet phldrT="[Text]"/>
      <dgm:spPr/>
      <dgm:t>
        <a:bodyPr/>
        <a:lstStyle/>
        <a:p>
          <a:r>
            <a:rPr lang="en-GB"/>
            <a:t>November 2023 SEC Release</a:t>
          </a:r>
        </a:p>
      </dgm:t>
    </dgm:pt>
    <dgm:pt modelId="{E050403F-6C94-4595-B174-EE8F36967B2F}" type="parTrans" cxnId="{4D25879F-7C17-49D8-8A1A-CB2A42C564CC}">
      <dgm:prSet/>
      <dgm:spPr/>
      <dgm:t>
        <a:bodyPr/>
        <a:lstStyle/>
        <a:p>
          <a:endParaRPr lang="en-GB"/>
        </a:p>
      </dgm:t>
    </dgm:pt>
    <dgm:pt modelId="{F9B4B358-9A45-4603-B3D2-8F683EDE86E8}" type="sibTrans" cxnId="{4D25879F-7C17-49D8-8A1A-CB2A42C564CC}">
      <dgm:prSet/>
      <dgm:spPr/>
      <dgm:t>
        <a:bodyPr/>
        <a:lstStyle/>
        <a:p>
          <a:endParaRPr lang="en-GB"/>
        </a:p>
      </dgm:t>
    </dgm:pt>
    <dgm:pt modelId="{67243622-194D-4C88-906C-E1A9377D880F}">
      <dgm:prSet phldrT="[Text]"/>
      <dgm:spPr/>
      <dgm:t>
        <a:bodyPr/>
        <a:lstStyle/>
        <a:p>
          <a:r>
            <a:rPr lang="en-GB"/>
            <a:t>Benefits</a:t>
          </a:r>
        </a:p>
      </dgm:t>
    </dgm:pt>
    <dgm:pt modelId="{0F07E392-E4A2-4F4C-BB4D-9A90A38916D7}" type="parTrans" cxnId="{843C304C-66B3-485A-A6D3-2B3E6977D203}">
      <dgm:prSet/>
      <dgm:spPr/>
      <dgm:t>
        <a:bodyPr/>
        <a:lstStyle/>
        <a:p>
          <a:endParaRPr lang="en-GB"/>
        </a:p>
      </dgm:t>
    </dgm:pt>
    <dgm:pt modelId="{069B842A-EE05-4D62-AAF3-3E8C6767A366}" type="sibTrans" cxnId="{843C304C-66B3-485A-A6D3-2B3E6977D203}">
      <dgm:prSet/>
      <dgm:spPr/>
      <dgm:t>
        <a:bodyPr/>
        <a:lstStyle/>
        <a:p>
          <a:endParaRPr lang="en-GB"/>
        </a:p>
      </dgm:t>
    </dgm:pt>
    <dgm:pt modelId="{525304CF-1623-4F08-B0B4-7BDDDA3DFC93}">
      <dgm:prSet/>
      <dgm:spPr/>
      <dgm:t>
        <a:bodyPr/>
        <a:lstStyle/>
        <a:p>
          <a:r>
            <a:rPr lang="en-GB"/>
            <a:t>Suppliers</a:t>
          </a:r>
        </a:p>
      </dgm:t>
    </dgm:pt>
    <dgm:pt modelId="{65B49477-FAD9-4D3A-9B4F-45EAC63E725B}" type="parTrans" cxnId="{35AA87DD-42C8-480E-9C14-39B716AE24FD}">
      <dgm:prSet/>
      <dgm:spPr/>
      <dgm:t>
        <a:bodyPr/>
        <a:lstStyle/>
        <a:p>
          <a:endParaRPr lang="en-GB"/>
        </a:p>
      </dgm:t>
    </dgm:pt>
    <dgm:pt modelId="{A279290C-7C26-4F20-9044-740AE18CA6B0}" type="sibTrans" cxnId="{35AA87DD-42C8-480E-9C14-39B716AE24FD}">
      <dgm:prSet/>
      <dgm:spPr/>
      <dgm:t>
        <a:bodyPr/>
        <a:lstStyle/>
        <a:p>
          <a:endParaRPr lang="en-GB"/>
        </a:p>
      </dgm:t>
    </dgm:pt>
    <dgm:pt modelId="{5C08121B-E2AC-4F8E-94A8-B960A9A41DDB}">
      <dgm:prSet phldrT="[Text]"/>
      <dgm:spPr/>
      <dgm:t>
        <a:bodyPr/>
        <a:lstStyle/>
        <a:p>
          <a:r>
            <a:rPr lang="en-GB"/>
            <a:t>Assists Suppliers and DCC</a:t>
          </a:r>
          <a:endParaRPr lang="en-GB" baseline="30000">
            <a:highlight>
              <a:srgbClr val="FFFF00"/>
            </a:highlight>
          </a:endParaRPr>
        </a:p>
      </dgm:t>
    </dgm:pt>
    <dgm:pt modelId="{0F9EC73E-C38C-44D2-B7CD-7A182FA08156}" type="sibTrans" cxnId="{6A223C47-5F46-410E-A645-001E4A941927}">
      <dgm:prSet/>
      <dgm:spPr/>
      <dgm:t>
        <a:bodyPr/>
        <a:lstStyle/>
        <a:p>
          <a:endParaRPr lang="en-GB"/>
        </a:p>
      </dgm:t>
    </dgm:pt>
    <dgm:pt modelId="{6359871F-A1A0-4F6B-8EA5-77EE33F4ED99}" type="parTrans" cxnId="{6A223C47-5F46-410E-A645-001E4A941927}">
      <dgm:prSet/>
      <dgm:spPr/>
      <dgm:t>
        <a:bodyPr/>
        <a:lstStyle/>
        <a:p>
          <a:endParaRPr lang="en-GB"/>
        </a:p>
      </dgm:t>
    </dgm:pt>
    <dgm:pt modelId="{7BC6B6B0-3711-400F-91B1-9124DFAE5463}">
      <dgm:prSet phldrT="[Text]"/>
      <dgm:spPr/>
      <dgm:t>
        <a:bodyPr/>
        <a:lstStyle/>
        <a:p>
          <a:pPr>
            <a:spcAft>
              <a:spcPct val="15000"/>
            </a:spcAft>
          </a:pPr>
          <a:r>
            <a:rPr lang="en-GB"/>
            <a:t>Approximate Design, Build &amp; PIT cost of £350,000 - £750,000. </a:t>
          </a:r>
        </a:p>
      </dgm:t>
    </dgm:pt>
    <dgm:pt modelId="{A3C69FEE-26AC-4EAE-9EBB-1EAE4DCD26C5}" type="parTrans" cxnId="{FACE3E2F-2EAD-48B3-9033-14991756A109}">
      <dgm:prSet/>
      <dgm:spPr/>
      <dgm:t>
        <a:bodyPr/>
        <a:lstStyle/>
        <a:p>
          <a:endParaRPr lang="en-GB"/>
        </a:p>
      </dgm:t>
    </dgm:pt>
    <dgm:pt modelId="{C5C4AF65-C77F-4F04-9DCA-075D30CABCAA}" type="sibTrans" cxnId="{FACE3E2F-2EAD-48B3-9033-14991756A109}">
      <dgm:prSet/>
      <dgm:spPr/>
      <dgm:t>
        <a:bodyPr/>
        <a:lstStyle/>
        <a:p>
          <a:endParaRPr lang="en-GB"/>
        </a:p>
      </dgm:t>
    </dgm:pt>
    <dgm:pt modelId="{18C809FA-02E4-4F8C-BD6C-EDAC2143051D}">
      <dgm:prSet phldrT="[Text]"/>
      <dgm:spPr/>
      <dgm:t>
        <a:bodyPr/>
        <a:lstStyle/>
        <a:p>
          <a:pPr>
            <a:spcAft>
              <a:spcPct val="15000"/>
            </a:spcAft>
          </a:pPr>
          <a:r>
            <a:rPr lang="en-GB"/>
            <a:t>FIA cost of £13,211. </a:t>
          </a:r>
        </a:p>
      </dgm:t>
    </dgm:pt>
    <dgm:pt modelId="{2AEC055B-7370-4713-9269-391CDB879505}" type="parTrans" cxnId="{5E6D3A61-524F-443C-B76C-28FEE004E52B}">
      <dgm:prSet/>
      <dgm:spPr/>
      <dgm:t>
        <a:bodyPr/>
        <a:lstStyle/>
        <a:p>
          <a:endParaRPr lang="en-GB"/>
        </a:p>
      </dgm:t>
    </dgm:pt>
    <dgm:pt modelId="{0A027599-8B57-442F-AAA1-CCD7CB4A7175}" type="sibTrans" cxnId="{5E6D3A61-524F-443C-B76C-28FEE004E52B}">
      <dgm:prSet/>
      <dgm:spPr/>
      <dgm:t>
        <a:bodyPr/>
        <a:lstStyle/>
        <a:p>
          <a:endParaRPr lang="en-GB"/>
        </a:p>
      </dgm:t>
    </dgm:pt>
    <dgm:pt modelId="{C127957E-6D91-4C97-8BCB-0C796AACCB0A}">
      <dgm:prSet/>
      <dgm:spPr/>
      <dgm:t>
        <a:bodyPr/>
        <a:lstStyle/>
        <a:p>
          <a:r>
            <a:rPr lang="en-GB"/>
            <a:t>SECAS</a:t>
          </a:r>
        </a:p>
      </dgm:t>
    </dgm:pt>
    <dgm:pt modelId="{1A58BD21-106A-452E-995E-9FCAB35AE4C0}" type="parTrans" cxnId="{61287517-68FC-4803-8BE4-39CAA1EC7780}">
      <dgm:prSet/>
      <dgm:spPr/>
    </dgm:pt>
    <dgm:pt modelId="{51E625E3-60A3-4167-B20A-A6D985A9FC8C}" type="sibTrans" cxnId="{61287517-68FC-4803-8BE4-39CAA1EC7780}">
      <dgm:prSet/>
      <dgm:spPr/>
    </dgm:pt>
    <dgm:pt modelId="{A458A30C-047A-4745-8EA7-B127D16C9CA6}" type="pres">
      <dgm:prSet presAssocID="{6E15E15E-62B6-4D61-AE71-6971E65CE8F1}" presName="Name0" presStyleCnt="0">
        <dgm:presLayoutVars>
          <dgm:dir/>
          <dgm:resizeHandles val="exact"/>
        </dgm:presLayoutVars>
      </dgm:prSet>
      <dgm:spPr/>
    </dgm:pt>
    <dgm:pt modelId="{5CDA4B94-8040-42AA-BF9B-AA4BF3EADEF3}" type="pres">
      <dgm:prSet presAssocID="{5CEF3B12-2D86-40AC-83E8-A657800428A8}" presName="composite" presStyleCnt="0"/>
      <dgm:spPr/>
    </dgm:pt>
    <dgm:pt modelId="{5FCFAB32-1FC4-49AA-94AA-77D8A95437CC}" type="pres">
      <dgm:prSet presAssocID="{5CEF3B12-2D86-40AC-83E8-A657800428A8}" presName="rect1" presStyleLbl="trAlignAcc1" presStyleIdx="0" presStyleCnt="4">
        <dgm:presLayoutVars>
          <dgm:bulletEnabled val="1"/>
        </dgm:presLayoutVars>
      </dgm:prSet>
      <dgm:spPr/>
    </dgm:pt>
    <dgm:pt modelId="{302E75A8-6911-4D74-ADAD-88B57630A940}" type="pres">
      <dgm:prSet presAssocID="{5CEF3B12-2D86-40AC-83E8-A657800428A8}" presName="rect2" presStyleLbl="fgImgPlace1" presStyleIdx="0" presStyleCnt="4" custScaleX="76000" custScaleY="88017" custLinFactNeighborX="13005" custLinFactNeighborY="1344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Cause And Effect with solid fill"/>
        </a:ext>
      </dgm:extLst>
    </dgm:pt>
    <dgm:pt modelId="{47D2953D-9054-44B0-A41A-4EFC5FC1C9D2}" type="pres">
      <dgm:prSet presAssocID="{0A35A87F-BBA8-4CF6-AF1E-FE831E62F805}" presName="sibTrans" presStyleCnt="0"/>
      <dgm:spPr/>
    </dgm:pt>
    <dgm:pt modelId="{0E6A1F29-9E93-4894-A02E-2C07809DA5CD}" type="pres">
      <dgm:prSet presAssocID="{ABA9F1D5-BA4F-42AA-AE3A-9FAE4CD21C6D}" presName="composite" presStyleCnt="0"/>
      <dgm:spPr/>
    </dgm:pt>
    <dgm:pt modelId="{B4CC7FE1-395C-4CA2-A4C2-9D092042AC57}" type="pres">
      <dgm:prSet presAssocID="{ABA9F1D5-BA4F-42AA-AE3A-9FAE4CD21C6D}" presName="rect1" presStyleLbl="trAlignAcc1" presStyleIdx="1" presStyleCnt="4">
        <dgm:presLayoutVars>
          <dgm:bulletEnabled val="1"/>
        </dgm:presLayoutVars>
      </dgm:prSet>
      <dgm:spPr/>
    </dgm:pt>
    <dgm:pt modelId="{D15AEE2E-9723-4DE9-B9E9-957693A3366B}" type="pres">
      <dgm:prSet presAssocID="{ABA9F1D5-BA4F-42AA-AE3A-9FAE4CD21C6D}" presName="rect2" presStyleLbl="fgImgPlace1" presStyleIdx="1" presStyleCnt="4" custScaleX="76385" custScaleY="88080" custLinFactNeighborX="10870" custLinFactNeighborY="983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Coins outline"/>
        </a:ext>
      </dgm:extLst>
    </dgm:pt>
    <dgm:pt modelId="{40AE3411-3D31-4546-870C-F9478E2A7575}" type="pres">
      <dgm:prSet presAssocID="{10D59237-17D7-44FD-ABB4-8A316EEBF648}" presName="sibTrans" presStyleCnt="0"/>
      <dgm:spPr/>
    </dgm:pt>
    <dgm:pt modelId="{34A27CDD-BA09-45B4-8C81-4FCE44123789}" type="pres">
      <dgm:prSet presAssocID="{38B82181-96FF-4E90-ABEF-79C971D4D8C0}" presName="composite" presStyleCnt="0"/>
      <dgm:spPr/>
    </dgm:pt>
    <dgm:pt modelId="{296BCE48-17F6-4136-ABC5-A858A939B077}" type="pres">
      <dgm:prSet presAssocID="{38B82181-96FF-4E90-ABEF-79C971D4D8C0}" presName="rect1" presStyleLbl="trAlignAcc1" presStyleIdx="2" presStyleCnt="4" custLinFactNeighborX="477">
        <dgm:presLayoutVars>
          <dgm:bulletEnabled val="1"/>
        </dgm:presLayoutVars>
      </dgm:prSet>
      <dgm:spPr/>
    </dgm:pt>
    <dgm:pt modelId="{89C73D10-A4C7-4643-A8B8-3CEB54EE1830}" type="pres">
      <dgm:prSet presAssocID="{38B82181-96FF-4E90-ABEF-79C971D4D8C0}" presName="rect2" presStyleLbl="fgImgPlace1" presStyleIdx="2" presStyleCnt="4" custScaleX="86123" custScaleY="78207" custLinFactNeighborX="20316" custLinFactNeighborY="686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Target outline"/>
        </a:ext>
      </dgm:extLst>
    </dgm:pt>
    <dgm:pt modelId="{E74A860F-1134-477D-AF01-0DC00A1DB31F}" type="pres">
      <dgm:prSet presAssocID="{83274E40-8982-426A-B3FB-83FA27BF8F7B}" presName="sibTrans" presStyleCnt="0"/>
      <dgm:spPr/>
    </dgm:pt>
    <dgm:pt modelId="{EFFCD17D-6170-4249-B444-27E5EF396B03}" type="pres">
      <dgm:prSet presAssocID="{67243622-194D-4C88-906C-E1A9377D880F}" presName="composite" presStyleCnt="0"/>
      <dgm:spPr/>
    </dgm:pt>
    <dgm:pt modelId="{68B53B4E-32B5-41BE-AA6F-EB11F5F12034}" type="pres">
      <dgm:prSet presAssocID="{67243622-194D-4C88-906C-E1A9377D880F}" presName="rect1" presStyleLbl="trAlignAcc1" presStyleIdx="3" presStyleCnt="4" custLinFactNeighborX="-1482" custLinFactNeighborY="212">
        <dgm:presLayoutVars>
          <dgm:bulletEnabled val="1"/>
        </dgm:presLayoutVars>
      </dgm:prSet>
      <dgm:spPr/>
    </dgm:pt>
    <dgm:pt modelId="{EE8F6BD5-89DD-49EB-AB76-727E75E95D36}" type="pres">
      <dgm:prSet presAssocID="{67243622-194D-4C88-906C-E1A9377D880F}" presName="rect2" presStyleLbl="fgImgPlace1" presStyleIdx="3" presStyleCnt="4" custScaleX="92843" custScaleY="79523" custLinFactNeighborX="13655" custLinFactNeighborY="7835"/>
      <dgm:spPr>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dgm:spPr>
      <dgm:extLst>
        <a:ext uri="{E40237B7-FDA0-4F09-8148-C483321AD2D9}">
          <dgm14:cNvPr xmlns:dgm14="http://schemas.microsoft.com/office/drawing/2010/diagram" id="0" name="" descr="Upward trend with solid fill"/>
        </a:ext>
      </dgm:extLst>
    </dgm:pt>
  </dgm:ptLst>
  <dgm:cxnLst>
    <dgm:cxn modelId="{100C4F0C-BE58-4AA0-A736-8EAFA8CADC2C}" srcId="{6E15E15E-62B6-4D61-AE71-6971E65CE8F1}" destId="{5CEF3B12-2D86-40AC-83E8-A657800428A8}" srcOrd="0" destOrd="0" parTransId="{489AE42F-BBE2-41F5-BBE8-1C1D5E4B3E82}" sibTransId="{0A35A87F-BBA8-4CF6-AF1E-FE831E62F805}"/>
    <dgm:cxn modelId="{61287517-68FC-4803-8BE4-39CAA1EC7780}" srcId="{5CEF3B12-2D86-40AC-83E8-A657800428A8}" destId="{C127957E-6D91-4C97-8BCB-0C796AACCB0A}" srcOrd="2" destOrd="0" parTransId="{1A58BD21-106A-452E-995E-9FCAB35AE4C0}" sibTransId="{51E625E3-60A3-4167-B20A-A6D985A9FC8C}"/>
    <dgm:cxn modelId="{5CB5FA1A-E4BD-44CD-B7DD-E731A37AE96F}" type="presOf" srcId="{C9724040-5680-4524-A948-6E862180D845}" destId="{296BCE48-17F6-4136-ABC5-A858A939B077}" srcOrd="0" destOrd="1" presId="urn:microsoft.com/office/officeart/2008/layout/PictureStrips"/>
    <dgm:cxn modelId="{A051EB1E-2B22-44EE-9699-4EE792821858}" type="presOf" srcId="{5CEF3B12-2D86-40AC-83E8-A657800428A8}" destId="{5FCFAB32-1FC4-49AA-94AA-77D8A95437CC}" srcOrd="0" destOrd="0" presId="urn:microsoft.com/office/officeart/2008/layout/PictureStrips"/>
    <dgm:cxn modelId="{FBA99B1F-380E-49DB-8418-A29F62CF16A6}" srcId="{5CEF3B12-2D86-40AC-83E8-A657800428A8}" destId="{CE8BB466-3A21-4F38-A886-0C159F0FD248}" srcOrd="0" destOrd="0" parTransId="{A7011321-39A4-4327-8869-0A027FF0044D}" sibTransId="{66CBF718-62B3-4EE7-88FC-CD492CC3F4F0}"/>
    <dgm:cxn modelId="{6BEEFD27-DD6B-42B4-98D8-9AEE18B95362}" type="presOf" srcId="{67243622-194D-4C88-906C-E1A9377D880F}" destId="{68B53B4E-32B5-41BE-AA6F-EB11F5F12034}" srcOrd="0" destOrd="0" presId="urn:microsoft.com/office/officeart/2008/layout/PictureStrips"/>
    <dgm:cxn modelId="{9C8BCD2E-0713-4899-B8DD-15BB704C1508}" srcId="{6E15E15E-62B6-4D61-AE71-6971E65CE8F1}" destId="{ABA9F1D5-BA4F-42AA-AE3A-9FAE4CD21C6D}" srcOrd="1" destOrd="0" parTransId="{58308150-E3CC-44D7-B93B-C75C489ED364}" sibTransId="{10D59237-17D7-44FD-ABB4-8A316EEBF648}"/>
    <dgm:cxn modelId="{FACE3E2F-2EAD-48B3-9033-14991756A109}" srcId="{ABA9F1D5-BA4F-42AA-AE3A-9FAE4CD21C6D}" destId="{7BC6B6B0-3711-400F-91B1-9124DFAE5463}" srcOrd="0" destOrd="0" parTransId="{A3C69FEE-26AC-4EAE-9EBB-1EAE4DCD26C5}" sibTransId="{C5C4AF65-C77F-4F04-9DCA-075D30CABCAA}"/>
    <dgm:cxn modelId="{5E6D3A61-524F-443C-B76C-28FEE004E52B}" srcId="{ABA9F1D5-BA4F-42AA-AE3A-9FAE4CD21C6D}" destId="{18C809FA-02E4-4F8C-BD6C-EDAC2143051D}" srcOrd="1" destOrd="0" parTransId="{2AEC055B-7370-4713-9269-391CDB879505}" sibTransId="{0A027599-8B57-442F-AAA1-CCD7CB4A7175}"/>
    <dgm:cxn modelId="{6A223C47-5F46-410E-A645-001E4A941927}" srcId="{67243622-194D-4C88-906C-E1A9377D880F}" destId="{5C08121B-E2AC-4F8E-94A8-B960A9A41DDB}" srcOrd="0" destOrd="0" parTransId="{6359871F-A1A0-4F6B-8EA5-77EE33F4ED99}" sibTransId="{0F9EC73E-C38C-44D2-B7CD-7A182FA08156}"/>
    <dgm:cxn modelId="{843C304C-66B3-485A-A6D3-2B3E6977D203}" srcId="{6E15E15E-62B6-4D61-AE71-6971E65CE8F1}" destId="{67243622-194D-4C88-906C-E1A9377D880F}" srcOrd="3" destOrd="0" parTransId="{0F07E392-E4A2-4F4C-BB4D-9A90A38916D7}" sibTransId="{069B842A-EE05-4D62-AAF3-3E8C6767A366}"/>
    <dgm:cxn modelId="{EC46B14E-7444-49BC-BE5B-D1E852B380A3}" type="presOf" srcId="{ABA9F1D5-BA4F-42AA-AE3A-9FAE4CD21C6D}" destId="{B4CC7FE1-395C-4CA2-A4C2-9D092042AC57}" srcOrd="0" destOrd="0" presId="urn:microsoft.com/office/officeart/2008/layout/PictureStrips"/>
    <dgm:cxn modelId="{39D9D855-4634-4757-8C17-B0BA24B39B14}" type="presOf" srcId="{CE8BB466-3A21-4F38-A886-0C159F0FD248}" destId="{5FCFAB32-1FC4-49AA-94AA-77D8A95437CC}" srcOrd="0" destOrd="1" presId="urn:microsoft.com/office/officeart/2008/layout/PictureStrips"/>
    <dgm:cxn modelId="{BC38CE7F-11F9-4042-919E-A2F7DEED2CF2}" type="presOf" srcId="{18C809FA-02E4-4F8C-BD6C-EDAC2143051D}" destId="{B4CC7FE1-395C-4CA2-A4C2-9D092042AC57}" srcOrd="0" destOrd="2" presId="urn:microsoft.com/office/officeart/2008/layout/PictureStrips"/>
    <dgm:cxn modelId="{2133B790-E309-4423-9BB9-4FEF999AA1B5}" type="presOf" srcId="{C127957E-6D91-4C97-8BCB-0C796AACCB0A}" destId="{5FCFAB32-1FC4-49AA-94AA-77D8A95437CC}" srcOrd="0" destOrd="3" presId="urn:microsoft.com/office/officeart/2008/layout/PictureStrips"/>
    <dgm:cxn modelId="{B6F56791-1774-4E12-A6B7-75EA7605B355}" type="presOf" srcId="{6E15E15E-62B6-4D61-AE71-6971E65CE8F1}" destId="{A458A30C-047A-4745-8EA7-B127D16C9CA6}" srcOrd="0" destOrd="0" presId="urn:microsoft.com/office/officeart/2008/layout/PictureStrips"/>
    <dgm:cxn modelId="{4D25879F-7C17-49D8-8A1A-CB2A42C564CC}" srcId="{38B82181-96FF-4E90-ABEF-79C971D4D8C0}" destId="{C9724040-5680-4524-A948-6E862180D845}" srcOrd="0" destOrd="0" parTransId="{E050403F-6C94-4595-B174-EE8F36967B2F}" sibTransId="{F9B4B358-9A45-4603-B3D2-8F683EDE86E8}"/>
    <dgm:cxn modelId="{FDF6F5A1-595E-4710-89EA-7466BFA34930}" type="presOf" srcId="{5C08121B-E2AC-4F8E-94A8-B960A9A41DDB}" destId="{68B53B4E-32B5-41BE-AA6F-EB11F5F12034}" srcOrd="0" destOrd="1" presId="urn:microsoft.com/office/officeart/2008/layout/PictureStrips"/>
    <dgm:cxn modelId="{520007CF-8BCB-4BB3-A4ED-F164C29635A5}" type="presOf" srcId="{38B82181-96FF-4E90-ABEF-79C971D4D8C0}" destId="{296BCE48-17F6-4136-ABC5-A858A939B077}" srcOrd="0" destOrd="0" presId="urn:microsoft.com/office/officeart/2008/layout/PictureStrips"/>
    <dgm:cxn modelId="{35AA87DD-42C8-480E-9C14-39B716AE24FD}" srcId="{5CEF3B12-2D86-40AC-83E8-A657800428A8}" destId="{525304CF-1623-4F08-B0B4-7BDDDA3DFC93}" srcOrd="1" destOrd="0" parTransId="{65B49477-FAD9-4D3A-9B4F-45EAC63E725B}" sibTransId="{A279290C-7C26-4F20-9044-740AE18CA6B0}"/>
    <dgm:cxn modelId="{533649E3-9D6C-45D9-B922-DCF9269B4390}" type="presOf" srcId="{7BC6B6B0-3711-400F-91B1-9124DFAE5463}" destId="{B4CC7FE1-395C-4CA2-A4C2-9D092042AC57}" srcOrd="0" destOrd="1" presId="urn:microsoft.com/office/officeart/2008/layout/PictureStrips"/>
    <dgm:cxn modelId="{88313DF2-C72E-4012-924E-33EC68EA861E}" srcId="{6E15E15E-62B6-4D61-AE71-6971E65CE8F1}" destId="{38B82181-96FF-4E90-ABEF-79C971D4D8C0}" srcOrd="2" destOrd="0" parTransId="{730ACAF5-1F6D-47FA-B400-11CC840A8191}" sibTransId="{83274E40-8982-426A-B3FB-83FA27BF8F7B}"/>
    <dgm:cxn modelId="{464276F3-2BFC-488D-B7A8-EBA199C78988}" type="presOf" srcId="{525304CF-1623-4F08-B0B4-7BDDDA3DFC93}" destId="{5FCFAB32-1FC4-49AA-94AA-77D8A95437CC}" srcOrd="0" destOrd="2" presId="urn:microsoft.com/office/officeart/2008/layout/PictureStrips"/>
    <dgm:cxn modelId="{C0C03732-5A55-4170-9215-086C5E8BB67C}" type="presParOf" srcId="{A458A30C-047A-4745-8EA7-B127D16C9CA6}" destId="{5CDA4B94-8040-42AA-BF9B-AA4BF3EADEF3}" srcOrd="0" destOrd="0" presId="urn:microsoft.com/office/officeart/2008/layout/PictureStrips"/>
    <dgm:cxn modelId="{9264662A-0D98-41B3-B385-5876A4DDEF90}" type="presParOf" srcId="{5CDA4B94-8040-42AA-BF9B-AA4BF3EADEF3}" destId="{5FCFAB32-1FC4-49AA-94AA-77D8A95437CC}" srcOrd="0" destOrd="0" presId="urn:microsoft.com/office/officeart/2008/layout/PictureStrips"/>
    <dgm:cxn modelId="{9DB1366C-E7AE-445D-8D16-5F30529FF9A3}" type="presParOf" srcId="{5CDA4B94-8040-42AA-BF9B-AA4BF3EADEF3}" destId="{302E75A8-6911-4D74-ADAD-88B57630A940}" srcOrd="1" destOrd="0" presId="urn:microsoft.com/office/officeart/2008/layout/PictureStrips"/>
    <dgm:cxn modelId="{C63775E6-90DA-4AD5-A017-0604612BA00D}" type="presParOf" srcId="{A458A30C-047A-4745-8EA7-B127D16C9CA6}" destId="{47D2953D-9054-44B0-A41A-4EFC5FC1C9D2}" srcOrd="1" destOrd="0" presId="urn:microsoft.com/office/officeart/2008/layout/PictureStrips"/>
    <dgm:cxn modelId="{0EA53945-F9BF-4857-B7FE-DFA2A6E036D1}" type="presParOf" srcId="{A458A30C-047A-4745-8EA7-B127D16C9CA6}" destId="{0E6A1F29-9E93-4894-A02E-2C07809DA5CD}" srcOrd="2" destOrd="0" presId="urn:microsoft.com/office/officeart/2008/layout/PictureStrips"/>
    <dgm:cxn modelId="{8EF2AF17-3391-4492-A03F-B53D64C54884}" type="presParOf" srcId="{0E6A1F29-9E93-4894-A02E-2C07809DA5CD}" destId="{B4CC7FE1-395C-4CA2-A4C2-9D092042AC57}" srcOrd="0" destOrd="0" presId="urn:microsoft.com/office/officeart/2008/layout/PictureStrips"/>
    <dgm:cxn modelId="{2812A072-F2B5-4E63-89F1-A4D84DEB50B3}" type="presParOf" srcId="{0E6A1F29-9E93-4894-A02E-2C07809DA5CD}" destId="{D15AEE2E-9723-4DE9-B9E9-957693A3366B}" srcOrd="1" destOrd="0" presId="urn:microsoft.com/office/officeart/2008/layout/PictureStrips"/>
    <dgm:cxn modelId="{690266D9-C437-454C-87ED-0366F5CDED01}" type="presParOf" srcId="{A458A30C-047A-4745-8EA7-B127D16C9CA6}" destId="{40AE3411-3D31-4546-870C-F9478E2A7575}" srcOrd="3" destOrd="0" presId="urn:microsoft.com/office/officeart/2008/layout/PictureStrips"/>
    <dgm:cxn modelId="{119CD1F8-5668-4709-8E90-098D27A5C82A}" type="presParOf" srcId="{A458A30C-047A-4745-8EA7-B127D16C9CA6}" destId="{34A27CDD-BA09-45B4-8C81-4FCE44123789}" srcOrd="4" destOrd="0" presId="urn:microsoft.com/office/officeart/2008/layout/PictureStrips"/>
    <dgm:cxn modelId="{19DD7293-C6F9-4902-9FBA-34C3D8ADBCD7}" type="presParOf" srcId="{34A27CDD-BA09-45B4-8C81-4FCE44123789}" destId="{296BCE48-17F6-4136-ABC5-A858A939B077}" srcOrd="0" destOrd="0" presId="urn:microsoft.com/office/officeart/2008/layout/PictureStrips"/>
    <dgm:cxn modelId="{5E0F287C-56A5-4647-9E8F-3472F9706192}" type="presParOf" srcId="{34A27CDD-BA09-45B4-8C81-4FCE44123789}" destId="{89C73D10-A4C7-4643-A8B8-3CEB54EE1830}" srcOrd="1" destOrd="0" presId="urn:microsoft.com/office/officeart/2008/layout/PictureStrips"/>
    <dgm:cxn modelId="{7138CEC1-2EF0-43A2-AB92-ECD9F22FE6D4}" type="presParOf" srcId="{A458A30C-047A-4745-8EA7-B127D16C9CA6}" destId="{E74A860F-1134-477D-AF01-0DC00A1DB31F}" srcOrd="5" destOrd="0" presId="urn:microsoft.com/office/officeart/2008/layout/PictureStrips"/>
    <dgm:cxn modelId="{BCD000D0-183B-4075-8764-FBFA244579D9}" type="presParOf" srcId="{A458A30C-047A-4745-8EA7-B127D16C9CA6}" destId="{EFFCD17D-6170-4249-B444-27E5EF396B03}" srcOrd="6" destOrd="0" presId="urn:microsoft.com/office/officeart/2008/layout/PictureStrips"/>
    <dgm:cxn modelId="{6B0C670F-5217-49D2-94A4-19C17D0AA162}" type="presParOf" srcId="{EFFCD17D-6170-4249-B444-27E5EF396B03}" destId="{68B53B4E-32B5-41BE-AA6F-EB11F5F12034}" srcOrd="0" destOrd="0" presId="urn:microsoft.com/office/officeart/2008/layout/PictureStrips"/>
    <dgm:cxn modelId="{FE09B4BE-BFEC-4BD0-A253-85DD4DB3503A}" type="presParOf" srcId="{EFFCD17D-6170-4249-B444-27E5EF396B03}" destId="{EE8F6BD5-89DD-49EB-AB76-727E75E95D3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44F5EE1-C8E3-4CE7-A4F7-032712FCED57}"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C2DB0B73-5EBC-499B-8942-132AD3CD4252}">
      <dgm:prSet phldrT="[Text]"/>
      <dgm:spPr/>
      <dgm:t>
        <a:bodyPr/>
        <a:lstStyle/>
        <a:p>
          <a:r>
            <a:rPr lang="en-GB"/>
            <a:t>Refinement Consultation </a:t>
          </a:r>
        </a:p>
        <a:p>
          <a:r>
            <a:rPr lang="en-GB" b="1"/>
            <a:t>12 Dec 2022 – 30 Dec 2022</a:t>
          </a:r>
        </a:p>
      </dgm:t>
    </dgm:pt>
    <dgm:pt modelId="{E2160EB1-F063-4B68-A19A-800B2C3D37BD}" type="parTrans" cxnId="{86CB192C-9F31-4B27-8130-67C93FFA5C06}">
      <dgm:prSet/>
      <dgm:spPr/>
      <dgm:t>
        <a:bodyPr/>
        <a:lstStyle/>
        <a:p>
          <a:endParaRPr lang="en-GB"/>
        </a:p>
      </dgm:t>
    </dgm:pt>
    <dgm:pt modelId="{27203E4A-AFFA-467E-AE25-EA52D08FA16A}" type="sibTrans" cxnId="{86CB192C-9F31-4B27-8130-67C93FFA5C06}">
      <dgm:prSet/>
      <dgm:spPr/>
      <dgm:t>
        <a:bodyPr/>
        <a:lstStyle/>
        <a:p>
          <a:endParaRPr lang="en-GB"/>
        </a:p>
      </dgm:t>
    </dgm:pt>
    <dgm:pt modelId="{B475829C-2EA9-4005-A9AA-58C748337EF2}">
      <dgm:prSet phldrT="[Text]"/>
      <dgm:spPr/>
      <dgm:t>
        <a:bodyPr/>
        <a:lstStyle/>
        <a:p>
          <a:r>
            <a:rPr lang="en-GB"/>
            <a:t>Impact Assessment </a:t>
          </a:r>
        </a:p>
        <a:p>
          <a:r>
            <a:rPr lang="en-GB" b="1"/>
            <a:t>9 Jan 2022</a:t>
          </a:r>
        </a:p>
      </dgm:t>
    </dgm:pt>
    <dgm:pt modelId="{1305D98C-6EBA-4434-B6D7-26E0ACB7E449}" type="parTrans" cxnId="{182EB9AC-D1B6-4EE7-AD4B-0E8441E14FDC}">
      <dgm:prSet/>
      <dgm:spPr/>
      <dgm:t>
        <a:bodyPr/>
        <a:lstStyle/>
        <a:p>
          <a:endParaRPr lang="en-GB"/>
        </a:p>
      </dgm:t>
    </dgm:pt>
    <dgm:pt modelId="{674AEE6A-EB30-4CC3-ABEF-80A290958BC3}" type="sibTrans" cxnId="{182EB9AC-D1B6-4EE7-AD4B-0E8441E14FDC}">
      <dgm:prSet/>
      <dgm:spPr/>
      <dgm:t>
        <a:bodyPr/>
        <a:lstStyle/>
        <a:p>
          <a:endParaRPr lang="en-GB"/>
        </a:p>
      </dgm:t>
    </dgm:pt>
    <dgm:pt modelId="{BCC5EBCE-626D-4C26-8018-9D3174004703}">
      <dgm:prSet phldrT="[Text]"/>
      <dgm:spPr/>
      <dgm:t>
        <a:bodyPr/>
        <a:lstStyle/>
        <a:p>
          <a:r>
            <a:rPr lang="en-GB"/>
            <a:t>TABASC</a:t>
          </a:r>
        </a:p>
        <a:p>
          <a:r>
            <a:rPr lang="en-GB" b="1"/>
            <a:t>30 Jan 2023</a:t>
          </a:r>
        </a:p>
      </dgm:t>
    </dgm:pt>
    <dgm:pt modelId="{FC67E9E4-D1F4-418A-8DBE-056463766A3B}" type="parTrans" cxnId="{A726B960-1288-4044-8EA6-9F71C00272EE}">
      <dgm:prSet/>
      <dgm:spPr/>
      <dgm:t>
        <a:bodyPr/>
        <a:lstStyle/>
        <a:p>
          <a:endParaRPr lang="en-GB"/>
        </a:p>
      </dgm:t>
    </dgm:pt>
    <dgm:pt modelId="{EC126D86-4F6C-4FF5-898D-29D84ADD97E6}" type="sibTrans" cxnId="{A726B960-1288-4044-8EA6-9F71C00272EE}">
      <dgm:prSet/>
      <dgm:spPr/>
      <dgm:t>
        <a:bodyPr/>
        <a:lstStyle/>
        <a:p>
          <a:endParaRPr lang="en-GB"/>
        </a:p>
      </dgm:t>
    </dgm:pt>
    <dgm:pt modelId="{ACA1226C-6D59-4E40-A9C6-FFC78BD1FE8C}" type="pres">
      <dgm:prSet presAssocID="{344F5EE1-C8E3-4CE7-A4F7-032712FCED57}" presName="Name0" presStyleCnt="0">
        <dgm:presLayoutVars>
          <dgm:dir/>
          <dgm:resizeHandles val="exact"/>
        </dgm:presLayoutVars>
      </dgm:prSet>
      <dgm:spPr/>
    </dgm:pt>
    <dgm:pt modelId="{FFF5200B-9492-4CB9-8E27-C2A19E7AB277}" type="pres">
      <dgm:prSet presAssocID="{344F5EE1-C8E3-4CE7-A4F7-032712FCED57}" presName="arrow" presStyleLbl="bgShp" presStyleIdx="0" presStyleCnt="1"/>
      <dgm:spPr/>
    </dgm:pt>
    <dgm:pt modelId="{05F6A494-1FCF-456E-A6A5-DE0EE8F3358E}" type="pres">
      <dgm:prSet presAssocID="{344F5EE1-C8E3-4CE7-A4F7-032712FCED57}" presName="points" presStyleCnt="0"/>
      <dgm:spPr/>
    </dgm:pt>
    <dgm:pt modelId="{D7E1BAA8-5F01-43D6-941A-9D4AB3E91BF9}" type="pres">
      <dgm:prSet presAssocID="{C2DB0B73-5EBC-499B-8942-132AD3CD4252}" presName="compositeA" presStyleCnt="0"/>
      <dgm:spPr/>
    </dgm:pt>
    <dgm:pt modelId="{60B2BCA1-78D5-4837-8B82-B953B055B119}" type="pres">
      <dgm:prSet presAssocID="{C2DB0B73-5EBC-499B-8942-132AD3CD4252}" presName="textA" presStyleLbl="revTx" presStyleIdx="0" presStyleCnt="3">
        <dgm:presLayoutVars>
          <dgm:bulletEnabled val="1"/>
        </dgm:presLayoutVars>
      </dgm:prSet>
      <dgm:spPr/>
    </dgm:pt>
    <dgm:pt modelId="{5F31D754-C7F7-4BC5-AFD5-1E407E689D82}" type="pres">
      <dgm:prSet presAssocID="{C2DB0B73-5EBC-499B-8942-132AD3CD4252}" presName="circleA" presStyleLbl="node1" presStyleIdx="0" presStyleCnt="3"/>
      <dgm:spPr/>
    </dgm:pt>
    <dgm:pt modelId="{158F428E-2B17-4DB4-9AF6-66CAB574DC34}" type="pres">
      <dgm:prSet presAssocID="{C2DB0B73-5EBC-499B-8942-132AD3CD4252}" presName="spaceA" presStyleCnt="0"/>
      <dgm:spPr/>
    </dgm:pt>
    <dgm:pt modelId="{1860449B-2038-4F6D-91EA-A3D91D22DE4A}" type="pres">
      <dgm:prSet presAssocID="{27203E4A-AFFA-467E-AE25-EA52D08FA16A}" presName="space" presStyleCnt="0"/>
      <dgm:spPr/>
    </dgm:pt>
    <dgm:pt modelId="{B4D88D54-B692-4CE9-A248-1AA3DE171F24}" type="pres">
      <dgm:prSet presAssocID="{B475829C-2EA9-4005-A9AA-58C748337EF2}" presName="compositeB" presStyleCnt="0"/>
      <dgm:spPr/>
    </dgm:pt>
    <dgm:pt modelId="{2A7E8CFD-133D-4F49-BE31-DFC49B94CCBF}" type="pres">
      <dgm:prSet presAssocID="{B475829C-2EA9-4005-A9AA-58C748337EF2}" presName="textB" presStyleLbl="revTx" presStyleIdx="1" presStyleCnt="3">
        <dgm:presLayoutVars>
          <dgm:bulletEnabled val="1"/>
        </dgm:presLayoutVars>
      </dgm:prSet>
      <dgm:spPr/>
    </dgm:pt>
    <dgm:pt modelId="{30132C24-19FD-4128-9459-E1979EB85AE0}" type="pres">
      <dgm:prSet presAssocID="{B475829C-2EA9-4005-A9AA-58C748337EF2}" presName="circleB" presStyleLbl="node1" presStyleIdx="1" presStyleCnt="3"/>
      <dgm:spPr/>
    </dgm:pt>
    <dgm:pt modelId="{271177CA-A603-4795-B496-42E9F87FDFC3}" type="pres">
      <dgm:prSet presAssocID="{B475829C-2EA9-4005-A9AA-58C748337EF2}" presName="spaceB" presStyleCnt="0"/>
      <dgm:spPr/>
    </dgm:pt>
    <dgm:pt modelId="{8EA489F7-3724-4E58-9F84-4610DA742C55}" type="pres">
      <dgm:prSet presAssocID="{674AEE6A-EB30-4CC3-ABEF-80A290958BC3}" presName="space" presStyleCnt="0"/>
      <dgm:spPr/>
    </dgm:pt>
    <dgm:pt modelId="{3EA61F8A-BF1F-4FBD-BA12-0F82B5EF86D7}" type="pres">
      <dgm:prSet presAssocID="{BCC5EBCE-626D-4C26-8018-9D3174004703}" presName="compositeA" presStyleCnt="0"/>
      <dgm:spPr/>
    </dgm:pt>
    <dgm:pt modelId="{AB9D3D8C-95D9-4D0F-A430-95051C79BE28}" type="pres">
      <dgm:prSet presAssocID="{BCC5EBCE-626D-4C26-8018-9D3174004703}" presName="textA" presStyleLbl="revTx" presStyleIdx="2" presStyleCnt="3">
        <dgm:presLayoutVars>
          <dgm:bulletEnabled val="1"/>
        </dgm:presLayoutVars>
      </dgm:prSet>
      <dgm:spPr/>
    </dgm:pt>
    <dgm:pt modelId="{9CAA0FB7-2220-40D0-835F-4E61A933EA68}" type="pres">
      <dgm:prSet presAssocID="{BCC5EBCE-626D-4C26-8018-9D3174004703}" presName="circleA" presStyleLbl="node1" presStyleIdx="2" presStyleCnt="3"/>
      <dgm:spPr/>
    </dgm:pt>
    <dgm:pt modelId="{2761D758-BF8F-4B61-8150-EE3FA2624BE0}" type="pres">
      <dgm:prSet presAssocID="{BCC5EBCE-626D-4C26-8018-9D3174004703}" presName="spaceA" presStyleCnt="0"/>
      <dgm:spPr/>
    </dgm:pt>
  </dgm:ptLst>
  <dgm:cxnLst>
    <dgm:cxn modelId="{554D2B09-3419-439D-A0C7-A3743FBC264E}" type="presOf" srcId="{B475829C-2EA9-4005-A9AA-58C748337EF2}" destId="{2A7E8CFD-133D-4F49-BE31-DFC49B94CCBF}" srcOrd="0" destOrd="0" presId="urn:microsoft.com/office/officeart/2005/8/layout/hProcess11"/>
    <dgm:cxn modelId="{577D4A16-B735-4B01-ACB5-7EEC82CC3FA7}" type="presOf" srcId="{344F5EE1-C8E3-4CE7-A4F7-032712FCED57}" destId="{ACA1226C-6D59-4E40-A9C6-FFC78BD1FE8C}" srcOrd="0" destOrd="0" presId="urn:microsoft.com/office/officeart/2005/8/layout/hProcess11"/>
    <dgm:cxn modelId="{59C0C21C-1AAA-43B3-BC45-5A4D78595EFB}" type="presOf" srcId="{BCC5EBCE-626D-4C26-8018-9D3174004703}" destId="{AB9D3D8C-95D9-4D0F-A430-95051C79BE28}" srcOrd="0" destOrd="0" presId="urn:microsoft.com/office/officeart/2005/8/layout/hProcess11"/>
    <dgm:cxn modelId="{86CB192C-9F31-4B27-8130-67C93FFA5C06}" srcId="{344F5EE1-C8E3-4CE7-A4F7-032712FCED57}" destId="{C2DB0B73-5EBC-499B-8942-132AD3CD4252}" srcOrd="0" destOrd="0" parTransId="{E2160EB1-F063-4B68-A19A-800B2C3D37BD}" sibTransId="{27203E4A-AFFA-467E-AE25-EA52D08FA16A}"/>
    <dgm:cxn modelId="{A726B960-1288-4044-8EA6-9F71C00272EE}" srcId="{344F5EE1-C8E3-4CE7-A4F7-032712FCED57}" destId="{BCC5EBCE-626D-4C26-8018-9D3174004703}" srcOrd="2" destOrd="0" parTransId="{FC67E9E4-D1F4-418A-8DBE-056463766A3B}" sibTransId="{EC126D86-4F6C-4FF5-898D-29D84ADD97E6}"/>
    <dgm:cxn modelId="{182EB9AC-D1B6-4EE7-AD4B-0E8441E14FDC}" srcId="{344F5EE1-C8E3-4CE7-A4F7-032712FCED57}" destId="{B475829C-2EA9-4005-A9AA-58C748337EF2}" srcOrd="1" destOrd="0" parTransId="{1305D98C-6EBA-4434-B6D7-26E0ACB7E449}" sibTransId="{674AEE6A-EB30-4CC3-ABEF-80A290958BC3}"/>
    <dgm:cxn modelId="{049508E3-E933-4BD4-824D-57E3B36ED735}" type="presOf" srcId="{C2DB0B73-5EBC-499B-8942-132AD3CD4252}" destId="{60B2BCA1-78D5-4837-8B82-B953B055B119}" srcOrd="0" destOrd="0" presId="urn:microsoft.com/office/officeart/2005/8/layout/hProcess11"/>
    <dgm:cxn modelId="{CB9E8876-BD9D-4D55-82D2-0F1A637C27D0}" type="presParOf" srcId="{ACA1226C-6D59-4E40-A9C6-FFC78BD1FE8C}" destId="{FFF5200B-9492-4CB9-8E27-C2A19E7AB277}" srcOrd="0" destOrd="0" presId="urn:microsoft.com/office/officeart/2005/8/layout/hProcess11"/>
    <dgm:cxn modelId="{27014F99-876F-400B-BFB8-5618831588E1}" type="presParOf" srcId="{ACA1226C-6D59-4E40-A9C6-FFC78BD1FE8C}" destId="{05F6A494-1FCF-456E-A6A5-DE0EE8F3358E}" srcOrd="1" destOrd="0" presId="urn:microsoft.com/office/officeart/2005/8/layout/hProcess11"/>
    <dgm:cxn modelId="{85E5991E-BBE9-46BD-9F5F-421BF03049FF}" type="presParOf" srcId="{05F6A494-1FCF-456E-A6A5-DE0EE8F3358E}" destId="{D7E1BAA8-5F01-43D6-941A-9D4AB3E91BF9}" srcOrd="0" destOrd="0" presId="urn:microsoft.com/office/officeart/2005/8/layout/hProcess11"/>
    <dgm:cxn modelId="{CEB8E97D-BDA3-4D5E-A556-25FAAE7E2A88}" type="presParOf" srcId="{D7E1BAA8-5F01-43D6-941A-9D4AB3E91BF9}" destId="{60B2BCA1-78D5-4837-8B82-B953B055B119}" srcOrd="0" destOrd="0" presId="urn:microsoft.com/office/officeart/2005/8/layout/hProcess11"/>
    <dgm:cxn modelId="{B7020D8C-7A82-485E-95A2-8CE8A23BC482}" type="presParOf" srcId="{D7E1BAA8-5F01-43D6-941A-9D4AB3E91BF9}" destId="{5F31D754-C7F7-4BC5-AFD5-1E407E689D82}" srcOrd="1" destOrd="0" presId="urn:microsoft.com/office/officeart/2005/8/layout/hProcess11"/>
    <dgm:cxn modelId="{5863B8B7-0D4F-443A-B876-1E1F7F5E04CC}" type="presParOf" srcId="{D7E1BAA8-5F01-43D6-941A-9D4AB3E91BF9}" destId="{158F428E-2B17-4DB4-9AF6-66CAB574DC34}" srcOrd="2" destOrd="0" presId="urn:microsoft.com/office/officeart/2005/8/layout/hProcess11"/>
    <dgm:cxn modelId="{8DF84FDE-F5EE-4075-B9F1-0C49FC4BBC39}" type="presParOf" srcId="{05F6A494-1FCF-456E-A6A5-DE0EE8F3358E}" destId="{1860449B-2038-4F6D-91EA-A3D91D22DE4A}" srcOrd="1" destOrd="0" presId="urn:microsoft.com/office/officeart/2005/8/layout/hProcess11"/>
    <dgm:cxn modelId="{3228B0CA-C0A8-474A-BCFF-33F80779C127}" type="presParOf" srcId="{05F6A494-1FCF-456E-A6A5-DE0EE8F3358E}" destId="{B4D88D54-B692-4CE9-A248-1AA3DE171F24}" srcOrd="2" destOrd="0" presId="urn:microsoft.com/office/officeart/2005/8/layout/hProcess11"/>
    <dgm:cxn modelId="{0184F671-53CA-4CE9-AAC8-4DA506E2434D}" type="presParOf" srcId="{B4D88D54-B692-4CE9-A248-1AA3DE171F24}" destId="{2A7E8CFD-133D-4F49-BE31-DFC49B94CCBF}" srcOrd="0" destOrd="0" presId="urn:microsoft.com/office/officeart/2005/8/layout/hProcess11"/>
    <dgm:cxn modelId="{E10D1790-D8FE-44AA-B463-0A16342F2317}" type="presParOf" srcId="{B4D88D54-B692-4CE9-A248-1AA3DE171F24}" destId="{30132C24-19FD-4128-9459-E1979EB85AE0}" srcOrd="1" destOrd="0" presId="urn:microsoft.com/office/officeart/2005/8/layout/hProcess11"/>
    <dgm:cxn modelId="{3BD12BBE-BDEB-45E3-957E-D55ECBC04FB0}" type="presParOf" srcId="{B4D88D54-B692-4CE9-A248-1AA3DE171F24}" destId="{271177CA-A603-4795-B496-42E9F87FDFC3}" srcOrd="2" destOrd="0" presId="urn:microsoft.com/office/officeart/2005/8/layout/hProcess11"/>
    <dgm:cxn modelId="{64CBF894-4218-4782-A8DB-A3D3F95B7F3E}" type="presParOf" srcId="{05F6A494-1FCF-456E-A6A5-DE0EE8F3358E}" destId="{8EA489F7-3724-4E58-9F84-4610DA742C55}" srcOrd="3" destOrd="0" presId="urn:microsoft.com/office/officeart/2005/8/layout/hProcess11"/>
    <dgm:cxn modelId="{78FF32F2-D38B-41BC-B11F-B6C83D7D1923}" type="presParOf" srcId="{05F6A494-1FCF-456E-A6A5-DE0EE8F3358E}" destId="{3EA61F8A-BF1F-4FBD-BA12-0F82B5EF86D7}" srcOrd="4" destOrd="0" presId="urn:microsoft.com/office/officeart/2005/8/layout/hProcess11"/>
    <dgm:cxn modelId="{A45D061C-442E-4E9E-AB23-8DDE85301F04}" type="presParOf" srcId="{3EA61F8A-BF1F-4FBD-BA12-0F82B5EF86D7}" destId="{AB9D3D8C-95D9-4D0F-A430-95051C79BE28}" srcOrd="0" destOrd="0" presId="urn:microsoft.com/office/officeart/2005/8/layout/hProcess11"/>
    <dgm:cxn modelId="{F6E3DF54-0CF4-4D69-B322-C0CE31955191}" type="presParOf" srcId="{3EA61F8A-BF1F-4FBD-BA12-0F82B5EF86D7}" destId="{9CAA0FB7-2220-40D0-835F-4E61A933EA68}" srcOrd="1" destOrd="0" presId="urn:microsoft.com/office/officeart/2005/8/layout/hProcess11"/>
    <dgm:cxn modelId="{558284EF-0C83-415D-8DDC-AA8310BE3C17}" type="presParOf" srcId="{3EA61F8A-BF1F-4FBD-BA12-0F82B5EF86D7}" destId="{2761D758-BF8F-4B61-8150-EE3FA2624BE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2D54D92-FADB-4AD2-85C8-8710218B9F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7EC2D97-FC57-47E4-9E32-A39F8113BB9B}">
      <dgm:prSet phldrT="[Text]"/>
      <dgm:spPr/>
      <dgm:t>
        <a:bodyPr/>
        <a:lstStyle/>
        <a:p>
          <a:pPr algn="l"/>
          <a:r>
            <a:rPr lang="en-GB"/>
            <a:t>Questions</a:t>
          </a:r>
        </a:p>
      </dgm:t>
    </dgm:pt>
    <dgm:pt modelId="{EEC40C8B-7386-4A7B-BCB5-BE56155ED1CB}" type="sibTrans" cxnId="{261D4BB2-7813-4862-9593-1AFCD7934C9D}">
      <dgm:prSet/>
      <dgm:spPr/>
      <dgm:t>
        <a:bodyPr/>
        <a:lstStyle/>
        <a:p>
          <a:endParaRPr lang="en-GB"/>
        </a:p>
      </dgm:t>
    </dgm:pt>
    <dgm:pt modelId="{A4B63389-6DE8-4CDB-8A7C-02D86F8A45C5}" type="parTrans" cxnId="{261D4BB2-7813-4862-9593-1AFCD7934C9D}">
      <dgm:prSet/>
      <dgm:spPr/>
      <dgm:t>
        <a:bodyPr/>
        <a:lstStyle/>
        <a:p>
          <a:endParaRPr lang="en-GB"/>
        </a:p>
      </dgm:t>
    </dgm:pt>
    <dgm:pt modelId="{959A944A-3A68-4CB3-BA9C-23F73B0EB4E1}">
      <dgm:prSet custT="1"/>
      <dgm:spPr/>
      <dgm:t>
        <a:bodyPr/>
        <a:lstStyle/>
        <a:p>
          <a:r>
            <a:rPr lang="en-GB" sz="2400"/>
            <a:t>Does the Working Group have any feedback about the DCC Preliminary Assessment?</a:t>
          </a:r>
        </a:p>
      </dgm:t>
    </dgm:pt>
    <dgm:pt modelId="{1E917DA1-7CA9-46A3-8FF3-D105F9B765EF}" type="sibTrans" cxnId="{578C29D9-A6A8-4776-9E43-023DEAAA4582}">
      <dgm:prSet/>
      <dgm:spPr/>
      <dgm:t>
        <a:bodyPr/>
        <a:lstStyle/>
        <a:p>
          <a:endParaRPr lang="en-GB"/>
        </a:p>
      </dgm:t>
    </dgm:pt>
    <dgm:pt modelId="{5BC5BC61-2139-4947-BCF8-D80A55789C14}" type="parTrans" cxnId="{578C29D9-A6A8-4776-9E43-023DEAAA4582}">
      <dgm:prSet/>
      <dgm:spPr/>
      <dgm:t>
        <a:bodyPr/>
        <a:lstStyle/>
        <a:p>
          <a:endParaRPr lang="en-GB"/>
        </a:p>
      </dgm:t>
    </dgm:pt>
    <dgm:pt modelId="{56233535-6B26-496B-8FBB-A88966FC7063}">
      <dgm:prSet custT="1"/>
      <dgm:spPr/>
      <dgm:t>
        <a:bodyPr/>
        <a:lstStyle/>
        <a:p>
          <a:r>
            <a:rPr lang="en-GB" sz="2400"/>
            <a:t>Should any other considerations be taken into account before requesting the DCC Impact Assessment?</a:t>
          </a:r>
        </a:p>
      </dgm:t>
    </dgm:pt>
    <dgm:pt modelId="{28612166-2861-4F10-BBAB-D632E5D2255F}" type="parTrans" cxnId="{EC191D50-4A71-41EB-93DE-10605795E3BE}">
      <dgm:prSet/>
      <dgm:spPr/>
      <dgm:t>
        <a:bodyPr/>
        <a:lstStyle/>
        <a:p>
          <a:endParaRPr lang="en-GB"/>
        </a:p>
      </dgm:t>
    </dgm:pt>
    <dgm:pt modelId="{9FE94530-4B74-4231-A33D-3D3608D940A9}" type="sibTrans" cxnId="{EC191D50-4A71-41EB-93DE-10605795E3BE}">
      <dgm:prSet/>
      <dgm:spPr/>
      <dgm:t>
        <a:bodyPr/>
        <a:lstStyle/>
        <a:p>
          <a:endParaRPr lang="en-GB"/>
        </a:p>
      </dgm:t>
    </dgm:pt>
    <dgm:pt modelId="{EA18EF03-99C6-431F-AE72-0A1F1F9FA9EF}" type="pres">
      <dgm:prSet presAssocID="{B2D54D92-FADB-4AD2-85C8-8710218B9F39}" presName="linear" presStyleCnt="0">
        <dgm:presLayoutVars>
          <dgm:dir/>
          <dgm:animLvl val="lvl"/>
          <dgm:resizeHandles val="exact"/>
        </dgm:presLayoutVars>
      </dgm:prSet>
      <dgm:spPr/>
    </dgm:pt>
    <dgm:pt modelId="{A1015F2E-9898-417B-B1F5-E715D3BAA803}" type="pres">
      <dgm:prSet presAssocID="{C7EC2D97-FC57-47E4-9E32-A39F8113BB9B}" presName="parentLin" presStyleCnt="0"/>
      <dgm:spPr/>
    </dgm:pt>
    <dgm:pt modelId="{D980994C-D45B-488A-9DC5-EB294630389D}" type="pres">
      <dgm:prSet presAssocID="{C7EC2D97-FC57-47E4-9E32-A39F8113BB9B}" presName="parentLeftMargin" presStyleLbl="node1" presStyleIdx="0" presStyleCnt="1"/>
      <dgm:spPr/>
    </dgm:pt>
    <dgm:pt modelId="{F7C01E0C-2AD8-411F-9EFD-C51DB53FD326}" type="pres">
      <dgm:prSet presAssocID="{C7EC2D97-FC57-47E4-9E32-A39F8113BB9B}" presName="parentText" presStyleLbl="node1" presStyleIdx="0" presStyleCnt="1" custLinFactNeighborX="-901" custLinFactNeighborY="6193">
        <dgm:presLayoutVars>
          <dgm:chMax val="0"/>
          <dgm:bulletEnabled val="1"/>
        </dgm:presLayoutVars>
      </dgm:prSet>
      <dgm:spPr/>
    </dgm:pt>
    <dgm:pt modelId="{DC8684A5-2E24-49CA-B238-19EA191E8437}" type="pres">
      <dgm:prSet presAssocID="{C7EC2D97-FC57-47E4-9E32-A39F8113BB9B}" presName="negativeSpace" presStyleCnt="0"/>
      <dgm:spPr/>
    </dgm:pt>
    <dgm:pt modelId="{FE08B871-0C12-41BB-8959-8EB0B4301CB0}" type="pres">
      <dgm:prSet presAssocID="{C7EC2D97-FC57-47E4-9E32-A39F8113BB9B}" presName="childText" presStyleLbl="conFgAcc1" presStyleIdx="0" presStyleCnt="1" custLinFactNeighborX="-12865" custLinFactNeighborY="-21559">
        <dgm:presLayoutVars>
          <dgm:bulletEnabled val="1"/>
        </dgm:presLayoutVars>
      </dgm:prSet>
      <dgm:spPr/>
    </dgm:pt>
  </dgm:ptLst>
  <dgm:cxnLst>
    <dgm:cxn modelId="{9AB83003-B02F-4F9B-9249-EFC9FE6E8990}" type="presOf" srcId="{B2D54D92-FADB-4AD2-85C8-8710218B9F39}" destId="{EA18EF03-99C6-431F-AE72-0A1F1F9FA9EF}" srcOrd="0" destOrd="0" presId="urn:microsoft.com/office/officeart/2005/8/layout/list1"/>
    <dgm:cxn modelId="{4F4A5D0B-2925-463C-B1DB-5587044C43EC}" type="presOf" srcId="{959A944A-3A68-4CB3-BA9C-23F73B0EB4E1}" destId="{FE08B871-0C12-41BB-8959-8EB0B4301CB0}" srcOrd="0" destOrd="0" presId="urn:microsoft.com/office/officeart/2005/8/layout/list1"/>
    <dgm:cxn modelId="{4799FA0B-A249-44CE-AAF2-AF4EF7BF1C23}" type="presOf" srcId="{C7EC2D97-FC57-47E4-9E32-A39F8113BB9B}" destId="{D980994C-D45B-488A-9DC5-EB294630389D}" srcOrd="0" destOrd="0" presId="urn:microsoft.com/office/officeart/2005/8/layout/list1"/>
    <dgm:cxn modelId="{1448D21F-EFD2-49CC-9C75-E137EA95D13C}" type="presOf" srcId="{C7EC2D97-FC57-47E4-9E32-A39F8113BB9B}" destId="{F7C01E0C-2AD8-411F-9EFD-C51DB53FD326}" srcOrd="1" destOrd="0" presId="urn:microsoft.com/office/officeart/2005/8/layout/list1"/>
    <dgm:cxn modelId="{EC191D50-4A71-41EB-93DE-10605795E3BE}" srcId="{C7EC2D97-FC57-47E4-9E32-A39F8113BB9B}" destId="{56233535-6B26-496B-8FBB-A88966FC7063}" srcOrd="1" destOrd="0" parTransId="{28612166-2861-4F10-BBAB-D632E5D2255F}" sibTransId="{9FE94530-4B74-4231-A33D-3D3608D940A9}"/>
    <dgm:cxn modelId="{261D4BB2-7813-4862-9593-1AFCD7934C9D}" srcId="{B2D54D92-FADB-4AD2-85C8-8710218B9F39}" destId="{C7EC2D97-FC57-47E4-9E32-A39F8113BB9B}" srcOrd="0" destOrd="0" parTransId="{A4B63389-6DE8-4CDB-8A7C-02D86F8A45C5}" sibTransId="{EEC40C8B-7386-4A7B-BCB5-BE56155ED1CB}"/>
    <dgm:cxn modelId="{578C29D9-A6A8-4776-9E43-023DEAAA4582}" srcId="{C7EC2D97-FC57-47E4-9E32-A39F8113BB9B}" destId="{959A944A-3A68-4CB3-BA9C-23F73B0EB4E1}" srcOrd="0" destOrd="0" parTransId="{5BC5BC61-2139-4947-BCF8-D80A55789C14}" sibTransId="{1E917DA1-7CA9-46A3-8FF3-D105F9B765EF}"/>
    <dgm:cxn modelId="{26F35CEE-2C74-4C49-BEC4-E0BA18FA7D5A}" type="presOf" srcId="{56233535-6B26-496B-8FBB-A88966FC7063}" destId="{FE08B871-0C12-41BB-8959-8EB0B4301CB0}" srcOrd="0" destOrd="1" presId="urn:microsoft.com/office/officeart/2005/8/layout/list1"/>
    <dgm:cxn modelId="{B20E2ACF-8E0A-4952-94B7-15706A77A0EC}" type="presParOf" srcId="{EA18EF03-99C6-431F-AE72-0A1F1F9FA9EF}" destId="{A1015F2E-9898-417B-B1F5-E715D3BAA803}" srcOrd="0" destOrd="0" presId="urn:microsoft.com/office/officeart/2005/8/layout/list1"/>
    <dgm:cxn modelId="{5D8DFFA6-35EF-4E52-914D-9D6D46D8721A}" type="presParOf" srcId="{A1015F2E-9898-417B-B1F5-E715D3BAA803}" destId="{D980994C-D45B-488A-9DC5-EB294630389D}" srcOrd="0" destOrd="0" presId="urn:microsoft.com/office/officeart/2005/8/layout/list1"/>
    <dgm:cxn modelId="{BC03B0D0-22D3-4780-86FA-242649796ED5}" type="presParOf" srcId="{A1015F2E-9898-417B-B1F5-E715D3BAA803}" destId="{F7C01E0C-2AD8-411F-9EFD-C51DB53FD326}" srcOrd="1" destOrd="0" presId="urn:microsoft.com/office/officeart/2005/8/layout/list1"/>
    <dgm:cxn modelId="{42A256F2-A28D-4655-B05B-C03E4EBB1817}" type="presParOf" srcId="{EA18EF03-99C6-431F-AE72-0A1F1F9FA9EF}" destId="{DC8684A5-2E24-49CA-B238-19EA191E8437}" srcOrd="1" destOrd="0" presId="urn:microsoft.com/office/officeart/2005/8/layout/list1"/>
    <dgm:cxn modelId="{9479E251-E732-4441-86B9-E54149FC54E6}" type="presParOf" srcId="{EA18EF03-99C6-431F-AE72-0A1F1F9FA9EF}" destId="{FE08B871-0C12-41BB-8959-8EB0B4301CB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44F5EE1-C8E3-4CE7-A4F7-032712FCED57}"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GB"/>
        </a:p>
      </dgm:t>
    </dgm:pt>
    <dgm:pt modelId="{C4088B0A-9B8F-44D4-ACB7-73943FB11478}">
      <dgm:prSet/>
      <dgm:spPr>
        <a:solidFill>
          <a:srgbClr val="6CA1D6"/>
        </a:solidFill>
        <a:ln>
          <a:noFill/>
        </a:ln>
      </dgm:spPr>
      <dgm:t>
        <a:bodyPr/>
        <a:lstStyle/>
        <a:p>
          <a:r>
            <a:rPr lang="en-GB" dirty="0"/>
            <a:t>Feedback from OPSG / PMRG</a:t>
          </a:r>
        </a:p>
      </dgm:t>
    </dgm:pt>
    <dgm:pt modelId="{1FB51C7A-1C7B-450E-BB77-F0753A84BA0E}" type="parTrans" cxnId="{5A309D85-B154-40F3-B7B6-1EF92329E52B}">
      <dgm:prSet/>
      <dgm:spPr/>
      <dgm:t>
        <a:bodyPr/>
        <a:lstStyle/>
        <a:p>
          <a:endParaRPr lang="en-GB"/>
        </a:p>
      </dgm:t>
    </dgm:pt>
    <dgm:pt modelId="{94D70C01-5319-4A45-833B-D322419536C1}" type="sibTrans" cxnId="{5A309D85-B154-40F3-B7B6-1EF92329E52B}">
      <dgm:prSet/>
      <dgm:spPr/>
      <dgm:t>
        <a:bodyPr/>
        <a:lstStyle/>
        <a:p>
          <a:endParaRPr lang="en-GB"/>
        </a:p>
      </dgm:t>
    </dgm:pt>
    <dgm:pt modelId="{8D22D0D4-8674-41BB-AB03-DA0608E3A5C3}">
      <dgm:prSet/>
      <dgm:spPr>
        <a:ln>
          <a:noFill/>
        </a:ln>
      </dgm:spPr>
      <dgm:t>
        <a:bodyPr/>
        <a:lstStyle/>
        <a:p>
          <a:r>
            <a:rPr lang="en-GB" dirty="0"/>
            <a:t>Refinement Consultation</a:t>
          </a:r>
        </a:p>
      </dgm:t>
    </dgm:pt>
    <dgm:pt modelId="{1D1E55BB-6ECC-4405-A421-3AE8A6C467D2}" type="parTrans" cxnId="{B1E9313E-A0A3-4883-B3AD-084ADA1B16F8}">
      <dgm:prSet/>
      <dgm:spPr/>
      <dgm:t>
        <a:bodyPr/>
        <a:lstStyle/>
        <a:p>
          <a:endParaRPr lang="en-GB"/>
        </a:p>
      </dgm:t>
    </dgm:pt>
    <dgm:pt modelId="{91990CFA-C223-43BA-A484-9FA59CAAF6BA}" type="sibTrans" cxnId="{B1E9313E-A0A3-4883-B3AD-084ADA1B16F8}">
      <dgm:prSet/>
      <dgm:spPr/>
      <dgm:t>
        <a:bodyPr/>
        <a:lstStyle/>
        <a:p>
          <a:endParaRPr lang="en-GB"/>
        </a:p>
      </dgm:t>
    </dgm:pt>
    <dgm:pt modelId="{1A0CFC1B-F1E7-4351-8253-9769A866DD16}">
      <dgm:prSet/>
      <dgm:spPr>
        <a:solidFill>
          <a:srgbClr val="6CA1D6"/>
        </a:solidFill>
        <a:ln>
          <a:noFill/>
        </a:ln>
      </dgm:spPr>
      <dgm:t>
        <a:bodyPr/>
        <a:lstStyle/>
        <a:p>
          <a:r>
            <a:rPr lang="en-GB" dirty="0"/>
            <a:t>Preliminary Assessment</a:t>
          </a:r>
        </a:p>
      </dgm:t>
    </dgm:pt>
    <dgm:pt modelId="{B17B1963-9FB7-4419-844F-C53AECE66F5E}" type="parTrans" cxnId="{D1CAF28C-D76B-4C07-B300-18BCFDD0557A}">
      <dgm:prSet/>
      <dgm:spPr/>
      <dgm:t>
        <a:bodyPr/>
        <a:lstStyle/>
        <a:p>
          <a:endParaRPr lang="en-GB"/>
        </a:p>
      </dgm:t>
    </dgm:pt>
    <dgm:pt modelId="{060101E5-B0F6-4A9D-BF2C-344B4BEF50E2}" type="sibTrans" cxnId="{D1CAF28C-D76B-4C07-B300-18BCFDD0557A}">
      <dgm:prSet/>
      <dgm:spPr/>
      <dgm:t>
        <a:bodyPr/>
        <a:lstStyle/>
        <a:p>
          <a:endParaRPr lang="en-GB"/>
        </a:p>
      </dgm:t>
    </dgm:pt>
    <dgm:pt modelId="{94C20AA4-EF6C-4F76-955C-39A4D887C530}">
      <dgm:prSet/>
      <dgm:spPr>
        <a:solidFill>
          <a:srgbClr val="6CA1D6"/>
        </a:solidFill>
        <a:ln>
          <a:noFill/>
        </a:ln>
      </dgm:spPr>
      <dgm:t>
        <a:bodyPr/>
        <a:lstStyle/>
        <a:p>
          <a:r>
            <a:rPr lang="en-GB" dirty="0"/>
            <a:t>Working Group</a:t>
          </a:r>
        </a:p>
      </dgm:t>
    </dgm:pt>
    <dgm:pt modelId="{FF0B03B3-7B09-4339-B27C-09BB23161428}" type="parTrans" cxnId="{CC14BDDB-6B11-4B9B-98C3-DA71C3A59EA3}">
      <dgm:prSet/>
      <dgm:spPr/>
      <dgm:t>
        <a:bodyPr/>
        <a:lstStyle/>
        <a:p>
          <a:endParaRPr lang="en-GB"/>
        </a:p>
      </dgm:t>
    </dgm:pt>
    <dgm:pt modelId="{4A7FD7EF-3CBE-4008-8D82-4C41D593AEDF}" type="sibTrans" cxnId="{CC14BDDB-6B11-4B9B-98C3-DA71C3A59EA3}">
      <dgm:prSet/>
      <dgm:spPr/>
      <dgm:t>
        <a:bodyPr/>
        <a:lstStyle/>
        <a:p>
          <a:endParaRPr lang="en-GB"/>
        </a:p>
      </dgm:t>
    </dgm:pt>
    <dgm:pt modelId="{E77E7C1F-33BC-4501-87CD-D766BD490E3C}" type="pres">
      <dgm:prSet presAssocID="{344F5EE1-C8E3-4CE7-A4F7-032712FCED57}" presName="CompostProcess" presStyleCnt="0">
        <dgm:presLayoutVars>
          <dgm:dir/>
          <dgm:resizeHandles val="exact"/>
        </dgm:presLayoutVars>
      </dgm:prSet>
      <dgm:spPr/>
    </dgm:pt>
    <dgm:pt modelId="{9CEDB3B3-F159-474D-B34C-5B33CD17A7B0}" type="pres">
      <dgm:prSet presAssocID="{344F5EE1-C8E3-4CE7-A4F7-032712FCED57}" presName="arrow" presStyleLbl="bgShp" presStyleIdx="0" presStyleCnt="1"/>
      <dgm:spPr/>
    </dgm:pt>
    <dgm:pt modelId="{DF96976F-200B-4F44-AF0A-6AE6461A1FC7}" type="pres">
      <dgm:prSet presAssocID="{344F5EE1-C8E3-4CE7-A4F7-032712FCED57}" presName="linearProcess" presStyleCnt="0"/>
      <dgm:spPr/>
    </dgm:pt>
    <dgm:pt modelId="{EF66FFDE-7549-4C17-9744-77F563C27E8B}" type="pres">
      <dgm:prSet presAssocID="{C4088B0A-9B8F-44D4-ACB7-73943FB11478}" presName="textNode" presStyleLbl="node1" presStyleIdx="0" presStyleCnt="4">
        <dgm:presLayoutVars>
          <dgm:bulletEnabled val="1"/>
        </dgm:presLayoutVars>
      </dgm:prSet>
      <dgm:spPr/>
    </dgm:pt>
    <dgm:pt modelId="{437EE0A7-6B0E-4040-B3FD-E917AAF2D0CA}" type="pres">
      <dgm:prSet presAssocID="{94D70C01-5319-4A45-833B-D322419536C1}" presName="sibTrans" presStyleCnt="0"/>
      <dgm:spPr/>
    </dgm:pt>
    <dgm:pt modelId="{39D482DC-7D4D-43E5-B8EA-52C04EB4CCA3}" type="pres">
      <dgm:prSet presAssocID="{1A0CFC1B-F1E7-4351-8253-9769A866DD16}" presName="textNode" presStyleLbl="node1" presStyleIdx="1" presStyleCnt="4">
        <dgm:presLayoutVars>
          <dgm:bulletEnabled val="1"/>
        </dgm:presLayoutVars>
      </dgm:prSet>
      <dgm:spPr/>
    </dgm:pt>
    <dgm:pt modelId="{4EB8C97C-FBA5-4FB2-AB84-D68D7FCB065A}" type="pres">
      <dgm:prSet presAssocID="{060101E5-B0F6-4A9D-BF2C-344B4BEF50E2}" presName="sibTrans" presStyleCnt="0"/>
      <dgm:spPr/>
    </dgm:pt>
    <dgm:pt modelId="{8F64177E-45A2-40A8-89BD-233ECF949E6B}" type="pres">
      <dgm:prSet presAssocID="{94C20AA4-EF6C-4F76-955C-39A4D887C530}" presName="textNode" presStyleLbl="node1" presStyleIdx="2" presStyleCnt="4">
        <dgm:presLayoutVars>
          <dgm:bulletEnabled val="1"/>
        </dgm:presLayoutVars>
      </dgm:prSet>
      <dgm:spPr/>
    </dgm:pt>
    <dgm:pt modelId="{404F952C-CE15-4825-BA13-6606D7EE83F5}" type="pres">
      <dgm:prSet presAssocID="{4A7FD7EF-3CBE-4008-8D82-4C41D593AEDF}" presName="sibTrans" presStyleCnt="0"/>
      <dgm:spPr/>
    </dgm:pt>
    <dgm:pt modelId="{C6A53533-447C-4115-A0DD-3A5BC794353C}" type="pres">
      <dgm:prSet presAssocID="{8D22D0D4-8674-41BB-AB03-DA0608E3A5C3}" presName="textNode" presStyleLbl="node1" presStyleIdx="3" presStyleCnt="4">
        <dgm:presLayoutVars>
          <dgm:bulletEnabled val="1"/>
        </dgm:presLayoutVars>
      </dgm:prSet>
      <dgm:spPr/>
    </dgm:pt>
  </dgm:ptLst>
  <dgm:cxnLst>
    <dgm:cxn modelId="{B1E9313E-A0A3-4883-B3AD-084ADA1B16F8}" srcId="{344F5EE1-C8E3-4CE7-A4F7-032712FCED57}" destId="{8D22D0D4-8674-41BB-AB03-DA0608E3A5C3}" srcOrd="3" destOrd="0" parTransId="{1D1E55BB-6ECC-4405-A421-3AE8A6C467D2}" sibTransId="{91990CFA-C223-43BA-A484-9FA59CAAF6BA}"/>
    <dgm:cxn modelId="{DAC2415D-B83B-44F2-BF3B-9F3B7AA6397B}" type="presOf" srcId="{8D22D0D4-8674-41BB-AB03-DA0608E3A5C3}" destId="{C6A53533-447C-4115-A0DD-3A5BC794353C}" srcOrd="0" destOrd="0" presId="urn:microsoft.com/office/officeart/2005/8/layout/hProcess9"/>
    <dgm:cxn modelId="{2DB2146B-B9C4-4862-BF1B-3C1A53392F66}" type="presOf" srcId="{94C20AA4-EF6C-4F76-955C-39A4D887C530}" destId="{8F64177E-45A2-40A8-89BD-233ECF949E6B}" srcOrd="0" destOrd="0" presId="urn:microsoft.com/office/officeart/2005/8/layout/hProcess9"/>
    <dgm:cxn modelId="{4D8A1A7A-3D93-4790-9478-265BE4D2BC31}" type="presOf" srcId="{C4088B0A-9B8F-44D4-ACB7-73943FB11478}" destId="{EF66FFDE-7549-4C17-9744-77F563C27E8B}" srcOrd="0" destOrd="0" presId="urn:microsoft.com/office/officeart/2005/8/layout/hProcess9"/>
    <dgm:cxn modelId="{5A309D85-B154-40F3-B7B6-1EF92329E52B}" srcId="{344F5EE1-C8E3-4CE7-A4F7-032712FCED57}" destId="{C4088B0A-9B8F-44D4-ACB7-73943FB11478}" srcOrd="0" destOrd="0" parTransId="{1FB51C7A-1C7B-450E-BB77-F0753A84BA0E}" sibTransId="{94D70C01-5319-4A45-833B-D322419536C1}"/>
    <dgm:cxn modelId="{D1CAF28C-D76B-4C07-B300-18BCFDD0557A}" srcId="{344F5EE1-C8E3-4CE7-A4F7-032712FCED57}" destId="{1A0CFC1B-F1E7-4351-8253-9769A866DD16}" srcOrd="1" destOrd="0" parTransId="{B17B1963-9FB7-4419-844F-C53AECE66F5E}" sibTransId="{060101E5-B0F6-4A9D-BF2C-344B4BEF50E2}"/>
    <dgm:cxn modelId="{70D29C9C-95C0-43A8-8E26-304FB2A83B73}" type="presOf" srcId="{1A0CFC1B-F1E7-4351-8253-9769A866DD16}" destId="{39D482DC-7D4D-43E5-B8EA-52C04EB4CCA3}" srcOrd="0" destOrd="0" presId="urn:microsoft.com/office/officeart/2005/8/layout/hProcess9"/>
    <dgm:cxn modelId="{E67B3BA9-574A-46F8-B4DC-E129501248F2}" type="presOf" srcId="{344F5EE1-C8E3-4CE7-A4F7-032712FCED57}" destId="{E77E7C1F-33BC-4501-87CD-D766BD490E3C}" srcOrd="0" destOrd="0" presId="urn:microsoft.com/office/officeart/2005/8/layout/hProcess9"/>
    <dgm:cxn modelId="{CC14BDDB-6B11-4B9B-98C3-DA71C3A59EA3}" srcId="{344F5EE1-C8E3-4CE7-A4F7-032712FCED57}" destId="{94C20AA4-EF6C-4F76-955C-39A4D887C530}" srcOrd="2" destOrd="0" parTransId="{FF0B03B3-7B09-4339-B27C-09BB23161428}" sibTransId="{4A7FD7EF-3CBE-4008-8D82-4C41D593AEDF}"/>
    <dgm:cxn modelId="{9CB99052-0675-4624-B9F3-D2A0ECF98717}" type="presParOf" srcId="{E77E7C1F-33BC-4501-87CD-D766BD490E3C}" destId="{9CEDB3B3-F159-474D-B34C-5B33CD17A7B0}" srcOrd="0" destOrd="0" presId="urn:microsoft.com/office/officeart/2005/8/layout/hProcess9"/>
    <dgm:cxn modelId="{3016BC8A-8097-4334-9CDC-762C00BC9F46}" type="presParOf" srcId="{E77E7C1F-33BC-4501-87CD-D766BD490E3C}" destId="{DF96976F-200B-4F44-AF0A-6AE6461A1FC7}" srcOrd="1" destOrd="0" presId="urn:microsoft.com/office/officeart/2005/8/layout/hProcess9"/>
    <dgm:cxn modelId="{08754428-D656-4EC3-B8EC-C12406A05533}" type="presParOf" srcId="{DF96976F-200B-4F44-AF0A-6AE6461A1FC7}" destId="{EF66FFDE-7549-4C17-9744-77F563C27E8B}" srcOrd="0" destOrd="0" presId="urn:microsoft.com/office/officeart/2005/8/layout/hProcess9"/>
    <dgm:cxn modelId="{A9F92026-71EE-419D-A3F3-E9176D006B22}" type="presParOf" srcId="{DF96976F-200B-4F44-AF0A-6AE6461A1FC7}" destId="{437EE0A7-6B0E-4040-B3FD-E917AAF2D0CA}" srcOrd="1" destOrd="0" presId="urn:microsoft.com/office/officeart/2005/8/layout/hProcess9"/>
    <dgm:cxn modelId="{542BCD4D-7877-470F-9EEE-45373CD419F7}" type="presParOf" srcId="{DF96976F-200B-4F44-AF0A-6AE6461A1FC7}" destId="{39D482DC-7D4D-43E5-B8EA-52C04EB4CCA3}" srcOrd="2" destOrd="0" presId="urn:microsoft.com/office/officeart/2005/8/layout/hProcess9"/>
    <dgm:cxn modelId="{AF17E38B-567D-470B-9CE2-BD8F2481B938}" type="presParOf" srcId="{DF96976F-200B-4F44-AF0A-6AE6461A1FC7}" destId="{4EB8C97C-FBA5-4FB2-AB84-D68D7FCB065A}" srcOrd="3" destOrd="0" presId="urn:microsoft.com/office/officeart/2005/8/layout/hProcess9"/>
    <dgm:cxn modelId="{BADE2871-0B24-4B89-83AC-574F478B17FB}" type="presParOf" srcId="{DF96976F-200B-4F44-AF0A-6AE6461A1FC7}" destId="{8F64177E-45A2-40A8-89BD-233ECF949E6B}" srcOrd="4" destOrd="0" presId="urn:microsoft.com/office/officeart/2005/8/layout/hProcess9"/>
    <dgm:cxn modelId="{348DA286-A755-4D0E-85E2-5E933A0FC34E}" type="presParOf" srcId="{DF96976F-200B-4F44-AF0A-6AE6461A1FC7}" destId="{404F952C-CE15-4825-BA13-6606D7EE83F5}" srcOrd="5" destOrd="0" presId="urn:microsoft.com/office/officeart/2005/8/layout/hProcess9"/>
    <dgm:cxn modelId="{5C581E7A-487E-4AE5-A75C-9DCAAFC480B9}" type="presParOf" srcId="{DF96976F-200B-4F44-AF0A-6AE6461A1FC7}" destId="{C6A53533-447C-4115-A0DD-3A5BC794353C}"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2D54D92-FADB-4AD2-85C8-8710218B9F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7EC2D97-FC57-47E4-9E32-A39F8113BB9B}">
      <dgm:prSet phldrT="[Text]"/>
      <dgm:spPr/>
      <dgm:t>
        <a:bodyPr/>
        <a:lstStyle/>
        <a:p>
          <a:r>
            <a:rPr lang="en-GB"/>
            <a:t>Issue</a:t>
          </a:r>
        </a:p>
      </dgm:t>
    </dgm:pt>
    <dgm:pt modelId="{A4B63389-6DE8-4CDB-8A7C-02D86F8A45C5}" type="parTrans" cxnId="{261D4BB2-7813-4862-9593-1AFCD7934C9D}">
      <dgm:prSet/>
      <dgm:spPr/>
      <dgm:t>
        <a:bodyPr/>
        <a:lstStyle/>
        <a:p>
          <a:endParaRPr lang="en-GB"/>
        </a:p>
      </dgm:t>
    </dgm:pt>
    <dgm:pt modelId="{EEC40C8B-7386-4A7B-BCB5-BE56155ED1CB}" type="sibTrans" cxnId="{261D4BB2-7813-4862-9593-1AFCD7934C9D}">
      <dgm:prSet/>
      <dgm:spPr/>
      <dgm:t>
        <a:bodyPr/>
        <a:lstStyle/>
        <a:p>
          <a:endParaRPr lang="en-GB"/>
        </a:p>
      </dgm:t>
    </dgm:pt>
    <dgm:pt modelId="{959A944A-3A68-4CB3-BA9C-23F73B0EB4E1}">
      <dgm:prSet/>
      <dgm:spPr/>
      <dgm:t>
        <a:bodyPr/>
        <a:lstStyle/>
        <a:p>
          <a:r>
            <a:rPr lang="en-GB" dirty="0"/>
            <a:t>The SEC does not currently allow Other Users to collect Smart Metering Consumption Data on behalf of SEC Parties without the Other User first obtaining Unambiguous Consent from each Energy Consumer. </a:t>
          </a:r>
        </a:p>
      </dgm:t>
    </dgm:pt>
    <dgm:pt modelId="{5BC5BC61-2139-4947-BCF8-D80A55789C14}" type="parTrans" cxnId="{578C29D9-A6A8-4776-9E43-023DEAAA4582}">
      <dgm:prSet/>
      <dgm:spPr/>
      <dgm:t>
        <a:bodyPr/>
        <a:lstStyle/>
        <a:p>
          <a:endParaRPr lang="en-GB"/>
        </a:p>
      </dgm:t>
    </dgm:pt>
    <dgm:pt modelId="{1E917DA1-7CA9-46A3-8FF3-D105F9B765EF}" type="sibTrans" cxnId="{578C29D9-A6A8-4776-9E43-023DEAAA4582}">
      <dgm:prSet/>
      <dgm:spPr/>
      <dgm:t>
        <a:bodyPr/>
        <a:lstStyle/>
        <a:p>
          <a:endParaRPr lang="en-GB"/>
        </a:p>
      </dgm:t>
    </dgm:pt>
    <dgm:pt modelId="{A0A12950-10B8-4D74-9B94-883092CDFC69}">
      <dgm:prSet/>
      <dgm:spPr/>
      <dgm:t>
        <a:bodyPr/>
        <a:lstStyle/>
        <a:p>
          <a:r>
            <a:rPr lang="en-GB"/>
            <a:t>Impact</a:t>
          </a:r>
        </a:p>
      </dgm:t>
    </dgm:pt>
    <dgm:pt modelId="{6109DB51-E696-43AF-A5B3-13392D16E472}" type="parTrans" cxnId="{E127EF81-D004-496D-A290-D11D5F6CB665}">
      <dgm:prSet/>
      <dgm:spPr/>
      <dgm:t>
        <a:bodyPr/>
        <a:lstStyle/>
        <a:p>
          <a:endParaRPr lang="en-GB"/>
        </a:p>
      </dgm:t>
    </dgm:pt>
    <dgm:pt modelId="{01341CE4-CDF4-42A4-8AA5-BDA53F340182}" type="sibTrans" cxnId="{E127EF81-D004-496D-A290-D11D5F6CB665}">
      <dgm:prSet/>
      <dgm:spPr/>
      <dgm:t>
        <a:bodyPr/>
        <a:lstStyle/>
        <a:p>
          <a:endParaRPr lang="en-GB"/>
        </a:p>
      </dgm:t>
    </dgm:pt>
    <dgm:pt modelId="{77DA33CB-5704-4F09-8D5D-16AE82D2B813}">
      <dgm:prSet/>
      <dgm:spPr/>
      <dgm:t>
        <a:bodyPr/>
        <a:lstStyle/>
        <a:p>
          <a:r>
            <a:rPr lang="en-GB" dirty="0"/>
            <a:t>If SEC Parties wanted to employ an Other User to collect information for them, the Other User needs to contact a high number of Energy Consumers to gain their consent. Due to the time and effort this would incur, this prevents Other Users from effectively acting commercially for SEC Parties. </a:t>
          </a:r>
        </a:p>
      </dgm:t>
    </dgm:pt>
    <dgm:pt modelId="{4E281FC4-0BB0-4C94-BB9E-0C35F79D78CF}" type="parTrans" cxnId="{414E537A-51E3-45D8-9FFF-DACD5C8F92B0}">
      <dgm:prSet/>
      <dgm:spPr/>
      <dgm:t>
        <a:bodyPr/>
        <a:lstStyle/>
        <a:p>
          <a:endParaRPr lang="en-GB"/>
        </a:p>
      </dgm:t>
    </dgm:pt>
    <dgm:pt modelId="{D4B4EC3F-A1D7-44E7-B586-F0E7034847A4}" type="sibTrans" cxnId="{414E537A-51E3-45D8-9FFF-DACD5C8F92B0}">
      <dgm:prSet/>
      <dgm:spPr/>
      <dgm:t>
        <a:bodyPr/>
        <a:lstStyle/>
        <a:p>
          <a:endParaRPr lang="en-GB"/>
        </a:p>
      </dgm:t>
    </dgm:pt>
    <dgm:pt modelId="{EA18EF03-99C6-431F-AE72-0A1F1F9FA9EF}" type="pres">
      <dgm:prSet presAssocID="{B2D54D92-FADB-4AD2-85C8-8710218B9F39}" presName="linear" presStyleCnt="0">
        <dgm:presLayoutVars>
          <dgm:dir/>
          <dgm:animLvl val="lvl"/>
          <dgm:resizeHandles val="exact"/>
        </dgm:presLayoutVars>
      </dgm:prSet>
      <dgm:spPr/>
    </dgm:pt>
    <dgm:pt modelId="{A1015F2E-9898-417B-B1F5-E715D3BAA803}" type="pres">
      <dgm:prSet presAssocID="{C7EC2D97-FC57-47E4-9E32-A39F8113BB9B}" presName="parentLin" presStyleCnt="0"/>
      <dgm:spPr/>
    </dgm:pt>
    <dgm:pt modelId="{D980994C-D45B-488A-9DC5-EB294630389D}" type="pres">
      <dgm:prSet presAssocID="{C7EC2D97-FC57-47E4-9E32-A39F8113BB9B}" presName="parentLeftMargin" presStyleLbl="node1" presStyleIdx="0" presStyleCnt="2"/>
      <dgm:spPr/>
    </dgm:pt>
    <dgm:pt modelId="{F7C01E0C-2AD8-411F-9EFD-C51DB53FD326}" type="pres">
      <dgm:prSet presAssocID="{C7EC2D97-FC57-47E4-9E32-A39F8113BB9B}" presName="parentText" presStyleLbl="node1" presStyleIdx="0" presStyleCnt="2">
        <dgm:presLayoutVars>
          <dgm:chMax val="0"/>
          <dgm:bulletEnabled val="1"/>
        </dgm:presLayoutVars>
      </dgm:prSet>
      <dgm:spPr/>
    </dgm:pt>
    <dgm:pt modelId="{DC8684A5-2E24-49CA-B238-19EA191E8437}" type="pres">
      <dgm:prSet presAssocID="{C7EC2D97-FC57-47E4-9E32-A39F8113BB9B}" presName="negativeSpace" presStyleCnt="0"/>
      <dgm:spPr/>
    </dgm:pt>
    <dgm:pt modelId="{FE08B871-0C12-41BB-8959-8EB0B4301CB0}" type="pres">
      <dgm:prSet presAssocID="{C7EC2D97-FC57-47E4-9E32-A39F8113BB9B}" presName="childText" presStyleLbl="conFgAcc1" presStyleIdx="0" presStyleCnt="2">
        <dgm:presLayoutVars>
          <dgm:bulletEnabled val="1"/>
        </dgm:presLayoutVars>
      </dgm:prSet>
      <dgm:spPr/>
    </dgm:pt>
    <dgm:pt modelId="{9A21D62D-DEC0-46A5-854F-6C139F1618DC}" type="pres">
      <dgm:prSet presAssocID="{EEC40C8B-7386-4A7B-BCB5-BE56155ED1CB}" presName="spaceBetweenRectangles" presStyleCnt="0"/>
      <dgm:spPr/>
    </dgm:pt>
    <dgm:pt modelId="{B1233626-378B-4939-AA68-F8FD886284B4}" type="pres">
      <dgm:prSet presAssocID="{A0A12950-10B8-4D74-9B94-883092CDFC69}" presName="parentLin" presStyleCnt="0"/>
      <dgm:spPr/>
    </dgm:pt>
    <dgm:pt modelId="{B9EC3295-EF46-49D6-A401-48F85DE3BC1C}" type="pres">
      <dgm:prSet presAssocID="{A0A12950-10B8-4D74-9B94-883092CDFC69}" presName="parentLeftMargin" presStyleLbl="node1" presStyleIdx="0" presStyleCnt="2"/>
      <dgm:spPr/>
    </dgm:pt>
    <dgm:pt modelId="{2A08AD6D-0670-4276-ACBC-B774676D0295}" type="pres">
      <dgm:prSet presAssocID="{A0A12950-10B8-4D74-9B94-883092CDFC69}" presName="parentText" presStyleLbl="node1" presStyleIdx="1" presStyleCnt="2">
        <dgm:presLayoutVars>
          <dgm:chMax val="0"/>
          <dgm:bulletEnabled val="1"/>
        </dgm:presLayoutVars>
      </dgm:prSet>
      <dgm:spPr/>
    </dgm:pt>
    <dgm:pt modelId="{67A24E5B-2B38-45F0-98EC-A3A27BB636DA}" type="pres">
      <dgm:prSet presAssocID="{A0A12950-10B8-4D74-9B94-883092CDFC69}" presName="negativeSpace" presStyleCnt="0"/>
      <dgm:spPr/>
    </dgm:pt>
    <dgm:pt modelId="{4E6A52A1-E927-41C0-B13F-36015FBF50E0}" type="pres">
      <dgm:prSet presAssocID="{A0A12950-10B8-4D74-9B94-883092CDFC69}" presName="childText" presStyleLbl="conFgAcc1" presStyleIdx="1" presStyleCnt="2">
        <dgm:presLayoutVars>
          <dgm:bulletEnabled val="1"/>
        </dgm:presLayoutVars>
      </dgm:prSet>
      <dgm:spPr/>
    </dgm:pt>
  </dgm:ptLst>
  <dgm:cxnLst>
    <dgm:cxn modelId="{9AB83003-B02F-4F9B-9249-EFC9FE6E8990}" type="presOf" srcId="{B2D54D92-FADB-4AD2-85C8-8710218B9F39}" destId="{EA18EF03-99C6-431F-AE72-0A1F1F9FA9EF}" srcOrd="0" destOrd="0" presId="urn:microsoft.com/office/officeart/2005/8/layout/list1"/>
    <dgm:cxn modelId="{4F4A5D0B-2925-463C-B1DB-5587044C43EC}" type="presOf" srcId="{959A944A-3A68-4CB3-BA9C-23F73B0EB4E1}" destId="{FE08B871-0C12-41BB-8959-8EB0B4301CB0}" srcOrd="0" destOrd="0" presId="urn:microsoft.com/office/officeart/2005/8/layout/list1"/>
    <dgm:cxn modelId="{4799FA0B-A249-44CE-AAF2-AF4EF7BF1C23}" type="presOf" srcId="{C7EC2D97-FC57-47E4-9E32-A39F8113BB9B}" destId="{D980994C-D45B-488A-9DC5-EB294630389D}" srcOrd="0" destOrd="0" presId="urn:microsoft.com/office/officeart/2005/8/layout/list1"/>
    <dgm:cxn modelId="{1448D21F-EFD2-49CC-9C75-E137EA95D13C}" type="presOf" srcId="{C7EC2D97-FC57-47E4-9E32-A39F8113BB9B}" destId="{F7C01E0C-2AD8-411F-9EFD-C51DB53FD326}" srcOrd="1" destOrd="0" presId="urn:microsoft.com/office/officeart/2005/8/layout/list1"/>
    <dgm:cxn modelId="{BCFE2225-0B5F-4D93-B983-4F5A7FCE126D}" type="presOf" srcId="{A0A12950-10B8-4D74-9B94-883092CDFC69}" destId="{2A08AD6D-0670-4276-ACBC-B774676D0295}" srcOrd="1" destOrd="0" presId="urn:microsoft.com/office/officeart/2005/8/layout/list1"/>
    <dgm:cxn modelId="{414E537A-51E3-45D8-9FFF-DACD5C8F92B0}" srcId="{A0A12950-10B8-4D74-9B94-883092CDFC69}" destId="{77DA33CB-5704-4F09-8D5D-16AE82D2B813}" srcOrd="0" destOrd="0" parTransId="{4E281FC4-0BB0-4C94-BB9E-0C35F79D78CF}" sibTransId="{D4B4EC3F-A1D7-44E7-B586-F0E7034847A4}"/>
    <dgm:cxn modelId="{E127EF81-D004-496D-A290-D11D5F6CB665}" srcId="{B2D54D92-FADB-4AD2-85C8-8710218B9F39}" destId="{A0A12950-10B8-4D74-9B94-883092CDFC69}" srcOrd="1" destOrd="0" parTransId="{6109DB51-E696-43AF-A5B3-13392D16E472}" sibTransId="{01341CE4-CDF4-42A4-8AA5-BDA53F340182}"/>
    <dgm:cxn modelId="{0E6B7A8E-739C-4C42-8BAA-616B06B3349C}" type="presOf" srcId="{A0A12950-10B8-4D74-9B94-883092CDFC69}" destId="{B9EC3295-EF46-49D6-A401-48F85DE3BC1C}" srcOrd="0" destOrd="0" presId="urn:microsoft.com/office/officeart/2005/8/layout/list1"/>
    <dgm:cxn modelId="{261D4BB2-7813-4862-9593-1AFCD7934C9D}" srcId="{B2D54D92-FADB-4AD2-85C8-8710218B9F39}" destId="{C7EC2D97-FC57-47E4-9E32-A39F8113BB9B}" srcOrd="0" destOrd="0" parTransId="{A4B63389-6DE8-4CDB-8A7C-02D86F8A45C5}" sibTransId="{EEC40C8B-7386-4A7B-BCB5-BE56155ED1CB}"/>
    <dgm:cxn modelId="{578C29D9-A6A8-4776-9E43-023DEAAA4582}" srcId="{C7EC2D97-FC57-47E4-9E32-A39F8113BB9B}" destId="{959A944A-3A68-4CB3-BA9C-23F73B0EB4E1}" srcOrd="0" destOrd="0" parTransId="{5BC5BC61-2139-4947-BCF8-D80A55789C14}" sibTransId="{1E917DA1-7CA9-46A3-8FF3-D105F9B765EF}"/>
    <dgm:cxn modelId="{0197D0F1-D5BC-4728-8509-04F6A69F4AD4}" type="presOf" srcId="{77DA33CB-5704-4F09-8D5D-16AE82D2B813}" destId="{4E6A52A1-E927-41C0-B13F-36015FBF50E0}" srcOrd="0" destOrd="0" presId="urn:microsoft.com/office/officeart/2005/8/layout/list1"/>
    <dgm:cxn modelId="{B20E2ACF-8E0A-4952-94B7-15706A77A0EC}" type="presParOf" srcId="{EA18EF03-99C6-431F-AE72-0A1F1F9FA9EF}" destId="{A1015F2E-9898-417B-B1F5-E715D3BAA803}" srcOrd="0" destOrd="0" presId="urn:microsoft.com/office/officeart/2005/8/layout/list1"/>
    <dgm:cxn modelId="{5D8DFFA6-35EF-4E52-914D-9D6D46D8721A}" type="presParOf" srcId="{A1015F2E-9898-417B-B1F5-E715D3BAA803}" destId="{D980994C-D45B-488A-9DC5-EB294630389D}" srcOrd="0" destOrd="0" presId="urn:microsoft.com/office/officeart/2005/8/layout/list1"/>
    <dgm:cxn modelId="{BC03B0D0-22D3-4780-86FA-242649796ED5}" type="presParOf" srcId="{A1015F2E-9898-417B-B1F5-E715D3BAA803}" destId="{F7C01E0C-2AD8-411F-9EFD-C51DB53FD326}" srcOrd="1" destOrd="0" presId="urn:microsoft.com/office/officeart/2005/8/layout/list1"/>
    <dgm:cxn modelId="{42A256F2-A28D-4655-B05B-C03E4EBB1817}" type="presParOf" srcId="{EA18EF03-99C6-431F-AE72-0A1F1F9FA9EF}" destId="{DC8684A5-2E24-49CA-B238-19EA191E8437}" srcOrd="1" destOrd="0" presId="urn:microsoft.com/office/officeart/2005/8/layout/list1"/>
    <dgm:cxn modelId="{9479E251-E732-4441-86B9-E54149FC54E6}" type="presParOf" srcId="{EA18EF03-99C6-431F-AE72-0A1F1F9FA9EF}" destId="{FE08B871-0C12-41BB-8959-8EB0B4301CB0}" srcOrd="2" destOrd="0" presId="urn:microsoft.com/office/officeart/2005/8/layout/list1"/>
    <dgm:cxn modelId="{56290A0A-6684-4997-992D-089B16836221}" type="presParOf" srcId="{EA18EF03-99C6-431F-AE72-0A1F1F9FA9EF}" destId="{9A21D62D-DEC0-46A5-854F-6C139F1618DC}" srcOrd="3" destOrd="0" presId="urn:microsoft.com/office/officeart/2005/8/layout/list1"/>
    <dgm:cxn modelId="{F1113E52-176F-42E0-9210-222D2A6C2EA8}" type="presParOf" srcId="{EA18EF03-99C6-431F-AE72-0A1F1F9FA9EF}" destId="{B1233626-378B-4939-AA68-F8FD886284B4}" srcOrd="4" destOrd="0" presId="urn:microsoft.com/office/officeart/2005/8/layout/list1"/>
    <dgm:cxn modelId="{4C84B23B-9F36-4CF1-96BA-EE524F65C64F}" type="presParOf" srcId="{B1233626-378B-4939-AA68-F8FD886284B4}" destId="{B9EC3295-EF46-49D6-A401-48F85DE3BC1C}" srcOrd="0" destOrd="0" presId="urn:microsoft.com/office/officeart/2005/8/layout/list1"/>
    <dgm:cxn modelId="{F7D9D21E-099C-4D19-8096-FA43D51C4A5A}" type="presParOf" srcId="{B1233626-378B-4939-AA68-F8FD886284B4}" destId="{2A08AD6D-0670-4276-ACBC-B774676D0295}" srcOrd="1" destOrd="0" presId="urn:microsoft.com/office/officeart/2005/8/layout/list1"/>
    <dgm:cxn modelId="{6A0ED8D9-3BB4-4172-AEE0-791B65AC9AAC}" type="presParOf" srcId="{EA18EF03-99C6-431F-AE72-0A1F1F9FA9EF}" destId="{67A24E5B-2B38-45F0-98EC-A3A27BB636DA}" srcOrd="5" destOrd="0" presId="urn:microsoft.com/office/officeart/2005/8/layout/list1"/>
    <dgm:cxn modelId="{B0598244-B09A-4E11-BDC3-50C820E505EE}" type="presParOf" srcId="{EA18EF03-99C6-431F-AE72-0A1F1F9FA9EF}" destId="{4E6A52A1-E927-41C0-B13F-36015FBF50E0}"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2D54D92-FADB-4AD2-85C8-8710218B9F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7EC2D97-FC57-47E4-9E32-A39F8113BB9B}">
      <dgm:prSet phldrT="[Text]"/>
      <dgm:spPr/>
      <dgm:t>
        <a:bodyPr/>
        <a:lstStyle/>
        <a:p>
          <a:r>
            <a:rPr lang="en-GB" dirty="0"/>
            <a:t>Appropriate Permission </a:t>
          </a:r>
        </a:p>
      </dgm:t>
    </dgm:pt>
    <dgm:pt modelId="{A4B63389-6DE8-4CDB-8A7C-02D86F8A45C5}" type="parTrans" cxnId="{261D4BB2-7813-4862-9593-1AFCD7934C9D}">
      <dgm:prSet/>
      <dgm:spPr/>
      <dgm:t>
        <a:bodyPr/>
        <a:lstStyle/>
        <a:p>
          <a:endParaRPr lang="en-GB"/>
        </a:p>
      </dgm:t>
    </dgm:pt>
    <dgm:pt modelId="{EEC40C8B-7386-4A7B-BCB5-BE56155ED1CB}" type="sibTrans" cxnId="{261D4BB2-7813-4862-9593-1AFCD7934C9D}">
      <dgm:prSet/>
      <dgm:spPr/>
      <dgm:t>
        <a:bodyPr/>
        <a:lstStyle/>
        <a:p>
          <a:endParaRPr lang="en-GB"/>
        </a:p>
      </dgm:t>
    </dgm:pt>
    <dgm:pt modelId="{959A944A-3A68-4CB3-BA9C-23F73B0EB4E1}">
      <dgm:prSet/>
      <dgm:spPr/>
      <dgm:t>
        <a:bodyPr/>
        <a:lstStyle/>
        <a:p>
          <a:r>
            <a:rPr lang="en-GB" dirty="0"/>
            <a:t>Section I1.2 prevents Users from obtaining Consumption Data without Appropriate Permission. The current definition of Appropriate Permission allows: </a:t>
          </a:r>
        </a:p>
      </dgm:t>
    </dgm:pt>
    <dgm:pt modelId="{5BC5BC61-2139-4947-BCF8-D80A55789C14}" type="parTrans" cxnId="{578C29D9-A6A8-4776-9E43-023DEAAA4582}">
      <dgm:prSet/>
      <dgm:spPr/>
      <dgm:t>
        <a:bodyPr/>
        <a:lstStyle/>
        <a:p>
          <a:endParaRPr lang="en-GB"/>
        </a:p>
      </dgm:t>
    </dgm:pt>
    <dgm:pt modelId="{1E917DA1-7CA9-46A3-8FF3-D105F9B765EF}" type="sibTrans" cxnId="{578C29D9-A6A8-4776-9E43-023DEAAA4582}">
      <dgm:prSet/>
      <dgm:spPr/>
      <dgm:t>
        <a:bodyPr/>
        <a:lstStyle/>
        <a:p>
          <a:endParaRPr lang="en-GB"/>
        </a:p>
      </dgm:t>
    </dgm:pt>
    <dgm:pt modelId="{30542814-4D73-45DB-8BA7-C13FD3D67ABF}">
      <dgm:prSet/>
      <dgm:spPr/>
      <dgm:t>
        <a:bodyPr/>
        <a:lstStyle/>
        <a:p>
          <a:r>
            <a:rPr lang="en-GB" i="1" dirty="0"/>
            <a:t>“(a) Where that User is the Import Supplier, Export Supplier, Gas Supplier, Electricity Distributor or Gas Transporter for that Smart Metering System) that the User does not need consent to access that Consumption Data in accordance with its Energy Licence, or that the User has consent (whether explicit or implicit) in accordance with the requirements of its Energy Licence.</a:t>
          </a:r>
        </a:p>
      </dgm:t>
    </dgm:pt>
    <dgm:pt modelId="{D67C4A9E-CBD1-49C4-8BE1-F59297DD1ECA}" type="parTrans" cxnId="{D4FA88DA-9D36-4E28-B3D0-78FC8CF11215}">
      <dgm:prSet/>
      <dgm:spPr/>
    </dgm:pt>
    <dgm:pt modelId="{0F450566-9FB5-4494-BD0A-34AAF482BC9D}" type="sibTrans" cxnId="{D4FA88DA-9D36-4E28-B3D0-78FC8CF11215}">
      <dgm:prSet/>
      <dgm:spPr/>
    </dgm:pt>
    <dgm:pt modelId="{4EEE7F9F-C8E4-4889-8C51-2570E00A4A3B}">
      <dgm:prSet/>
      <dgm:spPr/>
      <dgm:t>
        <a:bodyPr/>
        <a:lstStyle/>
        <a:p>
          <a:r>
            <a:rPr lang="en-GB" i="1" dirty="0"/>
            <a:t>(b) Where that User is not the Import Supplier, Export Supplier, Gas Supplier, Electricity Distributor or Gas Transporter for that Smart Metering System) that the Energy Consumer has given the User Unambiguous Consent to obtain that Consumption Data and that consent has not been withdrawn.”</a:t>
          </a:r>
        </a:p>
      </dgm:t>
    </dgm:pt>
    <dgm:pt modelId="{750BB9CF-DDA4-4A10-9B2C-5A0095055268}" type="parTrans" cxnId="{6D3067FA-7D90-4207-A605-A74A040F7D89}">
      <dgm:prSet/>
      <dgm:spPr/>
    </dgm:pt>
    <dgm:pt modelId="{4EE18999-FDC0-43D4-A266-081C4F1A8B6D}" type="sibTrans" cxnId="{6D3067FA-7D90-4207-A605-A74A040F7D89}">
      <dgm:prSet/>
      <dgm:spPr/>
    </dgm:pt>
    <dgm:pt modelId="{EA18EF03-99C6-431F-AE72-0A1F1F9FA9EF}" type="pres">
      <dgm:prSet presAssocID="{B2D54D92-FADB-4AD2-85C8-8710218B9F39}" presName="linear" presStyleCnt="0">
        <dgm:presLayoutVars>
          <dgm:dir/>
          <dgm:animLvl val="lvl"/>
          <dgm:resizeHandles val="exact"/>
        </dgm:presLayoutVars>
      </dgm:prSet>
      <dgm:spPr/>
    </dgm:pt>
    <dgm:pt modelId="{A1015F2E-9898-417B-B1F5-E715D3BAA803}" type="pres">
      <dgm:prSet presAssocID="{C7EC2D97-FC57-47E4-9E32-A39F8113BB9B}" presName="parentLin" presStyleCnt="0"/>
      <dgm:spPr/>
    </dgm:pt>
    <dgm:pt modelId="{D980994C-D45B-488A-9DC5-EB294630389D}" type="pres">
      <dgm:prSet presAssocID="{C7EC2D97-FC57-47E4-9E32-A39F8113BB9B}" presName="parentLeftMargin" presStyleLbl="node1" presStyleIdx="0" presStyleCnt="1"/>
      <dgm:spPr/>
    </dgm:pt>
    <dgm:pt modelId="{F7C01E0C-2AD8-411F-9EFD-C51DB53FD326}" type="pres">
      <dgm:prSet presAssocID="{C7EC2D97-FC57-47E4-9E32-A39F8113BB9B}" presName="parentText" presStyleLbl="node1" presStyleIdx="0" presStyleCnt="1" custLinFactNeighborX="-3510" custLinFactNeighborY="1671">
        <dgm:presLayoutVars>
          <dgm:chMax val="0"/>
          <dgm:bulletEnabled val="1"/>
        </dgm:presLayoutVars>
      </dgm:prSet>
      <dgm:spPr/>
    </dgm:pt>
    <dgm:pt modelId="{DC8684A5-2E24-49CA-B238-19EA191E8437}" type="pres">
      <dgm:prSet presAssocID="{C7EC2D97-FC57-47E4-9E32-A39F8113BB9B}" presName="negativeSpace" presStyleCnt="0"/>
      <dgm:spPr/>
    </dgm:pt>
    <dgm:pt modelId="{FE08B871-0C12-41BB-8959-8EB0B4301CB0}" type="pres">
      <dgm:prSet presAssocID="{C7EC2D97-FC57-47E4-9E32-A39F8113BB9B}" presName="childText" presStyleLbl="conFgAcc1" presStyleIdx="0" presStyleCnt="1" custLinFactNeighborY="12646">
        <dgm:presLayoutVars>
          <dgm:bulletEnabled val="1"/>
        </dgm:presLayoutVars>
      </dgm:prSet>
      <dgm:spPr/>
    </dgm:pt>
  </dgm:ptLst>
  <dgm:cxnLst>
    <dgm:cxn modelId="{9AB83003-B02F-4F9B-9249-EFC9FE6E8990}" type="presOf" srcId="{B2D54D92-FADB-4AD2-85C8-8710218B9F39}" destId="{EA18EF03-99C6-431F-AE72-0A1F1F9FA9EF}" srcOrd="0" destOrd="0" presId="urn:microsoft.com/office/officeart/2005/8/layout/list1"/>
    <dgm:cxn modelId="{4F4A5D0B-2925-463C-B1DB-5587044C43EC}" type="presOf" srcId="{959A944A-3A68-4CB3-BA9C-23F73B0EB4E1}" destId="{FE08B871-0C12-41BB-8959-8EB0B4301CB0}" srcOrd="0" destOrd="0" presId="urn:microsoft.com/office/officeart/2005/8/layout/list1"/>
    <dgm:cxn modelId="{4799FA0B-A249-44CE-AAF2-AF4EF7BF1C23}" type="presOf" srcId="{C7EC2D97-FC57-47E4-9E32-A39F8113BB9B}" destId="{D980994C-D45B-488A-9DC5-EB294630389D}" srcOrd="0" destOrd="0" presId="urn:microsoft.com/office/officeart/2005/8/layout/list1"/>
    <dgm:cxn modelId="{1448D21F-EFD2-49CC-9C75-E137EA95D13C}" type="presOf" srcId="{C7EC2D97-FC57-47E4-9E32-A39F8113BB9B}" destId="{F7C01E0C-2AD8-411F-9EFD-C51DB53FD326}" srcOrd="1" destOrd="0" presId="urn:microsoft.com/office/officeart/2005/8/layout/list1"/>
    <dgm:cxn modelId="{A3ABA06E-6052-47A1-B012-55F48DFBF0ED}" type="presOf" srcId="{4EEE7F9F-C8E4-4889-8C51-2570E00A4A3B}" destId="{FE08B871-0C12-41BB-8959-8EB0B4301CB0}" srcOrd="0" destOrd="2" presId="urn:microsoft.com/office/officeart/2005/8/layout/list1"/>
    <dgm:cxn modelId="{261D4BB2-7813-4862-9593-1AFCD7934C9D}" srcId="{B2D54D92-FADB-4AD2-85C8-8710218B9F39}" destId="{C7EC2D97-FC57-47E4-9E32-A39F8113BB9B}" srcOrd="0" destOrd="0" parTransId="{A4B63389-6DE8-4CDB-8A7C-02D86F8A45C5}" sibTransId="{EEC40C8B-7386-4A7B-BCB5-BE56155ED1CB}"/>
    <dgm:cxn modelId="{578C29D9-A6A8-4776-9E43-023DEAAA4582}" srcId="{C7EC2D97-FC57-47E4-9E32-A39F8113BB9B}" destId="{959A944A-3A68-4CB3-BA9C-23F73B0EB4E1}" srcOrd="0" destOrd="0" parTransId="{5BC5BC61-2139-4947-BCF8-D80A55789C14}" sibTransId="{1E917DA1-7CA9-46A3-8FF3-D105F9B765EF}"/>
    <dgm:cxn modelId="{D4FA88DA-9D36-4E28-B3D0-78FC8CF11215}" srcId="{C7EC2D97-FC57-47E4-9E32-A39F8113BB9B}" destId="{30542814-4D73-45DB-8BA7-C13FD3D67ABF}" srcOrd="1" destOrd="0" parTransId="{D67C4A9E-CBD1-49C4-8BE1-F59297DD1ECA}" sibTransId="{0F450566-9FB5-4494-BD0A-34AAF482BC9D}"/>
    <dgm:cxn modelId="{324B88F2-04F1-4EA6-B84E-51DAFC7729FF}" type="presOf" srcId="{30542814-4D73-45DB-8BA7-C13FD3D67ABF}" destId="{FE08B871-0C12-41BB-8959-8EB0B4301CB0}" srcOrd="0" destOrd="1" presId="urn:microsoft.com/office/officeart/2005/8/layout/list1"/>
    <dgm:cxn modelId="{6D3067FA-7D90-4207-A605-A74A040F7D89}" srcId="{C7EC2D97-FC57-47E4-9E32-A39F8113BB9B}" destId="{4EEE7F9F-C8E4-4889-8C51-2570E00A4A3B}" srcOrd="2" destOrd="0" parTransId="{750BB9CF-DDA4-4A10-9B2C-5A0095055268}" sibTransId="{4EE18999-FDC0-43D4-A266-081C4F1A8B6D}"/>
    <dgm:cxn modelId="{B20E2ACF-8E0A-4952-94B7-15706A77A0EC}" type="presParOf" srcId="{EA18EF03-99C6-431F-AE72-0A1F1F9FA9EF}" destId="{A1015F2E-9898-417B-B1F5-E715D3BAA803}" srcOrd="0" destOrd="0" presId="urn:microsoft.com/office/officeart/2005/8/layout/list1"/>
    <dgm:cxn modelId="{5D8DFFA6-35EF-4E52-914D-9D6D46D8721A}" type="presParOf" srcId="{A1015F2E-9898-417B-B1F5-E715D3BAA803}" destId="{D980994C-D45B-488A-9DC5-EB294630389D}" srcOrd="0" destOrd="0" presId="urn:microsoft.com/office/officeart/2005/8/layout/list1"/>
    <dgm:cxn modelId="{BC03B0D0-22D3-4780-86FA-242649796ED5}" type="presParOf" srcId="{A1015F2E-9898-417B-B1F5-E715D3BAA803}" destId="{F7C01E0C-2AD8-411F-9EFD-C51DB53FD326}" srcOrd="1" destOrd="0" presId="urn:microsoft.com/office/officeart/2005/8/layout/list1"/>
    <dgm:cxn modelId="{42A256F2-A28D-4655-B05B-C03E4EBB1817}" type="presParOf" srcId="{EA18EF03-99C6-431F-AE72-0A1F1F9FA9EF}" destId="{DC8684A5-2E24-49CA-B238-19EA191E8437}" srcOrd="1" destOrd="0" presId="urn:microsoft.com/office/officeart/2005/8/layout/list1"/>
    <dgm:cxn modelId="{9479E251-E732-4441-86B9-E54149FC54E6}" type="presParOf" srcId="{EA18EF03-99C6-431F-AE72-0A1F1F9FA9EF}" destId="{FE08B871-0C12-41BB-8959-8EB0B4301CB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2D54D92-FADB-4AD2-85C8-8710218B9F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7EC2D97-FC57-47E4-9E32-A39F8113BB9B}">
      <dgm:prSet phldrT="[Text]"/>
      <dgm:spPr/>
      <dgm:t>
        <a:bodyPr/>
        <a:lstStyle/>
        <a:p>
          <a:r>
            <a:rPr lang="en-GB" dirty="0"/>
            <a:t>Section I1.2</a:t>
          </a:r>
        </a:p>
      </dgm:t>
    </dgm:pt>
    <dgm:pt modelId="{A4B63389-6DE8-4CDB-8A7C-02D86F8A45C5}" type="parTrans" cxnId="{261D4BB2-7813-4862-9593-1AFCD7934C9D}">
      <dgm:prSet/>
      <dgm:spPr/>
      <dgm:t>
        <a:bodyPr/>
        <a:lstStyle/>
        <a:p>
          <a:endParaRPr lang="en-GB"/>
        </a:p>
      </dgm:t>
    </dgm:pt>
    <dgm:pt modelId="{EEC40C8B-7386-4A7B-BCB5-BE56155ED1CB}" type="sibTrans" cxnId="{261D4BB2-7813-4862-9593-1AFCD7934C9D}">
      <dgm:prSet/>
      <dgm:spPr/>
      <dgm:t>
        <a:bodyPr/>
        <a:lstStyle/>
        <a:p>
          <a:endParaRPr lang="en-GB"/>
        </a:p>
      </dgm:t>
    </dgm:pt>
    <dgm:pt modelId="{959A944A-3A68-4CB3-BA9C-23F73B0EB4E1}">
      <dgm:prSet/>
      <dgm:spPr/>
      <dgm:t>
        <a:bodyPr/>
        <a:lstStyle/>
        <a:p>
          <a:r>
            <a:rPr lang="en-GB" dirty="0"/>
            <a:t>“</a:t>
          </a:r>
          <a:r>
            <a:rPr lang="en-GB" i="1" dirty="0"/>
            <a:t>Each User undertakes that it will not request, in respect of a Smart Metering System, a Communication Service or Local Command Service that will result in it obtaining Consumption Data, unless: </a:t>
          </a:r>
        </a:p>
      </dgm:t>
    </dgm:pt>
    <dgm:pt modelId="{5BC5BC61-2139-4947-BCF8-D80A55789C14}" type="parTrans" cxnId="{578C29D9-A6A8-4776-9E43-023DEAAA4582}">
      <dgm:prSet/>
      <dgm:spPr/>
      <dgm:t>
        <a:bodyPr/>
        <a:lstStyle/>
        <a:p>
          <a:endParaRPr lang="en-GB"/>
        </a:p>
      </dgm:t>
    </dgm:pt>
    <dgm:pt modelId="{1E917DA1-7CA9-46A3-8FF3-D105F9B765EF}" type="sibTrans" cxnId="{578C29D9-A6A8-4776-9E43-023DEAAA4582}">
      <dgm:prSet/>
      <dgm:spPr/>
      <dgm:t>
        <a:bodyPr/>
        <a:lstStyle/>
        <a:p>
          <a:endParaRPr lang="en-GB"/>
        </a:p>
      </dgm:t>
    </dgm:pt>
    <dgm:pt modelId="{798586B9-C900-4EC2-B1CC-0AFBF633AF65}">
      <dgm:prSet/>
      <dgm:spPr/>
      <dgm:t>
        <a:bodyPr/>
        <a:lstStyle/>
        <a:p>
          <a:endParaRPr lang="en-GB" dirty="0"/>
        </a:p>
      </dgm:t>
    </dgm:pt>
    <dgm:pt modelId="{961D3AB9-8A66-43FB-8733-7C6621AD08E2}" type="parTrans" cxnId="{F8F71639-B8A7-4943-9292-18DECB20E5B1}">
      <dgm:prSet/>
      <dgm:spPr/>
      <dgm:t>
        <a:bodyPr/>
        <a:lstStyle/>
        <a:p>
          <a:endParaRPr lang="en-GB"/>
        </a:p>
      </dgm:t>
    </dgm:pt>
    <dgm:pt modelId="{F7D4E8AD-5487-4F7E-8FD2-F781D9E5500F}" type="sibTrans" cxnId="{F8F71639-B8A7-4943-9292-18DECB20E5B1}">
      <dgm:prSet/>
      <dgm:spPr/>
      <dgm:t>
        <a:bodyPr/>
        <a:lstStyle/>
        <a:p>
          <a:endParaRPr lang="en-GB"/>
        </a:p>
      </dgm:t>
    </dgm:pt>
    <dgm:pt modelId="{FB02EAB2-E540-43B9-87B5-DE0AD211A19F}">
      <dgm:prSet/>
      <dgm:spPr/>
      <dgm:t>
        <a:bodyPr/>
        <a:lstStyle/>
        <a:p>
          <a:r>
            <a:rPr lang="en-GB" i="1" dirty="0"/>
            <a:t>(a) The User has the Appropriate Permission in respect of that Smart Metering System; and </a:t>
          </a:r>
        </a:p>
      </dgm:t>
    </dgm:pt>
    <dgm:pt modelId="{A281C447-3188-49BD-9D70-6130BD8EBAA9}" type="parTrans" cxnId="{5B0946A3-2582-47C8-83ED-6110EE7FC998}">
      <dgm:prSet/>
      <dgm:spPr/>
      <dgm:t>
        <a:bodyPr/>
        <a:lstStyle/>
        <a:p>
          <a:endParaRPr lang="en-GB"/>
        </a:p>
      </dgm:t>
    </dgm:pt>
    <dgm:pt modelId="{EABD4171-65F1-475B-BC84-FBCB95B06C80}" type="sibTrans" cxnId="{5B0946A3-2582-47C8-83ED-6110EE7FC998}">
      <dgm:prSet/>
      <dgm:spPr/>
      <dgm:t>
        <a:bodyPr/>
        <a:lstStyle/>
        <a:p>
          <a:endParaRPr lang="en-GB"/>
        </a:p>
      </dgm:t>
    </dgm:pt>
    <dgm:pt modelId="{D94D8899-9A33-4F09-9C76-5896E139B1FB}">
      <dgm:prSet/>
      <dgm:spPr/>
      <dgm:t>
        <a:bodyPr/>
        <a:lstStyle/>
        <a:p>
          <a:r>
            <a:rPr lang="en-GB" i="1" dirty="0"/>
            <a:t>(b) Where that User is not the Import Supplier, Export Supplier, Gas Supplier, Electricity Distributor or Gas Transporter for that Smart Metering System) the User has, at the point of obtaining Appropriate Permission and at such intervals as are reasonably determined appropriate by the User for the purposes of ensuring that the Energy Consumer is regularly updated of such matters, notified the Energy Consumer in writing of:</a:t>
          </a:r>
        </a:p>
      </dgm:t>
    </dgm:pt>
    <dgm:pt modelId="{2DA165F1-CA50-489A-9CE5-B30FAE1BA96D}" type="parTrans" cxnId="{6DBD6B85-53BD-4605-9470-815EDFE59572}">
      <dgm:prSet/>
      <dgm:spPr/>
      <dgm:t>
        <a:bodyPr/>
        <a:lstStyle/>
        <a:p>
          <a:endParaRPr lang="en-GB"/>
        </a:p>
      </dgm:t>
    </dgm:pt>
    <dgm:pt modelId="{5DBD65EB-4440-4F92-82DC-3342D186EEA3}" type="sibTrans" cxnId="{6DBD6B85-53BD-4605-9470-815EDFE59572}">
      <dgm:prSet/>
      <dgm:spPr/>
      <dgm:t>
        <a:bodyPr/>
        <a:lstStyle/>
        <a:p>
          <a:endParaRPr lang="en-GB"/>
        </a:p>
      </dgm:t>
    </dgm:pt>
    <dgm:pt modelId="{B2C59E6E-534E-4CF8-8191-26A5100E07CD}">
      <dgm:prSet/>
      <dgm:spPr/>
      <dgm:t>
        <a:bodyPr/>
        <a:lstStyle/>
        <a:p>
          <a:r>
            <a:rPr lang="en-GB" i="1" dirty="0"/>
            <a:t>	(</a:t>
          </a:r>
          <a:r>
            <a:rPr lang="en-GB" i="1" dirty="0" err="1"/>
            <a:t>i</a:t>
          </a:r>
          <a:r>
            <a:rPr lang="en-GB" i="1" dirty="0"/>
            <a:t>) the time periods (by reference to length) in respect of which the User obtains or may obtain Consumption Data.</a:t>
          </a:r>
        </a:p>
      </dgm:t>
    </dgm:pt>
    <dgm:pt modelId="{05AEDFC2-CAD8-4975-9EB3-9B256434E757}" type="parTrans" cxnId="{2B951E80-4672-46F9-8F64-BEA7359EF38D}">
      <dgm:prSet/>
      <dgm:spPr/>
      <dgm:t>
        <a:bodyPr/>
        <a:lstStyle/>
        <a:p>
          <a:endParaRPr lang="en-GB"/>
        </a:p>
      </dgm:t>
    </dgm:pt>
    <dgm:pt modelId="{7F711CC4-3431-4D86-9641-AEC7BDD6F82E}" type="sibTrans" cxnId="{2B951E80-4672-46F9-8F64-BEA7359EF38D}">
      <dgm:prSet/>
      <dgm:spPr/>
      <dgm:t>
        <a:bodyPr/>
        <a:lstStyle/>
        <a:p>
          <a:endParaRPr lang="en-GB"/>
        </a:p>
      </dgm:t>
    </dgm:pt>
    <dgm:pt modelId="{BF0B1946-3253-41AC-A367-B1C026BBBE8F}">
      <dgm:prSet/>
      <dgm:spPr/>
      <dgm:t>
        <a:bodyPr/>
        <a:lstStyle/>
        <a:p>
          <a:r>
            <a:rPr lang="en-GB" i="1" dirty="0"/>
            <a:t>	(ii) the purposes for which that Consumption Data is, or may be, used by the User.</a:t>
          </a:r>
        </a:p>
      </dgm:t>
    </dgm:pt>
    <dgm:pt modelId="{EE8DB2F7-6876-4FA2-8545-C98C762EFAA2}" type="parTrans" cxnId="{4091D91A-6525-45A7-8EC5-3A1D36124D40}">
      <dgm:prSet/>
      <dgm:spPr/>
      <dgm:t>
        <a:bodyPr/>
        <a:lstStyle/>
        <a:p>
          <a:endParaRPr lang="en-GB"/>
        </a:p>
      </dgm:t>
    </dgm:pt>
    <dgm:pt modelId="{DEE870B5-21FC-44A8-A13E-636729B573A3}" type="sibTrans" cxnId="{4091D91A-6525-45A7-8EC5-3A1D36124D40}">
      <dgm:prSet/>
      <dgm:spPr/>
      <dgm:t>
        <a:bodyPr/>
        <a:lstStyle/>
        <a:p>
          <a:endParaRPr lang="en-GB"/>
        </a:p>
      </dgm:t>
    </dgm:pt>
    <dgm:pt modelId="{39AA0A9E-B497-4F0D-891F-C9667F2C6F9C}">
      <dgm:prSet/>
      <dgm:spPr/>
      <dgm:t>
        <a:bodyPr/>
        <a:lstStyle/>
        <a:p>
          <a:r>
            <a:rPr lang="en-GB" i="1" dirty="0"/>
            <a:t>	(iii) the Energy Consumer’s right to object or withdrawn consent (as the case may be) to the User obtaining or using that Consumption Data, and the process by which the Energy Consumer may object or withdraw consent”. </a:t>
          </a:r>
        </a:p>
      </dgm:t>
    </dgm:pt>
    <dgm:pt modelId="{1E0DB134-4402-4834-B5C8-EF3CDCACEE68}" type="parTrans" cxnId="{5934EBB9-A574-489B-BC27-6A1CB52E0381}">
      <dgm:prSet/>
      <dgm:spPr/>
      <dgm:t>
        <a:bodyPr/>
        <a:lstStyle/>
        <a:p>
          <a:endParaRPr lang="en-GB"/>
        </a:p>
      </dgm:t>
    </dgm:pt>
    <dgm:pt modelId="{243D2D90-CBBC-4BA9-AD42-AF4EE38438FD}" type="sibTrans" cxnId="{5934EBB9-A574-489B-BC27-6A1CB52E0381}">
      <dgm:prSet/>
      <dgm:spPr/>
      <dgm:t>
        <a:bodyPr/>
        <a:lstStyle/>
        <a:p>
          <a:endParaRPr lang="en-GB"/>
        </a:p>
      </dgm:t>
    </dgm:pt>
    <dgm:pt modelId="{EA18EF03-99C6-431F-AE72-0A1F1F9FA9EF}" type="pres">
      <dgm:prSet presAssocID="{B2D54D92-FADB-4AD2-85C8-8710218B9F39}" presName="linear" presStyleCnt="0">
        <dgm:presLayoutVars>
          <dgm:dir/>
          <dgm:animLvl val="lvl"/>
          <dgm:resizeHandles val="exact"/>
        </dgm:presLayoutVars>
      </dgm:prSet>
      <dgm:spPr/>
    </dgm:pt>
    <dgm:pt modelId="{A1015F2E-9898-417B-B1F5-E715D3BAA803}" type="pres">
      <dgm:prSet presAssocID="{C7EC2D97-FC57-47E4-9E32-A39F8113BB9B}" presName="parentLin" presStyleCnt="0"/>
      <dgm:spPr/>
    </dgm:pt>
    <dgm:pt modelId="{D980994C-D45B-488A-9DC5-EB294630389D}" type="pres">
      <dgm:prSet presAssocID="{C7EC2D97-FC57-47E4-9E32-A39F8113BB9B}" presName="parentLeftMargin" presStyleLbl="node1" presStyleIdx="0" presStyleCnt="1"/>
      <dgm:spPr/>
    </dgm:pt>
    <dgm:pt modelId="{F7C01E0C-2AD8-411F-9EFD-C51DB53FD326}" type="pres">
      <dgm:prSet presAssocID="{C7EC2D97-FC57-47E4-9E32-A39F8113BB9B}" presName="parentText" presStyleLbl="node1" presStyleIdx="0" presStyleCnt="1" custLinFactNeighborX="-3510" custLinFactNeighborY="1671">
        <dgm:presLayoutVars>
          <dgm:chMax val="0"/>
          <dgm:bulletEnabled val="1"/>
        </dgm:presLayoutVars>
      </dgm:prSet>
      <dgm:spPr/>
    </dgm:pt>
    <dgm:pt modelId="{DC8684A5-2E24-49CA-B238-19EA191E8437}" type="pres">
      <dgm:prSet presAssocID="{C7EC2D97-FC57-47E4-9E32-A39F8113BB9B}" presName="negativeSpace" presStyleCnt="0"/>
      <dgm:spPr/>
    </dgm:pt>
    <dgm:pt modelId="{FE08B871-0C12-41BB-8959-8EB0B4301CB0}" type="pres">
      <dgm:prSet presAssocID="{C7EC2D97-FC57-47E4-9E32-A39F8113BB9B}" presName="childText" presStyleLbl="conFgAcc1" presStyleIdx="0" presStyleCnt="1" custLinFactNeighborY="12646">
        <dgm:presLayoutVars>
          <dgm:bulletEnabled val="1"/>
        </dgm:presLayoutVars>
      </dgm:prSet>
      <dgm:spPr/>
    </dgm:pt>
  </dgm:ptLst>
  <dgm:cxnLst>
    <dgm:cxn modelId="{9AB83003-B02F-4F9B-9249-EFC9FE6E8990}" type="presOf" srcId="{B2D54D92-FADB-4AD2-85C8-8710218B9F39}" destId="{EA18EF03-99C6-431F-AE72-0A1F1F9FA9EF}" srcOrd="0" destOrd="0" presId="urn:microsoft.com/office/officeart/2005/8/layout/list1"/>
    <dgm:cxn modelId="{4F4A5D0B-2925-463C-B1DB-5587044C43EC}" type="presOf" srcId="{959A944A-3A68-4CB3-BA9C-23F73B0EB4E1}" destId="{FE08B871-0C12-41BB-8959-8EB0B4301CB0}" srcOrd="0" destOrd="0" presId="urn:microsoft.com/office/officeart/2005/8/layout/list1"/>
    <dgm:cxn modelId="{4799FA0B-A249-44CE-AAF2-AF4EF7BF1C23}" type="presOf" srcId="{C7EC2D97-FC57-47E4-9E32-A39F8113BB9B}" destId="{D980994C-D45B-488A-9DC5-EB294630389D}" srcOrd="0" destOrd="0" presId="urn:microsoft.com/office/officeart/2005/8/layout/list1"/>
    <dgm:cxn modelId="{4091D91A-6525-45A7-8EC5-3A1D36124D40}" srcId="{C7EC2D97-FC57-47E4-9E32-A39F8113BB9B}" destId="{BF0B1946-3253-41AC-A367-B1C026BBBE8F}" srcOrd="4" destOrd="0" parTransId="{EE8DB2F7-6876-4FA2-8545-C98C762EFAA2}" sibTransId="{DEE870B5-21FC-44A8-A13E-636729B573A3}"/>
    <dgm:cxn modelId="{1448D21F-EFD2-49CC-9C75-E137EA95D13C}" type="presOf" srcId="{C7EC2D97-FC57-47E4-9E32-A39F8113BB9B}" destId="{F7C01E0C-2AD8-411F-9EFD-C51DB53FD326}" srcOrd="1" destOrd="0" presId="urn:microsoft.com/office/officeart/2005/8/layout/list1"/>
    <dgm:cxn modelId="{39E14F37-557B-40AE-AC37-3235A8984759}" type="presOf" srcId="{B2C59E6E-534E-4CF8-8191-26A5100E07CD}" destId="{FE08B871-0C12-41BB-8959-8EB0B4301CB0}" srcOrd="0" destOrd="3" presId="urn:microsoft.com/office/officeart/2005/8/layout/list1"/>
    <dgm:cxn modelId="{F8F71639-B8A7-4943-9292-18DECB20E5B1}" srcId="{C7EC2D97-FC57-47E4-9E32-A39F8113BB9B}" destId="{798586B9-C900-4EC2-B1CC-0AFBF633AF65}" srcOrd="6" destOrd="0" parTransId="{961D3AB9-8A66-43FB-8733-7C6621AD08E2}" sibTransId="{F7D4E8AD-5487-4F7E-8FD2-F781D9E5500F}"/>
    <dgm:cxn modelId="{39B21765-FD4E-4E7E-8F56-F60C49CB305D}" type="presOf" srcId="{39AA0A9E-B497-4F0D-891F-C9667F2C6F9C}" destId="{FE08B871-0C12-41BB-8959-8EB0B4301CB0}" srcOrd="0" destOrd="5" presId="urn:microsoft.com/office/officeart/2005/8/layout/list1"/>
    <dgm:cxn modelId="{2B951E80-4672-46F9-8F64-BEA7359EF38D}" srcId="{C7EC2D97-FC57-47E4-9E32-A39F8113BB9B}" destId="{B2C59E6E-534E-4CF8-8191-26A5100E07CD}" srcOrd="3" destOrd="0" parTransId="{05AEDFC2-CAD8-4975-9EB3-9B256434E757}" sibTransId="{7F711CC4-3431-4D86-9641-AEC7BDD6F82E}"/>
    <dgm:cxn modelId="{6DBD6B85-53BD-4605-9470-815EDFE59572}" srcId="{C7EC2D97-FC57-47E4-9E32-A39F8113BB9B}" destId="{D94D8899-9A33-4F09-9C76-5896E139B1FB}" srcOrd="2" destOrd="0" parTransId="{2DA165F1-CA50-489A-9CE5-B30FAE1BA96D}" sibTransId="{5DBD65EB-4440-4F92-82DC-3342D186EEA3}"/>
    <dgm:cxn modelId="{CD245587-C8A7-4897-BB43-81FAA059E2EF}" type="presOf" srcId="{BF0B1946-3253-41AC-A367-B1C026BBBE8F}" destId="{FE08B871-0C12-41BB-8959-8EB0B4301CB0}" srcOrd="0" destOrd="4" presId="urn:microsoft.com/office/officeart/2005/8/layout/list1"/>
    <dgm:cxn modelId="{5B0946A3-2582-47C8-83ED-6110EE7FC998}" srcId="{C7EC2D97-FC57-47E4-9E32-A39F8113BB9B}" destId="{FB02EAB2-E540-43B9-87B5-DE0AD211A19F}" srcOrd="1" destOrd="0" parTransId="{A281C447-3188-49BD-9D70-6130BD8EBAA9}" sibTransId="{EABD4171-65F1-475B-BC84-FBCB95B06C80}"/>
    <dgm:cxn modelId="{45D0CDA6-D7DA-4A34-8252-7EB6F7DE1E30}" type="presOf" srcId="{798586B9-C900-4EC2-B1CC-0AFBF633AF65}" destId="{FE08B871-0C12-41BB-8959-8EB0B4301CB0}" srcOrd="0" destOrd="6" presId="urn:microsoft.com/office/officeart/2005/8/layout/list1"/>
    <dgm:cxn modelId="{261D4BB2-7813-4862-9593-1AFCD7934C9D}" srcId="{B2D54D92-FADB-4AD2-85C8-8710218B9F39}" destId="{C7EC2D97-FC57-47E4-9E32-A39F8113BB9B}" srcOrd="0" destOrd="0" parTransId="{A4B63389-6DE8-4CDB-8A7C-02D86F8A45C5}" sibTransId="{EEC40C8B-7386-4A7B-BCB5-BE56155ED1CB}"/>
    <dgm:cxn modelId="{5934EBB9-A574-489B-BC27-6A1CB52E0381}" srcId="{C7EC2D97-FC57-47E4-9E32-A39F8113BB9B}" destId="{39AA0A9E-B497-4F0D-891F-C9667F2C6F9C}" srcOrd="5" destOrd="0" parTransId="{1E0DB134-4402-4834-B5C8-EF3CDCACEE68}" sibTransId="{243D2D90-CBBC-4BA9-AD42-AF4EE38438FD}"/>
    <dgm:cxn modelId="{578C29D9-A6A8-4776-9E43-023DEAAA4582}" srcId="{C7EC2D97-FC57-47E4-9E32-A39F8113BB9B}" destId="{959A944A-3A68-4CB3-BA9C-23F73B0EB4E1}" srcOrd="0" destOrd="0" parTransId="{5BC5BC61-2139-4947-BCF8-D80A55789C14}" sibTransId="{1E917DA1-7CA9-46A3-8FF3-D105F9B765EF}"/>
    <dgm:cxn modelId="{00332EFC-E32B-4163-BFFE-C2D2AD1736F0}" type="presOf" srcId="{D94D8899-9A33-4F09-9C76-5896E139B1FB}" destId="{FE08B871-0C12-41BB-8959-8EB0B4301CB0}" srcOrd="0" destOrd="2" presId="urn:microsoft.com/office/officeart/2005/8/layout/list1"/>
    <dgm:cxn modelId="{61636DFE-C8B7-4F84-9C8F-625405524C1E}" type="presOf" srcId="{FB02EAB2-E540-43B9-87B5-DE0AD211A19F}" destId="{FE08B871-0C12-41BB-8959-8EB0B4301CB0}" srcOrd="0" destOrd="1" presId="urn:microsoft.com/office/officeart/2005/8/layout/list1"/>
    <dgm:cxn modelId="{B20E2ACF-8E0A-4952-94B7-15706A77A0EC}" type="presParOf" srcId="{EA18EF03-99C6-431F-AE72-0A1F1F9FA9EF}" destId="{A1015F2E-9898-417B-B1F5-E715D3BAA803}" srcOrd="0" destOrd="0" presId="urn:microsoft.com/office/officeart/2005/8/layout/list1"/>
    <dgm:cxn modelId="{5D8DFFA6-35EF-4E52-914D-9D6D46D8721A}" type="presParOf" srcId="{A1015F2E-9898-417B-B1F5-E715D3BAA803}" destId="{D980994C-D45B-488A-9DC5-EB294630389D}" srcOrd="0" destOrd="0" presId="urn:microsoft.com/office/officeart/2005/8/layout/list1"/>
    <dgm:cxn modelId="{BC03B0D0-22D3-4780-86FA-242649796ED5}" type="presParOf" srcId="{A1015F2E-9898-417B-B1F5-E715D3BAA803}" destId="{F7C01E0C-2AD8-411F-9EFD-C51DB53FD326}" srcOrd="1" destOrd="0" presId="urn:microsoft.com/office/officeart/2005/8/layout/list1"/>
    <dgm:cxn modelId="{42A256F2-A28D-4655-B05B-C03E4EBB1817}" type="presParOf" srcId="{EA18EF03-99C6-431F-AE72-0A1F1F9FA9EF}" destId="{DC8684A5-2E24-49CA-B238-19EA191E8437}" srcOrd="1" destOrd="0" presId="urn:microsoft.com/office/officeart/2005/8/layout/list1"/>
    <dgm:cxn modelId="{9479E251-E732-4441-86B9-E54149FC54E6}" type="presParOf" srcId="{EA18EF03-99C6-431F-AE72-0A1F1F9FA9EF}" destId="{FE08B871-0C12-41BB-8959-8EB0B4301CB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2D54D92-FADB-4AD2-85C8-8710218B9F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7EC2D97-FC57-47E4-9E32-A39F8113BB9B}">
      <dgm:prSet phldrT="[Text]"/>
      <dgm:spPr/>
      <dgm:t>
        <a:bodyPr/>
        <a:lstStyle/>
        <a:p>
          <a:r>
            <a:rPr lang="en-GB" dirty="0"/>
            <a:t>Appropriate Permission </a:t>
          </a:r>
        </a:p>
      </dgm:t>
    </dgm:pt>
    <dgm:pt modelId="{A4B63389-6DE8-4CDB-8A7C-02D86F8A45C5}" type="parTrans" cxnId="{261D4BB2-7813-4862-9593-1AFCD7934C9D}">
      <dgm:prSet/>
      <dgm:spPr/>
      <dgm:t>
        <a:bodyPr/>
        <a:lstStyle/>
        <a:p>
          <a:endParaRPr lang="en-GB"/>
        </a:p>
      </dgm:t>
    </dgm:pt>
    <dgm:pt modelId="{EEC40C8B-7386-4A7B-BCB5-BE56155ED1CB}" type="sibTrans" cxnId="{261D4BB2-7813-4862-9593-1AFCD7934C9D}">
      <dgm:prSet/>
      <dgm:spPr/>
      <dgm:t>
        <a:bodyPr/>
        <a:lstStyle/>
        <a:p>
          <a:endParaRPr lang="en-GB"/>
        </a:p>
      </dgm:t>
    </dgm:pt>
    <dgm:pt modelId="{959A944A-3A68-4CB3-BA9C-23F73B0EB4E1}">
      <dgm:prSet/>
      <dgm:spPr/>
      <dgm:t>
        <a:bodyPr/>
        <a:lstStyle/>
        <a:p>
          <a:r>
            <a:rPr lang="en-GB" dirty="0"/>
            <a:t>Section I1.2 prevents Users from obtaining Consumption Data without Appropriate Permission. The current definition of Appropriate Permission allows: </a:t>
          </a:r>
        </a:p>
      </dgm:t>
    </dgm:pt>
    <dgm:pt modelId="{5BC5BC61-2139-4947-BCF8-D80A55789C14}" type="parTrans" cxnId="{578C29D9-A6A8-4776-9E43-023DEAAA4582}">
      <dgm:prSet/>
      <dgm:spPr/>
      <dgm:t>
        <a:bodyPr/>
        <a:lstStyle/>
        <a:p>
          <a:endParaRPr lang="en-GB"/>
        </a:p>
      </dgm:t>
    </dgm:pt>
    <dgm:pt modelId="{1E917DA1-7CA9-46A3-8FF3-D105F9B765EF}" type="sibTrans" cxnId="{578C29D9-A6A8-4776-9E43-023DEAAA4582}">
      <dgm:prSet/>
      <dgm:spPr/>
      <dgm:t>
        <a:bodyPr/>
        <a:lstStyle/>
        <a:p>
          <a:endParaRPr lang="en-GB"/>
        </a:p>
      </dgm:t>
    </dgm:pt>
    <dgm:pt modelId="{30542814-4D73-45DB-8BA7-C13FD3D67ABF}">
      <dgm:prSet/>
      <dgm:spPr/>
      <dgm:t>
        <a:bodyPr/>
        <a:lstStyle/>
        <a:p>
          <a:r>
            <a:rPr lang="en-GB" i="1" dirty="0"/>
            <a:t>“(a) Where that User is the Import Supplier, Export Supplier, Gas Supplier, Electricity Distributor or Gas Transporter for that Smart Metering System) that the User does not need consent to access that Consumption Data in accordance with its Energy Licence, or that the User has consent (whether explicit or implicit) in accordance with the requirements of its Energy Licence.</a:t>
          </a:r>
        </a:p>
      </dgm:t>
    </dgm:pt>
    <dgm:pt modelId="{D67C4A9E-CBD1-49C4-8BE1-F59297DD1ECA}" type="parTrans" cxnId="{D4FA88DA-9D36-4E28-B3D0-78FC8CF11215}">
      <dgm:prSet/>
      <dgm:spPr/>
    </dgm:pt>
    <dgm:pt modelId="{0F450566-9FB5-4494-BD0A-34AAF482BC9D}" type="sibTrans" cxnId="{D4FA88DA-9D36-4E28-B3D0-78FC8CF11215}">
      <dgm:prSet/>
      <dgm:spPr/>
    </dgm:pt>
    <dgm:pt modelId="{4EEE7F9F-C8E4-4889-8C51-2570E00A4A3B}">
      <dgm:prSet/>
      <dgm:spPr/>
      <dgm:t>
        <a:bodyPr/>
        <a:lstStyle/>
        <a:p>
          <a:r>
            <a:rPr lang="en-GB" i="1" dirty="0"/>
            <a:t>(b) Where that User is not the Import Supplier, Export Supplier, Gas Supplier, Electricity Distributor or Gas Transporter for that Smart Metering System) that the Energy Consumer has given the User Unambiguous Consent to obtain that Consumption Data and that consent has not been withdrawn.”</a:t>
          </a:r>
        </a:p>
      </dgm:t>
    </dgm:pt>
    <dgm:pt modelId="{750BB9CF-DDA4-4A10-9B2C-5A0095055268}" type="parTrans" cxnId="{6D3067FA-7D90-4207-A605-A74A040F7D89}">
      <dgm:prSet/>
      <dgm:spPr/>
    </dgm:pt>
    <dgm:pt modelId="{4EE18999-FDC0-43D4-A266-081C4F1A8B6D}" type="sibTrans" cxnId="{6D3067FA-7D90-4207-A605-A74A040F7D89}">
      <dgm:prSet/>
      <dgm:spPr/>
    </dgm:pt>
    <dgm:pt modelId="{A656682B-EDDD-42CC-9336-C68652C1F0FE}">
      <dgm:prSet/>
      <dgm:spPr/>
      <dgm:t>
        <a:bodyPr/>
        <a:lstStyle/>
        <a:p>
          <a:r>
            <a:rPr lang="en-GB" i="1" dirty="0">
              <a:solidFill>
                <a:srgbClr val="FF0000"/>
              </a:solidFill>
            </a:rPr>
            <a:t>(c) Where that User is not the Import Supplier, Export Supplier, Electricity Distributor or Gas Transporter for that Smart Metering System) but is contracted to act on behalf of a Party with an Energy Licence) that Energy Consumer does not need to give Unambiguous Consent to access Consumption Data. </a:t>
          </a:r>
        </a:p>
      </dgm:t>
    </dgm:pt>
    <dgm:pt modelId="{0CEB4D47-4E64-48B8-8D3B-EE33FD8DF2EE}" type="parTrans" cxnId="{934A6616-5B3B-435A-AC1A-97D61CFA425A}">
      <dgm:prSet/>
      <dgm:spPr/>
    </dgm:pt>
    <dgm:pt modelId="{745603DE-65B0-4405-A1D0-C0A4F9508E9B}" type="sibTrans" cxnId="{934A6616-5B3B-435A-AC1A-97D61CFA425A}">
      <dgm:prSet/>
      <dgm:spPr/>
    </dgm:pt>
    <dgm:pt modelId="{EA18EF03-99C6-431F-AE72-0A1F1F9FA9EF}" type="pres">
      <dgm:prSet presAssocID="{B2D54D92-FADB-4AD2-85C8-8710218B9F39}" presName="linear" presStyleCnt="0">
        <dgm:presLayoutVars>
          <dgm:dir/>
          <dgm:animLvl val="lvl"/>
          <dgm:resizeHandles val="exact"/>
        </dgm:presLayoutVars>
      </dgm:prSet>
      <dgm:spPr/>
    </dgm:pt>
    <dgm:pt modelId="{A1015F2E-9898-417B-B1F5-E715D3BAA803}" type="pres">
      <dgm:prSet presAssocID="{C7EC2D97-FC57-47E4-9E32-A39F8113BB9B}" presName="parentLin" presStyleCnt="0"/>
      <dgm:spPr/>
    </dgm:pt>
    <dgm:pt modelId="{D980994C-D45B-488A-9DC5-EB294630389D}" type="pres">
      <dgm:prSet presAssocID="{C7EC2D97-FC57-47E4-9E32-A39F8113BB9B}" presName="parentLeftMargin" presStyleLbl="node1" presStyleIdx="0" presStyleCnt="1"/>
      <dgm:spPr/>
    </dgm:pt>
    <dgm:pt modelId="{F7C01E0C-2AD8-411F-9EFD-C51DB53FD326}" type="pres">
      <dgm:prSet presAssocID="{C7EC2D97-FC57-47E4-9E32-A39F8113BB9B}" presName="parentText" presStyleLbl="node1" presStyleIdx="0" presStyleCnt="1" custLinFactNeighborX="-3510" custLinFactNeighborY="1671">
        <dgm:presLayoutVars>
          <dgm:chMax val="0"/>
          <dgm:bulletEnabled val="1"/>
        </dgm:presLayoutVars>
      </dgm:prSet>
      <dgm:spPr/>
    </dgm:pt>
    <dgm:pt modelId="{DC8684A5-2E24-49CA-B238-19EA191E8437}" type="pres">
      <dgm:prSet presAssocID="{C7EC2D97-FC57-47E4-9E32-A39F8113BB9B}" presName="negativeSpace" presStyleCnt="0"/>
      <dgm:spPr/>
    </dgm:pt>
    <dgm:pt modelId="{FE08B871-0C12-41BB-8959-8EB0B4301CB0}" type="pres">
      <dgm:prSet presAssocID="{C7EC2D97-FC57-47E4-9E32-A39F8113BB9B}" presName="childText" presStyleLbl="conFgAcc1" presStyleIdx="0" presStyleCnt="1" custLinFactNeighborY="12646">
        <dgm:presLayoutVars>
          <dgm:bulletEnabled val="1"/>
        </dgm:presLayoutVars>
      </dgm:prSet>
      <dgm:spPr/>
    </dgm:pt>
  </dgm:ptLst>
  <dgm:cxnLst>
    <dgm:cxn modelId="{9AB83003-B02F-4F9B-9249-EFC9FE6E8990}" type="presOf" srcId="{B2D54D92-FADB-4AD2-85C8-8710218B9F39}" destId="{EA18EF03-99C6-431F-AE72-0A1F1F9FA9EF}" srcOrd="0" destOrd="0" presId="urn:microsoft.com/office/officeart/2005/8/layout/list1"/>
    <dgm:cxn modelId="{4F4A5D0B-2925-463C-B1DB-5587044C43EC}" type="presOf" srcId="{959A944A-3A68-4CB3-BA9C-23F73B0EB4E1}" destId="{FE08B871-0C12-41BB-8959-8EB0B4301CB0}" srcOrd="0" destOrd="0" presId="urn:microsoft.com/office/officeart/2005/8/layout/list1"/>
    <dgm:cxn modelId="{4799FA0B-A249-44CE-AAF2-AF4EF7BF1C23}" type="presOf" srcId="{C7EC2D97-FC57-47E4-9E32-A39F8113BB9B}" destId="{D980994C-D45B-488A-9DC5-EB294630389D}" srcOrd="0" destOrd="0" presId="urn:microsoft.com/office/officeart/2005/8/layout/list1"/>
    <dgm:cxn modelId="{934A6616-5B3B-435A-AC1A-97D61CFA425A}" srcId="{C7EC2D97-FC57-47E4-9E32-A39F8113BB9B}" destId="{A656682B-EDDD-42CC-9336-C68652C1F0FE}" srcOrd="3" destOrd="0" parTransId="{0CEB4D47-4E64-48B8-8D3B-EE33FD8DF2EE}" sibTransId="{745603DE-65B0-4405-A1D0-C0A4F9508E9B}"/>
    <dgm:cxn modelId="{1448D21F-EFD2-49CC-9C75-E137EA95D13C}" type="presOf" srcId="{C7EC2D97-FC57-47E4-9E32-A39F8113BB9B}" destId="{F7C01E0C-2AD8-411F-9EFD-C51DB53FD326}" srcOrd="1" destOrd="0" presId="urn:microsoft.com/office/officeart/2005/8/layout/list1"/>
    <dgm:cxn modelId="{A3ABA06E-6052-47A1-B012-55F48DFBF0ED}" type="presOf" srcId="{4EEE7F9F-C8E4-4889-8C51-2570E00A4A3B}" destId="{FE08B871-0C12-41BB-8959-8EB0B4301CB0}" srcOrd="0" destOrd="2" presId="urn:microsoft.com/office/officeart/2005/8/layout/list1"/>
    <dgm:cxn modelId="{261D4BB2-7813-4862-9593-1AFCD7934C9D}" srcId="{B2D54D92-FADB-4AD2-85C8-8710218B9F39}" destId="{C7EC2D97-FC57-47E4-9E32-A39F8113BB9B}" srcOrd="0" destOrd="0" parTransId="{A4B63389-6DE8-4CDB-8A7C-02D86F8A45C5}" sibTransId="{EEC40C8B-7386-4A7B-BCB5-BE56155ED1CB}"/>
    <dgm:cxn modelId="{578C29D9-A6A8-4776-9E43-023DEAAA4582}" srcId="{C7EC2D97-FC57-47E4-9E32-A39F8113BB9B}" destId="{959A944A-3A68-4CB3-BA9C-23F73B0EB4E1}" srcOrd="0" destOrd="0" parTransId="{5BC5BC61-2139-4947-BCF8-D80A55789C14}" sibTransId="{1E917DA1-7CA9-46A3-8FF3-D105F9B765EF}"/>
    <dgm:cxn modelId="{D4FA88DA-9D36-4E28-B3D0-78FC8CF11215}" srcId="{C7EC2D97-FC57-47E4-9E32-A39F8113BB9B}" destId="{30542814-4D73-45DB-8BA7-C13FD3D67ABF}" srcOrd="1" destOrd="0" parTransId="{D67C4A9E-CBD1-49C4-8BE1-F59297DD1ECA}" sibTransId="{0F450566-9FB5-4494-BD0A-34AAF482BC9D}"/>
    <dgm:cxn modelId="{C07AFDF1-A195-47E9-BFF1-3B84C5909550}" type="presOf" srcId="{A656682B-EDDD-42CC-9336-C68652C1F0FE}" destId="{FE08B871-0C12-41BB-8959-8EB0B4301CB0}" srcOrd="0" destOrd="3" presId="urn:microsoft.com/office/officeart/2005/8/layout/list1"/>
    <dgm:cxn modelId="{324B88F2-04F1-4EA6-B84E-51DAFC7729FF}" type="presOf" srcId="{30542814-4D73-45DB-8BA7-C13FD3D67ABF}" destId="{FE08B871-0C12-41BB-8959-8EB0B4301CB0}" srcOrd="0" destOrd="1" presId="urn:microsoft.com/office/officeart/2005/8/layout/list1"/>
    <dgm:cxn modelId="{6D3067FA-7D90-4207-A605-A74A040F7D89}" srcId="{C7EC2D97-FC57-47E4-9E32-A39F8113BB9B}" destId="{4EEE7F9F-C8E4-4889-8C51-2570E00A4A3B}" srcOrd="2" destOrd="0" parTransId="{750BB9CF-DDA4-4A10-9B2C-5A0095055268}" sibTransId="{4EE18999-FDC0-43D4-A266-081C4F1A8B6D}"/>
    <dgm:cxn modelId="{B20E2ACF-8E0A-4952-94B7-15706A77A0EC}" type="presParOf" srcId="{EA18EF03-99C6-431F-AE72-0A1F1F9FA9EF}" destId="{A1015F2E-9898-417B-B1F5-E715D3BAA803}" srcOrd="0" destOrd="0" presId="urn:microsoft.com/office/officeart/2005/8/layout/list1"/>
    <dgm:cxn modelId="{5D8DFFA6-35EF-4E52-914D-9D6D46D8721A}" type="presParOf" srcId="{A1015F2E-9898-417B-B1F5-E715D3BAA803}" destId="{D980994C-D45B-488A-9DC5-EB294630389D}" srcOrd="0" destOrd="0" presId="urn:microsoft.com/office/officeart/2005/8/layout/list1"/>
    <dgm:cxn modelId="{BC03B0D0-22D3-4780-86FA-242649796ED5}" type="presParOf" srcId="{A1015F2E-9898-417B-B1F5-E715D3BAA803}" destId="{F7C01E0C-2AD8-411F-9EFD-C51DB53FD326}" srcOrd="1" destOrd="0" presId="urn:microsoft.com/office/officeart/2005/8/layout/list1"/>
    <dgm:cxn modelId="{42A256F2-A28D-4655-B05B-C03E4EBB1817}" type="presParOf" srcId="{EA18EF03-99C6-431F-AE72-0A1F1F9FA9EF}" destId="{DC8684A5-2E24-49CA-B238-19EA191E8437}" srcOrd="1" destOrd="0" presId="urn:microsoft.com/office/officeart/2005/8/layout/list1"/>
    <dgm:cxn modelId="{9479E251-E732-4441-86B9-E54149FC54E6}" type="presParOf" srcId="{EA18EF03-99C6-431F-AE72-0A1F1F9FA9EF}" destId="{FE08B871-0C12-41BB-8959-8EB0B4301CB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4F5EE1-C8E3-4CE7-A4F7-032712FCED5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247AD8BF-EE8B-4355-8AED-8C20BD5095ED}">
      <dgm:prSet/>
      <dgm:spPr/>
      <dgm:t>
        <a:bodyPr/>
        <a:lstStyle/>
        <a:p>
          <a:r>
            <a:rPr lang="en-GB"/>
            <a:t>Issue &amp; Impacts</a:t>
          </a:r>
        </a:p>
      </dgm:t>
    </dgm:pt>
    <dgm:pt modelId="{FF24F852-3ED3-4EE7-8AF1-2D9EC2AA3F84}" type="parTrans" cxnId="{033E8EBA-44D7-490E-9892-27BDCD041B4F}">
      <dgm:prSet/>
      <dgm:spPr/>
      <dgm:t>
        <a:bodyPr/>
        <a:lstStyle/>
        <a:p>
          <a:endParaRPr lang="en-GB"/>
        </a:p>
      </dgm:t>
    </dgm:pt>
    <dgm:pt modelId="{D3B2C786-DB8C-4D0D-AE2E-8BD09AB19E97}" type="sibTrans" cxnId="{033E8EBA-44D7-490E-9892-27BDCD041B4F}">
      <dgm:prSet/>
      <dgm:spPr/>
      <dgm:t>
        <a:bodyPr/>
        <a:lstStyle/>
        <a:p>
          <a:endParaRPr lang="en-GB"/>
        </a:p>
      </dgm:t>
    </dgm:pt>
    <dgm:pt modelId="{669A0693-6E17-4A3C-98CC-6A31D5BF63CD}">
      <dgm:prSet phldrT="[Text]"/>
      <dgm:spPr/>
      <dgm:t>
        <a:bodyPr/>
        <a:lstStyle/>
        <a:p>
          <a:r>
            <a:rPr lang="en-GB"/>
            <a:t>Solution</a:t>
          </a:r>
        </a:p>
      </dgm:t>
    </dgm:pt>
    <dgm:pt modelId="{611A9CC4-63AB-47B5-B346-2983DD7670CE}" type="parTrans" cxnId="{F1D8CDE5-8795-40A8-8853-BE76E7D9F461}">
      <dgm:prSet/>
      <dgm:spPr/>
      <dgm:t>
        <a:bodyPr/>
        <a:lstStyle/>
        <a:p>
          <a:endParaRPr lang="en-GB"/>
        </a:p>
      </dgm:t>
    </dgm:pt>
    <dgm:pt modelId="{2B90448E-AAD1-4126-99E2-74BBCD09B2B3}" type="sibTrans" cxnId="{F1D8CDE5-8795-40A8-8853-BE76E7D9F461}">
      <dgm:prSet/>
      <dgm:spPr/>
      <dgm:t>
        <a:bodyPr/>
        <a:lstStyle/>
        <a:p>
          <a:endParaRPr lang="en-GB"/>
        </a:p>
      </dgm:t>
    </dgm:pt>
    <dgm:pt modelId="{9EC2E6FD-8CAB-4AF4-890C-48224BA0C8AF}">
      <dgm:prSet/>
      <dgm:spPr/>
      <dgm:t>
        <a:bodyPr/>
        <a:lstStyle/>
        <a:p>
          <a:r>
            <a:rPr lang="en-GB"/>
            <a:t>DCC Users have to submit Communications Hub forecasts 24 months in advance of delivery, with first binding forecast 10 months out.</a:t>
          </a:r>
        </a:p>
      </dgm:t>
    </dgm:pt>
    <dgm:pt modelId="{9121E7F5-1BF6-47C8-983F-E83A5160C444}" type="parTrans" cxnId="{12411327-8789-4581-9E62-3447B4D88491}">
      <dgm:prSet/>
      <dgm:spPr/>
      <dgm:t>
        <a:bodyPr/>
        <a:lstStyle/>
        <a:p>
          <a:endParaRPr lang="en-GB"/>
        </a:p>
      </dgm:t>
    </dgm:pt>
    <dgm:pt modelId="{CBA4AD80-9F3C-47DC-BE1B-A72DA36C4CD4}" type="sibTrans" cxnId="{12411327-8789-4581-9E62-3447B4D88491}">
      <dgm:prSet/>
      <dgm:spPr/>
      <dgm:t>
        <a:bodyPr/>
        <a:lstStyle/>
        <a:p>
          <a:endParaRPr lang="en-GB"/>
        </a:p>
      </dgm:t>
    </dgm:pt>
    <dgm:pt modelId="{D47E9968-8053-4989-B994-9F453179C167}">
      <dgm:prSet/>
      <dgm:spPr/>
      <dgm:t>
        <a:bodyPr/>
        <a:lstStyle/>
        <a:p>
          <a:r>
            <a:rPr lang="en-GB"/>
            <a:t>Allowed variance introduces uncertainty to supply chain for CH components and risks order quantities being missed.</a:t>
          </a:r>
        </a:p>
      </dgm:t>
    </dgm:pt>
    <dgm:pt modelId="{DADCD7F8-8F0F-4516-B180-E5283B0B18C9}" type="parTrans" cxnId="{821A7518-FB3A-4B10-BE32-4495F6CADF97}">
      <dgm:prSet/>
      <dgm:spPr/>
      <dgm:t>
        <a:bodyPr/>
        <a:lstStyle/>
        <a:p>
          <a:endParaRPr lang="en-GB"/>
        </a:p>
      </dgm:t>
    </dgm:pt>
    <dgm:pt modelId="{DF2D3E96-D2B4-49E4-AC59-B282B576BA82}" type="sibTrans" cxnId="{821A7518-FB3A-4B10-BE32-4495F6CADF97}">
      <dgm:prSet/>
      <dgm:spPr/>
      <dgm:t>
        <a:bodyPr/>
        <a:lstStyle/>
        <a:p>
          <a:endParaRPr lang="en-GB"/>
        </a:p>
      </dgm:t>
    </dgm:pt>
    <dgm:pt modelId="{A1117D8D-E1F2-48BD-8559-7DA18FBEB195}">
      <dgm:prSet phldrT="[Text]"/>
      <dgm:spPr/>
      <dgm:t>
        <a:bodyPr/>
        <a:lstStyle/>
        <a:p>
          <a:r>
            <a:rPr lang="en-GB"/>
            <a:t>Temporary CH Ordering and Delivery Rules (TCHODR) introduced in response to supply chain disruption and have provided stability.</a:t>
          </a:r>
        </a:p>
      </dgm:t>
    </dgm:pt>
    <dgm:pt modelId="{94C21C88-9103-4A64-83D5-8D139742E469}" type="parTrans" cxnId="{2E6218BB-9E70-4C87-A83B-3685B067D9A5}">
      <dgm:prSet/>
      <dgm:spPr/>
      <dgm:t>
        <a:bodyPr/>
        <a:lstStyle/>
        <a:p>
          <a:endParaRPr lang="en-GB"/>
        </a:p>
      </dgm:t>
    </dgm:pt>
    <dgm:pt modelId="{73FB8C21-CD3C-4836-B042-EA9992D46756}" type="sibTrans" cxnId="{2E6218BB-9E70-4C87-A83B-3685B067D9A5}">
      <dgm:prSet/>
      <dgm:spPr/>
      <dgm:t>
        <a:bodyPr/>
        <a:lstStyle/>
        <a:p>
          <a:endParaRPr lang="en-GB"/>
        </a:p>
      </dgm:t>
    </dgm:pt>
    <dgm:pt modelId="{A5DFCD14-8304-4BE3-A598-6A6C6EE89E3B}">
      <dgm:prSet/>
      <dgm:spPr/>
      <dgm:t>
        <a:bodyPr/>
        <a:lstStyle/>
        <a:p>
          <a:r>
            <a:rPr lang="en-GB"/>
            <a:t>Users are allowed 50% variance between the 10-month forecast and final order quantity.</a:t>
          </a:r>
        </a:p>
      </dgm:t>
    </dgm:pt>
    <dgm:pt modelId="{CD16AA76-9D12-46E8-BDF1-CFD4CA530CE8}" type="parTrans" cxnId="{1D107C2D-756E-4E14-9146-4890EDD6EF73}">
      <dgm:prSet/>
      <dgm:spPr/>
    </dgm:pt>
    <dgm:pt modelId="{8F246F83-6DA4-4256-BDFC-02BDCB7077B6}" type="sibTrans" cxnId="{1D107C2D-756E-4E14-9146-4890EDD6EF73}">
      <dgm:prSet/>
      <dgm:spPr/>
    </dgm:pt>
    <dgm:pt modelId="{8E77F3A6-8822-404F-A63E-AA8588951433}">
      <dgm:prSet phldrT="[Text]"/>
      <dgm:spPr/>
      <dgm:t>
        <a:bodyPr/>
        <a:lstStyle/>
        <a:p>
          <a:r>
            <a:rPr lang="en-GB"/>
            <a:t>MP215 will amend business as usual rules to adopt improvements from the TCHODR and simplify the forecasting process for Users.</a:t>
          </a:r>
        </a:p>
      </dgm:t>
    </dgm:pt>
    <dgm:pt modelId="{99154037-AEB8-4137-B6E6-A64A216715AE}" type="parTrans" cxnId="{0D756253-EFF2-457B-B37B-46C5E8618C5A}">
      <dgm:prSet/>
      <dgm:spPr/>
    </dgm:pt>
    <dgm:pt modelId="{F64E13BC-2A7B-4367-AE9C-CDDCF890B4EE}" type="sibTrans" cxnId="{0D756253-EFF2-457B-B37B-46C5E8618C5A}">
      <dgm:prSet/>
      <dgm:spPr/>
    </dgm:pt>
    <dgm:pt modelId="{B29548A3-D4ED-4C47-B800-CAF4F6A758D9}" type="pres">
      <dgm:prSet presAssocID="{344F5EE1-C8E3-4CE7-A4F7-032712FCED57}" presName="linear" presStyleCnt="0">
        <dgm:presLayoutVars>
          <dgm:dir/>
          <dgm:animLvl val="lvl"/>
          <dgm:resizeHandles val="exact"/>
        </dgm:presLayoutVars>
      </dgm:prSet>
      <dgm:spPr/>
    </dgm:pt>
    <dgm:pt modelId="{046E6914-437D-464E-86EB-534EA420576F}" type="pres">
      <dgm:prSet presAssocID="{247AD8BF-EE8B-4355-8AED-8C20BD5095ED}" presName="parentLin" presStyleCnt="0"/>
      <dgm:spPr/>
    </dgm:pt>
    <dgm:pt modelId="{7AC38D85-4E3B-4D20-80B9-4FEE3458C56C}" type="pres">
      <dgm:prSet presAssocID="{247AD8BF-EE8B-4355-8AED-8C20BD5095ED}" presName="parentLeftMargin" presStyleLbl="node1" presStyleIdx="0" presStyleCnt="2"/>
      <dgm:spPr/>
    </dgm:pt>
    <dgm:pt modelId="{A4D82F29-A0D4-459B-9974-345456217D64}" type="pres">
      <dgm:prSet presAssocID="{247AD8BF-EE8B-4355-8AED-8C20BD5095ED}" presName="parentText" presStyleLbl="node1" presStyleIdx="0" presStyleCnt="2">
        <dgm:presLayoutVars>
          <dgm:chMax val="0"/>
          <dgm:bulletEnabled val="1"/>
        </dgm:presLayoutVars>
      </dgm:prSet>
      <dgm:spPr/>
    </dgm:pt>
    <dgm:pt modelId="{4FC54081-79EF-46A8-9EB0-9FD115D8AD4C}" type="pres">
      <dgm:prSet presAssocID="{247AD8BF-EE8B-4355-8AED-8C20BD5095ED}" presName="negativeSpace" presStyleCnt="0"/>
      <dgm:spPr/>
    </dgm:pt>
    <dgm:pt modelId="{96F28033-3782-4890-AFE2-30A9E838D38C}" type="pres">
      <dgm:prSet presAssocID="{247AD8BF-EE8B-4355-8AED-8C20BD5095ED}" presName="childText" presStyleLbl="conFgAcc1" presStyleIdx="0" presStyleCnt="2">
        <dgm:presLayoutVars>
          <dgm:bulletEnabled val="1"/>
        </dgm:presLayoutVars>
      </dgm:prSet>
      <dgm:spPr/>
    </dgm:pt>
    <dgm:pt modelId="{A5C68816-A149-4A4E-ACA1-2114A1412CDB}" type="pres">
      <dgm:prSet presAssocID="{D3B2C786-DB8C-4D0D-AE2E-8BD09AB19E97}" presName="spaceBetweenRectangles" presStyleCnt="0"/>
      <dgm:spPr/>
    </dgm:pt>
    <dgm:pt modelId="{5E0B5FE1-5577-44DA-8F68-4A0DEDD848FF}" type="pres">
      <dgm:prSet presAssocID="{669A0693-6E17-4A3C-98CC-6A31D5BF63CD}" presName="parentLin" presStyleCnt="0"/>
      <dgm:spPr/>
    </dgm:pt>
    <dgm:pt modelId="{BB9258EA-7979-4B13-9EC5-BA131346041B}" type="pres">
      <dgm:prSet presAssocID="{669A0693-6E17-4A3C-98CC-6A31D5BF63CD}" presName="parentLeftMargin" presStyleLbl="node1" presStyleIdx="0" presStyleCnt="2" custLinFactNeighborX="5166"/>
      <dgm:spPr/>
    </dgm:pt>
    <dgm:pt modelId="{C34B29F9-BAA9-4F0E-B8EE-9ACB5D0DA96F}" type="pres">
      <dgm:prSet presAssocID="{669A0693-6E17-4A3C-98CC-6A31D5BF63CD}" presName="parentText" presStyleLbl="node1" presStyleIdx="1" presStyleCnt="2">
        <dgm:presLayoutVars>
          <dgm:chMax val="0"/>
          <dgm:bulletEnabled val="1"/>
        </dgm:presLayoutVars>
      </dgm:prSet>
      <dgm:spPr/>
    </dgm:pt>
    <dgm:pt modelId="{4C3A10AB-7A05-47A0-8F66-6F2FAE481F4B}" type="pres">
      <dgm:prSet presAssocID="{669A0693-6E17-4A3C-98CC-6A31D5BF63CD}" presName="negativeSpace" presStyleCnt="0"/>
      <dgm:spPr/>
    </dgm:pt>
    <dgm:pt modelId="{9B8A6280-3235-4579-9F9F-F8A45CDBE966}" type="pres">
      <dgm:prSet presAssocID="{669A0693-6E17-4A3C-98CC-6A31D5BF63CD}" presName="childText" presStyleLbl="conFgAcc1" presStyleIdx="1" presStyleCnt="2">
        <dgm:presLayoutVars>
          <dgm:bulletEnabled val="1"/>
        </dgm:presLayoutVars>
      </dgm:prSet>
      <dgm:spPr/>
    </dgm:pt>
  </dgm:ptLst>
  <dgm:cxnLst>
    <dgm:cxn modelId="{AABC2508-D561-4B3A-BE2A-3745855D13A8}" type="presOf" srcId="{247AD8BF-EE8B-4355-8AED-8C20BD5095ED}" destId="{7AC38D85-4E3B-4D20-80B9-4FEE3458C56C}" srcOrd="0" destOrd="0" presId="urn:microsoft.com/office/officeart/2005/8/layout/list1"/>
    <dgm:cxn modelId="{821A7518-FB3A-4B10-BE32-4495F6CADF97}" srcId="{247AD8BF-EE8B-4355-8AED-8C20BD5095ED}" destId="{D47E9968-8053-4989-B994-9F453179C167}" srcOrd="2" destOrd="0" parTransId="{DADCD7F8-8F0F-4516-B180-E5283B0B18C9}" sibTransId="{DF2D3E96-D2B4-49E4-AC59-B282B576BA82}"/>
    <dgm:cxn modelId="{12411327-8789-4581-9E62-3447B4D88491}" srcId="{247AD8BF-EE8B-4355-8AED-8C20BD5095ED}" destId="{9EC2E6FD-8CAB-4AF4-890C-48224BA0C8AF}" srcOrd="0" destOrd="0" parTransId="{9121E7F5-1BF6-47C8-983F-E83A5160C444}" sibTransId="{CBA4AD80-9F3C-47DC-BE1B-A72DA36C4CD4}"/>
    <dgm:cxn modelId="{1D107C2D-756E-4E14-9146-4890EDD6EF73}" srcId="{247AD8BF-EE8B-4355-8AED-8C20BD5095ED}" destId="{A5DFCD14-8304-4BE3-A598-6A6C6EE89E3B}" srcOrd="1" destOrd="0" parTransId="{CD16AA76-9D12-46E8-BDF1-CFD4CA530CE8}" sibTransId="{8F246F83-6DA4-4256-BDFC-02BDCB7077B6}"/>
    <dgm:cxn modelId="{800D205F-17FE-4982-AC89-730119FC177C}" type="presOf" srcId="{D47E9968-8053-4989-B994-9F453179C167}" destId="{96F28033-3782-4890-AFE2-30A9E838D38C}" srcOrd="0" destOrd="2" presId="urn:microsoft.com/office/officeart/2005/8/layout/list1"/>
    <dgm:cxn modelId="{0D756253-EFF2-457B-B37B-46C5E8618C5A}" srcId="{669A0693-6E17-4A3C-98CC-6A31D5BF63CD}" destId="{8E77F3A6-8822-404F-A63E-AA8588951433}" srcOrd="1" destOrd="0" parTransId="{99154037-AEB8-4137-B6E6-A64A216715AE}" sibTransId="{F64E13BC-2A7B-4367-AE9C-CDDCF890B4EE}"/>
    <dgm:cxn modelId="{AD045B55-9A55-40FC-AC51-563A1E7ABAE5}" type="presOf" srcId="{344F5EE1-C8E3-4CE7-A4F7-032712FCED57}" destId="{B29548A3-D4ED-4C47-B800-CAF4F6A758D9}" srcOrd="0" destOrd="0" presId="urn:microsoft.com/office/officeart/2005/8/layout/list1"/>
    <dgm:cxn modelId="{FDC6CE9A-BBDE-47E9-8257-19C7B3ADD3BA}" type="presOf" srcId="{669A0693-6E17-4A3C-98CC-6A31D5BF63CD}" destId="{BB9258EA-7979-4B13-9EC5-BA131346041B}" srcOrd="0" destOrd="0" presId="urn:microsoft.com/office/officeart/2005/8/layout/list1"/>
    <dgm:cxn modelId="{F4DAA1A2-E6AE-4713-901C-42A2A8DF6D3E}" type="presOf" srcId="{9EC2E6FD-8CAB-4AF4-890C-48224BA0C8AF}" destId="{96F28033-3782-4890-AFE2-30A9E838D38C}" srcOrd="0" destOrd="0" presId="urn:microsoft.com/office/officeart/2005/8/layout/list1"/>
    <dgm:cxn modelId="{4A9E58AD-822B-40DA-89D0-E0090C9C23A8}" type="presOf" srcId="{8E77F3A6-8822-404F-A63E-AA8588951433}" destId="{9B8A6280-3235-4579-9F9F-F8A45CDBE966}" srcOrd="0" destOrd="1" presId="urn:microsoft.com/office/officeart/2005/8/layout/list1"/>
    <dgm:cxn modelId="{24C562AE-7A0F-437A-8433-5C66A422B3B1}" type="presOf" srcId="{669A0693-6E17-4A3C-98CC-6A31D5BF63CD}" destId="{C34B29F9-BAA9-4F0E-B8EE-9ACB5D0DA96F}" srcOrd="1" destOrd="0" presId="urn:microsoft.com/office/officeart/2005/8/layout/list1"/>
    <dgm:cxn modelId="{343016BA-4A98-46E5-8D89-9D07264D1C45}" type="presOf" srcId="{247AD8BF-EE8B-4355-8AED-8C20BD5095ED}" destId="{A4D82F29-A0D4-459B-9974-345456217D64}" srcOrd="1" destOrd="0" presId="urn:microsoft.com/office/officeart/2005/8/layout/list1"/>
    <dgm:cxn modelId="{033E8EBA-44D7-490E-9892-27BDCD041B4F}" srcId="{344F5EE1-C8E3-4CE7-A4F7-032712FCED57}" destId="{247AD8BF-EE8B-4355-8AED-8C20BD5095ED}" srcOrd="0" destOrd="0" parTransId="{FF24F852-3ED3-4EE7-8AF1-2D9EC2AA3F84}" sibTransId="{D3B2C786-DB8C-4D0D-AE2E-8BD09AB19E97}"/>
    <dgm:cxn modelId="{2E6218BB-9E70-4C87-A83B-3685B067D9A5}" srcId="{669A0693-6E17-4A3C-98CC-6A31D5BF63CD}" destId="{A1117D8D-E1F2-48BD-8559-7DA18FBEB195}" srcOrd="0" destOrd="0" parTransId="{94C21C88-9103-4A64-83D5-8D139742E469}" sibTransId="{73FB8C21-CD3C-4836-B042-EA9992D46756}"/>
    <dgm:cxn modelId="{506BE2DE-E468-4B98-B635-5F8B85B78A36}" type="presOf" srcId="{A5DFCD14-8304-4BE3-A598-6A6C6EE89E3B}" destId="{96F28033-3782-4890-AFE2-30A9E838D38C}" srcOrd="0" destOrd="1" presId="urn:microsoft.com/office/officeart/2005/8/layout/list1"/>
    <dgm:cxn modelId="{F1D8CDE5-8795-40A8-8853-BE76E7D9F461}" srcId="{344F5EE1-C8E3-4CE7-A4F7-032712FCED57}" destId="{669A0693-6E17-4A3C-98CC-6A31D5BF63CD}" srcOrd="1" destOrd="0" parTransId="{611A9CC4-63AB-47B5-B346-2983DD7670CE}" sibTransId="{2B90448E-AAD1-4126-99E2-74BBCD09B2B3}"/>
    <dgm:cxn modelId="{C3E851E9-3C09-48A4-A271-0F9EDEBB5D98}" type="presOf" srcId="{A1117D8D-E1F2-48BD-8559-7DA18FBEB195}" destId="{9B8A6280-3235-4579-9F9F-F8A45CDBE966}" srcOrd="0" destOrd="0" presId="urn:microsoft.com/office/officeart/2005/8/layout/list1"/>
    <dgm:cxn modelId="{C13371CF-AF53-41FA-8C42-EB663FC6B8A6}" type="presParOf" srcId="{B29548A3-D4ED-4C47-B800-CAF4F6A758D9}" destId="{046E6914-437D-464E-86EB-534EA420576F}" srcOrd="0" destOrd="0" presId="urn:microsoft.com/office/officeart/2005/8/layout/list1"/>
    <dgm:cxn modelId="{36B78B09-7FC4-4ECE-BCA1-5025D030212C}" type="presParOf" srcId="{046E6914-437D-464E-86EB-534EA420576F}" destId="{7AC38D85-4E3B-4D20-80B9-4FEE3458C56C}" srcOrd="0" destOrd="0" presId="urn:microsoft.com/office/officeart/2005/8/layout/list1"/>
    <dgm:cxn modelId="{B101F570-6C25-4B06-8449-32DA59B99BA1}" type="presParOf" srcId="{046E6914-437D-464E-86EB-534EA420576F}" destId="{A4D82F29-A0D4-459B-9974-345456217D64}" srcOrd="1" destOrd="0" presId="urn:microsoft.com/office/officeart/2005/8/layout/list1"/>
    <dgm:cxn modelId="{E7D7A56F-CBA2-461F-A0D6-11DC44B53736}" type="presParOf" srcId="{B29548A3-D4ED-4C47-B800-CAF4F6A758D9}" destId="{4FC54081-79EF-46A8-9EB0-9FD115D8AD4C}" srcOrd="1" destOrd="0" presId="urn:microsoft.com/office/officeart/2005/8/layout/list1"/>
    <dgm:cxn modelId="{5AA2969E-2889-4FBC-82E9-8594BA68ED04}" type="presParOf" srcId="{B29548A3-D4ED-4C47-B800-CAF4F6A758D9}" destId="{96F28033-3782-4890-AFE2-30A9E838D38C}" srcOrd="2" destOrd="0" presId="urn:microsoft.com/office/officeart/2005/8/layout/list1"/>
    <dgm:cxn modelId="{B03F7481-650F-4B8E-ABE2-A27CD8150630}" type="presParOf" srcId="{B29548A3-D4ED-4C47-B800-CAF4F6A758D9}" destId="{A5C68816-A149-4A4E-ACA1-2114A1412CDB}" srcOrd="3" destOrd="0" presId="urn:microsoft.com/office/officeart/2005/8/layout/list1"/>
    <dgm:cxn modelId="{7DBF096B-E4EA-41E6-A518-53C25E55EBCC}" type="presParOf" srcId="{B29548A3-D4ED-4C47-B800-CAF4F6A758D9}" destId="{5E0B5FE1-5577-44DA-8F68-4A0DEDD848FF}" srcOrd="4" destOrd="0" presId="urn:microsoft.com/office/officeart/2005/8/layout/list1"/>
    <dgm:cxn modelId="{FFD673AC-5249-48EE-83FF-4AF3D896B460}" type="presParOf" srcId="{5E0B5FE1-5577-44DA-8F68-4A0DEDD848FF}" destId="{BB9258EA-7979-4B13-9EC5-BA131346041B}" srcOrd="0" destOrd="0" presId="urn:microsoft.com/office/officeart/2005/8/layout/list1"/>
    <dgm:cxn modelId="{FCE2E0B0-80F8-42FE-81FD-293B4D0512CC}" type="presParOf" srcId="{5E0B5FE1-5577-44DA-8F68-4A0DEDD848FF}" destId="{C34B29F9-BAA9-4F0E-B8EE-9ACB5D0DA96F}" srcOrd="1" destOrd="0" presId="urn:microsoft.com/office/officeart/2005/8/layout/list1"/>
    <dgm:cxn modelId="{9C238F0F-D96F-479A-808B-8A6399CE3D0C}" type="presParOf" srcId="{B29548A3-D4ED-4C47-B800-CAF4F6A758D9}" destId="{4C3A10AB-7A05-47A0-8F66-6F2FAE481F4B}" srcOrd="5" destOrd="0" presId="urn:microsoft.com/office/officeart/2005/8/layout/list1"/>
    <dgm:cxn modelId="{C34BA9A5-EB81-4C24-86D3-D05A6125CA5F}" type="presParOf" srcId="{B29548A3-D4ED-4C47-B800-CAF4F6A758D9}" destId="{9B8A6280-3235-4579-9F9F-F8A45CDBE966}"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2D54D92-FADB-4AD2-85C8-8710218B9F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7EC2D97-FC57-47E4-9E32-A39F8113BB9B}">
      <dgm:prSet phldrT="[Text]"/>
      <dgm:spPr/>
      <dgm:t>
        <a:bodyPr/>
        <a:lstStyle/>
        <a:p>
          <a:r>
            <a:rPr lang="en-GB" dirty="0"/>
            <a:t>Section I1.2</a:t>
          </a:r>
        </a:p>
      </dgm:t>
    </dgm:pt>
    <dgm:pt modelId="{A4B63389-6DE8-4CDB-8A7C-02D86F8A45C5}" type="parTrans" cxnId="{261D4BB2-7813-4862-9593-1AFCD7934C9D}">
      <dgm:prSet/>
      <dgm:spPr/>
      <dgm:t>
        <a:bodyPr/>
        <a:lstStyle/>
        <a:p>
          <a:endParaRPr lang="en-GB"/>
        </a:p>
      </dgm:t>
    </dgm:pt>
    <dgm:pt modelId="{EEC40C8B-7386-4A7B-BCB5-BE56155ED1CB}" type="sibTrans" cxnId="{261D4BB2-7813-4862-9593-1AFCD7934C9D}">
      <dgm:prSet/>
      <dgm:spPr/>
      <dgm:t>
        <a:bodyPr/>
        <a:lstStyle/>
        <a:p>
          <a:endParaRPr lang="en-GB"/>
        </a:p>
      </dgm:t>
    </dgm:pt>
    <dgm:pt modelId="{959A944A-3A68-4CB3-BA9C-23F73B0EB4E1}">
      <dgm:prSet/>
      <dgm:spPr/>
      <dgm:t>
        <a:bodyPr/>
        <a:lstStyle/>
        <a:p>
          <a:r>
            <a:rPr lang="en-GB" dirty="0"/>
            <a:t>“</a:t>
          </a:r>
          <a:r>
            <a:rPr lang="en-GB" i="1" dirty="0"/>
            <a:t>Each User undertakes that it will not request, in respect of a Smart Metering System, a Communication Service or Local Command Service that will result in it obtaining Consumption Data, unless: </a:t>
          </a:r>
        </a:p>
      </dgm:t>
    </dgm:pt>
    <dgm:pt modelId="{5BC5BC61-2139-4947-BCF8-D80A55789C14}" type="parTrans" cxnId="{578C29D9-A6A8-4776-9E43-023DEAAA4582}">
      <dgm:prSet/>
      <dgm:spPr/>
      <dgm:t>
        <a:bodyPr/>
        <a:lstStyle/>
        <a:p>
          <a:endParaRPr lang="en-GB"/>
        </a:p>
      </dgm:t>
    </dgm:pt>
    <dgm:pt modelId="{1E917DA1-7CA9-46A3-8FF3-D105F9B765EF}" type="sibTrans" cxnId="{578C29D9-A6A8-4776-9E43-023DEAAA4582}">
      <dgm:prSet/>
      <dgm:spPr/>
      <dgm:t>
        <a:bodyPr/>
        <a:lstStyle/>
        <a:p>
          <a:endParaRPr lang="en-GB"/>
        </a:p>
      </dgm:t>
    </dgm:pt>
    <dgm:pt modelId="{FB02EAB2-E540-43B9-87B5-DE0AD211A19F}">
      <dgm:prSet/>
      <dgm:spPr/>
      <dgm:t>
        <a:bodyPr/>
        <a:lstStyle/>
        <a:p>
          <a:r>
            <a:rPr lang="en-GB" i="1" dirty="0"/>
            <a:t>(a) The User has the Appropriate Permission in respect of that Smart Metering System; and </a:t>
          </a:r>
        </a:p>
      </dgm:t>
    </dgm:pt>
    <dgm:pt modelId="{A281C447-3188-49BD-9D70-6130BD8EBAA9}" type="parTrans" cxnId="{5B0946A3-2582-47C8-83ED-6110EE7FC998}">
      <dgm:prSet/>
      <dgm:spPr/>
      <dgm:t>
        <a:bodyPr/>
        <a:lstStyle/>
        <a:p>
          <a:endParaRPr lang="en-GB"/>
        </a:p>
      </dgm:t>
    </dgm:pt>
    <dgm:pt modelId="{EABD4171-65F1-475B-BC84-FBCB95B06C80}" type="sibTrans" cxnId="{5B0946A3-2582-47C8-83ED-6110EE7FC998}">
      <dgm:prSet/>
      <dgm:spPr/>
      <dgm:t>
        <a:bodyPr/>
        <a:lstStyle/>
        <a:p>
          <a:endParaRPr lang="en-GB"/>
        </a:p>
      </dgm:t>
    </dgm:pt>
    <dgm:pt modelId="{D94D8899-9A33-4F09-9C76-5896E139B1FB}">
      <dgm:prSet/>
      <dgm:spPr/>
      <dgm:t>
        <a:bodyPr/>
        <a:lstStyle/>
        <a:p>
          <a:r>
            <a:rPr lang="en-GB" i="1" dirty="0"/>
            <a:t>(b) Where that User is not the Import Supplier, Export Supplier, Gas Supplier, Electricity Distributor or Gas Transporter for that Smart Metering System) the User has, at the point of obtaining Appropriate Permission and at such intervals as are reasonably determined appropriate by the User for the purposes of ensuring that the Energy Consumer is regularly updated of such matters, notified the Energy Consumer in writing of:</a:t>
          </a:r>
        </a:p>
      </dgm:t>
    </dgm:pt>
    <dgm:pt modelId="{2DA165F1-CA50-489A-9CE5-B30FAE1BA96D}" type="parTrans" cxnId="{6DBD6B85-53BD-4605-9470-815EDFE59572}">
      <dgm:prSet/>
      <dgm:spPr/>
      <dgm:t>
        <a:bodyPr/>
        <a:lstStyle/>
        <a:p>
          <a:endParaRPr lang="en-GB"/>
        </a:p>
      </dgm:t>
    </dgm:pt>
    <dgm:pt modelId="{5DBD65EB-4440-4F92-82DC-3342D186EEA3}" type="sibTrans" cxnId="{6DBD6B85-53BD-4605-9470-815EDFE59572}">
      <dgm:prSet/>
      <dgm:spPr/>
      <dgm:t>
        <a:bodyPr/>
        <a:lstStyle/>
        <a:p>
          <a:endParaRPr lang="en-GB"/>
        </a:p>
      </dgm:t>
    </dgm:pt>
    <dgm:pt modelId="{B2C59E6E-534E-4CF8-8191-26A5100E07CD}">
      <dgm:prSet/>
      <dgm:spPr/>
      <dgm:t>
        <a:bodyPr/>
        <a:lstStyle/>
        <a:p>
          <a:r>
            <a:rPr lang="en-GB" i="1" dirty="0"/>
            <a:t>	(</a:t>
          </a:r>
          <a:r>
            <a:rPr lang="en-GB" i="1" dirty="0" err="1"/>
            <a:t>i</a:t>
          </a:r>
          <a:r>
            <a:rPr lang="en-GB" i="1" dirty="0"/>
            <a:t>) the time periods (by reference to length) in respect of which the User obtains or may obtain Consumption Data.</a:t>
          </a:r>
        </a:p>
      </dgm:t>
    </dgm:pt>
    <dgm:pt modelId="{05AEDFC2-CAD8-4975-9EB3-9B256434E757}" type="parTrans" cxnId="{2B951E80-4672-46F9-8F64-BEA7359EF38D}">
      <dgm:prSet/>
      <dgm:spPr/>
      <dgm:t>
        <a:bodyPr/>
        <a:lstStyle/>
        <a:p>
          <a:endParaRPr lang="en-GB"/>
        </a:p>
      </dgm:t>
    </dgm:pt>
    <dgm:pt modelId="{7F711CC4-3431-4D86-9641-AEC7BDD6F82E}" type="sibTrans" cxnId="{2B951E80-4672-46F9-8F64-BEA7359EF38D}">
      <dgm:prSet/>
      <dgm:spPr/>
      <dgm:t>
        <a:bodyPr/>
        <a:lstStyle/>
        <a:p>
          <a:endParaRPr lang="en-GB"/>
        </a:p>
      </dgm:t>
    </dgm:pt>
    <dgm:pt modelId="{BF0B1946-3253-41AC-A367-B1C026BBBE8F}">
      <dgm:prSet/>
      <dgm:spPr/>
      <dgm:t>
        <a:bodyPr/>
        <a:lstStyle/>
        <a:p>
          <a:r>
            <a:rPr lang="en-GB" i="1" dirty="0"/>
            <a:t>	(ii) the purposes for which that Consumption Data is, or may be, used by the User.</a:t>
          </a:r>
        </a:p>
      </dgm:t>
    </dgm:pt>
    <dgm:pt modelId="{EE8DB2F7-6876-4FA2-8545-C98C762EFAA2}" type="parTrans" cxnId="{4091D91A-6525-45A7-8EC5-3A1D36124D40}">
      <dgm:prSet/>
      <dgm:spPr/>
      <dgm:t>
        <a:bodyPr/>
        <a:lstStyle/>
        <a:p>
          <a:endParaRPr lang="en-GB"/>
        </a:p>
      </dgm:t>
    </dgm:pt>
    <dgm:pt modelId="{DEE870B5-21FC-44A8-A13E-636729B573A3}" type="sibTrans" cxnId="{4091D91A-6525-45A7-8EC5-3A1D36124D40}">
      <dgm:prSet/>
      <dgm:spPr/>
      <dgm:t>
        <a:bodyPr/>
        <a:lstStyle/>
        <a:p>
          <a:endParaRPr lang="en-GB"/>
        </a:p>
      </dgm:t>
    </dgm:pt>
    <dgm:pt modelId="{39AA0A9E-B497-4F0D-891F-C9667F2C6F9C}">
      <dgm:prSet/>
      <dgm:spPr/>
      <dgm:t>
        <a:bodyPr/>
        <a:lstStyle/>
        <a:p>
          <a:r>
            <a:rPr lang="en-GB" i="1" dirty="0"/>
            <a:t>	(iii) the Energy Consumer’s right to object or withdrawn consent (as the case may be) to the User obtaining or using that Consumption Data, and the process by which the Energy Consumer may object or withdraw consent”. </a:t>
          </a:r>
        </a:p>
      </dgm:t>
    </dgm:pt>
    <dgm:pt modelId="{1E0DB134-4402-4834-B5C8-EF3CDCACEE68}" type="parTrans" cxnId="{5934EBB9-A574-489B-BC27-6A1CB52E0381}">
      <dgm:prSet/>
      <dgm:spPr/>
      <dgm:t>
        <a:bodyPr/>
        <a:lstStyle/>
        <a:p>
          <a:endParaRPr lang="en-GB"/>
        </a:p>
      </dgm:t>
    </dgm:pt>
    <dgm:pt modelId="{243D2D90-CBBC-4BA9-AD42-AF4EE38438FD}" type="sibTrans" cxnId="{5934EBB9-A574-489B-BC27-6A1CB52E0381}">
      <dgm:prSet/>
      <dgm:spPr/>
      <dgm:t>
        <a:bodyPr/>
        <a:lstStyle/>
        <a:p>
          <a:endParaRPr lang="en-GB"/>
        </a:p>
      </dgm:t>
    </dgm:pt>
    <dgm:pt modelId="{2754A879-0E4B-46EE-861E-DBBEE8D2FBCD}">
      <dgm:prSet/>
      <dgm:spPr/>
      <dgm:t>
        <a:bodyPr/>
        <a:lstStyle/>
        <a:p>
          <a:r>
            <a:rPr lang="en-GB" i="1" dirty="0">
              <a:solidFill>
                <a:srgbClr val="FF0000"/>
              </a:solidFill>
            </a:rPr>
            <a:t>Section I1.2 (b) does not apply where the User is acting on behalf of an Import Supplier, Export Supplier, Gas Supplier, Electricity Distributor or Gas Transporter for that Smart Metering System but only when the User accesses Consumption Data: </a:t>
          </a:r>
        </a:p>
      </dgm:t>
    </dgm:pt>
    <dgm:pt modelId="{391E53D5-AE1A-4C4F-BA68-E6E1F5449F12}" type="parTrans" cxnId="{87E70B82-8D00-4FDA-A430-9B8CA8C307D4}">
      <dgm:prSet/>
      <dgm:spPr/>
    </dgm:pt>
    <dgm:pt modelId="{2554FCE7-189B-40F1-A7AB-09F25E689902}" type="sibTrans" cxnId="{87E70B82-8D00-4FDA-A430-9B8CA8C307D4}">
      <dgm:prSet/>
      <dgm:spPr/>
    </dgm:pt>
    <dgm:pt modelId="{3465C463-E306-4881-8773-B13072F3D797}">
      <dgm:prSet/>
      <dgm:spPr/>
      <dgm:t>
        <a:bodyPr/>
        <a:lstStyle/>
        <a:p>
          <a:endParaRPr lang="en-GB" i="1" dirty="0"/>
        </a:p>
      </dgm:t>
    </dgm:pt>
    <dgm:pt modelId="{C6E03EC9-7A2B-4A71-BDCA-11C8B4CEC94E}" type="parTrans" cxnId="{6EA93AC0-DDAB-442D-B112-B052EA8F3444}">
      <dgm:prSet/>
      <dgm:spPr/>
    </dgm:pt>
    <dgm:pt modelId="{661823C2-EDEB-4FFB-99BE-D79D816C2E2E}" type="sibTrans" cxnId="{6EA93AC0-DDAB-442D-B112-B052EA8F3444}">
      <dgm:prSet/>
      <dgm:spPr/>
    </dgm:pt>
    <dgm:pt modelId="{47C8DAEB-7BFB-4764-85AF-92C83C1D762B}">
      <dgm:prSet/>
      <dgm:spPr/>
      <dgm:t>
        <a:bodyPr/>
        <a:lstStyle/>
        <a:p>
          <a:r>
            <a:rPr lang="en-GB" i="1" dirty="0">
              <a:solidFill>
                <a:srgbClr val="FF0000"/>
              </a:solidFill>
            </a:rPr>
            <a:t>	For the purposes specified by the contracting Import Supplier, Export Supplier, Gas Supplier, Electricity Distributor or Gas Transporter for that Smart Metering System.</a:t>
          </a:r>
        </a:p>
      </dgm:t>
    </dgm:pt>
    <dgm:pt modelId="{3B7189F4-A2E6-4094-8622-793099C35353}" type="parTrans" cxnId="{38C291BF-E242-4F3D-8E9C-2A9617744BC8}">
      <dgm:prSet/>
      <dgm:spPr/>
    </dgm:pt>
    <dgm:pt modelId="{539ED535-CB0B-4801-893E-C697834ADECD}" type="sibTrans" cxnId="{38C291BF-E242-4F3D-8E9C-2A9617744BC8}">
      <dgm:prSet/>
      <dgm:spPr/>
    </dgm:pt>
    <dgm:pt modelId="{2CEFE74A-5B30-440B-95D3-E49916EB0B5C}">
      <dgm:prSet/>
      <dgm:spPr/>
      <dgm:t>
        <a:bodyPr/>
        <a:lstStyle/>
        <a:p>
          <a:r>
            <a:rPr lang="en-GB" i="1" dirty="0">
              <a:solidFill>
                <a:srgbClr val="FF0000"/>
              </a:solidFill>
            </a:rPr>
            <a:t>Of the Energy Consumers belonging to the Import Supplier, Export Supplier, Gas Supplier, Electricity Distributor or Gas Transporter for that Smart Metering System”. </a:t>
          </a:r>
        </a:p>
      </dgm:t>
    </dgm:pt>
    <dgm:pt modelId="{60E66F69-ED2A-42F6-ADCE-29BB4E3927F1}" type="parTrans" cxnId="{9A98F681-9517-420D-8B2A-4EBF1C34882C}">
      <dgm:prSet/>
      <dgm:spPr/>
    </dgm:pt>
    <dgm:pt modelId="{BE9D4AD1-C624-4476-8B65-002B9938D216}" type="sibTrans" cxnId="{9A98F681-9517-420D-8B2A-4EBF1C34882C}">
      <dgm:prSet/>
      <dgm:spPr/>
    </dgm:pt>
    <dgm:pt modelId="{EA18EF03-99C6-431F-AE72-0A1F1F9FA9EF}" type="pres">
      <dgm:prSet presAssocID="{B2D54D92-FADB-4AD2-85C8-8710218B9F39}" presName="linear" presStyleCnt="0">
        <dgm:presLayoutVars>
          <dgm:dir/>
          <dgm:animLvl val="lvl"/>
          <dgm:resizeHandles val="exact"/>
        </dgm:presLayoutVars>
      </dgm:prSet>
      <dgm:spPr/>
    </dgm:pt>
    <dgm:pt modelId="{A1015F2E-9898-417B-B1F5-E715D3BAA803}" type="pres">
      <dgm:prSet presAssocID="{C7EC2D97-FC57-47E4-9E32-A39F8113BB9B}" presName="parentLin" presStyleCnt="0"/>
      <dgm:spPr/>
    </dgm:pt>
    <dgm:pt modelId="{D980994C-D45B-488A-9DC5-EB294630389D}" type="pres">
      <dgm:prSet presAssocID="{C7EC2D97-FC57-47E4-9E32-A39F8113BB9B}" presName="parentLeftMargin" presStyleLbl="node1" presStyleIdx="0" presStyleCnt="1"/>
      <dgm:spPr/>
    </dgm:pt>
    <dgm:pt modelId="{F7C01E0C-2AD8-411F-9EFD-C51DB53FD326}" type="pres">
      <dgm:prSet presAssocID="{C7EC2D97-FC57-47E4-9E32-A39F8113BB9B}" presName="parentText" presStyleLbl="node1" presStyleIdx="0" presStyleCnt="1" custLinFactNeighborX="-3510" custLinFactNeighborY="1671">
        <dgm:presLayoutVars>
          <dgm:chMax val="0"/>
          <dgm:bulletEnabled val="1"/>
        </dgm:presLayoutVars>
      </dgm:prSet>
      <dgm:spPr/>
    </dgm:pt>
    <dgm:pt modelId="{DC8684A5-2E24-49CA-B238-19EA191E8437}" type="pres">
      <dgm:prSet presAssocID="{C7EC2D97-FC57-47E4-9E32-A39F8113BB9B}" presName="negativeSpace" presStyleCnt="0"/>
      <dgm:spPr/>
    </dgm:pt>
    <dgm:pt modelId="{FE08B871-0C12-41BB-8959-8EB0B4301CB0}" type="pres">
      <dgm:prSet presAssocID="{C7EC2D97-FC57-47E4-9E32-A39F8113BB9B}" presName="childText" presStyleLbl="conFgAcc1" presStyleIdx="0" presStyleCnt="1" custLinFactNeighborY="12646">
        <dgm:presLayoutVars>
          <dgm:bulletEnabled val="1"/>
        </dgm:presLayoutVars>
      </dgm:prSet>
      <dgm:spPr/>
    </dgm:pt>
  </dgm:ptLst>
  <dgm:cxnLst>
    <dgm:cxn modelId="{9AB83003-B02F-4F9B-9249-EFC9FE6E8990}" type="presOf" srcId="{B2D54D92-FADB-4AD2-85C8-8710218B9F39}" destId="{EA18EF03-99C6-431F-AE72-0A1F1F9FA9EF}" srcOrd="0" destOrd="0" presId="urn:microsoft.com/office/officeart/2005/8/layout/list1"/>
    <dgm:cxn modelId="{4F4A5D0B-2925-463C-B1DB-5587044C43EC}" type="presOf" srcId="{959A944A-3A68-4CB3-BA9C-23F73B0EB4E1}" destId="{FE08B871-0C12-41BB-8959-8EB0B4301CB0}" srcOrd="0" destOrd="0" presId="urn:microsoft.com/office/officeart/2005/8/layout/list1"/>
    <dgm:cxn modelId="{4799FA0B-A249-44CE-AAF2-AF4EF7BF1C23}" type="presOf" srcId="{C7EC2D97-FC57-47E4-9E32-A39F8113BB9B}" destId="{D980994C-D45B-488A-9DC5-EB294630389D}" srcOrd="0" destOrd="0" presId="urn:microsoft.com/office/officeart/2005/8/layout/list1"/>
    <dgm:cxn modelId="{4091D91A-6525-45A7-8EC5-3A1D36124D40}" srcId="{C7EC2D97-FC57-47E4-9E32-A39F8113BB9B}" destId="{BF0B1946-3253-41AC-A367-B1C026BBBE8F}" srcOrd="4" destOrd="0" parTransId="{EE8DB2F7-6876-4FA2-8545-C98C762EFAA2}" sibTransId="{DEE870B5-21FC-44A8-A13E-636729B573A3}"/>
    <dgm:cxn modelId="{02885B1D-E58D-4C96-B726-4502CCAAE400}" type="presOf" srcId="{3465C463-E306-4881-8773-B13072F3D797}" destId="{FE08B871-0C12-41BB-8959-8EB0B4301CB0}" srcOrd="0" destOrd="6" presId="urn:microsoft.com/office/officeart/2005/8/layout/list1"/>
    <dgm:cxn modelId="{1448D21F-EFD2-49CC-9C75-E137EA95D13C}" type="presOf" srcId="{C7EC2D97-FC57-47E4-9E32-A39F8113BB9B}" destId="{F7C01E0C-2AD8-411F-9EFD-C51DB53FD326}" srcOrd="1" destOrd="0" presId="urn:microsoft.com/office/officeart/2005/8/layout/list1"/>
    <dgm:cxn modelId="{39E14F37-557B-40AE-AC37-3235A8984759}" type="presOf" srcId="{B2C59E6E-534E-4CF8-8191-26A5100E07CD}" destId="{FE08B871-0C12-41BB-8959-8EB0B4301CB0}" srcOrd="0" destOrd="3" presId="urn:microsoft.com/office/officeart/2005/8/layout/list1"/>
    <dgm:cxn modelId="{39B21765-FD4E-4E7E-8F56-F60C49CB305D}" type="presOf" srcId="{39AA0A9E-B497-4F0D-891F-C9667F2C6F9C}" destId="{FE08B871-0C12-41BB-8959-8EB0B4301CB0}" srcOrd="0" destOrd="5" presId="urn:microsoft.com/office/officeart/2005/8/layout/list1"/>
    <dgm:cxn modelId="{7021664B-5F96-4766-B43A-31609F1BEA64}" type="presOf" srcId="{2754A879-0E4B-46EE-861E-DBBEE8D2FBCD}" destId="{FE08B871-0C12-41BB-8959-8EB0B4301CB0}" srcOrd="0" destOrd="7" presId="urn:microsoft.com/office/officeart/2005/8/layout/list1"/>
    <dgm:cxn modelId="{C6570974-98C7-4949-A4A8-A44D7D784D14}" type="presOf" srcId="{2CEFE74A-5B30-440B-95D3-E49916EB0B5C}" destId="{FE08B871-0C12-41BB-8959-8EB0B4301CB0}" srcOrd="0" destOrd="9" presId="urn:microsoft.com/office/officeart/2005/8/layout/list1"/>
    <dgm:cxn modelId="{2B951E80-4672-46F9-8F64-BEA7359EF38D}" srcId="{C7EC2D97-FC57-47E4-9E32-A39F8113BB9B}" destId="{B2C59E6E-534E-4CF8-8191-26A5100E07CD}" srcOrd="3" destOrd="0" parTransId="{05AEDFC2-CAD8-4975-9EB3-9B256434E757}" sibTransId="{7F711CC4-3431-4D86-9641-AEC7BDD6F82E}"/>
    <dgm:cxn modelId="{9A98F681-9517-420D-8B2A-4EBF1C34882C}" srcId="{2754A879-0E4B-46EE-861E-DBBEE8D2FBCD}" destId="{2CEFE74A-5B30-440B-95D3-E49916EB0B5C}" srcOrd="1" destOrd="0" parTransId="{60E66F69-ED2A-42F6-ADCE-29BB4E3927F1}" sibTransId="{BE9D4AD1-C624-4476-8B65-002B9938D216}"/>
    <dgm:cxn modelId="{87E70B82-8D00-4FDA-A430-9B8CA8C307D4}" srcId="{C7EC2D97-FC57-47E4-9E32-A39F8113BB9B}" destId="{2754A879-0E4B-46EE-861E-DBBEE8D2FBCD}" srcOrd="7" destOrd="0" parTransId="{391E53D5-AE1A-4C4F-BA68-E6E1F5449F12}" sibTransId="{2554FCE7-189B-40F1-A7AB-09F25E689902}"/>
    <dgm:cxn modelId="{6DBD6B85-53BD-4605-9470-815EDFE59572}" srcId="{C7EC2D97-FC57-47E4-9E32-A39F8113BB9B}" destId="{D94D8899-9A33-4F09-9C76-5896E139B1FB}" srcOrd="2" destOrd="0" parTransId="{2DA165F1-CA50-489A-9CE5-B30FAE1BA96D}" sibTransId="{5DBD65EB-4440-4F92-82DC-3342D186EEA3}"/>
    <dgm:cxn modelId="{CD245587-C8A7-4897-BB43-81FAA059E2EF}" type="presOf" srcId="{BF0B1946-3253-41AC-A367-B1C026BBBE8F}" destId="{FE08B871-0C12-41BB-8959-8EB0B4301CB0}" srcOrd="0" destOrd="4" presId="urn:microsoft.com/office/officeart/2005/8/layout/list1"/>
    <dgm:cxn modelId="{5B0946A3-2582-47C8-83ED-6110EE7FC998}" srcId="{C7EC2D97-FC57-47E4-9E32-A39F8113BB9B}" destId="{FB02EAB2-E540-43B9-87B5-DE0AD211A19F}" srcOrd="1" destOrd="0" parTransId="{A281C447-3188-49BD-9D70-6130BD8EBAA9}" sibTransId="{EABD4171-65F1-475B-BC84-FBCB95B06C80}"/>
    <dgm:cxn modelId="{261D4BB2-7813-4862-9593-1AFCD7934C9D}" srcId="{B2D54D92-FADB-4AD2-85C8-8710218B9F39}" destId="{C7EC2D97-FC57-47E4-9E32-A39F8113BB9B}" srcOrd="0" destOrd="0" parTransId="{A4B63389-6DE8-4CDB-8A7C-02D86F8A45C5}" sibTransId="{EEC40C8B-7386-4A7B-BCB5-BE56155ED1CB}"/>
    <dgm:cxn modelId="{5934EBB9-A574-489B-BC27-6A1CB52E0381}" srcId="{C7EC2D97-FC57-47E4-9E32-A39F8113BB9B}" destId="{39AA0A9E-B497-4F0D-891F-C9667F2C6F9C}" srcOrd="5" destOrd="0" parTransId="{1E0DB134-4402-4834-B5C8-EF3CDCACEE68}" sibTransId="{243D2D90-CBBC-4BA9-AD42-AF4EE38438FD}"/>
    <dgm:cxn modelId="{38C291BF-E242-4F3D-8E9C-2A9617744BC8}" srcId="{2754A879-0E4B-46EE-861E-DBBEE8D2FBCD}" destId="{47C8DAEB-7BFB-4764-85AF-92C83C1D762B}" srcOrd="0" destOrd="0" parTransId="{3B7189F4-A2E6-4094-8622-793099C35353}" sibTransId="{539ED535-CB0B-4801-893E-C697834ADECD}"/>
    <dgm:cxn modelId="{6EA93AC0-DDAB-442D-B112-B052EA8F3444}" srcId="{C7EC2D97-FC57-47E4-9E32-A39F8113BB9B}" destId="{3465C463-E306-4881-8773-B13072F3D797}" srcOrd="6" destOrd="0" parTransId="{C6E03EC9-7A2B-4A71-BDCA-11C8B4CEC94E}" sibTransId="{661823C2-EDEB-4FFB-99BE-D79D816C2E2E}"/>
    <dgm:cxn modelId="{1F7645C5-61B8-4D95-9514-32282F142757}" type="presOf" srcId="{47C8DAEB-7BFB-4764-85AF-92C83C1D762B}" destId="{FE08B871-0C12-41BB-8959-8EB0B4301CB0}" srcOrd="0" destOrd="8" presId="urn:microsoft.com/office/officeart/2005/8/layout/list1"/>
    <dgm:cxn modelId="{578C29D9-A6A8-4776-9E43-023DEAAA4582}" srcId="{C7EC2D97-FC57-47E4-9E32-A39F8113BB9B}" destId="{959A944A-3A68-4CB3-BA9C-23F73B0EB4E1}" srcOrd="0" destOrd="0" parTransId="{5BC5BC61-2139-4947-BCF8-D80A55789C14}" sibTransId="{1E917DA1-7CA9-46A3-8FF3-D105F9B765EF}"/>
    <dgm:cxn modelId="{00332EFC-E32B-4163-BFFE-C2D2AD1736F0}" type="presOf" srcId="{D94D8899-9A33-4F09-9C76-5896E139B1FB}" destId="{FE08B871-0C12-41BB-8959-8EB0B4301CB0}" srcOrd="0" destOrd="2" presId="urn:microsoft.com/office/officeart/2005/8/layout/list1"/>
    <dgm:cxn modelId="{61636DFE-C8B7-4F84-9C8F-625405524C1E}" type="presOf" srcId="{FB02EAB2-E540-43B9-87B5-DE0AD211A19F}" destId="{FE08B871-0C12-41BB-8959-8EB0B4301CB0}" srcOrd="0" destOrd="1" presId="urn:microsoft.com/office/officeart/2005/8/layout/list1"/>
    <dgm:cxn modelId="{B20E2ACF-8E0A-4952-94B7-15706A77A0EC}" type="presParOf" srcId="{EA18EF03-99C6-431F-AE72-0A1F1F9FA9EF}" destId="{A1015F2E-9898-417B-B1F5-E715D3BAA803}" srcOrd="0" destOrd="0" presId="urn:microsoft.com/office/officeart/2005/8/layout/list1"/>
    <dgm:cxn modelId="{5D8DFFA6-35EF-4E52-914D-9D6D46D8721A}" type="presParOf" srcId="{A1015F2E-9898-417B-B1F5-E715D3BAA803}" destId="{D980994C-D45B-488A-9DC5-EB294630389D}" srcOrd="0" destOrd="0" presId="urn:microsoft.com/office/officeart/2005/8/layout/list1"/>
    <dgm:cxn modelId="{BC03B0D0-22D3-4780-86FA-242649796ED5}" type="presParOf" srcId="{A1015F2E-9898-417B-B1F5-E715D3BAA803}" destId="{F7C01E0C-2AD8-411F-9EFD-C51DB53FD326}" srcOrd="1" destOrd="0" presId="urn:microsoft.com/office/officeart/2005/8/layout/list1"/>
    <dgm:cxn modelId="{42A256F2-A28D-4655-B05B-C03E4EBB1817}" type="presParOf" srcId="{EA18EF03-99C6-431F-AE72-0A1F1F9FA9EF}" destId="{DC8684A5-2E24-49CA-B238-19EA191E8437}" srcOrd="1" destOrd="0" presId="urn:microsoft.com/office/officeart/2005/8/layout/list1"/>
    <dgm:cxn modelId="{9479E251-E732-4441-86B9-E54149FC54E6}" type="presParOf" srcId="{EA18EF03-99C6-431F-AE72-0A1F1F9FA9EF}" destId="{FE08B871-0C12-41BB-8959-8EB0B4301CB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2D54D92-FADB-4AD2-85C8-8710218B9F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7EC2D97-FC57-47E4-9E32-A39F8113BB9B}">
      <dgm:prSet phldrT="[Text]"/>
      <dgm:spPr/>
      <dgm:t>
        <a:bodyPr/>
        <a:lstStyle/>
        <a:p>
          <a:r>
            <a:rPr lang="en-GB" dirty="0"/>
            <a:t>Issue</a:t>
          </a:r>
        </a:p>
      </dgm:t>
    </dgm:pt>
    <dgm:pt modelId="{A4B63389-6DE8-4CDB-8A7C-02D86F8A45C5}" type="parTrans" cxnId="{261D4BB2-7813-4862-9593-1AFCD7934C9D}">
      <dgm:prSet/>
      <dgm:spPr/>
      <dgm:t>
        <a:bodyPr/>
        <a:lstStyle/>
        <a:p>
          <a:endParaRPr lang="en-GB"/>
        </a:p>
      </dgm:t>
    </dgm:pt>
    <dgm:pt modelId="{EEC40C8B-7386-4A7B-BCB5-BE56155ED1CB}" type="sibTrans" cxnId="{261D4BB2-7813-4862-9593-1AFCD7934C9D}">
      <dgm:prSet/>
      <dgm:spPr/>
      <dgm:t>
        <a:bodyPr/>
        <a:lstStyle/>
        <a:p>
          <a:endParaRPr lang="en-GB"/>
        </a:p>
      </dgm:t>
    </dgm:pt>
    <dgm:pt modelId="{959A944A-3A68-4CB3-BA9C-23F73B0EB4E1}">
      <dgm:prSet/>
      <dgm:spPr/>
      <dgm:t>
        <a:bodyPr/>
        <a:lstStyle/>
        <a:p>
          <a:r>
            <a:rPr lang="en-GB" dirty="0"/>
            <a:t>The policy intent is that the DCC should only communicate with Devices that are ‘current’ on the Central Products List (CPL)</a:t>
          </a:r>
        </a:p>
      </dgm:t>
    </dgm:pt>
    <dgm:pt modelId="{5BC5BC61-2139-4947-BCF8-D80A55789C14}" type="parTrans" cxnId="{578C29D9-A6A8-4776-9E43-023DEAAA4582}">
      <dgm:prSet/>
      <dgm:spPr/>
      <dgm:t>
        <a:bodyPr/>
        <a:lstStyle/>
        <a:p>
          <a:endParaRPr lang="en-GB"/>
        </a:p>
      </dgm:t>
    </dgm:pt>
    <dgm:pt modelId="{1E917DA1-7CA9-46A3-8FF3-D105F9B765EF}" type="sibTrans" cxnId="{578C29D9-A6A8-4776-9E43-023DEAAA4582}">
      <dgm:prSet/>
      <dgm:spPr/>
      <dgm:t>
        <a:bodyPr/>
        <a:lstStyle/>
        <a:p>
          <a:endParaRPr lang="en-GB"/>
        </a:p>
      </dgm:t>
    </dgm:pt>
    <dgm:pt modelId="{A0A12950-10B8-4D74-9B94-883092CDFC69}">
      <dgm:prSet/>
      <dgm:spPr/>
      <dgm:t>
        <a:bodyPr/>
        <a:lstStyle/>
        <a:p>
          <a:r>
            <a:rPr lang="en-GB" dirty="0"/>
            <a:t>Impact</a:t>
          </a:r>
        </a:p>
      </dgm:t>
    </dgm:pt>
    <dgm:pt modelId="{6109DB51-E696-43AF-A5B3-13392D16E472}" type="parTrans" cxnId="{E127EF81-D004-496D-A290-D11D5F6CB665}">
      <dgm:prSet/>
      <dgm:spPr/>
      <dgm:t>
        <a:bodyPr/>
        <a:lstStyle/>
        <a:p>
          <a:endParaRPr lang="en-GB"/>
        </a:p>
      </dgm:t>
    </dgm:pt>
    <dgm:pt modelId="{01341CE4-CDF4-42A4-8AA5-BDA53F340182}" type="sibTrans" cxnId="{E127EF81-D004-496D-A290-D11D5F6CB665}">
      <dgm:prSet/>
      <dgm:spPr/>
      <dgm:t>
        <a:bodyPr/>
        <a:lstStyle/>
        <a:p>
          <a:endParaRPr lang="en-GB"/>
        </a:p>
      </dgm:t>
    </dgm:pt>
    <dgm:pt modelId="{77DA33CB-5704-4F09-8D5D-16AE82D2B813}">
      <dgm:prSet/>
      <dgm:spPr/>
      <dgm:t>
        <a:bodyPr/>
        <a:lstStyle/>
        <a:p>
          <a:r>
            <a:rPr lang="en-GB" dirty="0"/>
            <a:t>Suppliers could be responsible for Devices with unauthorised firmware</a:t>
          </a:r>
        </a:p>
      </dgm:t>
    </dgm:pt>
    <dgm:pt modelId="{4E281FC4-0BB0-4C94-BB9E-0C35F79D78CF}" type="parTrans" cxnId="{414E537A-51E3-45D8-9FFF-DACD5C8F92B0}">
      <dgm:prSet/>
      <dgm:spPr/>
      <dgm:t>
        <a:bodyPr/>
        <a:lstStyle/>
        <a:p>
          <a:endParaRPr lang="en-GB"/>
        </a:p>
      </dgm:t>
    </dgm:pt>
    <dgm:pt modelId="{D4B4EC3F-A1D7-44E7-B586-F0E7034847A4}" type="sibTrans" cxnId="{414E537A-51E3-45D8-9FFF-DACD5C8F92B0}">
      <dgm:prSet/>
      <dgm:spPr/>
      <dgm:t>
        <a:bodyPr/>
        <a:lstStyle/>
        <a:p>
          <a:endParaRPr lang="en-GB"/>
        </a:p>
      </dgm:t>
    </dgm:pt>
    <dgm:pt modelId="{275AB465-A405-4F9C-810E-F874A7A5AF6B}">
      <dgm:prSet/>
      <dgm:spPr/>
      <dgm:t>
        <a:bodyPr/>
        <a:lstStyle/>
        <a:p>
          <a:r>
            <a:rPr lang="en-GB" dirty="0"/>
            <a:t>The SEC caters for ‘suspending’ Devices if the Device Model is marked as </a:t>
          </a:r>
          <a:r>
            <a:rPr lang="en-GB" dirty="0">
              <a:solidFill>
                <a:srgbClr val="FF0000"/>
              </a:solidFill>
            </a:rPr>
            <a:t>removed</a:t>
          </a:r>
          <a:r>
            <a:rPr lang="en-GB" dirty="0"/>
            <a:t> on the CPL</a:t>
          </a:r>
        </a:p>
      </dgm:t>
    </dgm:pt>
    <dgm:pt modelId="{19C972B6-6B28-453A-9E63-B5D3FD34900E}" type="parTrans" cxnId="{923A80C7-7FD9-450B-A0DE-5A8EAB4E59AB}">
      <dgm:prSet/>
      <dgm:spPr/>
      <dgm:t>
        <a:bodyPr/>
        <a:lstStyle/>
        <a:p>
          <a:endParaRPr lang="en-GB"/>
        </a:p>
      </dgm:t>
    </dgm:pt>
    <dgm:pt modelId="{68A1A7F0-B22E-4827-913B-B1EE750F062B}" type="sibTrans" cxnId="{923A80C7-7FD9-450B-A0DE-5A8EAB4E59AB}">
      <dgm:prSet/>
      <dgm:spPr/>
      <dgm:t>
        <a:bodyPr/>
        <a:lstStyle/>
        <a:p>
          <a:endParaRPr lang="en-GB"/>
        </a:p>
      </dgm:t>
    </dgm:pt>
    <dgm:pt modelId="{90390B2F-6D17-4EFA-B63A-CEC4EEC101B8}">
      <dgm:prSet/>
      <dgm:spPr/>
      <dgm:t>
        <a:bodyPr/>
        <a:lstStyle/>
        <a:p>
          <a:r>
            <a:rPr lang="en-GB" dirty="0"/>
            <a:t>Potential security vulnerabilities could be introduced</a:t>
          </a:r>
        </a:p>
      </dgm:t>
    </dgm:pt>
    <dgm:pt modelId="{082CCEEA-38DE-41CF-AAF8-6EF48F2DC221}" type="parTrans" cxnId="{9F9E065A-1A1B-46B5-BFD5-AE6FC4A897FF}">
      <dgm:prSet/>
      <dgm:spPr/>
      <dgm:t>
        <a:bodyPr/>
        <a:lstStyle/>
        <a:p>
          <a:endParaRPr lang="en-GB"/>
        </a:p>
      </dgm:t>
    </dgm:pt>
    <dgm:pt modelId="{52724160-5A4E-46EB-A12C-4DEE88F53A8C}" type="sibTrans" cxnId="{9F9E065A-1A1B-46B5-BFD5-AE6FC4A897FF}">
      <dgm:prSet/>
      <dgm:spPr/>
      <dgm:t>
        <a:bodyPr/>
        <a:lstStyle/>
        <a:p>
          <a:endParaRPr lang="en-GB"/>
        </a:p>
      </dgm:t>
    </dgm:pt>
    <dgm:pt modelId="{EA18EF03-99C6-431F-AE72-0A1F1F9FA9EF}" type="pres">
      <dgm:prSet presAssocID="{B2D54D92-FADB-4AD2-85C8-8710218B9F39}" presName="linear" presStyleCnt="0">
        <dgm:presLayoutVars>
          <dgm:dir/>
          <dgm:animLvl val="lvl"/>
          <dgm:resizeHandles val="exact"/>
        </dgm:presLayoutVars>
      </dgm:prSet>
      <dgm:spPr/>
    </dgm:pt>
    <dgm:pt modelId="{A1015F2E-9898-417B-B1F5-E715D3BAA803}" type="pres">
      <dgm:prSet presAssocID="{C7EC2D97-FC57-47E4-9E32-A39F8113BB9B}" presName="parentLin" presStyleCnt="0"/>
      <dgm:spPr/>
    </dgm:pt>
    <dgm:pt modelId="{D980994C-D45B-488A-9DC5-EB294630389D}" type="pres">
      <dgm:prSet presAssocID="{C7EC2D97-FC57-47E4-9E32-A39F8113BB9B}" presName="parentLeftMargin" presStyleLbl="node1" presStyleIdx="0" presStyleCnt="2"/>
      <dgm:spPr/>
    </dgm:pt>
    <dgm:pt modelId="{F7C01E0C-2AD8-411F-9EFD-C51DB53FD326}" type="pres">
      <dgm:prSet presAssocID="{C7EC2D97-FC57-47E4-9E32-A39F8113BB9B}" presName="parentText" presStyleLbl="node1" presStyleIdx="0" presStyleCnt="2">
        <dgm:presLayoutVars>
          <dgm:chMax val="0"/>
          <dgm:bulletEnabled val="1"/>
        </dgm:presLayoutVars>
      </dgm:prSet>
      <dgm:spPr/>
    </dgm:pt>
    <dgm:pt modelId="{DC8684A5-2E24-49CA-B238-19EA191E8437}" type="pres">
      <dgm:prSet presAssocID="{C7EC2D97-FC57-47E4-9E32-A39F8113BB9B}" presName="negativeSpace" presStyleCnt="0"/>
      <dgm:spPr/>
    </dgm:pt>
    <dgm:pt modelId="{FE08B871-0C12-41BB-8959-8EB0B4301CB0}" type="pres">
      <dgm:prSet presAssocID="{C7EC2D97-FC57-47E4-9E32-A39F8113BB9B}" presName="childText" presStyleLbl="conFgAcc1" presStyleIdx="0" presStyleCnt="2">
        <dgm:presLayoutVars>
          <dgm:bulletEnabled val="1"/>
        </dgm:presLayoutVars>
      </dgm:prSet>
      <dgm:spPr/>
    </dgm:pt>
    <dgm:pt modelId="{9A21D62D-DEC0-46A5-854F-6C139F1618DC}" type="pres">
      <dgm:prSet presAssocID="{EEC40C8B-7386-4A7B-BCB5-BE56155ED1CB}" presName="spaceBetweenRectangles" presStyleCnt="0"/>
      <dgm:spPr/>
    </dgm:pt>
    <dgm:pt modelId="{B1233626-378B-4939-AA68-F8FD886284B4}" type="pres">
      <dgm:prSet presAssocID="{A0A12950-10B8-4D74-9B94-883092CDFC69}" presName="parentLin" presStyleCnt="0"/>
      <dgm:spPr/>
    </dgm:pt>
    <dgm:pt modelId="{B9EC3295-EF46-49D6-A401-48F85DE3BC1C}" type="pres">
      <dgm:prSet presAssocID="{A0A12950-10B8-4D74-9B94-883092CDFC69}" presName="parentLeftMargin" presStyleLbl="node1" presStyleIdx="0" presStyleCnt="2"/>
      <dgm:spPr/>
    </dgm:pt>
    <dgm:pt modelId="{2A08AD6D-0670-4276-ACBC-B774676D0295}" type="pres">
      <dgm:prSet presAssocID="{A0A12950-10B8-4D74-9B94-883092CDFC69}" presName="parentText" presStyleLbl="node1" presStyleIdx="1" presStyleCnt="2">
        <dgm:presLayoutVars>
          <dgm:chMax val="0"/>
          <dgm:bulletEnabled val="1"/>
        </dgm:presLayoutVars>
      </dgm:prSet>
      <dgm:spPr/>
    </dgm:pt>
    <dgm:pt modelId="{67A24E5B-2B38-45F0-98EC-A3A27BB636DA}" type="pres">
      <dgm:prSet presAssocID="{A0A12950-10B8-4D74-9B94-883092CDFC69}" presName="negativeSpace" presStyleCnt="0"/>
      <dgm:spPr/>
    </dgm:pt>
    <dgm:pt modelId="{4E6A52A1-E927-41C0-B13F-36015FBF50E0}" type="pres">
      <dgm:prSet presAssocID="{A0A12950-10B8-4D74-9B94-883092CDFC69}" presName="childText" presStyleLbl="conFgAcc1" presStyleIdx="1" presStyleCnt="2">
        <dgm:presLayoutVars>
          <dgm:bulletEnabled val="1"/>
        </dgm:presLayoutVars>
      </dgm:prSet>
      <dgm:spPr/>
    </dgm:pt>
  </dgm:ptLst>
  <dgm:cxnLst>
    <dgm:cxn modelId="{9AB83003-B02F-4F9B-9249-EFC9FE6E8990}" type="presOf" srcId="{B2D54D92-FADB-4AD2-85C8-8710218B9F39}" destId="{EA18EF03-99C6-431F-AE72-0A1F1F9FA9EF}" srcOrd="0" destOrd="0" presId="urn:microsoft.com/office/officeart/2005/8/layout/list1"/>
    <dgm:cxn modelId="{4F4A5D0B-2925-463C-B1DB-5587044C43EC}" type="presOf" srcId="{959A944A-3A68-4CB3-BA9C-23F73B0EB4E1}" destId="{FE08B871-0C12-41BB-8959-8EB0B4301CB0}" srcOrd="0" destOrd="0" presId="urn:microsoft.com/office/officeart/2005/8/layout/list1"/>
    <dgm:cxn modelId="{4799FA0B-A249-44CE-AAF2-AF4EF7BF1C23}" type="presOf" srcId="{C7EC2D97-FC57-47E4-9E32-A39F8113BB9B}" destId="{D980994C-D45B-488A-9DC5-EB294630389D}" srcOrd="0" destOrd="0" presId="urn:microsoft.com/office/officeart/2005/8/layout/list1"/>
    <dgm:cxn modelId="{1448D21F-EFD2-49CC-9C75-E137EA95D13C}" type="presOf" srcId="{C7EC2D97-FC57-47E4-9E32-A39F8113BB9B}" destId="{F7C01E0C-2AD8-411F-9EFD-C51DB53FD326}" srcOrd="1" destOrd="0" presId="urn:microsoft.com/office/officeart/2005/8/layout/list1"/>
    <dgm:cxn modelId="{BCFE2225-0B5F-4D93-B983-4F5A7FCE126D}" type="presOf" srcId="{A0A12950-10B8-4D74-9B94-883092CDFC69}" destId="{2A08AD6D-0670-4276-ACBC-B774676D0295}" srcOrd="1" destOrd="0" presId="urn:microsoft.com/office/officeart/2005/8/layout/list1"/>
    <dgm:cxn modelId="{BBD9E745-8CB2-4574-BFF6-9137DBA132C0}" type="presOf" srcId="{275AB465-A405-4F9C-810E-F874A7A5AF6B}" destId="{FE08B871-0C12-41BB-8959-8EB0B4301CB0}" srcOrd="0" destOrd="1" presId="urn:microsoft.com/office/officeart/2005/8/layout/list1"/>
    <dgm:cxn modelId="{9F9E065A-1A1B-46B5-BFD5-AE6FC4A897FF}" srcId="{A0A12950-10B8-4D74-9B94-883092CDFC69}" destId="{90390B2F-6D17-4EFA-B63A-CEC4EEC101B8}" srcOrd="1" destOrd="0" parTransId="{082CCEEA-38DE-41CF-AAF8-6EF48F2DC221}" sibTransId="{52724160-5A4E-46EB-A12C-4DEE88F53A8C}"/>
    <dgm:cxn modelId="{414E537A-51E3-45D8-9FFF-DACD5C8F92B0}" srcId="{A0A12950-10B8-4D74-9B94-883092CDFC69}" destId="{77DA33CB-5704-4F09-8D5D-16AE82D2B813}" srcOrd="0" destOrd="0" parTransId="{4E281FC4-0BB0-4C94-BB9E-0C35F79D78CF}" sibTransId="{D4B4EC3F-A1D7-44E7-B586-F0E7034847A4}"/>
    <dgm:cxn modelId="{E127EF81-D004-496D-A290-D11D5F6CB665}" srcId="{B2D54D92-FADB-4AD2-85C8-8710218B9F39}" destId="{A0A12950-10B8-4D74-9B94-883092CDFC69}" srcOrd="1" destOrd="0" parTransId="{6109DB51-E696-43AF-A5B3-13392D16E472}" sibTransId="{01341CE4-CDF4-42A4-8AA5-BDA53F340182}"/>
    <dgm:cxn modelId="{0E6B7A8E-739C-4C42-8BAA-616B06B3349C}" type="presOf" srcId="{A0A12950-10B8-4D74-9B94-883092CDFC69}" destId="{B9EC3295-EF46-49D6-A401-48F85DE3BC1C}" srcOrd="0" destOrd="0" presId="urn:microsoft.com/office/officeart/2005/8/layout/list1"/>
    <dgm:cxn modelId="{261D4BB2-7813-4862-9593-1AFCD7934C9D}" srcId="{B2D54D92-FADB-4AD2-85C8-8710218B9F39}" destId="{C7EC2D97-FC57-47E4-9E32-A39F8113BB9B}" srcOrd="0" destOrd="0" parTransId="{A4B63389-6DE8-4CDB-8A7C-02D86F8A45C5}" sibTransId="{EEC40C8B-7386-4A7B-BCB5-BE56155ED1CB}"/>
    <dgm:cxn modelId="{923A80C7-7FD9-450B-A0DE-5A8EAB4E59AB}" srcId="{C7EC2D97-FC57-47E4-9E32-A39F8113BB9B}" destId="{275AB465-A405-4F9C-810E-F874A7A5AF6B}" srcOrd="1" destOrd="0" parTransId="{19C972B6-6B28-453A-9E63-B5D3FD34900E}" sibTransId="{68A1A7F0-B22E-4827-913B-B1EE750F062B}"/>
    <dgm:cxn modelId="{8AA535CD-72C0-4460-8C1C-AA2F492FBADD}" type="presOf" srcId="{90390B2F-6D17-4EFA-B63A-CEC4EEC101B8}" destId="{4E6A52A1-E927-41C0-B13F-36015FBF50E0}" srcOrd="0" destOrd="1" presId="urn:microsoft.com/office/officeart/2005/8/layout/list1"/>
    <dgm:cxn modelId="{578C29D9-A6A8-4776-9E43-023DEAAA4582}" srcId="{C7EC2D97-FC57-47E4-9E32-A39F8113BB9B}" destId="{959A944A-3A68-4CB3-BA9C-23F73B0EB4E1}" srcOrd="0" destOrd="0" parTransId="{5BC5BC61-2139-4947-BCF8-D80A55789C14}" sibTransId="{1E917DA1-7CA9-46A3-8FF3-D105F9B765EF}"/>
    <dgm:cxn modelId="{0197D0F1-D5BC-4728-8509-04F6A69F4AD4}" type="presOf" srcId="{77DA33CB-5704-4F09-8D5D-16AE82D2B813}" destId="{4E6A52A1-E927-41C0-B13F-36015FBF50E0}" srcOrd="0" destOrd="0" presId="urn:microsoft.com/office/officeart/2005/8/layout/list1"/>
    <dgm:cxn modelId="{B20E2ACF-8E0A-4952-94B7-15706A77A0EC}" type="presParOf" srcId="{EA18EF03-99C6-431F-AE72-0A1F1F9FA9EF}" destId="{A1015F2E-9898-417B-B1F5-E715D3BAA803}" srcOrd="0" destOrd="0" presId="urn:microsoft.com/office/officeart/2005/8/layout/list1"/>
    <dgm:cxn modelId="{5D8DFFA6-35EF-4E52-914D-9D6D46D8721A}" type="presParOf" srcId="{A1015F2E-9898-417B-B1F5-E715D3BAA803}" destId="{D980994C-D45B-488A-9DC5-EB294630389D}" srcOrd="0" destOrd="0" presId="urn:microsoft.com/office/officeart/2005/8/layout/list1"/>
    <dgm:cxn modelId="{BC03B0D0-22D3-4780-86FA-242649796ED5}" type="presParOf" srcId="{A1015F2E-9898-417B-B1F5-E715D3BAA803}" destId="{F7C01E0C-2AD8-411F-9EFD-C51DB53FD326}" srcOrd="1" destOrd="0" presId="urn:microsoft.com/office/officeart/2005/8/layout/list1"/>
    <dgm:cxn modelId="{42A256F2-A28D-4655-B05B-C03E4EBB1817}" type="presParOf" srcId="{EA18EF03-99C6-431F-AE72-0A1F1F9FA9EF}" destId="{DC8684A5-2E24-49CA-B238-19EA191E8437}" srcOrd="1" destOrd="0" presId="urn:microsoft.com/office/officeart/2005/8/layout/list1"/>
    <dgm:cxn modelId="{9479E251-E732-4441-86B9-E54149FC54E6}" type="presParOf" srcId="{EA18EF03-99C6-431F-AE72-0A1F1F9FA9EF}" destId="{FE08B871-0C12-41BB-8959-8EB0B4301CB0}" srcOrd="2" destOrd="0" presId="urn:microsoft.com/office/officeart/2005/8/layout/list1"/>
    <dgm:cxn modelId="{56290A0A-6684-4997-992D-089B16836221}" type="presParOf" srcId="{EA18EF03-99C6-431F-AE72-0A1F1F9FA9EF}" destId="{9A21D62D-DEC0-46A5-854F-6C139F1618DC}" srcOrd="3" destOrd="0" presId="urn:microsoft.com/office/officeart/2005/8/layout/list1"/>
    <dgm:cxn modelId="{F1113E52-176F-42E0-9210-222D2A6C2EA8}" type="presParOf" srcId="{EA18EF03-99C6-431F-AE72-0A1F1F9FA9EF}" destId="{B1233626-378B-4939-AA68-F8FD886284B4}" srcOrd="4" destOrd="0" presId="urn:microsoft.com/office/officeart/2005/8/layout/list1"/>
    <dgm:cxn modelId="{4C84B23B-9F36-4CF1-96BA-EE524F65C64F}" type="presParOf" srcId="{B1233626-378B-4939-AA68-F8FD886284B4}" destId="{B9EC3295-EF46-49D6-A401-48F85DE3BC1C}" srcOrd="0" destOrd="0" presId="urn:microsoft.com/office/officeart/2005/8/layout/list1"/>
    <dgm:cxn modelId="{F7D9D21E-099C-4D19-8096-FA43D51C4A5A}" type="presParOf" srcId="{B1233626-378B-4939-AA68-F8FD886284B4}" destId="{2A08AD6D-0670-4276-ACBC-B774676D0295}" srcOrd="1" destOrd="0" presId="urn:microsoft.com/office/officeart/2005/8/layout/list1"/>
    <dgm:cxn modelId="{6A0ED8D9-3BB4-4172-AEE0-791B65AC9AAC}" type="presParOf" srcId="{EA18EF03-99C6-431F-AE72-0A1F1F9FA9EF}" destId="{67A24E5B-2B38-45F0-98EC-A3A27BB636DA}" srcOrd="5" destOrd="0" presId="urn:microsoft.com/office/officeart/2005/8/layout/list1"/>
    <dgm:cxn modelId="{B0598244-B09A-4E11-BDC3-50C820E505EE}" type="presParOf" srcId="{EA18EF03-99C6-431F-AE72-0A1F1F9FA9EF}" destId="{4E6A52A1-E927-41C0-B13F-36015FBF50E0}"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E15E15E-62B6-4D61-AE71-6971E65CE8F1}" type="doc">
      <dgm:prSet loTypeId="urn:microsoft.com/office/officeart/2008/layout/PictureStrips" loCatId="list" qsTypeId="urn:microsoft.com/office/officeart/2005/8/quickstyle/simple1" qsCatId="simple" csTypeId="urn:microsoft.com/office/officeart/2005/8/colors/accent2_2" csCatId="accent2" phldr="1"/>
      <dgm:spPr/>
      <dgm:t>
        <a:bodyPr/>
        <a:lstStyle/>
        <a:p>
          <a:endParaRPr lang="en-GB"/>
        </a:p>
      </dgm:t>
    </dgm:pt>
    <dgm:pt modelId="{5CEF3B12-2D86-40AC-83E8-A657800428A8}">
      <dgm:prSet phldrT="[Text]"/>
      <dgm:spPr/>
      <dgm:t>
        <a:bodyPr/>
        <a:lstStyle/>
        <a:p>
          <a:r>
            <a:rPr lang="en-GB"/>
            <a:t>Impacted Parties</a:t>
          </a:r>
        </a:p>
      </dgm:t>
    </dgm:pt>
    <dgm:pt modelId="{489AE42F-BBE2-41F5-BBE8-1C1D5E4B3E82}" type="parTrans" cxnId="{100C4F0C-BE58-4AA0-A736-8EAFA8CADC2C}">
      <dgm:prSet/>
      <dgm:spPr/>
      <dgm:t>
        <a:bodyPr/>
        <a:lstStyle/>
        <a:p>
          <a:endParaRPr lang="en-GB"/>
        </a:p>
      </dgm:t>
    </dgm:pt>
    <dgm:pt modelId="{0A35A87F-BBA8-4CF6-AF1E-FE831E62F805}" type="sibTrans" cxnId="{100C4F0C-BE58-4AA0-A736-8EAFA8CADC2C}">
      <dgm:prSet/>
      <dgm:spPr/>
      <dgm:t>
        <a:bodyPr/>
        <a:lstStyle/>
        <a:p>
          <a:endParaRPr lang="en-GB"/>
        </a:p>
      </dgm:t>
    </dgm:pt>
    <dgm:pt modelId="{ABA9F1D5-BA4F-42AA-AE3A-9FAE4CD21C6D}">
      <dgm:prSet phldrT="[Text]"/>
      <dgm:spPr/>
      <dgm:t>
        <a:bodyPr/>
        <a:lstStyle/>
        <a:p>
          <a:r>
            <a:rPr lang="en-GB"/>
            <a:t>Costs</a:t>
          </a:r>
        </a:p>
      </dgm:t>
    </dgm:pt>
    <dgm:pt modelId="{58308150-E3CC-44D7-B93B-C75C489ED364}" type="parTrans" cxnId="{9C8BCD2E-0713-4899-B8DD-15BB704C1508}">
      <dgm:prSet/>
      <dgm:spPr/>
      <dgm:t>
        <a:bodyPr/>
        <a:lstStyle/>
        <a:p>
          <a:endParaRPr lang="en-GB"/>
        </a:p>
      </dgm:t>
    </dgm:pt>
    <dgm:pt modelId="{10D59237-17D7-44FD-ABB4-8A316EEBF648}" type="sibTrans" cxnId="{9C8BCD2E-0713-4899-B8DD-15BB704C1508}">
      <dgm:prSet/>
      <dgm:spPr/>
      <dgm:t>
        <a:bodyPr/>
        <a:lstStyle/>
        <a:p>
          <a:endParaRPr lang="en-GB"/>
        </a:p>
      </dgm:t>
    </dgm:pt>
    <dgm:pt modelId="{6792D878-EF6C-4C97-ADE5-25213563D97A}">
      <dgm:prSet phldrT="[Text]"/>
      <dgm:spPr/>
      <dgm:t>
        <a:bodyPr/>
        <a:lstStyle/>
        <a:p>
          <a:r>
            <a:rPr lang="en-GB" dirty="0"/>
            <a:t>Approximate Design, Build &amp; PIT cost of £50,000 - £150,000</a:t>
          </a:r>
        </a:p>
      </dgm:t>
    </dgm:pt>
    <dgm:pt modelId="{381F9D65-03C0-4464-B79C-2E3E8347F80E}" type="parTrans" cxnId="{A57F92E3-1DC8-4747-A639-7AA47488E715}">
      <dgm:prSet/>
      <dgm:spPr/>
      <dgm:t>
        <a:bodyPr/>
        <a:lstStyle/>
        <a:p>
          <a:endParaRPr lang="en-GB"/>
        </a:p>
      </dgm:t>
    </dgm:pt>
    <dgm:pt modelId="{9C0C2726-E2C0-4C42-A621-406CFF421F73}" type="sibTrans" cxnId="{A57F92E3-1DC8-4747-A639-7AA47488E715}">
      <dgm:prSet/>
      <dgm:spPr/>
      <dgm:t>
        <a:bodyPr/>
        <a:lstStyle/>
        <a:p>
          <a:endParaRPr lang="en-GB"/>
        </a:p>
      </dgm:t>
    </dgm:pt>
    <dgm:pt modelId="{CE8BB466-3A21-4F38-A886-0C159F0FD248}">
      <dgm:prSet phldrT="[Text]"/>
      <dgm:spPr/>
      <dgm:t>
        <a:bodyPr/>
        <a:lstStyle/>
        <a:p>
          <a:r>
            <a:rPr lang="en-GB" dirty="0"/>
            <a:t>DCC</a:t>
          </a:r>
        </a:p>
      </dgm:t>
    </dgm:pt>
    <dgm:pt modelId="{A7011321-39A4-4327-8869-0A027FF0044D}" type="parTrans" cxnId="{FBA99B1F-380E-49DB-8418-A29F62CF16A6}">
      <dgm:prSet/>
      <dgm:spPr/>
      <dgm:t>
        <a:bodyPr/>
        <a:lstStyle/>
        <a:p>
          <a:endParaRPr lang="en-GB"/>
        </a:p>
      </dgm:t>
    </dgm:pt>
    <dgm:pt modelId="{66CBF718-62B3-4EE7-88FC-CD492CC3F4F0}" type="sibTrans" cxnId="{FBA99B1F-380E-49DB-8418-A29F62CF16A6}">
      <dgm:prSet/>
      <dgm:spPr/>
      <dgm:t>
        <a:bodyPr/>
        <a:lstStyle/>
        <a:p>
          <a:endParaRPr lang="en-GB"/>
        </a:p>
      </dgm:t>
    </dgm:pt>
    <dgm:pt modelId="{38B82181-96FF-4E90-ABEF-79C971D4D8C0}">
      <dgm:prSet phldrT="[Text]"/>
      <dgm:spPr/>
      <dgm:t>
        <a:bodyPr/>
        <a:lstStyle/>
        <a:p>
          <a:r>
            <a:rPr lang="en-GB" dirty="0"/>
            <a:t>Target Release</a:t>
          </a:r>
        </a:p>
      </dgm:t>
    </dgm:pt>
    <dgm:pt modelId="{730ACAF5-1F6D-47FA-B400-11CC840A8191}" type="parTrans" cxnId="{88313DF2-C72E-4012-924E-33EC68EA861E}">
      <dgm:prSet/>
      <dgm:spPr/>
      <dgm:t>
        <a:bodyPr/>
        <a:lstStyle/>
        <a:p>
          <a:endParaRPr lang="en-GB"/>
        </a:p>
      </dgm:t>
    </dgm:pt>
    <dgm:pt modelId="{83274E40-8982-426A-B3FB-83FA27BF8F7B}" type="sibTrans" cxnId="{88313DF2-C72E-4012-924E-33EC68EA861E}">
      <dgm:prSet/>
      <dgm:spPr/>
      <dgm:t>
        <a:bodyPr/>
        <a:lstStyle/>
        <a:p>
          <a:endParaRPr lang="en-GB"/>
        </a:p>
      </dgm:t>
    </dgm:pt>
    <dgm:pt modelId="{C9724040-5680-4524-A948-6E862180D845}">
      <dgm:prSet phldrT="[Text]"/>
      <dgm:spPr/>
      <dgm:t>
        <a:bodyPr/>
        <a:lstStyle/>
        <a:p>
          <a:r>
            <a:rPr lang="en-GB" dirty="0"/>
            <a:t>November 2023 SEC Release</a:t>
          </a:r>
        </a:p>
      </dgm:t>
    </dgm:pt>
    <dgm:pt modelId="{E050403F-6C94-4595-B174-EE8F36967B2F}" type="parTrans" cxnId="{4D25879F-7C17-49D8-8A1A-CB2A42C564CC}">
      <dgm:prSet/>
      <dgm:spPr/>
      <dgm:t>
        <a:bodyPr/>
        <a:lstStyle/>
        <a:p>
          <a:endParaRPr lang="en-GB"/>
        </a:p>
      </dgm:t>
    </dgm:pt>
    <dgm:pt modelId="{F9B4B358-9A45-4603-B3D2-8F683EDE86E8}" type="sibTrans" cxnId="{4D25879F-7C17-49D8-8A1A-CB2A42C564CC}">
      <dgm:prSet/>
      <dgm:spPr/>
      <dgm:t>
        <a:bodyPr/>
        <a:lstStyle/>
        <a:p>
          <a:endParaRPr lang="en-GB"/>
        </a:p>
      </dgm:t>
    </dgm:pt>
    <dgm:pt modelId="{67243622-194D-4C88-906C-E1A9377D880F}">
      <dgm:prSet phldrT="[Text]"/>
      <dgm:spPr/>
      <dgm:t>
        <a:bodyPr/>
        <a:lstStyle/>
        <a:p>
          <a:r>
            <a:rPr lang="en-GB" dirty="0"/>
            <a:t>Benefits</a:t>
          </a:r>
        </a:p>
      </dgm:t>
    </dgm:pt>
    <dgm:pt modelId="{0F07E392-E4A2-4F4C-BB4D-9A90A38916D7}" type="parTrans" cxnId="{843C304C-66B3-485A-A6D3-2B3E6977D203}">
      <dgm:prSet/>
      <dgm:spPr/>
      <dgm:t>
        <a:bodyPr/>
        <a:lstStyle/>
        <a:p>
          <a:endParaRPr lang="en-GB"/>
        </a:p>
      </dgm:t>
    </dgm:pt>
    <dgm:pt modelId="{069B842A-EE05-4D62-AAF3-3E8C6767A366}" type="sibTrans" cxnId="{843C304C-66B3-485A-A6D3-2B3E6977D203}">
      <dgm:prSet/>
      <dgm:spPr/>
      <dgm:t>
        <a:bodyPr/>
        <a:lstStyle/>
        <a:p>
          <a:endParaRPr lang="en-GB"/>
        </a:p>
      </dgm:t>
    </dgm:pt>
    <dgm:pt modelId="{5C08121B-E2AC-4F8E-94A8-B960A9A41DDB}">
      <dgm:prSet phldrT="[Text]"/>
      <dgm:spPr/>
      <dgm:t>
        <a:bodyPr/>
        <a:lstStyle/>
        <a:p>
          <a:r>
            <a:rPr lang="en-GB" dirty="0"/>
            <a:t>Improve safety and security</a:t>
          </a:r>
          <a:endParaRPr lang="en-GB" baseline="30000" dirty="0">
            <a:highlight>
              <a:srgbClr val="FFFF00"/>
            </a:highlight>
          </a:endParaRPr>
        </a:p>
      </dgm:t>
    </dgm:pt>
    <dgm:pt modelId="{6359871F-A1A0-4F6B-8EA5-77EE33F4ED99}" type="parTrans" cxnId="{6A223C47-5F46-410E-A645-001E4A941927}">
      <dgm:prSet/>
      <dgm:spPr/>
      <dgm:t>
        <a:bodyPr/>
        <a:lstStyle/>
        <a:p>
          <a:endParaRPr lang="en-GB"/>
        </a:p>
      </dgm:t>
    </dgm:pt>
    <dgm:pt modelId="{0F9EC73E-C38C-44D2-B7CD-7A182FA08156}" type="sibTrans" cxnId="{6A223C47-5F46-410E-A645-001E4A941927}">
      <dgm:prSet/>
      <dgm:spPr/>
      <dgm:t>
        <a:bodyPr/>
        <a:lstStyle/>
        <a:p>
          <a:endParaRPr lang="en-GB"/>
        </a:p>
      </dgm:t>
    </dgm:pt>
    <dgm:pt modelId="{525304CF-1623-4F08-B0B4-7BDDDA3DFC93}">
      <dgm:prSet/>
      <dgm:spPr/>
      <dgm:t>
        <a:bodyPr/>
        <a:lstStyle/>
        <a:p>
          <a:r>
            <a:rPr lang="en-GB" dirty="0"/>
            <a:t>Suppliers</a:t>
          </a:r>
        </a:p>
      </dgm:t>
    </dgm:pt>
    <dgm:pt modelId="{65B49477-FAD9-4D3A-9B4F-45EAC63E725B}" type="parTrans" cxnId="{35AA87DD-42C8-480E-9C14-39B716AE24FD}">
      <dgm:prSet/>
      <dgm:spPr/>
      <dgm:t>
        <a:bodyPr/>
        <a:lstStyle/>
        <a:p>
          <a:endParaRPr lang="en-GB"/>
        </a:p>
      </dgm:t>
    </dgm:pt>
    <dgm:pt modelId="{A279290C-7C26-4F20-9044-740AE18CA6B0}" type="sibTrans" cxnId="{35AA87DD-42C8-480E-9C14-39B716AE24FD}">
      <dgm:prSet/>
      <dgm:spPr/>
      <dgm:t>
        <a:bodyPr/>
        <a:lstStyle/>
        <a:p>
          <a:endParaRPr lang="en-GB"/>
        </a:p>
      </dgm:t>
    </dgm:pt>
    <dgm:pt modelId="{57AAC60E-B788-4945-995E-726DC8F9483D}">
      <dgm:prSet/>
      <dgm:spPr/>
      <dgm:t>
        <a:bodyPr/>
        <a:lstStyle/>
        <a:p>
          <a:r>
            <a:rPr lang="en-GB" dirty="0"/>
            <a:t>FIA cost of £10,143</a:t>
          </a:r>
          <a:endParaRPr lang="en-GB" dirty="0">
            <a:highlight>
              <a:srgbClr val="FFFF00"/>
            </a:highlight>
          </a:endParaRPr>
        </a:p>
      </dgm:t>
    </dgm:pt>
    <dgm:pt modelId="{25537965-6130-413D-B41A-15BCD3DCBC6A}" type="parTrans" cxnId="{ACC76BFF-54F4-4963-9A0A-03CAEC885402}">
      <dgm:prSet/>
      <dgm:spPr/>
      <dgm:t>
        <a:bodyPr/>
        <a:lstStyle/>
        <a:p>
          <a:endParaRPr lang="en-GB"/>
        </a:p>
      </dgm:t>
    </dgm:pt>
    <dgm:pt modelId="{BA0AEEF9-EE94-4787-BB16-127A9B921AD5}" type="sibTrans" cxnId="{ACC76BFF-54F4-4963-9A0A-03CAEC885402}">
      <dgm:prSet/>
      <dgm:spPr/>
      <dgm:t>
        <a:bodyPr/>
        <a:lstStyle/>
        <a:p>
          <a:endParaRPr lang="en-GB"/>
        </a:p>
      </dgm:t>
    </dgm:pt>
    <dgm:pt modelId="{85AC150C-D10E-4C31-BFFD-3887EF8209B0}">
      <dgm:prSet/>
      <dgm:spPr/>
      <dgm:t>
        <a:bodyPr/>
        <a:lstStyle/>
        <a:p>
          <a:r>
            <a:rPr lang="en-GB" dirty="0"/>
            <a:t>Network Parties</a:t>
          </a:r>
        </a:p>
      </dgm:t>
    </dgm:pt>
    <dgm:pt modelId="{9F3623A2-E0B1-46AE-9F6E-35AF3AD56448}" type="parTrans" cxnId="{0DE8BF70-486E-4B53-879D-4ED26BC28F6E}">
      <dgm:prSet/>
      <dgm:spPr/>
      <dgm:t>
        <a:bodyPr/>
        <a:lstStyle/>
        <a:p>
          <a:endParaRPr lang="en-GB"/>
        </a:p>
      </dgm:t>
    </dgm:pt>
    <dgm:pt modelId="{AC70D101-87BC-442D-9118-822CF2DB4269}" type="sibTrans" cxnId="{0DE8BF70-486E-4B53-879D-4ED26BC28F6E}">
      <dgm:prSet/>
      <dgm:spPr/>
      <dgm:t>
        <a:bodyPr/>
        <a:lstStyle/>
        <a:p>
          <a:endParaRPr lang="en-GB"/>
        </a:p>
      </dgm:t>
    </dgm:pt>
    <dgm:pt modelId="{A458A30C-047A-4745-8EA7-B127D16C9CA6}" type="pres">
      <dgm:prSet presAssocID="{6E15E15E-62B6-4D61-AE71-6971E65CE8F1}" presName="Name0" presStyleCnt="0">
        <dgm:presLayoutVars>
          <dgm:dir/>
          <dgm:resizeHandles val="exact"/>
        </dgm:presLayoutVars>
      </dgm:prSet>
      <dgm:spPr/>
    </dgm:pt>
    <dgm:pt modelId="{5CDA4B94-8040-42AA-BF9B-AA4BF3EADEF3}" type="pres">
      <dgm:prSet presAssocID="{5CEF3B12-2D86-40AC-83E8-A657800428A8}" presName="composite" presStyleCnt="0"/>
      <dgm:spPr/>
    </dgm:pt>
    <dgm:pt modelId="{5FCFAB32-1FC4-49AA-94AA-77D8A95437CC}" type="pres">
      <dgm:prSet presAssocID="{5CEF3B12-2D86-40AC-83E8-A657800428A8}" presName="rect1" presStyleLbl="trAlignAcc1" presStyleIdx="0" presStyleCnt="4">
        <dgm:presLayoutVars>
          <dgm:bulletEnabled val="1"/>
        </dgm:presLayoutVars>
      </dgm:prSet>
      <dgm:spPr/>
    </dgm:pt>
    <dgm:pt modelId="{302E75A8-6911-4D74-ADAD-88B57630A940}" type="pres">
      <dgm:prSet presAssocID="{5CEF3B12-2D86-40AC-83E8-A657800428A8}" presName="rect2" presStyleLbl="fgImgPlace1" presStyleIdx="0" presStyleCnt="4" custScaleX="76000" custScaleY="88017" custLinFactNeighborX="13005" custLinFactNeighborY="1344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Cause And Effect with solid fill"/>
        </a:ext>
      </dgm:extLst>
    </dgm:pt>
    <dgm:pt modelId="{47D2953D-9054-44B0-A41A-4EFC5FC1C9D2}" type="pres">
      <dgm:prSet presAssocID="{0A35A87F-BBA8-4CF6-AF1E-FE831E62F805}" presName="sibTrans" presStyleCnt="0"/>
      <dgm:spPr/>
    </dgm:pt>
    <dgm:pt modelId="{0E6A1F29-9E93-4894-A02E-2C07809DA5CD}" type="pres">
      <dgm:prSet presAssocID="{ABA9F1D5-BA4F-42AA-AE3A-9FAE4CD21C6D}" presName="composite" presStyleCnt="0"/>
      <dgm:spPr/>
    </dgm:pt>
    <dgm:pt modelId="{B4CC7FE1-395C-4CA2-A4C2-9D092042AC57}" type="pres">
      <dgm:prSet presAssocID="{ABA9F1D5-BA4F-42AA-AE3A-9FAE4CD21C6D}" presName="rect1" presStyleLbl="trAlignAcc1" presStyleIdx="1" presStyleCnt="4">
        <dgm:presLayoutVars>
          <dgm:bulletEnabled val="1"/>
        </dgm:presLayoutVars>
      </dgm:prSet>
      <dgm:spPr/>
    </dgm:pt>
    <dgm:pt modelId="{D15AEE2E-9723-4DE9-B9E9-957693A3366B}" type="pres">
      <dgm:prSet presAssocID="{ABA9F1D5-BA4F-42AA-AE3A-9FAE4CD21C6D}" presName="rect2" presStyleLbl="fgImgPlace1" presStyleIdx="1" presStyleCnt="4" custScaleX="76385" custScaleY="88080" custLinFactNeighborX="10870" custLinFactNeighborY="983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Coins outline"/>
        </a:ext>
      </dgm:extLst>
    </dgm:pt>
    <dgm:pt modelId="{40AE3411-3D31-4546-870C-F9478E2A7575}" type="pres">
      <dgm:prSet presAssocID="{10D59237-17D7-44FD-ABB4-8A316EEBF648}" presName="sibTrans" presStyleCnt="0"/>
      <dgm:spPr/>
    </dgm:pt>
    <dgm:pt modelId="{34A27CDD-BA09-45B4-8C81-4FCE44123789}" type="pres">
      <dgm:prSet presAssocID="{38B82181-96FF-4E90-ABEF-79C971D4D8C0}" presName="composite" presStyleCnt="0"/>
      <dgm:spPr/>
    </dgm:pt>
    <dgm:pt modelId="{296BCE48-17F6-4136-ABC5-A858A939B077}" type="pres">
      <dgm:prSet presAssocID="{38B82181-96FF-4E90-ABEF-79C971D4D8C0}" presName="rect1" presStyleLbl="trAlignAcc1" presStyleIdx="2" presStyleCnt="4" custLinFactNeighborX="477">
        <dgm:presLayoutVars>
          <dgm:bulletEnabled val="1"/>
        </dgm:presLayoutVars>
      </dgm:prSet>
      <dgm:spPr/>
    </dgm:pt>
    <dgm:pt modelId="{89C73D10-A4C7-4643-A8B8-3CEB54EE1830}" type="pres">
      <dgm:prSet presAssocID="{38B82181-96FF-4E90-ABEF-79C971D4D8C0}" presName="rect2" presStyleLbl="fgImgPlace1" presStyleIdx="2" presStyleCnt="4" custScaleX="86123" custScaleY="78207" custLinFactNeighborX="20316" custLinFactNeighborY="686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Target outline"/>
        </a:ext>
      </dgm:extLst>
    </dgm:pt>
    <dgm:pt modelId="{E74A860F-1134-477D-AF01-0DC00A1DB31F}" type="pres">
      <dgm:prSet presAssocID="{83274E40-8982-426A-B3FB-83FA27BF8F7B}" presName="sibTrans" presStyleCnt="0"/>
      <dgm:spPr/>
    </dgm:pt>
    <dgm:pt modelId="{EFFCD17D-6170-4249-B444-27E5EF396B03}" type="pres">
      <dgm:prSet presAssocID="{67243622-194D-4C88-906C-E1A9377D880F}" presName="composite" presStyleCnt="0"/>
      <dgm:spPr/>
    </dgm:pt>
    <dgm:pt modelId="{68B53B4E-32B5-41BE-AA6F-EB11F5F12034}" type="pres">
      <dgm:prSet presAssocID="{67243622-194D-4C88-906C-E1A9377D880F}" presName="rect1" presStyleLbl="trAlignAcc1" presStyleIdx="3" presStyleCnt="4" custLinFactNeighborX="-1482" custLinFactNeighborY="212">
        <dgm:presLayoutVars>
          <dgm:bulletEnabled val="1"/>
        </dgm:presLayoutVars>
      </dgm:prSet>
      <dgm:spPr/>
    </dgm:pt>
    <dgm:pt modelId="{EE8F6BD5-89DD-49EB-AB76-727E75E95D36}" type="pres">
      <dgm:prSet presAssocID="{67243622-194D-4C88-906C-E1A9377D880F}" presName="rect2" presStyleLbl="fgImgPlace1" presStyleIdx="3" presStyleCnt="4" custScaleX="92843" custScaleY="79523" custLinFactNeighborX="13655" custLinFactNeighborY="7835"/>
      <dgm:spPr>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dgm:spPr>
      <dgm:extLst>
        <a:ext uri="{E40237B7-FDA0-4F09-8148-C483321AD2D9}">
          <dgm14:cNvPr xmlns:dgm14="http://schemas.microsoft.com/office/drawing/2010/diagram" id="0" name="" descr="Upward trend with solid fill"/>
        </a:ext>
      </dgm:extLst>
    </dgm:pt>
  </dgm:ptLst>
  <dgm:cxnLst>
    <dgm:cxn modelId="{100C4F0C-BE58-4AA0-A736-8EAFA8CADC2C}" srcId="{6E15E15E-62B6-4D61-AE71-6971E65CE8F1}" destId="{5CEF3B12-2D86-40AC-83E8-A657800428A8}" srcOrd="0" destOrd="0" parTransId="{489AE42F-BBE2-41F5-BBE8-1C1D5E4B3E82}" sibTransId="{0A35A87F-BBA8-4CF6-AF1E-FE831E62F805}"/>
    <dgm:cxn modelId="{5CB5FA1A-E4BD-44CD-B7DD-E731A37AE96F}" type="presOf" srcId="{C9724040-5680-4524-A948-6E862180D845}" destId="{296BCE48-17F6-4136-ABC5-A858A939B077}" srcOrd="0" destOrd="1" presId="urn:microsoft.com/office/officeart/2008/layout/PictureStrips"/>
    <dgm:cxn modelId="{A051EB1E-2B22-44EE-9699-4EE792821858}" type="presOf" srcId="{5CEF3B12-2D86-40AC-83E8-A657800428A8}" destId="{5FCFAB32-1FC4-49AA-94AA-77D8A95437CC}" srcOrd="0" destOrd="0" presId="urn:microsoft.com/office/officeart/2008/layout/PictureStrips"/>
    <dgm:cxn modelId="{FBA99B1F-380E-49DB-8418-A29F62CF16A6}" srcId="{5CEF3B12-2D86-40AC-83E8-A657800428A8}" destId="{CE8BB466-3A21-4F38-A886-0C159F0FD248}" srcOrd="0" destOrd="0" parTransId="{A7011321-39A4-4327-8869-0A027FF0044D}" sibTransId="{66CBF718-62B3-4EE7-88FC-CD492CC3F4F0}"/>
    <dgm:cxn modelId="{6BEEFD27-DD6B-42B4-98D8-9AEE18B95362}" type="presOf" srcId="{67243622-194D-4C88-906C-E1A9377D880F}" destId="{68B53B4E-32B5-41BE-AA6F-EB11F5F12034}" srcOrd="0" destOrd="0" presId="urn:microsoft.com/office/officeart/2008/layout/PictureStrips"/>
    <dgm:cxn modelId="{68F7702D-AD96-41AD-A2AB-58C1D7111B39}" type="presOf" srcId="{6792D878-EF6C-4C97-ADE5-25213563D97A}" destId="{B4CC7FE1-395C-4CA2-A4C2-9D092042AC57}" srcOrd="0" destOrd="1" presId="urn:microsoft.com/office/officeart/2008/layout/PictureStrips"/>
    <dgm:cxn modelId="{9C8BCD2E-0713-4899-B8DD-15BB704C1508}" srcId="{6E15E15E-62B6-4D61-AE71-6971E65CE8F1}" destId="{ABA9F1D5-BA4F-42AA-AE3A-9FAE4CD21C6D}" srcOrd="1" destOrd="0" parTransId="{58308150-E3CC-44D7-B93B-C75C489ED364}" sibTransId="{10D59237-17D7-44FD-ABB4-8A316EEBF648}"/>
    <dgm:cxn modelId="{8D286C36-2836-4073-B0FE-21A135245A98}" type="presOf" srcId="{85AC150C-D10E-4C31-BFFD-3887EF8209B0}" destId="{5FCFAB32-1FC4-49AA-94AA-77D8A95437CC}" srcOrd="0" destOrd="3" presId="urn:microsoft.com/office/officeart/2008/layout/PictureStrips"/>
    <dgm:cxn modelId="{66469E63-3943-4C0C-80AD-33DAA25314A1}" type="presOf" srcId="{57AAC60E-B788-4945-995E-726DC8F9483D}" destId="{B4CC7FE1-395C-4CA2-A4C2-9D092042AC57}" srcOrd="0" destOrd="2" presId="urn:microsoft.com/office/officeart/2008/layout/PictureStrips"/>
    <dgm:cxn modelId="{6A223C47-5F46-410E-A645-001E4A941927}" srcId="{67243622-194D-4C88-906C-E1A9377D880F}" destId="{5C08121B-E2AC-4F8E-94A8-B960A9A41DDB}" srcOrd="0" destOrd="0" parTransId="{6359871F-A1A0-4F6B-8EA5-77EE33F4ED99}" sibTransId="{0F9EC73E-C38C-44D2-B7CD-7A182FA08156}"/>
    <dgm:cxn modelId="{843C304C-66B3-485A-A6D3-2B3E6977D203}" srcId="{6E15E15E-62B6-4D61-AE71-6971E65CE8F1}" destId="{67243622-194D-4C88-906C-E1A9377D880F}" srcOrd="3" destOrd="0" parTransId="{0F07E392-E4A2-4F4C-BB4D-9A90A38916D7}" sibTransId="{069B842A-EE05-4D62-AAF3-3E8C6767A366}"/>
    <dgm:cxn modelId="{EC46B14E-7444-49BC-BE5B-D1E852B380A3}" type="presOf" srcId="{ABA9F1D5-BA4F-42AA-AE3A-9FAE4CD21C6D}" destId="{B4CC7FE1-395C-4CA2-A4C2-9D092042AC57}" srcOrd="0" destOrd="0" presId="urn:microsoft.com/office/officeart/2008/layout/PictureStrips"/>
    <dgm:cxn modelId="{0DE8BF70-486E-4B53-879D-4ED26BC28F6E}" srcId="{5CEF3B12-2D86-40AC-83E8-A657800428A8}" destId="{85AC150C-D10E-4C31-BFFD-3887EF8209B0}" srcOrd="2" destOrd="0" parTransId="{9F3623A2-E0B1-46AE-9F6E-35AF3AD56448}" sibTransId="{AC70D101-87BC-442D-9118-822CF2DB4269}"/>
    <dgm:cxn modelId="{39D9D855-4634-4757-8C17-B0BA24B39B14}" type="presOf" srcId="{CE8BB466-3A21-4F38-A886-0C159F0FD248}" destId="{5FCFAB32-1FC4-49AA-94AA-77D8A95437CC}" srcOrd="0" destOrd="1" presId="urn:microsoft.com/office/officeart/2008/layout/PictureStrips"/>
    <dgm:cxn modelId="{B6F56791-1774-4E12-A6B7-75EA7605B355}" type="presOf" srcId="{6E15E15E-62B6-4D61-AE71-6971E65CE8F1}" destId="{A458A30C-047A-4745-8EA7-B127D16C9CA6}" srcOrd="0" destOrd="0" presId="urn:microsoft.com/office/officeart/2008/layout/PictureStrips"/>
    <dgm:cxn modelId="{4D25879F-7C17-49D8-8A1A-CB2A42C564CC}" srcId="{38B82181-96FF-4E90-ABEF-79C971D4D8C0}" destId="{C9724040-5680-4524-A948-6E862180D845}" srcOrd="0" destOrd="0" parTransId="{E050403F-6C94-4595-B174-EE8F36967B2F}" sibTransId="{F9B4B358-9A45-4603-B3D2-8F683EDE86E8}"/>
    <dgm:cxn modelId="{FDF6F5A1-595E-4710-89EA-7466BFA34930}" type="presOf" srcId="{5C08121B-E2AC-4F8E-94A8-B960A9A41DDB}" destId="{68B53B4E-32B5-41BE-AA6F-EB11F5F12034}" srcOrd="0" destOrd="1" presId="urn:microsoft.com/office/officeart/2008/layout/PictureStrips"/>
    <dgm:cxn modelId="{520007CF-8BCB-4BB3-A4ED-F164C29635A5}" type="presOf" srcId="{38B82181-96FF-4E90-ABEF-79C971D4D8C0}" destId="{296BCE48-17F6-4136-ABC5-A858A939B077}" srcOrd="0" destOrd="0" presId="urn:microsoft.com/office/officeart/2008/layout/PictureStrips"/>
    <dgm:cxn modelId="{35AA87DD-42C8-480E-9C14-39B716AE24FD}" srcId="{5CEF3B12-2D86-40AC-83E8-A657800428A8}" destId="{525304CF-1623-4F08-B0B4-7BDDDA3DFC93}" srcOrd="1" destOrd="0" parTransId="{65B49477-FAD9-4D3A-9B4F-45EAC63E725B}" sibTransId="{A279290C-7C26-4F20-9044-740AE18CA6B0}"/>
    <dgm:cxn modelId="{A57F92E3-1DC8-4747-A639-7AA47488E715}" srcId="{ABA9F1D5-BA4F-42AA-AE3A-9FAE4CD21C6D}" destId="{6792D878-EF6C-4C97-ADE5-25213563D97A}" srcOrd="0" destOrd="0" parTransId="{381F9D65-03C0-4464-B79C-2E3E8347F80E}" sibTransId="{9C0C2726-E2C0-4C42-A621-406CFF421F73}"/>
    <dgm:cxn modelId="{88313DF2-C72E-4012-924E-33EC68EA861E}" srcId="{6E15E15E-62B6-4D61-AE71-6971E65CE8F1}" destId="{38B82181-96FF-4E90-ABEF-79C971D4D8C0}" srcOrd="2" destOrd="0" parTransId="{730ACAF5-1F6D-47FA-B400-11CC840A8191}" sibTransId="{83274E40-8982-426A-B3FB-83FA27BF8F7B}"/>
    <dgm:cxn modelId="{464276F3-2BFC-488D-B7A8-EBA199C78988}" type="presOf" srcId="{525304CF-1623-4F08-B0B4-7BDDDA3DFC93}" destId="{5FCFAB32-1FC4-49AA-94AA-77D8A95437CC}" srcOrd="0" destOrd="2" presId="urn:microsoft.com/office/officeart/2008/layout/PictureStrips"/>
    <dgm:cxn modelId="{ACC76BFF-54F4-4963-9A0A-03CAEC885402}" srcId="{ABA9F1D5-BA4F-42AA-AE3A-9FAE4CD21C6D}" destId="{57AAC60E-B788-4945-995E-726DC8F9483D}" srcOrd="1" destOrd="0" parTransId="{25537965-6130-413D-B41A-15BCD3DCBC6A}" sibTransId="{BA0AEEF9-EE94-4787-BB16-127A9B921AD5}"/>
    <dgm:cxn modelId="{C0C03732-5A55-4170-9215-086C5E8BB67C}" type="presParOf" srcId="{A458A30C-047A-4745-8EA7-B127D16C9CA6}" destId="{5CDA4B94-8040-42AA-BF9B-AA4BF3EADEF3}" srcOrd="0" destOrd="0" presId="urn:microsoft.com/office/officeart/2008/layout/PictureStrips"/>
    <dgm:cxn modelId="{9264662A-0D98-41B3-B385-5876A4DDEF90}" type="presParOf" srcId="{5CDA4B94-8040-42AA-BF9B-AA4BF3EADEF3}" destId="{5FCFAB32-1FC4-49AA-94AA-77D8A95437CC}" srcOrd="0" destOrd="0" presId="urn:microsoft.com/office/officeart/2008/layout/PictureStrips"/>
    <dgm:cxn modelId="{9DB1366C-E7AE-445D-8D16-5F30529FF9A3}" type="presParOf" srcId="{5CDA4B94-8040-42AA-BF9B-AA4BF3EADEF3}" destId="{302E75A8-6911-4D74-ADAD-88B57630A940}" srcOrd="1" destOrd="0" presId="urn:microsoft.com/office/officeart/2008/layout/PictureStrips"/>
    <dgm:cxn modelId="{C63775E6-90DA-4AD5-A017-0604612BA00D}" type="presParOf" srcId="{A458A30C-047A-4745-8EA7-B127D16C9CA6}" destId="{47D2953D-9054-44B0-A41A-4EFC5FC1C9D2}" srcOrd="1" destOrd="0" presId="urn:microsoft.com/office/officeart/2008/layout/PictureStrips"/>
    <dgm:cxn modelId="{0EA53945-F9BF-4857-B7FE-DFA2A6E036D1}" type="presParOf" srcId="{A458A30C-047A-4745-8EA7-B127D16C9CA6}" destId="{0E6A1F29-9E93-4894-A02E-2C07809DA5CD}" srcOrd="2" destOrd="0" presId="urn:microsoft.com/office/officeart/2008/layout/PictureStrips"/>
    <dgm:cxn modelId="{8EF2AF17-3391-4492-A03F-B53D64C54884}" type="presParOf" srcId="{0E6A1F29-9E93-4894-A02E-2C07809DA5CD}" destId="{B4CC7FE1-395C-4CA2-A4C2-9D092042AC57}" srcOrd="0" destOrd="0" presId="urn:microsoft.com/office/officeart/2008/layout/PictureStrips"/>
    <dgm:cxn modelId="{2812A072-F2B5-4E63-89F1-A4D84DEB50B3}" type="presParOf" srcId="{0E6A1F29-9E93-4894-A02E-2C07809DA5CD}" destId="{D15AEE2E-9723-4DE9-B9E9-957693A3366B}" srcOrd="1" destOrd="0" presId="urn:microsoft.com/office/officeart/2008/layout/PictureStrips"/>
    <dgm:cxn modelId="{690266D9-C437-454C-87ED-0366F5CDED01}" type="presParOf" srcId="{A458A30C-047A-4745-8EA7-B127D16C9CA6}" destId="{40AE3411-3D31-4546-870C-F9478E2A7575}" srcOrd="3" destOrd="0" presId="urn:microsoft.com/office/officeart/2008/layout/PictureStrips"/>
    <dgm:cxn modelId="{119CD1F8-5668-4709-8E90-098D27A5C82A}" type="presParOf" srcId="{A458A30C-047A-4745-8EA7-B127D16C9CA6}" destId="{34A27CDD-BA09-45B4-8C81-4FCE44123789}" srcOrd="4" destOrd="0" presId="urn:microsoft.com/office/officeart/2008/layout/PictureStrips"/>
    <dgm:cxn modelId="{19DD7293-C6F9-4902-9FBA-34C3D8ADBCD7}" type="presParOf" srcId="{34A27CDD-BA09-45B4-8C81-4FCE44123789}" destId="{296BCE48-17F6-4136-ABC5-A858A939B077}" srcOrd="0" destOrd="0" presId="urn:microsoft.com/office/officeart/2008/layout/PictureStrips"/>
    <dgm:cxn modelId="{5E0F287C-56A5-4647-9E8F-3472F9706192}" type="presParOf" srcId="{34A27CDD-BA09-45B4-8C81-4FCE44123789}" destId="{89C73D10-A4C7-4643-A8B8-3CEB54EE1830}" srcOrd="1" destOrd="0" presId="urn:microsoft.com/office/officeart/2008/layout/PictureStrips"/>
    <dgm:cxn modelId="{7138CEC1-2EF0-43A2-AB92-ECD9F22FE6D4}" type="presParOf" srcId="{A458A30C-047A-4745-8EA7-B127D16C9CA6}" destId="{E74A860F-1134-477D-AF01-0DC00A1DB31F}" srcOrd="5" destOrd="0" presId="urn:microsoft.com/office/officeart/2008/layout/PictureStrips"/>
    <dgm:cxn modelId="{BCD000D0-183B-4075-8764-FBFA244579D9}" type="presParOf" srcId="{A458A30C-047A-4745-8EA7-B127D16C9CA6}" destId="{EFFCD17D-6170-4249-B444-27E5EF396B03}" srcOrd="6" destOrd="0" presId="urn:microsoft.com/office/officeart/2008/layout/PictureStrips"/>
    <dgm:cxn modelId="{6B0C670F-5217-49D2-94A4-19C17D0AA162}" type="presParOf" srcId="{EFFCD17D-6170-4249-B444-27E5EF396B03}" destId="{68B53B4E-32B5-41BE-AA6F-EB11F5F12034}" srcOrd="0" destOrd="0" presId="urn:microsoft.com/office/officeart/2008/layout/PictureStrips"/>
    <dgm:cxn modelId="{FE09B4BE-BFEC-4BD0-A253-85DD4DB3503A}" type="presParOf" srcId="{EFFCD17D-6170-4249-B444-27E5EF396B03}" destId="{EE8F6BD5-89DD-49EB-AB76-727E75E95D3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44F5EE1-C8E3-4CE7-A4F7-032712FCED57}"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GB"/>
        </a:p>
      </dgm:t>
    </dgm:pt>
    <dgm:pt modelId="{B519C9C8-B443-4AA6-AB3B-250746B1D3E5}">
      <dgm:prSet phldrT="[Text]"/>
      <dgm:spPr/>
      <dgm:t>
        <a:bodyPr/>
        <a:lstStyle/>
        <a:p>
          <a:r>
            <a:rPr lang="en-GB" dirty="0"/>
            <a:t>SECAS is working with The Proposer </a:t>
          </a:r>
          <a:r>
            <a:rPr lang="en-GB"/>
            <a:t>to assess </a:t>
          </a:r>
          <a:r>
            <a:rPr lang="en-GB" dirty="0"/>
            <a:t>the Security risk</a:t>
          </a:r>
        </a:p>
      </dgm:t>
    </dgm:pt>
    <dgm:pt modelId="{DAC6060E-140C-4863-B2E7-DA5768E6C191}" type="parTrans" cxnId="{9363E75F-9E8C-41C5-9B13-C7423553C939}">
      <dgm:prSet/>
      <dgm:spPr/>
      <dgm:t>
        <a:bodyPr/>
        <a:lstStyle/>
        <a:p>
          <a:endParaRPr lang="en-GB"/>
        </a:p>
      </dgm:t>
    </dgm:pt>
    <dgm:pt modelId="{6FD4CC05-77AD-404C-938D-F7C8D4155A76}" type="sibTrans" cxnId="{9363E75F-9E8C-41C5-9B13-C7423553C939}">
      <dgm:prSet/>
      <dgm:spPr/>
      <dgm:t>
        <a:bodyPr/>
        <a:lstStyle/>
        <a:p>
          <a:endParaRPr lang="en-GB"/>
        </a:p>
      </dgm:t>
    </dgm:pt>
    <dgm:pt modelId="{0EFFBE54-AB0F-45E4-AC5F-C1E831BBF642}">
      <dgm:prSet phldrT="[Text]"/>
      <dgm:spPr/>
      <dgm:t>
        <a:bodyPr/>
        <a:lstStyle/>
        <a:p>
          <a:r>
            <a:rPr lang="en-GB" dirty="0"/>
            <a:t>Impact Assessment Costs re-requested for approval at December 2022 Change Board</a:t>
          </a:r>
        </a:p>
      </dgm:t>
    </dgm:pt>
    <dgm:pt modelId="{5907D557-1C7B-49E8-A2C5-CA4A9FD2260C}" type="parTrans" cxnId="{1A26CEFD-A004-416C-9239-36392A4A29CE}">
      <dgm:prSet/>
      <dgm:spPr/>
    </dgm:pt>
    <dgm:pt modelId="{06E6A136-A61A-4678-8B3C-D04B01BBE808}" type="sibTrans" cxnId="{1A26CEFD-A004-416C-9239-36392A4A29CE}">
      <dgm:prSet/>
      <dgm:spPr/>
    </dgm:pt>
    <dgm:pt modelId="{8A8EADC1-31FB-4C94-AD2F-663B94195B04}" type="pres">
      <dgm:prSet presAssocID="{344F5EE1-C8E3-4CE7-A4F7-032712FCED57}" presName="Name0" presStyleCnt="0">
        <dgm:presLayoutVars>
          <dgm:chMax/>
          <dgm:chPref/>
          <dgm:dir/>
        </dgm:presLayoutVars>
      </dgm:prSet>
      <dgm:spPr/>
    </dgm:pt>
    <dgm:pt modelId="{278F5F96-0913-4F34-9E21-88E84A6B72F9}" type="pres">
      <dgm:prSet presAssocID="{B519C9C8-B443-4AA6-AB3B-250746B1D3E5}" presName="parenttextcomposite" presStyleCnt="0"/>
      <dgm:spPr/>
    </dgm:pt>
    <dgm:pt modelId="{AD9874A2-1AEC-4BD3-83DD-433AB2B1C739}" type="pres">
      <dgm:prSet presAssocID="{B519C9C8-B443-4AA6-AB3B-250746B1D3E5}" presName="parenttext" presStyleLbl="revTx" presStyleIdx="0" presStyleCnt="2">
        <dgm:presLayoutVars>
          <dgm:chMax/>
          <dgm:chPref val="2"/>
          <dgm:bulletEnabled val="1"/>
        </dgm:presLayoutVars>
      </dgm:prSet>
      <dgm:spPr/>
    </dgm:pt>
    <dgm:pt modelId="{DF555908-47C5-4346-BD6F-74B68A98F102}" type="pres">
      <dgm:prSet presAssocID="{B519C9C8-B443-4AA6-AB3B-250746B1D3E5}" presName="parallelogramComposite" presStyleCnt="0"/>
      <dgm:spPr/>
    </dgm:pt>
    <dgm:pt modelId="{C1BBE949-1E81-41DF-B9D1-1EA2CDCEB80C}" type="pres">
      <dgm:prSet presAssocID="{B519C9C8-B443-4AA6-AB3B-250746B1D3E5}" presName="parallelogram1" presStyleLbl="alignNode1" presStyleIdx="0" presStyleCnt="14"/>
      <dgm:spPr/>
    </dgm:pt>
    <dgm:pt modelId="{D2E686A1-EEB5-4F3F-BF28-2394BF165A8E}" type="pres">
      <dgm:prSet presAssocID="{B519C9C8-B443-4AA6-AB3B-250746B1D3E5}" presName="parallelogram2" presStyleLbl="alignNode1" presStyleIdx="1" presStyleCnt="14"/>
      <dgm:spPr/>
    </dgm:pt>
    <dgm:pt modelId="{3194664A-4618-430D-9644-64751BE0887E}" type="pres">
      <dgm:prSet presAssocID="{B519C9C8-B443-4AA6-AB3B-250746B1D3E5}" presName="parallelogram3" presStyleLbl="alignNode1" presStyleIdx="2" presStyleCnt="14"/>
      <dgm:spPr/>
    </dgm:pt>
    <dgm:pt modelId="{5D4FFAD9-93F6-4DD3-9AE1-CD9E27179B31}" type="pres">
      <dgm:prSet presAssocID="{B519C9C8-B443-4AA6-AB3B-250746B1D3E5}" presName="parallelogram4" presStyleLbl="alignNode1" presStyleIdx="3" presStyleCnt="14"/>
      <dgm:spPr/>
    </dgm:pt>
    <dgm:pt modelId="{D938BFA7-F265-491C-9BA4-042488416D88}" type="pres">
      <dgm:prSet presAssocID="{B519C9C8-B443-4AA6-AB3B-250746B1D3E5}" presName="parallelogram5" presStyleLbl="alignNode1" presStyleIdx="4" presStyleCnt="14"/>
      <dgm:spPr/>
    </dgm:pt>
    <dgm:pt modelId="{40BC1E0A-0812-4A6C-8E66-CB6F28EC27ED}" type="pres">
      <dgm:prSet presAssocID="{B519C9C8-B443-4AA6-AB3B-250746B1D3E5}" presName="parallelogram6" presStyleLbl="alignNode1" presStyleIdx="5" presStyleCnt="14"/>
      <dgm:spPr/>
    </dgm:pt>
    <dgm:pt modelId="{DE5AD6BE-E808-4287-AD96-6B0A9EFC57D0}" type="pres">
      <dgm:prSet presAssocID="{B519C9C8-B443-4AA6-AB3B-250746B1D3E5}" presName="parallelogram7" presStyleLbl="alignNode1" presStyleIdx="6" presStyleCnt="14"/>
      <dgm:spPr/>
    </dgm:pt>
    <dgm:pt modelId="{1B78BE03-10A6-4A5B-86A0-E4699DD5532E}" type="pres">
      <dgm:prSet presAssocID="{6FD4CC05-77AD-404C-938D-F7C8D4155A76}" presName="sibTrans" presStyleCnt="0"/>
      <dgm:spPr/>
    </dgm:pt>
    <dgm:pt modelId="{4213E8A2-FA71-4F57-8C60-B4122AF9E036}" type="pres">
      <dgm:prSet presAssocID="{0EFFBE54-AB0F-45E4-AC5F-C1E831BBF642}" presName="parenttextcomposite" presStyleCnt="0"/>
      <dgm:spPr/>
    </dgm:pt>
    <dgm:pt modelId="{C10370E9-A2C0-48DF-9849-75CF11150EBC}" type="pres">
      <dgm:prSet presAssocID="{0EFFBE54-AB0F-45E4-AC5F-C1E831BBF642}" presName="parenttext" presStyleLbl="revTx" presStyleIdx="1" presStyleCnt="2">
        <dgm:presLayoutVars>
          <dgm:chMax/>
          <dgm:chPref val="2"/>
          <dgm:bulletEnabled val="1"/>
        </dgm:presLayoutVars>
      </dgm:prSet>
      <dgm:spPr/>
    </dgm:pt>
    <dgm:pt modelId="{EF18CB7A-E414-4BC5-9058-6BC77BD0B0CD}" type="pres">
      <dgm:prSet presAssocID="{0EFFBE54-AB0F-45E4-AC5F-C1E831BBF642}" presName="parallelogramComposite" presStyleCnt="0"/>
      <dgm:spPr/>
    </dgm:pt>
    <dgm:pt modelId="{6C8D45DD-4069-4F87-B177-92CF4E8593DE}" type="pres">
      <dgm:prSet presAssocID="{0EFFBE54-AB0F-45E4-AC5F-C1E831BBF642}" presName="parallelogram1" presStyleLbl="alignNode1" presStyleIdx="7" presStyleCnt="14"/>
      <dgm:spPr/>
    </dgm:pt>
    <dgm:pt modelId="{DBB7FA0B-81E1-4DB4-B6E4-5A3FCB1788B9}" type="pres">
      <dgm:prSet presAssocID="{0EFFBE54-AB0F-45E4-AC5F-C1E831BBF642}" presName="parallelogram2" presStyleLbl="alignNode1" presStyleIdx="8" presStyleCnt="14"/>
      <dgm:spPr/>
    </dgm:pt>
    <dgm:pt modelId="{F1CCFDCA-5467-4038-A224-40360E85FFC6}" type="pres">
      <dgm:prSet presAssocID="{0EFFBE54-AB0F-45E4-AC5F-C1E831BBF642}" presName="parallelogram3" presStyleLbl="alignNode1" presStyleIdx="9" presStyleCnt="14"/>
      <dgm:spPr/>
    </dgm:pt>
    <dgm:pt modelId="{28D5ACA0-A98D-4216-90AD-54348EFCCFBF}" type="pres">
      <dgm:prSet presAssocID="{0EFFBE54-AB0F-45E4-AC5F-C1E831BBF642}" presName="parallelogram4" presStyleLbl="alignNode1" presStyleIdx="10" presStyleCnt="14"/>
      <dgm:spPr/>
    </dgm:pt>
    <dgm:pt modelId="{A000C0C6-418D-4A44-81D9-D35557D350C7}" type="pres">
      <dgm:prSet presAssocID="{0EFFBE54-AB0F-45E4-AC5F-C1E831BBF642}" presName="parallelogram5" presStyleLbl="alignNode1" presStyleIdx="11" presStyleCnt="14"/>
      <dgm:spPr/>
    </dgm:pt>
    <dgm:pt modelId="{905860CF-C7E3-490C-8FDB-815896E3C104}" type="pres">
      <dgm:prSet presAssocID="{0EFFBE54-AB0F-45E4-AC5F-C1E831BBF642}" presName="parallelogram6" presStyleLbl="alignNode1" presStyleIdx="12" presStyleCnt="14"/>
      <dgm:spPr/>
    </dgm:pt>
    <dgm:pt modelId="{48C4DBB2-4B34-4A77-B370-82FAF34EF8A6}" type="pres">
      <dgm:prSet presAssocID="{0EFFBE54-AB0F-45E4-AC5F-C1E831BBF642}" presName="parallelogram7" presStyleLbl="alignNode1" presStyleIdx="13" presStyleCnt="14"/>
      <dgm:spPr/>
    </dgm:pt>
  </dgm:ptLst>
  <dgm:cxnLst>
    <dgm:cxn modelId="{FF316827-AE21-4B70-BEE7-861C6DC0B398}" type="presOf" srcId="{344F5EE1-C8E3-4CE7-A4F7-032712FCED57}" destId="{8A8EADC1-31FB-4C94-AD2F-663B94195B04}" srcOrd="0" destOrd="0" presId="urn:microsoft.com/office/officeart/2008/layout/VerticalAccentList"/>
    <dgm:cxn modelId="{9363E75F-9E8C-41C5-9B13-C7423553C939}" srcId="{344F5EE1-C8E3-4CE7-A4F7-032712FCED57}" destId="{B519C9C8-B443-4AA6-AB3B-250746B1D3E5}" srcOrd="0" destOrd="0" parTransId="{DAC6060E-140C-4863-B2E7-DA5768E6C191}" sibTransId="{6FD4CC05-77AD-404C-938D-F7C8D4155A76}"/>
    <dgm:cxn modelId="{DC134046-23C0-462F-A829-465CD2C06858}" type="presOf" srcId="{0EFFBE54-AB0F-45E4-AC5F-C1E831BBF642}" destId="{C10370E9-A2C0-48DF-9849-75CF11150EBC}" srcOrd="0" destOrd="0" presId="urn:microsoft.com/office/officeart/2008/layout/VerticalAccentList"/>
    <dgm:cxn modelId="{6A706A7F-DAC2-4349-8FE1-F0E2A45F2120}" type="presOf" srcId="{B519C9C8-B443-4AA6-AB3B-250746B1D3E5}" destId="{AD9874A2-1AEC-4BD3-83DD-433AB2B1C739}" srcOrd="0" destOrd="0" presId="urn:microsoft.com/office/officeart/2008/layout/VerticalAccentList"/>
    <dgm:cxn modelId="{1A26CEFD-A004-416C-9239-36392A4A29CE}" srcId="{344F5EE1-C8E3-4CE7-A4F7-032712FCED57}" destId="{0EFFBE54-AB0F-45E4-AC5F-C1E831BBF642}" srcOrd="1" destOrd="0" parTransId="{5907D557-1C7B-49E8-A2C5-CA4A9FD2260C}" sibTransId="{06E6A136-A61A-4678-8B3C-D04B01BBE808}"/>
    <dgm:cxn modelId="{B5DEF033-4D57-4305-B7DB-85F918BBCE80}" type="presParOf" srcId="{8A8EADC1-31FB-4C94-AD2F-663B94195B04}" destId="{278F5F96-0913-4F34-9E21-88E84A6B72F9}" srcOrd="0" destOrd="0" presId="urn:microsoft.com/office/officeart/2008/layout/VerticalAccentList"/>
    <dgm:cxn modelId="{20EAC04C-7035-48E4-903D-4A761C3B973C}" type="presParOf" srcId="{278F5F96-0913-4F34-9E21-88E84A6B72F9}" destId="{AD9874A2-1AEC-4BD3-83DD-433AB2B1C739}" srcOrd="0" destOrd="0" presId="urn:microsoft.com/office/officeart/2008/layout/VerticalAccentList"/>
    <dgm:cxn modelId="{B37DAB1C-098D-4274-963A-A1E43D6FBBE6}" type="presParOf" srcId="{8A8EADC1-31FB-4C94-AD2F-663B94195B04}" destId="{DF555908-47C5-4346-BD6F-74B68A98F102}" srcOrd="1" destOrd="0" presId="urn:microsoft.com/office/officeart/2008/layout/VerticalAccentList"/>
    <dgm:cxn modelId="{CBB44C81-F482-41BD-AF48-C8DFA7117AB2}" type="presParOf" srcId="{DF555908-47C5-4346-BD6F-74B68A98F102}" destId="{C1BBE949-1E81-41DF-B9D1-1EA2CDCEB80C}" srcOrd="0" destOrd="0" presId="urn:microsoft.com/office/officeart/2008/layout/VerticalAccentList"/>
    <dgm:cxn modelId="{BE2F7CA2-93C9-4D19-9313-DDD0DDEF769F}" type="presParOf" srcId="{DF555908-47C5-4346-BD6F-74B68A98F102}" destId="{D2E686A1-EEB5-4F3F-BF28-2394BF165A8E}" srcOrd="1" destOrd="0" presId="urn:microsoft.com/office/officeart/2008/layout/VerticalAccentList"/>
    <dgm:cxn modelId="{6746663B-F94E-42EC-93F3-E2D722C0B5FD}" type="presParOf" srcId="{DF555908-47C5-4346-BD6F-74B68A98F102}" destId="{3194664A-4618-430D-9644-64751BE0887E}" srcOrd="2" destOrd="0" presId="urn:microsoft.com/office/officeart/2008/layout/VerticalAccentList"/>
    <dgm:cxn modelId="{5E2586A4-4036-4205-8E79-FDADF648535D}" type="presParOf" srcId="{DF555908-47C5-4346-BD6F-74B68A98F102}" destId="{5D4FFAD9-93F6-4DD3-9AE1-CD9E27179B31}" srcOrd="3" destOrd="0" presId="urn:microsoft.com/office/officeart/2008/layout/VerticalAccentList"/>
    <dgm:cxn modelId="{5894F8E1-5247-4D51-BF30-FF1A8D755EC8}" type="presParOf" srcId="{DF555908-47C5-4346-BD6F-74B68A98F102}" destId="{D938BFA7-F265-491C-9BA4-042488416D88}" srcOrd="4" destOrd="0" presId="urn:microsoft.com/office/officeart/2008/layout/VerticalAccentList"/>
    <dgm:cxn modelId="{79651F40-B429-40C8-86E2-7F356EBD147B}" type="presParOf" srcId="{DF555908-47C5-4346-BD6F-74B68A98F102}" destId="{40BC1E0A-0812-4A6C-8E66-CB6F28EC27ED}" srcOrd="5" destOrd="0" presId="urn:microsoft.com/office/officeart/2008/layout/VerticalAccentList"/>
    <dgm:cxn modelId="{27263CF6-29BE-48EF-993C-F96A6B652139}" type="presParOf" srcId="{DF555908-47C5-4346-BD6F-74B68A98F102}" destId="{DE5AD6BE-E808-4287-AD96-6B0A9EFC57D0}" srcOrd="6" destOrd="0" presId="urn:microsoft.com/office/officeart/2008/layout/VerticalAccentList"/>
    <dgm:cxn modelId="{E7C3CCF0-0A2E-4D0D-9F65-D1A561698B9F}" type="presParOf" srcId="{8A8EADC1-31FB-4C94-AD2F-663B94195B04}" destId="{1B78BE03-10A6-4A5B-86A0-E4699DD5532E}" srcOrd="2" destOrd="0" presId="urn:microsoft.com/office/officeart/2008/layout/VerticalAccentList"/>
    <dgm:cxn modelId="{1D13D39D-0ECB-44F2-9748-7731FEA61745}" type="presParOf" srcId="{8A8EADC1-31FB-4C94-AD2F-663B94195B04}" destId="{4213E8A2-FA71-4F57-8C60-B4122AF9E036}" srcOrd="3" destOrd="0" presId="urn:microsoft.com/office/officeart/2008/layout/VerticalAccentList"/>
    <dgm:cxn modelId="{547062B7-4DE7-4E74-9350-A5B3A20B0362}" type="presParOf" srcId="{4213E8A2-FA71-4F57-8C60-B4122AF9E036}" destId="{C10370E9-A2C0-48DF-9849-75CF11150EBC}" srcOrd="0" destOrd="0" presId="urn:microsoft.com/office/officeart/2008/layout/VerticalAccentList"/>
    <dgm:cxn modelId="{7BCECB57-21CD-4A51-8453-AFC8A3097426}" type="presParOf" srcId="{8A8EADC1-31FB-4C94-AD2F-663B94195B04}" destId="{EF18CB7A-E414-4BC5-9058-6BC77BD0B0CD}" srcOrd="4" destOrd="0" presId="urn:microsoft.com/office/officeart/2008/layout/VerticalAccentList"/>
    <dgm:cxn modelId="{2B633096-C3ED-43BD-8489-D81A33DCE478}" type="presParOf" srcId="{EF18CB7A-E414-4BC5-9058-6BC77BD0B0CD}" destId="{6C8D45DD-4069-4F87-B177-92CF4E8593DE}" srcOrd="0" destOrd="0" presId="urn:microsoft.com/office/officeart/2008/layout/VerticalAccentList"/>
    <dgm:cxn modelId="{519EFA41-A5D0-48FE-A71C-2A66008F1D84}" type="presParOf" srcId="{EF18CB7A-E414-4BC5-9058-6BC77BD0B0CD}" destId="{DBB7FA0B-81E1-4DB4-B6E4-5A3FCB1788B9}" srcOrd="1" destOrd="0" presId="urn:microsoft.com/office/officeart/2008/layout/VerticalAccentList"/>
    <dgm:cxn modelId="{EAD9E8E6-3BF6-4789-BEB9-E201729017D8}" type="presParOf" srcId="{EF18CB7A-E414-4BC5-9058-6BC77BD0B0CD}" destId="{F1CCFDCA-5467-4038-A224-40360E85FFC6}" srcOrd="2" destOrd="0" presId="urn:microsoft.com/office/officeart/2008/layout/VerticalAccentList"/>
    <dgm:cxn modelId="{A46D9029-4EF2-4DAC-BCCB-66E786BEE103}" type="presParOf" srcId="{EF18CB7A-E414-4BC5-9058-6BC77BD0B0CD}" destId="{28D5ACA0-A98D-4216-90AD-54348EFCCFBF}" srcOrd="3" destOrd="0" presId="urn:microsoft.com/office/officeart/2008/layout/VerticalAccentList"/>
    <dgm:cxn modelId="{3456D4F6-67EB-4F0E-9A1D-F44D4EE9F325}" type="presParOf" srcId="{EF18CB7A-E414-4BC5-9058-6BC77BD0B0CD}" destId="{A000C0C6-418D-4A44-81D9-D35557D350C7}" srcOrd="4" destOrd="0" presId="urn:microsoft.com/office/officeart/2008/layout/VerticalAccentList"/>
    <dgm:cxn modelId="{791CAA2B-481D-4DB2-B620-94E6DC780B84}" type="presParOf" srcId="{EF18CB7A-E414-4BC5-9058-6BC77BD0B0CD}" destId="{905860CF-C7E3-490C-8FDB-815896E3C104}" srcOrd="5" destOrd="0" presId="urn:microsoft.com/office/officeart/2008/layout/VerticalAccentList"/>
    <dgm:cxn modelId="{AD067251-89CE-4F02-A46E-27E2170DC1A9}" type="presParOf" srcId="{EF18CB7A-E414-4BC5-9058-6BC77BD0B0CD}" destId="{48C4DBB2-4B34-4A77-B370-82FAF34EF8A6}"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44F5EE1-C8E3-4CE7-A4F7-032712FCED57}"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C2DB0B73-5EBC-499B-8942-132AD3CD4252}">
      <dgm:prSet phldrT="[Text]"/>
      <dgm:spPr/>
      <dgm:t>
        <a:bodyPr/>
        <a:lstStyle/>
        <a:p>
          <a:r>
            <a:rPr lang="en-GB" dirty="0"/>
            <a:t>21 Dec ‘22</a:t>
          </a:r>
        </a:p>
        <a:p>
          <a:r>
            <a:rPr lang="en-GB" b="1" dirty="0"/>
            <a:t>Change Board Approval for IA Request</a:t>
          </a:r>
        </a:p>
      </dgm:t>
    </dgm:pt>
    <dgm:pt modelId="{E2160EB1-F063-4B68-A19A-800B2C3D37BD}" type="parTrans" cxnId="{86CB192C-9F31-4B27-8130-67C93FFA5C06}">
      <dgm:prSet/>
      <dgm:spPr/>
      <dgm:t>
        <a:bodyPr/>
        <a:lstStyle/>
        <a:p>
          <a:endParaRPr lang="en-GB"/>
        </a:p>
      </dgm:t>
    </dgm:pt>
    <dgm:pt modelId="{27203E4A-AFFA-467E-AE25-EA52D08FA16A}" type="sibTrans" cxnId="{86CB192C-9F31-4B27-8130-67C93FFA5C06}">
      <dgm:prSet/>
      <dgm:spPr/>
      <dgm:t>
        <a:bodyPr/>
        <a:lstStyle/>
        <a:p>
          <a:endParaRPr lang="en-GB"/>
        </a:p>
      </dgm:t>
    </dgm:pt>
    <dgm:pt modelId="{B475829C-2EA9-4005-A9AA-58C748337EF2}">
      <dgm:prSet phldrT="[Text]"/>
      <dgm:spPr/>
      <dgm:t>
        <a:bodyPr/>
        <a:lstStyle/>
        <a:p>
          <a:r>
            <a:rPr lang="en-GB" dirty="0"/>
            <a:t>22 Nov ’22 – 17 Feb ‘23</a:t>
          </a:r>
        </a:p>
        <a:p>
          <a:r>
            <a:rPr lang="en-GB" b="1" dirty="0"/>
            <a:t>Request IA</a:t>
          </a:r>
        </a:p>
      </dgm:t>
    </dgm:pt>
    <dgm:pt modelId="{1305D98C-6EBA-4434-B6D7-26E0ACB7E449}" type="parTrans" cxnId="{182EB9AC-D1B6-4EE7-AD4B-0E8441E14FDC}">
      <dgm:prSet/>
      <dgm:spPr/>
      <dgm:t>
        <a:bodyPr/>
        <a:lstStyle/>
        <a:p>
          <a:endParaRPr lang="en-GB"/>
        </a:p>
      </dgm:t>
    </dgm:pt>
    <dgm:pt modelId="{674AEE6A-EB30-4CC3-ABEF-80A290958BC3}" type="sibTrans" cxnId="{182EB9AC-D1B6-4EE7-AD4B-0E8441E14FDC}">
      <dgm:prSet/>
      <dgm:spPr/>
      <dgm:t>
        <a:bodyPr/>
        <a:lstStyle/>
        <a:p>
          <a:endParaRPr lang="en-GB"/>
        </a:p>
      </dgm:t>
    </dgm:pt>
    <dgm:pt modelId="{BCC5EBCE-626D-4C26-8018-9D3174004703}">
      <dgm:prSet phldrT="[Text]"/>
      <dgm:spPr/>
      <dgm:t>
        <a:bodyPr/>
        <a:lstStyle/>
        <a:p>
          <a:r>
            <a:rPr lang="en-GB" dirty="0"/>
            <a:t>Feb ‘23</a:t>
          </a:r>
        </a:p>
        <a:p>
          <a:r>
            <a:rPr lang="en-GB" b="1" dirty="0"/>
            <a:t>SSC (WG)</a:t>
          </a:r>
        </a:p>
      </dgm:t>
    </dgm:pt>
    <dgm:pt modelId="{FC67E9E4-D1F4-418A-8DBE-056463766A3B}" type="parTrans" cxnId="{A726B960-1288-4044-8EA6-9F71C00272EE}">
      <dgm:prSet/>
      <dgm:spPr/>
      <dgm:t>
        <a:bodyPr/>
        <a:lstStyle/>
        <a:p>
          <a:endParaRPr lang="en-GB"/>
        </a:p>
      </dgm:t>
    </dgm:pt>
    <dgm:pt modelId="{EC126D86-4F6C-4FF5-898D-29D84ADD97E6}" type="sibTrans" cxnId="{A726B960-1288-4044-8EA6-9F71C00272EE}">
      <dgm:prSet/>
      <dgm:spPr/>
      <dgm:t>
        <a:bodyPr/>
        <a:lstStyle/>
        <a:p>
          <a:endParaRPr lang="en-GB"/>
        </a:p>
      </dgm:t>
    </dgm:pt>
    <dgm:pt modelId="{ACA1226C-6D59-4E40-A9C6-FFC78BD1FE8C}" type="pres">
      <dgm:prSet presAssocID="{344F5EE1-C8E3-4CE7-A4F7-032712FCED57}" presName="Name0" presStyleCnt="0">
        <dgm:presLayoutVars>
          <dgm:dir/>
          <dgm:resizeHandles val="exact"/>
        </dgm:presLayoutVars>
      </dgm:prSet>
      <dgm:spPr/>
    </dgm:pt>
    <dgm:pt modelId="{FFF5200B-9492-4CB9-8E27-C2A19E7AB277}" type="pres">
      <dgm:prSet presAssocID="{344F5EE1-C8E3-4CE7-A4F7-032712FCED57}" presName="arrow" presStyleLbl="bgShp" presStyleIdx="0" presStyleCnt="1"/>
      <dgm:spPr/>
    </dgm:pt>
    <dgm:pt modelId="{05F6A494-1FCF-456E-A6A5-DE0EE8F3358E}" type="pres">
      <dgm:prSet presAssocID="{344F5EE1-C8E3-4CE7-A4F7-032712FCED57}" presName="points" presStyleCnt="0"/>
      <dgm:spPr/>
    </dgm:pt>
    <dgm:pt modelId="{D7E1BAA8-5F01-43D6-941A-9D4AB3E91BF9}" type="pres">
      <dgm:prSet presAssocID="{C2DB0B73-5EBC-499B-8942-132AD3CD4252}" presName="compositeA" presStyleCnt="0"/>
      <dgm:spPr/>
    </dgm:pt>
    <dgm:pt modelId="{60B2BCA1-78D5-4837-8B82-B953B055B119}" type="pres">
      <dgm:prSet presAssocID="{C2DB0B73-5EBC-499B-8942-132AD3CD4252}" presName="textA" presStyleLbl="revTx" presStyleIdx="0" presStyleCnt="3">
        <dgm:presLayoutVars>
          <dgm:bulletEnabled val="1"/>
        </dgm:presLayoutVars>
      </dgm:prSet>
      <dgm:spPr/>
    </dgm:pt>
    <dgm:pt modelId="{5F31D754-C7F7-4BC5-AFD5-1E407E689D82}" type="pres">
      <dgm:prSet presAssocID="{C2DB0B73-5EBC-499B-8942-132AD3CD4252}" presName="circleA" presStyleLbl="node1" presStyleIdx="0" presStyleCnt="3"/>
      <dgm:spPr/>
    </dgm:pt>
    <dgm:pt modelId="{158F428E-2B17-4DB4-9AF6-66CAB574DC34}" type="pres">
      <dgm:prSet presAssocID="{C2DB0B73-5EBC-499B-8942-132AD3CD4252}" presName="spaceA" presStyleCnt="0"/>
      <dgm:spPr/>
    </dgm:pt>
    <dgm:pt modelId="{1860449B-2038-4F6D-91EA-A3D91D22DE4A}" type="pres">
      <dgm:prSet presAssocID="{27203E4A-AFFA-467E-AE25-EA52D08FA16A}" presName="space" presStyleCnt="0"/>
      <dgm:spPr/>
    </dgm:pt>
    <dgm:pt modelId="{B4D88D54-B692-4CE9-A248-1AA3DE171F24}" type="pres">
      <dgm:prSet presAssocID="{B475829C-2EA9-4005-A9AA-58C748337EF2}" presName="compositeB" presStyleCnt="0"/>
      <dgm:spPr/>
    </dgm:pt>
    <dgm:pt modelId="{2A7E8CFD-133D-4F49-BE31-DFC49B94CCBF}" type="pres">
      <dgm:prSet presAssocID="{B475829C-2EA9-4005-A9AA-58C748337EF2}" presName="textB" presStyleLbl="revTx" presStyleIdx="1" presStyleCnt="3">
        <dgm:presLayoutVars>
          <dgm:bulletEnabled val="1"/>
        </dgm:presLayoutVars>
      </dgm:prSet>
      <dgm:spPr/>
    </dgm:pt>
    <dgm:pt modelId="{30132C24-19FD-4128-9459-E1979EB85AE0}" type="pres">
      <dgm:prSet presAssocID="{B475829C-2EA9-4005-A9AA-58C748337EF2}" presName="circleB" presStyleLbl="node1" presStyleIdx="1" presStyleCnt="3"/>
      <dgm:spPr/>
    </dgm:pt>
    <dgm:pt modelId="{271177CA-A603-4795-B496-42E9F87FDFC3}" type="pres">
      <dgm:prSet presAssocID="{B475829C-2EA9-4005-A9AA-58C748337EF2}" presName="spaceB" presStyleCnt="0"/>
      <dgm:spPr/>
    </dgm:pt>
    <dgm:pt modelId="{8EA489F7-3724-4E58-9F84-4610DA742C55}" type="pres">
      <dgm:prSet presAssocID="{674AEE6A-EB30-4CC3-ABEF-80A290958BC3}" presName="space" presStyleCnt="0"/>
      <dgm:spPr/>
    </dgm:pt>
    <dgm:pt modelId="{3EA61F8A-BF1F-4FBD-BA12-0F82B5EF86D7}" type="pres">
      <dgm:prSet presAssocID="{BCC5EBCE-626D-4C26-8018-9D3174004703}" presName="compositeA" presStyleCnt="0"/>
      <dgm:spPr/>
    </dgm:pt>
    <dgm:pt modelId="{AB9D3D8C-95D9-4D0F-A430-95051C79BE28}" type="pres">
      <dgm:prSet presAssocID="{BCC5EBCE-626D-4C26-8018-9D3174004703}" presName="textA" presStyleLbl="revTx" presStyleIdx="2" presStyleCnt="3">
        <dgm:presLayoutVars>
          <dgm:bulletEnabled val="1"/>
        </dgm:presLayoutVars>
      </dgm:prSet>
      <dgm:spPr/>
    </dgm:pt>
    <dgm:pt modelId="{9CAA0FB7-2220-40D0-835F-4E61A933EA68}" type="pres">
      <dgm:prSet presAssocID="{BCC5EBCE-626D-4C26-8018-9D3174004703}" presName="circleA" presStyleLbl="node1" presStyleIdx="2" presStyleCnt="3"/>
      <dgm:spPr/>
    </dgm:pt>
    <dgm:pt modelId="{2761D758-BF8F-4B61-8150-EE3FA2624BE0}" type="pres">
      <dgm:prSet presAssocID="{BCC5EBCE-626D-4C26-8018-9D3174004703}" presName="spaceA" presStyleCnt="0"/>
      <dgm:spPr/>
    </dgm:pt>
  </dgm:ptLst>
  <dgm:cxnLst>
    <dgm:cxn modelId="{554D2B09-3419-439D-A0C7-A3743FBC264E}" type="presOf" srcId="{B475829C-2EA9-4005-A9AA-58C748337EF2}" destId="{2A7E8CFD-133D-4F49-BE31-DFC49B94CCBF}" srcOrd="0" destOrd="0" presId="urn:microsoft.com/office/officeart/2005/8/layout/hProcess11"/>
    <dgm:cxn modelId="{577D4A16-B735-4B01-ACB5-7EEC82CC3FA7}" type="presOf" srcId="{344F5EE1-C8E3-4CE7-A4F7-032712FCED57}" destId="{ACA1226C-6D59-4E40-A9C6-FFC78BD1FE8C}" srcOrd="0" destOrd="0" presId="urn:microsoft.com/office/officeart/2005/8/layout/hProcess11"/>
    <dgm:cxn modelId="{59C0C21C-1AAA-43B3-BC45-5A4D78595EFB}" type="presOf" srcId="{BCC5EBCE-626D-4C26-8018-9D3174004703}" destId="{AB9D3D8C-95D9-4D0F-A430-95051C79BE28}" srcOrd="0" destOrd="0" presId="urn:microsoft.com/office/officeart/2005/8/layout/hProcess11"/>
    <dgm:cxn modelId="{86CB192C-9F31-4B27-8130-67C93FFA5C06}" srcId="{344F5EE1-C8E3-4CE7-A4F7-032712FCED57}" destId="{C2DB0B73-5EBC-499B-8942-132AD3CD4252}" srcOrd="0" destOrd="0" parTransId="{E2160EB1-F063-4B68-A19A-800B2C3D37BD}" sibTransId="{27203E4A-AFFA-467E-AE25-EA52D08FA16A}"/>
    <dgm:cxn modelId="{A726B960-1288-4044-8EA6-9F71C00272EE}" srcId="{344F5EE1-C8E3-4CE7-A4F7-032712FCED57}" destId="{BCC5EBCE-626D-4C26-8018-9D3174004703}" srcOrd="2" destOrd="0" parTransId="{FC67E9E4-D1F4-418A-8DBE-056463766A3B}" sibTransId="{EC126D86-4F6C-4FF5-898D-29D84ADD97E6}"/>
    <dgm:cxn modelId="{182EB9AC-D1B6-4EE7-AD4B-0E8441E14FDC}" srcId="{344F5EE1-C8E3-4CE7-A4F7-032712FCED57}" destId="{B475829C-2EA9-4005-A9AA-58C748337EF2}" srcOrd="1" destOrd="0" parTransId="{1305D98C-6EBA-4434-B6D7-26E0ACB7E449}" sibTransId="{674AEE6A-EB30-4CC3-ABEF-80A290958BC3}"/>
    <dgm:cxn modelId="{049508E3-E933-4BD4-824D-57E3B36ED735}" type="presOf" srcId="{C2DB0B73-5EBC-499B-8942-132AD3CD4252}" destId="{60B2BCA1-78D5-4837-8B82-B953B055B119}" srcOrd="0" destOrd="0" presId="urn:microsoft.com/office/officeart/2005/8/layout/hProcess11"/>
    <dgm:cxn modelId="{CB9E8876-BD9D-4D55-82D2-0F1A637C27D0}" type="presParOf" srcId="{ACA1226C-6D59-4E40-A9C6-FFC78BD1FE8C}" destId="{FFF5200B-9492-4CB9-8E27-C2A19E7AB277}" srcOrd="0" destOrd="0" presId="urn:microsoft.com/office/officeart/2005/8/layout/hProcess11"/>
    <dgm:cxn modelId="{27014F99-876F-400B-BFB8-5618831588E1}" type="presParOf" srcId="{ACA1226C-6D59-4E40-A9C6-FFC78BD1FE8C}" destId="{05F6A494-1FCF-456E-A6A5-DE0EE8F3358E}" srcOrd="1" destOrd="0" presId="urn:microsoft.com/office/officeart/2005/8/layout/hProcess11"/>
    <dgm:cxn modelId="{85E5991E-BBE9-46BD-9F5F-421BF03049FF}" type="presParOf" srcId="{05F6A494-1FCF-456E-A6A5-DE0EE8F3358E}" destId="{D7E1BAA8-5F01-43D6-941A-9D4AB3E91BF9}" srcOrd="0" destOrd="0" presId="urn:microsoft.com/office/officeart/2005/8/layout/hProcess11"/>
    <dgm:cxn modelId="{CEB8E97D-BDA3-4D5E-A556-25FAAE7E2A88}" type="presParOf" srcId="{D7E1BAA8-5F01-43D6-941A-9D4AB3E91BF9}" destId="{60B2BCA1-78D5-4837-8B82-B953B055B119}" srcOrd="0" destOrd="0" presId="urn:microsoft.com/office/officeart/2005/8/layout/hProcess11"/>
    <dgm:cxn modelId="{B7020D8C-7A82-485E-95A2-8CE8A23BC482}" type="presParOf" srcId="{D7E1BAA8-5F01-43D6-941A-9D4AB3E91BF9}" destId="{5F31D754-C7F7-4BC5-AFD5-1E407E689D82}" srcOrd="1" destOrd="0" presId="urn:microsoft.com/office/officeart/2005/8/layout/hProcess11"/>
    <dgm:cxn modelId="{5863B8B7-0D4F-443A-B876-1E1F7F5E04CC}" type="presParOf" srcId="{D7E1BAA8-5F01-43D6-941A-9D4AB3E91BF9}" destId="{158F428E-2B17-4DB4-9AF6-66CAB574DC34}" srcOrd="2" destOrd="0" presId="urn:microsoft.com/office/officeart/2005/8/layout/hProcess11"/>
    <dgm:cxn modelId="{8DF84FDE-F5EE-4075-B9F1-0C49FC4BBC39}" type="presParOf" srcId="{05F6A494-1FCF-456E-A6A5-DE0EE8F3358E}" destId="{1860449B-2038-4F6D-91EA-A3D91D22DE4A}" srcOrd="1" destOrd="0" presId="urn:microsoft.com/office/officeart/2005/8/layout/hProcess11"/>
    <dgm:cxn modelId="{3228B0CA-C0A8-474A-BCFF-33F80779C127}" type="presParOf" srcId="{05F6A494-1FCF-456E-A6A5-DE0EE8F3358E}" destId="{B4D88D54-B692-4CE9-A248-1AA3DE171F24}" srcOrd="2" destOrd="0" presId="urn:microsoft.com/office/officeart/2005/8/layout/hProcess11"/>
    <dgm:cxn modelId="{0184F671-53CA-4CE9-AAC8-4DA506E2434D}" type="presParOf" srcId="{B4D88D54-B692-4CE9-A248-1AA3DE171F24}" destId="{2A7E8CFD-133D-4F49-BE31-DFC49B94CCBF}" srcOrd="0" destOrd="0" presId="urn:microsoft.com/office/officeart/2005/8/layout/hProcess11"/>
    <dgm:cxn modelId="{E10D1790-D8FE-44AA-B463-0A16342F2317}" type="presParOf" srcId="{B4D88D54-B692-4CE9-A248-1AA3DE171F24}" destId="{30132C24-19FD-4128-9459-E1979EB85AE0}" srcOrd="1" destOrd="0" presId="urn:microsoft.com/office/officeart/2005/8/layout/hProcess11"/>
    <dgm:cxn modelId="{3BD12BBE-BDEB-45E3-957E-D55ECBC04FB0}" type="presParOf" srcId="{B4D88D54-B692-4CE9-A248-1AA3DE171F24}" destId="{271177CA-A603-4795-B496-42E9F87FDFC3}" srcOrd="2" destOrd="0" presId="urn:microsoft.com/office/officeart/2005/8/layout/hProcess11"/>
    <dgm:cxn modelId="{64CBF894-4218-4782-A8DB-A3D3F95B7F3E}" type="presParOf" srcId="{05F6A494-1FCF-456E-A6A5-DE0EE8F3358E}" destId="{8EA489F7-3724-4E58-9F84-4610DA742C55}" srcOrd="3" destOrd="0" presId="urn:microsoft.com/office/officeart/2005/8/layout/hProcess11"/>
    <dgm:cxn modelId="{78FF32F2-D38B-41BC-B11F-B6C83D7D1923}" type="presParOf" srcId="{05F6A494-1FCF-456E-A6A5-DE0EE8F3358E}" destId="{3EA61F8A-BF1F-4FBD-BA12-0F82B5EF86D7}" srcOrd="4" destOrd="0" presId="urn:microsoft.com/office/officeart/2005/8/layout/hProcess11"/>
    <dgm:cxn modelId="{A45D061C-442E-4E9E-AB23-8DDE85301F04}" type="presParOf" srcId="{3EA61F8A-BF1F-4FBD-BA12-0F82B5EF86D7}" destId="{AB9D3D8C-95D9-4D0F-A430-95051C79BE28}" srcOrd="0" destOrd="0" presId="urn:microsoft.com/office/officeart/2005/8/layout/hProcess11"/>
    <dgm:cxn modelId="{F6E3DF54-0CF4-4D69-B322-C0CE31955191}" type="presParOf" srcId="{3EA61F8A-BF1F-4FBD-BA12-0F82B5EF86D7}" destId="{9CAA0FB7-2220-40D0-835F-4E61A933EA68}" srcOrd="1" destOrd="0" presId="urn:microsoft.com/office/officeart/2005/8/layout/hProcess11"/>
    <dgm:cxn modelId="{558284EF-0C83-415D-8DDC-AA8310BE3C17}" type="presParOf" srcId="{3EA61F8A-BF1F-4FBD-BA12-0F82B5EF86D7}" destId="{2761D758-BF8F-4B61-8150-EE3FA2624BE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4F5EE1-C8E3-4CE7-A4F7-032712FCED57}"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GB"/>
        </a:p>
      </dgm:t>
    </dgm:pt>
    <dgm:pt modelId="{B67DEE60-145B-4CA5-9FE9-E676234DCCCA}">
      <dgm:prSet phldrT="[Text]" custT="1"/>
      <dgm:spPr/>
      <dgm:t>
        <a:bodyPr/>
        <a:lstStyle/>
        <a:p>
          <a:r>
            <a:rPr lang="en-GB" sz="3600"/>
            <a:t>BAU rules</a:t>
          </a:r>
        </a:p>
      </dgm:t>
    </dgm:pt>
    <dgm:pt modelId="{59438402-CB56-4344-ABBB-84F33275CDFB}" type="parTrans" cxnId="{E7347A65-719B-4D67-B352-35011EDD15A7}">
      <dgm:prSet/>
      <dgm:spPr/>
      <dgm:t>
        <a:bodyPr/>
        <a:lstStyle/>
        <a:p>
          <a:endParaRPr lang="en-GB"/>
        </a:p>
      </dgm:t>
    </dgm:pt>
    <dgm:pt modelId="{F3C81324-6BA9-4BFC-8430-4335B3CCCE74}" type="sibTrans" cxnId="{E7347A65-719B-4D67-B352-35011EDD15A7}">
      <dgm:prSet/>
      <dgm:spPr/>
      <dgm:t>
        <a:bodyPr/>
        <a:lstStyle/>
        <a:p>
          <a:endParaRPr lang="en-GB"/>
        </a:p>
      </dgm:t>
    </dgm:pt>
    <dgm:pt modelId="{4D38B763-F180-44E2-B352-D1BB23BCF1E0}">
      <dgm:prSet phldrT="[Text]"/>
      <dgm:spPr/>
      <dgm:t>
        <a:bodyPr/>
        <a:lstStyle/>
        <a:p>
          <a:r>
            <a:rPr lang="en-GB"/>
            <a:t>First binding forecast 10 months before delivery (50% tolerance)</a:t>
          </a:r>
        </a:p>
      </dgm:t>
    </dgm:pt>
    <dgm:pt modelId="{798BEADB-3284-47E4-9DE5-728B9C9ABD1D}" type="parTrans" cxnId="{73840F81-E208-4427-ABB8-A0803AE005B8}">
      <dgm:prSet/>
      <dgm:spPr/>
      <dgm:t>
        <a:bodyPr/>
        <a:lstStyle/>
        <a:p>
          <a:endParaRPr lang="en-GB"/>
        </a:p>
      </dgm:t>
    </dgm:pt>
    <dgm:pt modelId="{D4D8D229-D4EC-423A-8605-C662C4F2D39D}" type="sibTrans" cxnId="{73840F81-E208-4427-ABB8-A0803AE005B8}">
      <dgm:prSet/>
      <dgm:spPr/>
      <dgm:t>
        <a:bodyPr/>
        <a:lstStyle/>
        <a:p>
          <a:endParaRPr lang="en-GB"/>
        </a:p>
      </dgm:t>
    </dgm:pt>
    <dgm:pt modelId="{C55BF005-1B2E-4BBB-B3D5-0D76919C6D58}">
      <dgm:prSet custT="1"/>
      <dgm:spPr/>
      <dgm:t>
        <a:bodyPr/>
        <a:lstStyle/>
        <a:p>
          <a:r>
            <a:rPr lang="en-GB" sz="3600"/>
            <a:t>TCHODR</a:t>
          </a:r>
        </a:p>
      </dgm:t>
    </dgm:pt>
    <dgm:pt modelId="{CE2C5D0F-B517-4E73-A760-D351912B2C10}" type="parTrans" cxnId="{CDA0F077-E317-48B2-92D3-0E39766A9DAA}">
      <dgm:prSet/>
      <dgm:spPr/>
      <dgm:t>
        <a:bodyPr/>
        <a:lstStyle/>
        <a:p>
          <a:endParaRPr lang="en-GB"/>
        </a:p>
      </dgm:t>
    </dgm:pt>
    <dgm:pt modelId="{1C7E754D-B4C8-4842-BA27-FD3CDEF2DAD6}" type="sibTrans" cxnId="{CDA0F077-E317-48B2-92D3-0E39766A9DAA}">
      <dgm:prSet/>
      <dgm:spPr/>
      <dgm:t>
        <a:bodyPr/>
        <a:lstStyle/>
        <a:p>
          <a:endParaRPr lang="en-GB"/>
        </a:p>
      </dgm:t>
    </dgm:pt>
    <dgm:pt modelId="{9FAC3A85-3DC7-40B1-9E1C-2934B1493FF8}">
      <dgm:prSet phldrT="[Text]" custT="1"/>
      <dgm:spPr/>
      <dgm:t>
        <a:bodyPr/>
        <a:lstStyle/>
        <a:p>
          <a:r>
            <a:rPr lang="en-GB" sz="3600"/>
            <a:t>MP215</a:t>
          </a:r>
        </a:p>
      </dgm:t>
    </dgm:pt>
    <dgm:pt modelId="{D5EF3EC8-1B38-4676-900F-DCFAB18B283F}" type="parTrans" cxnId="{599E2800-7164-477E-92D5-FDAE5D157B8E}">
      <dgm:prSet/>
      <dgm:spPr/>
      <dgm:t>
        <a:bodyPr/>
        <a:lstStyle/>
        <a:p>
          <a:endParaRPr lang="en-GB"/>
        </a:p>
      </dgm:t>
    </dgm:pt>
    <dgm:pt modelId="{C8075B6A-A889-4EFE-AA47-6234060042D1}" type="sibTrans" cxnId="{599E2800-7164-477E-92D5-FDAE5D157B8E}">
      <dgm:prSet/>
      <dgm:spPr/>
      <dgm:t>
        <a:bodyPr/>
        <a:lstStyle/>
        <a:p>
          <a:endParaRPr lang="en-GB"/>
        </a:p>
      </dgm:t>
    </dgm:pt>
    <dgm:pt modelId="{8184CD15-FF76-4E3D-BDE0-4F87A8DC7DFB}">
      <dgm:prSet custT="1"/>
      <dgm:spPr/>
      <dgm:t>
        <a:bodyPr/>
        <a:lstStyle/>
        <a:p>
          <a:r>
            <a:rPr lang="en-GB" sz="1600"/>
            <a:t>First binding forecast 12 months before delivery (20% tolerance)</a:t>
          </a:r>
        </a:p>
      </dgm:t>
    </dgm:pt>
    <dgm:pt modelId="{79DCA600-EFC7-4AB4-9755-27A2401C1027}" type="parTrans" cxnId="{CE45EF53-9167-4341-AF1F-28E64C1F7F8A}">
      <dgm:prSet/>
      <dgm:spPr/>
      <dgm:t>
        <a:bodyPr/>
        <a:lstStyle/>
        <a:p>
          <a:endParaRPr lang="en-GB"/>
        </a:p>
      </dgm:t>
    </dgm:pt>
    <dgm:pt modelId="{FCD0988E-1534-4454-BF00-3207605C4292}" type="sibTrans" cxnId="{CE45EF53-9167-4341-AF1F-28E64C1F7F8A}">
      <dgm:prSet/>
      <dgm:spPr/>
      <dgm:t>
        <a:bodyPr/>
        <a:lstStyle/>
        <a:p>
          <a:endParaRPr lang="en-GB"/>
        </a:p>
      </dgm:t>
    </dgm:pt>
    <dgm:pt modelId="{5B2F535A-FAEF-43E7-A17E-658099E5368D}">
      <dgm:prSet/>
      <dgm:spPr/>
      <dgm:t>
        <a:bodyPr/>
        <a:lstStyle/>
        <a:p>
          <a:r>
            <a:rPr lang="en-GB"/>
            <a:t>Rolling 12 month forecasts covering deliveries until March 2024</a:t>
          </a:r>
        </a:p>
      </dgm:t>
    </dgm:pt>
    <dgm:pt modelId="{2994CAB6-1468-4401-9431-8432871C927A}" type="parTrans" cxnId="{0E3485CF-A4B0-4149-93D2-5998F42AA4CA}">
      <dgm:prSet/>
      <dgm:spPr/>
      <dgm:t>
        <a:bodyPr/>
        <a:lstStyle/>
        <a:p>
          <a:endParaRPr lang="en-GB"/>
        </a:p>
      </dgm:t>
    </dgm:pt>
    <dgm:pt modelId="{95720B1E-F94D-4E27-9E58-E5C33F72010E}" type="sibTrans" cxnId="{0E3485CF-A4B0-4149-93D2-5998F42AA4CA}">
      <dgm:prSet/>
      <dgm:spPr/>
      <dgm:t>
        <a:bodyPr/>
        <a:lstStyle/>
        <a:p>
          <a:endParaRPr lang="en-GB"/>
        </a:p>
      </dgm:t>
    </dgm:pt>
    <dgm:pt modelId="{6F7F4F2E-9D0A-4CEE-995D-A645C63A79A3}">
      <dgm:prSet/>
      <dgm:spPr/>
      <dgm:t>
        <a:bodyPr/>
        <a:lstStyle/>
        <a:p>
          <a:r>
            <a:rPr lang="en-GB"/>
            <a:t>+/-20% tolerance from first forecast</a:t>
          </a:r>
        </a:p>
      </dgm:t>
    </dgm:pt>
    <dgm:pt modelId="{DA8E9FEF-D318-446E-8213-D78C4613E870}" type="parTrans" cxnId="{EAE069DB-045E-4F74-98BE-A8EC04CBF911}">
      <dgm:prSet/>
      <dgm:spPr/>
      <dgm:t>
        <a:bodyPr/>
        <a:lstStyle/>
        <a:p>
          <a:endParaRPr lang="en-GB"/>
        </a:p>
      </dgm:t>
    </dgm:pt>
    <dgm:pt modelId="{9E573B89-78C4-4CDE-89E7-44334B2A1A9E}" type="sibTrans" cxnId="{EAE069DB-045E-4F74-98BE-A8EC04CBF911}">
      <dgm:prSet/>
      <dgm:spPr/>
      <dgm:t>
        <a:bodyPr/>
        <a:lstStyle/>
        <a:p>
          <a:endParaRPr lang="en-GB"/>
        </a:p>
      </dgm:t>
    </dgm:pt>
    <dgm:pt modelId="{8959590C-FF19-4AC3-AA37-B5F97C3BDA60}">
      <dgm:prSet phldrT="[Text]"/>
      <dgm:spPr/>
      <dgm:t>
        <a:bodyPr/>
        <a:lstStyle/>
        <a:p>
          <a:r>
            <a:rPr lang="en-GB"/>
            <a:t>Second binding forecast 7 months before delivery (20% tolerance)</a:t>
          </a:r>
        </a:p>
      </dgm:t>
    </dgm:pt>
    <dgm:pt modelId="{84B63421-2BBB-4499-B01F-6C6136BE5D55}" type="parTrans" cxnId="{93F248F9-928A-4D9B-8F80-1C7A321937F3}">
      <dgm:prSet/>
      <dgm:spPr/>
      <dgm:t>
        <a:bodyPr/>
        <a:lstStyle/>
        <a:p>
          <a:endParaRPr lang="en-GB"/>
        </a:p>
      </dgm:t>
    </dgm:pt>
    <dgm:pt modelId="{DEBC3235-CA78-431C-A38C-289A051D49C8}" type="sibTrans" cxnId="{93F248F9-928A-4D9B-8F80-1C7A321937F3}">
      <dgm:prSet/>
      <dgm:spPr/>
      <dgm:t>
        <a:bodyPr/>
        <a:lstStyle/>
        <a:p>
          <a:endParaRPr lang="en-GB"/>
        </a:p>
      </dgm:t>
    </dgm:pt>
    <dgm:pt modelId="{1B7B96DB-C314-47B5-A30B-157925463877}">
      <dgm:prSet custT="1"/>
      <dgm:spPr/>
      <dgm:t>
        <a:bodyPr/>
        <a:lstStyle/>
        <a:p>
          <a:r>
            <a:rPr lang="en-GB" sz="1600"/>
            <a:t>Comfortably allows for real-world application (Parties using around 5%)</a:t>
          </a:r>
        </a:p>
      </dgm:t>
    </dgm:pt>
    <dgm:pt modelId="{A7396143-6E7A-4861-BEDB-D328B9759BD1}" type="parTrans" cxnId="{9B9D0AD5-6FF9-470E-9974-A26B08E67795}">
      <dgm:prSet/>
      <dgm:spPr/>
      <dgm:t>
        <a:bodyPr/>
        <a:lstStyle/>
        <a:p>
          <a:endParaRPr lang="en-GB"/>
        </a:p>
      </dgm:t>
    </dgm:pt>
    <dgm:pt modelId="{C80C1ADB-674E-408C-A709-46747BF16898}" type="sibTrans" cxnId="{9B9D0AD5-6FF9-470E-9974-A26B08E67795}">
      <dgm:prSet/>
      <dgm:spPr/>
      <dgm:t>
        <a:bodyPr/>
        <a:lstStyle/>
        <a:p>
          <a:endParaRPr lang="en-GB"/>
        </a:p>
      </dgm:t>
    </dgm:pt>
    <dgm:pt modelId="{491F611A-26E0-43EB-BBFB-32B0948F94D9}">
      <dgm:prSet custT="1"/>
      <dgm:spPr/>
      <dgm:t>
        <a:bodyPr/>
        <a:lstStyle/>
        <a:p>
          <a:endParaRPr lang="en-GB" sz="1600"/>
        </a:p>
      </dgm:t>
    </dgm:pt>
    <dgm:pt modelId="{99F59FBA-A738-4312-A475-4EB15E55D13A}" type="parTrans" cxnId="{D2A7AED4-15BF-4AEF-9086-862F70089691}">
      <dgm:prSet/>
      <dgm:spPr/>
      <dgm:t>
        <a:bodyPr/>
        <a:lstStyle/>
        <a:p>
          <a:endParaRPr lang="en-GB"/>
        </a:p>
      </dgm:t>
    </dgm:pt>
    <dgm:pt modelId="{A91FF988-BAA6-4360-9D8C-5BB00A3F7579}" type="sibTrans" cxnId="{D2A7AED4-15BF-4AEF-9086-862F70089691}">
      <dgm:prSet/>
      <dgm:spPr/>
      <dgm:t>
        <a:bodyPr/>
        <a:lstStyle/>
        <a:p>
          <a:endParaRPr lang="en-GB"/>
        </a:p>
      </dgm:t>
    </dgm:pt>
    <dgm:pt modelId="{D9E1F902-5A39-481D-9E8C-F4A54D002E1A}">
      <dgm:prSet custT="1"/>
      <dgm:spPr/>
      <dgm:t>
        <a:bodyPr/>
        <a:lstStyle/>
        <a:p>
          <a:r>
            <a:rPr lang="en-GB" sz="1600"/>
            <a:t>Order locked in 5 months before delivery</a:t>
          </a:r>
        </a:p>
      </dgm:t>
    </dgm:pt>
    <dgm:pt modelId="{4E468DCE-2284-4A1F-A2F1-ED866A6FDCEA}" type="parTrans" cxnId="{5A05F867-4F16-4065-ACC4-1E517EAB8B9D}">
      <dgm:prSet/>
      <dgm:spPr/>
      <dgm:t>
        <a:bodyPr/>
        <a:lstStyle/>
        <a:p>
          <a:endParaRPr lang="en-GB"/>
        </a:p>
      </dgm:t>
    </dgm:pt>
    <dgm:pt modelId="{128DEA80-55F3-44CB-A33E-4D20C63699BB}" type="sibTrans" cxnId="{5A05F867-4F16-4065-ACC4-1E517EAB8B9D}">
      <dgm:prSet/>
      <dgm:spPr/>
      <dgm:t>
        <a:bodyPr/>
        <a:lstStyle/>
        <a:p>
          <a:endParaRPr lang="en-GB"/>
        </a:p>
      </dgm:t>
    </dgm:pt>
    <dgm:pt modelId="{DD42BFBA-974D-4197-BCDA-FB1F1EF054E8}" type="pres">
      <dgm:prSet presAssocID="{344F5EE1-C8E3-4CE7-A4F7-032712FCED57}" presName="Name0" presStyleCnt="0">
        <dgm:presLayoutVars>
          <dgm:dir/>
          <dgm:animLvl val="lvl"/>
          <dgm:resizeHandles val="exact"/>
        </dgm:presLayoutVars>
      </dgm:prSet>
      <dgm:spPr/>
    </dgm:pt>
    <dgm:pt modelId="{62A37AAD-AB30-4FBE-AD1E-980EC5721956}" type="pres">
      <dgm:prSet presAssocID="{344F5EE1-C8E3-4CE7-A4F7-032712FCED57}" presName="tSp" presStyleCnt="0"/>
      <dgm:spPr/>
    </dgm:pt>
    <dgm:pt modelId="{F97C01B7-EEEC-4131-915D-13E0AFA8A9D4}" type="pres">
      <dgm:prSet presAssocID="{344F5EE1-C8E3-4CE7-A4F7-032712FCED57}" presName="bSp" presStyleCnt="0"/>
      <dgm:spPr/>
    </dgm:pt>
    <dgm:pt modelId="{5CDA9245-C750-4EE6-8331-D91B15C868AD}" type="pres">
      <dgm:prSet presAssocID="{344F5EE1-C8E3-4CE7-A4F7-032712FCED57}" presName="process" presStyleCnt="0"/>
      <dgm:spPr/>
    </dgm:pt>
    <dgm:pt modelId="{F48CF122-01F0-4699-B005-EEA76DBE0DEB}" type="pres">
      <dgm:prSet presAssocID="{B67DEE60-145B-4CA5-9FE9-E676234DCCCA}" presName="composite1" presStyleCnt="0"/>
      <dgm:spPr/>
    </dgm:pt>
    <dgm:pt modelId="{1B214EE1-CD3F-4998-8AA9-E730F2C5928D}" type="pres">
      <dgm:prSet presAssocID="{B67DEE60-145B-4CA5-9FE9-E676234DCCCA}" presName="dummyNode1" presStyleLbl="node1" presStyleIdx="0" presStyleCnt="3"/>
      <dgm:spPr/>
    </dgm:pt>
    <dgm:pt modelId="{A136D459-570F-4AC4-A75E-77BE9A95F1E3}" type="pres">
      <dgm:prSet presAssocID="{B67DEE60-145B-4CA5-9FE9-E676234DCCCA}" presName="childNode1" presStyleLbl="bgAcc1" presStyleIdx="0" presStyleCnt="3" custScaleY="105401">
        <dgm:presLayoutVars>
          <dgm:bulletEnabled val="1"/>
        </dgm:presLayoutVars>
      </dgm:prSet>
      <dgm:spPr/>
    </dgm:pt>
    <dgm:pt modelId="{3BA74CC1-745A-48D6-A24D-0604C1DFA8CE}" type="pres">
      <dgm:prSet presAssocID="{B67DEE60-145B-4CA5-9FE9-E676234DCCCA}" presName="childNode1tx" presStyleLbl="bgAcc1" presStyleIdx="0" presStyleCnt="3">
        <dgm:presLayoutVars>
          <dgm:bulletEnabled val="1"/>
        </dgm:presLayoutVars>
      </dgm:prSet>
      <dgm:spPr/>
    </dgm:pt>
    <dgm:pt modelId="{E2745084-25FE-4394-AD39-BDF7A7222E17}" type="pres">
      <dgm:prSet presAssocID="{B67DEE60-145B-4CA5-9FE9-E676234DCCCA}" presName="parentNode1" presStyleLbl="node1" presStyleIdx="0" presStyleCnt="3" custScaleX="84667" custScaleY="62921">
        <dgm:presLayoutVars>
          <dgm:chMax val="1"/>
          <dgm:bulletEnabled val="1"/>
        </dgm:presLayoutVars>
      </dgm:prSet>
      <dgm:spPr/>
    </dgm:pt>
    <dgm:pt modelId="{8912B7E5-566B-4E0F-A35D-634E863801FA}" type="pres">
      <dgm:prSet presAssocID="{B67DEE60-145B-4CA5-9FE9-E676234DCCCA}" presName="connSite1" presStyleCnt="0"/>
      <dgm:spPr/>
    </dgm:pt>
    <dgm:pt modelId="{FE2DE463-9B94-4109-AFE8-D550E8AE0BB9}" type="pres">
      <dgm:prSet presAssocID="{F3C81324-6BA9-4BFC-8430-4335B3CCCE74}" presName="Name9" presStyleLbl="sibTrans2D1" presStyleIdx="0" presStyleCnt="2"/>
      <dgm:spPr/>
    </dgm:pt>
    <dgm:pt modelId="{6C7370FB-6F36-4856-8E4F-6EC46FC7FB0E}" type="pres">
      <dgm:prSet presAssocID="{C55BF005-1B2E-4BBB-B3D5-0D76919C6D58}" presName="composite2" presStyleCnt="0"/>
      <dgm:spPr/>
    </dgm:pt>
    <dgm:pt modelId="{48353D19-F182-47BE-B984-5ED64E251392}" type="pres">
      <dgm:prSet presAssocID="{C55BF005-1B2E-4BBB-B3D5-0D76919C6D58}" presName="dummyNode2" presStyleLbl="node1" presStyleIdx="0" presStyleCnt="3"/>
      <dgm:spPr/>
    </dgm:pt>
    <dgm:pt modelId="{A8051106-60DB-4E71-858D-0F8763DFA138}" type="pres">
      <dgm:prSet presAssocID="{C55BF005-1B2E-4BBB-B3D5-0D76919C6D58}" presName="childNode2" presStyleLbl="bgAcc1" presStyleIdx="1" presStyleCnt="3" custScaleY="108774">
        <dgm:presLayoutVars>
          <dgm:bulletEnabled val="1"/>
        </dgm:presLayoutVars>
      </dgm:prSet>
      <dgm:spPr/>
    </dgm:pt>
    <dgm:pt modelId="{3BBFEF59-1F80-48B0-9700-7165C5779352}" type="pres">
      <dgm:prSet presAssocID="{C55BF005-1B2E-4BBB-B3D5-0D76919C6D58}" presName="childNode2tx" presStyleLbl="bgAcc1" presStyleIdx="1" presStyleCnt="3">
        <dgm:presLayoutVars>
          <dgm:bulletEnabled val="1"/>
        </dgm:presLayoutVars>
      </dgm:prSet>
      <dgm:spPr/>
    </dgm:pt>
    <dgm:pt modelId="{A2BC3368-EEF6-4400-9BEF-81EACEE80CA2}" type="pres">
      <dgm:prSet presAssocID="{C55BF005-1B2E-4BBB-B3D5-0D76919C6D58}" presName="parentNode2" presStyleLbl="node1" presStyleIdx="1" presStyleCnt="3" custScaleX="87282" custScaleY="65292">
        <dgm:presLayoutVars>
          <dgm:chMax val="0"/>
          <dgm:bulletEnabled val="1"/>
        </dgm:presLayoutVars>
      </dgm:prSet>
      <dgm:spPr/>
    </dgm:pt>
    <dgm:pt modelId="{74D6C50E-F851-42F1-A781-F565EE1B59A6}" type="pres">
      <dgm:prSet presAssocID="{C55BF005-1B2E-4BBB-B3D5-0D76919C6D58}" presName="connSite2" presStyleCnt="0"/>
      <dgm:spPr/>
    </dgm:pt>
    <dgm:pt modelId="{F4B46545-C028-4F12-B184-41D13CF8744D}" type="pres">
      <dgm:prSet presAssocID="{1C7E754D-B4C8-4842-BA27-FD3CDEF2DAD6}" presName="Name18" presStyleLbl="sibTrans2D1" presStyleIdx="1" presStyleCnt="2"/>
      <dgm:spPr/>
    </dgm:pt>
    <dgm:pt modelId="{3EF2FEC6-BC74-4BF6-8782-03DCB070B0FB}" type="pres">
      <dgm:prSet presAssocID="{9FAC3A85-3DC7-40B1-9E1C-2934B1493FF8}" presName="composite1" presStyleCnt="0"/>
      <dgm:spPr/>
    </dgm:pt>
    <dgm:pt modelId="{2949F6BE-ECCA-46A3-80ED-3FC0CAEB6E2A}" type="pres">
      <dgm:prSet presAssocID="{9FAC3A85-3DC7-40B1-9E1C-2934B1493FF8}" presName="dummyNode1" presStyleLbl="node1" presStyleIdx="1" presStyleCnt="3"/>
      <dgm:spPr/>
    </dgm:pt>
    <dgm:pt modelId="{9975FC85-91A9-4B00-B3D2-F0378F44D2E6}" type="pres">
      <dgm:prSet presAssocID="{9FAC3A85-3DC7-40B1-9E1C-2934B1493FF8}" presName="childNode1" presStyleLbl="bgAcc1" presStyleIdx="2" presStyleCnt="3" custScaleY="107055">
        <dgm:presLayoutVars>
          <dgm:bulletEnabled val="1"/>
        </dgm:presLayoutVars>
      </dgm:prSet>
      <dgm:spPr/>
    </dgm:pt>
    <dgm:pt modelId="{C9EF3668-94ED-4196-85D0-C20C0BA82699}" type="pres">
      <dgm:prSet presAssocID="{9FAC3A85-3DC7-40B1-9E1C-2934B1493FF8}" presName="childNode1tx" presStyleLbl="bgAcc1" presStyleIdx="2" presStyleCnt="3">
        <dgm:presLayoutVars>
          <dgm:bulletEnabled val="1"/>
        </dgm:presLayoutVars>
      </dgm:prSet>
      <dgm:spPr/>
    </dgm:pt>
    <dgm:pt modelId="{A103E551-B263-4B72-BBCE-E8528F802A59}" type="pres">
      <dgm:prSet presAssocID="{9FAC3A85-3DC7-40B1-9E1C-2934B1493FF8}" presName="parentNode1" presStyleLbl="node1" presStyleIdx="2" presStyleCnt="3" custScaleX="90420" custScaleY="59062">
        <dgm:presLayoutVars>
          <dgm:chMax val="1"/>
          <dgm:bulletEnabled val="1"/>
        </dgm:presLayoutVars>
      </dgm:prSet>
      <dgm:spPr/>
    </dgm:pt>
    <dgm:pt modelId="{66978BA8-B414-4C0A-AED5-3F565B0454E9}" type="pres">
      <dgm:prSet presAssocID="{9FAC3A85-3DC7-40B1-9E1C-2934B1493FF8}" presName="connSite1" presStyleCnt="0"/>
      <dgm:spPr/>
    </dgm:pt>
  </dgm:ptLst>
  <dgm:cxnLst>
    <dgm:cxn modelId="{599E2800-7164-477E-92D5-FDAE5D157B8E}" srcId="{344F5EE1-C8E3-4CE7-A4F7-032712FCED57}" destId="{9FAC3A85-3DC7-40B1-9E1C-2934B1493FF8}" srcOrd="2" destOrd="0" parTransId="{D5EF3EC8-1B38-4676-900F-DCFAB18B283F}" sibTransId="{C8075B6A-A889-4EFE-AA47-6234060042D1}"/>
    <dgm:cxn modelId="{A0F2910F-A254-40DF-AD84-12993B66B3B2}" type="presOf" srcId="{1B7B96DB-C314-47B5-A30B-157925463877}" destId="{C9EF3668-94ED-4196-85D0-C20C0BA82699}" srcOrd="1" destOrd="2" presId="urn:microsoft.com/office/officeart/2005/8/layout/hProcess4"/>
    <dgm:cxn modelId="{84F2C114-05CC-4632-82BD-625C40EAA75A}" type="presOf" srcId="{491F611A-26E0-43EB-BBFB-32B0948F94D9}" destId="{9975FC85-91A9-4B00-B3D2-F0378F44D2E6}" srcOrd="0" destOrd="3" presId="urn:microsoft.com/office/officeart/2005/8/layout/hProcess4"/>
    <dgm:cxn modelId="{7449DD20-C362-4408-AA04-FC279A036A91}" type="presOf" srcId="{5B2F535A-FAEF-43E7-A17E-658099E5368D}" destId="{3BBFEF59-1F80-48B0-9700-7165C5779352}" srcOrd="1" destOrd="0" presId="urn:microsoft.com/office/officeart/2005/8/layout/hProcess4"/>
    <dgm:cxn modelId="{F78DFC2D-DCBE-4D7C-9519-E01C5BFF7344}" type="presOf" srcId="{B67DEE60-145B-4CA5-9FE9-E676234DCCCA}" destId="{E2745084-25FE-4394-AD39-BDF7A7222E17}" srcOrd="0" destOrd="0" presId="urn:microsoft.com/office/officeart/2005/8/layout/hProcess4"/>
    <dgm:cxn modelId="{5525C560-0F34-4553-B853-0530BC9D963F}" type="presOf" srcId="{9FAC3A85-3DC7-40B1-9E1C-2934B1493FF8}" destId="{A103E551-B263-4B72-BBCE-E8528F802A59}" srcOrd="0" destOrd="0" presId="urn:microsoft.com/office/officeart/2005/8/layout/hProcess4"/>
    <dgm:cxn modelId="{2314B862-DC63-48D0-AB36-3041C257BBBF}" type="presOf" srcId="{6F7F4F2E-9D0A-4CEE-995D-A645C63A79A3}" destId="{A8051106-60DB-4E71-858D-0F8763DFA138}" srcOrd="0" destOrd="1" presId="urn:microsoft.com/office/officeart/2005/8/layout/hProcess4"/>
    <dgm:cxn modelId="{E7347A65-719B-4D67-B352-35011EDD15A7}" srcId="{344F5EE1-C8E3-4CE7-A4F7-032712FCED57}" destId="{B67DEE60-145B-4CA5-9FE9-E676234DCCCA}" srcOrd="0" destOrd="0" parTransId="{59438402-CB56-4344-ABBB-84F33275CDFB}" sibTransId="{F3C81324-6BA9-4BFC-8430-4335B3CCCE74}"/>
    <dgm:cxn modelId="{BD19F766-9533-4F1A-B6CF-0050B8ABE379}" type="presOf" srcId="{8959590C-FF19-4AC3-AA37-B5F97C3BDA60}" destId="{3BA74CC1-745A-48D6-A24D-0604C1DFA8CE}" srcOrd="1" destOrd="1" presId="urn:microsoft.com/office/officeart/2005/8/layout/hProcess4"/>
    <dgm:cxn modelId="{9E5E5A67-C4CD-430B-8978-148E25969C03}" type="presOf" srcId="{8184CD15-FF76-4E3D-BDE0-4F87A8DC7DFB}" destId="{C9EF3668-94ED-4196-85D0-C20C0BA82699}" srcOrd="1" destOrd="0" presId="urn:microsoft.com/office/officeart/2005/8/layout/hProcess4"/>
    <dgm:cxn modelId="{5A05F867-4F16-4065-ACC4-1E517EAB8B9D}" srcId="{9FAC3A85-3DC7-40B1-9E1C-2934B1493FF8}" destId="{D9E1F902-5A39-481D-9E8C-F4A54D002E1A}" srcOrd="1" destOrd="0" parTransId="{4E468DCE-2284-4A1F-A2F1-ED866A6FDCEA}" sibTransId="{128DEA80-55F3-44CB-A33E-4D20C63699BB}"/>
    <dgm:cxn modelId="{15D2AF4D-0B67-41B7-9254-48D1F13E1732}" type="presOf" srcId="{F3C81324-6BA9-4BFC-8430-4335B3CCCE74}" destId="{FE2DE463-9B94-4109-AFE8-D550E8AE0BB9}" srcOrd="0" destOrd="0" presId="urn:microsoft.com/office/officeart/2005/8/layout/hProcess4"/>
    <dgm:cxn modelId="{8EBA3B50-DD00-42EB-810C-75CF7407EB6E}" type="presOf" srcId="{8184CD15-FF76-4E3D-BDE0-4F87A8DC7DFB}" destId="{9975FC85-91A9-4B00-B3D2-F0378F44D2E6}" srcOrd="0" destOrd="0" presId="urn:microsoft.com/office/officeart/2005/8/layout/hProcess4"/>
    <dgm:cxn modelId="{39DA8D71-365B-448D-BE19-8CB0CB9AA1C9}" type="presOf" srcId="{D9E1F902-5A39-481D-9E8C-F4A54D002E1A}" destId="{9975FC85-91A9-4B00-B3D2-F0378F44D2E6}" srcOrd="0" destOrd="1" presId="urn:microsoft.com/office/officeart/2005/8/layout/hProcess4"/>
    <dgm:cxn modelId="{CE45EF53-9167-4341-AF1F-28E64C1F7F8A}" srcId="{9FAC3A85-3DC7-40B1-9E1C-2934B1493FF8}" destId="{8184CD15-FF76-4E3D-BDE0-4F87A8DC7DFB}" srcOrd="0" destOrd="0" parTransId="{79DCA600-EFC7-4AB4-9755-27A2401C1027}" sibTransId="{FCD0988E-1534-4454-BF00-3207605C4292}"/>
    <dgm:cxn modelId="{7198D754-933C-4E09-AF2A-CDD833B90D14}" type="presOf" srcId="{4D38B763-F180-44E2-B352-D1BB23BCF1E0}" destId="{3BA74CC1-745A-48D6-A24D-0604C1DFA8CE}" srcOrd="1" destOrd="0" presId="urn:microsoft.com/office/officeart/2005/8/layout/hProcess4"/>
    <dgm:cxn modelId="{CDA0F077-E317-48B2-92D3-0E39766A9DAA}" srcId="{344F5EE1-C8E3-4CE7-A4F7-032712FCED57}" destId="{C55BF005-1B2E-4BBB-B3D5-0D76919C6D58}" srcOrd="1" destOrd="0" parTransId="{CE2C5D0F-B517-4E73-A760-D351912B2C10}" sibTransId="{1C7E754D-B4C8-4842-BA27-FD3CDEF2DAD6}"/>
    <dgm:cxn modelId="{A1E25980-2442-4049-827E-57C51EC13D26}" type="presOf" srcId="{5B2F535A-FAEF-43E7-A17E-658099E5368D}" destId="{A8051106-60DB-4E71-858D-0F8763DFA138}" srcOrd="0" destOrd="0" presId="urn:microsoft.com/office/officeart/2005/8/layout/hProcess4"/>
    <dgm:cxn modelId="{73840F81-E208-4427-ABB8-A0803AE005B8}" srcId="{B67DEE60-145B-4CA5-9FE9-E676234DCCCA}" destId="{4D38B763-F180-44E2-B352-D1BB23BCF1E0}" srcOrd="0" destOrd="0" parTransId="{798BEADB-3284-47E4-9DE5-728B9C9ABD1D}" sibTransId="{D4D8D229-D4EC-423A-8605-C662C4F2D39D}"/>
    <dgm:cxn modelId="{9B6B5D88-F193-4AD1-9647-39B4B1DC2050}" type="presOf" srcId="{8959590C-FF19-4AC3-AA37-B5F97C3BDA60}" destId="{A136D459-570F-4AC4-A75E-77BE9A95F1E3}" srcOrd="0" destOrd="1" presId="urn:microsoft.com/office/officeart/2005/8/layout/hProcess4"/>
    <dgm:cxn modelId="{4B94F08D-7CAC-417B-8B63-1286BD131FC2}" type="presOf" srcId="{4D38B763-F180-44E2-B352-D1BB23BCF1E0}" destId="{A136D459-570F-4AC4-A75E-77BE9A95F1E3}" srcOrd="0" destOrd="0" presId="urn:microsoft.com/office/officeart/2005/8/layout/hProcess4"/>
    <dgm:cxn modelId="{9961FF9E-CE81-4A48-B5A0-9211149C3862}" type="presOf" srcId="{491F611A-26E0-43EB-BBFB-32B0948F94D9}" destId="{C9EF3668-94ED-4196-85D0-C20C0BA82699}" srcOrd="1" destOrd="3" presId="urn:microsoft.com/office/officeart/2005/8/layout/hProcess4"/>
    <dgm:cxn modelId="{358664A2-917E-499F-812D-6FA014439FCC}" type="presOf" srcId="{C55BF005-1B2E-4BBB-B3D5-0D76919C6D58}" destId="{A2BC3368-EEF6-4400-9BEF-81EACEE80CA2}" srcOrd="0" destOrd="0" presId="urn:microsoft.com/office/officeart/2005/8/layout/hProcess4"/>
    <dgm:cxn modelId="{AF0F28A3-5B8A-4EA8-BED1-379C80102BDA}" type="presOf" srcId="{D9E1F902-5A39-481D-9E8C-F4A54D002E1A}" destId="{C9EF3668-94ED-4196-85D0-C20C0BA82699}" srcOrd="1" destOrd="1" presId="urn:microsoft.com/office/officeart/2005/8/layout/hProcess4"/>
    <dgm:cxn modelId="{E5FC72A5-48C5-4714-A01F-B3B250756258}" type="presOf" srcId="{1B7B96DB-C314-47B5-A30B-157925463877}" destId="{9975FC85-91A9-4B00-B3D2-F0378F44D2E6}" srcOrd="0" destOrd="2" presId="urn:microsoft.com/office/officeart/2005/8/layout/hProcess4"/>
    <dgm:cxn modelId="{80657EB2-9E6A-4249-8938-8B8A6B3C3BC3}" type="presOf" srcId="{6F7F4F2E-9D0A-4CEE-995D-A645C63A79A3}" destId="{3BBFEF59-1F80-48B0-9700-7165C5779352}" srcOrd="1" destOrd="1" presId="urn:microsoft.com/office/officeart/2005/8/layout/hProcess4"/>
    <dgm:cxn modelId="{0E3485CF-A4B0-4149-93D2-5998F42AA4CA}" srcId="{C55BF005-1B2E-4BBB-B3D5-0D76919C6D58}" destId="{5B2F535A-FAEF-43E7-A17E-658099E5368D}" srcOrd="0" destOrd="0" parTransId="{2994CAB6-1468-4401-9431-8432871C927A}" sibTransId="{95720B1E-F94D-4E27-9E58-E5C33F72010E}"/>
    <dgm:cxn modelId="{D2A7AED4-15BF-4AEF-9086-862F70089691}" srcId="{9FAC3A85-3DC7-40B1-9E1C-2934B1493FF8}" destId="{491F611A-26E0-43EB-BBFB-32B0948F94D9}" srcOrd="3" destOrd="0" parTransId="{99F59FBA-A738-4312-A475-4EB15E55D13A}" sibTransId="{A91FF988-BAA6-4360-9D8C-5BB00A3F7579}"/>
    <dgm:cxn modelId="{9B9D0AD5-6FF9-470E-9974-A26B08E67795}" srcId="{9FAC3A85-3DC7-40B1-9E1C-2934B1493FF8}" destId="{1B7B96DB-C314-47B5-A30B-157925463877}" srcOrd="2" destOrd="0" parTransId="{A7396143-6E7A-4861-BEDB-D328B9759BD1}" sibTransId="{C80C1ADB-674E-408C-A709-46747BF16898}"/>
    <dgm:cxn modelId="{EAE069DB-045E-4F74-98BE-A8EC04CBF911}" srcId="{C55BF005-1B2E-4BBB-B3D5-0D76919C6D58}" destId="{6F7F4F2E-9D0A-4CEE-995D-A645C63A79A3}" srcOrd="1" destOrd="0" parTransId="{DA8E9FEF-D318-446E-8213-D78C4613E870}" sibTransId="{9E573B89-78C4-4CDE-89E7-44334B2A1A9E}"/>
    <dgm:cxn modelId="{FE281FEF-9604-4E1E-8F39-A719581DC33C}" type="presOf" srcId="{344F5EE1-C8E3-4CE7-A4F7-032712FCED57}" destId="{DD42BFBA-974D-4197-BCDA-FB1F1EF054E8}" srcOrd="0" destOrd="0" presId="urn:microsoft.com/office/officeart/2005/8/layout/hProcess4"/>
    <dgm:cxn modelId="{5845ECF1-43E7-4168-9EFD-DF28AFB98FA5}" type="presOf" srcId="{1C7E754D-B4C8-4842-BA27-FD3CDEF2DAD6}" destId="{F4B46545-C028-4F12-B184-41D13CF8744D}" srcOrd="0" destOrd="0" presId="urn:microsoft.com/office/officeart/2005/8/layout/hProcess4"/>
    <dgm:cxn modelId="{93F248F9-928A-4D9B-8F80-1C7A321937F3}" srcId="{B67DEE60-145B-4CA5-9FE9-E676234DCCCA}" destId="{8959590C-FF19-4AC3-AA37-B5F97C3BDA60}" srcOrd="1" destOrd="0" parTransId="{84B63421-2BBB-4499-B01F-6C6136BE5D55}" sibTransId="{DEBC3235-CA78-431C-A38C-289A051D49C8}"/>
    <dgm:cxn modelId="{3F86762C-4860-4999-8A97-8B15EE6A43DB}" type="presParOf" srcId="{DD42BFBA-974D-4197-BCDA-FB1F1EF054E8}" destId="{62A37AAD-AB30-4FBE-AD1E-980EC5721956}" srcOrd="0" destOrd="0" presId="urn:microsoft.com/office/officeart/2005/8/layout/hProcess4"/>
    <dgm:cxn modelId="{37EE64F0-BAB7-4FA9-AF59-7B573ACB2DE4}" type="presParOf" srcId="{DD42BFBA-974D-4197-BCDA-FB1F1EF054E8}" destId="{F97C01B7-EEEC-4131-915D-13E0AFA8A9D4}" srcOrd="1" destOrd="0" presId="urn:microsoft.com/office/officeart/2005/8/layout/hProcess4"/>
    <dgm:cxn modelId="{0E789E62-9040-48AF-AFA9-F3922512C7BE}" type="presParOf" srcId="{DD42BFBA-974D-4197-BCDA-FB1F1EF054E8}" destId="{5CDA9245-C750-4EE6-8331-D91B15C868AD}" srcOrd="2" destOrd="0" presId="urn:microsoft.com/office/officeart/2005/8/layout/hProcess4"/>
    <dgm:cxn modelId="{AFEB9BDF-A878-4DF5-ABA0-9A5C1AA9DF77}" type="presParOf" srcId="{5CDA9245-C750-4EE6-8331-D91B15C868AD}" destId="{F48CF122-01F0-4699-B005-EEA76DBE0DEB}" srcOrd="0" destOrd="0" presId="urn:microsoft.com/office/officeart/2005/8/layout/hProcess4"/>
    <dgm:cxn modelId="{7EB1FAFA-D3FB-4EE2-B3A5-C70B48E20905}" type="presParOf" srcId="{F48CF122-01F0-4699-B005-EEA76DBE0DEB}" destId="{1B214EE1-CD3F-4998-8AA9-E730F2C5928D}" srcOrd="0" destOrd="0" presId="urn:microsoft.com/office/officeart/2005/8/layout/hProcess4"/>
    <dgm:cxn modelId="{A2F82992-F3BA-4373-ABF5-899164D17346}" type="presParOf" srcId="{F48CF122-01F0-4699-B005-EEA76DBE0DEB}" destId="{A136D459-570F-4AC4-A75E-77BE9A95F1E3}" srcOrd="1" destOrd="0" presId="urn:microsoft.com/office/officeart/2005/8/layout/hProcess4"/>
    <dgm:cxn modelId="{4358A9F2-0B89-4ACD-B8CF-D890DE6305FB}" type="presParOf" srcId="{F48CF122-01F0-4699-B005-EEA76DBE0DEB}" destId="{3BA74CC1-745A-48D6-A24D-0604C1DFA8CE}" srcOrd="2" destOrd="0" presId="urn:microsoft.com/office/officeart/2005/8/layout/hProcess4"/>
    <dgm:cxn modelId="{271EE3C9-B3F4-4AF5-82AE-884E2D9EEFA8}" type="presParOf" srcId="{F48CF122-01F0-4699-B005-EEA76DBE0DEB}" destId="{E2745084-25FE-4394-AD39-BDF7A7222E17}" srcOrd="3" destOrd="0" presId="urn:microsoft.com/office/officeart/2005/8/layout/hProcess4"/>
    <dgm:cxn modelId="{0524C4D6-E766-431E-B118-63BA59C99DBF}" type="presParOf" srcId="{F48CF122-01F0-4699-B005-EEA76DBE0DEB}" destId="{8912B7E5-566B-4E0F-A35D-634E863801FA}" srcOrd="4" destOrd="0" presId="urn:microsoft.com/office/officeart/2005/8/layout/hProcess4"/>
    <dgm:cxn modelId="{FDB7D29B-14B0-489D-8F2A-A598DB0DDD62}" type="presParOf" srcId="{5CDA9245-C750-4EE6-8331-D91B15C868AD}" destId="{FE2DE463-9B94-4109-AFE8-D550E8AE0BB9}" srcOrd="1" destOrd="0" presId="urn:microsoft.com/office/officeart/2005/8/layout/hProcess4"/>
    <dgm:cxn modelId="{10F5F451-173C-4447-81FB-B31D4EEEBFCB}" type="presParOf" srcId="{5CDA9245-C750-4EE6-8331-D91B15C868AD}" destId="{6C7370FB-6F36-4856-8E4F-6EC46FC7FB0E}" srcOrd="2" destOrd="0" presId="urn:microsoft.com/office/officeart/2005/8/layout/hProcess4"/>
    <dgm:cxn modelId="{370965DD-3E85-4F94-BB20-01CD5644D18E}" type="presParOf" srcId="{6C7370FB-6F36-4856-8E4F-6EC46FC7FB0E}" destId="{48353D19-F182-47BE-B984-5ED64E251392}" srcOrd="0" destOrd="0" presId="urn:microsoft.com/office/officeart/2005/8/layout/hProcess4"/>
    <dgm:cxn modelId="{F67DFC2B-7653-464F-A04C-23CC8A42BB3C}" type="presParOf" srcId="{6C7370FB-6F36-4856-8E4F-6EC46FC7FB0E}" destId="{A8051106-60DB-4E71-858D-0F8763DFA138}" srcOrd="1" destOrd="0" presId="urn:microsoft.com/office/officeart/2005/8/layout/hProcess4"/>
    <dgm:cxn modelId="{131CAE64-8A45-4E15-8AE8-2B08572A1E8F}" type="presParOf" srcId="{6C7370FB-6F36-4856-8E4F-6EC46FC7FB0E}" destId="{3BBFEF59-1F80-48B0-9700-7165C5779352}" srcOrd="2" destOrd="0" presId="urn:microsoft.com/office/officeart/2005/8/layout/hProcess4"/>
    <dgm:cxn modelId="{1559AA48-25C6-4B3C-A329-0A23A72B484D}" type="presParOf" srcId="{6C7370FB-6F36-4856-8E4F-6EC46FC7FB0E}" destId="{A2BC3368-EEF6-4400-9BEF-81EACEE80CA2}" srcOrd="3" destOrd="0" presId="urn:microsoft.com/office/officeart/2005/8/layout/hProcess4"/>
    <dgm:cxn modelId="{B3C6D993-D54A-4BBA-B79B-8CE1333CD4E6}" type="presParOf" srcId="{6C7370FB-6F36-4856-8E4F-6EC46FC7FB0E}" destId="{74D6C50E-F851-42F1-A781-F565EE1B59A6}" srcOrd="4" destOrd="0" presId="urn:microsoft.com/office/officeart/2005/8/layout/hProcess4"/>
    <dgm:cxn modelId="{E54844CF-FAD6-4CF5-93F1-226064746F9D}" type="presParOf" srcId="{5CDA9245-C750-4EE6-8331-D91B15C868AD}" destId="{F4B46545-C028-4F12-B184-41D13CF8744D}" srcOrd="3" destOrd="0" presId="urn:microsoft.com/office/officeart/2005/8/layout/hProcess4"/>
    <dgm:cxn modelId="{CA9035D6-78C9-4A9B-9DA5-6CCF963CA880}" type="presParOf" srcId="{5CDA9245-C750-4EE6-8331-D91B15C868AD}" destId="{3EF2FEC6-BC74-4BF6-8782-03DCB070B0FB}" srcOrd="4" destOrd="0" presId="urn:microsoft.com/office/officeart/2005/8/layout/hProcess4"/>
    <dgm:cxn modelId="{55F2F05E-C935-4252-80A4-372E92CD284B}" type="presParOf" srcId="{3EF2FEC6-BC74-4BF6-8782-03DCB070B0FB}" destId="{2949F6BE-ECCA-46A3-80ED-3FC0CAEB6E2A}" srcOrd="0" destOrd="0" presId="urn:microsoft.com/office/officeart/2005/8/layout/hProcess4"/>
    <dgm:cxn modelId="{BFB401A1-142A-47D0-B9FD-148FDC417C68}" type="presParOf" srcId="{3EF2FEC6-BC74-4BF6-8782-03DCB070B0FB}" destId="{9975FC85-91A9-4B00-B3D2-F0378F44D2E6}" srcOrd="1" destOrd="0" presId="urn:microsoft.com/office/officeart/2005/8/layout/hProcess4"/>
    <dgm:cxn modelId="{02893986-74AE-4679-A510-022E6276535D}" type="presParOf" srcId="{3EF2FEC6-BC74-4BF6-8782-03DCB070B0FB}" destId="{C9EF3668-94ED-4196-85D0-C20C0BA82699}" srcOrd="2" destOrd="0" presId="urn:microsoft.com/office/officeart/2005/8/layout/hProcess4"/>
    <dgm:cxn modelId="{B47FA4CF-0727-447C-9081-474A40ECEB44}" type="presParOf" srcId="{3EF2FEC6-BC74-4BF6-8782-03DCB070B0FB}" destId="{A103E551-B263-4B72-BBCE-E8528F802A59}" srcOrd="3" destOrd="0" presId="urn:microsoft.com/office/officeart/2005/8/layout/hProcess4"/>
    <dgm:cxn modelId="{BFFC240C-792E-4D5D-9AD8-69CEF336A561}" type="presParOf" srcId="{3EF2FEC6-BC74-4BF6-8782-03DCB070B0FB}" destId="{66978BA8-B414-4C0A-AED5-3F565B0454E9}"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4F5EE1-C8E3-4CE7-A4F7-032712FCED57}"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GB"/>
        </a:p>
      </dgm:t>
    </dgm:pt>
    <dgm:pt modelId="{8CC5AD4C-DC8F-4DBD-9A08-E4ED3D9EEBE9}">
      <dgm:prSet phldrT="[Text]"/>
      <dgm:spPr/>
      <dgm:t>
        <a:bodyPr/>
        <a:lstStyle/>
        <a:p>
          <a:r>
            <a:rPr lang="en-GB" dirty="0"/>
            <a:t>Does the draft legal text deliver the Proposed Solution? </a:t>
          </a:r>
        </a:p>
      </dgm:t>
    </dgm:pt>
    <dgm:pt modelId="{4E19468A-4BC5-4B57-A000-A63F495BE507}" type="parTrans" cxnId="{FEE6F7B6-B004-47BE-B073-C33FDC038CA6}">
      <dgm:prSet/>
      <dgm:spPr/>
      <dgm:t>
        <a:bodyPr/>
        <a:lstStyle/>
        <a:p>
          <a:endParaRPr lang="en-GB"/>
        </a:p>
      </dgm:t>
    </dgm:pt>
    <dgm:pt modelId="{4C436B92-1A20-43B1-AF82-BDE4792CC7D1}" type="sibTrans" cxnId="{FEE6F7B6-B004-47BE-B073-C33FDC038CA6}">
      <dgm:prSet/>
      <dgm:spPr/>
      <dgm:t>
        <a:bodyPr/>
        <a:lstStyle/>
        <a:p>
          <a:endParaRPr lang="en-GB"/>
        </a:p>
      </dgm:t>
    </dgm:pt>
    <dgm:pt modelId="{EBB38305-322F-4B7A-B562-5BB1820AA276}">
      <dgm:prSet phldrT="[Text]"/>
      <dgm:spPr/>
      <dgm:t>
        <a:bodyPr/>
        <a:lstStyle/>
        <a:p>
          <a:r>
            <a:rPr lang="en-GB" dirty="0"/>
            <a:t>Is the modification ready for Preliminary Assessment?</a:t>
          </a:r>
        </a:p>
      </dgm:t>
    </dgm:pt>
    <dgm:pt modelId="{169DF9EC-863D-437E-A6DA-BD8ADC8F4AB6}" type="parTrans" cxnId="{5FC7ADF2-BF13-423A-A104-697053CA9972}">
      <dgm:prSet/>
      <dgm:spPr/>
      <dgm:t>
        <a:bodyPr/>
        <a:lstStyle/>
        <a:p>
          <a:endParaRPr lang="en-GB"/>
        </a:p>
      </dgm:t>
    </dgm:pt>
    <dgm:pt modelId="{826849AF-D3B2-42A7-9384-C45670D90786}" type="sibTrans" cxnId="{5FC7ADF2-BF13-423A-A104-697053CA9972}">
      <dgm:prSet/>
      <dgm:spPr/>
      <dgm:t>
        <a:bodyPr/>
        <a:lstStyle/>
        <a:p>
          <a:endParaRPr lang="en-GB"/>
        </a:p>
      </dgm:t>
    </dgm:pt>
    <dgm:pt modelId="{B519C9C8-B443-4AA6-AB3B-250746B1D3E5}">
      <dgm:prSet phldrT="[Text]"/>
      <dgm:spPr/>
      <dgm:t>
        <a:bodyPr/>
        <a:lstStyle/>
        <a:p>
          <a:r>
            <a:rPr lang="en-GB" dirty="0"/>
            <a:t>Does the Proposed Solution deliver the business requirements?</a:t>
          </a:r>
        </a:p>
      </dgm:t>
    </dgm:pt>
    <dgm:pt modelId="{DAC6060E-140C-4863-B2E7-DA5768E6C191}" type="parTrans" cxnId="{9363E75F-9E8C-41C5-9B13-C7423553C939}">
      <dgm:prSet/>
      <dgm:spPr/>
      <dgm:t>
        <a:bodyPr/>
        <a:lstStyle/>
        <a:p>
          <a:endParaRPr lang="en-GB"/>
        </a:p>
      </dgm:t>
    </dgm:pt>
    <dgm:pt modelId="{6FD4CC05-77AD-404C-938D-F7C8D4155A76}" type="sibTrans" cxnId="{9363E75F-9E8C-41C5-9B13-C7423553C939}">
      <dgm:prSet/>
      <dgm:spPr/>
      <dgm:t>
        <a:bodyPr/>
        <a:lstStyle/>
        <a:p>
          <a:endParaRPr lang="en-GB"/>
        </a:p>
      </dgm:t>
    </dgm:pt>
    <dgm:pt modelId="{EDBC72A1-9B72-4A12-BF46-14CF13B67945}">
      <dgm:prSet phldrT="[Text]"/>
      <dgm:spPr/>
      <dgm:t>
        <a:bodyPr/>
        <a:lstStyle/>
        <a:p>
          <a:r>
            <a:rPr lang="en-GB" dirty="0"/>
            <a:t>Should Requirement 4 be separated from the modification?</a:t>
          </a:r>
        </a:p>
      </dgm:t>
    </dgm:pt>
    <dgm:pt modelId="{2EBA7EE7-7E33-490A-8827-C0DA803F4531}" type="parTrans" cxnId="{853DBDD9-2719-40D8-A116-06BCF7F6174E}">
      <dgm:prSet/>
      <dgm:spPr/>
      <dgm:t>
        <a:bodyPr/>
        <a:lstStyle/>
        <a:p>
          <a:endParaRPr lang="en-GB"/>
        </a:p>
      </dgm:t>
    </dgm:pt>
    <dgm:pt modelId="{F0D9C58A-C58C-4B75-868C-A0BA3C2C7650}" type="sibTrans" cxnId="{853DBDD9-2719-40D8-A116-06BCF7F6174E}">
      <dgm:prSet/>
      <dgm:spPr/>
      <dgm:t>
        <a:bodyPr/>
        <a:lstStyle/>
        <a:p>
          <a:endParaRPr lang="en-GB"/>
        </a:p>
      </dgm:t>
    </dgm:pt>
    <dgm:pt modelId="{8A8EADC1-31FB-4C94-AD2F-663B94195B04}" type="pres">
      <dgm:prSet presAssocID="{344F5EE1-C8E3-4CE7-A4F7-032712FCED57}" presName="Name0" presStyleCnt="0">
        <dgm:presLayoutVars>
          <dgm:chMax/>
          <dgm:chPref/>
          <dgm:dir/>
        </dgm:presLayoutVars>
      </dgm:prSet>
      <dgm:spPr/>
    </dgm:pt>
    <dgm:pt modelId="{278F5F96-0913-4F34-9E21-88E84A6B72F9}" type="pres">
      <dgm:prSet presAssocID="{B519C9C8-B443-4AA6-AB3B-250746B1D3E5}" presName="parenttextcomposite" presStyleCnt="0"/>
      <dgm:spPr/>
    </dgm:pt>
    <dgm:pt modelId="{AD9874A2-1AEC-4BD3-83DD-433AB2B1C739}" type="pres">
      <dgm:prSet presAssocID="{B519C9C8-B443-4AA6-AB3B-250746B1D3E5}" presName="parenttext" presStyleLbl="revTx" presStyleIdx="0" presStyleCnt="4">
        <dgm:presLayoutVars>
          <dgm:chMax/>
          <dgm:chPref val="2"/>
          <dgm:bulletEnabled val="1"/>
        </dgm:presLayoutVars>
      </dgm:prSet>
      <dgm:spPr/>
    </dgm:pt>
    <dgm:pt modelId="{DF555908-47C5-4346-BD6F-74B68A98F102}" type="pres">
      <dgm:prSet presAssocID="{B519C9C8-B443-4AA6-AB3B-250746B1D3E5}" presName="parallelogramComposite" presStyleCnt="0"/>
      <dgm:spPr/>
    </dgm:pt>
    <dgm:pt modelId="{C1BBE949-1E81-41DF-B9D1-1EA2CDCEB80C}" type="pres">
      <dgm:prSet presAssocID="{B519C9C8-B443-4AA6-AB3B-250746B1D3E5}" presName="parallelogram1" presStyleLbl="alignNode1" presStyleIdx="0" presStyleCnt="28"/>
      <dgm:spPr/>
    </dgm:pt>
    <dgm:pt modelId="{D2E686A1-EEB5-4F3F-BF28-2394BF165A8E}" type="pres">
      <dgm:prSet presAssocID="{B519C9C8-B443-4AA6-AB3B-250746B1D3E5}" presName="parallelogram2" presStyleLbl="alignNode1" presStyleIdx="1" presStyleCnt="28"/>
      <dgm:spPr/>
    </dgm:pt>
    <dgm:pt modelId="{3194664A-4618-430D-9644-64751BE0887E}" type="pres">
      <dgm:prSet presAssocID="{B519C9C8-B443-4AA6-AB3B-250746B1D3E5}" presName="parallelogram3" presStyleLbl="alignNode1" presStyleIdx="2" presStyleCnt="28"/>
      <dgm:spPr/>
    </dgm:pt>
    <dgm:pt modelId="{5D4FFAD9-93F6-4DD3-9AE1-CD9E27179B31}" type="pres">
      <dgm:prSet presAssocID="{B519C9C8-B443-4AA6-AB3B-250746B1D3E5}" presName="parallelogram4" presStyleLbl="alignNode1" presStyleIdx="3" presStyleCnt="28"/>
      <dgm:spPr/>
    </dgm:pt>
    <dgm:pt modelId="{D938BFA7-F265-491C-9BA4-042488416D88}" type="pres">
      <dgm:prSet presAssocID="{B519C9C8-B443-4AA6-AB3B-250746B1D3E5}" presName="parallelogram5" presStyleLbl="alignNode1" presStyleIdx="4" presStyleCnt="28"/>
      <dgm:spPr/>
    </dgm:pt>
    <dgm:pt modelId="{40BC1E0A-0812-4A6C-8E66-CB6F28EC27ED}" type="pres">
      <dgm:prSet presAssocID="{B519C9C8-B443-4AA6-AB3B-250746B1D3E5}" presName="parallelogram6" presStyleLbl="alignNode1" presStyleIdx="5" presStyleCnt="28"/>
      <dgm:spPr/>
    </dgm:pt>
    <dgm:pt modelId="{DE5AD6BE-E808-4287-AD96-6B0A9EFC57D0}" type="pres">
      <dgm:prSet presAssocID="{B519C9C8-B443-4AA6-AB3B-250746B1D3E5}" presName="parallelogram7" presStyleLbl="alignNode1" presStyleIdx="6" presStyleCnt="28"/>
      <dgm:spPr/>
    </dgm:pt>
    <dgm:pt modelId="{89E4AF97-3579-4449-950C-326E591DF387}" type="pres">
      <dgm:prSet presAssocID="{6FD4CC05-77AD-404C-938D-F7C8D4155A76}" presName="sibTrans" presStyleCnt="0"/>
      <dgm:spPr/>
    </dgm:pt>
    <dgm:pt modelId="{CA7549DD-8A69-440A-A63C-9CB8BF81740E}" type="pres">
      <dgm:prSet presAssocID="{8CC5AD4C-DC8F-4DBD-9A08-E4ED3D9EEBE9}" presName="parenttextcomposite" presStyleCnt="0"/>
      <dgm:spPr/>
    </dgm:pt>
    <dgm:pt modelId="{D7A82122-CB15-4795-A848-D7445B3B88C7}" type="pres">
      <dgm:prSet presAssocID="{8CC5AD4C-DC8F-4DBD-9A08-E4ED3D9EEBE9}" presName="parenttext" presStyleLbl="revTx" presStyleIdx="1" presStyleCnt="4">
        <dgm:presLayoutVars>
          <dgm:chMax/>
          <dgm:chPref val="2"/>
          <dgm:bulletEnabled val="1"/>
        </dgm:presLayoutVars>
      </dgm:prSet>
      <dgm:spPr/>
    </dgm:pt>
    <dgm:pt modelId="{28E629A8-DE9B-4C49-AB06-6E72CE8C3DD4}" type="pres">
      <dgm:prSet presAssocID="{8CC5AD4C-DC8F-4DBD-9A08-E4ED3D9EEBE9}" presName="parallelogramComposite" presStyleCnt="0"/>
      <dgm:spPr/>
    </dgm:pt>
    <dgm:pt modelId="{59B7179D-72B0-4E1B-814B-BABF87584878}" type="pres">
      <dgm:prSet presAssocID="{8CC5AD4C-DC8F-4DBD-9A08-E4ED3D9EEBE9}" presName="parallelogram1" presStyleLbl="alignNode1" presStyleIdx="7" presStyleCnt="28"/>
      <dgm:spPr/>
    </dgm:pt>
    <dgm:pt modelId="{16396F9F-E04E-483F-AEAC-38CE3A2525C9}" type="pres">
      <dgm:prSet presAssocID="{8CC5AD4C-DC8F-4DBD-9A08-E4ED3D9EEBE9}" presName="parallelogram2" presStyleLbl="alignNode1" presStyleIdx="8" presStyleCnt="28"/>
      <dgm:spPr/>
    </dgm:pt>
    <dgm:pt modelId="{EF509045-64D3-4006-B7F0-1E1C5AB31F30}" type="pres">
      <dgm:prSet presAssocID="{8CC5AD4C-DC8F-4DBD-9A08-E4ED3D9EEBE9}" presName="parallelogram3" presStyleLbl="alignNode1" presStyleIdx="9" presStyleCnt="28"/>
      <dgm:spPr/>
    </dgm:pt>
    <dgm:pt modelId="{2F56AE18-1E14-48B9-87E9-BE137F92777B}" type="pres">
      <dgm:prSet presAssocID="{8CC5AD4C-DC8F-4DBD-9A08-E4ED3D9EEBE9}" presName="parallelogram4" presStyleLbl="alignNode1" presStyleIdx="10" presStyleCnt="28"/>
      <dgm:spPr/>
    </dgm:pt>
    <dgm:pt modelId="{15072141-105E-4942-8FD1-1802F7F4B7F2}" type="pres">
      <dgm:prSet presAssocID="{8CC5AD4C-DC8F-4DBD-9A08-E4ED3D9EEBE9}" presName="parallelogram5" presStyleLbl="alignNode1" presStyleIdx="11" presStyleCnt="28"/>
      <dgm:spPr/>
    </dgm:pt>
    <dgm:pt modelId="{B153F648-C71C-4D4B-88B4-817834492C41}" type="pres">
      <dgm:prSet presAssocID="{8CC5AD4C-DC8F-4DBD-9A08-E4ED3D9EEBE9}" presName="parallelogram6" presStyleLbl="alignNode1" presStyleIdx="12" presStyleCnt="28"/>
      <dgm:spPr/>
    </dgm:pt>
    <dgm:pt modelId="{BE074F92-E66C-4135-A6BC-D74C674672D3}" type="pres">
      <dgm:prSet presAssocID="{8CC5AD4C-DC8F-4DBD-9A08-E4ED3D9EEBE9}" presName="parallelogram7" presStyleLbl="alignNode1" presStyleIdx="13" presStyleCnt="28"/>
      <dgm:spPr/>
    </dgm:pt>
    <dgm:pt modelId="{28361CAE-7EF5-4090-9B22-7BB4DB749367}" type="pres">
      <dgm:prSet presAssocID="{4C436B92-1A20-43B1-AF82-BDE4792CC7D1}" presName="sibTrans" presStyleCnt="0"/>
      <dgm:spPr/>
    </dgm:pt>
    <dgm:pt modelId="{73BA8980-FE56-476C-AEE8-A54AD7D40C74}" type="pres">
      <dgm:prSet presAssocID="{EDBC72A1-9B72-4A12-BF46-14CF13B67945}" presName="parenttextcomposite" presStyleCnt="0"/>
      <dgm:spPr/>
    </dgm:pt>
    <dgm:pt modelId="{426BBFBE-C690-4762-8901-1EBCABE64FDF}" type="pres">
      <dgm:prSet presAssocID="{EDBC72A1-9B72-4A12-BF46-14CF13B67945}" presName="parenttext" presStyleLbl="revTx" presStyleIdx="2" presStyleCnt="4">
        <dgm:presLayoutVars>
          <dgm:chMax/>
          <dgm:chPref val="2"/>
          <dgm:bulletEnabled val="1"/>
        </dgm:presLayoutVars>
      </dgm:prSet>
      <dgm:spPr/>
    </dgm:pt>
    <dgm:pt modelId="{478A716F-395F-4B15-B7B1-963CAEACF799}" type="pres">
      <dgm:prSet presAssocID="{EDBC72A1-9B72-4A12-BF46-14CF13B67945}" presName="parallelogramComposite" presStyleCnt="0"/>
      <dgm:spPr/>
    </dgm:pt>
    <dgm:pt modelId="{7EF2224C-272A-4515-98EC-C8D3DDF08BF6}" type="pres">
      <dgm:prSet presAssocID="{EDBC72A1-9B72-4A12-BF46-14CF13B67945}" presName="parallelogram1" presStyleLbl="alignNode1" presStyleIdx="14" presStyleCnt="28"/>
      <dgm:spPr/>
    </dgm:pt>
    <dgm:pt modelId="{7BF527A7-3678-4C30-BA9B-D6721DEF5737}" type="pres">
      <dgm:prSet presAssocID="{EDBC72A1-9B72-4A12-BF46-14CF13B67945}" presName="parallelogram2" presStyleLbl="alignNode1" presStyleIdx="15" presStyleCnt="28"/>
      <dgm:spPr/>
    </dgm:pt>
    <dgm:pt modelId="{29A0FC35-726B-426D-A302-61E9301480EA}" type="pres">
      <dgm:prSet presAssocID="{EDBC72A1-9B72-4A12-BF46-14CF13B67945}" presName="parallelogram3" presStyleLbl="alignNode1" presStyleIdx="16" presStyleCnt="28"/>
      <dgm:spPr/>
    </dgm:pt>
    <dgm:pt modelId="{1DAE47BE-1933-45B4-ADF9-FC46D9427D85}" type="pres">
      <dgm:prSet presAssocID="{EDBC72A1-9B72-4A12-BF46-14CF13B67945}" presName="parallelogram4" presStyleLbl="alignNode1" presStyleIdx="17" presStyleCnt="28"/>
      <dgm:spPr/>
    </dgm:pt>
    <dgm:pt modelId="{A0BDFF26-42C6-4E2A-BB30-F96DDB8B2728}" type="pres">
      <dgm:prSet presAssocID="{EDBC72A1-9B72-4A12-BF46-14CF13B67945}" presName="parallelogram5" presStyleLbl="alignNode1" presStyleIdx="18" presStyleCnt="28"/>
      <dgm:spPr/>
    </dgm:pt>
    <dgm:pt modelId="{4AA5B1F7-4691-438C-A5F4-F05FEDA242E9}" type="pres">
      <dgm:prSet presAssocID="{EDBC72A1-9B72-4A12-BF46-14CF13B67945}" presName="parallelogram6" presStyleLbl="alignNode1" presStyleIdx="19" presStyleCnt="28"/>
      <dgm:spPr/>
    </dgm:pt>
    <dgm:pt modelId="{026FD198-5F82-451B-8FCC-FBD9726A7ABA}" type="pres">
      <dgm:prSet presAssocID="{EDBC72A1-9B72-4A12-BF46-14CF13B67945}" presName="parallelogram7" presStyleLbl="alignNode1" presStyleIdx="20" presStyleCnt="28"/>
      <dgm:spPr/>
    </dgm:pt>
    <dgm:pt modelId="{C8F1D038-9B5F-424D-873C-85291B085233}" type="pres">
      <dgm:prSet presAssocID="{F0D9C58A-C58C-4B75-868C-A0BA3C2C7650}" presName="sibTrans" presStyleCnt="0"/>
      <dgm:spPr/>
    </dgm:pt>
    <dgm:pt modelId="{FE0C0B7A-2FE6-45DF-B8D9-CB50100B54BE}" type="pres">
      <dgm:prSet presAssocID="{EBB38305-322F-4B7A-B562-5BB1820AA276}" presName="parenttextcomposite" presStyleCnt="0"/>
      <dgm:spPr/>
    </dgm:pt>
    <dgm:pt modelId="{6125F495-9558-40BA-A282-92AAF9596216}" type="pres">
      <dgm:prSet presAssocID="{EBB38305-322F-4B7A-B562-5BB1820AA276}" presName="parenttext" presStyleLbl="revTx" presStyleIdx="3" presStyleCnt="4">
        <dgm:presLayoutVars>
          <dgm:chMax/>
          <dgm:chPref val="2"/>
          <dgm:bulletEnabled val="1"/>
        </dgm:presLayoutVars>
      </dgm:prSet>
      <dgm:spPr/>
    </dgm:pt>
    <dgm:pt modelId="{C2E6F6DE-3F67-4115-9EEE-82B6BC492227}" type="pres">
      <dgm:prSet presAssocID="{EBB38305-322F-4B7A-B562-5BB1820AA276}" presName="parallelogramComposite" presStyleCnt="0"/>
      <dgm:spPr/>
    </dgm:pt>
    <dgm:pt modelId="{381223BA-E063-4109-A682-CAB824B172EA}" type="pres">
      <dgm:prSet presAssocID="{EBB38305-322F-4B7A-B562-5BB1820AA276}" presName="parallelogram1" presStyleLbl="alignNode1" presStyleIdx="21" presStyleCnt="28"/>
      <dgm:spPr/>
    </dgm:pt>
    <dgm:pt modelId="{7DDFE1F4-EBE5-4027-A021-1C727796F302}" type="pres">
      <dgm:prSet presAssocID="{EBB38305-322F-4B7A-B562-5BB1820AA276}" presName="parallelogram2" presStyleLbl="alignNode1" presStyleIdx="22" presStyleCnt="28"/>
      <dgm:spPr/>
    </dgm:pt>
    <dgm:pt modelId="{7D175F6C-2E55-430A-82CE-D748B3CA6371}" type="pres">
      <dgm:prSet presAssocID="{EBB38305-322F-4B7A-B562-5BB1820AA276}" presName="parallelogram3" presStyleLbl="alignNode1" presStyleIdx="23" presStyleCnt="28"/>
      <dgm:spPr/>
    </dgm:pt>
    <dgm:pt modelId="{54B4A466-87F6-4685-9CEC-04C90E25C156}" type="pres">
      <dgm:prSet presAssocID="{EBB38305-322F-4B7A-B562-5BB1820AA276}" presName="parallelogram4" presStyleLbl="alignNode1" presStyleIdx="24" presStyleCnt="28"/>
      <dgm:spPr/>
    </dgm:pt>
    <dgm:pt modelId="{A83ED829-A7C3-4F0E-A26D-03F29DEAD1CB}" type="pres">
      <dgm:prSet presAssocID="{EBB38305-322F-4B7A-B562-5BB1820AA276}" presName="parallelogram5" presStyleLbl="alignNode1" presStyleIdx="25" presStyleCnt="28"/>
      <dgm:spPr/>
    </dgm:pt>
    <dgm:pt modelId="{E5EB70E6-AE81-496D-A7AD-B652D11F0F5F}" type="pres">
      <dgm:prSet presAssocID="{EBB38305-322F-4B7A-B562-5BB1820AA276}" presName="parallelogram6" presStyleLbl="alignNode1" presStyleIdx="26" presStyleCnt="28"/>
      <dgm:spPr/>
    </dgm:pt>
    <dgm:pt modelId="{4BDDCA6A-6DC2-4056-A9D1-3F560BC19F56}" type="pres">
      <dgm:prSet presAssocID="{EBB38305-322F-4B7A-B562-5BB1820AA276}" presName="parallelogram7" presStyleLbl="alignNode1" presStyleIdx="27" presStyleCnt="28"/>
      <dgm:spPr/>
    </dgm:pt>
  </dgm:ptLst>
  <dgm:cxnLst>
    <dgm:cxn modelId="{FF316827-AE21-4B70-BEE7-861C6DC0B398}" type="presOf" srcId="{344F5EE1-C8E3-4CE7-A4F7-032712FCED57}" destId="{8A8EADC1-31FB-4C94-AD2F-663B94195B04}" srcOrd="0" destOrd="0" presId="urn:microsoft.com/office/officeart/2008/layout/VerticalAccentList"/>
    <dgm:cxn modelId="{1DD42035-5671-4BCF-B0FB-4A24660DECBF}" type="presOf" srcId="{EBB38305-322F-4B7A-B562-5BB1820AA276}" destId="{6125F495-9558-40BA-A282-92AAF9596216}" srcOrd="0" destOrd="0" presId="urn:microsoft.com/office/officeart/2008/layout/VerticalAccentList"/>
    <dgm:cxn modelId="{9363E75F-9E8C-41C5-9B13-C7423553C939}" srcId="{344F5EE1-C8E3-4CE7-A4F7-032712FCED57}" destId="{B519C9C8-B443-4AA6-AB3B-250746B1D3E5}" srcOrd="0" destOrd="0" parTransId="{DAC6060E-140C-4863-B2E7-DA5768E6C191}" sibTransId="{6FD4CC05-77AD-404C-938D-F7C8D4155A76}"/>
    <dgm:cxn modelId="{6A706A7F-DAC2-4349-8FE1-F0E2A45F2120}" type="presOf" srcId="{B519C9C8-B443-4AA6-AB3B-250746B1D3E5}" destId="{AD9874A2-1AEC-4BD3-83DD-433AB2B1C739}" srcOrd="0" destOrd="0" presId="urn:microsoft.com/office/officeart/2008/layout/VerticalAccentList"/>
    <dgm:cxn modelId="{7F73788C-50FE-4EE8-8C07-26AB2CE43D43}" type="presOf" srcId="{EDBC72A1-9B72-4A12-BF46-14CF13B67945}" destId="{426BBFBE-C690-4762-8901-1EBCABE64FDF}" srcOrd="0" destOrd="0" presId="urn:microsoft.com/office/officeart/2008/layout/VerticalAccentList"/>
    <dgm:cxn modelId="{FEE6F7B6-B004-47BE-B073-C33FDC038CA6}" srcId="{344F5EE1-C8E3-4CE7-A4F7-032712FCED57}" destId="{8CC5AD4C-DC8F-4DBD-9A08-E4ED3D9EEBE9}" srcOrd="1" destOrd="0" parTransId="{4E19468A-4BC5-4B57-A000-A63F495BE507}" sibTransId="{4C436B92-1A20-43B1-AF82-BDE4792CC7D1}"/>
    <dgm:cxn modelId="{853DBDD9-2719-40D8-A116-06BCF7F6174E}" srcId="{344F5EE1-C8E3-4CE7-A4F7-032712FCED57}" destId="{EDBC72A1-9B72-4A12-BF46-14CF13B67945}" srcOrd="2" destOrd="0" parTransId="{2EBA7EE7-7E33-490A-8827-C0DA803F4531}" sibTransId="{F0D9C58A-C58C-4B75-868C-A0BA3C2C7650}"/>
    <dgm:cxn modelId="{C24FF2F0-8A62-4DCC-B676-BADE18EEB0A0}" type="presOf" srcId="{8CC5AD4C-DC8F-4DBD-9A08-E4ED3D9EEBE9}" destId="{D7A82122-CB15-4795-A848-D7445B3B88C7}" srcOrd="0" destOrd="0" presId="urn:microsoft.com/office/officeart/2008/layout/VerticalAccentList"/>
    <dgm:cxn modelId="{5FC7ADF2-BF13-423A-A104-697053CA9972}" srcId="{344F5EE1-C8E3-4CE7-A4F7-032712FCED57}" destId="{EBB38305-322F-4B7A-B562-5BB1820AA276}" srcOrd="3" destOrd="0" parTransId="{169DF9EC-863D-437E-A6DA-BD8ADC8F4AB6}" sibTransId="{826849AF-D3B2-42A7-9384-C45670D90786}"/>
    <dgm:cxn modelId="{B5DEF033-4D57-4305-B7DB-85F918BBCE80}" type="presParOf" srcId="{8A8EADC1-31FB-4C94-AD2F-663B94195B04}" destId="{278F5F96-0913-4F34-9E21-88E84A6B72F9}" srcOrd="0" destOrd="0" presId="urn:microsoft.com/office/officeart/2008/layout/VerticalAccentList"/>
    <dgm:cxn modelId="{20EAC04C-7035-48E4-903D-4A761C3B973C}" type="presParOf" srcId="{278F5F96-0913-4F34-9E21-88E84A6B72F9}" destId="{AD9874A2-1AEC-4BD3-83DD-433AB2B1C739}" srcOrd="0" destOrd="0" presId="urn:microsoft.com/office/officeart/2008/layout/VerticalAccentList"/>
    <dgm:cxn modelId="{B37DAB1C-098D-4274-963A-A1E43D6FBBE6}" type="presParOf" srcId="{8A8EADC1-31FB-4C94-AD2F-663B94195B04}" destId="{DF555908-47C5-4346-BD6F-74B68A98F102}" srcOrd="1" destOrd="0" presId="urn:microsoft.com/office/officeart/2008/layout/VerticalAccentList"/>
    <dgm:cxn modelId="{CBB44C81-F482-41BD-AF48-C8DFA7117AB2}" type="presParOf" srcId="{DF555908-47C5-4346-BD6F-74B68A98F102}" destId="{C1BBE949-1E81-41DF-B9D1-1EA2CDCEB80C}" srcOrd="0" destOrd="0" presId="urn:microsoft.com/office/officeart/2008/layout/VerticalAccentList"/>
    <dgm:cxn modelId="{BE2F7CA2-93C9-4D19-9313-DDD0DDEF769F}" type="presParOf" srcId="{DF555908-47C5-4346-BD6F-74B68A98F102}" destId="{D2E686A1-EEB5-4F3F-BF28-2394BF165A8E}" srcOrd="1" destOrd="0" presId="urn:microsoft.com/office/officeart/2008/layout/VerticalAccentList"/>
    <dgm:cxn modelId="{6746663B-F94E-42EC-93F3-E2D722C0B5FD}" type="presParOf" srcId="{DF555908-47C5-4346-BD6F-74B68A98F102}" destId="{3194664A-4618-430D-9644-64751BE0887E}" srcOrd="2" destOrd="0" presId="urn:microsoft.com/office/officeart/2008/layout/VerticalAccentList"/>
    <dgm:cxn modelId="{5E2586A4-4036-4205-8E79-FDADF648535D}" type="presParOf" srcId="{DF555908-47C5-4346-BD6F-74B68A98F102}" destId="{5D4FFAD9-93F6-4DD3-9AE1-CD9E27179B31}" srcOrd="3" destOrd="0" presId="urn:microsoft.com/office/officeart/2008/layout/VerticalAccentList"/>
    <dgm:cxn modelId="{5894F8E1-5247-4D51-BF30-FF1A8D755EC8}" type="presParOf" srcId="{DF555908-47C5-4346-BD6F-74B68A98F102}" destId="{D938BFA7-F265-491C-9BA4-042488416D88}" srcOrd="4" destOrd="0" presId="urn:microsoft.com/office/officeart/2008/layout/VerticalAccentList"/>
    <dgm:cxn modelId="{79651F40-B429-40C8-86E2-7F356EBD147B}" type="presParOf" srcId="{DF555908-47C5-4346-BD6F-74B68A98F102}" destId="{40BC1E0A-0812-4A6C-8E66-CB6F28EC27ED}" srcOrd="5" destOrd="0" presId="urn:microsoft.com/office/officeart/2008/layout/VerticalAccentList"/>
    <dgm:cxn modelId="{27263CF6-29BE-48EF-993C-F96A6B652139}" type="presParOf" srcId="{DF555908-47C5-4346-BD6F-74B68A98F102}" destId="{DE5AD6BE-E808-4287-AD96-6B0A9EFC57D0}" srcOrd="6" destOrd="0" presId="urn:microsoft.com/office/officeart/2008/layout/VerticalAccentList"/>
    <dgm:cxn modelId="{15B8583E-9860-487A-B560-F824F708614A}" type="presParOf" srcId="{8A8EADC1-31FB-4C94-AD2F-663B94195B04}" destId="{89E4AF97-3579-4449-950C-326E591DF387}" srcOrd="2" destOrd="0" presId="urn:microsoft.com/office/officeart/2008/layout/VerticalAccentList"/>
    <dgm:cxn modelId="{B5D90A62-2D1D-4B78-81B0-B87C0992A870}" type="presParOf" srcId="{8A8EADC1-31FB-4C94-AD2F-663B94195B04}" destId="{CA7549DD-8A69-440A-A63C-9CB8BF81740E}" srcOrd="3" destOrd="0" presId="urn:microsoft.com/office/officeart/2008/layout/VerticalAccentList"/>
    <dgm:cxn modelId="{754F9C6B-F73B-47D9-8182-298B261B1985}" type="presParOf" srcId="{CA7549DD-8A69-440A-A63C-9CB8BF81740E}" destId="{D7A82122-CB15-4795-A848-D7445B3B88C7}" srcOrd="0" destOrd="0" presId="urn:microsoft.com/office/officeart/2008/layout/VerticalAccentList"/>
    <dgm:cxn modelId="{B5B0E3EF-3701-4FEB-863D-4AA7AFE900EB}" type="presParOf" srcId="{8A8EADC1-31FB-4C94-AD2F-663B94195B04}" destId="{28E629A8-DE9B-4C49-AB06-6E72CE8C3DD4}" srcOrd="4" destOrd="0" presId="urn:microsoft.com/office/officeart/2008/layout/VerticalAccentList"/>
    <dgm:cxn modelId="{1AFC93D3-BE56-41A9-8404-961860A8F13A}" type="presParOf" srcId="{28E629A8-DE9B-4C49-AB06-6E72CE8C3DD4}" destId="{59B7179D-72B0-4E1B-814B-BABF87584878}" srcOrd="0" destOrd="0" presId="urn:microsoft.com/office/officeart/2008/layout/VerticalAccentList"/>
    <dgm:cxn modelId="{0613D6AF-CD2D-436F-8A99-35876D4E79A3}" type="presParOf" srcId="{28E629A8-DE9B-4C49-AB06-6E72CE8C3DD4}" destId="{16396F9F-E04E-483F-AEAC-38CE3A2525C9}" srcOrd="1" destOrd="0" presId="urn:microsoft.com/office/officeart/2008/layout/VerticalAccentList"/>
    <dgm:cxn modelId="{4E1990EB-E732-4649-B3EC-F80FE3042E6F}" type="presParOf" srcId="{28E629A8-DE9B-4C49-AB06-6E72CE8C3DD4}" destId="{EF509045-64D3-4006-B7F0-1E1C5AB31F30}" srcOrd="2" destOrd="0" presId="urn:microsoft.com/office/officeart/2008/layout/VerticalAccentList"/>
    <dgm:cxn modelId="{1F70132B-274C-4B5F-B40A-3BC2D4344870}" type="presParOf" srcId="{28E629A8-DE9B-4C49-AB06-6E72CE8C3DD4}" destId="{2F56AE18-1E14-48B9-87E9-BE137F92777B}" srcOrd="3" destOrd="0" presId="urn:microsoft.com/office/officeart/2008/layout/VerticalAccentList"/>
    <dgm:cxn modelId="{4D713F7D-EAF1-4E6D-945D-09CB9B08155C}" type="presParOf" srcId="{28E629A8-DE9B-4C49-AB06-6E72CE8C3DD4}" destId="{15072141-105E-4942-8FD1-1802F7F4B7F2}" srcOrd="4" destOrd="0" presId="urn:microsoft.com/office/officeart/2008/layout/VerticalAccentList"/>
    <dgm:cxn modelId="{CC7757D0-7A12-416E-933F-19BE7CB0EE7E}" type="presParOf" srcId="{28E629A8-DE9B-4C49-AB06-6E72CE8C3DD4}" destId="{B153F648-C71C-4D4B-88B4-817834492C41}" srcOrd="5" destOrd="0" presId="urn:microsoft.com/office/officeart/2008/layout/VerticalAccentList"/>
    <dgm:cxn modelId="{9305FCB8-6791-46D3-A931-C4290C4CE127}" type="presParOf" srcId="{28E629A8-DE9B-4C49-AB06-6E72CE8C3DD4}" destId="{BE074F92-E66C-4135-A6BC-D74C674672D3}" srcOrd="6" destOrd="0" presId="urn:microsoft.com/office/officeart/2008/layout/VerticalAccentList"/>
    <dgm:cxn modelId="{0A4823A5-2ABD-4FE8-9775-6F4A4668C85A}" type="presParOf" srcId="{8A8EADC1-31FB-4C94-AD2F-663B94195B04}" destId="{28361CAE-7EF5-4090-9B22-7BB4DB749367}" srcOrd="5" destOrd="0" presId="urn:microsoft.com/office/officeart/2008/layout/VerticalAccentList"/>
    <dgm:cxn modelId="{DF62FF8C-2DF8-42E8-B6CE-B59CC26E0439}" type="presParOf" srcId="{8A8EADC1-31FB-4C94-AD2F-663B94195B04}" destId="{73BA8980-FE56-476C-AEE8-A54AD7D40C74}" srcOrd="6" destOrd="0" presId="urn:microsoft.com/office/officeart/2008/layout/VerticalAccentList"/>
    <dgm:cxn modelId="{2D85B0DA-B933-4BBF-9DB1-03DCDB129024}" type="presParOf" srcId="{73BA8980-FE56-476C-AEE8-A54AD7D40C74}" destId="{426BBFBE-C690-4762-8901-1EBCABE64FDF}" srcOrd="0" destOrd="0" presId="urn:microsoft.com/office/officeart/2008/layout/VerticalAccentList"/>
    <dgm:cxn modelId="{FFF343FB-3F9D-46F1-9766-26D3233C32C8}" type="presParOf" srcId="{8A8EADC1-31FB-4C94-AD2F-663B94195B04}" destId="{478A716F-395F-4B15-B7B1-963CAEACF799}" srcOrd="7" destOrd="0" presId="urn:microsoft.com/office/officeart/2008/layout/VerticalAccentList"/>
    <dgm:cxn modelId="{B291DFD7-AC17-45A4-8217-5A028A7E2728}" type="presParOf" srcId="{478A716F-395F-4B15-B7B1-963CAEACF799}" destId="{7EF2224C-272A-4515-98EC-C8D3DDF08BF6}" srcOrd="0" destOrd="0" presId="urn:microsoft.com/office/officeart/2008/layout/VerticalAccentList"/>
    <dgm:cxn modelId="{763822E6-C0D7-43CD-855E-B256FBAA2004}" type="presParOf" srcId="{478A716F-395F-4B15-B7B1-963CAEACF799}" destId="{7BF527A7-3678-4C30-BA9B-D6721DEF5737}" srcOrd="1" destOrd="0" presId="urn:microsoft.com/office/officeart/2008/layout/VerticalAccentList"/>
    <dgm:cxn modelId="{287FA5E5-762D-44D9-83C9-A08628BE8212}" type="presParOf" srcId="{478A716F-395F-4B15-B7B1-963CAEACF799}" destId="{29A0FC35-726B-426D-A302-61E9301480EA}" srcOrd="2" destOrd="0" presId="urn:microsoft.com/office/officeart/2008/layout/VerticalAccentList"/>
    <dgm:cxn modelId="{A7A22821-A075-497C-8952-53FA6B7E7DDE}" type="presParOf" srcId="{478A716F-395F-4B15-B7B1-963CAEACF799}" destId="{1DAE47BE-1933-45B4-ADF9-FC46D9427D85}" srcOrd="3" destOrd="0" presId="urn:microsoft.com/office/officeart/2008/layout/VerticalAccentList"/>
    <dgm:cxn modelId="{5FD71932-E60B-427C-A014-01BCF9CD9DB5}" type="presParOf" srcId="{478A716F-395F-4B15-B7B1-963CAEACF799}" destId="{A0BDFF26-42C6-4E2A-BB30-F96DDB8B2728}" srcOrd="4" destOrd="0" presId="urn:microsoft.com/office/officeart/2008/layout/VerticalAccentList"/>
    <dgm:cxn modelId="{847B4DEB-D8A2-4504-99BE-F1F31175ED03}" type="presParOf" srcId="{478A716F-395F-4B15-B7B1-963CAEACF799}" destId="{4AA5B1F7-4691-438C-A5F4-F05FEDA242E9}" srcOrd="5" destOrd="0" presId="urn:microsoft.com/office/officeart/2008/layout/VerticalAccentList"/>
    <dgm:cxn modelId="{E5ADD127-52CA-4835-9384-40D013D4CDC7}" type="presParOf" srcId="{478A716F-395F-4B15-B7B1-963CAEACF799}" destId="{026FD198-5F82-451B-8FCC-FBD9726A7ABA}" srcOrd="6" destOrd="0" presId="urn:microsoft.com/office/officeart/2008/layout/VerticalAccentList"/>
    <dgm:cxn modelId="{D584DFF3-F9F4-4073-BF53-C2D4BD1EBFAD}" type="presParOf" srcId="{8A8EADC1-31FB-4C94-AD2F-663B94195B04}" destId="{C8F1D038-9B5F-424D-873C-85291B085233}" srcOrd="8" destOrd="0" presId="urn:microsoft.com/office/officeart/2008/layout/VerticalAccentList"/>
    <dgm:cxn modelId="{16B8D9A9-B912-4B1F-9EFE-F1364AFF4ED2}" type="presParOf" srcId="{8A8EADC1-31FB-4C94-AD2F-663B94195B04}" destId="{FE0C0B7A-2FE6-45DF-B8D9-CB50100B54BE}" srcOrd="9" destOrd="0" presId="urn:microsoft.com/office/officeart/2008/layout/VerticalAccentList"/>
    <dgm:cxn modelId="{268B9209-68FC-4960-A6C5-06A9F4168486}" type="presParOf" srcId="{FE0C0B7A-2FE6-45DF-B8D9-CB50100B54BE}" destId="{6125F495-9558-40BA-A282-92AAF9596216}" srcOrd="0" destOrd="0" presId="urn:microsoft.com/office/officeart/2008/layout/VerticalAccentList"/>
    <dgm:cxn modelId="{607861D0-622B-44E2-BC44-A910310FDE2E}" type="presParOf" srcId="{8A8EADC1-31FB-4C94-AD2F-663B94195B04}" destId="{C2E6F6DE-3F67-4115-9EEE-82B6BC492227}" srcOrd="10" destOrd="0" presId="urn:microsoft.com/office/officeart/2008/layout/VerticalAccentList"/>
    <dgm:cxn modelId="{1AEA3663-504B-42D1-BFA9-5FECC001CCC6}" type="presParOf" srcId="{C2E6F6DE-3F67-4115-9EEE-82B6BC492227}" destId="{381223BA-E063-4109-A682-CAB824B172EA}" srcOrd="0" destOrd="0" presId="urn:microsoft.com/office/officeart/2008/layout/VerticalAccentList"/>
    <dgm:cxn modelId="{C9A34B8B-C9CD-484E-A7A4-911FE9C99403}" type="presParOf" srcId="{C2E6F6DE-3F67-4115-9EEE-82B6BC492227}" destId="{7DDFE1F4-EBE5-4027-A021-1C727796F302}" srcOrd="1" destOrd="0" presId="urn:microsoft.com/office/officeart/2008/layout/VerticalAccentList"/>
    <dgm:cxn modelId="{89B68104-8DDC-400B-B3EE-DF9060FB1131}" type="presParOf" srcId="{C2E6F6DE-3F67-4115-9EEE-82B6BC492227}" destId="{7D175F6C-2E55-430A-82CE-D748B3CA6371}" srcOrd="2" destOrd="0" presId="urn:microsoft.com/office/officeart/2008/layout/VerticalAccentList"/>
    <dgm:cxn modelId="{2C715E0C-AE85-45E3-BAE2-07FE38AFB904}" type="presParOf" srcId="{C2E6F6DE-3F67-4115-9EEE-82B6BC492227}" destId="{54B4A466-87F6-4685-9CEC-04C90E25C156}" srcOrd="3" destOrd="0" presId="urn:microsoft.com/office/officeart/2008/layout/VerticalAccentList"/>
    <dgm:cxn modelId="{5004139E-C7C1-4E16-8054-5EBBC8DA3522}" type="presParOf" srcId="{C2E6F6DE-3F67-4115-9EEE-82B6BC492227}" destId="{A83ED829-A7C3-4F0E-A26D-03F29DEAD1CB}" srcOrd="4" destOrd="0" presId="urn:microsoft.com/office/officeart/2008/layout/VerticalAccentList"/>
    <dgm:cxn modelId="{7E3CBFFA-0B88-4023-96D4-E194F13DC5DA}" type="presParOf" srcId="{C2E6F6DE-3F67-4115-9EEE-82B6BC492227}" destId="{E5EB70E6-AE81-496D-A7AD-B652D11F0F5F}" srcOrd="5" destOrd="0" presId="urn:microsoft.com/office/officeart/2008/layout/VerticalAccentList"/>
    <dgm:cxn modelId="{BFDD496E-ECF6-45FD-AD09-6179D2012116}" type="presParOf" srcId="{C2E6F6DE-3F67-4115-9EEE-82B6BC492227}" destId="{4BDDCA6A-6DC2-4056-A9D1-3F560BC19F56}"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4F5EE1-C8E3-4CE7-A4F7-032712FCED57}"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361A408C-7AAD-42C8-BEAC-42E1257872C6}">
      <dgm:prSet phldrT="[Text]"/>
      <dgm:spPr/>
      <dgm:t>
        <a:bodyPr/>
        <a:lstStyle/>
        <a:p>
          <a:r>
            <a:rPr lang="en-GB"/>
            <a:t>13 Dec 2022 Discuss with OPSG</a:t>
          </a:r>
        </a:p>
      </dgm:t>
    </dgm:pt>
    <dgm:pt modelId="{078E5AC1-C7C0-449F-8E19-184C85275BFE}" type="parTrans" cxnId="{2BC0DCB5-8175-4889-85FE-FDE4194381C8}">
      <dgm:prSet/>
      <dgm:spPr/>
      <dgm:t>
        <a:bodyPr/>
        <a:lstStyle/>
        <a:p>
          <a:endParaRPr lang="en-GB"/>
        </a:p>
      </dgm:t>
    </dgm:pt>
    <dgm:pt modelId="{DCD754E8-9C87-45A1-9EF9-82E9077AB327}" type="sibTrans" cxnId="{2BC0DCB5-8175-4889-85FE-FDE4194381C8}">
      <dgm:prSet/>
      <dgm:spPr/>
      <dgm:t>
        <a:bodyPr/>
        <a:lstStyle/>
        <a:p>
          <a:endParaRPr lang="en-GB"/>
        </a:p>
      </dgm:t>
    </dgm:pt>
    <dgm:pt modelId="{EE27C0B6-BF21-4368-A41C-EB0D0E8A70A8}">
      <dgm:prSet phldrT="[Text]"/>
      <dgm:spPr/>
      <dgm:t>
        <a:bodyPr/>
        <a:lstStyle/>
        <a:p>
          <a:r>
            <a:rPr lang="en-GB" dirty="0"/>
            <a:t>14 Dec 2022 – 6 Jan 2023</a:t>
          </a:r>
        </a:p>
        <a:p>
          <a:r>
            <a:rPr lang="en-GB" dirty="0"/>
            <a:t>DCC Preliminary Assessment</a:t>
          </a:r>
        </a:p>
      </dgm:t>
    </dgm:pt>
    <dgm:pt modelId="{9098DD17-E7D4-45CE-9D93-ED4E44D13CF9}" type="parTrans" cxnId="{070BCF38-5FE6-4AC8-B014-973DCDAA3953}">
      <dgm:prSet/>
      <dgm:spPr/>
      <dgm:t>
        <a:bodyPr/>
        <a:lstStyle/>
        <a:p>
          <a:endParaRPr lang="en-GB"/>
        </a:p>
      </dgm:t>
    </dgm:pt>
    <dgm:pt modelId="{A395D97F-8267-4E07-88FC-9DC26A0DC030}" type="sibTrans" cxnId="{070BCF38-5FE6-4AC8-B014-973DCDAA3953}">
      <dgm:prSet/>
      <dgm:spPr/>
      <dgm:t>
        <a:bodyPr/>
        <a:lstStyle/>
        <a:p>
          <a:endParaRPr lang="en-GB"/>
        </a:p>
      </dgm:t>
    </dgm:pt>
    <dgm:pt modelId="{0DD576BF-EBFC-4197-ABFA-1D34F4076F6A}">
      <dgm:prSet phldrT="[Text]"/>
      <dgm:spPr/>
      <dgm:t>
        <a:bodyPr/>
        <a:lstStyle/>
        <a:p>
          <a:r>
            <a:rPr lang="en-GB" dirty="0"/>
            <a:t>1 Feb 2023</a:t>
          </a:r>
        </a:p>
        <a:p>
          <a:r>
            <a:rPr lang="en-GB" dirty="0"/>
            <a:t>Working Group</a:t>
          </a:r>
        </a:p>
      </dgm:t>
    </dgm:pt>
    <dgm:pt modelId="{62AC8F85-DD40-4F7D-8153-C2A2695E9E0F}" type="parTrans" cxnId="{B43AA912-9C03-4324-AF9B-7DA63F3CDC02}">
      <dgm:prSet/>
      <dgm:spPr/>
      <dgm:t>
        <a:bodyPr/>
        <a:lstStyle/>
        <a:p>
          <a:endParaRPr lang="en-GB"/>
        </a:p>
      </dgm:t>
    </dgm:pt>
    <dgm:pt modelId="{B96765BD-3718-4DB3-9D56-2D5811514CAC}" type="sibTrans" cxnId="{B43AA912-9C03-4324-AF9B-7DA63F3CDC02}">
      <dgm:prSet/>
      <dgm:spPr/>
      <dgm:t>
        <a:bodyPr/>
        <a:lstStyle/>
        <a:p>
          <a:endParaRPr lang="en-GB"/>
        </a:p>
      </dgm:t>
    </dgm:pt>
    <dgm:pt modelId="{A64685CA-1A5C-45C3-AB3E-8C056D55DF21}" type="pres">
      <dgm:prSet presAssocID="{344F5EE1-C8E3-4CE7-A4F7-032712FCED57}" presName="Name0" presStyleCnt="0">
        <dgm:presLayoutVars>
          <dgm:dir/>
          <dgm:resizeHandles val="exact"/>
        </dgm:presLayoutVars>
      </dgm:prSet>
      <dgm:spPr/>
    </dgm:pt>
    <dgm:pt modelId="{C1ECD800-DBC1-4AC9-A94C-891BC7CBD0E0}" type="pres">
      <dgm:prSet presAssocID="{344F5EE1-C8E3-4CE7-A4F7-032712FCED57}" presName="arrow" presStyleLbl="bgShp" presStyleIdx="0" presStyleCnt="1"/>
      <dgm:spPr/>
    </dgm:pt>
    <dgm:pt modelId="{5E062B15-6B81-434B-AA3C-C0299EF1BD46}" type="pres">
      <dgm:prSet presAssocID="{344F5EE1-C8E3-4CE7-A4F7-032712FCED57}" presName="points" presStyleCnt="0"/>
      <dgm:spPr/>
    </dgm:pt>
    <dgm:pt modelId="{6D2A519F-3FB1-4736-9DBD-ACECCAE588D7}" type="pres">
      <dgm:prSet presAssocID="{361A408C-7AAD-42C8-BEAC-42E1257872C6}" presName="compositeA" presStyleCnt="0"/>
      <dgm:spPr/>
    </dgm:pt>
    <dgm:pt modelId="{BEDEE1AB-C2D2-4EA8-A087-5576275CB3FE}" type="pres">
      <dgm:prSet presAssocID="{361A408C-7AAD-42C8-BEAC-42E1257872C6}" presName="textA" presStyleLbl="revTx" presStyleIdx="0" presStyleCnt="3">
        <dgm:presLayoutVars>
          <dgm:bulletEnabled val="1"/>
        </dgm:presLayoutVars>
      </dgm:prSet>
      <dgm:spPr/>
    </dgm:pt>
    <dgm:pt modelId="{A8BD369F-91B5-439D-A597-5265FD84F474}" type="pres">
      <dgm:prSet presAssocID="{361A408C-7AAD-42C8-BEAC-42E1257872C6}" presName="circleA" presStyleLbl="node1" presStyleIdx="0" presStyleCnt="3"/>
      <dgm:spPr/>
    </dgm:pt>
    <dgm:pt modelId="{F144F016-FFA4-4BBB-9E8D-B6482E7BA65E}" type="pres">
      <dgm:prSet presAssocID="{361A408C-7AAD-42C8-BEAC-42E1257872C6}" presName="spaceA" presStyleCnt="0"/>
      <dgm:spPr/>
    </dgm:pt>
    <dgm:pt modelId="{1080951A-FE8D-4E42-B9AC-E99F1F29ECEC}" type="pres">
      <dgm:prSet presAssocID="{DCD754E8-9C87-45A1-9EF9-82E9077AB327}" presName="space" presStyleCnt="0"/>
      <dgm:spPr/>
    </dgm:pt>
    <dgm:pt modelId="{BF390AC3-3DCC-4D48-AC2D-7E4585B1C3E4}" type="pres">
      <dgm:prSet presAssocID="{EE27C0B6-BF21-4368-A41C-EB0D0E8A70A8}" presName="compositeB" presStyleCnt="0"/>
      <dgm:spPr/>
    </dgm:pt>
    <dgm:pt modelId="{94D18363-0FDE-44ED-BCDD-ED2DE1AEAC88}" type="pres">
      <dgm:prSet presAssocID="{EE27C0B6-BF21-4368-A41C-EB0D0E8A70A8}" presName="textB" presStyleLbl="revTx" presStyleIdx="1" presStyleCnt="3" custScaleX="139321">
        <dgm:presLayoutVars>
          <dgm:bulletEnabled val="1"/>
        </dgm:presLayoutVars>
      </dgm:prSet>
      <dgm:spPr/>
    </dgm:pt>
    <dgm:pt modelId="{47721160-498A-4974-B2C6-927F1358AFB8}" type="pres">
      <dgm:prSet presAssocID="{EE27C0B6-BF21-4368-A41C-EB0D0E8A70A8}" presName="circleB" presStyleLbl="node1" presStyleIdx="1" presStyleCnt="3"/>
      <dgm:spPr/>
    </dgm:pt>
    <dgm:pt modelId="{1F980713-7D87-4966-8309-F484D128F849}" type="pres">
      <dgm:prSet presAssocID="{EE27C0B6-BF21-4368-A41C-EB0D0E8A70A8}" presName="spaceB" presStyleCnt="0"/>
      <dgm:spPr/>
    </dgm:pt>
    <dgm:pt modelId="{35E69E01-6156-42DA-95D2-719083AD2DF5}" type="pres">
      <dgm:prSet presAssocID="{A395D97F-8267-4E07-88FC-9DC26A0DC030}" presName="space" presStyleCnt="0"/>
      <dgm:spPr/>
    </dgm:pt>
    <dgm:pt modelId="{4E8021E4-C059-4378-A5FA-F05B54AC8468}" type="pres">
      <dgm:prSet presAssocID="{0DD576BF-EBFC-4197-ABFA-1D34F4076F6A}" presName="compositeA" presStyleCnt="0"/>
      <dgm:spPr/>
    </dgm:pt>
    <dgm:pt modelId="{FCCDCA27-79D3-40BB-969E-66063AEB6F3C}" type="pres">
      <dgm:prSet presAssocID="{0DD576BF-EBFC-4197-ABFA-1D34F4076F6A}" presName="textA" presStyleLbl="revTx" presStyleIdx="2" presStyleCnt="3">
        <dgm:presLayoutVars>
          <dgm:bulletEnabled val="1"/>
        </dgm:presLayoutVars>
      </dgm:prSet>
      <dgm:spPr/>
    </dgm:pt>
    <dgm:pt modelId="{610CF1ED-EF3C-476F-A18B-E1B4C77908F8}" type="pres">
      <dgm:prSet presAssocID="{0DD576BF-EBFC-4197-ABFA-1D34F4076F6A}" presName="circleA" presStyleLbl="node1" presStyleIdx="2" presStyleCnt="3"/>
      <dgm:spPr/>
    </dgm:pt>
    <dgm:pt modelId="{DB65792C-5D7E-4EA5-B1B0-07244C55EF4A}" type="pres">
      <dgm:prSet presAssocID="{0DD576BF-EBFC-4197-ABFA-1D34F4076F6A}" presName="spaceA" presStyleCnt="0"/>
      <dgm:spPr/>
    </dgm:pt>
  </dgm:ptLst>
  <dgm:cxnLst>
    <dgm:cxn modelId="{B43AA912-9C03-4324-AF9B-7DA63F3CDC02}" srcId="{344F5EE1-C8E3-4CE7-A4F7-032712FCED57}" destId="{0DD576BF-EBFC-4197-ABFA-1D34F4076F6A}" srcOrd="2" destOrd="0" parTransId="{62AC8F85-DD40-4F7D-8153-C2A2695E9E0F}" sibTransId="{B96765BD-3718-4DB3-9D56-2D5811514CAC}"/>
    <dgm:cxn modelId="{070BCF38-5FE6-4AC8-B014-973DCDAA3953}" srcId="{344F5EE1-C8E3-4CE7-A4F7-032712FCED57}" destId="{EE27C0B6-BF21-4368-A41C-EB0D0E8A70A8}" srcOrd="1" destOrd="0" parTransId="{9098DD17-E7D4-45CE-9D93-ED4E44D13CF9}" sibTransId="{A395D97F-8267-4E07-88FC-9DC26A0DC030}"/>
    <dgm:cxn modelId="{AACDC943-5336-4153-A537-6C446E79C1C0}" type="presOf" srcId="{0DD576BF-EBFC-4197-ABFA-1D34F4076F6A}" destId="{FCCDCA27-79D3-40BB-969E-66063AEB6F3C}" srcOrd="0" destOrd="0" presId="urn:microsoft.com/office/officeart/2005/8/layout/hProcess11"/>
    <dgm:cxn modelId="{88A57F6A-BFDB-42EE-89FF-53C3D67938B9}" type="presOf" srcId="{344F5EE1-C8E3-4CE7-A4F7-032712FCED57}" destId="{A64685CA-1A5C-45C3-AB3E-8C056D55DF21}" srcOrd="0" destOrd="0" presId="urn:microsoft.com/office/officeart/2005/8/layout/hProcess11"/>
    <dgm:cxn modelId="{1589B6B0-2BCF-4624-9D29-113463D4DA97}" type="presOf" srcId="{EE27C0B6-BF21-4368-A41C-EB0D0E8A70A8}" destId="{94D18363-0FDE-44ED-BCDD-ED2DE1AEAC88}" srcOrd="0" destOrd="0" presId="urn:microsoft.com/office/officeart/2005/8/layout/hProcess11"/>
    <dgm:cxn modelId="{2BC0DCB5-8175-4889-85FE-FDE4194381C8}" srcId="{344F5EE1-C8E3-4CE7-A4F7-032712FCED57}" destId="{361A408C-7AAD-42C8-BEAC-42E1257872C6}" srcOrd="0" destOrd="0" parTransId="{078E5AC1-C7C0-449F-8E19-184C85275BFE}" sibTransId="{DCD754E8-9C87-45A1-9EF9-82E9077AB327}"/>
    <dgm:cxn modelId="{B7A215D7-44AF-4E2C-9769-DAC0E327F58C}" type="presOf" srcId="{361A408C-7AAD-42C8-BEAC-42E1257872C6}" destId="{BEDEE1AB-C2D2-4EA8-A087-5576275CB3FE}" srcOrd="0" destOrd="0" presId="urn:microsoft.com/office/officeart/2005/8/layout/hProcess11"/>
    <dgm:cxn modelId="{04215FD7-EB9E-4BBB-A01B-46D8E4208B3A}" type="presParOf" srcId="{A64685CA-1A5C-45C3-AB3E-8C056D55DF21}" destId="{C1ECD800-DBC1-4AC9-A94C-891BC7CBD0E0}" srcOrd="0" destOrd="0" presId="urn:microsoft.com/office/officeart/2005/8/layout/hProcess11"/>
    <dgm:cxn modelId="{FA7C202F-29DD-48ED-A8C6-275B891E215A}" type="presParOf" srcId="{A64685CA-1A5C-45C3-AB3E-8C056D55DF21}" destId="{5E062B15-6B81-434B-AA3C-C0299EF1BD46}" srcOrd="1" destOrd="0" presId="urn:microsoft.com/office/officeart/2005/8/layout/hProcess11"/>
    <dgm:cxn modelId="{4A87B003-4271-45ED-A96F-F822B6412EC1}" type="presParOf" srcId="{5E062B15-6B81-434B-AA3C-C0299EF1BD46}" destId="{6D2A519F-3FB1-4736-9DBD-ACECCAE588D7}" srcOrd="0" destOrd="0" presId="urn:microsoft.com/office/officeart/2005/8/layout/hProcess11"/>
    <dgm:cxn modelId="{2A6F0532-7D65-4566-BCB7-C94B3D7B7170}" type="presParOf" srcId="{6D2A519F-3FB1-4736-9DBD-ACECCAE588D7}" destId="{BEDEE1AB-C2D2-4EA8-A087-5576275CB3FE}" srcOrd="0" destOrd="0" presId="urn:microsoft.com/office/officeart/2005/8/layout/hProcess11"/>
    <dgm:cxn modelId="{A7323B2E-D778-4A07-BD49-252212A14955}" type="presParOf" srcId="{6D2A519F-3FB1-4736-9DBD-ACECCAE588D7}" destId="{A8BD369F-91B5-439D-A597-5265FD84F474}" srcOrd="1" destOrd="0" presId="urn:microsoft.com/office/officeart/2005/8/layout/hProcess11"/>
    <dgm:cxn modelId="{10B68845-B6A3-4EB4-BE77-302C5A4F9B0D}" type="presParOf" srcId="{6D2A519F-3FB1-4736-9DBD-ACECCAE588D7}" destId="{F144F016-FFA4-4BBB-9E8D-B6482E7BA65E}" srcOrd="2" destOrd="0" presId="urn:microsoft.com/office/officeart/2005/8/layout/hProcess11"/>
    <dgm:cxn modelId="{D822F4C4-59AB-4824-BDE0-B2E02C9D235F}" type="presParOf" srcId="{5E062B15-6B81-434B-AA3C-C0299EF1BD46}" destId="{1080951A-FE8D-4E42-B9AC-E99F1F29ECEC}" srcOrd="1" destOrd="0" presId="urn:microsoft.com/office/officeart/2005/8/layout/hProcess11"/>
    <dgm:cxn modelId="{AD903C4C-19E8-4ADF-9575-EAF11DCF5193}" type="presParOf" srcId="{5E062B15-6B81-434B-AA3C-C0299EF1BD46}" destId="{BF390AC3-3DCC-4D48-AC2D-7E4585B1C3E4}" srcOrd="2" destOrd="0" presId="urn:microsoft.com/office/officeart/2005/8/layout/hProcess11"/>
    <dgm:cxn modelId="{F65C160C-66DD-4407-88F3-E376F60D9AD6}" type="presParOf" srcId="{BF390AC3-3DCC-4D48-AC2D-7E4585B1C3E4}" destId="{94D18363-0FDE-44ED-BCDD-ED2DE1AEAC88}" srcOrd="0" destOrd="0" presId="urn:microsoft.com/office/officeart/2005/8/layout/hProcess11"/>
    <dgm:cxn modelId="{5832A961-F4A3-4141-94AC-3D6C186461F8}" type="presParOf" srcId="{BF390AC3-3DCC-4D48-AC2D-7E4585B1C3E4}" destId="{47721160-498A-4974-B2C6-927F1358AFB8}" srcOrd="1" destOrd="0" presId="urn:microsoft.com/office/officeart/2005/8/layout/hProcess11"/>
    <dgm:cxn modelId="{2DC8AC1D-D4B2-4353-930A-2733C2DCD3A5}" type="presParOf" srcId="{BF390AC3-3DCC-4D48-AC2D-7E4585B1C3E4}" destId="{1F980713-7D87-4966-8309-F484D128F849}" srcOrd="2" destOrd="0" presId="urn:microsoft.com/office/officeart/2005/8/layout/hProcess11"/>
    <dgm:cxn modelId="{70C48EC3-D584-4C67-AA55-9ED3811FB60B}" type="presParOf" srcId="{5E062B15-6B81-434B-AA3C-C0299EF1BD46}" destId="{35E69E01-6156-42DA-95D2-719083AD2DF5}" srcOrd="3" destOrd="0" presId="urn:microsoft.com/office/officeart/2005/8/layout/hProcess11"/>
    <dgm:cxn modelId="{5BECDD83-47CD-458F-ABD6-646BEF43E92F}" type="presParOf" srcId="{5E062B15-6B81-434B-AA3C-C0299EF1BD46}" destId="{4E8021E4-C059-4378-A5FA-F05B54AC8468}" srcOrd="4" destOrd="0" presId="urn:microsoft.com/office/officeart/2005/8/layout/hProcess11"/>
    <dgm:cxn modelId="{A56CA933-EA7B-4354-8516-DE844A11FD6C}" type="presParOf" srcId="{4E8021E4-C059-4378-A5FA-F05B54AC8468}" destId="{FCCDCA27-79D3-40BB-969E-66063AEB6F3C}" srcOrd="0" destOrd="0" presId="urn:microsoft.com/office/officeart/2005/8/layout/hProcess11"/>
    <dgm:cxn modelId="{7E061095-64F7-43E8-AA12-788348504EA6}" type="presParOf" srcId="{4E8021E4-C059-4378-A5FA-F05B54AC8468}" destId="{610CF1ED-EF3C-476F-A18B-E1B4C77908F8}" srcOrd="1" destOrd="0" presId="urn:microsoft.com/office/officeart/2005/8/layout/hProcess11"/>
    <dgm:cxn modelId="{8123900E-1FC5-4DA7-8A7D-4941B5E7E92A}" type="presParOf" srcId="{4E8021E4-C059-4378-A5FA-F05B54AC8468}" destId="{DB65792C-5D7E-4EA5-B1B0-07244C55EF4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D54D92-FADB-4AD2-85C8-8710218B9F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7EC2D97-FC57-47E4-9E32-A39F8113BB9B}">
      <dgm:prSet phldrT="[Text]"/>
      <dgm:spPr/>
      <dgm:t>
        <a:bodyPr/>
        <a:lstStyle/>
        <a:p>
          <a:r>
            <a:rPr lang="en-GB"/>
            <a:t>Issue</a:t>
          </a:r>
        </a:p>
      </dgm:t>
    </dgm:pt>
    <dgm:pt modelId="{A4B63389-6DE8-4CDB-8A7C-02D86F8A45C5}" type="parTrans" cxnId="{261D4BB2-7813-4862-9593-1AFCD7934C9D}">
      <dgm:prSet/>
      <dgm:spPr/>
      <dgm:t>
        <a:bodyPr/>
        <a:lstStyle/>
        <a:p>
          <a:endParaRPr lang="en-GB"/>
        </a:p>
      </dgm:t>
    </dgm:pt>
    <dgm:pt modelId="{EEC40C8B-7386-4A7B-BCB5-BE56155ED1CB}" type="sibTrans" cxnId="{261D4BB2-7813-4862-9593-1AFCD7934C9D}">
      <dgm:prSet/>
      <dgm:spPr/>
      <dgm:t>
        <a:bodyPr/>
        <a:lstStyle/>
        <a:p>
          <a:endParaRPr lang="en-GB"/>
        </a:p>
      </dgm:t>
    </dgm:pt>
    <dgm:pt modelId="{959A944A-3A68-4CB3-BA9C-23F73B0EB4E1}">
      <dgm:prSet/>
      <dgm:spPr/>
      <dgm:t>
        <a:bodyPr/>
        <a:lstStyle/>
        <a:p>
          <a:r>
            <a:rPr lang="en-GB"/>
            <a:t>The Boost Function Event Log is a single log capable of storing entries for the most recent 25 Boost Periods on an ESME or Standalone Auxiliary Proportional Controller.</a:t>
          </a:r>
        </a:p>
      </dgm:t>
    </dgm:pt>
    <dgm:pt modelId="{5BC5BC61-2139-4947-BCF8-D80A55789C14}" type="parTrans" cxnId="{578C29D9-A6A8-4776-9E43-023DEAAA4582}">
      <dgm:prSet/>
      <dgm:spPr/>
      <dgm:t>
        <a:bodyPr/>
        <a:lstStyle/>
        <a:p>
          <a:endParaRPr lang="en-GB"/>
        </a:p>
      </dgm:t>
    </dgm:pt>
    <dgm:pt modelId="{1E917DA1-7CA9-46A3-8FF3-D105F9B765EF}" type="sibTrans" cxnId="{578C29D9-A6A8-4776-9E43-023DEAAA4582}">
      <dgm:prSet/>
      <dgm:spPr/>
      <dgm:t>
        <a:bodyPr/>
        <a:lstStyle/>
        <a:p>
          <a:endParaRPr lang="en-GB"/>
        </a:p>
      </dgm:t>
    </dgm:pt>
    <dgm:pt modelId="{A0A12950-10B8-4D74-9B94-883092CDFC69}">
      <dgm:prSet/>
      <dgm:spPr/>
      <dgm:t>
        <a:bodyPr/>
        <a:lstStyle/>
        <a:p>
          <a:r>
            <a:rPr lang="en-GB"/>
            <a:t>Impact</a:t>
          </a:r>
        </a:p>
      </dgm:t>
    </dgm:pt>
    <dgm:pt modelId="{6109DB51-E696-43AF-A5B3-13392D16E472}" type="parTrans" cxnId="{E127EF81-D004-496D-A290-D11D5F6CB665}">
      <dgm:prSet/>
      <dgm:spPr/>
      <dgm:t>
        <a:bodyPr/>
        <a:lstStyle/>
        <a:p>
          <a:endParaRPr lang="en-GB"/>
        </a:p>
      </dgm:t>
    </dgm:pt>
    <dgm:pt modelId="{01341CE4-CDF4-42A4-8AA5-BDA53F340182}" type="sibTrans" cxnId="{E127EF81-D004-496D-A290-D11D5F6CB665}">
      <dgm:prSet/>
      <dgm:spPr/>
      <dgm:t>
        <a:bodyPr/>
        <a:lstStyle/>
        <a:p>
          <a:endParaRPr lang="en-GB"/>
        </a:p>
      </dgm:t>
    </dgm:pt>
    <dgm:pt modelId="{77DA33CB-5704-4F09-8D5D-16AE82D2B813}">
      <dgm:prSet/>
      <dgm:spPr/>
      <dgm:t>
        <a:bodyPr/>
        <a:lstStyle/>
        <a:p>
          <a:r>
            <a:rPr lang="en-GB"/>
            <a:t>Manufacturers can interpret the Technical Specifications in different ways which leads to different data being retrieved from the Boost Event Function Event Logs.</a:t>
          </a:r>
        </a:p>
      </dgm:t>
    </dgm:pt>
    <dgm:pt modelId="{4E281FC4-0BB0-4C94-BB9E-0C35F79D78CF}" type="parTrans" cxnId="{414E537A-51E3-45D8-9FFF-DACD5C8F92B0}">
      <dgm:prSet/>
      <dgm:spPr/>
      <dgm:t>
        <a:bodyPr/>
        <a:lstStyle/>
        <a:p>
          <a:endParaRPr lang="en-GB"/>
        </a:p>
      </dgm:t>
    </dgm:pt>
    <dgm:pt modelId="{D4B4EC3F-A1D7-44E7-B586-F0E7034847A4}" type="sibTrans" cxnId="{414E537A-51E3-45D8-9FFF-DACD5C8F92B0}">
      <dgm:prSet/>
      <dgm:spPr/>
      <dgm:t>
        <a:bodyPr/>
        <a:lstStyle/>
        <a:p>
          <a:endParaRPr lang="en-GB"/>
        </a:p>
      </dgm:t>
    </dgm:pt>
    <dgm:pt modelId="{ED658CC0-397B-438E-9A97-483926DF9B3F}">
      <dgm:prSet/>
      <dgm:spPr/>
      <dgm:t>
        <a:bodyPr/>
        <a:lstStyle/>
        <a:p>
          <a:r>
            <a:rPr lang="en-GB"/>
            <a:t>There is currently ambiguity as to which of the two date-times (start time or end time) should be used as the selection criteria for determining which log entries are to be returned. </a:t>
          </a:r>
        </a:p>
      </dgm:t>
    </dgm:pt>
    <dgm:pt modelId="{B86E451E-D6FC-41B5-9A82-974A66E1E461}" type="parTrans" cxnId="{D243D9AC-ACAC-44B3-BC70-4BC0EA3D5DCC}">
      <dgm:prSet/>
      <dgm:spPr/>
    </dgm:pt>
    <dgm:pt modelId="{D5C7FEEC-191A-4F67-922A-1B8B7B6C2C9F}" type="sibTrans" cxnId="{D243D9AC-ACAC-44B3-BC70-4BC0EA3D5DCC}">
      <dgm:prSet/>
      <dgm:spPr/>
    </dgm:pt>
    <dgm:pt modelId="{EA18EF03-99C6-431F-AE72-0A1F1F9FA9EF}" type="pres">
      <dgm:prSet presAssocID="{B2D54D92-FADB-4AD2-85C8-8710218B9F39}" presName="linear" presStyleCnt="0">
        <dgm:presLayoutVars>
          <dgm:dir/>
          <dgm:animLvl val="lvl"/>
          <dgm:resizeHandles val="exact"/>
        </dgm:presLayoutVars>
      </dgm:prSet>
      <dgm:spPr/>
    </dgm:pt>
    <dgm:pt modelId="{A1015F2E-9898-417B-B1F5-E715D3BAA803}" type="pres">
      <dgm:prSet presAssocID="{C7EC2D97-FC57-47E4-9E32-A39F8113BB9B}" presName="parentLin" presStyleCnt="0"/>
      <dgm:spPr/>
    </dgm:pt>
    <dgm:pt modelId="{D980994C-D45B-488A-9DC5-EB294630389D}" type="pres">
      <dgm:prSet presAssocID="{C7EC2D97-FC57-47E4-9E32-A39F8113BB9B}" presName="parentLeftMargin" presStyleLbl="node1" presStyleIdx="0" presStyleCnt="2"/>
      <dgm:spPr/>
    </dgm:pt>
    <dgm:pt modelId="{F7C01E0C-2AD8-411F-9EFD-C51DB53FD326}" type="pres">
      <dgm:prSet presAssocID="{C7EC2D97-FC57-47E4-9E32-A39F8113BB9B}" presName="parentText" presStyleLbl="node1" presStyleIdx="0" presStyleCnt="2">
        <dgm:presLayoutVars>
          <dgm:chMax val="0"/>
          <dgm:bulletEnabled val="1"/>
        </dgm:presLayoutVars>
      </dgm:prSet>
      <dgm:spPr/>
    </dgm:pt>
    <dgm:pt modelId="{DC8684A5-2E24-49CA-B238-19EA191E8437}" type="pres">
      <dgm:prSet presAssocID="{C7EC2D97-FC57-47E4-9E32-A39F8113BB9B}" presName="negativeSpace" presStyleCnt="0"/>
      <dgm:spPr/>
    </dgm:pt>
    <dgm:pt modelId="{FE08B871-0C12-41BB-8959-8EB0B4301CB0}" type="pres">
      <dgm:prSet presAssocID="{C7EC2D97-FC57-47E4-9E32-A39F8113BB9B}" presName="childText" presStyleLbl="conFgAcc1" presStyleIdx="0" presStyleCnt="2">
        <dgm:presLayoutVars>
          <dgm:bulletEnabled val="1"/>
        </dgm:presLayoutVars>
      </dgm:prSet>
      <dgm:spPr/>
    </dgm:pt>
    <dgm:pt modelId="{9A21D62D-DEC0-46A5-854F-6C139F1618DC}" type="pres">
      <dgm:prSet presAssocID="{EEC40C8B-7386-4A7B-BCB5-BE56155ED1CB}" presName="spaceBetweenRectangles" presStyleCnt="0"/>
      <dgm:spPr/>
    </dgm:pt>
    <dgm:pt modelId="{B1233626-378B-4939-AA68-F8FD886284B4}" type="pres">
      <dgm:prSet presAssocID="{A0A12950-10B8-4D74-9B94-883092CDFC69}" presName="parentLin" presStyleCnt="0"/>
      <dgm:spPr/>
    </dgm:pt>
    <dgm:pt modelId="{B9EC3295-EF46-49D6-A401-48F85DE3BC1C}" type="pres">
      <dgm:prSet presAssocID="{A0A12950-10B8-4D74-9B94-883092CDFC69}" presName="parentLeftMargin" presStyleLbl="node1" presStyleIdx="0" presStyleCnt="2"/>
      <dgm:spPr/>
    </dgm:pt>
    <dgm:pt modelId="{2A08AD6D-0670-4276-ACBC-B774676D0295}" type="pres">
      <dgm:prSet presAssocID="{A0A12950-10B8-4D74-9B94-883092CDFC69}" presName="parentText" presStyleLbl="node1" presStyleIdx="1" presStyleCnt="2">
        <dgm:presLayoutVars>
          <dgm:chMax val="0"/>
          <dgm:bulletEnabled val="1"/>
        </dgm:presLayoutVars>
      </dgm:prSet>
      <dgm:spPr/>
    </dgm:pt>
    <dgm:pt modelId="{67A24E5B-2B38-45F0-98EC-A3A27BB636DA}" type="pres">
      <dgm:prSet presAssocID="{A0A12950-10B8-4D74-9B94-883092CDFC69}" presName="negativeSpace" presStyleCnt="0"/>
      <dgm:spPr/>
    </dgm:pt>
    <dgm:pt modelId="{4E6A52A1-E927-41C0-B13F-36015FBF50E0}" type="pres">
      <dgm:prSet presAssocID="{A0A12950-10B8-4D74-9B94-883092CDFC69}" presName="childText" presStyleLbl="conFgAcc1" presStyleIdx="1" presStyleCnt="2">
        <dgm:presLayoutVars>
          <dgm:bulletEnabled val="1"/>
        </dgm:presLayoutVars>
      </dgm:prSet>
      <dgm:spPr/>
    </dgm:pt>
  </dgm:ptLst>
  <dgm:cxnLst>
    <dgm:cxn modelId="{9AB83003-B02F-4F9B-9249-EFC9FE6E8990}" type="presOf" srcId="{B2D54D92-FADB-4AD2-85C8-8710218B9F39}" destId="{EA18EF03-99C6-431F-AE72-0A1F1F9FA9EF}" srcOrd="0" destOrd="0" presId="urn:microsoft.com/office/officeart/2005/8/layout/list1"/>
    <dgm:cxn modelId="{4F4A5D0B-2925-463C-B1DB-5587044C43EC}" type="presOf" srcId="{959A944A-3A68-4CB3-BA9C-23F73B0EB4E1}" destId="{FE08B871-0C12-41BB-8959-8EB0B4301CB0}" srcOrd="0" destOrd="0" presId="urn:microsoft.com/office/officeart/2005/8/layout/list1"/>
    <dgm:cxn modelId="{4799FA0B-A249-44CE-AAF2-AF4EF7BF1C23}" type="presOf" srcId="{C7EC2D97-FC57-47E4-9E32-A39F8113BB9B}" destId="{D980994C-D45B-488A-9DC5-EB294630389D}" srcOrd="0" destOrd="0" presId="urn:microsoft.com/office/officeart/2005/8/layout/list1"/>
    <dgm:cxn modelId="{1448D21F-EFD2-49CC-9C75-E137EA95D13C}" type="presOf" srcId="{C7EC2D97-FC57-47E4-9E32-A39F8113BB9B}" destId="{F7C01E0C-2AD8-411F-9EFD-C51DB53FD326}" srcOrd="1" destOrd="0" presId="urn:microsoft.com/office/officeart/2005/8/layout/list1"/>
    <dgm:cxn modelId="{BCFE2225-0B5F-4D93-B983-4F5A7FCE126D}" type="presOf" srcId="{A0A12950-10B8-4D74-9B94-883092CDFC69}" destId="{2A08AD6D-0670-4276-ACBC-B774676D0295}" srcOrd="1" destOrd="0" presId="urn:microsoft.com/office/officeart/2005/8/layout/list1"/>
    <dgm:cxn modelId="{E1914972-B1D3-46F3-AC31-A1E287F36940}" type="presOf" srcId="{ED658CC0-397B-438E-9A97-483926DF9B3F}" destId="{FE08B871-0C12-41BB-8959-8EB0B4301CB0}" srcOrd="0" destOrd="1" presId="urn:microsoft.com/office/officeart/2005/8/layout/list1"/>
    <dgm:cxn modelId="{414E537A-51E3-45D8-9FFF-DACD5C8F92B0}" srcId="{A0A12950-10B8-4D74-9B94-883092CDFC69}" destId="{77DA33CB-5704-4F09-8D5D-16AE82D2B813}" srcOrd="0" destOrd="0" parTransId="{4E281FC4-0BB0-4C94-BB9E-0C35F79D78CF}" sibTransId="{D4B4EC3F-A1D7-44E7-B586-F0E7034847A4}"/>
    <dgm:cxn modelId="{E127EF81-D004-496D-A290-D11D5F6CB665}" srcId="{B2D54D92-FADB-4AD2-85C8-8710218B9F39}" destId="{A0A12950-10B8-4D74-9B94-883092CDFC69}" srcOrd="1" destOrd="0" parTransId="{6109DB51-E696-43AF-A5B3-13392D16E472}" sibTransId="{01341CE4-CDF4-42A4-8AA5-BDA53F340182}"/>
    <dgm:cxn modelId="{0E6B7A8E-739C-4C42-8BAA-616B06B3349C}" type="presOf" srcId="{A0A12950-10B8-4D74-9B94-883092CDFC69}" destId="{B9EC3295-EF46-49D6-A401-48F85DE3BC1C}" srcOrd="0" destOrd="0" presId="urn:microsoft.com/office/officeart/2005/8/layout/list1"/>
    <dgm:cxn modelId="{D243D9AC-ACAC-44B3-BC70-4BC0EA3D5DCC}" srcId="{C7EC2D97-FC57-47E4-9E32-A39F8113BB9B}" destId="{ED658CC0-397B-438E-9A97-483926DF9B3F}" srcOrd="1" destOrd="0" parTransId="{B86E451E-D6FC-41B5-9A82-974A66E1E461}" sibTransId="{D5C7FEEC-191A-4F67-922A-1B8B7B6C2C9F}"/>
    <dgm:cxn modelId="{261D4BB2-7813-4862-9593-1AFCD7934C9D}" srcId="{B2D54D92-FADB-4AD2-85C8-8710218B9F39}" destId="{C7EC2D97-FC57-47E4-9E32-A39F8113BB9B}" srcOrd="0" destOrd="0" parTransId="{A4B63389-6DE8-4CDB-8A7C-02D86F8A45C5}" sibTransId="{EEC40C8B-7386-4A7B-BCB5-BE56155ED1CB}"/>
    <dgm:cxn modelId="{578C29D9-A6A8-4776-9E43-023DEAAA4582}" srcId="{C7EC2D97-FC57-47E4-9E32-A39F8113BB9B}" destId="{959A944A-3A68-4CB3-BA9C-23F73B0EB4E1}" srcOrd="0" destOrd="0" parTransId="{5BC5BC61-2139-4947-BCF8-D80A55789C14}" sibTransId="{1E917DA1-7CA9-46A3-8FF3-D105F9B765EF}"/>
    <dgm:cxn modelId="{0197D0F1-D5BC-4728-8509-04F6A69F4AD4}" type="presOf" srcId="{77DA33CB-5704-4F09-8D5D-16AE82D2B813}" destId="{4E6A52A1-E927-41C0-B13F-36015FBF50E0}" srcOrd="0" destOrd="0" presId="urn:microsoft.com/office/officeart/2005/8/layout/list1"/>
    <dgm:cxn modelId="{B20E2ACF-8E0A-4952-94B7-15706A77A0EC}" type="presParOf" srcId="{EA18EF03-99C6-431F-AE72-0A1F1F9FA9EF}" destId="{A1015F2E-9898-417B-B1F5-E715D3BAA803}" srcOrd="0" destOrd="0" presId="urn:microsoft.com/office/officeart/2005/8/layout/list1"/>
    <dgm:cxn modelId="{5D8DFFA6-35EF-4E52-914D-9D6D46D8721A}" type="presParOf" srcId="{A1015F2E-9898-417B-B1F5-E715D3BAA803}" destId="{D980994C-D45B-488A-9DC5-EB294630389D}" srcOrd="0" destOrd="0" presId="urn:microsoft.com/office/officeart/2005/8/layout/list1"/>
    <dgm:cxn modelId="{BC03B0D0-22D3-4780-86FA-242649796ED5}" type="presParOf" srcId="{A1015F2E-9898-417B-B1F5-E715D3BAA803}" destId="{F7C01E0C-2AD8-411F-9EFD-C51DB53FD326}" srcOrd="1" destOrd="0" presId="urn:microsoft.com/office/officeart/2005/8/layout/list1"/>
    <dgm:cxn modelId="{42A256F2-A28D-4655-B05B-C03E4EBB1817}" type="presParOf" srcId="{EA18EF03-99C6-431F-AE72-0A1F1F9FA9EF}" destId="{DC8684A5-2E24-49CA-B238-19EA191E8437}" srcOrd="1" destOrd="0" presId="urn:microsoft.com/office/officeart/2005/8/layout/list1"/>
    <dgm:cxn modelId="{9479E251-E732-4441-86B9-E54149FC54E6}" type="presParOf" srcId="{EA18EF03-99C6-431F-AE72-0A1F1F9FA9EF}" destId="{FE08B871-0C12-41BB-8959-8EB0B4301CB0}" srcOrd="2" destOrd="0" presId="urn:microsoft.com/office/officeart/2005/8/layout/list1"/>
    <dgm:cxn modelId="{56290A0A-6684-4997-992D-089B16836221}" type="presParOf" srcId="{EA18EF03-99C6-431F-AE72-0A1F1F9FA9EF}" destId="{9A21D62D-DEC0-46A5-854F-6C139F1618DC}" srcOrd="3" destOrd="0" presId="urn:microsoft.com/office/officeart/2005/8/layout/list1"/>
    <dgm:cxn modelId="{F1113E52-176F-42E0-9210-222D2A6C2EA8}" type="presParOf" srcId="{EA18EF03-99C6-431F-AE72-0A1F1F9FA9EF}" destId="{B1233626-378B-4939-AA68-F8FD886284B4}" srcOrd="4" destOrd="0" presId="urn:microsoft.com/office/officeart/2005/8/layout/list1"/>
    <dgm:cxn modelId="{4C84B23B-9F36-4CF1-96BA-EE524F65C64F}" type="presParOf" srcId="{B1233626-378B-4939-AA68-F8FD886284B4}" destId="{B9EC3295-EF46-49D6-A401-48F85DE3BC1C}" srcOrd="0" destOrd="0" presId="urn:microsoft.com/office/officeart/2005/8/layout/list1"/>
    <dgm:cxn modelId="{F7D9D21E-099C-4D19-8096-FA43D51C4A5A}" type="presParOf" srcId="{B1233626-378B-4939-AA68-F8FD886284B4}" destId="{2A08AD6D-0670-4276-ACBC-B774676D0295}" srcOrd="1" destOrd="0" presId="urn:microsoft.com/office/officeart/2005/8/layout/list1"/>
    <dgm:cxn modelId="{6A0ED8D9-3BB4-4172-AEE0-791B65AC9AAC}" type="presParOf" srcId="{EA18EF03-99C6-431F-AE72-0A1F1F9FA9EF}" destId="{67A24E5B-2B38-45F0-98EC-A3A27BB636DA}" srcOrd="5" destOrd="0" presId="urn:microsoft.com/office/officeart/2005/8/layout/list1"/>
    <dgm:cxn modelId="{B0598244-B09A-4E11-BDC3-50C820E505EE}" type="presParOf" srcId="{EA18EF03-99C6-431F-AE72-0A1F1F9FA9EF}" destId="{4E6A52A1-E927-41C0-B13F-36015FBF50E0}"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2D54D92-FADB-4AD2-85C8-8710218B9F3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C7EC2D97-FC57-47E4-9E32-A39F8113BB9B}">
      <dgm:prSet phldrT="[Text]"/>
      <dgm:spPr/>
      <dgm:t>
        <a:bodyPr/>
        <a:lstStyle/>
        <a:p>
          <a:r>
            <a:rPr lang="en-GB"/>
            <a:t>Issue</a:t>
          </a:r>
        </a:p>
      </dgm:t>
    </dgm:pt>
    <dgm:pt modelId="{A4B63389-6DE8-4CDB-8A7C-02D86F8A45C5}" type="parTrans" cxnId="{261D4BB2-7813-4862-9593-1AFCD7934C9D}">
      <dgm:prSet/>
      <dgm:spPr/>
      <dgm:t>
        <a:bodyPr/>
        <a:lstStyle/>
        <a:p>
          <a:endParaRPr lang="en-GB"/>
        </a:p>
      </dgm:t>
    </dgm:pt>
    <dgm:pt modelId="{EEC40C8B-7386-4A7B-BCB5-BE56155ED1CB}" type="sibTrans" cxnId="{261D4BB2-7813-4862-9593-1AFCD7934C9D}">
      <dgm:prSet/>
      <dgm:spPr/>
      <dgm:t>
        <a:bodyPr/>
        <a:lstStyle/>
        <a:p>
          <a:endParaRPr lang="en-GB"/>
        </a:p>
      </dgm:t>
    </dgm:pt>
    <dgm:pt modelId="{959A944A-3A68-4CB3-BA9C-23F73B0EB4E1}">
      <dgm:prSet/>
      <dgm:spPr/>
      <dgm:t>
        <a:bodyPr/>
        <a:lstStyle/>
        <a:p>
          <a:r>
            <a:rPr lang="en-GB"/>
            <a:t>When processing firmware updates, a Device has its own policy regarding whether it attempts to transfer a Manufacturer image from the Communications Hub. </a:t>
          </a:r>
        </a:p>
      </dgm:t>
    </dgm:pt>
    <dgm:pt modelId="{5BC5BC61-2139-4947-BCF8-D80A55789C14}" type="parTrans" cxnId="{578C29D9-A6A8-4776-9E43-023DEAAA4582}">
      <dgm:prSet/>
      <dgm:spPr/>
      <dgm:t>
        <a:bodyPr/>
        <a:lstStyle/>
        <a:p>
          <a:endParaRPr lang="en-GB"/>
        </a:p>
      </dgm:t>
    </dgm:pt>
    <dgm:pt modelId="{1E917DA1-7CA9-46A3-8FF3-D105F9B765EF}" type="sibTrans" cxnId="{578C29D9-A6A8-4776-9E43-023DEAAA4582}">
      <dgm:prSet/>
      <dgm:spPr/>
      <dgm:t>
        <a:bodyPr/>
        <a:lstStyle/>
        <a:p>
          <a:endParaRPr lang="en-GB"/>
        </a:p>
      </dgm:t>
    </dgm:pt>
    <dgm:pt modelId="{A0A12950-10B8-4D74-9B94-883092CDFC69}">
      <dgm:prSet/>
      <dgm:spPr/>
      <dgm:t>
        <a:bodyPr/>
        <a:lstStyle/>
        <a:p>
          <a:r>
            <a:rPr lang="en-GB"/>
            <a:t>Impact</a:t>
          </a:r>
        </a:p>
      </dgm:t>
    </dgm:pt>
    <dgm:pt modelId="{6109DB51-E696-43AF-A5B3-13392D16E472}" type="parTrans" cxnId="{E127EF81-D004-496D-A290-D11D5F6CB665}">
      <dgm:prSet/>
      <dgm:spPr/>
      <dgm:t>
        <a:bodyPr/>
        <a:lstStyle/>
        <a:p>
          <a:endParaRPr lang="en-GB"/>
        </a:p>
      </dgm:t>
    </dgm:pt>
    <dgm:pt modelId="{01341CE4-CDF4-42A4-8AA5-BDA53F340182}" type="sibTrans" cxnId="{E127EF81-D004-496D-A290-D11D5F6CB665}">
      <dgm:prSet/>
      <dgm:spPr/>
      <dgm:t>
        <a:bodyPr/>
        <a:lstStyle/>
        <a:p>
          <a:endParaRPr lang="en-GB"/>
        </a:p>
      </dgm:t>
    </dgm:pt>
    <dgm:pt modelId="{77DA33CB-5704-4F09-8D5D-16AE82D2B813}">
      <dgm:prSet/>
      <dgm:spPr/>
      <dgm:t>
        <a:bodyPr/>
        <a:lstStyle/>
        <a:p>
          <a:r>
            <a:rPr lang="en-GB"/>
            <a:t>Increased security risk by forcing a Device to activate outdated firmware rather than move directly to the latest firmware. </a:t>
          </a:r>
        </a:p>
      </dgm:t>
    </dgm:pt>
    <dgm:pt modelId="{4E281FC4-0BB0-4C94-BB9E-0C35F79D78CF}" type="parTrans" cxnId="{414E537A-51E3-45D8-9FFF-DACD5C8F92B0}">
      <dgm:prSet/>
      <dgm:spPr/>
      <dgm:t>
        <a:bodyPr/>
        <a:lstStyle/>
        <a:p>
          <a:endParaRPr lang="en-GB"/>
        </a:p>
      </dgm:t>
    </dgm:pt>
    <dgm:pt modelId="{D4B4EC3F-A1D7-44E7-B586-F0E7034847A4}" type="sibTrans" cxnId="{414E537A-51E3-45D8-9FFF-DACD5C8F92B0}">
      <dgm:prSet/>
      <dgm:spPr/>
      <dgm:t>
        <a:bodyPr/>
        <a:lstStyle/>
        <a:p>
          <a:endParaRPr lang="en-GB"/>
        </a:p>
      </dgm:t>
    </dgm:pt>
    <dgm:pt modelId="{9A03DFEA-9DE4-41B8-AD47-696573925D5D}">
      <dgm:prSet/>
      <dgm:spPr/>
      <dgm:t>
        <a:bodyPr/>
        <a:lstStyle/>
        <a:p>
          <a:r>
            <a:rPr lang="en-GB"/>
            <a:t>Some Devices may require a stored image on that Device to be updated before it can process further updates.</a:t>
          </a:r>
        </a:p>
      </dgm:t>
    </dgm:pt>
    <dgm:pt modelId="{461BB186-7A8E-4640-8A8F-901FBC090E02}" type="parTrans" cxnId="{4E32AF55-2AA9-4656-BB1C-C99DBCEA71A7}">
      <dgm:prSet/>
      <dgm:spPr/>
    </dgm:pt>
    <dgm:pt modelId="{AE907C5A-C39A-4F9B-929C-F287F8E7645E}" type="sibTrans" cxnId="{4E32AF55-2AA9-4656-BB1C-C99DBCEA71A7}">
      <dgm:prSet/>
      <dgm:spPr/>
    </dgm:pt>
    <dgm:pt modelId="{5864364A-F54D-42E7-BB2D-4BC3A6428FF8}">
      <dgm:prSet/>
      <dgm:spPr/>
      <dgm:t>
        <a:bodyPr/>
        <a:lstStyle/>
        <a:p>
          <a:r>
            <a:rPr lang="en-GB"/>
            <a:t>In these instances, when new firmware is released but subsequently is discovered to have an issue, then there is no means to replace it prior to activation. </a:t>
          </a:r>
        </a:p>
      </dgm:t>
    </dgm:pt>
    <dgm:pt modelId="{F0780FB7-9243-492C-A4DE-9847C4C654AA}" type="parTrans" cxnId="{10F7DC4F-716A-4522-B48B-4A4216BF3D97}">
      <dgm:prSet/>
      <dgm:spPr/>
    </dgm:pt>
    <dgm:pt modelId="{344122E2-03F9-40AF-AB68-572122C20A13}" type="sibTrans" cxnId="{10F7DC4F-716A-4522-B48B-4A4216BF3D97}">
      <dgm:prSet/>
      <dgm:spPr/>
    </dgm:pt>
    <dgm:pt modelId="{0570F240-9DC9-461E-BFD7-3B71D00D5182}">
      <dgm:prSet/>
      <dgm:spPr/>
      <dgm:t>
        <a:bodyPr/>
        <a:lstStyle/>
        <a:p>
          <a:r>
            <a:rPr lang="en-GB"/>
            <a:t>Where a firmware image has been transferred but not activated and a COS occurs prior to activation, the incoming Supplier may be unable to update firmware as they are unaware of the image stored on the Device.</a:t>
          </a:r>
        </a:p>
      </dgm:t>
    </dgm:pt>
    <dgm:pt modelId="{00463FC2-819B-4295-9B90-7CAB504B6D5A}" type="parTrans" cxnId="{3028FF2B-599A-4EBB-A378-93FD2C48C907}">
      <dgm:prSet/>
      <dgm:spPr/>
    </dgm:pt>
    <dgm:pt modelId="{DE33858F-597D-4610-A47A-FB8562EDCB61}" type="sibTrans" cxnId="{3028FF2B-599A-4EBB-A378-93FD2C48C907}">
      <dgm:prSet/>
      <dgm:spPr/>
    </dgm:pt>
    <dgm:pt modelId="{EA18EF03-99C6-431F-AE72-0A1F1F9FA9EF}" type="pres">
      <dgm:prSet presAssocID="{B2D54D92-FADB-4AD2-85C8-8710218B9F39}" presName="linear" presStyleCnt="0">
        <dgm:presLayoutVars>
          <dgm:dir/>
          <dgm:animLvl val="lvl"/>
          <dgm:resizeHandles val="exact"/>
        </dgm:presLayoutVars>
      </dgm:prSet>
      <dgm:spPr/>
    </dgm:pt>
    <dgm:pt modelId="{A1015F2E-9898-417B-B1F5-E715D3BAA803}" type="pres">
      <dgm:prSet presAssocID="{C7EC2D97-FC57-47E4-9E32-A39F8113BB9B}" presName="parentLin" presStyleCnt="0"/>
      <dgm:spPr/>
    </dgm:pt>
    <dgm:pt modelId="{D980994C-D45B-488A-9DC5-EB294630389D}" type="pres">
      <dgm:prSet presAssocID="{C7EC2D97-FC57-47E4-9E32-A39F8113BB9B}" presName="parentLeftMargin" presStyleLbl="node1" presStyleIdx="0" presStyleCnt="2"/>
      <dgm:spPr/>
    </dgm:pt>
    <dgm:pt modelId="{F7C01E0C-2AD8-411F-9EFD-C51DB53FD326}" type="pres">
      <dgm:prSet presAssocID="{C7EC2D97-FC57-47E4-9E32-A39F8113BB9B}" presName="parentText" presStyleLbl="node1" presStyleIdx="0" presStyleCnt="2">
        <dgm:presLayoutVars>
          <dgm:chMax val="0"/>
          <dgm:bulletEnabled val="1"/>
        </dgm:presLayoutVars>
      </dgm:prSet>
      <dgm:spPr/>
    </dgm:pt>
    <dgm:pt modelId="{DC8684A5-2E24-49CA-B238-19EA191E8437}" type="pres">
      <dgm:prSet presAssocID="{C7EC2D97-FC57-47E4-9E32-A39F8113BB9B}" presName="negativeSpace" presStyleCnt="0"/>
      <dgm:spPr/>
    </dgm:pt>
    <dgm:pt modelId="{FE08B871-0C12-41BB-8959-8EB0B4301CB0}" type="pres">
      <dgm:prSet presAssocID="{C7EC2D97-FC57-47E4-9E32-A39F8113BB9B}" presName="childText" presStyleLbl="conFgAcc1" presStyleIdx="0" presStyleCnt="2">
        <dgm:presLayoutVars>
          <dgm:bulletEnabled val="1"/>
        </dgm:presLayoutVars>
      </dgm:prSet>
      <dgm:spPr/>
    </dgm:pt>
    <dgm:pt modelId="{9A21D62D-DEC0-46A5-854F-6C139F1618DC}" type="pres">
      <dgm:prSet presAssocID="{EEC40C8B-7386-4A7B-BCB5-BE56155ED1CB}" presName="spaceBetweenRectangles" presStyleCnt="0"/>
      <dgm:spPr/>
    </dgm:pt>
    <dgm:pt modelId="{B1233626-378B-4939-AA68-F8FD886284B4}" type="pres">
      <dgm:prSet presAssocID="{A0A12950-10B8-4D74-9B94-883092CDFC69}" presName="parentLin" presStyleCnt="0"/>
      <dgm:spPr/>
    </dgm:pt>
    <dgm:pt modelId="{B9EC3295-EF46-49D6-A401-48F85DE3BC1C}" type="pres">
      <dgm:prSet presAssocID="{A0A12950-10B8-4D74-9B94-883092CDFC69}" presName="parentLeftMargin" presStyleLbl="node1" presStyleIdx="0" presStyleCnt="2"/>
      <dgm:spPr/>
    </dgm:pt>
    <dgm:pt modelId="{2A08AD6D-0670-4276-ACBC-B774676D0295}" type="pres">
      <dgm:prSet presAssocID="{A0A12950-10B8-4D74-9B94-883092CDFC69}" presName="parentText" presStyleLbl="node1" presStyleIdx="1" presStyleCnt="2">
        <dgm:presLayoutVars>
          <dgm:chMax val="0"/>
          <dgm:bulletEnabled val="1"/>
        </dgm:presLayoutVars>
      </dgm:prSet>
      <dgm:spPr/>
    </dgm:pt>
    <dgm:pt modelId="{67A24E5B-2B38-45F0-98EC-A3A27BB636DA}" type="pres">
      <dgm:prSet presAssocID="{A0A12950-10B8-4D74-9B94-883092CDFC69}" presName="negativeSpace" presStyleCnt="0"/>
      <dgm:spPr/>
    </dgm:pt>
    <dgm:pt modelId="{4E6A52A1-E927-41C0-B13F-36015FBF50E0}" type="pres">
      <dgm:prSet presAssocID="{A0A12950-10B8-4D74-9B94-883092CDFC69}" presName="childText" presStyleLbl="conFgAcc1" presStyleIdx="1" presStyleCnt="2">
        <dgm:presLayoutVars>
          <dgm:bulletEnabled val="1"/>
        </dgm:presLayoutVars>
      </dgm:prSet>
      <dgm:spPr/>
    </dgm:pt>
  </dgm:ptLst>
  <dgm:cxnLst>
    <dgm:cxn modelId="{9AB83003-B02F-4F9B-9249-EFC9FE6E8990}" type="presOf" srcId="{B2D54D92-FADB-4AD2-85C8-8710218B9F39}" destId="{EA18EF03-99C6-431F-AE72-0A1F1F9FA9EF}" srcOrd="0" destOrd="0" presId="urn:microsoft.com/office/officeart/2005/8/layout/list1"/>
    <dgm:cxn modelId="{4F4A5D0B-2925-463C-B1DB-5587044C43EC}" type="presOf" srcId="{959A944A-3A68-4CB3-BA9C-23F73B0EB4E1}" destId="{FE08B871-0C12-41BB-8959-8EB0B4301CB0}" srcOrd="0" destOrd="0" presId="urn:microsoft.com/office/officeart/2005/8/layout/list1"/>
    <dgm:cxn modelId="{4799FA0B-A249-44CE-AAF2-AF4EF7BF1C23}" type="presOf" srcId="{C7EC2D97-FC57-47E4-9E32-A39F8113BB9B}" destId="{D980994C-D45B-488A-9DC5-EB294630389D}" srcOrd="0" destOrd="0" presId="urn:microsoft.com/office/officeart/2005/8/layout/list1"/>
    <dgm:cxn modelId="{1448D21F-EFD2-49CC-9C75-E137EA95D13C}" type="presOf" srcId="{C7EC2D97-FC57-47E4-9E32-A39F8113BB9B}" destId="{F7C01E0C-2AD8-411F-9EFD-C51DB53FD326}" srcOrd="1" destOrd="0" presId="urn:microsoft.com/office/officeart/2005/8/layout/list1"/>
    <dgm:cxn modelId="{A0727C20-1D3B-4DD9-BBE4-6EB1680188DB}" type="presOf" srcId="{5864364A-F54D-42E7-BB2D-4BC3A6428FF8}" destId="{FE08B871-0C12-41BB-8959-8EB0B4301CB0}" srcOrd="0" destOrd="2" presId="urn:microsoft.com/office/officeart/2005/8/layout/list1"/>
    <dgm:cxn modelId="{BCFE2225-0B5F-4D93-B983-4F5A7FCE126D}" type="presOf" srcId="{A0A12950-10B8-4D74-9B94-883092CDFC69}" destId="{2A08AD6D-0670-4276-ACBC-B774676D0295}" srcOrd="1" destOrd="0" presId="urn:microsoft.com/office/officeart/2005/8/layout/list1"/>
    <dgm:cxn modelId="{2DF4632A-5165-4B32-A1D0-81B5A8E0A854}" type="presOf" srcId="{9A03DFEA-9DE4-41B8-AD47-696573925D5D}" destId="{FE08B871-0C12-41BB-8959-8EB0B4301CB0}" srcOrd="0" destOrd="1" presId="urn:microsoft.com/office/officeart/2005/8/layout/list1"/>
    <dgm:cxn modelId="{3028FF2B-599A-4EBB-A378-93FD2C48C907}" srcId="{A0A12950-10B8-4D74-9B94-883092CDFC69}" destId="{0570F240-9DC9-461E-BFD7-3B71D00D5182}" srcOrd="1" destOrd="0" parTransId="{00463FC2-819B-4295-9B90-7CAB504B6D5A}" sibTransId="{DE33858F-597D-4610-A47A-FB8562EDCB61}"/>
    <dgm:cxn modelId="{10F7DC4F-716A-4522-B48B-4A4216BF3D97}" srcId="{C7EC2D97-FC57-47E4-9E32-A39F8113BB9B}" destId="{5864364A-F54D-42E7-BB2D-4BC3A6428FF8}" srcOrd="2" destOrd="0" parTransId="{F0780FB7-9243-492C-A4DE-9847C4C654AA}" sibTransId="{344122E2-03F9-40AF-AB68-572122C20A13}"/>
    <dgm:cxn modelId="{4E32AF55-2AA9-4656-BB1C-C99DBCEA71A7}" srcId="{C7EC2D97-FC57-47E4-9E32-A39F8113BB9B}" destId="{9A03DFEA-9DE4-41B8-AD47-696573925D5D}" srcOrd="1" destOrd="0" parTransId="{461BB186-7A8E-4640-8A8F-901FBC090E02}" sibTransId="{AE907C5A-C39A-4F9B-929C-F287F8E7645E}"/>
    <dgm:cxn modelId="{414E537A-51E3-45D8-9FFF-DACD5C8F92B0}" srcId="{A0A12950-10B8-4D74-9B94-883092CDFC69}" destId="{77DA33CB-5704-4F09-8D5D-16AE82D2B813}" srcOrd="0" destOrd="0" parTransId="{4E281FC4-0BB0-4C94-BB9E-0C35F79D78CF}" sibTransId="{D4B4EC3F-A1D7-44E7-B586-F0E7034847A4}"/>
    <dgm:cxn modelId="{E127EF81-D004-496D-A290-D11D5F6CB665}" srcId="{B2D54D92-FADB-4AD2-85C8-8710218B9F39}" destId="{A0A12950-10B8-4D74-9B94-883092CDFC69}" srcOrd="1" destOrd="0" parTransId="{6109DB51-E696-43AF-A5B3-13392D16E472}" sibTransId="{01341CE4-CDF4-42A4-8AA5-BDA53F340182}"/>
    <dgm:cxn modelId="{0E6B7A8E-739C-4C42-8BAA-616B06B3349C}" type="presOf" srcId="{A0A12950-10B8-4D74-9B94-883092CDFC69}" destId="{B9EC3295-EF46-49D6-A401-48F85DE3BC1C}" srcOrd="0" destOrd="0" presId="urn:microsoft.com/office/officeart/2005/8/layout/list1"/>
    <dgm:cxn modelId="{261D4BB2-7813-4862-9593-1AFCD7934C9D}" srcId="{B2D54D92-FADB-4AD2-85C8-8710218B9F39}" destId="{C7EC2D97-FC57-47E4-9E32-A39F8113BB9B}" srcOrd="0" destOrd="0" parTransId="{A4B63389-6DE8-4CDB-8A7C-02D86F8A45C5}" sibTransId="{EEC40C8B-7386-4A7B-BCB5-BE56155ED1CB}"/>
    <dgm:cxn modelId="{C45B93C4-BA0F-4E08-A09C-FB1BA57C5BA1}" type="presOf" srcId="{0570F240-9DC9-461E-BFD7-3B71D00D5182}" destId="{4E6A52A1-E927-41C0-B13F-36015FBF50E0}" srcOrd="0" destOrd="1" presId="urn:microsoft.com/office/officeart/2005/8/layout/list1"/>
    <dgm:cxn modelId="{578C29D9-A6A8-4776-9E43-023DEAAA4582}" srcId="{C7EC2D97-FC57-47E4-9E32-A39F8113BB9B}" destId="{959A944A-3A68-4CB3-BA9C-23F73B0EB4E1}" srcOrd="0" destOrd="0" parTransId="{5BC5BC61-2139-4947-BCF8-D80A55789C14}" sibTransId="{1E917DA1-7CA9-46A3-8FF3-D105F9B765EF}"/>
    <dgm:cxn modelId="{0197D0F1-D5BC-4728-8509-04F6A69F4AD4}" type="presOf" srcId="{77DA33CB-5704-4F09-8D5D-16AE82D2B813}" destId="{4E6A52A1-E927-41C0-B13F-36015FBF50E0}" srcOrd="0" destOrd="0" presId="urn:microsoft.com/office/officeart/2005/8/layout/list1"/>
    <dgm:cxn modelId="{B20E2ACF-8E0A-4952-94B7-15706A77A0EC}" type="presParOf" srcId="{EA18EF03-99C6-431F-AE72-0A1F1F9FA9EF}" destId="{A1015F2E-9898-417B-B1F5-E715D3BAA803}" srcOrd="0" destOrd="0" presId="urn:microsoft.com/office/officeart/2005/8/layout/list1"/>
    <dgm:cxn modelId="{5D8DFFA6-35EF-4E52-914D-9D6D46D8721A}" type="presParOf" srcId="{A1015F2E-9898-417B-B1F5-E715D3BAA803}" destId="{D980994C-D45B-488A-9DC5-EB294630389D}" srcOrd="0" destOrd="0" presId="urn:microsoft.com/office/officeart/2005/8/layout/list1"/>
    <dgm:cxn modelId="{BC03B0D0-22D3-4780-86FA-242649796ED5}" type="presParOf" srcId="{A1015F2E-9898-417B-B1F5-E715D3BAA803}" destId="{F7C01E0C-2AD8-411F-9EFD-C51DB53FD326}" srcOrd="1" destOrd="0" presId="urn:microsoft.com/office/officeart/2005/8/layout/list1"/>
    <dgm:cxn modelId="{42A256F2-A28D-4655-B05B-C03E4EBB1817}" type="presParOf" srcId="{EA18EF03-99C6-431F-AE72-0A1F1F9FA9EF}" destId="{DC8684A5-2E24-49CA-B238-19EA191E8437}" srcOrd="1" destOrd="0" presId="urn:microsoft.com/office/officeart/2005/8/layout/list1"/>
    <dgm:cxn modelId="{9479E251-E732-4441-86B9-E54149FC54E6}" type="presParOf" srcId="{EA18EF03-99C6-431F-AE72-0A1F1F9FA9EF}" destId="{FE08B871-0C12-41BB-8959-8EB0B4301CB0}" srcOrd="2" destOrd="0" presId="urn:microsoft.com/office/officeart/2005/8/layout/list1"/>
    <dgm:cxn modelId="{56290A0A-6684-4997-992D-089B16836221}" type="presParOf" srcId="{EA18EF03-99C6-431F-AE72-0A1F1F9FA9EF}" destId="{9A21D62D-DEC0-46A5-854F-6C139F1618DC}" srcOrd="3" destOrd="0" presId="urn:microsoft.com/office/officeart/2005/8/layout/list1"/>
    <dgm:cxn modelId="{F1113E52-176F-42E0-9210-222D2A6C2EA8}" type="presParOf" srcId="{EA18EF03-99C6-431F-AE72-0A1F1F9FA9EF}" destId="{B1233626-378B-4939-AA68-F8FD886284B4}" srcOrd="4" destOrd="0" presId="urn:microsoft.com/office/officeart/2005/8/layout/list1"/>
    <dgm:cxn modelId="{4C84B23B-9F36-4CF1-96BA-EE524F65C64F}" type="presParOf" srcId="{B1233626-378B-4939-AA68-F8FD886284B4}" destId="{B9EC3295-EF46-49D6-A401-48F85DE3BC1C}" srcOrd="0" destOrd="0" presId="urn:microsoft.com/office/officeart/2005/8/layout/list1"/>
    <dgm:cxn modelId="{F7D9D21E-099C-4D19-8096-FA43D51C4A5A}" type="presParOf" srcId="{B1233626-378B-4939-AA68-F8FD886284B4}" destId="{2A08AD6D-0670-4276-ACBC-B774676D0295}" srcOrd="1" destOrd="0" presId="urn:microsoft.com/office/officeart/2005/8/layout/list1"/>
    <dgm:cxn modelId="{6A0ED8D9-3BB4-4172-AEE0-791B65AC9AAC}" type="presParOf" srcId="{EA18EF03-99C6-431F-AE72-0A1F1F9FA9EF}" destId="{67A24E5B-2B38-45F0-98EC-A3A27BB636DA}" srcOrd="5" destOrd="0" presId="urn:microsoft.com/office/officeart/2005/8/layout/list1"/>
    <dgm:cxn modelId="{B0598244-B09A-4E11-BDC3-50C820E505EE}" type="presParOf" srcId="{EA18EF03-99C6-431F-AE72-0A1F1F9FA9EF}" destId="{4E6A52A1-E927-41C0-B13F-36015FBF50E0}"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E15E15E-62B6-4D61-AE71-6971E65CE8F1}" type="doc">
      <dgm:prSet loTypeId="urn:microsoft.com/office/officeart/2008/layout/PictureStrips" loCatId="list" qsTypeId="urn:microsoft.com/office/officeart/2005/8/quickstyle/simple1" qsCatId="simple" csTypeId="urn:microsoft.com/office/officeart/2005/8/colors/accent2_2" csCatId="accent2" phldr="1"/>
      <dgm:spPr/>
      <dgm:t>
        <a:bodyPr/>
        <a:lstStyle/>
        <a:p>
          <a:endParaRPr lang="en-GB"/>
        </a:p>
      </dgm:t>
    </dgm:pt>
    <dgm:pt modelId="{5CEF3B12-2D86-40AC-83E8-A657800428A8}">
      <dgm:prSet phldrT="[Text]"/>
      <dgm:spPr/>
      <dgm:t>
        <a:bodyPr/>
        <a:lstStyle/>
        <a:p>
          <a:r>
            <a:rPr lang="en-GB"/>
            <a:t>Impacted Parties</a:t>
          </a:r>
        </a:p>
      </dgm:t>
    </dgm:pt>
    <dgm:pt modelId="{489AE42F-BBE2-41F5-BBE8-1C1D5E4B3E82}" type="parTrans" cxnId="{100C4F0C-BE58-4AA0-A736-8EAFA8CADC2C}">
      <dgm:prSet/>
      <dgm:spPr/>
      <dgm:t>
        <a:bodyPr/>
        <a:lstStyle/>
        <a:p>
          <a:endParaRPr lang="en-GB"/>
        </a:p>
      </dgm:t>
    </dgm:pt>
    <dgm:pt modelId="{0A35A87F-BBA8-4CF6-AF1E-FE831E62F805}" type="sibTrans" cxnId="{100C4F0C-BE58-4AA0-A736-8EAFA8CADC2C}">
      <dgm:prSet/>
      <dgm:spPr/>
      <dgm:t>
        <a:bodyPr/>
        <a:lstStyle/>
        <a:p>
          <a:endParaRPr lang="en-GB"/>
        </a:p>
      </dgm:t>
    </dgm:pt>
    <dgm:pt modelId="{ABA9F1D5-BA4F-42AA-AE3A-9FAE4CD21C6D}">
      <dgm:prSet phldrT="[Text]"/>
      <dgm:spPr/>
      <dgm:t>
        <a:bodyPr/>
        <a:lstStyle/>
        <a:p>
          <a:pPr>
            <a:spcAft>
              <a:spcPts val="810"/>
            </a:spcAft>
          </a:pPr>
          <a:r>
            <a:rPr lang="en-GB"/>
            <a:t>Costs</a:t>
          </a:r>
        </a:p>
      </dgm:t>
    </dgm:pt>
    <dgm:pt modelId="{58308150-E3CC-44D7-B93B-C75C489ED364}" type="parTrans" cxnId="{9C8BCD2E-0713-4899-B8DD-15BB704C1508}">
      <dgm:prSet/>
      <dgm:spPr/>
      <dgm:t>
        <a:bodyPr/>
        <a:lstStyle/>
        <a:p>
          <a:endParaRPr lang="en-GB"/>
        </a:p>
      </dgm:t>
    </dgm:pt>
    <dgm:pt modelId="{10D59237-17D7-44FD-ABB4-8A316EEBF648}" type="sibTrans" cxnId="{9C8BCD2E-0713-4899-B8DD-15BB704C1508}">
      <dgm:prSet/>
      <dgm:spPr/>
      <dgm:t>
        <a:bodyPr/>
        <a:lstStyle/>
        <a:p>
          <a:endParaRPr lang="en-GB"/>
        </a:p>
      </dgm:t>
    </dgm:pt>
    <dgm:pt modelId="{6792D878-EF6C-4C97-ADE5-25213563D97A}">
      <dgm:prSet phldrT="[Text]"/>
      <dgm:spPr/>
      <dgm:t>
        <a:bodyPr/>
        <a:lstStyle/>
        <a:p>
          <a:pPr>
            <a:spcAft>
              <a:spcPct val="15000"/>
            </a:spcAft>
          </a:pPr>
          <a:r>
            <a:rPr lang="en-GB"/>
            <a:t>No costs associated with Design, Build and Pre-Integration Testing. </a:t>
          </a:r>
        </a:p>
      </dgm:t>
    </dgm:pt>
    <dgm:pt modelId="{381F9D65-03C0-4464-B79C-2E3E8347F80E}" type="parTrans" cxnId="{A57F92E3-1DC8-4747-A639-7AA47488E715}">
      <dgm:prSet/>
      <dgm:spPr/>
      <dgm:t>
        <a:bodyPr/>
        <a:lstStyle/>
        <a:p>
          <a:endParaRPr lang="en-GB"/>
        </a:p>
      </dgm:t>
    </dgm:pt>
    <dgm:pt modelId="{9C0C2726-E2C0-4C42-A621-406CFF421F73}" type="sibTrans" cxnId="{A57F92E3-1DC8-4747-A639-7AA47488E715}">
      <dgm:prSet/>
      <dgm:spPr/>
      <dgm:t>
        <a:bodyPr/>
        <a:lstStyle/>
        <a:p>
          <a:endParaRPr lang="en-GB"/>
        </a:p>
      </dgm:t>
    </dgm:pt>
    <dgm:pt modelId="{CE8BB466-3A21-4F38-A886-0C159F0FD248}">
      <dgm:prSet phldrT="[Text]"/>
      <dgm:spPr/>
      <dgm:t>
        <a:bodyPr/>
        <a:lstStyle/>
        <a:p>
          <a:r>
            <a:rPr lang="en-GB"/>
            <a:t>DCC</a:t>
          </a:r>
        </a:p>
      </dgm:t>
    </dgm:pt>
    <dgm:pt modelId="{A7011321-39A4-4327-8869-0A027FF0044D}" type="parTrans" cxnId="{FBA99B1F-380E-49DB-8418-A29F62CF16A6}">
      <dgm:prSet/>
      <dgm:spPr/>
      <dgm:t>
        <a:bodyPr/>
        <a:lstStyle/>
        <a:p>
          <a:endParaRPr lang="en-GB"/>
        </a:p>
      </dgm:t>
    </dgm:pt>
    <dgm:pt modelId="{66CBF718-62B3-4EE7-88FC-CD492CC3F4F0}" type="sibTrans" cxnId="{FBA99B1F-380E-49DB-8418-A29F62CF16A6}">
      <dgm:prSet/>
      <dgm:spPr/>
      <dgm:t>
        <a:bodyPr/>
        <a:lstStyle/>
        <a:p>
          <a:endParaRPr lang="en-GB"/>
        </a:p>
      </dgm:t>
    </dgm:pt>
    <dgm:pt modelId="{38B82181-96FF-4E90-ABEF-79C971D4D8C0}">
      <dgm:prSet phldrT="[Text]"/>
      <dgm:spPr/>
      <dgm:t>
        <a:bodyPr/>
        <a:lstStyle/>
        <a:p>
          <a:r>
            <a:rPr lang="en-GB"/>
            <a:t>Target Release</a:t>
          </a:r>
        </a:p>
      </dgm:t>
    </dgm:pt>
    <dgm:pt modelId="{730ACAF5-1F6D-47FA-B400-11CC840A8191}" type="parTrans" cxnId="{88313DF2-C72E-4012-924E-33EC68EA861E}">
      <dgm:prSet/>
      <dgm:spPr/>
      <dgm:t>
        <a:bodyPr/>
        <a:lstStyle/>
        <a:p>
          <a:endParaRPr lang="en-GB"/>
        </a:p>
      </dgm:t>
    </dgm:pt>
    <dgm:pt modelId="{83274E40-8982-426A-B3FB-83FA27BF8F7B}" type="sibTrans" cxnId="{88313DF2-C72E-4012-924E-33EC68EA861E}">
      <dgm:prSet/>
      <dgm:spPr/>
      <dgm:t>
        <a:bodyPr/>
        <a:lstStyle/>
        <a:p>
          <a:endParaRPr lang="en-GB"/>
        </a:p>
      </dgm:t>
    </dgm:pt>
    <dgm:pt modelId="{C9724040-5680-4524-A948-6E862180D845}">
      <dgm:prSet phldrT="[Text]"/>
      <dgm:spPr/>
      <dgm:t>
        <a:bodyPr/>
        <a:lstStyle/>
        <a:p>
          <a:r>
            <a:rPr lang="en-GB"/>
            <a:t>November 2023 SEC Release</a:t>
          </a:r>
        </a:p>
      </dgm:t>
    </dgm:pt>
    <dgm:pt modelId="{E050403F-6C94-4595-B174-EE8F36967B2F}" type="parTrans" cxnId="{4D25879F-7C17-49D8-8A1A-CB2A42C564CC}">
      <dgm:prSet/>
      <dgm:spPr/>
      <dgm:t>
        <a:bodyPr/>
        <a:lstStyle/>
        <a:p>
          <a:endParaRPr lang="en-GB"/>
        </a:p>
      </dgm:t>
    </dgm:pt>
    <dgm:pt modelId="{F9B4B358-9A45-4603-B3D2-8F683EDE86E8}" type="sibTrans" cxnId="{4D25879F-7C17-49D8-8A1A-CB2A42C564CC}">
      <dgm:prSet/>
      <dgm:spPr/>
      <dgm:t>
        <a:bodyPr/>
        <a:lstStyle/>
        <a:p>
          <a:endParaRPr lang="en-GB"/>
        </a:p>
      </dgm:t>
    </dgm:pt>
    <dgm:pt modelId="{67243622-194D-4C88-906C-E1A9377D880F}">
      <dgm:prSet phldrT="[Text]"/>
      <dgm:spPr/>
      <dgm:t>
        <a:bodyPr/>
        <a:lstStyle/>
        <a:p>
          <a:r>
            <a:rPr lang="en-GB"/>
            <a:t>Benefits</a:t>
          </a:r>
        </a:p>
      </dgm:t>
    </dgm:pt>
    <dgm:pt modelId="{0F07E392-E4A2-4F4C-BB4D-9A90A38916D7}" type="parTrans" cxnId="{843C304C-66B3-485A-A6D3-2B3E6977D203}">
      <dgm:prSet/>
      <dgm:spPr/>
      <dgm:t>
        <a:bodyPr/>
        <a:lstStyle/>
        <a:p>
          <a:endParaRPr lang="en-GB"/>
        </a:p>
      </dgm:t>
    </dgm:pt>
    <dgm:pt modelId="{069B842A-EE05-4D62-AAF3-3E8C6767A366}" type="sibTrans" cxnId="{843C304C-66B3-485A-A6D3-2B3E6977D203}">
      <dgm:prSet/>
      <dgm:spPr/>
      <dgm:t>
        <a:bodyPr/>
        <a:lstStyle/>
        <a:p>
          <a:endParaRPr lang="en-GB"/>
        </a:p>
      </dgm:t>
    </dgm:pt>
    <dgm:pt modelId="{525304CF-1623-4F08-B0B4-7BDDDA3DFC93}">
      <dgm:prSet/>
      <dgm:spPr/>
      <dgm:t>
        <a:bodyPr/>
        <a:lstStyle/>
        <a:p>
          <a:r>
            <a:rPr lang="en-GB"/>
            <a:t>Suppliers</a:t>
          </a:r>
        </a:p>
      </dgm:t>
    </dgm:pt>
    <dgm:pt modelId="{65B49477-FAD9-4D3A-9B4F-45EAC63E725B}" type="parTrans" cxnId="{35AA87DD-42C8-480E-9C14-39B716AE24FD}">
      <dgm:prSet/>
      <dgm:spPr/>
      <dgm:t>
        <a:bodyPr/>
        <a:lstStyle/>
        <a:p>
          <a:endParaRPr lang="en-GB"/>
        </a:p>
      </dgm:t>
    </dgm:pt>
    <dgm:pt modelId="{A279290C-7C26-4F20-9044-740AE18CA6B0}" type="sibTrans" cxnId="{35AA87DD-42C8-480E-9C14-39B716AE24FD}">
      <dgm:prSet/>
      <dgm:spPr/>
      <dgm:t>
        <a:bodyPr/>
        <a:lstStyle/>
        <a:p>
          <a:endParaRPr lang="en-GB"/>
        </a:p>
      </dgm:t>
    </dgm:pt>
    <dgm:pt modelId="{85AC150C-D10E-4C31-BFFD-3887EF8209B0}">
      <dgm:prSet/>
      <dgm:spPr/>
      <dgm:t>
        <a:bodyPr/>
        <a:lstStyle/>
        <a:p>
          <a:r>
            <a:rPr lang="en-GB"/>
            <a:t>Manufacturers </a:t>
          </a:r>
        </a:p>
      </dgm:t>
    </dgm:pt>
    <dgm:pt modelId="{9F3623A2-E0B1-46AE-9F6E-35AF3AD56448}" type="parTrans" cxnId="{0DE8BF70-486E-4B53-879D-4ED26BC28F6E}">
      <dgm:prSet/>
      <dgm:spPr/>
      <dgm:t>
        <a:bodyPr/>
        <a:lstStyle/>
        <a:p>
          <a:endParaRPr lang="en-GB"/>
        </a:p>
      </dgm:t>
    </dgm:pt>
    <dgm:pt modelId="{AC70D101-87BC-442D-9118-822CF2DB4269}" type="sibTrans" cxnId="{0DE8BF70-486E-4B53-879D-4ED26BC28F6E}">
      <dgm:prSet/>
      <dgm:spPr/>
      <dgm:t>
        <a:bodyPr/>
        <a:lstStyle/>
        <a:p>
          <a:endParaRPr lang="en-GB"/>
        </a:p>
      </dgm:t>
    </dgm:pt>
    <dgm:pt modelId="{5C08121B-E2AC-4F8E-94A8-B960A9A41DDB}">
      <dgm:prSet phldrT="[Text]"/>
      <dgm:spPr/>
      <dgm:t>
        <a:bodyPr/>
        <a:lstStyle/>
        <a:p>
          <a:r>
            <a:rPr lang="en-GB"/>
            <a:t>Improves accuracy and security</a:t>
          </a:r>
          <a:endParaRPr lang="en-GB" baseline="30000">
            <a:highlight>
              <a:srgbClr val="FFFF00"/>
            </a:highlight>
          </a:endParaRPr>
        </a:p>
      </dgm:t>
    </dgm:pt>
    <dgm:pt modelId="{0F9EC73E-C38C-44D2-B7CD-7A182FA08156}" type="sibTrans" cxnId="{6A223C47-5F46-410E-A645-001E4A941927}">
      <dgm:prSet/>
      <dgm:spPr/>
      <dgm:t>
        <a:bodyPr/>
        <a:lstStyle/>
        <a:p>
          <a:endParaRPr lang="en-GB"/>
        </a:p>
      </dgm:t>
    </dgm:pt>
    <dgm:pt modelId="{6359871F-A1A0-4F6B-8EA5-77EE33F4ED99}" type="parTrans" cxnId="{6A223C47-5F46-410E-A645-001E4A941927}">
      <dgm:prSet/>
      <dgm:spPr/>
      <dgm:t>
        <a:bodyPr/>
        <a:lstStyle/>
        <a:p>
          <a:endParaRPr lang="en-GB"/>
        </a:p>
      </dgm:t>
    </dgm:pt>
    <dgm:pt modelId="{F3982258-A375-4534-AD6D-0EC6DCF4F5CD}">
      <dgm:prSet phldrT="[Text]"/>
      <dgm:spPr/>
      <dgm:t>
        <a:bodyPr/>
        <a:lstStyle/>
        <a:p>
          <a:pPr>
            <a:spcAft>
              <a:spcPct val="15000"/>
            </a:spcAft>
          </a:pPr>
          <a:r>
            <a:rPr lang="en-GB"/>
            <a:t>No Full Impact Assessment Is required as the changes will be included in the post PIT change request. </a:t>
          </a:r>
        </a:p>
      </dgm:t>
    </dgm:pt>
    <dgm:pt modelId="{6C3C9B47-4FBB-475A-892D-F376A672A354}" type="parTrans" cxnId="{3DF40EB6-4AF9-4AFB-9E8E-CB7888B3C228}">
      <dgm:prSet/>
      <dgm:spPr/>
      <dgm:t>
        <a:bodyPr/>
        <a:lstStyle/>
        <a:p>
          <a:endParaRPr lang="en-GB"/>
        </a:p>
      </dgm:t>
    </dgm:pt>
    <dgm:pt modelId="{25B950B6-1F91-4FE0-AD28-92A60DD09C0A}" type="sibTrans" cxnId="{3DF40EB6-4AF9-4AFB-9E8E-CB7888B3C228}">
      <dgm:prSet/>
      <dgm:spPr/>
      <dgm:t>
        <a:bodyPr/>
        <a:lstStyle/>
        <a:p>
          <a:endParaRPr lang="en-GB"/>
        </a:p>
      </dgm:t>
    </dgm:pt>
    <dgm:pt modelId="{A458A30C-047A-4745-8EA7-B127D16C9CA6}" type="pres">
      <dgm:prSet presAssocID="{6E15E15E-62B6-4D61-AE71-6971E65CE8F1}" presName="Name0" presStyleCnt="0">
        <dgm:presLayoutVars>
          <dgm:dir/>
          <dgm:resizeHandles val="exact"/>
        </dgm:presLayoutVars>
      </dgm:prSet>
      <dgm:spPr/>
    </dgm:pt>
    <dgm:pt modelId="{5CDA4B94-8040-42AA-BF9B-AA4BF3EADEF3}" type="pres">
      <dgm:prSet presAssocID="{5CEF3B12-2D86-40AC-83E8-A657800428A8}" presName="composite" presStyleCnt="0"/>
      <dgm:spPr/>
    </dgm:pt>
    <dgm:pt modelId="{5FCFAB32-1FC4-49AA-94AA-77D8A95437CC}" type="pres">
      <dgm:prSet presAssocID="{5CEF3B12-2D86-40AC-83E8-A657800428A8}" presName="rect1" presStyleLbl="trAlignAcc1" presStyleIdx="0" presStyleCnt="4">
        <dgm:presLayoutVars>
          <dgm:bulletEnabled val="1"/>
        </dgm:presLayoutVars>
      </dgm:prSet>
      <dgm:spPr/>
    </dgm:pt>
    <dgm:pt modelId="{302E75A8-6911-4D74-ADAD-88B57630A940}" type="pres">
      <dgm:prSet presAssocID="{5CEF3B12-2D86-40AC-83E8-A657800428A8}" presName="rect2" presStyleLbl="fgImgPlace1" presStyleIdx="0" presStyleCnt="4" custScaleX="76000" custScaleY="88017" custLinFactNeighborX="13005" custLinFactNeighborY="1344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Cause And Effect with solid fill"/>
        </a:ext>
      </dgm:extLst>
    </dgm:pt>
    <dgm:pt modelId="{47D2953D-9054-44B0-A41A-4EFC5FC1C9D2}" type="pres">
      <dgm:prSet presAssocID="{0A35A87F-BBA8-4CF6-AF1E-FE831E62F805}" presName="sibTrans" presStyleCnt="0"/>
      <dgm:spPr/>
    </dgm:pt>
    <dgm:pt modelId="{0E6A1F29-9E93-4894-A02E-2C07809DA5CD}" type="pres">
      <dgm:prSet presAssocID="{ABA9F1D5-BA4F-42AA-AE3A-9FAE4CD21C6D}" presName="composite" presStyleCnt="0"/>
      <dgm:spPr/>
    </dgm:pt>
    <dgm:pt modelId="{B4CC7FE1-395C-4CA2-A4C2-9D092042AC57}" type="pres">
      <dgm:prSet presAssocID="{ABA9F1D5-BA4F-42AA-AE3A-9FAE4CD21C6D}" presName="rect1" presStyleLbl="trAlignAcc1" presStyleIdx="1" presStyleCnt="4">
        <dgm:presLayoutVars>
          <dgm:bulletEnabled val="1"/>
        </dgm:presLayoutVars>
      </dgm:prSet>
      <dgm:spPr/>
    </dgm:pt>
    <dgm:pt modelId="{D15AEE2E-9723-4DE9-B9E9-957693A3366B}" type="pres">
      <dgm:prSet presAssocID="{ABA9F1D5-BA4F-42AA-AE3A-9FAE4CD21C6D}" presName="rect2" presStyleLbl="fgImgPlace1" presStyleIdx="1" presStyleCnt="4" custScaleX="76385" custScaleY="88080" custLinFactNeighborX="10870" custLinFactNeighborY="983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Coins outline"/>
        </a:ext>
      </dgm:extLst>
    </dgm:pt>
    <dgm:pt modelId="{40AE3411-3D31-4546-870C-F9478E2A7575}" type="pres">
      <dgm:prSet presAssocID="{10D59237-17D7-44FD-ABB4-8A316EEBF648}" presName="sibTrans" presStyleCnt="0"/>
      <dgm:spPr/>
    </dgm:pt>
    <dgm:pt modelId="{34A27CDD-BA09-45B4-8C81-4FCE44123789}" type="pres">
      <dgm:prSet presAssocID="{38B82181-96FF-4E90-ABEF-79C971D4D8C0}" presName="composite" presStyleCnt="0"/>
      <dgm:spPr/>
    </dgm:pt>
    <dgm:pt modelId="{296BCE48-17F6-4136-ABC5-A858A939B077}" type="pres">
      <dgm:prSet presAssocID="{38B82181-96FF-4E90-ABEF-79C971D4D8C0}" presName="rect1" presStyleLbl="trAlignAcc1" presStyleIdx="2" presStyleCnt="4" custLinFactNeighborX="477">
        <dgm:presLayoutVars>
          <dgm:bulletEnabled val="1"/>
        </dgm:presLayoutVars>
      </dgm:prSet>
      <dgm:spPr/>
    </dgm:pt>
    <dgm:pt modelId="{89C73D10-A4C7-4643-A8B8-3CEB54EE1830}" type="pres">
      <dgm:prSet presAssocID="{38B82181-96FF-4E90-ABEF-79C971D4D8C0}" presName="rect2" presStyleLbl="fgImgPlace1" presStyleIdx="2" presStyleCnt="4" custScaleX="86123" custScaleY="78207" custLinFactNeighborX="20316" custLinFactNeighborY="686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Target outline"/>
        </a:ext>
      </dgm:extLst>
    </dgm:pt>
    <dgm:pt modelId="{E74A860F-1134-477D-AF01-0DC00A1DB31F}" type="pres">
      <dgm:prSet presAssocID="{83274E40-8982-426A-B3FB-83FA27BF8F7B}" presName="sibTrans" presStyleCnt="0"/>
      <dgm:spPr/>
    </dgm:pt>
    <dgm:pt modelId="{EFFCD17D-6170-4249-B444-27E5EF396B03}" type="pres">
      <dgm:prSet presAssocID="{67243622-194D-4C88-906C-E1A9377D880F}" presName="composite" presStyleCnt="0"/>
      <dgm:spPr/>
    </dgm:pt>
    <dgm:pt modelId="{68B53B4E-32B5-41BE-AA6F-EB11F5F12034}" type="pres">
      <dgm:prSet presAssocID="{67243622-194D-4C88-906C-E1A9377D880F}" presName="rect1" presStyleLbl="trAlignAcc1" presStyleIdx="3" presStyleCnt="4" custLinFactNeighborX="-1482" custLinFactNeighborY="212">
        <dgm:presLayoutVars>
          <dgm:bulletEnabled val="1"/>
        </dgm:presLayoutVars>
      </dgm:prSet>
      <dgm:spPr/>
    </dgm:pt>
    <dgm:pt modelId="{EE8F6BD5-89DD-49EB-AB76-727E75E95D36}" type="pres">
      <dgm:prSet presAssocID="{67243622-194D-4C88-906C-E1A9377D880F}" presName="rect2" presStyleLbl="fgImgPlace1" presStyleIdx="3" presStyleCnt="4" custScaleX="92843" custScaleY="79523" custLinFactNeighborX="13655" custLinFactNeighborY="7835"/>
      <dgm:spPr>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dgm:spPr>
      <dgm:extLst>
        <a:ext uri="{E40237B7-FDA0-4F09-8148-C483321AD2D9}">
          <dgm14:cNvPr xmlns:dgm14="http://schemas.microsoft.com/office/drawing/2010/diagram" id="0" name="" descr="Upward trend with solid fill"/>
        </a:ext>
      </dgm:extLst>
    </dgm:pt>
  </dgm:ptLst>
  <dgm:cxnLst>
    <dgm:cxn modelId="{100C4F0C-BE58-4AA0-A736-8EAFA8CADC2C}" srcId="{6E15E15E-62B6-4D61-AE71-6971E65CE8F1}" destId="{5CEF3B12-2D86-40AC-83E8-A657800428A8}" srcOrd="0" destOrd="0" parTransId="{489AE42F-BBE2-41F5-BBE8-1C1D5E4B3E82}" sibTransId="{0A35A87F-BBA8-4CF6-AF1E-FE831E62F805}"/>
    <dgm:cxn modelId="{5CB5FA1A-E4BD-44CD-B7DD-E731A37AE96F}" type="presOf" srcId="{C9724040-5680-4524-A948-6E862180D845}" destId="{296BCE48-17F6-4136-ABC5-A858A939B077}" srcOrd="0" destOrd="1" presId="urn:microsoft.com/office/officeart/2008/layout/PictureStrips"/>
    <dgm:cxn modelId="{A051EB1E-2B22-44EE-9699-4EE792821858}" type="presOf" srcId="{5CEF3B12-2D86-40AC-83E8-A657800428A8}" destId="{5FCFAB32-1FC4-49AA-94AA-77D8A95437CC}" srcOrd="0" destOrd="0" presId="urn:microsoft.com/office/officeart/2008/layout/PictureStrips"/>
    <dgm:cxn modelId="{FBA99B1F-380E-49DB-8418-A29F62CF16A6}" srcId="{5CEF3B12-2D86-40AC-83E8-A657800428A8}" destId="{CE8BB466-3A21-4F38-A886-0C159F0FD248}" srcOrd="0" destOrd="0" parTransId="{A7011321-39A4-4327-8869-0A027FF0044D}" sibTransId="{66CBF718-62B3-4EE7-88FC-CD492CC3F4F0}"/>
    <dgm:cxn modelId="{6BEEFD27-DD6B-42B4-98D8-9AEE18B95362}" type="presOf" srcId="{67243622-194D-4C88-906C-E1A9377D880F}" destId="{68B53B4E-32B5-41BE-AA6F-EB11F5F12034}" srcOrd="0" destOrd="0" presId="urn:microsoft.com/office/officeart/2008/layout/PictureStrips"/>
    <dgm:cxn modelId="{68F7702D-AD96-41AD-A2AB-58C1D7111B39}" type="presOf" srcId="{6792D878-EF6C-4C97-ADE5-25213563D97A}" destId="{B4CC7FE1-395C-4CA2-A4C2-9D092042AC57}" srcOrd="0" destOrd="1" presId="urn:microsoft.com/office/officeart/2008/layout/PictureStrips"/>
    <dgm:cxn modelId="{9C8BCD2E-0713-4899-B8DD-15BB704C1508}" srcId="{6E15E15E-62B6-4D61-AE71-6971E65CE8F1}" destId="{ABA9F1D5-BA4F-42AA-AE3A-9FAE4CD21C6D}" srcOrd="1" destOrd="0" parTransId="{58308150-E3CC-44D7-B93B-C75C489ED364}" sibTransId="{10D59237-17D7-44FD-ABB4-8A316EEBF648}"/>
    <dgm:cxn modelId="{8D286C36-2836-4073-B0FE-21A135245A98}" type="presOf" srcId="{85AC150C-D10E-4C31-BFFD-3887EF8209B0}" destId="{5FCFAB32-1FC4-49AA-94AA-77D8A95437CC}" srcOrd="0" destOrd="3" presId="urn:microsoft.com/office/officeart/2008/layout/PictureStrips"/>
    <dgm:cxn modelId="{6A223C47-5F46-410E-A645-001E4A941927}" srcId="{67243622-194D-4C88-906C-E1A9377D880F}" destId="{5C08121B-E2AC-4F8E-94A8-B960A9A41DDB}" srcOrd="0" destOrd="0" parTransId="{6359871F-A1A0-4F6B-8EA5-77EE33F4ED99}" sibTransId="{0F9EC73E-C38C-44D2-B7CD-7A182FA08156}"/>
    <dgm:cxn modelId="{843C304C-66B3-485A-A6D3-2B3E6977D203}" srcId="{6E15E15E-62B6-4D61-AE71-6971E65CE8F1}" destId="{67243622-194D-4C88-906C-E1A9377D880F}" srcOrd="3" destOrd="0" parTransId="{0F07E392-E4A2-4F4C-BB4D-9A90A38916D7}" sibTransId="{069B842A-EE05-4D62-AAF3-3E8C6767A366}"/>
    <dgm:cxn modelId="{EC46B14E-7444-49BC-BE5B-D1E852B380A3}" type="presOf" srcId="{ABA9F1D5-BA4F-42AA-AE3A-9FAE4CD21C6D}" destId="{B4CC7FE1-395C-4CA2-A4C2-9D092042AC57}" srcOrd="0" destOrd="0" presId="urn:microsoft.com/office/officeart/2008/layout/PictureStrips"/>
    <dgm:cxn modelId="{0DE8BF70-486E-4B53-879D-4ED26BC28F6E}" srcId="{5CEF3B12-2D86-40AC-83E8-A657800428A8}" destId="{85AC150C-D10E-4C31-BFFD-3887EF8209B0}" srcOrd="2" destOrd="0" parTransId="{9F3623A2-E0B1-46AE-9F6E-35AF3AD56448}" sibTransId="{AC70D101-87BC-442D-9118-822CF2DB4269}"/>
    <dgm:cxn modelId="{39D9D855-4634-4757-8C17-B0BA24B39B14}" type="presOf" srcId="{CE8BB466-3A21-4F38-A886-0C159F0FD248}" destId="{5FCFAB32-1FC4-49AA-94AA-77D8A95437CC}" srcOrd="0" destOrd="1" presId="urn:microsoft.com/office/officeart/2008/layout/PictureStrips"/>
    <dgm:cxn modelId="{B6F56791-1774-4E12-A6B7-75EA7605B355}" type="presOf" srcId="{6E15E15E-62B6-4D61-AE71-6971E65CE8F1}" destId="{A458A30C-047A-4745-8EA7-B127D16C9CA6}" srcOrd="0" destOrd="0" presId="urn:microsoft.com/office/officeart/2008/layout/PictureStrips"/>
    <dgm:cxn modelId="{4D25879F-7C17-49D8-8A1A-CB2A42C564CC}" srcId="{38B82181-96FF-4E90-ABEF-79C971D4D8C0}" destId="{C9724040-5680-4524-A948-6E862180D845}" srcOrd="0" destOrd="0" parTransId="{E050403F-6C94-4595-B174-EE8F36967B2F}" sibTransId="{F9B4B358-9A45-4603-B3D2-8F683EDE86E8}"/>
    <dgm:cxn modelId="{FDF6F5A1-595E-4710-89EA-7466BFA34930}" type="presOf" srcId="{5C08121B-E2AC-4F8E-94A8-B960A9A41DDB}" destId="{68B53B4E-32B5-41BE-AA6F-EB11F5F12034}" srcOrd="0" destOrd="1" presId="urn:microsoft.com/office/officeart/2008/layout/PictureStrips"/>
    <dgm:cxn modelId="{3DF40EB6-4AF9-4AFB-9E8E-CB7888B3C228}" srcId="{ABA9F1D5-BA4F-42AA-AE3A-9FAE4CD21C6D}" destId="{F3982258-A375-4534-AD6D-0EC6DCF4F5CD}" srcOrd="1" destOrd="0" parTransId="{6C3C9B47-4FBB-475A-892D-F376A672A354}" sibTransId="{25B950B6-1F91-4FE0-AD28-92A60DD09C0A}"/>
    <dgm:cxn modelId="{227654BD-E811-4C65-ADCC-95A2E12E028F}" type="presOf" srcId="{F3982258-A375-4534-AD6D-0EC6DCF4F5CD}" destId="{B4CC7FE1-395C-4CA2-A4C2-9D092042AC57}" srcOrd="0" destOrd="2" presId="urn:microsoft.com/office/officeart/2008/layout/PictureStrips"/>
    <dgm:cxn modelId="{520007CF-8BCB-4BB3-A4ED-F164C29635A5}" type="presOf" srcId="{38B82181-96FF-4E90-ABEF-79C971D4D8C0}" destId="{296BCE48-17F6-4136-ABC5-A858A939B077}" srcOrd="0" destOrd="0" presId="urn:microsoft.com/office/officeart/2008/layout/PictureStrips"/>
    <dgm:cxn modelId="{35AA87DD-42C8-480E-9C14-39B716AE24FD}" srcId="{5CEF3B12-2D86-40AC-83E8-A657800428A8}" destId="{525304CF-1623-4F08-B0B4-7BDDDA3DFC93}" srcOrd="1" destOrd="0" parTransId="{65B49477-FAD9-4D3A-9B4F-45EAC63E725B}" sibTransId="{A279290C-7C26-4F20-9044-740AE18CA6B0}"/>
    <dgm:cxn modelId="{A57F92E3-1DC8-4747-A639-7AA47488E715}" srcId="{ABA9F1D5-BA4F-42AA-AE3A-9FAE4CD21C6D}" destId="{6792D878-EF6C-4C97-ADE5-25213563D97A}" srcOrd="0" destOrd="0" parTransId="{381F9D65-03C0-4464-B79C-2E3E8347F80E}" sibTransId="{9C0C2726-E2C0-4C42-A621-406CFF421F73}"/>
    <dgm:cxn modelId="{88313DF2-C72E-4012-924E-33EC68EA861E}" srcId="{6E15E15E-62B6-4D61-AE71-6971E65CE8F1}" destId="{38B82181-96FF-4E90-ABEF-79C971D4D8C0}" srcOrd="2" destOrd="0" parTransId="{730ACAF5-1F6D-47FA-B400-11CC840A8191}" sibTransId="{83274E40-8982-426A-B3FB-83FA27BF8F7B}"/>
    <dgm:cxn modelId="{464276F3-2BFC-488D-B7A8-EBA199C78988}" type="presOf" srcId="{525304CF-1623-4F08-B0B4-7BDDDA3DFC93}" destId="{5FCFAB32-1FC4-49AA-94AA-77D8A95437CC}" srcOrd="0" destOrd="2" presId="urn:microsoft.com/office/officeart/2008/layout/PictureStrips"/>
    <dgm:cxn modelId="{C0C03732-5A55-4170-9215-086C5E8BB67C}" type="presParOf" srcId="{A458A30C-047A-4745-8EA7-B127D16C9CA6}" destId="{5CDA4B94-8040-42AA-BF9B-AA4BF3EADEF3}" srcOrd="0" destOrd="0" presId="urn:microsoft.com/office/officeart/2008/layout/PictureStrips"/>
    <dgm:cxn modelId="{9264662A-0D98-41B3-B385-5876A4DDEF90}" type="presParOf" srcId="{5CDA4B94-8040-42AA-BF9B-AA4BF3EADEF3}" destId="{5FCFAB32-1FC4-49AA-94AA-77D8A95437CC}" srcOrd="0" destOrd="0" presId="urn:microsoft.com/office/officeart/2008/layout/PictureStrips"/>
    <dgm:cxn modelId="{9DB1366C-E7AE-445D-8D16-5F30529FF9A3}" type="presParOf" srcId="{5CDA4B94-8040-42AA-BF9B-AA4BF3EADEF3}" destId="{302E75A8-6911-4D74-ADAD-88B57630A940}" srcOrd="1" destOrd="0" presId="urn:microsoft.com/office/officeart/2008/layout/PictureStrips"/>
    <dgm:cxn modelId="{C63775E6-90DA-4AD5-A017-0604612BA00D}" type="presParOf" srcId="{A458A30C-047A-4745-8EA7-B127D16C9CA6}" destId="{47D2953D-9054-44B0-A41A-4EFC5FC1C9D2}" srcOrd="1" destOrd="0" presId="urn:microsoft.com/office/officeart/2008/layout/PictureStrips"/>
    <dgm:cxn modelId="{0EA53945-F9BF-4857-B7FE-DFA2A6E036D1}" type="presParOf" srcId="{A458A30C-047A-4745-8EA7-B127D16C9CA6}" destId="{0E6A1F29-9E93-4894-A02E-2C07809DA5CD}" srcOrd="2" destOrd="0" presId="urn:microsoft.com/office/officeart/2008/layout/PictureStrips"/>
    <dgm:cxn modelId="{8EF2AF17-3391-4492-A03F-B53D64C54884}" type="presParOf" srcId="{0E6A1F29-9E93-4894-A02E-2C07809DA5CD}" destId="{B4CC7FE1-395C-4CA2-A4C2-9D092042AC57}" srcOrd="0" destOrd="0" presId="urn:microsoft.com/office/officeart/2008/layout/PictureStrips"/>
    <dgm:cxn modelId="{2812A072-F2B5-4E63-89F1-A4D84DEB50B3}" type="presParOf" srcId="{0E6A1F29-9E93-4894-A02E-2C07809DA5CD}" destId="{D15AEE2E-9723-4DE9-B9E9-957693A3366B}" srcOrd="1" destOrd="0" presId="urn:microsoft.com/office/officeart/2008/layout/PictureStrips"/>
    <dgm:cxn modelId="{690266D9-C437-454C-87ED-0366F5CDED01}" type="presParOf" srcId="{A458A30C-047A-4745-8EA7-B127D16C9CA6}" destId="{40AE3411-3D31-4546-870C-F9478E2A7575}" srcOrd="3" destOrd="0" presId="urn:microsoft.com/office/officeart/2008/layout/PictureStrips"/>
    <dgm:cxn modelId="{119CD1F8-5668-4709-8E90-098D27A5C82A}" type="presParOf" srcId="{A458A30C-047A-4745-8EA7-B127D16C9CA6}" destId="{34A27CDD-BA09-45B4-8C81-4FCE44123789}" srcOrd="4" destOrd="0" presId="urn:microsoft.com/office/officeart/2008/layout/PictureStrips"/>
    <dgm:cxn modelId="{19DD7293-C6F9-4902-9FBA-34C3D8ADBCD7}" type="presParOf" srcId="{34A27CDD-BA09-45B4-8C81-4FCE44123789}" destId="{296BCE48-17F6-4136-ABC5-A858A939B077}" srcOrd="0" destOrd="0" presId="urn:microsoft.com/office/officeart/2008/layout/PictureStrips"/>
    <dgm:cxn modelId="{5E0F287C-56A5-4647-9E8F-3472F9706192}" type="presParOf" srcId="{34A27CDD-BA09-45B4-8C81-4FCE44123789}" destId="{89C73D10-A4C7-4643-A8B8-3CEB54EE1830}" srcOrd="1" destOrd="0" presId="urn:microsoft.com/office/officeart/2008/layout/PictureStrips"/>
    <dgm:cxn modelId="{7138CEC1-2EF0-43A2-AB92-ECD9F22FE6D4}" type="presParOf" srcId="{A458A30C-047A-4745-8EA7-B127D16C9CA6}" destId="{E74A860F-1134-477D-AF01-0DC00A1DB31F}" srcOrd="5" destOrd="0" presId="urn:microsoft.com/office/officeart/2008/layout/PictureStrips"/>
    <dgm:cxn modelId="{BCD000D0-183B-4075-8764-FBFA244579D9}" type="presParOf" srcId="{A458A30C-047A-4745-8EA7-B127D16C9CA6}" destId="{EFFCD17D-6170-4249-B444-27E5EF396B03}" srcOrd="6" destOrd="0" presId="urn:microsoft.com/office/officeart/2008/layout/PictureStrips"/>
    <dgm:cxn modelId="{6B0C670F-5217-49D2-94A4-19C17D0AA162}" type="presParOf" srcId="{EFFCD17D-6170-4249-B444-27E5EF396B03}" destId="{68B53B4E-32B5-41BE-AA6F-EB11F5F12034}" srcOrd="0" destOrd="0" presId="urn:microsoft.com/office/officeart/2008/layout/PictureStrips"/>
    <dgm:cxn modelId="{FE09B4BE-BFEC-4BD0-A253-85DD4DB3503A}" type="presParOf" srcId="{EFFCD17D-6170-4249-B444-27E5EF396B03}" destId="{EE8F6BD5-89DD-49EB-AB76-727E75E95D3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44F5EE1-C8E3-4CE7-A4F7-032712FCED57}"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GB"/>
        </a:p>
      </dgm:t>
    </dgm:pt>
    <dgm:pt modelId="{C2DB0B73-5EBC-499B-8942-132AD3CD4252}">
      <dgm:prSet phldrT="[Text]"/>
      <dgm:spPr/>
      <dgm:t>
        <a:bodyPr/>
        <a:lstStyle/>
        <a:p>
          <a:r>
            <a:rPr lang="en-GB"/>
            <a:t>Change Sub Committee</a:t>
          </a:r>
        </a:p>
        <a:p>
          <a:r>
            <a:rPr lang="en-GB" b="1"/>
            <a:t>17 Jan 2023</a:t>
          </a:r>
        </a:p>
      </dgm:t>
    </dgm:pt>
    <dgm:pt modelId="{E2160EB1-F063-4B68-A19A-800B2C3D37BD}" type="parTrans" cxnId="{86CB192C-9F31-4B27-8130-67C93FFA5C06}">
      <dgm:prSet/>
      <dgm:spPr/>
      <dgm:t>
        <a:bodyPr/>
        <a:lstStyle/>
        <a:p>
          <a:endParaRPr lang="en-GB"/>
        </a:p>
      </dgm:t>
    </dgm:pt>
    <dgm:pt modelId="{27203E4A-AFFA-467E-AE25-EA52D08FA16A}" type="sibTrans" cxnId="{86CB192C-9F31-4B27-8130-67C93FFA5C06}">
      <dgm:prSet/>
      <dgm:spPr/>
      <dgm:t>
        <a:bodyPr/>
        <a:lstStyle/>
        <a:p>
          <a:endParaRPr lang="en-GB"/>
        </a:p>
      </dgm:t>
    </dgm:pt>
    <dgm:pt modelId="{B475829C-2EA9-4005-A9AA-58C748337EF2}">
      <dgm:prSet phldrT="[Text]"/>
      <dgm:spPr/>
      <dgm:t>
        <a:bodyPr/>
        <a:lstStyle/>
        <a:p>
          <a:r>
            <a:rPr lang="en-GB"/>
            <a:t>Modification Report Consultation</a:t>
          </a:r>
        </a:p>
        <a:p>
          <a:r>
            <a:rPr lang="en-GB" b="1"/>
            <a:t>18 Jan 2023 - 2 Feb 2023</a:t>
          </a:r>
        </a:p>
        <a:p>
          <a:endParaRPr lang="en-GB"/>
        </a:p>
      </dgm:t>
    </dgm:pt>
    <dgm:pt modelId="{1305D98C-6EBA-4434-B6D7-26E0ACB7E449}" type="parTrans" cxnId="{182EB9AC-D1B6-4EE7-AD4B-0E8441E14FDC}">
      <dgm:prSet/>
      <dgm:spPr/>
      <dgm:t>
        <a:bodyPr/>
        <a:lstStyle/>
        <a:p>
          <a:endParaRPr lang="en-GB"/>
        </a:p>
      </dgm:t>
    </dgm:pt>
    <dgm:pt modelId="{674AEE6A-EB30-4CC3-ABEF-80A290958BC3}" type="sibTrans" cxnId="{182EB9AC-D1B6-4EE7-AD4B-0E8441E14FDC}">
      <dgm:prSet/>
      <dgm:spPr/>
      <dgm:t>
        <a:bodyPr/>
        <a:lstStyle/>
        <a:p>
          <a:endParaRPr lang="en-GB"/>
        </a:p>
      </dgm:t>
    </dgm:pt>
    <dgm:pt modelId="{BCC5EBCE-626D-4C26-8018-9D3174004703}">
      <dgm:prSet phldrT="[Text]"/>
      <dgm:spPr/>
      <dgm:t>
        <a:bodyPr/>
        <a:lstStyle/>
        <a:p>
          <a:r>
            <a:rPr lang="en-GB"/>
            <a:t>Vote at Change Board </a:t>
          </a:r>
        </a:p>
        <a:p>
          <a:r>
            <a:rPr lang="en-GB" b="1"/>
            <a:t>22 Feb 2023</a:t>
          </a:r>
        </a:p>
      </dgm:t>
    </dgm:pt>
    <dgm:pt modelId="{FC67E9E4-D1F4-418A-8DBE-056463766A3B}" type="parTrans" cxnId="{A726B960-1288-4044-8EA6-9F71C00272EE}">
      <dgm:prSet/>
      <dgm:spPr/>
      <dgm:t>
        <a:bodyPr/>
        <a:lstStyle/>
        <a:p>
          <a:endParaRPr lang="en-GB"/>
        </a:p>
      </dgm:t>
    </dgm:pt>
    <dgm:pt modelId="{EC126D86-4F6C-4FF5-898D-29D84ADD97E6}" type="sibTrans" cxnId="{A726B960-1288-4044-8EA6-9F71C00272EE}">
      <dgm:prSet/>
      <dgm:spPr/>
      <dgm:t>
        <a:bodyPr/>
        <a:lstStyle/>
        <a:p>
          <a:endParaRPr lang="en-GB"/>
        </a:p>
      </dgm:t>
    </dgm:pt>
    <dgm:pt modelId="{ACA1226C-6D59-4E40-A9C6-FFC78BD1FE8C}" type="pres">
      <dgm:prSet presAssocID="{344F5EE1-C8E3-4CE7-A4F7-032712FCED57}" presName="Name0" presStyleCnt="0">
        <dgm:presLayoutVars>
          <dgm:dir/>
          <dgm:resizeHandles val="exact"/>
        </dgm:presLayoutVars>
      </dgm:prSet>
      <dgm:spPr/>
    </dgm:pt>
    <dgm:pt modelId="{FFF5200B-9492-4CB9-8E27-C2A19E7AB277}" type="pres">
      <dgm:prSet presAssocID="{344F5EE1-C8E3-4CE7-A4F7-032712FCED57}" presName="arrow" presStyleLbl="bgShp" presStyleIdx="0" presStyleCnt="1"/>
      <dgm:spPr/>
    </dgm:pt>
    <dgm:pt modelId="{05F6A494-1FCF-456E-A6A5-DE0EE8F3358E}" type="pres">
      <dgm:prSet presAssocID="{344F5EE1-C8E3-4CE7-A4F7-032712FCED57}" presName="points" presStyleCnt="0"/>
      <dgm:spPr/>
    </dgm:pt>
    <dgm:pt modelId="{D7E1BAA8-5F01-43D6-941A-9D4AB3E91BF9}" type="pres">
      <dgm:prSet presAssocID="{C2DB0B73-5EBC-499B-8942-132AD3CD4252}" presName="compositeA" presStyleCnt="0"/>
      <dgm:spPr/>
    </dgm:pt>
    <dgm:pt modelId="{60B2BCA1-78D5-4837-8B82-B953B055B119}" type="pres">
      <dgm:prSet presAssocID="{C2DB0B73-5EBC-499B-8942-132AD3CD4252}" presName="textA" presStyleLbl="revTx" presStyleIdx="0" presStyleCnt="3">
        <dgm:presLayoutVars>
          <dgm:bulletEnabled val="1"/>
        </dgm:presLayoutVars>
      </dgm:prSet>
      <dgm:spPr/>
    </dgm:pt>
    <dgm:pt modelId="{5F31D754-C7F7-4BC5-AFD5-1E407E689D82}" type="pres">
      <dgm:prSet presAssocID="{C2DB0B73-5EBC-499B-8942-132AD3CD4252}" presName="circleA" presStyleLbl="node1" presStyleIdx="0" presStyleCnt="3"/>
      <dgm:spPr/>
    </dgm:pt>
    <dgm:pt modelId="{158F428E-2B17-4DB4-9AF6-66CAB574DC34}" type="pres">
      <dgm:prSet presAssocID="{C2DB0B73-5EBC-499B-8942-132AD3CD4252}" presName="spaceA" presStyleCnt="0"/>
      <dgm:spPr/>
    </dgm:pt>
    <dgm:pt modelId="{1860449B-2038-4F6D-91EA-A3D91D22DE4A}" type="pres">
      <dgm:prSet presAssocID="{27203E4A-AFFA-467E-AE25-EA52D08FA16A}" presName="space" presStyleCnt="0"/>
      <dgm:spPr/>
    </dgm:pt>
    <dgm:pt modelId="{B4D88D54-B692-4CE9-A248-1AA3DE171F24}" type="pres">
      <dgm:prSet presAssocID="{B475829C-2EA9-4005-A9AA-58C748337EF2}" presName="compositeB" presStyleCnt="0"/>
      <dgm:spPr/>
    </dgm:pt>
    <dgm:pt modelId="{2A7E8CFD-133D-4F49-BE31-DFC49B94CCBF}" type="pres">
      <dgm:prSet presAssocID="{B475829C-2EA9-4005-A9AA-58C748337EF2}" presName="textB" presStyleLbl="revTx" presStyleIdx="1" presStyleCnt="3">
        <dgm:presLayoutVars>
          <dgm:bulletEnabled val="1"/>
        </dgm:presLayoutVars>
      </dgm:prSet>
      <dgm:spPr/>
    </dgm:pt>
    <dgm:pt modelId="{30132C24-19FD-4128-9459-E1979EB85AE0}" type="pres">
      <dgm:prSet presAssocID="{B475829C-2EA9-4005-A9AA-58C748337EF2}" presName="circleB" presStyleLbl="node1" presStyleIdx="1" presStyleCnt="3"/>
      <dgm:spPr/>
    </dgm:pt>
    <dgm:pt modelId="{271177CA-A603-4795-B496-42E9F87FDFC3}" type="pres">
      <dgm:prSet presAssocID="{B475829C-2EA9-4005-A9AA-58C748337EF2}" presName="spaceB" presStyleCnt="0"/>
      <dgm:spPr/>
    </dgm:pt>
    <dgm:pt modelId="{8EA489F7-3724-4E58-9F84-4610DA742C55}" type="pres">
      <dgm:prSet presAssocID="{674AEE6A-EB30-4CC3-ABEF-80A290958BC3}" presName="space" presStyleCnt="0"/>
      <dgm:spPr/>
    </dgm:pt>
    <dgm:pt modelId="{3EA61F8A-BF1F-4FBD-BA12-0F82B5EF86D7}" type="pres">
      <dgm:prSet presAssocID="{BCC5EBCE-626D-4C26-8018-9D3174004703}" presName="compositeA" presStyleCnt="0"/>
      <dgm:spPr/>
    </dgm:pt>
    <dgm:pt modelId="{AB9D3D8C-95D9-4D0F-A430-95051C79BE28}" type="pres">
      <dgm:prSet presAssocID="{BCC5EBCE-626D-4C26-8018-9D3174004703}" presName="textA" presStyleLbl="revTx" presStyleIdx="2" presStyleCnt="3">
        <dgm:presLayoutVars>
          <dgm:bulletEnabled val="1"/>
        </dgm:presLayoutVars>
      </dgm:prSet>
      <dgm:spPr/>
    </dgm:pt>
    <dgm:pt modelId="{9CAA0FB7-2220-40D0-835F-4E61A933EA68}" type="pres">
      <dgm:prSet presAssocID="{BCC5EBCE-626D-4C26-8018-9D3174004703}" presName="circleA" presStyleLbl="node1" presStyleIdx="2" presStyleCnt="3"/>
      <dgm:spPr/>
    </dgm:pt>
    <dgm:pt modelId="{2761D758-BF8F-4B61-8150-EE3FA2624BE0}" type="pres">
      <dgm:prSet presAssocID="{BCC5EBCE-626D-4C26-8018-9D3174004703}" presName="spaceA" presStyleCnt="0"/>
      <dgm:spPr/>
    </dgm:pt>
  </dgm:ptLst>
  <dgm:cxnLst>
    <dgm:cxn modelId="{554D2B09-3419-439D-A0C7-A3743FBC264E}" type="presOf" srcId="{B475829C-2EA9-4005-A9AA-58C748337EF2}" destId="{2A7E8CFD-133D-4F49-BE31-DFC49B94CCBF}" srcOrd="0" destOrd="0" presId="urn:microsoft.com/office/officeart/2005/8/layout/hProcess11"/>
    <dgm:cxn modelId="{577D4A16-B735-4B01-ACB5-7EEC82CC3FA7}" type="presOf" srcId="{344F5EE1-C8E3-4CE7-A4F7-032712FCED57}" destId="{ACA1226C-6D59-4E40-A9C6-FFC78BD1FE8C}" srcOrd="0" destOrd="0" presId="urn:microsoft.com/office/officeart/2005/8/layout/hProcess11"/>
    <dgm:cxn modelId="{59C0C21C-1AAA-43B3-BC45-5A4D78595EFB}" type="presOf" srcId="{BCC5EBCE-626D-4C26-8018-9D3174004703}" destId="{AB9D3D8C-95D9-4D0F-A430-95051C79BE28}" srcOrd="0" destOrd="0" presId="urn:microsoft.com/office/officeart/2005/8/layout/hProcess11"/>
    <dgm:cxn modelId="{86CB192C-9F31-4B27-8130-67C93FFA5C06}" srcId="{344F5EE1-C8E3-4CE7-A4F7-032712FCED57}" destId="{C2DB0B73-5EBC-499B-8942-132AD3CD4252}" srcOrd="0" destOrd="0" parTransId="{E2160EB1-F063-4B68-A19A-800B2C3D37BD}" sibTransId="{27203E4A-AFFA-467E-AE25-EA52D08FA16A}"/>
    <dgm:cxn modelId="{A726B960-1288-4044-8EA6-9F71C00272EE}" srcId="{344F5EE1-C8E3-4CE7-A4F7-032712FCED57}" destId="{BCC5EBCE-626D-4C26-8018-9D3174004703}" srcOrd="2" destOrd="0" parTransId="{FC67E9E4-D1F4-418A-8DBE-056463766A3B}" sibTransId="{EC126D86-4F6C-4FF5-898D-29D84ADD97E6}"/>
    <dgm:cxn modelId="{182EB9AC-D1B6-4EE7-AD4B-0E8441E14FDC}" srcId="{344F5EE1-C8E3-4CE7-A4F7-032712FCED57}" destId="{B475829C-2EA9-4005-A9AA-58C748337EF2}" srcOrd="1" destOrd="0" parTransId="{1305D98C-6EBA-4434-B6D7-26E0ACB7E449}" sibTransId="{674AEE6A-EB30-4CC3-ABEF-80A290958BC3}"/>
    <dgm:cxn modelId="{049508E3-E933-4BD4-824D-57E3B36ED735}" type="presOf" srcId="{C2DB0B73-5EBC-499B-8942-132AD3CD4252}" destId="{60B2BCA1-78D5-4837-8B82-B953B055B119}" srcOrd="0" destOrd="0" presId="urn:microsoft.com/office/officeart/2005/8/layout/hProcess11"/>
    <dgm:cxn modelId="{CB9E8876-BD9D-4D55-82D2-0F1A637C27D0}" type="presParOf" srcId="{ACA1226C-6D59-4E40-A9C6-FFC78BD1FE8C}" destId="{FFF5200B-9492-4CB9-8E27-C2A19E7AB277}" srcOrd="0" destOrd="0" presId="urn:microsoft.com/office/officeart/2005/8/layout/hProcess11"/>
    <dgm:cxn modelId="{27014F99-876F-400B-BFB8-5618831588E1}" type="presParOf" srcId="{ACA1226C-6D59-4E40-A9C6-FFC78BD1FE8C}" destId="{05F6A494-1FCF-456E-A6A5-DE0EE8F3358E}" srcOrd="1" destOrd="0" presId="urn:microsoft.com/office/officeart/2005/8/layout/hProcess11"/>
    <dgm:cxn modelId="{85E5991E-BBE9-46BD-9F5F-421BF03049FF}" type="presParOf" srcId="{05F6A494-1FCF-456E-A6A5-DE0EE8F3358E}" destId="{D7E1BAA8-5F01-43D6-941A-9D4AB3E91BF9}" srcOrd="0" destOrd="0" presId="urn:microsoft.com/office/officeart/2005/8/layout/hProcess11"/>
    <dgm:cxn modelId="{CEB8E97D-BDA3-4D5E-A556-25FAAE7E2A88}" type="presParOf" srcId="{D7E1BAA8-5F01-43D6-941A-9D4AB3E91BF9}" destId="{60B2BCA1-78D5-4837-8B82-B953B055B119}" srcOrd="0" destOrd="0" presId="urn:microsoft.com/office/officeart/2005/8/layout/hProcess11"/>
    <dgm:cxn modelId="{B7020D8C-7A82-485E-95A2-8CE8A23BC482}" type="presParOf" srcId="{D7E1BAA8-5F01-43D6-941A-9D4AB3E91BF9}" destId="{5F31D754-C7F7-4BC5-AFD5-1E407E689D82}" srcOrd="1" destOrd="0" presId="urn:microsoft.com/office/officeart/2005/8/layout/hProcess11"/>
    <dgm:cxn modelId="{5863B8B7-0D4F-443A-B876-1E1F7F5E04CC}" type="presParOf" srcId="{D7E1BAA8-5F01-43D6-941A-9D4AB3E91BF9}" destId="{158F428E-2B17-4DB4-9AF6-66CAB574DC34}" srcOrd="2" destOrd="0" presId="urn:microsoft.com/office/officeart/2005/8/layout/hProcess11"/>
    <dgm:cxn modelId="{8DF84FDE-F5EE-4075-B9F1-0C49FC4BBC39}" type="presParOf" srcId="{05F6A494-1FCF-456E-A6A5-DE0EE8F3358E}" destId="{1860449B-2038-4F6D-91EA-A3D91D22DE4A}" srcOrd="1" destOrd="0" presId="urn:microsoft.com/office/officeart/2005/8/layout/hProcess11"/>
    <dgm:cxn modelId="{3228B0CA-C0A8-474A-BCFF-33F80779C127}" type="presParOf" srcId="{05F6A494-1FCF-456E-A6A5-DE0EE8F3358E}" destId="{B4D88D54-B692-4CE9-A248-1AA3DE171F24}" srcOrd="2" destOrd="0" presId="urn:microsoft.com/office/officeart/2005/8/layout/hProcess11"/>
    <dgm:cxn modelId="{0184F671-53CA-4CE9-AAC8-4DA506E2434D}" type="presParOf" srcId="{B4D88D54-B692-4CE9-A248-1AA3DE171F24}" destId="{2A7E8CFD-133D-4F49-BE31-DFC49B94CCBF}" srcOrd="0" destOrd="0" presId="urn:microsoft.com/office/officeart/2005/8/layout/hProcess11"/>
    <dgm:cxn modelId="{E10D1790-D8FE-44AA-B463-0A16342F2317}" type="presParOf" srcId="{B4D88D54-B692-4CE9-A248-1AA3DE171F24}" destId="{30132C24-19FD-4128-9459-E1979EB85AE0}" srcOrd="1" destOrd="0" presId="urn:microsoft.com/office/officeart/2005/8/layout/hProcess11"/>
    <dgm:cxn modelId="{3BD12BBE-BDEB-45E3-957E-D55ECBC04FB0}" type="presParOf" srcId="{B4D88D54-B692-4CE9-A248-1AA3DE171F24}" destId="{271177CA-A603-4795-B496-42E9F87FDFC3}" srcOrd="2" destOrd="0" presId="urn:microsoft.com/office/officeart/2005/8/layout/hProcess11"/>
    <dgm:cxn modelId="{64CBF894-4218-4782-A8DB-A3D3F95B7F3E}" type="presParOf" srcId="{05F6A494-1FCF-456E-A6A5-DE0EE8F3358E}" destId="{8EA489F7-3724-4E58-9F84-4610DA742C55}" srcOrd="3" destOrd="0" presId="urn:microsoft.com/office/officeart/2005/8/layout/hProcess11"/>
    <dgm:cxn modelId="{78FF32F2-D38B-41BC-B11F-B6C83D7D1923}" type="presParOf" srcId="{05F6A494-1FCF-456E-A6A5-DE0EE8F3358E}" destId="{3EA61F8A-BF1F-4FBD-BA12-0F82B5EF86D7}" srcOrd="4" destOrd="0" presId="urn:microsoft.com/office/officeart/2005/8/layout/hProcess11"/>
    <dgm:cxn modelId="{A45D061C-442E-4E9E-AB23-8DDE85301F04}" type="presParOf" srcId="{3EA61F8A-BF1F-4FBD-BA12-0F82B5EF86D7}" destId="{AB9D3D8C-95D9-4D0F-A430-95051C79BE28}" srcOrd="0" destOrd="0" presId="urn:microsoft.com/office/officeart/2005/8/layout/hProcess11"/>
    <dgm:cxn modelId="{F6E3DF54-0CF4-4D69-B322-C0CE31955191}" type="presParOf" srcId="{3EA61F8A-BF1F-4FBD-BA12-0F82B5EF86D7}" destId="{9CAA0FB7-2220-40D0-835F-4E61A933EA68}" srcOrd="1" destOrd="0" presId="urn:microsoft.com/office/officeart/2005/8/layout/hProcess11"/>
    <dgm:cxn modelId="{558284EF-0C83-415D-8DDC-AA8310BE3C17}" type="presParOf" srcId="{3EA61F8A-BF1F-4FBD-BA12-0F82B5EF86D7}" destId="{2761D758-BF8F-4B61-8150-EE3FA2624BE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DB3B3-F159-474D-B34C-5B33CD17A7B0}">
      <dsp:nvSpPr>
        <dsp:cNvPr id="0" name=""/>
        <dsp:cNvSpPr/>
      </dsp:nvSpPr>
      <dsp:spPr>
        <a:xfrm>
          <a:off x="751549" y="0"/>
          <a:ext cx="8517557" cy="368193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66FFDE-7549-4C17-9744-77F563C27E8B}">
      <dsp:nvSpPr>
        <dsp:cNvPr id="0" name=""/>
        <dsp:cNvSpPr/>
      </dsp:nvSpPr>
      <dsp:spPr>
        <a:xfrm>
          <a:off x="5015" y="1104581"/>
          <a:ext cx="2412198" cy="1472775"/>
        </a:xfrm>
        <a:prstGeom prst="roundRect">
          <a:avLst/>
        </a:prstGeom>
        <a:solidFill>
          <a:srgbClr val="6CA1D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Review Refinement Consultation responses</a:t>
          </a:r>
        </a:p>
      </dsp:txBody>
      <dsp:txXfrm>
        <a:off x="76910" y="1176476"/>
        <a:ext cx="2268408" cy="1328985"/>
      </dsp:txXfrm>
    </dsp:sp>
    <dsp:sp modelId="{39D482DC-7D4D-43E5-B8EA-52C04EB4CCA3}">
      <dsp:nvSpPr>
        <dsp:cNvPr id="0" name=""/>
        <dsp:cNvSpPr/>
      </dsp:nvSpPr>
      <dsp:spPr>
        <a:xfrm>
          <a:off x="2537824" y="1104581"/>
          <a:ext cx="2412198" cy="1472775"/>
        </a:xfrm>
        <a:prstGeom prst="roundRect">
          <a:avLst/>
        </a:prstGeom>
        <a:solidFill>
          <a:srgbClr val="6CA1D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Change Sub-Committee</a:t>
          </a:r>
        </a:p>
      </dsp:txBody>
      <dsp:txXfrm>
        <a:off x="2609719" y="1176476"/>
        <a:ext cx="2268408" cy="1328985"/>
      </dsp:txXfrm>
    </dsp:sp>
    <dsp:sp modelId="{8F64177E-45A2-40A8-89BD-233ECF949E6B}">
      <dsp:nvSpPr>
        <dsp:cNvPr id="0" name=""/>
        <dsp:cNvSpPr/>
      </dsp:nvSpPr>
      <dsp:spPr>
        <a:xfrm>
          <a:off x="5070632" y="1104581"/>
          <a:ext cx="2412198" cy="1472775"/>
        </a:xfrm>
        <a:prstGeom prst="roundRect">
          <a:avLst/>
        </a:prstGeom>
        <a:solidFill>
          <a:srgbClr val="6CA1D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Modification Report Consultation</a:t>
          </a:r>
        </a:p>
      </dsp:txBody>
      <dsp:txXfrm>
        <a:off x="5142527" y="1176476"/>
        <a:ext cx="2268408" cy="1328985"/>
      </dsp:txXfrm>
    </dsp:sp>
    <dsp:sp modelId="{C6A53533-447C-4115-A0DD-3A5BC794353C}">
      <dsp:nvSpPr>
        <dsp:cNvPr id="0" name=""/>
        <dsp:cNvSpPr/>
      </dsp:nvSpPr>
      <dsp:spPr>
        <a:xfrm>
          <a:off x="7603441" y="1104581"/>
          <a:ext cx="2412198" cy="1472775"/>
        </a:xfrm>
        <a:prstGeom prst="round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Change Board</a:t>
          </a:r>
        </a:p>
      </dsp:txBody>
      <dsp:txXfrm>
        <a:off x="7675336" y="1176476"/>
        <a:ext cx="2268408" cy="132898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B871-0C12-41BB-8959-8EB0B4301CB0}">
      <dsp:nvSpPr>
        <dsp:cNvPr id="0" name=""/>
        <dsp:cNvSpPr/>
      </dsp:nvSpPr>
      <dsp:spPr>
        <a:xfrm>
          <a:off x="0" y="303730"/>
          <a:ext cx="9670653" cy="20979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374904" rIns="750550"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a:t>The SEC currently differentiates between SMETS1 and SMETS2+ Devices and is drafted so that a Device can be SMETS1 or SMETS2+, but not both. </a:t>
          </a:r>
        </a:p>
        <a:p>
          <a:pPr marL="171450" lvl="1" indent="-171450" algn="l" defTabSz="800100">
            <a:lnSpc>
              <a:spcPct val="90000"/>
            </a:lnSpc>
            <a:spcBef>
              <a:spcPct val="0"/>
            </a:spcBef>
            <a:spcAft>
              <a:spcPct val="15000"/>
            </a:spcAft>
            <a:buChar char="•"/>
          </a:pPr>
          <a:r>
            <a:rPr lang="en-GB" sz="1800" kern="1200"/>
            <a:t>Some models of PPMID can work as both a SMETS1 Device and a SMETS2+ device, however the SEC does not make provisions for these Devices.</a:t>
          </a:r>
        </a:p>
        <a:p>
          <a:pPr marL="171450" lvl="1" indent="-171450" algn="l" defTabSz="800100">
            <a:lnSpc>
              <a:spcPct val="90000"/>
            </a:lnSpc>
            <a:spcBef>
              <a:spcPct val="0"/>
            </a:spcBef>
            <a:spcAft>
              <a:spcPct val="15000"/>
            </a:spcAft>
            <a:buChar char="•"/>
          </a:pPr>
          <a:r>
            <a:rPr lang="en-GB" sz="1800" kern="1200"/>
            <a:t>PPMIDs cannot be treated as both SMETS1 and SMETS2+, even if they can behave as such. </a:t>
          </a:r>
        </a:p>
      </dsp:txBody>
      <dsp:txXfrm>
        <a:off x="0" y="303730"/>
        <a:ext cx="9670653" cy="2097900"/>
      </dsp:txXfrm>
    </dsp:sp>
    <dsp:sp modelId="{F7C01E0C-2AD8-411F-9EFD-C51DB53FD326}">
      <dsp:nvSpPr>
        <dsp:cNvPr id="0" name=""/>
        <dsp:cNvSpPr/>
      </dsp:nvSpPr>
      <dsp:spPr>
        <a:xfrm>
          <a:off x="483532" y="38050"/>
          <a:ext cx="6769457"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800100">
            <a:lnSpc>
              <a:spcPct val="90000"/>
            </a:lnSpc>
            <a:spcBef>
              <a:spcPct val="0"/>
            </a:spcBef>
            <a:spcAft>
              <a:spcPct val="35000"/>
            </a:spcAft>
            <a:buNone/>
          </a:pPr>
          <a:r>
            <a:rPr lang="en-GB" sz="1800" kern="1200"/>
            <a:t>Issue</a:t>
          </a:r>
        </a:p>
      </dsp:txBody>
      <dsp:txXfrm>
        <a:off x="509471" y="63989"/>
        <a:ext cx="6717579" cy="479482"/>
      </dsp:txXfrm>
    </dsp:sp>
    <dsp:sp modelId="{4E6A52A1-E927-41C0-B13F-36015FBF50E0}">
      <dsp:nvSpPr>
        <dsp:cNvPr id="0" name=""/>
        <dsp:cNvSpPr/>
      </dsp:nvSpPr>
      <dsp:spPr>
        <a:xfrm>
          <a:off x="0" y="2764510"/>
          <a:ext cx="9670653" cy="15592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374904" rIns="750550"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a:t>Suppliers must ensure the correct version of PPMID is pre-notified and that the correct version of SMETS is installed. </a:t>
          </a:r>
        </a:p>
        <a:p>
          <a:pPr marL="171450" lvl="1" indent="-171450" algn="l" defTabSz="800100">
            <a:lnSpc>
              <a:spcPct val="90000"/>
            </a:lnSpc>
            <a:spcBef>
              <a:spcPct val="0"/>
            </a:spcBef>
            <a:spcAft>
              <a:spcPct val="15000"/>
            </a:spcAft>
            <a:buChar char="•"/>
          </a:pPr>
          <a:r>
            <a:rPr lang="en-GB" sz="1800" kern="1200"/>
            <a:t>If there is an issue in this process, the Supplier must contact the DCC for manual SMI changes following an unsuccessful installation.  </a:t>
          </a:r>
        </a:p>
      </dsp:txBody>
      <dsp:txXfrm>
        <a:off x="0" y="2764510"/>
        <a:ext cx="9670653" cy="1559250"/>
      </dsp:txXfrm>
    </dsp:sp>
    <dsp:sp modelId="{2A08AD6D-0670-4276-ACBC-B774676D0295}">
      <dsp:nvSpPr>
        <dsp:cNvPr id="0" name=""/>
        <dsp:cNvSpPr/>
      </dsp:nvSpPr>
      <dsp:spPr>
        <a:xfrm>
          <a:off x="483532" y="2498830"/>
          <a:ext cx="6769457"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800100">
            <a:lnSpc>
              <a:spcPct val="90000"/>
            </a:lnSpc>
            <a:spcBef>
              <a:spcPct val="0"/>
            </a:spcBef>
            <a:spcAft>
              <a:spcPct val="35000"/>
            </a:spcAft>
            <a:buNone/>
          </a:pPr>
          <a:r>
            <a:rPr lang="en-GB" sz="1800" kern="1200"/>
            <a:t>Impact</a:t>
          </a:r>
        </a:p>
      </dsp:txBody>
      <dsp:txXfrm>
        <a:off x="509471" y="2524769"/>
        <a:ext cx="6717579" cy="47948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B871-0C12-41BB-8959-8EB0B4301CB0}">
      <dsp:nvSpPr>
        <dsp:cNvPr id="0" name=""/>
        <dsp:cNvSpPr/>
      </dsp:nvSpPr>
      <dsp:spPr>
        <a:xfrm>
          <a:off x="0" y="474176"/>
          <a:ext cx="9670653" cy="385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499872" rIns="750550" bIns="170688" numCol="1" spcCol="1270" anchor="t" anchorCtr="0">
          <a:noAutofit/>
        </a:bodyPr>
        <a:lstStyle/>
        <a:p>
          <a:pPr marL="228600" lvl="1" indent="-228600" algn="l" defTabSz="1066800">
            <a:lnSpc>
              <a:spcPct val="90000"/>
            </a:lnSpc>
            <a:spcBef>
              <a:spcPct val="0"/>
            </a:spcBef>
            <a:spcAft>
              <a:spcPct val="15000"/>
            </a:spcAft>
            <a:buChar char="•"/>
          </a:pPr>
          <a:r>
            <a:rPr lang="en-GB" sz="2400" kern="1200"/>
            <a:t>Currently, the Primary Key (compromising of Firmware Version, Device Model, Device Type and the Manufacturer ID) held in the table can only accept one record for each firmware version.</a:t>
          </a:r>
        </a:p>
        <a:p>
          <a:pPr marL="228600" lvl="1" indent="-228600" algn="l" defTabSz="1066800">
            <a:lnSpc>
              <a:spcPct val="90000"/>
            </a:lnSpc>
            <a:spcBef>
              <a:spcPct val="0"/>
            </a:spcBef>
            <a:spcAft>
              <a:spcPct val="15000"/>
            </a:spcAft>
            <a:buChar char="•"/>
          </a:pPr>
          <a:r>
            <a:rPr lang="en-GB" sz="2400" kern="1200"/>
            <a:t>The Proposed Solution involves having two versions of the same firmware version for a Device Model included in the CPL, one for SMETS1 and another for SMETS2. </a:t>
          </a:r>
        </a:p>
        <a:p>
          <a:pPr marL="228600" lvl="1" indent="-228600" algn="l" defTabSz="1066800">
            <a:lnSpc>
              <a:spcPct val="90000"/>
            </a:lnSpc>
            <a:spcBef>
              <a:spcPct val="0"/>
            </a:spcBef>
            <a:spcAft>
              <a:spcPct val="15000"/>
            </a:spcAft>
            <a:buChar char="•"/>
          </a:pPr>
          <a:r>
            <a:rPr lang="en-GB" sz="2400" kern="1200"/>
            <a:t>Devices can be pre-notified as a SMETS1 or a SMETS2+, but the Data Service Provider will need to change the SMETS version recorded in the SMI when the PPMID is installed.  </a:t>
          </a:r>
        </a:p>
      </dsp:txBody>
      <dsp:txXfrm>
        <a:off x="0" y="474176"/>
        <a:ext cx="9670653" cy="3855600"/>
      </dsp:txXfrm>
    </dsp:sp>
    <dsp:sp modelId="{F7C01E0C-2AD8-411F-9EFD-C51DB53FD326}">
      <dsp:nvSpPr>
        <dsp:cNvPr id="0" name=""/>
        <dsp:cNvSpPr/>
      </dsp:nvSpPr>
      <dsp:spPr>
        <a:xfrm>
          <a:off x="483532" y="92067"/>
          <a:ext cx="6769457" cy="708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1066800">
            <a:lnSpc>
              <a:spcPct val="90000"/>
            </a:lnSpc>
            <a:spcBef>
              <a:spcPct val="0"/>
            </a:spcBef>
            <a:spcAft>
              <a:spcPct val="35000"/>
            </a:spcAft>
            <a:buNone/>
          </a:pPr>
          <a:r>
            <a:rPr lang="en-GB" sz="2400" kern="1200"/>
            <a:t>Proposed Solution </a:t>
          </a:r>
        </a:p>
      </dsp:txBody>
      <dsp:txXfrm>
        <a:off x="518117" y="126652"/>
        <a:ext cx="6700287" cy="63931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FAB32-1FC4-49AA-94AA-77D8A95437CC}">
      <dsp:nvSpPr>
        <dsp:cNvPr id="0" name=""/>
        <dsp:cNvSpPr/>
      </dsp:nvSpPr>
      <dsp:spPr>
        <a:xfrm>
          <a:off x="143718" y="796606"/>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Impacted Parties</a:t>
          </a:r>
        </a:p>
        <a:p>
          <a:pPr marL="171450" lvl="1" indent="-171450" algn="l" defTabSz="800100">
            <a:lnSpc>
              <a:spcPct val="90000"/>
            </a:lnSpc>
            <a:spcBef>
              <a:spcPct val="0"/>
            </a:spcBef>
            <a:spcAft>
              <a:spcPct val="15000"/>
            </a:spcAft>
            <a:buChar char="•"/>
          </a:pPr>
          <a:r>
            <a:rPr lang="en-GB" sz="1800" kern="1200"/>
            <a:t>DCC</a:t>
          </a:r>
        </a:p>
        <a:p>
          <a:pPr marL="171450" lvl="1" indent="-171450" algn="l" defTabSz="800100">
            <a:lnSpc>
              <a:spcPct val="90000"/>
            </a:lnSpc>
            <a:spcBef>
              <a:spcPct val="0"/>
            </a:spcBef>
            <a:spcAft>
              <a:spcPct val="15000"/>
            </a:spcAft>
            <a:buChar char="•"/>
          </a:pPr>
          <a:r>
            <a:rPr lang="en-GB" sz="1800" kern="1200"/>
            <a:t>Suppliers</a:t>
          </a:r>
        </a:p>
        <a:p>
          <a:pPr marL="171450" lvl="1" indent="-171450" algn="l" defTabSz="800100">
            <a:lnSpc>
              <a:spcPct val="90000"/>
            </a:lnSpc>
            <a:spcBef>
              <a:spcPct val="0"/>
            </a:spcBef>
            <a:spcAft>
              <a:spcPct val="15000"/>
            </a:spcAft>
            <a:buChar char="•"/>
          </a:pPr>
          <a:r>
            <a:rPr lang="en-GB" sz="1800" kern="1200"/>
            <a:t>SECAS</a:t>
          </a:r>
        </a:p>
      </dsp:txBody>
      <dsp:txXfrm>
        <a:off x="143718" y="796606"/>
        <a:ext cx="4707298" cy="1471030"/>
      </dsp:txXfrm>
    </dsp:sp>
    <dsp:sp modelId="{302E75A8-6911-4D74-ADAD-88B57630A940}">
      <dsp:nvSpPr>
        <dsp:cNvPr id="0" name=""/>
        <dsp:cNvSpPr/>
      </dsp:nvSpPr>
      <dsp:spPr>
        <a:xfrm>
          <a:off x="205063" y="884368"/>
          <a:ext cx="782588" cy="13594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CC7FE1-395C-4CA2-A4C2-9D092042AC57}">
      <dsp:nvSpPr>
        <dsp:cNvPr id="0" name=""/>
        <dsp:cNvSpPr/>
      </dsp:nvSpPr>
      <dsp:spPr>
        <a:xfrm>
          <a:off x="5154528" y="796849"/>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87630" rIns="87630" bIns="87630" numCol="1" spcCol="1270" anchor="t" anchorCtr="0">
          <a:noAutofit/>
        </a:bodyPr>
        <a:lstStyle/>
        <a:p>
          <a:pPr marL="0" lvl="0" indent="0" algn="l" defTabSz="1022350">
            <a:lnSpc>
              <a:spcPct val="90000"/>
            </a:lnSpc>
            <a:spcBef>
              <a:spcPct val="0"/>
            </a:spcBef>
            <a:spcAft>
              <a:spcPts val="810"/>
            </a:spcAft>
            <a:buNone/>
          </a:pPr>
          <a:r>
            <a:rPr lang="en-GB" sz="2300" kern="1200"/>
            <a:t>Costs</a:t>
          </a:r>
        </a:p>
        <a:p>
          <a:pPr marL="171450" lvl="1" indent="-171450" algn="l" defTabSz="800100">
            <a:lnSpc>
              <a:spcPct val="90000"/>
            </a:lnSpc>
            <a:spcBef>
              <a:spcPct val="0"/>
            </a:spcBef>
            <a:spcAft>
              <a:spcPct val="15000"/>
            </a:spcAft>
            <a:buChar char="•"/>
          </a:pPr>
          <a:r>
            <a:rPr lang="en-GB" sz="1800" kern="1200"/>
            <a:t>Approximate Design, Build &amp; PIT cost of £350,000 - £750,000. </a:t>
          </a:r>
        </a:p>
        <a:p>
          <a:pPr marL="171450" lvl="1" indent="-171450" algn="l" defTabSz="800100">
            <a:lnSpc>
              <a:spcPct val="90000"/>
            </a:lnSpc>
            <a:spcBef>
              <a:spcPct val="0"/>
            </a:spcBef>
            <a:spcAft>
              <a:spcPct val="15000"/>
            </a:spcAft>
            <a:buChar char="•"/>
          </a:pPr>
          <a:r>
            <a:rPr lang="en-GB" sz="1800" kern="1200"/>
            <a:t>FIA cost of £13,211. </a:t>
          </a:r>
        </a:p>
      </dsp:txBody>
      <dsp:txXfrm>
        <a:off x="5154528" y="796849"/>
        <a:ext cx="4707298" cy="1471030"/>
      </dsp:txXfrm>
    </dsp:sp>
    <dsp:sp modelId="{D15AEE2E-9723-4DE9-B9E9-957693A3366B}">
      <dsp:nvSpPr>
        <dsp:cNvPr id="0" name=""/>
        <dsp:cNvSpPr/>
      </dsp:nvSpPr>
      <dsp:spPr>
        <a:xfrm>
          <a:off x="5191905" y="828334"/>
          <a:ext cx="786552" cy="13604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6BCE48-17F6-4136-ABC5-A858A939B077}">
      <dsp:nvSpPr>
        <dsp:cNvPr id="0" name=""/>
        <dsp:cNvSpPr/>
      </dsp:nvSpPr>
      <dsp:spPr>
        <a:xfrm>
          <a:off x="149864" y="2485490"/>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Target Release</a:t>
          </a:r>
        </a:p>
        <a:p>
          <a:pPr marL="171450" lvl="1" indent="-171450" algn="l" defTabSz="800100">
            <a:lnSpc>
              <a:spcPct val="90000"/>
            </a:lnSpc>
            <a:spcBef>
              <a:spcPct val="0"/>
            </a:spcBef>
            <a:spcAft>
              <a:spcPct val="15000"/>
            </a:spcAft>
            <a:buChar char="•"/>
          </a:pPr>
          <a:r>
            <a:rPr lang="en-GB" sz="1800" kern="1200"/>
            <a:t>November 2023 SEC Release</a:t>
          </a:r>
        </a:p>
      </dsp:txBody>
      <dsp:txXfrm>
        <a:off x="149864" y="2485490"/>
        <a:ext cx="4707298" cy="1471030"/>
      </dsp:txXfrm>
    </dsp:sp>
    <dsp:sp modelId="{89C73D10-A4C7-4643-A8B8-3CEB54EE1830}">
      <dsp:nvSpPr>
        <dsp:cNvPr id="0" name=""/>
        <dsp:cNvSpPr/>
      </dsp:nvSpPr>
      <dsp:spPr>
        <a:xfrm>
          <a:off x="211918" y="2547272"/>
          <a:ext cx="886827" cy="12079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B53B4E-32B5-41BE-AA6F-EB11F5F12034}">
      <dsp:nvSpPr>
        <dsp:cNvPr id="0" name=""/>
        <dsp:cNvSpPr/>
      </dsp:nvSpPr>
      <dsp:spPr>
        <a:xfrm>
          <a:off x="5153193" y="2493690"/>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Benefits</a:t>
          </a:r>
        </a:p>
        <a:p>
          <a:pPr marL="171450" lvl="1" indent="-171450" algn="l" defTabSz="800100">
            <a:lnSpc>
              <a:spcPct val="90000"/>
            </a:lnSpc>
            <a:spcBef>
              <a:spcPct val="0"/>
            </a:spcBef>
            <a:spcAft>
              <a:spcPct val="15000"/>
            </a:spcAft>
            <a:buChar char="•"/>
          </a:pPr>
          <a:r>
            <a:rPr lang="en-GB" sz="1800" kern="1200"/>
            <a:t>Assists Suppliers and DCC</a:t>
          </a:r>
          <a:endParaRPr lang="en-GB" sz="1800" kern="1200" baseline="30000">
            <a:highlight>
              <a:srgbClr val="FFFF00"/>
            </a:highlight>
          </a:endParaRPr>
        </a:p>
      </dsp:txBody>
      <dsp:txXfrm>
        <a:off x="5153193" y="2493690"/>
        <a:ext cx="4707298" cy="1471030"/>
      </dsp:txXfrm>
    </dsp:sp>
    <dsp:sp modelId="{EE8F6BD5-89DD-49EB-AB76-727E75E95D36}">
      <dsp:nvSpPr>
        <dsp:cNvPr id="0" name=""/>
        <dsp:cNvSpPr/>
      </dsp:nvSpPr>
      <dsp:spPr>
        <a:xfrm>
          <a:off x="5204275" y="2557250"/>
          <a:ext cx="956024" cy="122829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F5200B-9492-4CB9-8E27-C2A19E7AB277}">
      <dsp:nvSpPr>
        <dsp:cNvPr id="0" name=""/>
        <dsp:cNvSpPr/>
      </dsp:nvSpPr>
      <dsp:spPr>
        <a:xfrm>
          <a:off x="0" y="1078788"/>
          <a:ext cx="10402321" cy="143838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B2BCA1-78D5-4837-8B82-B953B055B119}">
      <dsp:nvSpPr>
        <dsp:cNvPr id="0" name=""/>
        <dsp:cNvSpPr/>
      </dsp:nvSpPr>
      <dsp:spPr>
        <a:xfrm>
          <a:off x="4571" y="0"/>
          <a:ext cx="3017079" cy="1438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marL="0" lvl="0" indent="0" algn="ctr" defTabSz="933450">
            <a:lnSpc>
              <a:spcPct val="90000"/>
            </a:lnSpc>
            <a:spcBef>
              <a:spcPct val="0"/>
            </a:spcBef>
            <a:spcAft>
              <a:spcPct val="35000"/>
            </a:spcAft>
            <a:buNone/>
          </a:pPr>
          <a:r>
            <a:rPr lang="en-GB" sz="2100" kern="1200"/>
            <a:t>Refinement Consultation </a:t>
          </a:r>
        </a:p>
        <a:p>
          <a:pPr marL="0" lvl="0" indent="0" algn="ctr" defTabSz="933450">
            <a:lnSpc>
              <a:spcPct val="90000"/>
            </a:lnSpc>
            <a:spcBef>
              <a:spcPct val="0"/>
            </a:spcBef>
            <a:spcAft>
              <a:spcPct val="35000"/>
            </a:spcAft>
            <a:buNone/>
          </a:pPr>
          <a:r>
            <a:rPr lang="en-GB" sz="2100" b="1" kern="1200"/>
            <a:t>12 Dec 2022 – 30 Dec 2022</a:t>
          </a:r>
        </a:p>
      </dsp:txBody>
      <dsp:txXfrm>
        <a:off x="4571" y="0"/>
        <a:ext cx="3017079" cy="1438384"/>
      </dsp:txXfrm>
    </dsp:sp>
    <dsp:sp modelId="{5F31D754-C7F7-4BC5-AFD5-1E407E689D82}">
      <dsp:nvSpPr>
        <dsp:cNvPr id="0" name=""/>
        <dsp:cNvSpPr/>
      </dsp:nvSpPr>
      <dsp:spPr>
        <a:xfrm>
          <a:off x="1333313" y="1618182"/>
          <a:ext cx="359596" cy="35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7E8CFD-133D-4F49-BE31-DFC49B94CCBF}">
      <dsp:nvSpPr>
        <dsp:cNvPr id="0" name=""/>
        <dsp:cNvSpPr/>
      </dsp:nvSpPr>
      <dsp:spPr>
        <a:xfrm>
          <a:off x="3172505" y="2157577"/>
          <a:ext cx="3017079" cy="1438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0" lvl="0" indent="0" algn="ctr" defTabSz="933450">
            <a:lnSpc>
              <a:spcPct val="90000"/>
            </a:lnSpc>
            <a:spcBef>
              <a:spcPct val="0"/>
            </a:spcBef>
            <a:spcAft>
              <a:spcPct val="35000"/>
            </a:spcAft>
            <a:buNone/>
          </a:pPr>
          <a:r>
            <a:rPr lang="en-GB" sz="2100" kern="1200"/>
            <a:t>Impact Assessment </a:t>
          </a:r>
        </a:p>
        <a:p>
          <a:pPr marL="0" lvl="0" indent="0" algn="ctr" defTabSz="933450">
            <a:lnSpc>
              <a:spcPct val="90000"/>
            </a:lnSpc>
            <a:spcBef>
              <a:spcPct val="0"/>
            </a:spcBef>
            <a:spcAft>
              <a:spcPct val="35000"/>
            </a:spcAft>
            <a:buNone/>
          </a:pPr>
          <a:r>
            <a:rPr lang="en-GB" sz="2100" b="1" kern="1200"/>
            <a:t>9 Jan 2022</a:t>
          </a:r>
        </a:p>
      </dsp:txBody>
      <dsp:txXfrm>
        <a:off x="3172505" y="2157577"/>
        <a:ext cx="3017079" cy="1438384"/>
      </dsp:txXfrm>
    </dsp:sp>
    <dsp:sp modelId="{30132C24-19FD-4128-9459-E1979EB85AE0}">
      <dsp:nvSpPr>
        <dsp:cNvPr id="0" name=""/>
        <dsp:cNvSpPr/>
      </dsp:nvSpPr>
      <dsp:spPr>
        <a:xfrm>
          <a:off x="4501246" y="1618182"/>
          <a:ext cx="359596" cy="35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9D3D8C-95D9-4D0F-A430-95051C79BE28}">
      <dsp:nvSpPr>
        <dsp:cNvPr id="0" name=""/>
        <dsp:cNvSpPr/>
      </dsp:nvSpPr>
      <dsp:spPr>
        <a:xfrm>
          <a:off x="6340438" y="0"/>
          <a:ext cx="3017079" cy="1438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marL="0" lvl="0" indent="0" algn="ctr" defTabSz="933450">
            <a:lnSpc>
              <a:spcPct val="90000"/>
            </a:lnSpc>
            <a:spcBef>
              <a:spcPct val="0"/>
            </a:spcBef>
            <a:spcAft>
              <a:spcPct val="35000"/>
            </a:spcAft>
            <a:buNone/>
          </a:pPr>
          <a:r>
            <a:rPr lang="en-GB" sz="2100" kern="1200"/>
            <a:t>TABASC</a:t>
          </a:r>
        </a:p>
        <a:p>
          <a:pPr marL="0" lvl="0" indent="0" algn="ctr" defTabSz="933450">
            <a:lnSpc>
              <a:spcPct val="90000"/>
            </a:lnSpc>
            <a:spcBef>
              <a:spcPct val="0"/>
            </a:spcBef>
            <a:spcAft>
              <a:spcPct val="35000"/>
            </a:spcAft>
            <a:buNone/>
          </a:pPr>
          <a:r>
            <a:rPr lang="en-GB" sz="2100" b="1" kern="1200"/>
            <a:t>30 Jan 2023</a:t>
          </a:r>
        </a:p>
      </dsp:txBody>
      <dsp:txXfrm>
        <a:off x="6340438" y="0"/>
        <a:ext cx="3017079" cy="1438384"/>
      </dsp:txXfrm>
    </dsp:sp>
    <dsp:sp modelId="{9CAA0FB7-2220-40D0-835F-4E61A933EA68}">
      <dsp:nvSpPr>
        <dsp:cNvPr id="0" name=""/>
        <dsp:cNvSpPr/>
      </dsp:nvSpPr>
      <dsp:spPr>
        <a:xfrm>
          <a:off x="7669180" y="1618182"/>
          <a:ext cx="359596" cy="35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B871-0C12-41BB-8959-8EB0B4301CB0}">
      <dsp:nvSpPr>
        <dsp:cNvPr id="0" name=""/>
        <dsp:cNvSpPr/>
      </dsp:nvSpPr>
      <dsp:spPr>
        <a:xfrm>
          <a:off x="0" y="502028"/>
          <a:ext cx="8726096" cy="24475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7242" tIns="874776" rIns="677242" bIns="170688" numCol="1" spcCol="1270" anchor="t" anchorCtr="0">
          <a:noAutofit/>
        </a:bodyPr>
        <a:lstStyle/>
        <a:p>
          <a:pPr marL="228600" lvl="1" indent="-228600" algn="l" defTabSz="1066800">
            <a:lnSpc>
              <a:spcPct val="90000"/>
            </a:lnSpc>
            <a:spcBef>
              <a:spcPct val="0"/>
            </a:spcBef>
            <a:spcAft>
              <a:spcPct val="15000"/>
            </a:spcAft>
            <a:buChar char="•"/>
          </a:pPr>
          <a:r>
            <a:rPr lang="en-GB" sz="2400" kern="1200"/>
            <a:t>Does the Working Group have any feedback about the DCC Preliminary Assessment?</a:t>
          </a:r>
        </a:p>
        <a:p>
          <a:pPr marL="228600" lvl="1" indent="-228600" algn="l" defTabSz="1066800">
            <a:lnSpc>
              <a:spcPct val="90000"/>
            </a:lnSpc>
            <a:spcBef>
              <a:spcPct val="0"/>
            </a:spcBef>
            <a:spcAft>
              <a:spcPct val="15000"/>
            </a:spcAft>
            <a:buChar char="•"/>
          </a:pPr>
          <a:r>
            <a:rPr lang="en-GB" sz="2400" kern="1200"/>
            <a:t>Should any other considerations be taken into account before requesting the DCC Impact Assessment?</a:t>
          </a:r>
        </a:p>
      </dsp:txBody>
      <dsp:txXfrm>
        <a:off x="0" y="502028"/>
        <a:ext cx="8726096" cy="2447550"/>
      </dsp:txXfrm>
    </dsp:sp>
    <dsp:sp modelId="{F7C01E0C-2AD8-411F-9EFD-C51DB53FD326}">
      <dsp:nvSpPr>
        <dsp:cNvPr id="0" name=""/>
        <dsp:cNvSpPr/>
      </dsp:nvSpPr>
      <dsp:spPr>
        <a:xfrm>
          <a:off x="432373" y="92540"/>
          <a:ext cx="6108267" cy="1239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0878" tIns="0" rIns="230878" bIns="0" numCol="1" spcCol="1270" anchor="ctr" anchorCtr="0">
          <a:noAutofit/>
        </a:bodyPr>
        <a:lstStyle/>
        <a:p>
          <a:pPr marL="0" lvl="0" indent="0" algn="l" defTabSz="1866900">
            <a:lnSpc>
              <a:spcPct val="90000"/>
            </a:lnSpc>
            <a:spcBef>
              <a:spcPct val="0"/>
            </a:spcBef>
            <a:spcAft>
              <a:spcPct val="35000"/>
            </a:spcAft>
            <a:buNone/>
          </a:pPr>
          <a:r>
            <a:rPr lang="en-GB" sz="4200" kern="1200"/>
            <a:t>Questions</a:t>
          </a:r>
        </a:p>
      </dsp:txBody>
      <dsp:txXfrm>
        <a:off x="492897" y="153064"/>
        <a:ext cx="5987219" cy="111879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DB3B3-F159-474D-B34C-5B33CD17A7B0}">
      <dsp:nvSpPr>
        <dsp:cNvPr id="0" name=""/>
        <dsp:cNvSpPr/>
      </dsp:nvSpPr>
      <dsp:spPr>
        <a:xfrm>
          <a:off x="751549" y="0"/>
          <a:ext cx="8517557" cy="368193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66FFDE-7549-4C17-9744-77F563C27E8B}">
      <dsp:nvSpPr>
        <dsp:cNvPr id="0" name=""/>
        <dsp:cNvSpPr/>
      </dsp:nvSpPr>
      <dsp:spPr>
        <a:xfrm>
          <a:off x="5015" y="1104581"/>
          <a:ext cx="2412198" cy="1472775"/>
        </a:xfrm>
        <a:prstGeom prst="roundRect">
          <a:avLst/>
        </a:prstGeom>
        <a:solidFill>
          <a:srgbClr val="6CA1D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Feedback from OPSG / PMRG</a:t>
          </a:r>
        </a:p>
      </dsp:txBody>
      <dsp:txXfrm>
        <a:off x="76910" y="1176476"/>
        <a:ext cx="2268408" cy="1328985"/>
      </dsp:txXfrm>
    </dsp:sp>
    <dsp:sp modelId="{39D482DC-7D4D-43E5-B8EA-52C04EB4CCA3}">
      <dsp:nvSpPr>
        <dsp:cNvPr id="0" name=""/>
        <dsp:cNvSpPr/>
      </dsp:nvSpPr>
      <dsp:spPr>
        <a:xfrm>
          <a:off x="2537824" y="1104581"/>
          <a:ext cx="2412198" cy="1472775"/>
        </a:xfrm>
        <a:prstGeom prst="roundRect">
          <a:avLst/>
        </a:prstGeom>
        <a:solidFill>
          <a:srgbClr val="6CA1D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Preliminary Assessment</a:t>
          </a:r>
        </a:p>
      </dsp:txBody>
      <dsp:txXfrm>
        <a:off x="2609719" y="1176476"/>
        <a:ext cx="2268408" cy="1328985"/>
      </dsp:txXfrm>
    </dsp:sp>
    <dsp:sp modelId="{8F64177E-45A2-40A8-89BD-233ECF949E6B}">
      <dsp:nvSpPr>
        <dsp:cNvPr id="0" name=""/>
        <dsp:cNvSpPr/>
      </dsp:nvSpPr>
      <dsp:spPr>
        <a:xfrm>
          <a:off x="5070632" y="1104581"/>
          <a:ext cx="2412198" cy="1472775"/>
        </a:xfrm>
        <a:prstGeom prst="roundRect">
          <a:avLst/>
        </a:prstGeom>
        <a:solidFill>
          <a:srgbClr val="6CA1D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Working Group</a:t>
          </a:r>
        </a:p>
      </dsp:txBody>
      <dsp:txXfrm>
        <a:off x="5142527" y="1176476"/>
        <a:ext cx="2268408" cy="1328985"/>
      </dsp:txXfrm>
    </dsp:sp>
    <dsp:sp modelId="{C6A53533-447C-4115-A0DD-3A5BC794353C}">
      <dsp:nvSpPr>
        <dsp:cNvPr id="0" name=""/>
        <dsp:cNvSpPr/>
      </dsp:nvSpPr>
      <dsp:spPr>
        <a:xfrm>
          <a:off x="7603441" y="1104581"/>
          <a:ext cx="2412198" cy="1472775"/>
        </a:xfrm>
        <a:prstGeom prst="round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Refinement Consultation</a:t>
          </a:r>
        </a:p>
      </dsp:txBody>
      <dsp:txXfrm>
        <a:off x="7675336" y="1176476"/>
        <a:ext cx="2268408" cy="132898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B871-0C12-41BB-8959-8EB0B4301CB0}">
      <dsp:nvSpPr>
        <dsp:cNvPr id="0" name=""/>
        <dsp:cNvSpPr/>
      </dsp:nvSpPr>
      <dsp:spPr>
        <a:xfrm>
          <a:off x="0" y="338155"/>
          <a:ext cx="9670653" cy="148837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437388" rIns="750550" bIns="149352" numCol="1" spcCol="1270" anchor="t" anchorCtr="0">
          <a:noAutofit/>
        </a:bodyPr>
        <a:lstStyle/>
        <a:p>
          <a:pPr marL="228600" lvl="1" indent="-228600" algn="l" defTabSz="933450">
            <a:lnSpc>
              <a:spcPct val="90000"/>
            </a:lnSpc>
            <a:spcBef>
              <a:spcPct val="0"/>
            </a:spcBef>
            <a:spcAft>
              <a:spcPct val="15000"/>
            </a:spcAft>
            <a:buChar char="•"/>
          </a:pPr>
          <a:r>
            <a:rPr lang="en-GB" sz="2100" kern="1200" dirty="0"/>
            <a:t>The SEC does not currently allow Other Users to collect Smart Metering Consumption Data on behalf of SEC Parties without the Other User first obtaining Unambiguous Consent from each Energy Consumer. </a:t>
          </a:r>
        </a:p>
      </dsp:txBody>
      <dsp:txXfrm>
        <a:off x="0" y="338155"/>
        <a:ext cx="9670653" cy="1488374"/>
      </dsp:txXfrm>
    </dsp:sp>
    <dsp:sp modelId="{F7C01E0C-2AD8-411F-9EFD-C51DB53FD326}">
      <dsp:nvSpPr>
        <dsp:cNvPr id="0" name=""/>
        <dsp:cNvSpPr/>
      </dsp:nvSpPr>
      <dsp:spPr>
        <a:xfrm>
          <a:off x="483532" y="28195"/>
          <a:ext cx="6769457"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933450">
            <a:lnSpc>
              <a:spcPct val="90000"/>
            </a:lnSpc>
            <a:spcBef>
              <a:spcPct val="0"/>
            </a:spcBef>
            <a:spcAft>
              <a:spcPct val="35000"/>
            </a:spcAft>
            <a:buNone/>
          </a:pPr>
          <a:r>
            <a:rPr lang="en-GB" sz="2100" kern="1200"/>
            <a:t>Issue</a:t>
          </a:r>
        </a:p>
      </dsp:txBody>
      <dsp:txXfrm>
        <a:off x="513794" y="58457"/>
        <a:ext cx="6708933" cy="559396"/>
      </dsp:txXfrm>
    </dsp:sp>
    <dsp:sp modelId="{4E6A52A1-E927-41C0-B13F-36015FBF50E0}">
      <dsp:nvSpPr>
        <dsp:cNvPr id="0" name=""/>
        <dsp:cNvSpPr/>
      </dsp:nvSpPr>
      <dsp:spPr>
        <a:xfrm>
          <a:off x="0" y="2249890"/>
          <a:ext cx="9670653" cy="20837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437388" rIns="750550" bIns="149352" numCol="1" spcCol="1270" anchor="t" anchorCtr="0">
          <a:noAutofit/>
        </a:bodyPr>
        <a:lstStyle/>
        <a:p>
          <a:pPr marL="228600" lvl="1" indent="-228600" algn="l" defTabSz="933450">
            <a:lnSpc>
              <a:spcPct val="90000"/>
            </a:lnSpc>
            <a:spcBef>
              <a:spcPct val="0"/>
            </a:spcBef>
            <a:spcAft>
              <a:spcPct val="15000"/>
            </a:spcAft>
            <a:buChar char="•"/>
          </a:pPr>
          <a:r>
            <a:rPr lang="en-GB" sz="2100" kern="1200" dirty="0"/>
            <a:t>If SEC Parties wanted to employ an Other User to collect information for them, the Other User needs to contact a high number of Energy Consumers to gain their consent. Due to the time and effort this would incur, this prevents Other Users from effectively acting commercially for SEC Parties. </a:t>
          </a:r>
        </a:p>
      </dsp:txBody>
      <dsp:txXfrm>
        <a:off x="0" y="2249890"/>
        <a:ext cx="9670653" cy="2083725"/>
      </dsp:txXfrm>
    </dsp:sp>
    <dsp:sp modelId="{2A08AD6D-0670-4276-ACBC-B774676D0295}">
      <dsp:nvSpPr>
        <dsp:cNvPr id="0" name=""/>
        <dsp:cNvSpPr/>
      </dsp:nvSpPr>
      <dsp:spPr>
        <a:xfrm>
          <a:off x="483532" y="1939930"/>
          <a:ext cx="6769457" cy="619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933450">
            <a:lnSpc>
              <a:spcPct val="90000"/>
            </a:lnSpc>
            <a:spcBef>
              <a:spcPct val="0"/>
            </a:spcBef>
            <a:spcAft>
              <a:spcPct val="35000"/>
            </a:spcAft>
            <a:buNone/>
          </a:pPr>
          <a:r>
            <a:rPr lang="en-GB" sz="2100" kern="1200"/>
            <a:t>Impact</a:t>
          </a:r>
        </a:p>
      </dsp:txBody>
      <dsp:txXfrm>
        <a:off x="513794" y="1970192"/>
        <a:ext cx="6708933" cy="55939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B871-0C12-41BB-8959-8EB0B4301CB0}">
      <dsp:nvSpPr>
        <dsp:cNvPr id="0" name=""/>
        <dsp:cNvSpPr/>
      </dsp:nvSpPr>
      <dsp:spPr>
        <a:xfrm>
          <a:off x="0" y="329810"/>
          <a:ext cx="9670653" cy="4032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416560" rIns="750550" bIns="142240" numCol="1" spcCol="1270" anchor="t" anchorCtr="0">
          <a:noAutofit/>
        </a:bodyPr>
        <a:lstStyle/>
        <a:p>
          <a:pPr marL="228600" lvl="1" indent="-228600" algn="l" defTabSz="889000">
            <a:lnSpc>
              <a:spcPct val="90000"/>
            </a:lnSpc>
            <a:spcBef>
              <a:spcPct val="0"/>
            </a:spcBef>
            <a:spcAft>
              <a:spcPct val="15000"/>
            </a:spcAft>
            <a:buChar char="•"/>
          </a:pPr>
          <a:r>
            <a:rPr lang="en-GB" sz="2000" kern="1200" dirty="0"/>
            <a:t>Section I1.2 prevents Users from obtaining Consumption Data without Appropriate Permission. The current definition of Appropriate Permission allows: </a:t>
          </a:r>
        </a:p>
        <a:p>
          <a:pPr marL="228600" lvl="1" indent="-228600" algn="l" defTabSz="889000">
            <a:lnSpc>
              <a:spcPct val="90000"/>
            </a:lnSpc>
            <a:spcBef>
              <a:spcPct val="0"/>
            </a:spcBef>
            <a:spcAft>
              <a:spcPct val="15000"/>
            </a:spcAft>
            <a:buChar char="•"/>
          </a:pPr>
          <a:r>
            <a:rPr lang="en-GB" sz="2000" i="1" kern="1200" dirty="0"/>
            <a:t>“(a) Where that User is the Import Supplier, Export Supplier, Gas Supplier, Electricity Distributor or Gas Transporter for that Smart Metering System) that the User does not need consent to access that Consumption Data in accordance with its Energy Licence, or that the User has consent (whether explicit or implicit) in accordance with the requirements of its Energy Licence.</a:t>
          </a:r>
        </a:p>
        <a:p>
          <a:pPr marL="228600" lvl="1" indent="-228600" algn="l" defTabSz="889000">
            <a:lnSpc>
              <a:spcPct val="90000"/>
            </a:lnSpc>
            <a:spcBef>
              <a:spcPct val="0"/>
            </a:spcBef>
            <a:spcAft>
              <a:spcPct val="15000"/>
            </a:spcAft>
            <a:buChar char="•"/>
          </a:pPr>
          <a:r>
            <a:rPr lang="en-GB" sz="2000" i="1" kern="1200" dirty="0"/>
            <a:t>(b) Where that User is not the Import Supplier, Export Supplier, Gas Supplier, Electricity Distributor or Gas Transporter for that Smart Metering System) that the Energy Consumer has given the User Unambiguous Consent to obtain that Consumption Data and that consent has not been withdrawn.”</a:t>
          </a:r>
        </a:p>
      </dsp:txBody>
      <dsp:txXfrm>
        <a:off x="0" y="329810"/>
        <a:ext cx="9670653" cy="4032000"/>
      </dsp:txXfrm>
    </dsp:sp>
    <dsp:sp modelId="{F7C01E0C-2AD8-411F-9EFD-C51DB53FD326}">
      <dsp:nvSpPr>
        <dsp:cNvPr id="0" name=""/>
        <dsp:cNvSpPr/>
      </dsp:nvSpPr>
      <dsp:spPr>
        <a:xfrm>
          <a:off x="466560" y="27171"/>
          <a:ext cx="6769457" cy="590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889000">
            <a:lnSpc>
              <a:spcPct val="90000"/>
            </a:lnSpc>
            <a:spcBef>
              <a:spcPct val="0"/>
            </a:spcBef>
            <a:spcAft>
              <a:spcPct val="35000"/>
            </a:spcAft>
            <a:buNone/>
          </a:pPr>
          <a:r>
            <a:rPr lang="en-GB" sz="2000" kern="1200" dirty="0"/>
            <a:t>Appropriate Permission </a:t>
          </a:r>
        </a:p>
      </dsp:txBody>
      <dsp:txXfrm>
        <a:off x="495381" y="55992"/>
        <a:ext cx="6711815" cy="53275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B871-0C12-41BB-8959-8EB0B4301CB0}">
      <dsp:nvSpPr>
        <dsp:cNvPr id="0" name=""/>
        <dsp:cNvSpPr/>
      </dsp:nvSpPr>
      <dsp:spPr>
        <a:xfrm>
          <a:off x="0" y="429603"/>
          <a:ext cx="9670653" cy="378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312420" rIns="750550" bIns="106680" numCol="1" spcCol="1270" anchor="t" anchorCtr="0">
          <a:noAutofit/>
        </a:bodyPr>
        <a:lstStyle/>
        <a:p>
          <a:pPr marL="114300" lvl="1" indent="-114300" algn="l" defTabSz="666750">
            <a:lnSpc>
              <a:spcPct val="90000"/>
            </a:lnSpc>
            <a:spcBef>
              <a:spcPct val="0"/>
            </a:spcBef>
            <a:spcAft>
              <a:spcPct val="15000"/>
            </a:spcAft>
            <a:buChar char="•"/>
          </a:pPr>
          <a:r>
            <a:rPr lang="en-GB" sz="1500" kern="1200" dirty="0"/>
            <a:t>“</a:t>
          </a:r>
          <a:r>
            <a:rPr lang="en-GB" sz="1500" i="1" kern="1200" dirty="0"/>
            <a:t>Each User undertakes that it will not request, in respect of a Smart Metering System, a Communication Service or Local Command Service that will result in it obtaining Consumption Data, unless: </a:t>
          </a:r>
        </a:p>
        <a:p>
          <a:pPr marL="114300" lvl="1" indent="-114300" algn="l" defTabSz="666750">
            <a:lnSpc>
              <a:spcPct val="90000"/>
            </a:lnSpc>
            <a:spcBef>
              <a:spcPct val="0"/>
            </a:spcBef>
            <a:spcAft>
              <a:spcPct val="15000"/>
            </a:spcAft>
            <a:buChar char="•"/>
          </a:pPr>
          <a:r>
            <a:rPr lang="en-GB" sz="1500" i="1" kern="1200" dirty="0"/>
            <a:t>(a) The User has the Appropriate Permission in respect of that Smart Metering System; and </a:t>
          </a:r>
        </a:p>
        <a:p>
          <a:pPr marL="114300" lvl="1" indent="-114300" algn="l" defTabSz="666750">
            <a:lnSpc>
              <a:spcPct val="90000"/>
            </a:lnSpc>
            <a:spcBef>
              <a:spcPct val="0"/>
            </a:spcBef>
            <a:spcAft>
              <a:spcPct val="15000"/>
            </a:spcAft>
            <a:buChar char="•"/>
          </a:pPr>
          <a:r>
            <a:rPr lang="en-GB" sz="1500" i="1" kern="1200" dirty="0"/>
            <a:t>(b) Where that User is not the Import Supplier, Export Supplier, Gas Supplier, Electricity Distributor or Gas Transporter for that Smart Metering System) the User has, at the point of obtaining Appropriate Permission and at such intervals as are reasonably determined appropriate by the User for the purposes of ensuring that the Energy Consumer is regularly updated of such matters, notified the Energy Consumer in writing of:</a:t>
          </a:r>
        </a:p>
        <a:p>
          <a:pPr marL="114300" lvl="1" indent="-114300" algn="l" defTabSz="666750">
            <a:lnSpc>
              <a:spcPct val="90000"/>
            </a:lnSpc>
            <a:spcBef>
              <a:spcPct val="0"/>
            </a:spcBef>
            <a:spcAft>
              <a:spcPct val="15000"/>
            </a:spcAft>
            <a:buChar char="•"/>
          </a:pPr>
          <a:r>
            <a:rPr lang="en-GB" sz="1500" i="1" kern="1200" dirty="0"/>
            <a:t>	(</a:t>
          </a:r>
          <a:r>
            <a:rPr lang="en-GB" sz="1500" i="1" kern="1200" dirty="0" err="1"/>
            <a:t>i</a:t>
          </a:r>
          <a:r>
            <a:rPr lang="en-GB" sz="1500" i="1" kern="1200" dirty="0"/>
            <a:t>) the time periods (by reference to length) in respect of which the User obtains or may obtain Consumption Data.</a:t>
          </a:r>
        </a:p>
        <a:p>
          <a:pPr marL="114300" lvl="1" indent="-114300" algn="l" defTabSz="666750">
            <a:lnSpc>
              <a:spcPct val="90000"/>
            </a:lnSpc>
            <a:spcBef>
              <a:spcPct val="0"/>
            </a:spcBef>
            <a:spcAft>
              <a:spcPct val="15000"/>
            </a:spcAft>
            <a:buChar char="•"/>
          </a:pPr>
          <a:r>
            <a:rPr lang="en-GB" sz="1500" i="1" kern="1200" dirty="0"/>
            <a:t>	(ii) the purposes for which that Consumption Data is, or may be, used by the User.</a:t>
          </a:r>
        </a:p>
        <a:p>
          <a:pPr marL="114300" lvl="1" indent="-114300" algn="l" defTabSz="666750">
            <a:lnSpc>
              <a:spcPct val="90000"/>
            </a:lnSpc>
            <a:spcBef>
              <a:spcPct val="0"/>
            </a:spcBef>
            <a:spcAft>
              <a:spcPct val="15000"/>
            </a:spcAft>
            <a:buChar char="•"/>
          </a:pPr>
          <a:r>
            <a:rPr lang="en-GB" sz="1500" i="1" kern="1200" dirty="0"/>
            <a:t>	(iii) the Energy Consumer’s right to object or withdrawn consent (as the case may be) to the User obtaining or using that Consumption Data, and the process by which the Energy Consumer may object or withdraw consent”. </a:t>
          </a:r>
        </a:p>
        <a:p>
          <a:pPr marL="114300" lvl="1" indent="-114300" algn="l" defTabSz="666750">
            <a:lnSpc>
              <a:spcPct val="90000"/>
            </a:lnSpc>
            <a:spcBef>
              <a:spcPct val="0"/>
            </a:spcBef>
            <a:spcAft>
              <a:spcPct val="15000"/>
            </a:spcAft>
            <a:buChar char="•"/>
          </a:pPr>
          <a:endParaRPr lang="en-GB" sz="1500" kern="1200" dirty="0"/>
        </a:p>
      </dsp:txBody>
      <dsp:txXfrm>
        <a:off x="0" y="429603"/>
        <a:ext cx="9670653" cy="3780000"/>
      </dsp:txXfrm>
    </dsp:sp>
    <dsp:sp modelId="{F7C01E0C-2AD8-411F-9EFD-C51DB53FD326}">
      <dsp:nvSpPr>
        <dsp:cNvPr id="0" name=""/>
        <dsp:cNvSpPr/>
      </dsp:nvSpPr>
      <dsp:spPr>
        <a:xfrm>
          <a:off x="466560" y="187604"/>
          <a:ext cx="6769457" cy="442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666750">
            <a:lnSpc>
              <a:spcPct val="90000"/>
            </a:lnSpc>
            <a:spcBef>
              <a:spcPct val="0"/>
            </a:spcBef>
            <a:spcAft>
              <a:spcPct val="35000"/>
            </a:spcAft>
            <a:buNone/>
          </a:pPr>
          <a:r>
            <a:rPr lang="en-GB" sz="1500" kern="1200" dirty="0"/>
            <a:t>Section I1.2</a:t>
          </a:r>
        </a:p>
      </dsp:txBody>
      <dsp:txXfrm>
        <a:off x="488176" y="209220"/>
        <a:ext cx="6726225" cy="39956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B871-0C12-41BB-8959-8EB0B4301CB0}">
      <dsp:nvSpPr>
        <dsp:cNvPr id="0" name=""/>
        <dsp:cNvSpPr/>
      </dsp:nvSpPr>
      <dsp:spPr>
        <a:xfrm>
          <a:off x="0" y="464050"/>
          <a:ext cx="9670653" cy="372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333248" rIns="750550"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a:t>Section I1.2 prevents Users from obtaining Consumption Data without Appropriate Permission. The current definition of Appropriate Permission allows: </a:t>
          </a:r>
        </a:p>
        <a:p>
          <a:pPr marL="171450" lvl="1" indent="-171450" algn="l" defTabSz="711200">
            <a:lnSpc>
              <a:spcPct val="90000"/>
            </a:lnSpc>
            <a:spcBef>
              <a:spcPct val="0"/>
            </a:spcBef>
            <a:spcAft>
              <a:spcPct val="15000"/>
            </a:spcAft>
            <a:buChar char="•"/>
          </a:pPr>
          <a:r>
            <a:rPr lang="en-GB" sz="1600" i="1" kern="1200" dirty="0"/>
            <a:t>“(a) Where that User is the Import Supplier, Export Supplier, Gas Supplier, Electricity Distributor or Gas Transporter for that Smart Metering System) that the User does not need consent to access that Consumption Data in accordance with its Energy Licence, or that the User has consent (whether explicit or implicit) in accordance with the requirements of its Energy Licence.</a:t>
          </a:r>
        </a:p>
        <a:p>
          <a:pPr marL="171450" lvl="1" indent="-171450" algn="l" defTabSz="711200">
            <a:lnSpc>
              <a:spcPct val="90000"/>
            </a:lnSpc>
            <a:spcBef>
              <a:spcPct val="0"/>
            </a:spcBef>
            <a:spcAft>
              <a:spcPct val="15000"/>
            </a:spcAft>
            <a:buChar char="•"/>
          </a:pPr>
          <a:r>
            <a:rPr lang="en-GB" sz="1600" i="1" kern="1200" dirty="0"/>
            <a:t>(b) Where that User is not the Import Supplier, Export Supplier, Gas Supplier, Electricity Distributor or Gas Transporter for that Smart Metering System) that the Energy Consumer has given the User Unambiguous Consent to obtain that Consumption Data and that consent has not been withdrawn.”</a:t>
          </a:r>
        </a:p>
        <a:p>
          <a:pPr marL="171450" lvl="1" indent="-171450" algn="l" defTabSz="711200">
            <a:lnSpc>
              <a:spcPct val="90000"/>
            </a:lnSpc>
            <a:spcBef>
              <a:spcPct val="0"/>
            </a:spcBef>
            <a:spcAft>
              <a:spcPct val="15000"/>
            </a:spcAft>
            <a:buChar char="•"/>
          </a:pPr>
          <a:r>
            <a:rPr lang="en-GB" sz="1600" i="1" kern="1200" dirty="0">
              <a:solidFill>
                <a:srgbClr val="FF0000"/>
              </a:solidFill>
            </a:rPr>
            <a:t>(c) Where that User is not the Import Supplier, Export Supplier, Electricity Distributor or Gas Transporter for that Smart Metering System) but is contracted to act on behalf of a Party with an Energy Licence) that Energy Consumer does not need to give Unambiguous Consent to access Consumption Data. </a:t>
          </a:r>
        </a:p>
      </dsp:txBody>
      <dsp:txXfrm>
        <a:off x="0" y="464050"/>
        <a:ext cx="9670653" cy="3729600"/>
      </dsp:txXfrm>
    </dsp:sp>
    <dsp:sp modelId="{F7C01E0C-2AD8-411F-9EFD-C51DB53FD326}">
      <dsp:nvSpPr>
        <dsp:cNvPr id="0" name=""/>
        <dsp:cNvSpPr/>
      </dsp:nvSpPr>
      <dsp:spPr>
        <a:xfrm>
          <a:off x="466560" y="205917"/>
          <a:ext cx="6769457"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711200">
            <a:lnSpc>
              <a:spcPct val="90000"/>
            </a:lnSpc>
            <a:spcBef>
              <a:spcPct val="0"/>
            </a:spcBef>
            <a:spcAft>
              <a:spcPct val="35000"/>
            </a:spcAft>
            <a:buNone/>
          </a:pPr>
          <a:r>
            <a:rPr lang="en-GB" sz="1600" kern="1200" dirty="0"/>
            <a:t>Appropriate Permission </a:t>
          </a:r>
        </a:p>
      </dsp:txBody>
      <dsp:txXfrm>
        <a:off x="489617" y="228974"/>
        <a:ext cx="6723343"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F28033-3782-4890-AFE2-30A9E838D38C}">
      <dsp:nvSpPr>
        <dsp:cNvPr id="0" name=""/>
        <dsp:cNvSpPr/>
      </dsp:nvSpPr>
      <dsp:spPr>
        <a:xfrm>
          <a:off x="0" y="380847"/>
          <a:ext cx="10020656" cy="1871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7714" tIns="374904" rIns="777714"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a:t>DCC Users have to submit Communications Hub forecasts 24 months in advance of delivery, with first binding forecast 10 months out.</a:t>
          </a:r>
        </a:p>
        <a:p>
          <a:pPr marL="171450" lvl="1" indent="-171450" algn="l" defTabSz="800100">
            <a:lnSpc>
              <a:spcPct val="90000"/>
            </a:lnSpc>
            <a:spcBef>
              <a:spcPct val="0"/>
            </a:spcBef>
            <a:spcAft>
              <a:spcPct val="15000"/>
            </a:spcAft>
            <a:buChar char="•"/>
          </a:pPr>
          <a:r>
            <a:rPr lang="en-GB" sz="1800" kern="1200"/>
            <a:t>Users are allowed 50% variance between the 10-month forecast and final order quantity.</a:t>
          </a:r>
        </a:p>
        <a:p>
          <a:pPr marL="171450" lvl="1" indent="-171450" algn="l" defTabSz="800100">
            <a:lnSpc>
              <a:spcPct val="90000"/>
            </a:lnSpc>
            <a:spcBef>
              <a:spcPct val="0"/>
            </a:spcBef>
            <a:spcAft>
              <a:spcPct val="15000"/>
            </a:spcAft>
            <a:buChar char="•"/>
          </a:pPr>
          <a:r>
            <a:rPr lang="en-GB" sz="1800" kern="1200"/>
            <a:t>Allowed variance introduces uncertainty to supply chain for CH components and risks order quantities being missed.</a:t>
          </a:r>
        </a:p>
      </dsp:txBody>
      <dsp:txXfrm>
        <a:off x="0" y="380847"/>
        <a:ext cx="10020656" cy="1871100"/>
      </dsp:txXfrm>
    </dsp:sp>
    <dsp:sp modelId="{A4D82F29-A0D4-459B-9974-345456217D64}">
      <dsp:nvSpPr>
        <dsp:cNvPr id="0" name=""/>
        <dsp:cNvSpPr/>
      </dsp:nvSpPr>
      <dsp:spPr>
        <a:xfrm>
          <a:off x="501032" y="115167"/>
          <a:ext cx="7014459"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5130" tIns="0" rIns="265130" bIns="0" numCol="1" spcCol="1270" anchor="ctr" anchorCtr="0">
          <a:noAutofit/>
        </a:bodyPr>
        <a:lstStyle/>
        <a:p>
          <a:pPr marL="0" lvl="0" indent="0" algn="l" defTabSz="800100">
            <a:lnSpc>
              <a:spcPct val="90000"/>
            </a:lnSpc>
            <a:spcBef>
              <a:spcPct val="0"/>
            </a:spcBef>
            <a:spcAft>
              <a:spcPct val="35000"/>
            </a:spcAft>
            <a:buNone/>
          </a:pPr>
          <a:r>
            <a:rPr lang="en-GB" sz="1800" kern="1200"/>
            <a:t>Issue &amp; Impacts</a:t>
          </a:r>
        </a:p>
      </dsp:txBody>
      <dsp:txXfrm>
        <a:off x="526971" y="141106"/>
        <a:ext cx="6962581" cy="479482"/>
      </dsp:txXfrm>
    </dsp:sp>
    <dsp:sp modelId="{9B8A6280-3235-4579-9F9F-F8A45CDBE966}">
      <dsp:nvSpPr>
        <dsp:cNvPr id="0" name=""/>
        <dsp:cNvSpPr/>
      </dsp:nvSpPr>
      <dsp:spPr>
        <a:xfrm>
          <a:off x="0" y="2614827"/>
          <a:ext cx="10020656" cy="15592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7714" tIns="374904" rIns="777714"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a:t>Temporary CH Ordering and Delivery Rules (TCHODR) introduced in response to supply chain disruption and have provided stability.</a:t>
          </a:r>
        </a:p>
        <a:p>
          <a:pPr marL="171450" lvl="1" indent="-171450" algn="l" defTabSz="800100">
            <a:lnSpc>
              <a:spcPct val="90000"/>
            </a:lnSpc>
            <a:spcBef>
              <a:spcPct val="0"/>
            </a:spcBef>
            <a:spcAft>
              <a:spcPct val="15000"/>
            </a:spcAft>
            <a:buChar char="•"/>
          </a:pPr>
          <a:r>
            <a:rPr lang="en-GB" sz="1800" kern="1200"/>
            <a:t>MP215 will amend business as usual rules to adopt improvements from the TCHODR and simplify the forecasting process for Users.</a:t>
          </a:r>
        </a:p>
      </dsp:txBody>
      <dsp:txXfrm>
        <a:off x="0" y="2614827"/>
        <a:ext cx="10020656" cy="1559250"/>
      </dsp:txXfrm>
    </dsp:sp>
    <dsp:sp modelId="{C34B29F9-BAA9-4F0E-B8EE-9ACB5D0DA96F}">
      <dsp:nvSpPr>
        <dsp:cNvPr id="0" name=""/>
        <dsp:cNvSpPr/>
      </dsp:nvSpPr>
      <dsp:spPr>
        <a:xfrm>
          <a:off x="501032" y="2349147"/>
          <a:ext cx="7014459"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5130" tIns="0" rIns="265130" bIns="0" numCol="1" spcCol="1270" anchor="ctr" anchorCtr="0">
          <a:noAutofit/>
        </a:bodyPr>
        <a:lstStyle/>
        <a:p>
          <a:pPr marL="0" lvl="0" indent="0" algn="l" defTabSz="800100">
            <a:lnSpc>
              <a:spcPct val="90000"/>
            </a:lnSpc>
            <a:spcBef>
              <a:spcPct val="0"/>
            </a:spcBef>
            <a:spcAft>
              <a:spcPct val="35000"/>
            </a:spcAft>
            <a:buNone/>
          </a:pPr>
          <a:r>
            <a:rPr lang="en-GB" sz="1800" kern="1200"/>
            <a:t>Solution</a:t>
          </a:r>
        </a:p>
      </dsp:txBody>
      <dsp:txXfrm>
        <a:off x="526971" y="2375086"/>
        <a:ext cx="6962581" cy="47948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B871-0C12-41BB-8959-8EB0B4301CB0}">
      <dsp:nvSpPr>
        <dsp:cNvPr id="0" name=""/>
        <dsp:cNvSpPr/>
      </dsp:nvSpPr>
      <dsp:spPr>
        <a:xfrm>
          <a:off x="0" y="253610"/>
          <a:ext cx="9670653" cy="4095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270764" rIns="750550" bIns="92456" numCol="1" spcCol="1270" anchor="t" anchorCtr="0">
          <a:noAutofit/>
        </a:bodyPr>
        <a:lstStyle/>
        <a:p>
          <a:pPr marL="114300" lvl="1" indent="-114300" algn="l" defTabSz="577850">
            <a:lnSpc>
              <a:spcPct val="90000"/>
            </a:lnSpc>
            <a:spcBef>
              <a:spcPct val="0"/>
            </a:spcBef>
            <a:spcAft>
              <a:spcPct val="15000"/>
            </a:spcAft>
            <a:buChar char="•"/>
          </a:pPr>
          <a:r>
            <a:rPr lang="en-GB" sz="1300" kern="1200" dirty="0"/>
            <a:t>“</a:t>
          </a:r>
          <a:r>
            <a:rPr lang="en-GB" sz="1300" i="1" kern="1200" dirty="0"/>
            <a:t>Each User undertakes that it will not request, in respect of a Smart Metering System, a Communication Service or Local Command Service that will result in it obtaining Consumption Data, unless: </a:t>
          </a:r>
        </a:p>
        <a:p>
          <a:pPr marL="114300" lvl="1" indent="-114300" algn="l" defTabSz="577850">
            <a:lnSpc>
              <a:spcPct val="90000"/>
            </a:lnSpc>
            <a:spcBef>
              <a:spcPct val="0"/>
            </a:spcBef>
            <a:spcAft>
              <a:spcPct val="15000"/>
            </a:spcAft>
            <a:buChar char="•"/>
          </a:pPr>
          <a:r>
            <a:rPr lang="en-GB" sz="1300" i="1" kern="1200" dirty="0"/>
            <a:t>(a) The User has the Appropriate Permission in respect of that Smart Metering System; and </a:t>
          </a:r>
        </a:p>
        <a:p>
          <a:pPr marL="114300" lvl="1" indent="-114300" algn="l" defTabSz="577850">
            <a:lnSpc>
              <a:spcPct val="90000"/>
            </a:lnSpc>
            <a:spcBef>
              <a:spcPct val="0"/>
            </a:spcBef>
            <a:spcAft>
              <a:spcPct val="15000"/>
            </a:spcAft>
            <a:buChar char="•"/>
          </a:pPr>
          <a:r>
            <a:rPr lang="en-GB" sz="1300" i="1" kern="1200" dirty="0"/>
            <a:t>(b) Where that User is not the Import Supplier, Export Supplier, Gas Supplier, Electricity Distributor or Gas Transporter for that Smart Metering System) the User has, at the point of obtaining Appropriate Permission and at such intervals as are reasonably determined appropriate by the User for the purposes of ensuring that the Energy Consumer is regularly updated of such matters, notified the Energy Consumer in writing of:</a:t>
          </a:r>
        </a:p>
        <a:p>
          <a:pPr marL="114300" lvl="1" indent="-114300" algn="l" defTabSz="577850">
            <a:lnSpc>
              <a:spcPct val="90000"/>
            </a:lnSpc>
            <a:spcBef>
              <a:spcPct val="0"/>
            </a:spcBef>
            <a:spcAft>
              <a:spcPct val="15000"/>
            </a:spcAft>
            <a:buChar char="•"/>
          </a:pPr>
          <a:r>
            <a:rPr lang="en-GB" sz="1300" i="1" kern="1200" dirty="0"/>
            <a:t>	(</a:t>
          </a:r>
          <a:r>
            <a:rPr lang="en-GB" sz="1300" i="1" kern="1200" dirty="0" err="1"/>
            <a:t>i</a:t>
          </a:r>
          <a:r>
            <a:rPr lang="en-GB" sz="1300" i="1" kern="1200" dirty="0"/>
            <a:t>) the time periods (by reference to length) in respect of which the User obtains or may obtain Consumption Data.</a:t>
          </a:r>
        </a:p>
        <a:p>
          <a:pPr marL="114300" lvl="1" indent="-114300" algn="l" defTabSz="577850">
            <a:lnSpc>
              <a:spcPct val="90000"/>
            </a:lnSpc>
            <a:spcBef>
              <a:spcPct val="0"/>
            </a:spcBef>
            <a:spcAft>
              <a:spcPct val="15000"/>
            </a:spcAft>
            <a:buChar char="•"/>
          </a:pPr>
          <a:r>
            <a:rPr lang="en-GB" sz="1300" i="1" kern="1200" dirty="0"/>
            <a:t>	(ii) the purposes for which that Consumption Data is, or may be, used by the User.</a:t>
          </a:r>
        </a:p>
        <a:p>
          <a:pPr marL="114300" lvl="1" indent="-114300" algn="l" defTabSz="577850">
            <a:lnSpc>
              <a:spcPct val="90000"/>
            </a:lnSpc>
            <a:spcBef>
              <a:spcPct val="0"/>
            </a:spcBef>
            <a:spcAft>
              <a:spcPct val="15000"/>
            </a:spcAft>
            <a:buChar char="•"/>
          </a:pPr>
          <a:r>
            <a:rPr lang="en-GB" sz="1300" i="1" kern="1200" dirty="0"/>
            <a:t>	(iii) the Energy Consumer’s right to object or withdrawn consent (as the case may be) to the User obtaining or using that Consumption Data, and the process by which the Energy Consumer may object or withdraw consent”. </a:t>
          </a:r>
        </a:p>
        <a:p>
          <a:pPr marL="114300" lvl="1" indent="-114300" algn="l" defTabSz="577850">
            <a:lnSpc>
              <a:spcPct val="90000"/>
            </a:lnSpc>
            <a:spcBef>
              <a:spcPct val="0"/>
            </a:spcBef>
            <a:spcAft>
              <a:spcPct val="15000"/>
            </a:spcAft>
            <a:buChar char="•"/>
          </a:pPr>
          <a:endParaRPr lang="en-GB" sz="1300" i="1" kern="1200" dirty="0"/>
        </a:p>
        <a:p>
          <a:pPr marL="114300" lvl="1" indent="-114300" algn="l" defTabSz="577850">
            <a:lnSpc>
              <a:spcPct val="90000"/>
            </a:lnSpc>
            <a:spcBef>
              <a:spcPct val="0"/>
            </a:spcBef>
            <a:spcAft>
              <a:spcPct val="15000"/>
            </a:spcAft>
            <a:buChar char="•"/>
          </a:pPr>
          <a:r>
            <a:rPr lang="en-GB" sz="1300" i="1" kern="1200" dirty="0">
              <a:solidFill>
                <a:srgbClr val="FF0000"/>
              </a:solidFill>
            </a:rPr>
            <a:t>Section I1.2 (b) does not apply where the User is acting on behalf of an Import Supplier, Export Supplier, Gas Supplier, Electricity Distributor or Gas Transporter for that Smart Metering System but only when the User accesses Consumption Data: </a:t>
          </a:r>
        </a:p>
        <a:p>
          <a:pPr marL="228600" lvl="2" indent="-114300" algn="l" defTabSz="577850">
            <a:lnSpc>
              <a:spcPct val="90000"/>
            </a:lnSpc>
            <a:spcBef>
              <a:spcPct val="0"/>
            </a:spcBef>
            <a:spcAft>
              <a:spcPct val="15000"/>
            </a:spcAft>
            <a:buChar char="•"/>
          </a:pPr>
          <a:r>
            <a:rPr lang="en-GB" sz="1300" i="1" kern="1200" dirty="0">
              <a:solidFill>
                <a:srgbClr val="FF0000"/>
              </a:solidFill>
            </a:rPr>
            <a:t>	For the purposes specified by the contracting Import Supplier, Export Supplier, Gas Supplier, Electricity Distributor or Gas Transporter for that Smart Metering System.</a:t>
          </a:r>
        </a:p>
        <a:p>
          <a:pPr marL="228600" lvl="2" indent="-114300" algn="l" defTabSz="577850">
            <a:lnSpc>
              <a:spcPct val="90000"/>
            </a:lnSpc>
            <a:spcBef>
              <a:spcPct val="0"/>
            </a:spcBef>
            <a:spcAft>
              <a:spcPct val="15000"/>
            </a:spcAft>
            <a:buChar char="•"/>
          </a:pPr>
          <a:r>
            <a:rPr lang="en-GB" sz="1300" i="1" kern="1200" dirty="0">
              <a:solidFill>
                <a:srgbClr val="FF0000"/>
              </a:solidFill>
            </a:rPr>
            <a:t>Of the Energy Consumers belonging to the Import Supplier, Export Supplier, Gas Supplier, Electricity Distributor or Gas Transporter for that Smart Metering System”. </a:t>
          </a:r>
        </a:p>
      </dsp:txBody>
      <dsp:txXfrm>
        <a:off x="0" y="253610"/>
        <a:ext cx="9670653" cy="4095000"/>
      </dsp:txXfrm>
    </dsp:sp>
    <dsp:sp modelId="{F7C01E0C-2AD8-411F-9EFD-C51DB53FD326}">
      <dsp:nvSpPr>
        <dsp:cNvPr id="0" name=""/>
        <dsp:cNvSpPr/>
      </dsp:nvSpPr>
      <dsp:spPr>
        <a:xfrm>
          <a:off x="466560" y="43878"/>
          <a:ext cx="6769457"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577850">
            <a:lnSpc>
              <a:spcPct val="90000"/>
            </a:lnSpc>
            <a:spcBef>
              <a:spcPct val="0"/>
            </a:spcBef>
            <a:spcAft>
              <a:spcPct val="35000"/>
            </a:spcAft>
            <a:buNone/>
          </a:pPr>
          <a:r>
            <a:rPr lang="en-GB" sz="1300" kern="1200" dirty="0"/>
            <a:t>Section I1.2</a:t>
          </a:r>
        </a:p>
      </dsp:txBody>
      <dsp:txXfrm>
        <a:off x="485294" y="62612"/>
        <a:ext cx="6731989" cy="34629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B871-0C12-41BB-8959-8EB0B4301CB0}">
      <dsp:nvSpPr>
        <dsp:cNvPr id="0" name=""/>
        <dsp:cNvSpPr/>
      </dsp:nvSpPr>
      <dsp:spPr>
        <a:xfrm>
          <a:off x="0" y="371680"/>
          <a:ext cx="9670653" cy="1905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458216" rIns="750550" bIns="156464" numCol="1" spcCol="1270" anchor="t" anchorCtr="0">
          <a:noAutofit/>
        </a:bodyPr>
        <a:lstStyle/>
        <a:p>
          <a:pPr marL="228600" lvl="1" indent="-228600" algn="l" defTabSz="977900">
            <a:lnSpc>
              <a:spcPct val="90000"/>
            </a:lnSpc>
            <a:spcBef>
              <a:spcPct val="0"/>
            </a:spcBef>
            <a:spcAft>
              <a:spcPct val="15000"/>
            </a:spcAft>
            <a:buChar char="•"/>
          </a:pPr>
          <a:r>
            <a:rPr lang="en-GB" sz="2200" kern="1200" dirty="0"/>
            <a:t>The policy intent is that the DCC should only communicate with Devices that are ‘current’ on the Central Products List (CPL)</a:t>
          </a:r>
        </a:p>
        <a:p>
          <a:pPr marL="228600" lvl="1" indent="-228600" algn="l" defTabSz="977900">
            <a:lnSpc>
              <a:spcPct val="90000"/>
            </a:lnSpc>
            <a:spcBef>
              <a:spcPct val="0"/>
            </a:spcBef>
            <a:spcAft>
              <a:spcPct val="15000"/>
            </a:spcAft>
            <a:buChar char="•"/>
          </a:pPr>
          <a:r>
            <a:rPr lang="en-GB" sz="2200" kern="1200" dirty="0"/>
            <a:t>The SEC caters for ‘suspending’ Devices if the Device Model is marked as </a:t>
          </a:r>
          <a:r>
            <a:rPr lang="en-GB" sz="2200" kern="1200" dirty="0">
              <a:solidFill>
                <a:srgbClr val="FF0000"/>
              </a:solidFill>
            </a:rPr>
            <a:t>removed</a:t>
          </a:r>
          <a:r>
            <a:rPr lang="en-GB" sz="2200" kern="1200" dirty="0"/>
            <a:t> on the CPL</a:t>
          </a:r>
        </a:p>
      </dsp:txBody>
      <dsp:txXfrm>
        <a:off x="0" y="371680"/>
        <a:ext cx="9670653" cy="1905750"/>
      </dsp:txXfrm>
    </dsp:sp>
    <dsp:sp modelId="{F7C01E0C-2AD8-411F-9EFD-C51DB53FD326}">
      <dsp:nvSpPr>
        <dsp:cNvPr id="0" name=""/>
        <dsp:cNvSpPr/>
      </dsp:nvSpPr>
      <dsp:spPr>
        <a:xfrm>
          <a:off x="483532" y="46960"/>
          <a:ext cx="6769457" cy="649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977900">
            <a:lnSpc>
              <a:spcPct val="90000"/>
            </a:lnSpc>
            <a:spcBef>
              <a:spcPct val="0"/>
            </a:spcBef>
            <a:spcAft>
              <a:spcPct val="35000"/>
            </a:spcAft>
            <a:buNone/>
          </a:pPr>
          <a:r>
            <a:rPr lang="en-GB" sz="2200" kern="1200" dirty="0"/>
            <a:t>Issue</a:t>
          </a:r>
        </a:p>
      </dsp:txBody>
      <dsp:txXfrm>
        <a:off x="515235" y="78663"/>
        <a:ext cx="6706051" cy="586034"/>
      </dsp:txXfrm>
    </dsp:sp>
    <dsp:sp modelId="{4E6A52A1-E927-41C0-B13F-36015FBF50E0}">
      <dsp:nvSpPr>
        <dsp:cNvPr id="0" name=""/>
        <dsp:cNvSpPr/>
      </dsp:nvSpPr>
      <dsp:spPr>
        <a:xfrm>
          <a:off x="0" y="2720950"/>
          <a:ext cx="9670653" cy="15939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458216" rIns="750550" bIns="156464" numCol="1" spcCol="1270" anchor="t" anchorCtr="0">
          <a:noAutofit/>
        </a:bodyPr>
        <a:lstStyle/>
        <a:p>
          <a:pPr marL="228600" lvl="1" indent="-228600" algn="l" defTabSz="977900">
            <a:lnSpc>
              <a:spcPct val="90000"/>
            </a:lnSpc>
            <a:spcBef>
              <a:spcPct val="0"/>
            </a:spcBef>
            <a:spcAft>
              <a:spcPct val="15000"/>
            </a:spcAft>
            <a:buChar char="•"/>
          </a:pPr>
          <a:r>
            <a:rPr lang="en-GB" sz="2200" kern="1200" dirty="0"/>
            <a:t>Suppliers could be responsible for Devices with unauthorised firmware</a:t>
          </a:r>
        </a:p>
        <a:p>
          <a:pPr marL="228600" lvl="1" indent="-228600" algn="l" defTabSz="977900">
            <a:lnSpc>
              <a:spcPct val="90000"/>
            </a:lnSpc>
            <a:spcBef>
              <a:spcPct val="0"/>
            </a:spcBef>
            <a:spcAft>
              <a:spcPct val="15000"/>
            </a:spcAft>
            <a:buChar char="•"/>
          </a:pPr>
          <a:r>
            <a:rPr lang="en-GB" sz="2200" kern="1200" dirty="0"/>
            <a:t>Potential security vulnerabilities could be introduced</a:t>
          </a:r>
        </a:p>
      </dsp:txBody>
      <dsp:txXfrm>
        <a:off x="0" y="2720950"/>
        <a:ext cx="9670653" cy="1593900"/>
      </dsp:txXfrm>
    </dsp:sp>
    <dsp:sp modelId="{2A08AD6D-0670-4276-ACBC-B774676D0295}">
      <dsp:nvSpPr>
        <dsp:cNvPr id="0" name=""/>
        <dsp:cNvSpPr/>
      </dsp:nvSpPr>
      <dsp:spPr>
        <a:xfrm>
          <a:off x="483532" y="2396230"/>
          <a:ext cx="6769457" cy="649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977900">
            <a:lnSpc>
              <a:spcPct val="90000"/>
            </a:lnSpc>
            <a:spcBef>
              <a:spcPct val="0"/>
            </a:spcBef>
            <a:spcAft>
              <a:spcPct val="35000"/>
            </a:spcAft>
            <a:buNone/>
          </a:pPr>
          <a:r>
            <a:rPr lang="en-GB" sz="2200" kern="1200" dirty="0"/>
            <a:t>Impact</a:t>
          </a:r>
        </a:p>
      </dsp:txBody>
      <dsp:txXfrm>
        <a:off x="515235" y="2427933"/>
        <a:ext cx="6706051" cy="58603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FAB32-1FC4-49AA-94AA-77D8A95437CC}">
      <dsp:nvSpPr>
        <dsp:cNvPr id="0" name=""/>
        <dsp:cNvSpPr/>
      </dsp:nvSpPr>
      <dsp:spPr>
        <a:xfrm>
          <a:off x="143718" y="796606"/>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Impacted Parties</a:t>
          </a:r>
        </a:p>
        <a:p>
          <a:pPr marL="171450" lvl="1" indent="-171450" algn="l" defTabSz="800100">
            <a:lnSpc>
              <a:spcPct val="90000"/>
            </a:lnSpc>
            <a:spcBef>
              <a:spcPct val="0"/>
            </a:spcBef>
            <a:spcAft>
              <a:spcPct val="15000"/>
            </a:spcAft>
            <a:buChar char="•"/>
          </a:pPr>
          <a:r>
            <a:rPr lang="en-GB" sz="1800" kern="1200" dirty="0"/>
            <a:t>DCC</a:t>
          </a:r>
        </a:p>
        <a:p>
          <a:pPr marL="171450" lvl="1" indent="-171450" algn="l" defTabSz="800100">
            <a:lnSpc>
              <a:spcPct val="90000"/>
            </a:lnSpc>
            <a:spcBef>
              <a:spcPct val="0"/>
            </a:spcBef>
            <a:spcAft>
              <a:spcPct val="15000"/>
            </a:spcAft>
            <a:buChar char="•"/>
          </a:pPr>
          <a:r>
            <a:rPr lang="en-GB" sz="1800" kern="1200" dirty="0"/>
            <a:t>Suppliers</a:t>
          </a:r>
        </a:p>
        <a:p>
          <a:pPr marL="171450" lvl="1" indent="-171450" algn="l" defTabSz="800100">
            <a:lnSpc>
              <a:spcPct val="90000"/>
            </a:lnSpc>
            <a:spcBef>
              <a:spcPct val="0"/>
            </a:spcBef>
            <a:spcAft>
              <a:spcPct val="15000"/>
            </a:spcAft>
            <a:buChar char="•"/>
          </a:pPr>
          <a:r>
            <a:rPr lang="en-GB" sz="1800" kern="1200" dirty="0"/>
            <a:t>Network Parties</a:t>
          </a:r>
        </a:p>
      </dsp:txBody>
      <dsp:txXfrm>
        <a:off x="143718" y="796606"/>
        <a:ext cx="4707298" cy="1471030"/>
      </dsp:txXfrm>
    </dsp:sp>
    <dsp:sp modelId="{302E75A8-6911-4D74-ADAD-88B57630A940}">
      <dsp:nvSpPr>
        <dsp:cNvPr id="0" name=""/>
        <dsp:cNvSpPr/>
      </dsp:nvSpPr>
      <dsp:spPr>
        <a:xfrm>
          <a:off x="205063" y="884368"/>
          <a:ext cx="782588" cy="13594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CC7FE1-395C-4CA2-A4C2-9D092042AC57}">
      <dsp:nvSpPr>
        <dsp:cNvPr id="0" name=""/>
        <dsp:cNvSpPr/>
      </dsp:nvSpPr>
      <dsp:spPr>
        <a:xfrm>
          <a:off x="5154528" y="796849"/>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Costs</a:t>
          </a:r>
        </a:p>
        <a:p>
          <a:pPr marL="171450" lvl="1" indent="-171450" algn="l" defTabSz="800100">
            <a:lnSpc>
              <a:spcPct val="90000"/>
            </a:lnSpc>
            <a:spcBef>
              <a:spcPct val="0"/>
            </a:spcBef>
            <a:spcAft>
              <a:spcPct val="15000"/>
            </a:spcAft>
            <a:buChar char="•"/>
          </a:pPr>
          <a:r>
            <a:rPr lang="en-GB" sz="1800" kern="1200" dirty="0"/>
            <a:t>Approximate Design, Build &amp; PIT cost of £50,000 - £150,000</a:t>
          </a:r>
        </a:p>
        <a:p>
          <a:pPr marL="171450" lvl="1" indent="-171450" algn="l" defTabSz="800100">
            <a:lnSpc>
              <a:spcPct val="90000"/>
            </a:lnSpc>
            <a:spcBef>
              <a:spcPct val="0"/>
            </a:spcBef>
            <a:spcAft>
              <a:spcPct val="15000"/>
            </a:spcAft>
            <a:buChar char="•"/>
          </a:pPr>
          <a:r>
            <a:rPr lang="en-GB" sz="1800" kern="1200" dirty="0"/>
            <a:t>FIA cost of £10,143</a:t>
          </a:r>
          <a:endParaRPr lang="en-GB" sz="1800" kern="1200" dirty="0">
            <a:highlight>
              <a:srgbClr val="FFFF00"/>
            </a:highlight>
          </a:endParaRPr>
        </a:p>
      </dsp:txBody>
      <dsp:txXfrm>
        <a:off x="5154528" y="796849"/>
        <a:ext cx="4707298" cy="1471030"/>
      </dsp:txXfrm>
    </dsp:sp>
    <dsp:sp modelId="{D15AEE2E-9723-4DE9-B9E9-957693A3366B}">
      <dsp:nvSpPr>
        <dsp:cNvPr id="0" name=""/>
        <dsp:cNvSpPr/>
      </dsp:nvSpPr>
      <dsp:spPr>
        <a:xfrm>
          <a:off x="5191905" y="828334"/>
          <a:ext cx="786552" cy="13604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6BCE48-17F6-4136-ABC5-A858A939B077}">
      <dsp:nvSpPr>
        <dsp:cNvPr id="0" name=""/>
        <dsp:cNvSpPr/>
      </dsp:nvSpPr>
      <dsp:spPr>
        <a:xfrm>
          <a:off x="149864" y="2485490"/>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Target Release</a:t>
          </a:r>
        </a:p>
        <a:p>
          <a:pPr marL="171450" lvl="1" indent="-171450" algn="l" defTabSz="800100">
            <a:lnSpc>
              <a:spcPct val="90000"/>
            </a:lnSpc>
            <a:spcBef>
              <a:spcPct val="0"/>
            </a:spcBef>
            <a:spcAft>
              <a:spcPct val="15000"/>
            </a:spcAft>
            <a:buChar char="•"/>
          </a:pPr>
          <a:r>
            <a:rPr lang="en-GB" sz="1800" kern="1200" dirty="0"/>
            <a:t>November 2023 SEC Release</a:t>
          </a:r>
        </a:p>
      </dsp:txBody>
      <dsp:txXfrm>
        <a:off x="149864" y="2485490"/>
        <a:ext cx="4707298" cy="1471030"/>
      </dsp:txXfrm>
    </dsp:sp>
    <dsp:sp modelId="{89C73D10-A4C7-4643-A8B8-3CEB54EE1830}">
      <dsp:nvSpPr>
        <dsp:cNvPr id="0" name=""/>
        <dsp:cNvSpPr/>
      </dsp:nvSpPr>
      <dsp:spPr>
        <a:xfrm>
          <a:off x="211918" y="2547272"/>
          <a:ext cx="886827" cy="12079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B53B4E-32B5-41BE-AA6F-EB11F5F12034}">
      <dsp:nvSpPr>
        <dsp:cNvPr id="0" name=""/>
        <dsp:cNvSpPr/>
      </dsp:nvSpPr>
      <dsp:spPr>
        <a:xfrm>
          <a:off x="5153193" y="2493690"/>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Benefits</a:t>
          </a:r>
        </a:p>
        <a:p>
          <a:pPr marL="171450" lvl="1" indent="-171450" algn="l" defTabSz="800100">
            <a:lnSpc>
              <a:spcPct val="90000"/>
            </a:lnSpc>
            <a:spcBef>
              <a:spcPct val="0"/>
            </a:spcBef>
            <a:spcAft>
              <a:spcPct val="15000"/>
            </a:spcAft>
            <a:buChar char="•"/>
          </a:pPr>
          <a:r>
            <a:rPr lang="en-GB" sz="1800" kern="1200" dirty="0"/>
            <a:t>Improve safety and security</a:t>
          </a:r>
          <a:endParaRPr lang="en-GB" sz="1800" kern="1200" baseline="30000" dirty="0">
            <a:highlight>
              <a:srgbClr val="FFFF00"/>
            </a:highlight>
          </a:endParaRPr>
        </a:p>
      </dsp:txBody>
      <dsp:txXfrm>
        <a:off x="5153193" y="2493690"/>
        <a:ext cx="4707298" cy="1471030"/>
      </dsp:txXfrm>
    </dsp:sp>
    <dsp:sp modelId="{EE8F6BD5-89DD-49EB-AB76-727E75E95D36}">
      <dsp:nvSpPr>
        <dsp:cNvPr id="0" name=""/>
        <dsp:cNvSpPr/>
      </dsp:nvSpPr>
      <dsp:spPr>
        <a:xfrm>
          <a:off x="5204275" y="2557250"/>
          <a:ext cx="956024" cy="122829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874A2-1AEC-4BD3-83DD-433AB2B1C739}">
      <dsp:nvSpPr>
        <dsp:cNvPr id="0" name=""/>
        <dsp:cNvSpPr/>
      </dsp:nvSpPr>
      <dsp:spPr>
        <a:xfrm>
          <a:off x="502655" y="1156087"/>
          <a:ext cx="9047797" cy="822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b" anchorCtr="0">
          <a:noAutofit/>
        </a:bodyPr>
        <a:lstStyle/>
        <a:p>
          <a:pPr marL="0" lvl="0" indent="0" algn="l" defTabSz="1022350">
            <a:lnSpc>
              <a:spcPct val="90000"/>
            </a:lnSpc>
            <a:spcBef>
              <a:spcPct val="0"/>
            </a:spcBef>
            <a:spcAft>
              <a:spcPct val="35000"/>
            </a:spcAft>
            <a:buNone/>
          </a:pPr>
          <a:r>
            <a:rPr lang="en-GB" sz="2300" kern="1200" dirty="0"/>
            <a:t>SECAS is working with The Proposer </a:t>
          </a:r>
          <a:r>
            <a:rPr lang="en-GB" sz="2300" kern="1200"/>
            <a:t>to assess </a:t>
          </a:r>
          <a:r>
            <a:rPr lang="en-GB" sz="2300" kern="1200" dirty="0"/>
            <a:t>the Security risk</a:t>
          </a:r>
        </a:p>
      </dsp:txBody>
      <dsp:txXfrm>
        <a:off x="502655" y="1156087"/>
        <a:ext cx="9047797" cy="822527"/>
      </dsp:txXfrm>
    </dsp:sp>
    <dsp:sp modelId="{C1BBE949-1E81-41DF-B9D1-1EA2CDCEB80C}">
      <dsp:nvSpPr>
        <dsp:cNvPr id="0" name=""/>
        <dsp:cNvSpPr/>
      </dsp:nvSpPr>
      <dsp:spPr>
        <a:xfrm>
          <a:off x="502655"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E686A1-EEB5-4F3F-BF28-2394BF165A8E}">
      <dsp:nvSpPr>
        <dsp:cNvPr id="0" name=""/>
        <dsp:cNvSpPr/>
      </dsp:nvSpPr>
      <dsp:spPr>
        <a:xfrm>
          <a:off x="1779400"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94664A-4618-430D-9644-64751BE0887E}">
      <dsp:nvSpPr>
        <dsp:cNvPr id="0" name=""/>
        <dsp:cNvSpPr/>
      </dsp:nvSpPr>
      <dsp:spPr>
        <a:xfrm>
          <a:off x="3056144"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4FFAD9-93F6-4DD3-9AE1-CD9E27179B31}">
      <dsp:nvSpPr>
        <dsp:cNvPr id="0" name=""/>
        <dsp:cNvSpPr/>
      </dsp:nvSpPr>
      <dsp:spPr>
        <a:xfrm>
          <a:off x="4332889"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38BFA7-F265-491C-9BA4-042488416D88}">
      <dsp:nvSpPr>
        <dsp:cNvPr id="0" name=""/>
        <dsp:cNvSpPr/>
      </dsp:nvSpPr>
      <dsp:spPr>
        <a:xfrm>
          <a:off x="5609634"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BC1E0A-0812-4A6C-8E66-CB6F28EC27ED}">
      <dsp:nvSpPr>
        <dsp:cNvPr id="0" name=""/>
        <dsp:cNvSpPr/>
      </dsp:nvSpPr>
      <dsp:spPr>
        <a:xfrm>
          <a:off x="6886378"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AD6BE-E808-4287-AD96-6B0A9EFC57D0}">
      <dsp:nvSpPr>
        <dsp:cNvPr id="0" name=""/>
        <dsp:cNvSpPr/>
      </dsp:nvSpPr>
      <dsp:spPr>
        <a:xfrm>
          <a:off x="8163123"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0370E9-A2C0-48DF-9849-75CF11150EBC}">
      <dsp:nvSpPr>
        <dsp:cNvPr id="0" name=""/>
        <dsp:cNvSpPr/>
      </dsp:nvSpPr>
      <dsp:spPr>
        <a:xfrm>
          <a:off x="502655" y="2268642"/>
          <a:ext cx="9047797" cy="822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b" anchorCtr="0">
          <a:noAutofit/>
        </a:bodyPr>
        <a:lstStyle/>
        <a:p>
          <a:pPr marL="0" lvl="0" indent="0" algn="l" defTabSz="1022350">
            <a:lnSpc>
              <a:spcPct val="90000"/>
            </a:lnSpc>
            <a:spcBef>
              <a:spcPct val="0"/>
            </a:spcBef>
            <a:spcAft>
              <a:spcPct val="35000"/>
            </a:spcAft>
            <a:buNone/>
          </a:pPr>
          <a:r>
            <a:rPr lang="en-GB" sz="2300" kern="1200" dirty="0"/>
            <a:t>Impact Assessment Costs re-requested for approval at December 2022 Change Board</a:t>
          </a:r>
        </a:p>
      </dsp:txBody>
      <dsp:txXfrm>
        <a:off x="502655" y="2268642"/>
        <a:ext cx="9047797" cy="822527"/>
      </dsp:txXfrm>
    </dsp:sp>
    <dsp:sp modelId="{6C8D45DD-4069-4F87-B177-92CF4E8593DE}">
      <dsp:nvSpPr>
        <dsp:cNvPr id="0" name=""/>
        <dsp:cNvSpPr/>
      </dsp:nvSpPr>
      <dsp:spPr>
        <a:xfrm>
          <a:off x="502655"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B7FA0B-81E1-4DB4-B6E4-5A3FCB1788B9}">
      <dsp:nvSpPr>
        <dsp:cNvPr id="0" name=""/>
        <dsp:cNvSpPr/>
      </dsp:nvSpPr>
      <dsp:spPr>
        <a:xfrm>
          <a:off x="1779400"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CCFDCA-5467-4038-A224-40360E85FFC6}">
      <dsp:nvSpPr>
        <dsp:cNvPr id="0" name=""/>
        <dsp:cNvSpPr/>
      </dsp:nvSpPr>
      <dsp:spPr>
        <a:xfrm>
          <a:off x="3056144"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D5ACA0-A98D-4216-90AD-54348EFCCFBF}">
      <dsp:nvSpPr>
        <dsp:cNvPr id="0" name=""/>
        <dsp:cNvSpPr/>
      </dsp:nvSpPr>
      <dsp:spPr>
        <a:xfrm>
          <a:off x="4332889"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00C0C6-418D-4A44-81D9-D35557D350C7}">
      <dsp:nvSpPr>
        <dsp:cNvPr id="0" name=""/>
        <dsp:cNvSpPr/>
      </dsp:nvSpPr>
      <dsp:spPr>
        <a:xfrm>
          <a:off x="5609634"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5860CF-C7E3-490C-8FDB-815896E3C104}">
      <dsp:nvSpPr>
        <dsp:cNvPr id="0" name=""/>
        <dsp:cNvSpPr/>
      </dsp:nvSpPr>
      <dsp:spPr>
        <a:xfrm>
          <a:off x="6886378"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C4DBB2-4B34-4A77-B370-82FAF34EF8A6}">
      <dsp:nvSpPr>
        <dsp:cNvPr id="0" name=""/>
        <dsp:cNvSpPr/>
      </dsp:nvSpPr>
      <dsp:spPr>
        <a:xfrm>
          <a:off x="8163123"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F5200B-9492-4CB9-8E27-C2A19E7AB277}">
      <dsp:nvSpPr>
        <dsp:cNvPr id="0" name=""/>
        <dsp:cNvSpPr/>
      </dsp:nvSpPr>
      <dsp:spPr>
        <a:xfrm>
          <a:off x="0" y="1078788"/>
          <a:ext cx="10402321" cy="143838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B2BCA1-78D5-4837-8B82-B953B055B119}">
      <dsp:nvSpPr>
        <dsp:cNvPr id="0" name=""/>
        <dsp:cNvSpPr/>
      </dsp:nvSpPr>
      <dsp:spPr>
        <a:xfrm>
          <a:off x="4571" y="0"/>
          <a:ext cx="3017079" cy="1438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marL="0" lvl="0" indent="0" algn="ctr" defTabSz="933450">
            <a:lnSpc>
              <a:spcPct val="90000"/>
            </a:lnSpc>
            <a:spcBef>
              <a:spcPct val="0"/>
            </a:spcBef>
            <a:spcAft>
              <a:spcPct val="35000"/>
            </a:spcAft>
            <a:buNone/>
          </a:pPr>
          <a:r>
            <a:rPr lang="en-GB" sz="2100" kern="1200" dirty="0"/>
            <a:t>21 Dec ‘22</a:t>
          </a:r>
        </a:p>
        <a:p>
          <a:pPr marL="0" lvl="0" indent="0" algn="ctr" defTabSz="933450">
            <a:lnSpc>
              <a:spcPct val="90000"/>
            </a:lnSpc>
            <a:spcBef>
              <a:spcPct val="0"/>
            </a:spcBef>
            <a:spcAft>
              <a:spcPct val="35000"/>
            </a:spcAft>
            <a:buNone/>
          </a:pPr>
          <a:r>
            <a:rPr lang="en-GB" sz="2100" b="1" kern="1200" dirty="0"/>
            <a:t>Change Board Approval for IA Request</a:t>
          </a:r>
        </a:p>
      </dsp:txBody>
      <dsp:txXfrm>
        <a:off x="4571" y="0"/>
        <a:ext cx="3017079" cy="1438384"/>
      </dsp:txXfrm>
    </dsp:sp>
    <dsp:sp modelId="{5F31D754-C7F7-4BC5-AFD5-1E407E689D82}">
      <dsp:nvSpPr>
        <dsp:cNvPr id="0" name=""/>
        <dsp:cNvSpPr/>
      </dsp:nvSpPr>
      <dsp:spPr>
        <a:xfrm>
          <a:off x="1333313" y="1618182"/>
          <a:ext cx="359596" cy="35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7E8CFD-133D-4F49-BE31-DFC49B94CCBF}">
      <dsp:nvSpPr>
        <dsp:cNvPr id="0" name=""/>
        <dsp:cNvSpPr/>
      </dsp:nvSpPr>
      <dsp:spPr>
        <a:xfrm>
          <a:off x="3172505" y="2157577"/>
          <a:ext cx="3017079" cy="1438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0" lvl="0" indent="0" algn="ctr" defTabSz="933450">
            <a:lnSpc>
              <a:spcPct val="90000"/>
            </a:lnSpc>
            <a:spcBef>
              <a:spcPct val="0"/>
            </a:spcBef>
            <a:spcAft>
              <a:spcPct val="35000"/>
            </a:spcAft>
            <a:buNone/>
          </a:pPr>
          <a:r>
            <a:rPr lang="en-GB" sz="2100" kern="1200" dirty="0"/>
            <a:t>22 Nov ’22 – 17 Feb ‘23</a:t>
          </a:r>
        </a:p>
        <a:p>
          <a:pPr marL="0" lvl="0" indent="0" algn="ctr" defTabSz="933450">
            <a:lnSpc>
              <a:spcPct val="90000"/>
            </a:lnSpc>
            <a:spcBef>
              <a:spcPct val="0"/>
            </a:spcBef>
            <a:spcAft>
              <a:spcPct val="35000"/>
            </a:spcAft>
            <a:buNone/>
          </a:pPr>
          <a:r>
            <a:rPr lang="en-GB" sz="2100" b="1" kern="1200" dirty="0"/>
            <a:t>Request IA</a:t>
          </a:r>
        </a:p>
      </dsp:txBody>
      <dsp:txXfrm>
        <a:off x="3172505" y="2157577"/>
        <a:ext cx="3017079" cy="1438384"/>
      </dsp:txXfrm>
    </dsp:sp>
    <dsp:sp modelId="{30132C24-19FD-4128-9459-E1979EB85AE0}">
      <dsp:nvSpPr>
        <dsp:cNvPr id="0" name=""/>
        <dsp:cNvSpPr/>
      </dsp:nvSpPr>
      <dsp:spPr>
        <a:xfrm>
          <a:off x="4501246" y="1618182"/>
          <a:ext cx="359596" cy="35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9D3D8C-95D9-4D0F-A430-95051C79BE28}">
      <dsp:nvSpPr>
        <dsp:cNvPr id="0" name=""/>
        <dsp:cNvSpPr/>
      </dsp:nvSpPr>
      <dsp:spPr>
        <a:xfrm>
          <a:off x="6340438" y="0"/>
          <a:ext cx="3017079" cy="1438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marL="0" lvl="0" indent="0" algn="ctr" defTabSz="933450">
            <a:lnSpc>
              <a:spcPct val="90000"/>
            </a:lnSpc>
            <a:spcBef>
              <a:spcPct val="0"/>
            </a:spcBef>
            <a:spcAft>
              <a:spcPct val="35000"/>
            </a:spcAft>
            <a:buNone/>
          </a:pPr>
          <a:r>
            <a:rPr lang="en-GB" sz="2100" kern="1200" dirty="0"/>
            <a:t>Feb ‘23</a:t>
          </a:r>
        </a:p>
        <a:p>
          <a:pPr marL="0" lvl="0" indent="0" algn="ctr" defTabSz="933450">
            <a:lnSpc>
              <a:spcPct val="90000"/>
            </a:lnSpc>
            <a:spcBef>
              <a:spcPct val="0"/>
            </a:spcBef>
            <a:spcAft>
              <a:spcPct val="35000"/>
            </a:spcAft>
            <a:buNone/>
          </a:pPr>
          <a:r>
            <a:rPr lang="en-GB" sz="2100" b="1" kern="1200" dirty="0"/>
            <a:t>SSC (WG)</a:t>
          </a:r>
        </a:p>
      </dsp:txBody>
      <dsp:txXfrm>
        <a:off x="6340438" y="0"/>
        <a:ext cx="3017079" cy="1438384"/>
      </dsp:txXfrm>
    </dsp:sp>
    <dsp:sp modelId="{9CAA0FB7-2220-40D0-835F-4E61A933EA68}">
      <dsp:nvSpPr>
        <dsp:cNvPr id="0" name=""/>
        <dsp:cNvSpPr/>
      </dsp:nvSpPr>
      <dsp:spPr>
        <a:xfrm>
          <a:off x="7669180" y="1618182"/>
          <a:ext cx="359596" cy="35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6D459-570F-4AC4-A75E-77BE9A95F1E3}">
      <dsp:nvSpPr>
        <dsp:cNvPr id="0" name=""/>
        <dsp:cNvSpPr/>
      </dsp:nvSpPr>
      <dsp:spPr>
        <a:xfrm>
          <a:off x="119395" y="1075879"/>
          <a:ext cx="2642701" cy="2297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171450" lvl="1" indent="-171450" algn="l" defTabSz="755650">
            <a:lnSpc>
              <a:spcPct val="90000"/>
            </a:lnSpc>
            <a:spcBef>
              <a:spcPct val="0"/>
            </a:spcBef>
            <a:spcAft>
              <a:spcPct val="15000"/>
            </a:spcAft>
            <a:buChar char="•"/>
          </a:pPr>
          <a:r>
            <a:rPr lang="en-GB" sz="1700" kern="1200"/>
            <a:t>First binding forecast 10 months before delivery (50% tolerance)</a:t>
          </a:r>
        </a:p>
        <a:p>
          <a:pPr marL="171450" lvl="1" indent="-171450" algn="l" defTabSz="755650">
            <a:lnSpc>
              <a:spcPct val="90000"/>
            </a:lnSpc>
            <a:spcBef>
              <a:spcPct val="0"/>
            </a:spcBef>
            <a:spcAft>
              <a:spcPct val="15000"/>
            </a:spcAft>
            <a:buChar char="•"/>
          </a:pPr>
          <a:r>
            <a:rPr lang="en-GB" sz="1700" kern="1200"/>
            <a:t>Second binding forecast 7 months before delivery (20% tolerance)</a:t>
          </a:r>
        </a:p>
      </dsp:txBody>
      <dsp:txXfrm>
        <a:off x="172265" y="1128749"/>
        <a:ext cx="2536961" cy="1699360"/>
      </dsp:txXfrm>
    </dsp:sp>
    <dsp:sp modelId="{FE2DE463-9B94-4109-AFE8-D550E8AE0BB9}">
      <dsp:nvSpPr>
        <dsp:cNvPr id="0" name=""/>
        <dsp:cNvSpPr/>
      </dsp:nvSpPr>
      <dsp:spPr>
        <a:xfrm>
          <a:off x="1630585" y="1493351"/>
          <a:ext cx="3025678" cy="3025678"/>
        </a:xfrm>
        <a:prstGeom prst="leftCircularArrow">
          <a:avLst>
            <a:gd name="adj1" fmla="val 3489"/>
            <a:gd name="adj2" fmla="val 432754"/>
            <a:gd name="adj3" fmla="val 2453636"/>
            <a:gd name="adj4" fmla="val 9269861"/>
            <a:gd name="adj5" fmla="val 407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745084-25FE-4394-AD39-BDF7A7222E17}">
      <dsp:nvSpPr>
        <dsp:cNvPr id="0" name=""/>
        <dsp:cNvSpPr/>
      </dsp:nvSpPr>
      <dsp:spPr>
        <a:xfrm>
          <a:off x="886753" y="3020530"/>
          <a:ext cx="1988885" cy="5877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GB" sz="3600" kern="1200"/>
            <a:t>BAU rules</a:t>
          </a:r>
        </a:p>
      </dsp:txBody>
      <dsp:txXfrm>
        <a:off x="903968" y="3037745"/>
        <a:ext cx="1954455" cy="553344"/>
      </dsp:txXfrm>
    </dsp:sp>
    <dsp:sp modelId="{A8051106-60DB-4E71-858D-0F8763DFA138}">
      <dsp:nvSpPr>
        <dsp:cNvPr id="0" name=""/>
        <dsp:cNvSpPr/>
      </dsp:nvSpPr>
      <dsp:spPr>
        <a:xfrm>
          <a:off x="3558386" y="1038015"/>
          <a:ext cx="2642701" cy="23709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171450" lvl="1" indent="-171450" algn="l" defTabSz="755650">
            <a:lnSpc>
              <a:spcPct val="90000"/>
            </a:lnSpc>
            <a:spcBef>
              <a:spcPct val="0"/>
            </a:spcBef>
            <a:spcAft>
              <a:spcPct val="15000"/>
            </a:spcAft>
            <a:buChar char="•"/>
          </a:pPr>
          <a:r>
            <a:rPr lang="en-GB" sz="1700" kern="1200"/>
            <a:t>Rolling 12 month forecasts covering deliveries until March 2024</a:t>
          </a:r>
        </a:p>
        <a:p>
          <a:pPr marL="171450" lvl="1" indent="-171450" algn="l" defTabSz="755650">
            <a:lnSpc>
              <a:spcPct val="90000"/>
            </a:lnSpc>
            <a:spcBef>
              <a:spcPct val="0"/>
            </a:spcBef>
            <a:spcAft>
              <a:spcPct val="15000"/>
            </a:spcAft>
            <a:buChar char="•"/>
          </a:pPr>
          <a:r>
            <a:rPr lang="en-GB" sz="1700" kern="1200"/>
            <a:t>+/-20% tolerance from first forecast</a:t>
          </a:r>
        </a:p>
      </dsp:txBody>
      <dsp:txXfrm>
        <a:off x="3612947" y="1600631"/>
        <a:ext cx="2533579" cy="1753744"/>
      </dsp:txXfrm>
    </dsp:sp>
    <dsp:sp modelId="{F4B46545-C028-4F12-B184-41D13CF8744D}">
      <dsp:nvSpPr>
        <dsp:cNvPr id="0" name=""/>
        <dsp:cNvSpPr/>
      </dsp:nvSpPr>
      <dsp:spPr>
        <a:xfrm>
          <a:off x="5045086" y="-160986"/>
          <a:ext cx="3361777" cy="3361777"/>
        </a:xfrm>
        <a:prstGeom prst="circularArrow">
          <a:avLst>
            <a:gd name="adj1" fmla="val 3140"/>
            <a:gd name="adj2" fmla="val 386279"/>
            <a:gd name="adj3" fmla="val 19233701"/>
            <a:gd name="adj4" fmla="val 12371001"/>
            <a:gd name="adj5" fmla="val 366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BC3368-EEF6-4400-9BEF-81EACEE80CA2}">
      <dsp:nvSpPr>
        <dsp:cNvPr id="0" name=""/>
        <dsp:cNvSpPr/>
      </dsp:nvSpPr>
      <dsp:spPr>
        <a:xfrm>
          <a:off x="4295030" y="828676"/>
          <a:ext cx="2050313" cy="60992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GB" sz="3600" kern="1200"/>
            <a:t>TCHODR</a:t>
          </a:r>
        </a:p>
      </dsp:txBody>
      <dsp:txXfrm>
        <a:off x="4312894" y="846540"/>
        <a:ext cx="2014585" cy="574195"/>
      </dsp:txXfrm>
    </dsp:sp>
    <dsp:sp modelId="{9975FC85-91A9-4B00-B3D2-F0378F44D2E6}">
      <dsp:nvSpPr>
        <dsp:cNvPr id="0" name=""/>
        <dsp:cNvSpPr/>
      </dsp:nvSpPr>
      <dsp:spPr>
        <a:xfrm>
          <a:off x="6997377" y="1057982"/>
          <a:ext cx="2642701" cy="23334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171450" lvl="1" indent="-171450" algn="l" defTabSz="711200">
            <a:lnSpc>
              <a:spcPct val="90000"/>
            </a:lnSpc>
            <a:spcBef>
              <a:spcPct val="0"/>
            </a:spcBef>
            <a:spcAft>
              <a:spcPct val="15000"/>
            </a:spcAft>
            <a:buChar char="•"/>
          </a:pPr>
          <a:r>
            <a:rPr lang="en-GB" sz="1600" kern="1200"/>
            <a:t>First binding forecast 12 months before delivery (20% tolerance)</a:t>
          </a:r>
        </a:p>
        <a:p>
          <a:pPr marL="171450" lvl="1" indent="-171450" algn="l" defTabSz="711200">
            <a:lnSpc>
              <a:spcPct val="90000"/>
            </a:lnSpc>
            <a:spcBef>
              <a:spcPct val="0"/>
            </a:spcBef>
            <a:spcAft>
              <a:spcPct val="15000"/>
            </a:spcAft>
            <a:buChar char="•"/>
          </a:pPr>
          <a:r>
            <a:rPr lang="en-GB" sz="1600" kern="1200"/>
            <a:t>Order locked in 5 months before delivery</a:t>
          </a:r>
        </a:p>
        <a:p>
          <a:pPr marL="171450" lvl="1" indent="-171450" algn="l" defTabSz="711200">
            <a:lnSpc>
              <a:spcPct val="90000"/>
            </a:lnSpc>
            <a:spcBef>
              <a:spcPct val="0"/>
            </a:spcBef>
            <a:spcAft>
              <a:spcPct val="15000"/>
            </a:spcAft>
            <a:buChar char="•"/>
          </a:pPr>
          <a:r>
            <a:rPr lang="en-GB" sz="1600" kern="1200"/>
            <a:t>Comfortably allows for real-world application (Parties using around 5%)</a:t>
          </a:r>
        </a:p>
        <a:p>
          <a:pPr marL="171450" lvl="1" indent="-171450" algn="l" defTabSz="711200">
            <a:lnSpc>
              <a:spcPct val="90000"/>
            </a:lnSpc>
            <a:spcBef>
              <a:spcPct val="0"/>
            </a:spcBef>
            <a:spcAft>
              <a:spcPct val="15000"/>
            </a:spcAft>
            <a:buChar char="•"/>
          </a:pPr>
          <a:endParaRPr lang="en-GB" sz="1600" kern="1200"/>
        </a:p>
      </dsp:txBody>
      <dsp:txXfrm>
        <a:off x="7051076" y="1111681"/>
        <a:ext cx="2535303" cy="1726028"/>
      </dsp:txXfrm>
    </dsp:sp>
    <dsp:sp modelId="{A103E551-B263-4B72-BBCE-E8528F802A59}">
      <dsp:nvSpPr>
        <dsp:cNvPr id="0" name=""/>
        <dsp:cNvSpPr/>
      </dsp:nvSpPr>
      <dsp:spPr>
        <a:xfrm>
          <a:off x="7697164" y="3038683"/>
          <a:ext cx="2124027" cy="5517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GB" sz="3600" kern="1200"/>
            <a:t>MP215</a:t>
          </a:r>
        </a:p>
      </dsp:txBody>
      <dsp:txXfrm>
        <a:off x="7713323" y="3054842"/>
        <a:ext cx="2091709" cy="5194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874A2-1AEC-4BD3-83DD-433AB2B1C739}">
      <dsp:nvSpPr>
        <dsp:cNvPr id="0" name=""/>
        <dsp:cNvSpPr/>
      </dsp:nvSpPr>
      <dsp:spPr>
        <a:xfrm>
          <a:off x="502655" y="43531"/>
          <a:ext cx="9047797" cy="822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b" anchorCtr="0">
          <a:noAutofit/>
        </a:bodyPr>
        <a:lstStyle/>
        <a:p>
          <a:pPr marL="0" lvl="0" indent="0" algn="l" defTabSz="1200150">
            <a:lnSpc>
              <a:spcPct val="90000"/>
            </a:lnSpc>
            <a:spcBef>
              <a:spcPct val="0"/>
            </a:spcBef>
            <a:spcAft>
              <a:spcPct val="35000"/>
            </a:spcAft>
            <a:buNone/>
          </a:pPr>
          <a:r>
            <a:rPr lang="en-GB" sz="2700" kern="1200" dirty="0"/>
            <a:t>Does the Proposed Solution deliver the business requirements?</a:t>
          </a:r>
        </a:p>
      </dsp:txBody>
      <dsp:txXfrm>
        <a:off x="502655" y="43531"/>
        <a:ext cx="9047797" cy="822527"/>
      </dsp:txXfrm>
    </dsp:sp>
    <dsp:sp modelId="{C1BBE949-1E81-41DF-B9D1-1EA2CDCEB80C}">
      <dsp:nvSpPr>
        <dsp:cNvPr id="0" name=""/>
        <dsp:cNvSpPr/>
      </dsp:nvSpPr>
      <dsp:spPr>
        <a:xfrm>
          <a:off x="502655" y="866058"/>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E686A1-EEB5-4F3F-BF28-2394BF165A8E}">
      <dsp:nvSpPr>
        <dsp:cNvPr id="0" name=""/>
        <dsp:cNvSpPr/>
      </dsp:nvSpPr>
      <dsp:spPr>
        <a:xfrm>
          <a:off x="1779400" y="866058"/>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94664A-4618-430D-9644-64751BE0887E}">
      <dsp:nvSpPr>
        <dsp:cNvPr id="0" name=""/>
        <dsp:cNvSpPr/>
      </dsp:nvSpPr>
      <dsp:spPr>
        <a:xfrm>
          <a:off x="3056144" y="866058"/>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4FFAD9-93F6-4DD3-9AE1-CD9E27179B31}">
      <dsp:nvSpPr>
        <dsp:cNvPr id="0" name=""/>
        <dsp:cNvSpPr/>
      </dsp:nvSpPr>
      <dsp:spPr>
        <a:xfrm>
          <a:off x="4332889" y="866058"/>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38BFA7-F265-491C-9BA4-042488416D88}">
      <dsp:nvSpPr>
        <dsp:cNvPr id="0" name=""/>
        <dsp:cNvSpPr/>
      </dsp:nvSpPr>
      <dsp:spPr>
        <a:xfrm>
          <a:off x="5609634" y="866058"/>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BC1E0A-0812-4A6C-8E66-CB6F28EC27ED}">
      <dsp:nvSpPr>
        <dsp:cNvPr id="0" name=""/>
        <dsp:cNvSpPr/>
      </dsp:nvSpPr>
      <dsp:spPr>
        <a:xfrm>
          <a:off x="6886378" y="866058"/>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AD6BE-E808-4287-AD96-6B0A9EFC57D0}">
      <dsp:nvSpPr>
        <dsp:cNvPr id="0" name=""/>
        <dsp:cNvSpPr/>
      </dsp:nvSpPr>
      <dsp:spPr>
        <a:xfrm>
          <a:off x="8163123" y="866058"/>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A82122-CB15-4795-A848-D7445B3B88C7}">
      <dsp:nvSpPr>
        <dsp:cNvPr id="0" name=""/>
        <dsp:cNvSpPr/>
      </dsp:nvSpPr>
      <dsp:spPr>
        <a:xfrm>
          <a:off x="502655" y="1156087"/>
          <a:ext cx="9047797" cy="822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b" anchorCtr="0">
          <a:noAutofit/>
        </a:bodyPr>
        <a:lstStyle/>
        <a:p>
          <a:pPr marL="0" lvl="0" indent="0" algn="l" defTabSz="1200150">
            <a:lnSpc>
              <a:spcPct val="90000"/>
            </a:lnSpc>
            <a:spcBef>
              <a:spcPct val="0"/>
            </a:spcBef>
            <a:spcAft>
              <a:spcPct val="35000"/>
            </a:spcAft>
            <a:buNone/>
          </a:pPr>
          <a:r>
            <a:rPr lang="en-GB" sz="2700" kern="1200" dirty="0"/>
            <a:t>Does the draft legal text deliver the Proposed Solution? </a:t>
          </a:r>
        </a:p>
      </dsp:txBody>
      <dsp:txXfrm>
        <a:off x="502655" y="1156087"/>
        <a:ext cx="9047797" cy="822527"/>
      </dsp:txXfrm>
    </dsp:sp>
    <dsp:sp modelId="{59B7179D-72B0-4E1B-814B-BABF87584878}">
      <dsp:nvSpPr>
        <dsp:cNvPr id="0" name=""/>
        <dsp:cNvSpPr/>
      </dsp:nvSpPr>
      <dsp:spPr>
        <a:xfrm>
          <a:off x="502655"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396F9F-E04E-483F-AEAC-38CE3A2525C9}">
      <dsp:nvSpPr>
        <dsp:cNvPr id="0" name=""/>
        <dsp:cNvSpPr/>
      </dsp:nvSpPr>
      <dsp:spPr>
        <a:xfrm>
          <a:off x="1779400"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509045-64D3-4006-B7F0-1E1C5AB31F30}">
      <dsp:nvSpPr>
        <dsp:cNvPr id="0" name=""/>
        <dsp:cNvSpPr/>
      </dsp:nvSpPr>
      <dsp:spPr>
        <a:xfrm>
          <a:off x="3056144"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56AE18-1E14-48B9-87E9-BE137F92777B}">
      <dsp:nvSpPr>
        <dsp:cNvPr id="0" name=""/>
        <dsp:cNvSpPr/>
      </dsp:nvSpPr>
      <dsp:spPr>
        <a:xfrm>
          <a:off x="4332889"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072141-105E-4942-8FD1-1802F7F4B7F2}">
      <dsp:nvSpPr>
        <dsp:cNvPr id="0" name=""/>
        <dsp:cNvSpPr/>
      </dsp:nvSpPr>
      <dsp:spPr>
        <a:xfrm>
          <a:off x="5609634"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53F648-C71C-4D4B-88B4-817834492C41}">
      <dsp:nvSpPr>
        <dsp:cNvPr id="0" name=""/>
        <dsp:cNvSpPr/>
      </dsp:nvSpPr>
      <dsp:spPr>
        <a:xfrm>
          <a:off x="6886378"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074F92-E66C-4135-A6BC-D74C674672D3}">
      <dsp:nvSpPr>
        <dsp:cNvPr id="0" name=""/>
        <dsp:cNvSpPr/>
      </dsp:nvSpPr>
      <dsp:spPr>
        <a:xfrm>
          <a:off x="8163123" y="1978614"/>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6BBFBE-C690-4762-8901-1EBCABE64FDF}">
      <dsp:nvSpPr>
        <dsp:cNvPr id="0" name=""/>
        <dsp:cNvSpPr/>
      </dsp:nvSpPr>
      <dsp:spPr>
        <a:xfrm>
          <a:off x="502655" y="2268642"/>
          <a:ext cx="9047797" cy="822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b" anchorCtr="0">
          <a:noAutofit/>
        </a:bodyPr>
        <a:lstStyle/>
        <a:p>
          <a:pPr marL="0" lvl="0" indent="0" algn="l" defTabSz="1200150">
            <a:lnSpc>
              <a:spcPct val="90000"/>
            </a:lnSpc>
            <a:spcBef>
              <a:spcPct val="0"/>
            </a:spcBef>
            <a:spcAft>
              <a:spcPct val="35000"/>
            </a:spcAft>
            <a:buNone/>
          </a:pPr>
          <a:r>
            <a:rPr lang="en-GB" sz="2700" kern="1200" dirty="0"/>
            <a:t>Should Requirement 4 be separated from the modification?</a:t>
          </a:r>
        </a:p>
      </dsp:txBody>
      <dsp:txXfrm>
        <a:off x="502655" y="2268642"/>
        <a:ext cx="9047797" cy="822527"/>
      </dsp:txXfrm>
    </dsp:sp>
    <dsp:sp modelId="{7EF2224C-272A-4515-98EC-C8D3DDF08BF6}">
      <dsp:nvSpPr>
        <dsp:cNvPr id="0" name=""/>
        <dsp:cNvSpPr/>
      </dsp:nvSpPr>
      <dsp:spPr>
        <a:xfrm>
          <a:off x="502655"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F527A7-3678-4C30-BA9B-D6721DEF5737}">
      <dsp:nvSpPr>
        <dsp:cNvPr id="0" name=""/>
        <dsp:cNvSpPr/>
      </dsp:nvSpPr>
      <dsp:spPr>
        <a:xfrm>
          <a:off x="1779400"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A0FC35-726B-426D-A302-61E9301480EA}">
      <dsp:nvSpPr>
        <dsp:cNvPr id="0" name=""/>
        <dsp:cNvSpPr/>
      </dsp:nvSpPr>
      <dsp:spPr>
        <a:xfrm>
          <a:off x="3056144"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AE47BE-1933-45B4-ADF9-FC46D9427D85}">
      <dsp:nvSpPr>
        <dsp:cNvPr id="0" name=""/>
        <dsp:cNvSpPr/>
      </dsp:nvSpPr>
      <dsp:spPr>
        <a:xfrm>
          <a:off x="4332889"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BDFF26-42C6-4E2A-BB30-F96DDB8B2728}">
      <dsp:nvSpPr>
        <dsp:cNvPr id="0" name=""/>
        <dsp:cNvSpPr/>
      </dsp:nvSpPr>
      <dsp:spPr>
        <a:xfrm>
          <a:off x="5609634"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A5B1F7-4691-438C-A5F4-F05FEDA242E9}">
      <dsp:nvSpPr>
        <dsp:cNvPr id="0" name=""/>
        <dsp:cNvSpPr/>
      </dsp:nvSpPr>
      <dsp:spPr>
        <a:xfrm>
          <a:off x="6886378"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6FD198-5F82-451B-8FCC-FBD9726A7ABA}">
      <dsp:nvSpPr>
        <dsp:cNvPr id="0" name=""/>
        <dsp:cNvSpPr/>
      </dsp:nvSpPr>
      <dsp:spPr>
        <a:xfrm>
          <a:off x="8163123" y="3091169"/>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25F495-9558-40BA-A282-92AAF9596216}">
      <dsp:nvSpPr>
        <dsp:cNvPr id="0" name=""/>
        <dsp:cNvSpPr/>
      </dsp:nvSpPr>
      <dsp:spPr>
        <a:xfrm>
          <a:off x="502655" y="3381198"/>
          <a:ext cx="9047797" cy="822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b" anchorCtr="0">
          <a:noAutofit/>
        </a:bodyPr>
        <a:lstStyle/>
        <a:p>
          <a:pPr marL="0" lvl="0" indent="0" algn="l" defTabSz="1200150">
            <a:lnSpc>
              <a:spcPct val="90000"/>
            </a:lnSpc>
            <a:spcBef>
              <a:spcPct val="0"/>
            </a:spcBef>
            <a:spcAft>
              <a:spcPct val="35000"/>
            </a:spcAft>
            <a:buNone/>
          </a:pPr>
          <a:r>
            <a:rPr lang="en-GB" sz="2700" kern="1200" dirty="0"/>
            <a:t>Is the modification ready for Preliminary Assessment?</a:t>
          </a:r>
        </a:p>
      </dsp:txBody>
      <dsp:txXfrm>
        <a:off x="502655" y="3381198"/>
        <a:ext cx="9047797" cy="822527"/>
      </dsp:txXfrm>
    </dsp:sp>
    <dsp:sp modelId="{381223BA-E063-4109-A682-CAB824B172EA}">
      <dsp:nvSpPr>
        <dsp:cNvPr id="0" name=""/>
        <dsp:cNvSpPr/>
      </dsp:nvSpPr>
      <dsp:spPr>
        <a:xfrm>
          <a:off x="502655" y="4203725"/>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DFE1F4-EBE5-4027-A021-1C727796F302}">
      <dsp:nvSpPr>
        <dsp:cNvPr id="0" name=""/>
        <dsp:cNvSpPr/>
      </dsp:nvSpPr>
      <dsp:spPr>
        <a:xfrm>
          <a:off x="1779400" y="4203725"/>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175F6C-2E55-430A-82CE-D748B3CA6371}">
      <dsp:nvSpPr>
        <dsp:cNvPr id="0" name=""/>
        <dsp:cNvSpPr/>
      </dsp:nvSpPr>
      <dsp:spPr>
        <a:xfrm>
          <a:off x="3056144" y="4203725"/>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B4A466-87F6-4685-9CEC-04C90E25C156}">
      <dsp:nvSpPr>
        <dsp:cNvPr id="0" name=""/>
        <dsp:cNvSpPr/>
      </dsp:nvSpPr>
      <dsp:spPr>
        <a:xfrm>
          <a:off x="4332889" y="4203725"/>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3ED829-A7C3-4F0E-A26D-03F29DEAD1CB}">
      <dsp:nvSpPr>
        <dsp:cNvPr id="0" name=""/>
        <dsp:cNvSpPr/>
      </dsp:nvSpPr>
      <dsp:spPr>
        <a:xfrm>
          <a:off x="5609634" y="4203725"/>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EB70E6-AE81-496D-A7AD-B652D11F0F5F}">
      <dsp:nvSpPr>
        <dsp:cNvPr id="0" name=""/>
        <dsp:cNvSpPr/>
      </dsp:nvSpPr>
      <dsp:spPr>
        <a:xfrm>
          <a:off x="6886378" y="4203725"/>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DDCA6A-6DC2-4056-A9D1-3F560BC19F56}">
      <dsp:nvSpPr>
        <dsp:cNvPr id="0" name=""/>
        <dsp:cNvSpPr/>
      </dsp:nvSpPr>
      <dsp:spPr>
        <a:xfrm>
          <a:off x="8163123" y="4203725"/>
          <a:ext cx="1206372" cy="201062"/>
        </a:xfrm>
        <a:prstGeom prst="parallelogram">
          <a:avLst>
            <a:gd name="adj" fmla="val 14084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ECD800-DBC1-4AC9-A94C-891BC7CBD0E0}">
      <dsp:nvSpPr>
        <dsp:cNvPr id="0" name=""/>
        <dsp:cNvSpPr/>
      </dsp:nvSpPr>
      <dsp:spPr>
        <a:xfrm>
          <a:off x="0" y="1128418"/>
          <a:ext cx="10053108" cy="1504557"/>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DEE1AB-C2D2-4EA8-A087-5576275CB3FE}">
      <dsp:nvSpPr>
        <dsp:cNvPr id="0" name=""/>
        <dsp:cNvSpPr/>
      </dsp:nvSpPr>
      <dsp:spPr>
        <a:xfrm>
          <a:off x="2162" y="0"/>
          <a:ext cx="2588871" cy="1504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en-GB" sz="2400" kern="1200"/>
            <a:t>13 Dec 2022 Discuss with OPSG</a:t>
          </a:r>
        </a:p>
      </dsp:txBody>
      <dsp:txXfrm>
        <a:off x="2162" y="0"/>
        <a:ext cx="2588871" cy="1504557"/>
      </dsp:txXfrm>
    </dsp:sp>
    <dsp:sp modelId="{A8BD369F-91B5-439D-A597-5265FD84F474}">
      <dsp:nvSpPr>
        <dsp:cNvPr id="0" name=""/>
        <dsp:cNvSpPr/>
      </dsp:nvSpPr>
      <dsp:spPr>
        <a:xfrm>
          <a:off x="1108528" y="1692627"/>
          <a:ext cx="376139" cy="3761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D18363-0FDE-44ED-BCDD-ED2DE1AEAC88}">
      <dsp:nvSpPr>
        <dsp:cNvPr id="0" name=""/>
        <dsp:cNvSpPr/>
      </dsp:nvSpPr>
      <dsp:spPr>
        <a:xfrm>
          <a:off x="2720477" y="2256836"/>
          <a:ext cx="3606841" cy="1504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GB" sz="2400" kern="1200" dirty="0"/>
            <a:t>14 Dec 2022 – 6 Jan 2023</a:t>
          </a:r>
        </a:p>
        <a:p>
          <a:pPr marL="0" lvl="0" indent="0" algn="ctr" defTabSz="1066800">
            <a:lnSpc>
              <a:spcPct val="90000"/>
            </a:lnSpc>
            <a:spcBef>
              <a:spcPct val="0"/>
            </a:spcBef>
            <a:spcAft>
              <a:spcPct val="35000"/>
            </a:spcAft>
            <a:buNone/>
          </a:pPr>
          <a:r>
            <a:rPr lang="en-GB" sz="2400" kern="1200" dirty="0"/>
            <a:t>DCC Preliminary Assessment</a:t>
          </a:r>
        </a:p>
      </dsp:txBody>
      <dsp:txXfrm>
        <a:off x="2720477" y="2256836"/>
        <a:ext cx="3606841" cy="1504557"/>
      </dsp:txXfrm>
    </dsp:sp>
    <dsp:sp modelId="{47721160-498A-4974-B2C6-927F1358AFB8}">
      <dsp:nvSpPr>
        <dsp:cNvPr id="0" name=""/>
        <dsp:cNvSpPr/>
      </dsp:nvSpPr>
      <dsp:spPr>
        <a:xfrm>
          <a:off x="4335828" y="1692627"/>
          <a:ext cx="376139" cy="3761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CDCA27-79D3-40BB-969E-66063AEB6F3C}">
      <dsp:nvSpPr>
        <dsp:cNvPr id="0" name=""/>
        <dsp:cNvSpPr/>
      </dsp:nvSpPr>
      <dsp:spPr>
        <a:xfrm>
          <a:off x="6456763" y="0"/>
          <a:ext cx="2588871" cy="1504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en-GB" sz="2400" kern="1200" dirty="0"/>
            <a:t>1 Feb 2023</a:t>
          </a:r>
        </a:p>
        <a:p>
          <a:pPr marL="0" lvl="0" indent="0" algn="ctr" defTabSz="1066800">
            <a:lnSpc>
              <a:spcPct val="90000"/>
            </a:lnSpc>
            <a:spcBef>
              <a:spcPct val="0"/>
            </a:spcBef>
            <a:spcAft>
              <a:spcPct val="35000"/>
            </a:spcAft>
            <a:buNone/>
          </a:pPr>
          <a:r>
            <a:rPr lang="en-GB" sz="2400" kern="1200" dirty="0"/>
            <a:t>Working Group</a:t>
          </a:r>
        </a:p>
      </dsp:txBody>
      <dsp:txXfrm>
        <a:off x="6456763" y="0"/>
        <a:ext cx="2588871" cy="1504557"/>
      </dsp:txXfrm>
    </dsp:sp>
    <dsp:sp modelId="{610CF1ED-EF3C-476F-A18B-E1B4C77908F8}">
      <dsp:nvSpPr>
        <dsp:cNvPr id="0" name=""/>
        <dsp:cNvSpPr/>
      </dsp:nvSpPr>
      <dsp:spPr>
        <a:xfrm>
          <a:off x="7563129" y="1692627"/>
          <a:ext cx="376139" cy="3761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B871-0C12-41BB-8959-8EB0B4301CB0}">
      <dsp:nvSpPr>
        <dsp:cNvPr id="0" name=""/>
        <dsp:cNvSpPr/>
      </dsp:nvSpPr>
      <dsp:spPr>
        <a:xfrm>
          <a:off x="0" y="483730"/>
          <a:ext cx="9670653" cy="22144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395732" rIns="750550" bIns="135128" numCol="1" spcCol="1270" anchor="t" anchorCtr="0">
          <a:noAutofit/>
        </a:bodyPr>
        <a:lstStyle/>
        <a:p>
          <a:pPr marL="171450" lvl="1" indent="-171450" algn="l" defTabSz="844550">
            <a:lnSpc>
              <a:spcPct val="90000"/>
            </a:lnSpc>
            <a:spcBef>
              <a:spcPct val="0"/>
            </a:spcBef>
            <a:spcAft>
              <a:spcPct val="15000"/>
            </a:spcAft>
            <a:buChar char="•"/>
          </a:pPr>
          <a:r>
            <a:rPr lang="en-GB" sz="1900" kern="1200"/>
            <a:t>The Boost Function Event Log is a single log capable of storing entries for the most recent 25 Boost Periods on an ESME or Standalone Auxiliary Proportional Controller.</a:t>
          </a:r>
        </a:p>
        <a:p>
          <a:pPr marL="171450" lvl="1" indent="-171450" algn="l" defTabSz="844550">
            <a:lnSpc>
              <a:spcPct val="90000"/>
            </a:lnSpc>
            <a:spcBef>
              <a:spcPct val="0"/>
            </a:spcBef>
            <a:spcAft>
              <a:spcPct val="15000"/>
            </a:spcAft>
            <a:buChar char="•"/>
          </a:pPr>
          <a:r>
            <a:rPr lang="en-GB" sz="1900" kern="1200"/>
            <a:t>There is currently ambiguity as to which of the two date-times (start time or end time) should be used as the selection criteria for determining which log entries are to be returned. </a:t>
          </a:r>
        </a:p>
      </dsp:txBody>
      <dsp:txXfrm>
        <a:off x="0" y="483730"/>
        <a:ext cx="9670653" cy="2214450"/>
      </dsp:txXfrm>
    </dsp:sp>
    <dsp:sp modelId="{F7C01E0C-2AD8-411F-9EFD-C51DB53FD326}">
      <dsp:nvSpPr>
        <dsp:cNvPr id="0" name=""/>
        <dsp:cNvSpPr/>
      </dsp:nvSpPr>
      <dsp:spPr>
        <a:xfrm>
          <a:off x="483532" y="203290"/>
          <a:ext cx="6769457"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844550">
            <a:lnSpc>
              <a:spcPct val="90000"/>
            </a:lnSpc>
            <a:spcBef>
              <a:spcPct val="0"/>
            </a:spcBef>
            <a:spcAft>
              <a:spcPct val="35000"/>
            </a:spcAft>
            <a:buNone/>
          </a:pPr>
          <a:r>
            <a:rPr lang="en-GB" sz="1900" kern="1200"/>
            <a:t>Issue</a:t>
          </a:r>
        </a:p>
      </dsp:txBody>
      <dsp:txXfrm>
        <a:off x="510912" y="230670"/>
        <a:ext cx="6714697" cy="506120"/>
      </dsp:txXfrm>
    </dsp:sp>
    <dsp:sp modelId="{4E6A52A1-E927-41C0-B13F-36015FBF50E0}">
      <dsp:nvSpPr>
        <dsp:cNvPr id="0" name=""/>
        <dsp:cNvSpPr/>
      </dsp:nvSpPr>
      <dsp:spPr>
        <a:xfrm>
          <a:off x="0" y="3081220"/>
          <a:ext cx="9670653"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395732" rIns="750550" bIns="135128" numCol="1" spcCol="1270" anchor="t" anchorCtr="0">
          <a:noAutofit/>
        </a:bodyPr>
        <a:lstStyle/>
        <a:p>
          <a:pPr marL="171450" lvl="1" indent="-171450" algn="l" defTabSz="844550">
            <a:lnSpc>
              <a:spcPct val="90000"/>
            </a:lnSpc>
            <a:spcBef>
              <a:spcPct val="0"/>
            </a:spcBef>
            <a:spcAft>
              <a:spcPct val="15000"/>
            </a:spcAft>
            <a:buChar char="•"/>
          </a:pPr>
          <a:r>
            <a:rPr lang="en-GB" sz="1900" kern="1200"/>
            <a:t>Manufacturers can interpret the Technical Specifications in different ways which leads to different data being retrieved from the Boost Event Function Event Logs.</a:t>
          </a:r>
        </a:p>
      </dsp:txBody>
      <dsp:txXfrm>
        <a:off x="0" y="3081220"/>
        <a:ext cx="9670653" cy="1077300"/>
      </dsp:txXfrm>
    </dsp:sp>
    <dsp:sp modelId="{2A08AD6D-0670-4276-ACBC-B774676D0295}">
      <dsp:nvSpPr>
        <dsp:cNvPr id="0" name=""/>
        <dsp:cNvSpPr/>
      </dsp:nvSpPr>
      <dsp:spPr>
        <a:xfrm>
          <a:off x="483532" y="2800780"/>
          <a:ext cx="6769457"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844550">
            <a:lnSpc>
              <a:spcPct val="90000"/>
            </a:lnSpc>
            <a:spcBef>
              <a:spcPct val="0"/>
            </a:spcBef>
            <a:spcAft>
              <a:spcPct val="35000"/>
            </a:spcAft>
            <a:buNone/>
          </a:pPr>
          <a:r>
            <a:rPr lang="en-GB" sz="1900" kern="1200"/>
            <a:t>Impact</a:t>
          </a:r>
        </a:p>
      </dsp:txBody>
      <dsp:txXfrm>
        <a:off x="510912" y="2828160"/>
        <a:ext cx="6714697" cy="5061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B871-0C12-41BB-8959-8EB0B4301CB0}">
      <dsp:nvSpPr>
        <dsp:cNvPr id="0" name=""/>
        <dsp:cNvSpPr/>
      </dsp:nvSpPr>
      <dsp:spPr>
        <a:xfrm>
          <a:off x="0" y="287530"/>
          <a:ext cx="9670653" cy="19813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354076" rIns="750550" bIns="120904" numCol="1" spcCol="1270" anchor="t" anchorCtr="0">
          <a:noAutofit/>
        </a:bodyPr>
        <a:lstStyle/>
        <a:p>
          <a:pPr marL="171450" lvl="1" indent="-171450" algn="l" defTabSz="755650">
            <a:lnSpc>
              <a:spcPct val="90000"/>
            </a:lnSpc>
            <a:spcBef>
              <a:spcPct val="0"/>
            </a:spcBef>
            <a:spcAft>
              <a:spcPct val="15000"/>
            </a:spcAft>
            <a:buChar char="•"/>
          </a:pPr>
          <a:r>
            <a:rPr lang="en-GB" sz="1700" kern="1200"/>
            <a:t>When processing firmware updates, a Device has its own policy regarding whether it attempts to transfer a Manufacturer image from the Communications Hub. </a:t>
          </a:r>
        </a:p>
        <a:p>
          <a:pPr marL="171450" lvl="1" indent="-171450" algn="l" defTabSz="755650">
            <a:lnSpc>
              <a:spcPct val="90000"/>
            </a:lnSpc>
            <a:spcBef>
              <a:spcPct val="0"/>
            </a:spcBef>
            <a:spcAft>
              <a:spcPct val="15000"/>
            </a:spcAft>
            <a:buChar char="•"/>
          </a:pPr>
          <a:r>
            <a:rPr lang="en-GB" sz="1700" kern="1200"/>
            <a:t>Some Devices may require a stored image on that Device to be updated before it can process further updates.</a:t>
          </a:r>
        </a:p>
        <a:p>
          <a:pPr marL="171450" lvl="1" indent="-171450" algn="l" defTabSz="755650">
            <a:lnSpc>
              <a:spcPct val="90000"/>
            </a:lnSpc>
            <a:spcBef>
              <a:spcPct val="0"/>
            </a:spcBef>
            <a:spcAft>
              <a:spcPct val="15000"/>
            </a:spcAft>
            <a:buChar char="•"/>
          </a:pPr>
          <a:r>
            <a:rPr lang="en-GB" sz="1700" kern="1200"/>
            <a:t>In these instances, when new firmware is released but subsequently is discovered to have an issue, then there is no means to replace it prior to activation. </a:t>
          </a:r>
        </a:p>
      </dsp:txBody>
      <dsp:txXfrm>
        <a:off x="0" y="287530"/>
        <a:ext cx="9670653" cy="1981350"/>
      </dsp:txXfrm>
    </dsp:sp>
    <dsp:sp modelId="{F7C01E0C-2AD8-411F-9EFD-C51DB53FD326}">
      <dsp:nvSpPr>
        <dsp:cNvPr id="0" name=""/>
        <dsp:cNvSpPr/>
      </dsp:nvSpPr>
      <dsp:spPr>
        <a:xfrm>
          <a:off x="483532" y="36610"/>
          <a:ext cx="6769457"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755650">
            <a:lnSpc>
              <a:spcPct val="90000"/>
            </a:lnSpc>
            <a:spcBef>
              <a:spcPct val="0"/>
            </a:spcBef>
            <a:spcAft>
              <a:spcPct val="35000"/>
            </a:spcAft>
            <a:buNone/>
          </a:pPr>
          <a:r>
            <a:rPr lang="en-GB" sz="1700" kern="1200"/>
            <a:t>Issue</a:t>
          </a:r>
        </a:p>
      </dsp:txBody>
      <dsp:txXfrm>
        <a:off x="508030" y="61108"/>
        <a:ext cx="6720461" cy="452844"/>
      </dsp:txXfrm>
    </dsp:sp>
    <dsp:sp modelId="{4E6A52A1-E927-41C0-B13F-36015FBF50E0}">
      <dsp:nvSpPr>
        <dsp:cNvPr id="0" name=""/>
        <dsp:cNvSpPr/>
      </dsp:nvSpPr>
      <dsp:spPr>
        <a:xfrm>
          <a:off x="0" y="2611600"/>
          <a:ext cx="9670653" cy="171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50550" tIns="354076" rIns="750550" bIns="120904" numCol="1" spcCol="1270" anchor="t" anchorCtr="0">
          <a:noAutofit/>
        </a:bodyPr>
        <a:lstStyle/>
        <a:p>
          <a:pPr marL="171450" lvl="1" indent="-171450" algn="l" defTabSz="755650">
            <a:lnSpc>
              <a:spcPct val="90000"/>
            </a:lnSpc>
            <a:spcBef>
              <a:spcPct val="0"/>
            </a:spcBef>
            <a:spcAft>
              <a:spcPct val="15000"/>
            </a:spcAft>
            <a:buChar char="•"/>
          </a:pPr>
          <a:r>
            <a:rPr lang="en-GB" sz="1700" kern="1200"/>
            <a:t>Increased security risk by forcing a Device to activate outdated firmware rather than move directly to the latest firmware. </a:t>
          </a:r>
        </a:p>
        <a:p>
          <a:pPr marL="171450" lvl="1" indent="-171450" algn="l" defTabSz="755650">
            <a:lnSpc>
              <a:spcPct val="90000"/>
            </a:lnSpc>
            <a:spcBef>
              <a:spcPct val="0"/>
            </a:spcBef>
            <a:spcAft>
              <a:spcPct val="15000"/>
            </a:spcAft>
            <a:buChar char="•"/>
          </a:pPr>
          <a:r>
            <a:rPr lang="en-GB" sz="1700" kern="1200"/>
            <a:t>Where a firmware image has been transferred but not activated and a COS occurs prior to activation, the incoming Supplier may be unable to update firmware as they are unaware of the image stored on the Device.</a:t>
          </a:r>
        </a:p>
      </dsp:txBody>
      <dsp:txXfrm>
        <a:off x="0" y="2611600"/>
        <a:ext cx="9670653" cy="1713600"/>
      </dsp:txXfrm>
    </dsp:sp>
    <dsp:sp modelId="{2A08AD6D-0670-4276-ACBC-B774676D0295}">
      <dsp:nvSpPr>
        <dsp:cNvPr id="0" name=""/>
        <dsp:cNvSpPr/>
      </dsp:nvSpPr>
      <dsp:spPr>
        <a:xfrm>
          <a:off x="483532" y="2360680"/>
          <a:ext cx="6769457"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5869" tIns="0" rIns="255869" bIns="0" numCol="1" spcCol="1270" anchor="ctr" anchorCtr="0">
          <a:noAutofit/>
        </a:bodyPr>
        <a:lstStyle/>
        <a:p>
          <a:pPr marL="0" lvl="0" indent="0" algn="l" defTabSz="755650">
            <a:lnSpc>
              <a:spcPct val="90000"/>
            </a:lnSpc>
            <a:spcBef>
              <a:spcPct val="0"/>
            </a:spcBef>
            <a:spcAft>
              <a:spcPct val="35000"/>
            </a:spcAft>
            <a:buNone/>
          </a:pPr>
          <a:r>
            <a:rPr lang="en-GB" sz="1700" kern="1200"/>
            <a:t>Impact</a:t>
          </a:r>
        </a:p>
      </dsp:txBody>
      <dsp:txXfrm>
        <a:off x="508030" y="2385178"/>
        <a:ext cx="6720461" cy="4528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FAB32-1FC4-49AA-94AA-77D8A95437CC}">
      <dsp:nvSpPr>
        <dsp:cNvPr id="0" name=""/>
        <dsp:cNvSpPr/>
      </dsp:nvSpPr>
      <dsp:spPr>
        <a:xfrm>
          <a:off x="143718" y="796606"/>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t>Impacted Parties</a:t>
          </a:r>
        </a:p>
        <a:p>
          <a:pPr marL="114300" lvl="1" indent="-114300" algn="l" defTabSz="577850">
            <a:lnSpc>
              <a:spcPct val="90000"/>
            </a:lnSpc>
            <a:spcBef>
              <a:spcPct val="0"/>
            </a:spcBef>
            <a:spcAft>
              <a:spcPct val="15000"/>
            </a:spcAft>
            <a:buChar char="•"/>
          </a:pPr>
          <a:r>
            <a:rPr lang="en-GB" sz="1300" kern="1200"/>
            <a:t>DCC</a:t>
          </a:r>
        </a:p>
        <a:p>
          <a:pPr marL="114300" lvl="1" indent="-114300" algn="l" defTabSz="577850">
            <a:lnSpc>
              <a:spcPct val="90000"/>
            </a:lnSpc>
            <a:spcBef>
              <a:spcPct val="0"/>
            </a:spcBef>
            <a:spcAft>
              <a:spcPct val="15000"/>
            </a:spcAft>
            <a:buChar char="•"/>
          </a:pPr>
          <a:r>
            <a:rPr lang="en-GB" sz="1300" kern="1200"/>
            <a:t>Suppliers</a:t>
          </a:r>
        </a:p>
        <a:p>
          <a:pPr marL="114300" lvl="1" indent="-114300" algn="l" defTabSz="577850">
            <a:lnSpc>
              <a:spcPct val="90000"/>
            </a:lnSpc>
            <a:spcBef>
              <a:spcPct val="0"/>
            </a:spcBef>
            <a:spcAft>
              <a:spcPct val="15000"/>
            </a:spcAft>
            <a:buChar char="•"/>
          </a:pPr>
          <a:r>
            <a:rPr lang="en-GB" sz="1300" kern="1200"/>
            <a:t>Manufacturers </a:t>
          </a:r>
        </a:p>
      </dsp:txBody>
      <dsp:txXfrm>
        <a:off x="143718" y="796606"/>
        <a:ext cx="4707298" cy="1471030"/>
      </dsp:txXfrm>
    </dsp:sp>
    <dsp:sp modelId="{302E75A8-6911-4D74-ADAD-88B57630A940}">
      <dsp:nvSpPr>
        <dsp:cNvPr id="0" name=""/>
        <dsp:cNvSpPr/>
      </dsp:nvSpPr>
      <dsp:spPr>
        <a:xfrm>
          <a:off x="205063" y="884368"/>
          <a:ext cx="782588" cy="13594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CC7FE1-395C-4CA2-A4C2-9D092042AC57}">
      <dsp:nvSpPr>
        <dsp:cNvPr id="0" name=""/>
        <dsp:cNvSpPr/>
      </dsp:nvSpPr>
      <dsp:spPr>
        <a:xfrm>
          <a:off x="5154528" y="796849"/>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64770" rIns="64770" bIns="64770" numCol="1" spcCol="1270" anchor="t" anchorCtr="0">
          <a:noAutofit/>
        </a:bodyPr>
        <a:lstStyle/>
        <a:p>
          <a:pPr marL="0" lvl="0" indent="0" algn="l" defTabSz="755650">
            <a:lnSpc>
              <a:spcPct val="90000"/>
            </a:lnSpc>
            <a:spcBef>
              <a:spcPct val="0"/>
            </a:spcBef>
            <a:spcAft>
              <a:spcPts val="810"/>
            </a:spcAft>
            <a:buNone/>
          </a:pPr>
          <a:r>
            <a:rPr lang="en-GB" sz="1700" kern="1200"/>
            <a:t>Costs</a:t>
          </a:r>
        </a:p>
        <a:p>
          <a:pPr marL="114300" lvl="1" indent="-114300" algn="l" defTabSz="577850">
            <a:lnSpc>
              <a:spcPct val="90000"/>
            </a:lnSpc>
            <a:spcBef>
              <a:spcPct val="0"/>
            </a:spcBef>
            <a:spcAft>
              <a:spcPct val="15000"/>
            </a:spcAft>
            <a:buChar char="•"/>
          </a:pPr>
          <a:r>
            <a:rPr lang="en-GB" sz="1300" kern="1200"/>
            <a:t>No costs associated with Design, Build and Pre-Integration Testing. </a:t>
          </a:r>
        </a:p>
        <a:p>
          <a:pPr marL="114300" lvl="1" indent="-114300" algn="l" defTabSz="577850">
            <a:lnSpc>
              <a:spcPct val="90000"/>
            </a:lnSpc>
            <a:spcBef>
              <a:spcPct val="0"/>
            </a:spcBef>
            <a:spcAft>
              <a:spcPct val="15000"/>
            </a:spcAft>
            <a:buChar char="•"/>
          </a:pPr>
          <a:r>
            <a:rPr lang="en-GB" sz="1300" kern="1200"/>
            <a:t>No Full Impact Assessment Is required as the changes will be included in the post PIT change request. </a:t>
          </a:r>
        </a:p>
      </dsp:txBody>
      <dsp:txXfrm>
        <a:off x="5154528" y="796849"/>
        <a:ext cx="4707298" cy="1471030"/>
      </dsp:txXfrm>
    </dsp:sp>
    <dsp:sp modelId="{D15AEE2E-9723-4DE9-B9E9-957693A3366B}">
      <dsp:nvSpPr>
        <dsp:cNvPr id="0" name=""/>
        <dsp:cNvSpPr/>
      </dsp:nvSpPr>
      <dsp:spPr>
        <a:xfrm>
          <a:off x="5191905" y="828334"/>
          <a:ext cx="786552" cy="13604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6BCE48-17F6-4136-ABC5-A858A939B077}">
      <dsp:nvSpPr>
        <dsp:cNvPr id="0" name=""/>
        <dsp:cNvSpPr/>
      </dsp:nvSpPr>
      <dsp:spPr>
        <a:xfrm>
          <a:off x="149864" y="2485490"/>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t>Target Release</a:t>
          </a:r>
        </a:p>
        <a:p>
          <a:pPr marL="114300" lvl="1" indent="-114300" algn="l" defTabSz="577850">
            <a:lnSpc>
              <a:spcPct val="90000"/>
            </a:lnSpc>
            <a:spcBef>
              <a:spcPct val="0"/>
            </a:spcBef>
            <a:spcAft>
              <a:spcPct val="15000"/>
            </a:spcAft>
            <a:buChar char="•"/>
          </a:pPr>
          <a:r>
            <a:rPr lang="en-GB" sz="1300" kern="1200"/>
            <a:t>November 2023 SEC Release</a:t>
          </a:r>
        </a:p>
      </dsp:txBody>
      <dsp:txXfrm>
        <a:off x="149864" y="2485490"/>
        <a:ext cx="4707298" cy="1471030"/>
      </dsp:txXfrm>
    </dsp:sp>
    <dsp:sp modelId="{89C73D10-A4C7-4643-A8B8-3CEB54EE1830}">
      <dsp:nvSpPr>
        <dsp:cNvPr id="0" name=""/>
        <dsp:cNvSpPr/>
      </dsp:nvSpPr>
      <dsp:spPr>
        <a:xfrm>
          <a:off x="211918" y="2547272"/>
          <a:ext cx="886827" cy="12079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B53B4E-32B5-41BE-AA6F-EB11F5F12034}">
      <dsp:nvSpPr>
        <dsp:cNvPr id="0" name=""/>
        <dsp:cNvSpPr/>
      </dsp:nvSpPr>
      <dsp:spPr>
        <a:xfrm>
          <a:off x="5153193" y="2493690"/>
          <a:ext cx="4707298" cy="1471030"/>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6378"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t>Benefits</a:t>
          </a:r>
        </a:p>
        <a:p>
          <a:pPr marL="114300" lvl="1" indent="-114300" algn="l" defTabSz="577850">
            <a:lnSpc>
              <a:spcPct val="90000"/>
            </a:lnSpc>
            <a:spcBef>
              <a:spcPct val="0"/>
            </a:spcBef>
            <a:spcAft>
              <a:spcPct val="15000"/>
            </a:spcAft>
            <a:buChar char="•"/>
          </a:pPr>
          <a:r>
            <a:rPr lang="en-GB" sz="1300" kern="1200"/>
            <a:t>Improves accuracy and security</a:t>
          </a:r>
          <a:endParaRPr lang="en-GB" sz="1300" kern="1200" baseline="30000">
            <a:highlight>
              <a:srgbClr val="FFFF00"/>
            </a:highlight>
          </a:endParaRPr>
        </a:p>
      </dsp:txBody>
      <dsp:txXfrm>
        <a:off x="5153193" y="2493690"/>
        <a:ext cx="4707298" cy="1471030"/>
      </dsp:txXfrm>
    </dsp:sp>
    <dsp:sp modelId="{EE8F6BD5-89DD-49EB-AB76-727E75E95D36}">
      <dsp:nvSpPr>
        <dsp:cNvPr id="0" name=""/>
        <dsp:cNvSpPr/>
      </dsp:nvSpPr>
      <dsp:spPr>
        <a:xfrm>
          <a:off x="5204275" y="2557250"/>
          <a:ext cx="956024" cy="122829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F5200B-9492-4CB9-8E27-C2A19E7AB277}">
      <dsp:nvSpPr>
        <dsp:cNvPr id="0" name=""/>
        <dsp:cNvSpPr/>
      </dsp:nvSpPr>
      <dsp:spPr>
        <a:xfrm>
          <a:off x="0" y="1078788"/>
          <a:ext cx="10402321" cy="143838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B2BCA1-78D5-4837-8B82-B953B055B119}">
      <dsp:nvSpPr>
        <dsp:cNvPr id="0" name=""/>
        <dsp:cNvSpPr/>
      </dsp:nvSpPr>
      <dsp:spPr>
        <a:xfrm>
          <a:off x="4571" y="0"/>
          <a:ext cx="3017079" cy="1438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a:lnSpc>
              <a:spcPct val="90000"/>
            </a:lnSpc>
            <a:spcBef>
              <a:spcPct val="0"/>
            </a:spcBef>
            <a:spcAft>
              <a:spcPct val="35000"/>
            </a:spcAft>
            <a:buNone/>
          </a:pPr>
          <a:r>
            <a:rPr lang="en-GB" sz="1700" kern="1200"/>
            <a:t>Change Sub Committee</a:t>
          </a:r>
        </a:p>
        <a:p>
          <a:pPr marL="0" lvl="0" indent="0" algn="ctr" defTabSz="755650">
            <a:lnSpc>
              <a:spcPct val="90000"/>
            </a:lnSpc>
            <a:spcBef>
              <a:spcPct val="0"/>
            </a:spcBef>
            <a:spcAft>
              <a:spcPct val="35000"/>
            </a:spcAft>
            <a:buNone/>
          </a:pPr>
          <a:r>
            <a:rPr lang="en-GB" sz="1700" b="1" kern="1200"/>
            <a:t>17 Jan 2023</a:t>
          </a:r>
        </a:p>
      </dsp:txBody>
      <dsp:txXfrm>
        <a:off x="4571" y="0"/>
        <a:ext cx="3017079" cy="1438384"/>
      </dsp:txXfrm>
    </dsp:sp>
    <dsp:sp modelId="{5F31D754-C7F7-4BC5-AFD5-1E407E689D82}">
      <dsp:nvSpPr>
        <dsp:cNvPr id="0" name=""/>
        <dsp:cNvSpPr/>
      </dsp:nvSpPr>
      <dsp:spPr>
        <a:xfrm>
          <a:off x="1333313" y="1618182"/>
          <a:ext cx="359596" cy="35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7E8CFD-133D-4F49-BE31-DFC49B94CCBF}">
      <dsp:nvSpPr>
        <dsp:cNvPr id="0" name=""/>
        <dsp:cNvSpPr/>
      </dsp:nvSpPr>
      <dsp:spPr>
        <a:xfrm>
          <a:off x="3172505" y="2157577"/>
          <a:ext cx="3017079" cy="1438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n-GB" sz="1700" kern="1200"/>
            <a:t>Modification Report Consultation</a:t>
          </a:r>
        </a:p>
        <a:p>
          <a:pPr marL="0" lvl="0" indent="0" algn="ctr" defTabSz="755650">
            <a:lnSpc>
              <a:spcPct val="90000"/>
            </a:lnSpc>
            <a:spcBef>
              <a:spcPct val="0"/>
            </a:spcBef>
            <a:spcAft>
              <a:spcPct val="35000"/>
            </a:spcAft>
            <a:buNone/>
          </a:pPr>
          <a:r>
            <a:rPr lang="en-GB" sz="1700" b="1" kern="1200"/>
            <a:t>18 Jan 2023 - 2 Feb 2023</a:t>
          </a:r>
        </a:p>
        <a:p>
          <a:pPr marL="0" lvl="0" indent="0" algn="ctr" defTabSz="755650">
            <a:lnSpc>
              <a:spcPct val="90000"/>
            </a:lnSpc>
            <a:spcBef>
              <a:spcPct val="0"/>
            </a:spcBef>
            <a:spcAft>
              <a:spcPct val="35000"/>
            </a:spcAft>
            <a:buNone/>
          </a:pPr>
          <a:endParaRPr lang="en-GB" sz="1700" kern="1200"/>
        </a:p>
      </dsp:txBody>
      <dsp:txXfrm>
        <a:off x="3172505" y="2157577"/>
        <a:ext cx="3017079" cy="1438384"/>
      </dsp:txXfrm>
    </dsp:sp>
    <dsp:sp modelId="{30132C24-19FD-4128-9459-E1979EB85AE0}">
      <dsp:nvSpPr>
        <dsp:cNvPr id="0" name=""/>
        <dsp:cNvSpPr/>
      </dsp:nvSpPr>
      <dsp:spPr>
        <a:xfrm>
          <a:off x="4501246" y="1618182"/>
          <a:ext cx="359596" cy="35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9D3D8C-95D9-4D0F-A430-95051C79BE28}">
      <dsp:nvSpPr>
        <dsp:cNvPr id="0" name=""/>
        <dsp:cNvSpPr/>
      </dsp:nvSpPr>
      <dsp:spPr>
        <a:xfrm>
          <a:off x="6340438" y="0"/>
          <a:ext cx="3017079" cy="1438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a:lnSpc>
              <a:spcPct val="90000"/>
            </a:lnSpc>
            <a:spcBef>
              <a:spcPct val="0"/>
            </a:spcBef>
            <a:spcAft>
              <a:spcPct val="35000"/>
            </a:spcAft>
            <a:buNone/>
          </a:pPr>
          <a:r>
            <a:rPr lang="en-GB" sz="1700" kern="1200"/>
            <a:t>Vote at Change Board </a:t>
          </a:r>
        </a:p>
        <a:p>
          <a:pPr marL="0" lvl="0" indent="0" algn="ctr" defTabSz="755650">
            <a:lnSpc>
              <a:spcPct val="90000"/>
            </a:lnSpc>
            <a:spcBef>
              <a:spcPct val="0"/>
            </a:spcBef>
            <a:spcAft>
              <a:spcPct val="35000"/>
            </a:spcAft>
            <a:buNone/>
          </a:pPr>
          <a:r>
            <a:rPr lang="en-GB" sz="1700" b="1" kern="1200"/>
            <a:t>22 Feb 2023</a:t>
          </a:r>
        </a:p>
      </dsp:txBody>
      <dsp:txXfrm>
        <a:off x="6340438" y="0"/>
        <a:ext cx="3017079" cy="1438384"/>
      </dsp:txXfrm>
    </dsp:sp>
    <dsp:sp modelId="{9CAA0FB7-2220-40D0-835F-4E61A933EA68}">
      <dsp:nvSpPr>
        <dsp:cNvPr id="0" name=""/>
        <dsp:cNvSpPr/>
      </dsp:nvSpPr>
      <dsp:spPr>
        <a:xfrm>
          <a:off x="7669180" y="1618182"/>
          <a:ext cx="359596" cy="3595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B15E8E-479D-4F6F-8E57-09FF4653B7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87CD89D-8521-4E96-B74D-9E6CECB2F83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3FD570-9A66-4212-B87B-06FC8772A523}" type="datetimeFigureOut">
              <a:rPr lang="en-GB" smtClean="0"/>
              <a:t>30/11/2022</a:t>
            </a:fld>
            <a:endParaRPr lang="en-GB"/>
          </a:p>
        </p:txBody>
      </p:sp>
      <p:sp>
        <p:nvSpPr>
          <p:cNvPr id="4" name="Footer Placeholder 3">
            <a:extLst>
              <a:ext uri="{FF2B5EF4-FFF2-40B4-BE49-F238E27FC236}">
                <a16:creationId xmlns:a16="http://schemas.microsoft.com/office/drawing/2014/main" id="{F1CA60BF-8F76-4C81-8332-4BC72FC49CD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9C4E403-9B82-4AD2-8AB8-4D23FA83D09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3E8C298-E6B0-4E26-A821-87B7C55772C1}" type="slidenum">
              <a:rPr lang="en-GB" smtClean="0"/>
              <a:t>‹#›</a:t>
            </a:fld>
            <a:endParaRPr lang="en-GB"/>
          </a:p>
        </p:txBody>
      </p:sp>
    </p:spTree>
    <p:extLst>
      <p:ext uri="{BB962C8B-B14F-4D97-AF65-F5344CB8AC3E}">
        <p14:creationId xmlns:p14="http://schemas.microsoft.com/office/powerpoint/2010/main" val="957877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96FA4E-4D83-4BAB-9EA1-0CF87AED58B3}" type="datetimeFigureOut">
              <a:rPr lang="en-GB" smtClean="0"/>
              <a:t>30/11/2022</a:t>
            </a:fld>
            <a:endParaRPr lang="en-GB"/>
          </a:p>
        </p:txBody>
      </p:sp>
      <p:sp>
        <p:nvSpPr>
          <p:cNvPr id="4" name="Slide Image Placeholder 3"/>
          <p:cNvSpPr>
            <a:spLocks noGrp="1" noRot="1" noChangeAspect="1"/>
          </p:cNvSpPr>
          <p:nvPr>
            <p:ph type="sldImg" idx="2"/>
          </p:nvPr>
        </p:nvSpPr>
        <p:spPr>
          <a:xfrm>
            <a:off x="677863" y="1143000"/>
            <a:ext cx="55022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514B47-6BB8-4F03-B33C-4B6EF01EBBA3}" type="slidenum">
              <a:rPr lang="en-GB" smtClean="0"/>
              <a:t>‹#›</a:t>
            </a:fld>
            <a:endParaRPr lang="en-GB"/>
          </a:p>
        </p:txBody>
      </p:sp>
    </p:spTree>
    <p:extLst>
      <p:ext uri="{BB962C8B-B14F-4D97-AF65-F5344CB8AC3E}">
        <p14:creationId xmlns:p14="http://schemas.microsoft.com/office/powerpoint/2010/main" val="700934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514B47-6BB8-4F03-B33C-4B6EF01EBBA3}" type="slidenum">
              <a:rPr lang="en-GB" smtClean="0"/>
              <a:t>1</a:t>
            </a:fld>
            <a:endParaRPr lang="en-GB"/>
          </a:p>
        </p:txBody>
      </p:sp>
    </p:spTree>
    <p:extLst>
      <p:ext uri="{BB962C8B-B14F-4D97-AF65-F5344CB8AC3E}">
        <p14:creationId xmlns:p14="http://schemas.microsoft.com/office/powerpoint/2010/main" val="2745000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7557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20530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634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3938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8312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9490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3512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8497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7557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2053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514B47-6BB8-4F03-B33C-4B6EF01EBBA3}" type="slidenum">
              <a:rPr lang="en-GB" smtClean="0"/>
              <a:t>2</a:t>
            </a:fld>
            <a:endParaRPr lang="en-GB"/>
          </a:p>
        </p:txBody>
      </p:sp>
    </p:spTree>
    <p:extLst>
      <p:ext uri="{BB962C8B-B14F-4D97-AF65-F5344CB8AC3E}">
        <p14:creationId xmlns:p14="http://schemas.microsoft.com/office/powerpoint/2010/main" val="2898705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634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35127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7557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2053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634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75576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87487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20530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6341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8081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20530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13373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89617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86652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40186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69175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75576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20530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6341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35127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7557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6341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57383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20530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35127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75576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20530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48442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514B47-6BB8-4F03-B33C-4B6EF01EBBA3}" type="slidenum">
              <a:rPr lang="en-GB" smtClean="0"/>
              <a:t>67</a:t>
            </a:fld>
            <a:endParaRPr lang="en-GB"/>
          </a:p>
        </p:txBody>
      </p:sp>
    </p:spTree>
    <p:extLst>
      <p:ext uri="{BB962C8B-B14F-4D97-AF65-F5344CB8AC3E}">
        <p14:creationId xmlns:p14="http://schemas.microsoft.com/office/powerpoint/2010/main" val="2623208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8081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4158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133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4018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C555-6DCF-429E-96AB-0BDF1D6C6E4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69175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 Id="rId4" Type="http://schemas.openxmlformats.org/officeDocument/2006/relationships/image" Target="../media/image11.jpe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7.xml"/><Relationship Id="rId4" Type="http://schemas.openxmlformats.org/officeDocument/2006/relationships/image" Target="../media/image11.jpe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 Id="rId4" Type="http://schemas.openxmlformats.org/officeDocument/2006/relationships/image" Target="../media/image11.jpe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 Id="rId4" Type="http://schemas.openxmlformats.org/officeDocument/2006/relationships/image" Target="../media/image11.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Opening Title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F57544-39DA-4B20-A1FE-27834C634BFF}"/>
              </a:ext>
            </a:extLst>
          </p:cNvPr>
          <p:cNvSpPr>
            <a:spLocks noGrp="1"/>
          </p:cNvSpPr>
          <p:nvPr>
            <p:ph type="body" sz="quarter" idx="10" hasCustomPrompt="1"/>
          </p:nvPr>
        </p:nvSpPr>
        <p:spPr>
          <a:xfrm>
            <a:off x="714373" y="1243744"/>
            <a:ext cx="8994706" cy="628650"/>
          </a:xfrm>
        </p:spPr>
        <p:txBody>
          <a:bodyPr>
            <a:normAutofit/>
          </a:bodyPr>
          <a:lstStyle>
            <a:lvl1pPr marL="0" indent="0">
              <a:buNone/>
              <a:defRPr sz="39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Slide Title</a:t>
            </a:r>
          </a:p>
        </p:txBody>
      </p:sp>
      <p:sp>
        <p:nvSpPr>
          <p:cNvPr id="30" name="Text Placeholder 2">
            <a:extLst>
              <a:ext uri="{FF2B5EF4-FFF2-40B4-BE49-F238E27FC236}">
                <a16:creationId xmlns:a16="http://schemas.microsoft.com/office/drawing/2014/main" id="{67EAAA0B-8DC5-4C55-A127-44A4634EEABD}"/>
              </a:ext>
            </a:extLst>
          </p:cNvPr>
          <p:cNvSpPr>
            <a:spLocks noGrp="1"/>
          </p:cNvSpPr>
          <p:nvPr>
            <p:ph type="body" sz="quarter" idx="11" hasCustomPrompt="1"/>
          </p:nvPr>
        </p:nvSpPr>
        <p:spPr>
          <a:xfrm>
            <a:off x="714373" y="1872394"/>
            <a:ext cx="5978525" cy="628650"/>
          </a:xfrm>
        </p:spPr>
        <p:txBody>
          <a:bodyPr>
            <a:normAutofit/>
          </a:bodyPr>
          <a:lstStyle>
            <a:lvl1pPr marL="0" indent="0">
              <a:buNone/>
              <a:defRPr sz="21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Version</a:t>
            </a:r>
          </a:p>
        </p:txBody>
      </p:sp>
      <p:sp>
        <p:nvSpPr>
          <p:cNvPr id="31" name="Text Placeholder 2">
            <a:extLst>
              <a:ext uri="{FF2B5EF4-FFF2-40B4-BE49-F238E27FC236}">
                <a16:creationId xmlns:a16="http://schemas.microsoft.com/office/drawing/2014/main" id="{23A6218E-AFC8-4CF6-AF0C-86711E06AE14}"/>
              </a:ext>
            </a:extLst>
          </p:cNvPr>
          <p:cNvSpPr>
            <a:spLocks noGrp="1"/>
          </p:cNvSpPr>
          <p:nvPr>
            <p:ph type="body" sz="quarter" idx="12" hasCustomPrompt="1"/>
          </p:nvPr>
        </p:nvSpPr>
        <p:spPr>
          <a:xfrm>
            <a:off x="714373" y="2495047"/>
            <a:ext cx="5978525" cy="628650"/>
          </a:xfrm>
        </p:spPr>
        <p:txBody>
          <a:bodyPr>
            <a:normAutofit/>
          </a:bodyPr>
          <a:lstStyle>
            <a:lvl1pPr marL="0" indent="0">
              <a:buNone/>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Name</a:t>
            </a:r>
          </a:p>
        </p:txBody>
      </p:sp>
      <p:sp>
        <p:nvSpPr>
          <p:cNvPr id="16" name="Text Placeholder 15">
            <a:extLst>
              <a:ext uri="{FF2B5EF4-FFF2-40B4-BE49-F238E27FC236}">
                <a16:creationId xmlns:a16="http://schemas.microsoft.com/office/drawing/2014/main" id="{BED0D6F6-4B30-4C1B-BF7E-9F696D2410D6}"/>
              </a:ext>
            </a:extLst>
          </p:cNvPr>
          <p:cNvSpPr>
            <a:spLocks noGrp="1"/>
          </p:cNvSpPr>
          <p:nvPr>
            <p:ph type="body" sz="quarter" idx="13" hasCustomPrompt="1"/>
          </p:nvPr>
        </p:nvSpPr>
        <p:spPr>
          <a:xfrm>
            <a:off x="3601941" y="4790529"/>
            <a:ext cx="7739159" cy="1254671"/>
          </a:xfrm>
          <a:noFill/>
        </p:spPr>
        <p:txBody>
          <a:bodyPr/>
          <a:lstStyle>
            <a:lvl1pPr marL="0" indent="0">
              <a:lnSpc>
                <a:spcPct val="150000"/>
              </a:lnSpc>
              <a:buNone/>
              <a:defRPr>
                <a:solidFill>
                  <a:schemeClr val="tx1"/>
                </a:solidFill>
                <a:highlight>
                  <a:srgbClr val="0000FF"/>
                </a:highlight>
              </a:defRPr>
            </a:lvl1pPr>
          </a:lstStyle>
          <a:p>
            <a:r>
              <a:rPr lang="en-GB" sz="2000">
                <a:solidFill>
                  <a:schemeClr val="bg1"/>
                </a:solidFill>
              </a:rPr>
              <a:t>To change the background images on each slide. Right click on the background&gt;Format Background&gt;Insert (in the panel)&gt;From File&gt; G:\Gemserv\Image Bank\</a:t>
            </a:r>
            <a:r>
              <a:rPr lang="en-GB" sz="2000" err="1">
                <a:solidFill>
                  <a:schemeClr val="bg1"/>
                </a:solidFill>
              </a:rPr>
              <a:t>Powerpoint</a:t>
            </a:r>
            <a:r>
              <a:rPr lang="en-GB" sz="2000">
                <a:solidFill>
                  <a:schemeClr val="bg1"/>
                </a:solidFill>
              </a:rPr>
              <a:t> Title Images\Title Images</a:t>
            </a:r>
          </a:p>
        </p:txBody>
      </p:sp>
      <p:pic>
        <p:nvPicPr>
          <p:cNvPr id="17" name="Picture 16" descr="A picture containing object, drawing, light&#10;&#10;Description automatically generated">
            <a:extLst>
              <a:ext uri="{FF2B5EF4-FFF2-40B4-BE49-F238E27FC236}">
                <a16:creationId xmlns:a16="http://schemas.microsoft.com/office/drawing/2014/main" id="{F748E450-D538-4CBB-92F8-7DFF7502A2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9978" y="4917529"/>
            <a:ext cx="2148885" cy="887968"/>
          </a:xfrm>
          <a:prstGeom prst="rect">
            <a:avLst/>
          </a:prstGeom>
        </p:spPr>
      </p:pic>
    </p:spTree>
    <p:extLst>
      <p:ext uri="{BB962C8B-B14F-4D97-AF65-F5344CB8AC3E}">
        <p14:creationId xmlns:p14="http://schemas.microsoft.com/office/powerpoint/2010/main" val="2104915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Text Placeholder 2" descr="Make sure to edit this.">
            <a:extLst>
              <a:ext uri="{FF2B5EF4-FFF2-40B4-BE49-F238E27FC236}">
                <a16:creationId xmlns:a16="http://schemas.microsoft.com/office/drawing/2014/main" id="{3CF57544-39DA-4B20-A1FE-27834C634BFF}"/>
              </a:ext>
            </a:extLst>
          </p:cNvPr>
          <p:cNvSpPr>
            <a:spLocks noGrp="1"/>
          </p:cNvSpPr>
          <p:nvPr>
            <p:ph type="body" sz="quarter" idx="10" hasCustomPrompt="1"/>
          </p:nvPr>
        </p:nvSpPr>
        <p:spPr>
          <a:xfrm>
            <a:off x="631498" y="1623297"/>
            <a:ext cx="5978525" cy="1143856"/>
          </a:xfrm>
        </p:spPr>
        <p:txBody>
          <a:bodyPr anchor="b" anchorCtr="0">
            <a:noAutofit/>
          </a:bodyPr>
          <a:lstStyle>
            <a:lvl1pPr marL="0" indent="0">
              <a:buNone/>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Thank you for listening (Edit)</a:t>
            </a:r>
          </a:p>
        </p:txBody>
      </p:sp>
      <p:sp>
        <p:nvSpPr>
          <p:cNvPr id="2" name="Rectangle 1">
            <a:extLst>
              <a:ext uri="{FF2B5EF4-FFF2-40B4-BE49-F238E27FC236}">
                <a16:creationId xmlns:a16="http://schemas.microsoft.com/office/drawing/2014/main" id="{1B5F23F2-91C8-4681-B952-8F9E24239793}"/>
              </a:ext>
            </a:extLst>
          </p:cNvPr>
          <p:cNvSpPr/>
          <p:nvPr userDrawn="1"/>
        </p:nvSpPr>
        <p:spPr>
          <a:xfrm>
            <a:off x="0" y="5312631"/>
            <a:ext cx="11693525" cy="12437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E49BA0B8-EDDB-4D3E-B3D7-66B87DBDBEF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92842" y="5468497"/>
            <a:ext cx="6900680" cy="919662"/>
          </a:xfrm>
          <a:prstGeom prst="rect">
            <a:avLst/>
          </a:prstGeom>
        </p:spPr>
      </p:pic>
      <p:pic>
        <p:nvPicPr>
          <p:cNvPr id="27" name="Picture 26" descr="A close up of a sign&#10;&#10;Description automatically generated">
            <a:extLst>
              <a:ext uri="{FF2B5EF4-FFF2-40B4-BE49-F238E27FC236}">
                <a16:creationId xmlns:a16="http://schemas.microsoft.com/office/drawing/2014/main" id="{41ACEB21-E6E7-4A8D-B073-4DAD0C7812C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5742" y="5379760"/>
            <a:ext cx="2113457" cy="1056729"/>
          </a:xfrm>
          <a:prstGeom prst="rect">
            <a:avLst/>
          </a:prstGeom>
        </p:spPr>
      </p:pic>
      <p:cxnSp>
        <p:nvCxnSpPr>
          <p:cNvPr id="6" name="Straight Connector 5">
            <a:extLst>
              <a:ext uri="{FF2B5EF4-FFF2-40B4-BE49-F238E27FC236}">
                <a16:creationId xmlns:a16="http://schemas.microsoft.com/office/drawing/2014/main" id="{45EC6471-CBD7-4AB1-ABF7-B3BE146DA316}"/>
              </a:ext>
            </a:extLst>
          </p:cNvPr>
          <p:cNvCxnSpPr/>
          <p:nvPr userDrawn="1"/>
        </p:nvCxnSpPr>
        <p:spPr>
          <a:xfrm>
            <a:off x="631498" y="2907587"/>
            <a:ext cx="173155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5">
            <a:extLst>
              <a:ext uri="{FF2B5EF4-FFF2-40B4-BE49-F238E27FC236}">
                <a16:creationId xmlns:a16="http://schemas.microsoft.com/office/drawing/2014/main" id="{1A611787-BBFA-4703-BDBD-6F9938B287DE}"/>
              </a:ext>
            </a:extLst>
          </p:cNvPr>
          <p:cNvSpPr>
            <a:spLocks noGrp="1"/>
          </p:cNvSpPr>
          <p:nvPr>
            <p:ph type="body" sz="quarter" idx="11" hasCustomPrompt="1"/>
          </p:nvPr>
        </p:nvSpPr>
        <p:spPr>
          <a:xfrm>
            <a:off x="631825" y="3103562"/>
            <a:ext cx="5978198" cy="882797"/>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Further Information</a:t>
            </a:r>
            <a:endParaRPr lang="en-GB"/>
          </a:p>
        </p:txBody>
      </p:sp>
    </p:spTree>
    <p:extLst>
      <p:ext uri="{BB962C8B-B14F-4D97-AF65-F5344CB8AC3E}">
        <p14:creationId xmlns:p14="http://schemas.microsoft.com/office/powerpoint/2010/main" val="3759516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Break Slid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F57544-39DA-4B20-A1FE-27834C634BFF}"/>
              </a:ext>
            </a:extLst>
          </p:cNvPr>
          <p:cNvSpPr>
            <a:spLocks noGrp="1"/>
          </p:cNvSpPr>
          <p:nvPr>
            <p:ph type="body" sz="quarter" idx="10" hasCustomPrompt="1"/>
          </p:nvPr>
        </p:nvSpPr>
        <p:spPr>
          <a:xfrm>
            <a:off x="631498" y="1592494"/>
            <a:ext cx="5978525" cy="1124454"/>
          </a:xfrm>
        </p:spPr>
        <p:txBody>
          <a:bodyPr anchor="b" anchorCtr="0">
            <a:noAutofit/>
          </a:bodyPr>
          <a:lstStyle>
            <a:lvl1pPr marL="0" indent="0">
              <a:buNone/>
              <a:defRPr sz="39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 Sections</a:t>
            </a:r>
          </a:p>
        </p:txBody>
      </p:sp>
      <p:cxnSp>
        <p:nvCxnSpPr>
          <p:cNvPr id="4" name="Straight Connector 3">
            <a:extLst>
              <a:ext uri="{FF2B5EF4-FFF2-40B4-BE49-F238E27FC236}">
                <a16:creationId xmlns:a16="http://schemas.microsoft.com/office/drawing/2014/main" id="{8E493488-D50A-489A-9A52-D434A2FBF97B}"/>
              </a:ext>
            </a:extLst>
          </p:cNvPr>
          <p:cNvCxnSpPr/>
          <p:nvPr userDrawn="1"/>
        </p:nvCxnSpPr>
        <p:spPr>
          <a:xfrm>
            <a:off x="631498" y="2907587"/>
            <a:ext cx="173155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A82A9AA-7EC9-46BB-8FB0-7207BF2A31AD}"/>
              </a:ext>
            </a:extLst>
          </p:cNvPr>
          <p:cNvSpPr>
            <a:spLocks noGrp="1"/>
          </p:cNvSpPr>
          <p:nvPr>
            <p:ph type="body" sz="quarter" idx="11" hasCustomPrompt="1"/>
          </p:nvPr>
        </p:nvSpPr>
        <p:spPr>
          <a:xfrm>
            <a:off x="631825" y="3103562"/>
            <a:ext cx="5978198" cy="882797"/>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Further Information</a:t>
            </a:r>
            <a:endParaRPr lang="en-GB"/>
          </a:p>
        </p:txBody>
      </p:sp>
      <p:pic>
        <p:nvPicPr>
          <p:cNvPr id="17" name="Picture 16" descr="A picture containing object, drawing, light&#10;&#10;Description automatically generated">
            <a:extLst>
              <a:ext uri="{FF2B5EF4-FFF2-40B4-BE49-F238E27FC236}">
                <a16:creationId xmlns:a16="http://schemas.microsoft.com/office/drawing/2014/main" id="{C1D5E1FA-993C-483F-A246-3EB6793B27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2208" y="5812983"/>
            <a:ext cx="1192737" cy="492866"/>
          </a:xfrm>
          <a:prstGeom prst="rect">
            <a:avLst/>
          </a:prstGeom>
        </p:spPr>
      </p:pic>
      <p:sp>
        <p:nvSpPr>
          <p:cNvPr id="7" name="object 3">
            <a:extLst>
              <a:ext uri="{FF2B5EF4-FFF2-40B4-BE49-F238E27FC236}">
                <a16:creationId xmlns:a16="http://schemas.microsoft.com/office/drawing/2014/main" id="{1E7A3503-848D-4732-9A98-A9431A7BAB6D}"/>
              </a:ext>
            </a:extLst>
          </p:cNvPr>
          <p:cNvSpPr/>
          <p:nvPr userDrawn="1"/>
        </p:nvSpPr>
        <p:spPr>
          <a:xfrm>
            <a:off x="8432801" y="0"/>
            <a:ext cx="9854564" cy="6556375"/>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chemeClr val="bg1"/>
          </a:solidFill>
        </p:spPr>
        <p:txBody>
          <a:bodyPr wrap="square" lIns="0" tIns="0" rIns="0" bIns="0" rtlCol="0"/>
          <a:lstStyle/>
          <a:p>
            <a:r>
              <a:rPr lang="en-GB"/>
              <a:t>  </a:t>
            </a:r>
            <a:endParaRPr/>
          </a:p>
        </p:txBody>
      </p:sp>
    </p:spTree>
    <p:extLst>
      <p:ext uri="{BB962C8B-B14F-4D97-AF65-F5344CB8AC3E}">
        <p14:creationId xmlns:p14="http://schemas.microsoft.com/office/powerpoint/2010/main" val="244119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lour Block Left Slant ">
    <p:bg>
      <p:bgPr>
        <a:solidFill>
          <a:schemeClr val="accent1"/>
        </a:solidFill>
        <a:effectLst/>
      </p:bgPr>
    </p:bg>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96FF8A22-D162-46C6-B072-773579FDC6AB}"/>
              </a:ext>
            </a:extLst>
          </p:cNvPr>
          <p:cNvSpPr/>
          <p:nvPr userDrawn="1"/>
        </p:nvSpPr>
        <p:spPr>
          <a:xfrm>
            <a:off x="1838961" y="-1"/>
            <a:ext cx="9854564" cy="6556375"/>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chemeClr val="bg1"/>
          </a:solidFill>
        </p:spPr>
        <p:txBody>
          <a:bodyPr wrap="square" lIns="0" tIns="0" rIns="0" bIns="0" rtlCol="0"/>
          <a:lstStyle/>
          <a:p>
            <a:r>
              <a:rPr lang="en-GB"/>
              <a:t> </a:t>
            </a:r>
            <a:endParaRPr/>
          </a:p>
        </p:txBody>
      </p:sp>
      <p:sp>
        <p:nvSpPr>
          <p:cNvPr id="5" name="Slide Number Placeholder 4">
            <a:extLst>
              <a:ext uri="{FF2B5EF4-FFF2-40B4-BE49-F238E27FC236}">
                <a16:creationId xmlns:a16="http://schemas.microsoft.com/office/drawing/2014/main" id="{A94B651D-F439-4065-B4EE-8AFD6BCCD264}"/>
              </a:ext>
            </a:extLst>
          </p:cNvPr>
          <p:cNvSpPr>
            <a:spLocks noGrp="1"/>
          </p:cNvSpPr>
          <p:nvPr>
            <p:ph type="sldNum" sz="quarter" idx="11"/>
          </p:nvPr>
        </p:nvSpPr>
        <p:spPr>
          <a:xfrm>
            <a:off x="8792093" y="6076789"/>
            <a:ext cx="2631043" cy="349066"/>
          </a:xfrm>
        </p:spPr>
        <p:txBody>
          <a:bodyPr/>
          <a:lstStyle/>
          <a:p>
            <a:fld id="{48F63A3B-78C7-47BE-AE5E-E10140E04643}" type="slidenum">
              <a:rPr lang="en-US" smtClean="0"/>
              <a:t>‹#›</a:t>
            </a:fld>
            <a:endParaRPr lang="en-US"/>
          </a:p>
        </p:txBody>
      </p:sp>
      <p:pic>
        <p:nvPicPr>
          <p:cNvPr id="17" name="Picture 16" descr="A picture containing object, drawing, light&#10;&#10;Description automatically generated">
            <a:extLst>
              <a:ext uri="{FF2B5EF4-FFF2-40B4-BE49-F238E27FC236}">
                <a16:creationId xmlns:a16="http://schemas.microsoft.com/office/drawing/2014/main" id="{C0671729-8634-429A-8DA5-DD934D1EEB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2208" y="5812983"/>
            <a:ext cx="1192737" cy="492866"/>
          </a:xfrm>
          <a:prstGeom prst="rect">
            <a:avLst/>
          </a:prstGeom>
        </p:spPr>
      </p:pic>
      <p:sp>
        <p:nvSpPr>
          <p:cNvPr id="10" name="object 11">
            <a:extLst>
              <a:ext uri="{FF2B5EF4-FFF2-40B4-BE49-F238E27FC236}">
                <a16:creationId xmlns:a16="http://schemas.microsoft.com/office/drawing/2014/main" id="{4F51E254-6340-4380-9360-E93BDBE62468}"/>
              </a:ext>
            </a:extLst>
          </p:cNvPr>
          <p:cNvSpPr/>
          <p:nvPr userDrawn="1"/>
        </p:nvSpPr>
        <p:spPr>
          <a:xfrm>
            <a:off x="1706880" y="852223"/>
            <a:ext cx="9986645" cy="92893"/>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a:p>
        </p:txBody>
      </p:sp>
      <p:sp>
        <p:nvSpPr>
          <p:cNvPr id="11" name="Text Placeholder 2">
            <a:extLst>
              <a:ext uri="{FF2B5EF4-FFF2-40B4-BE49-F238E27FC236}">
                <a16:creationId xmlns:a16="http://schemas.microsoft.com/office/drawing/2014/main" id="{AEABBE90-2A40-433A-8FED-2EADD3C0EECB}"/>
              </a:ext>
            </a:extLst>
          </p:cNvPr>
          <p:cNvSpPr>
            <a:spLocks noGrp="1"/>
          </p:cNvSpPr>
          <p:nvPr>
            <p:ph type="body" sz="quarter" idx="10"/>
          </p:nvPr>
        </p:nvSpPr>
        <p:spPr>
          <a:xfrm>
            <a:off x="2782723" y="1230313"/>
            <a:ext cx="8621877" cy="4720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itle 3">
            <a:extLst>
              <a:ext uri="{FF2B5EF4-FFF2-40B4-BE49-F238E27FC236}">
                <a16:creationId xmlns:a16="http://schemas.microsoft.com/office/drawing/2014/main" id="{D31871DB-6138-4B2A-9538-954AB5293E28}"/>
              </a:ext>
            </a:extLst>
          </p:cNvPr>
          <p:cNvSpPr>
            <a:spLocks noGrp="1"/>
          </p:cNvSpPr>
          <p:nvPr>
            <p:ph type="title" hasCustomPrompt="1"/>
          </p:nvPr>
        </p:nvSpPr>
        <p:spPr>
          <a:xfrm>
            <a:off x="2782723" y="190500"/>
            <a:ext cx="8621877" cy="564116"/>
          </a:xfrm>
        </p:spPr>
        <p:txBody>
          <a:bodyPr/>
          <a:lstStyle/>
          <a:p>
            <a:r>
              <a:rPr lang="en-US"/>
              <a:t>TITLE</a:t>
            </a:r>
            <a:endParaRPr lang="en-GB"/>
          </a:p>
        </p:txBody>
      </p:sp>
    </p:spTree>
    <p:extLst>
      <p:ext uri="{BB962C8B-B14F-4D97-AF65-F5344CB8AC3E}">
        <p14:creationId xmlns:p14="http://schemas.microsoft.com/office/powerpoint/2010/main" val="913928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lour Block Right Slant">
    <p:bg>
      <p:bgPr>
        <a:solidFill>
          <a:schemeClr val="accent1"/>
        </a:solidFill>
        <a:effectLst/>
      </p:bgPr>
    </p:bg>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61445B20-4843-4239-9299-B0FAFDC8928B}"/>
              </a:ext>
            </a:extLst>
          </p:cNvPr>
          <p:cNvSpPr/>
          <p:nvPr userDrawn="1"/>
        </p:nvSpPr>
        <p:spPr>
          <a:xfrm flipV="1">
            <a:off x="1838961" y="-1"/>
            <a:ext cx="9854564" cy="6556375"/>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chemeClr val="bg1"/>
          </a:solidFill>
        </p:spPr>
        <p:txBody>
          <a:bodyPr wrap="square" lIns="0" tIns="0" rIns="0" bIns="0" rtlCol="0"/>
          <a:lstStyle/>
          <a:p>
            <a:r>
              <a:rPr lang="en-GB"/>
              <a:t> </a:t>
            </a:r>
            <a:endParaRPr/>
          </a:p>
        </p:txBody>
      </p:sp>
      <p:sp>
        <p:nvSpPr>
          <p:cNvPr id="11" name="object 11">
            <a:extLst>
              <a:ext uri="{FF2B5EF4-FFF2-40B4-BE49-F238E27FC236}">
                <a16:creationId xmlns:a16="http://schemas.microsoft.com/office/drawing/2014/main" id="{98ABBF1F-A8C7-4F48-86DB-EDA8600A0095}"/>
              </a:ext>
            </a:extLst>
          </p:cNvPr>
          <p:cNvSpPr/>
          <p:nvPr userDrawn="1"/>
        </p:nvSpPr>
        <p:spPr>
          <a:xfrm>
            <a:off x="2320925" y="852224"/>
            <a:ext cx="9372600" cy="55826"/>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8792093" y="6076789"/>
            <a:ext cx="2631043" cy="349066"/>
          </a:xfrm>
          <a:prstGeom prst="rect">
            <a:avLst/>
          </a:prstGeom>
        </p:spPr>
        <p:txBody>
          <a:bodyPr vert="horz" lIns="91440" tIns="45720" rIns="91440" bIns="45720"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a:t>
            </a:fld>
            <a:endParaRPr lang="en-US"/>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2782723" y="1230313"/>
            <a:ext cx="8621877" cy="4720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2782723" y="190500"/>
            <a:ext cx="8621877" cy="564116"/>
          </a:xfrm>
        </p:spPr>
        <p:txBody>
          <a:bodyPr/>
          <a:lstStyle/>
          <a:p>
            <a:r>
              <a:rPr lang="en-US"/>
              <a:t>TITLE</a:t>
            </a:r>
            <a:endParaRPr lang="en-GB"/>
          </a:p>
        </p:txBody>
      </p:sp>
      <p:pic>
        <p:nvPicPr>
          <p:cNvPr id="17" name="Picture 16" descr="A picture containing object, drawing, light&#10;&#10;Description automatically generated">
            <a:extLst>
              <a:ext uri="{FF2B5EF4-FFF2-40B4-BE49-F238E27FC236}">
                <a16:creationId xmlns:a16="http://schemas.microsoft.com/office/drawing/2014/main" id="{0B2905DB-C467-4005-96E7-7F9DC60BA6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2208" y="5812983"/>
            <a:ext cx="1192737" cy="492866"/>
          </a:xfrm>
          <a:prstGeom prst="rect">
            <a:avLst/>
          </a:prstGeom>
        </p:spPr>
      </p:pic>
    </p:spTree>
    <p:extLst>
      <p:ext uri="{BB962C8B-B14F-4D97-AF65-F5344CB8AC3E}">
        <p14:creationId xmlns:p14="http://schemas.microsoft.com/office/powerpoint/2010/main" val="952422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lour Block Left Bar">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EDA7F-427C-4149-B8B0-5ED1203BE02C}"/>
              </a:ext>
            </a:extLst>
          </p:cNvPr>
          <p:cNvSpPr/>
          <p:nvPr userDrawn="1"/>
        </p:nvSpPr>
        <p:spPr>
          <a:xfrm>
            <a:off x="1795307" y="0"/>
            <a:ext cx="9898218" cy="6556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bject 11">
            <a:extLst>
              <a:ext uri="{FF2B5EF4-FFF2-40B4-BE49-F238E27FC236}">
                <a16:creationId xmlns:a16="http://schemas.microsoft.com/office/drawing/2014/main" id="{98ABBF1F-A8C7-4F48-86DB-EDA8600A0095}"/>
              </a:ext>
            </a:extLst>
          </p:cNvPr>
          <p:cNvSpPr/>
          <p:nvPr userDrawn="1"/>
        </p:nvSpPr>
        <p:spPr>
          <a:xfrm>
            <a:off x="1795307" y="836613"/>
            <a:ext cx="9898218" cy="61331"/>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8792093" y="6076789"/>
            <a:ext cx="2631043" cy="349066"/>
          </a:xfrm>
          <a:prstGeom prst="rect">
            <a:avLst/>
          </a:prstGeom>
        </p:spPr>
        <p:txBody>
          <a:bodyPr vert="horz" lIns="91440" tIns="45720" rIns="91440" bIns="45720"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a:t>
            </a:fld>
            <a:endParaRPr lang="en-US"/>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2151273" y="1230313"/>
            <a:ext cx="9253327" cy="4720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2151273" y="190500"/>
            <a:ext cx="9253327" cy="564116"/>
          </a:xfrm>
        </p:spPr>
        <p:txBody>
          <a:bodyPr/>
          <a:lstStyle/>
          <a:p>
            <a:r>
              <a:rPr lang="en-US"/>
              <a:t>TITLE</a:t>
            </a:r>
            <a:endParaRPr lang="en-GB"/>
          </a:p>
        </p:txBody>
      </p:sp>
      <p:pic>
        <p:nvPicPr>
          <p:cNvPr id="17" name="Picture 16" descr="A picture containing object, drawing, light&#10;&#10;Description automatically generated">
            <a:extLst>
              <a:ext uri="{FF2B5EF4-FFF2-40B4-BE49-F238E27FC236}">
                <a16:creationId xmlns:a16="http://schemas.microsoft.com/office/drawing/2014/main" id="{E24BB1F1-8022-4354-8779-D94DFB73C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2208" y="5812983"/>
            <a:ext cx="1192737" cy="492866"/>
          </a:xfrm>
          <a:prstGeom prst="rect">
            <a:avLst/>
          </a:prstGeom>
        </p:spPr>
      </p:pic>
    </p:spTree>
    <p:extLst>
      <p:ext uri="{BB962C8B-B14F-4D97-AF65-F5344CB8AC3E}">
        <p14:creationId xmlns:p14="http://schemas.microsoft.com/office/powerpoint/2010/main" val="1305581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lour Block Right Bar">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EDA7F-427C-4149-B8B0-5ED1203BE02C}"/>
              </a:ext>
            </a:extLst>
          </p:cNvPr>
          <p:cNvSpPr/>
          <p:nvPr userDrawn="1"/>
        </p:nvSpPr>
        <p:spPr>
          <a:xfrm>
            <a:off x="0" y="0"/>
            <a:ext cx="9898218" cy="6556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bject 11">
            <a:extLst>
              <a:ext uri="{FF2B5EF4-FFF2-40B4-BE49-F238E27FC236}">
                <a16:creationId xmlns:a16="http://schemas.microsoft.com/office/drawing/2014/main" id="{98ABBF1F-A8C7-4F48-86DB-EDA8600A0095}"/>
              </a:ext>
            </a:extLst>
          </p:cNvPr>
          <p:cNvSpPr/>
          <p:nvPr userDrawn="1"/>
        </p:nvSpPr>
        <p:spPr>
          <a:xfrm>
            <a:off x="0" y="836613"/>
            <a:ext cx="9898218" cy="61331"/>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8792093" y="6076789"/>
            <a:ext cx="2631043" cy="349066"/>
          </a:xfrm>
          <a:prstGeom prst="rect">
            <a:avLst/>
          </a:prstGeom>
        </p:spPr>
        <p:txBody>
          <a:bodyPr vert="horz" lIns="91440" tIns="45720" rIns="91440" bIns="45720"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solidFill>
                  <a:schemeClr val="bg1"/>
                </a:solidFill>
              </a:rPr>
              <a:pPr/>
              <a:t>‹#›</a:t>
            </a:fld>
            <a:endParaRPr lang="en-US">
              <a:solidFill>
                <a:schemeClr val="bg1"/>
              </a:solidFill>
            </a:endParaRPr>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355966" y="1230313"/>
            <a:ext cx="9253327" cy="4720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355966" y="190500"/>
            <a:ext cx="9253327" cy="564116"/>
          </a:xfrm>
        </p:spPr>
        <p:txBody>
          <a:bodyPr/>
          <a:lstStyle/>
          <a:p>
            <a:r>
              <a:rPr lang="en-US"/>
              <a:t>TITLE</a:t>
            </a:r>
            <a:endParaRPr lang="en-GB"/>
          </a:p>
        </p:txBody>
      </p:sp>
      <p:pic>
        <p:nvPicPr>
          <p:cNvPr id="8" name="Picture 7" descr="A close up of a sign&#10;&#10;Description automatically generated">
            <a:extLst>
              <a:ext uri="{FF2B5EF4-FFF2-40B4-BE49-F238E27FC236}">
                <a16:creationId xmlns:a16="http://schemas.microsoft.com/office/drawing/2014/main" id="{CEE3BA63-F930-48CC-9113-107C873032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1301" y="5750189"/>
            <a:ext cx="1347118" cy="673559"/>
          </a:xfrm>
          <a:prstGeom prst="rect">
            <a:avLst/>
          </a:prstGeom>
        </p:spPr>
      </p:pic>
    </p:spTree>
    <p:extLst>
      <p:ext uri="{BB962C8B-B14F-4D97-AF65-F5344CB8AC3E}">
        <p14:creationId xmlns:p14="http://schemas.microsoft.com/office/powerpoint/2010/main" val="3924566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White Title and Two Content">
    <p:bg>
      <p:bgPr>
        <a:solidFill>
          <a:schemeClr val="accent1"/>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17715DCA-0767-4CE8-AA0B-15AFEF6D86AB}"/>
              </a:ext>
            </a:extLst>
          </p:cNvPr>
          <p:cNvSpPr/>
          <p:nvPr userDrawn="1"/>
        </p:nvSpPr>
        <p:spPr>
          <a:xfrm>
            <a:off x="-1" y="-1"/>
            <a:ext cx="11693526" cy="6556376"/>
          </a:xfrm>
          <a:custGeom>
            <a:avLst/>
            <a:gdLst/>
            <a:ahLst/>
            <a:cxnLst/>
            <a:rect l="l" t="t" r="r" b="b"/>
            <a:pathLst>
              <a:path w="11130280" h="6233795">
                <a:moveTo>
                  <a:pt x="0" y="6233756"/>
                </a:moveTo>
                <a:lnTo>
                  <a:pt x="11129759" y="6233756"/>
                </a:lnTo>
                <a:lnTo>
                  <a:pt x="11129759" y="0"/>
                </a:lnTo>
                <a:lnTo>
                  <a:pt x="0" y="0"/>
                </a:lnTo>
                <a:lnTo>
                  <a:pt x="0" y="6233756"/>
                </a:lnTo>
                <a:close/>
              </a:path>
            </a:pathLst>
          </a:custGeom>
          <a:solidFill>
            <a:schemeClr val="bg1"/>
          </a:solidFill>
        </p:spPr>
        <p:txBody>
          <a:bodyPr wrap="square" lIns="0" tIns="0" rIns="0" bIns="0" rtlCol="0"/>
          <a:lstStyle/>
          <a:p>
            <a:endParaRPr/>
          </a:p>
        </p:txBody>
      </p:sp>
      <p:sp>
        <p:nvSpPr>
          <p:cNvPr id="33" name="object 31">
            <a:extLst>
              <a:ext uri="{FF2B5EF4-FFF2-40B4-BE49-F238E27FC236}">
                <a16:creationId xmlns:a16="http://schemas.microsoft.com/office/drawing/2014/main" id="{8A2C3DEA-B27E-42A6-AD23-BEC82B363F39}"/>
              </a:ext>
            </a:extLst>
          </p:cNvPr>
          <p:cNvSpPr/>
          <p:nvPr userDrawn="1"/>
        </p:nvSpPr>
        <p:spPr>
          <a:xfrm flipV="1">
            <a:off x="-1" y="852214"/>
            <a:ext cx="11693525" cy="45719"/>
          </a:xfrm>
          <a:custGeom>
            <a:avLst/>
            <a:gdLst/>
            <a:ahLst/>
            <a:cxnLst/>
            <a:rect l="l" t="t" r="r" b="b"/>
            <a:pathLst>
              <a:path w="11130280">
                <a:moveTo>
                  <a:pt x="0" y="0"/>
                </a:moveTo>
                <a:lnTo>
                  <a:pt x="11129759" y="0"/>
                </a:lnTo>
              </a:path>
            </a:pathLst>
          </a:custGeom>
          <a:ln w="14668">
            <a:solidFill>
              <a:schemeClr val="accent1"/>
            </a:solidFill>
          </a:ln>
        </p:spPr>
        <p:txBody>
          <a:bodyPr wrap="square" lIns="0" tIns="0" rIns="0" bIns="0" rtlCol="0"/>
          <a:lstStyle/>
          <a:p>
            <a:endParaRPr/>
          </a:p>
        </p:txBody>
      </p:sp>
      <p:sp>
        <p:nvSpPr>
          <p:cNvPr id="45" name="Slide Number Placeholder 4">
            <a:extLst>
              <a:ext uri="{FF2B5EF4-FFF2-40B4-BE49-F238E27FC236}">
                <a16:creationId xmlns:a16="http://schemas.microsoft.com/office/drawing/2014/main" id="{59F2774E-2BE6-40AD-BA3E-87DFF349ED4B}"/>
              </a:ext>
            </a:extLst>
          </p:cNvPr>
          <p:cNvSpPr txBox="1">
            <a:spLocks/>
          </p:cNvSpPr>
          <p:nvPr userDrawn="1"/>
        </p:nvSpPr>
        <p:spPr>
          <a:xfrm>
            <a:off x="8792093" y="6076789"/>
            <a:ext cx="2631043" cy="349066"/>
          </a:xfrm>
          <a:prstGeom prst="rect">
            <a:avLst/>
          </a:prstGeom>
        </p:spPr>
        <p:txBody>
          <a:bodyPr vert="horz" lIns="91440" tIns="45720" rIns="91440" bIns="45720"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a:t>
            </a:fld>
            <a:endParaRPr lang="en-US"/>
          </a:p>
        </p:txBody>
      </p:sp>
      <p:sp>
        <p:nvSpPr>
          <p:cNvPr id="46" name="Title 3">
            <a:extLst>
              <a:ext uri="{FF2B5EF4-FFF2-40B4-BE49-F238E27FC236}">
                <a16:creationId xmlns:a16="http://schemas.microsoft.com/office/drawing/2014/main" id="{70E3F0DF-0E9A-481B-ACFB-33A5163ED536}"/>
              </a:ext>
            </a:extLst>
          </p:cNvPr>
          <p:cNvSpPr>
            <a:spLocks noGrp="1"/>
          </p:cNvSpPr>
          <p:nvPr>
            <p:ph type="title" hasCustomPrompt="1"/>
          </p:nvPr>
        </p:nvSpPr>
        <p:spPr>
          <a:xfrm>
            <a:off x="304801" y="190500"/>
            <a:ext cx="11099800" cy="564116"/>
          </a:xfrm>
        </p:spPr>
        <p:txBody>
          <a:bodyPr/>
          <a:lstStyle>
            <a:lvl1pPr algn="ctr">
              <a:defRPr/>
            </a:lvl1pPr>
          </a:lstStyle>
          <a:p>
            <a:r>
              <a:rPr lang="en-US"/>
              <a:t>TITLE</a:t>
            </a:r>
            <a:endParaRPr lang="en-GB"/>
          </a:p>
        </p:txBody>
      </p:sp>
      <p:sp>
        <p:nvSpPr>
          <p:cNvPr id="49" name="Content Placeholder 2">
            <a:extLst>
              <a:ext uri="{FF2B5EF4-FFF2-40B4-BE49-F238E27FC236}">
                <a16:creationId xmlns:a16="http://schemas.microsoft.com/office/drawing/2014/main" id="{B8FB8A6E-DC90-408B-A7B2-7DA2C76980D5}"/>
              </a:ext>
            </a:extLst>
          </p:cNvPr>
          <p:cNvSpPr>
            <a:spLocks noGrp="1"/>
          </p:cNvSpPr>
          <p:nvPr>
            <p:ph sz="half" idx="1"/>
          </p:nvPr>
        </p:nvSpPr>
        <p:spPr>
          <a:xfrm>
            <a:off x="304800" y="1230314"/>
            <a:ext cx="5381625" cy="42484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0" name="Content Placeholder 3">
            <a:extLst>
              <a:ext uri="{FF2B5EF4-FFF2-40B4-BE49-F238E27FC236}">
                <a16:creationId xmlns:a16="http://schemas.microsoft.com/office/drawing/2014/main" id="{D2E319B7-7800-47BA-857B-4C7FD56743E7}"/>
              </a:ext>
            </a:extLst>
          </p:cNvPr>
          <p:cNvSpPr>
            <a:spLocks noGrp="1"/>
          </p:cNvSpPr>
          <p:nvPr>
            <p:ph sz="half" idx="2"/>
          </p:nvPr>
        </p:nvSpPr>
        <p:spPr>
          <a:xfrm>
            <a:off x="6007100" y="1230314"/>
            <a:ext cx="5397500" cy="42484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close up of a sign&#10;&#10;Description automatically generated">
            <a:extLst>
              <a:ext uri="{FF2B5EF4-FFF2-40B4-BE49-F238E27FC236}">
                <a16:creationId xmlns:a16="http://schemas.microsoft.com/office/drawing/2014/main" id="{65FB0BE8-D911-4438-84C4-5730C880DD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1301" y="5750189"/>
            <a:ext cx="1347118" cy="673559"/>
          </a:xfrm>
          <a:prstGeom prst="rect">
            <a:avLst/>
          </a:prstGeom>
        </p:spPr>
      </p:pic>
    </p:spTree>
    <p:extLst>
      <p:ext uri="{BB962C8B-B14F-4D97-AF65-F5344CB8AC3E}">
        <p14:creationId xmlns:p14="http://schemas.microsoft.com/office/powerpoint/2010/main" val="14252590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White Blank Slide">
    <p:bg>
      <p:bgRef idx="1001">
        <a:schemeClr val="bg1"/>
      </p:bgRef>
    </p:bg>
    <p:spTree>
      <p:nvGrpSpPr>
        <p:cNvPr id="1" name=""/>
        <p:cNvGrpSpPr/>
        <p:nvPr/>
      </p:nvGrpSpPr>
      <p:grpSpPr>
        <a:xfrm>
          <a:off x="0" y="0"/>
          <a:ext cx="0" cy="0"/>
          <a:chOff x="0" y="0"/>
          <a:chExt cx="0" cy="0"/>
        </a:xfrm>
      </p:grpSpPr>
      <p:sp>
        <p:nvSpPr>
          <p:cNvPr id="33" name="object 31">
            <a:extLst>
              <a:ext uri="{FF2B5EF4-FFF2-40B4-BE49-F238E27FC236}">
                <a16:creationId xmlns:a16="http://schemas.microsoft.com/office/drawing/2014/main" id="{8A2C3DEA-B27E-42A6-AD23-BEC82B363F39}"/>
              </a:ext>
            </a:extLst>
          </p:cNvPr>
          <p:cNvSpPr/>
          <p:nvPr userDrawn="1"/>
        </p:nvSpPr>
        <p:spPr>
          <a:xfrm flipV="1">
            <a:off x="-1" y="852214"/>
            <a:ext cx="11693525" cy="45719"/>
          </a:xfrm>
          <a:custGeom>
            <a:avLst/>
            <a:gdLst/>
            <a:ahLst/>
            <a:cxnLst/>
            <a:rect l="l" t="t" r="r" b="b"/>
            <a:pathLst>
              <a:path w="11130280">
                <a:moveTo>
                  <a:pt x="0" y="0"/>
                </a:moveTo>
                <a:lnTo>
                  <a:pt x="11129759" y="0"/>
                </a:lnTo>
              </a:path>
            </a:pathLst>
          </a:custGeom>
          <a:ln w="14668">
            <a:solidFill>
              <a:schemeClr val="accent1"/>
            </a:solidFill>
          </a:ln>
        </p:spPr>
        <p:txBody>
          <a:bodyPr wrap="square" lIns="0" tIns="0" rIns="0" bIns="0" rtlCol="0"/>
          <a:lstStyle/>
          <a:p>
            <a:endParaRPr/>
          </a:p>
        </p:txBody>
      </p:sp>
      <p:sp>
        <p:nvSpPr>
          <p:cNvPr id="45" name="Slide Number Placeholder 4">
            <a:extLst>
              <a:ext uri="{FF2B5EF4-FFF2-40B4-BE49-F238E27FC236}">
                <a16:creationId xmlns:a16="http://schemas.microsoft.com/office/drawing/2014/main" id="{59F2774E-2BE6-40AD-BA3E-87DFF349ED4B}"/>
              </a:ext>
            </a:extLst>
          </p:cNvPr>
          <p:cNvSpPr txBox="1">
            <a:spLocks/>
          </p:cNvSpPr>
          <p:nvPr userDrawn="1"/>
        </p:nvSpPr>
        <p:spPr>
          <a:xfrm>
            <a:off x="8792093" y="6076789"/>
            <a:ext cx="2631043" cy="349066"/>
          </a:xfrm>
          <a:prstGeom prst="rect">
            <a:avLst/>
          </a:prstGeom>
        </p:spPr>
        <p:txBody>
          <a:bodyPr vert="horz" lIns="91440" tIns="45720" rIns="91440" bIns="45720"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a:t>
            </a:fld>
            <a:endParaRPr lang="en-US"/>
          </a:p>
        </p:txBody>
      </p:sp>
      <p:sp>
        <p:nvSpPr>
          <p:cNvPr id="46" name="Title 3">
            <a:extLst>
              <a:ext uri="{FF2B5EF4-FFF2-40B4-BE49-F238E27FC236}">
                <a16:creationId xmlns:a16="http://schemas.microsoft.com/office/drawing/2014/main" id="{70E3F0DF-0E9A-481B-ACFB-33A5163ED536}"/>
              </a:ext>
            </a:extLst>
          </p:cNvPr>
          <p:cNvSpPr>
            <a:spLocks noGrp="1"/>
          </p:cNvSpPr>
          <p:nvPr>
            <p:ph type="title" hasCustomPrompt="1"/>
          </p:nvPr>
        </p:nvSpPr>
        <p:spPr>
          <a:xfrm>
            <a:off x="304801" y="190500"/>
            <a:ext cx="11099800" cy="564116"/>
          </a:xfrm>
        </p:spPr>
        <p:txBody>
          <a:bodyPr/>
          <a:lstStyle>
            <a:lvl1pPr algn="ctr">
              <a:defRPr>
                <a:solidFill>
                  <a:schemeClr val="accent1"/>
                </a:solidFill>
              </a:defRPr>
            </a:lvl1pPr>
          </a:lstStyle>
          <a:p>
            <a:r>
              <a:rPr lang="en-US"/>
              <a:t>TITLE</a:t>
            </a:r>
            <a:endParaRPr lang="en-GB"/>
          </a:p>
        </p:txBody>
      </p:sp>
      <p:pic>
        <p:nvPicPr>
          <p:cNvPr id="13" name="Picture 12" descr="A close up of a sign&#10;&#10;Description automatically generated">
            <a:extLst>
              <a:ext uri="{FF2B5EF4-FFF2-40B4-BE49-F238E27FC236}">
                <a16:creationId xmlns:a16="http://schemas.microsoft.com/office/drawing/2014/main" id="{C31C002E-C6D7-42BD-A5B9-DBF503DA0F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1301" y="5750189"/>
            <a:ext cx="1347118" cy="673559"/>
          </a:xfrm>
          <a:prstGeom prst="rect">
            <a:avLst/>
          </a:prstGeom>
        </p:spPr>
      </p:pic>
    </p:spTree>
    <p:extLst>
      <p:ext uri="{BB962C8B-B14F-4D97-AF65-F5344CB8AC3E}">
        <p14:creationId xmlns:p14="http://schemas.microsoft.com/office/powerpoint/2010/main" val="278421656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egal Disclaimer">
    <p:bg>
      <p:bgPr>
        <a:solidFill>
          <a:schemeClr val="accent1"/>
        </a:solidFill>
        <a:effectLst/>
      </p:bgPr>
    </p:bg>
    <p:spTree>
      <p:nvGrpSpPr>
        <p:cNvPr id="1" name=""/>
        <p:cNvGrpSpPr/>
        <p:nvPr/>
      </p:nvGrpSpPr>
      <p:grpSpPr>
        <a:xfrm>
          <a:off x="0" y="0"/>
          <a:ext cx="0" cy="0"/>
          <a:chOff x="0" y="0"/>
          <a:chExt cx="0" cy="0"/>
        </a:xfrm>
      </p:grpSpPr>
      <p:pic>
        <p:nvPicPr>
          <p:cNvPr id="17" name="Picture 16" descr="A picture containing object, drawing, light&#10;&#10;Description automatically generated">
            <a:extLst>
              <a:ext uri="{FF2B5EF4-FFF2-40B4-BE49-F238E27FC236}">
                <a16:creationId xmlns:a16="http://schemas.microsoft.com/office/drawing/2014/main" id="{C1D5E1FA-993C-483F-A246-3EB6793B27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2208" y="5812983"/>
            <a:ext cx="1192737" cy="492866"/>
          </a:xfrm>
          <a:prstGeom prst="rect">
            <a:avLst/>
          </a:prstGeom>
        </p:spPr>
      </p:pic>
      <p:sp>
        <p:nvSpPr>
          <p:cNvPr id="5" name="TextBox 4">
            <a:extLst>
              <a:ext uri="{FF2B5EF4-FFF2-40B4-BE49-F238E27FC236}">
                <a16:creationId xmlns:a16="http://schemas.microsoft.com/office/drawing/2014/main" id="{5F5FE057-BD36-471C-8295-6EF4764F00AE}"/>
              </a:ext>
            </a:extLst>
          </p:cNvPr>
          <p:cNvSpPr txBox="1"/>
          <p:nvPr userDrawn="1"/>
        </p:nvSpPr>
        <p:spPr>
          <a:xfrm>
            <a:off x="4806563" y="508368"/>
            <a:ext cx="6202018" cy="3075457"/>
          </a:xfrm>
          <a:prstGeom prst="rect">
            <a:avLst/>
          </a:prstGeom>
          <a:noFill/>
        </p:spPr>
        <p:txBody>
          <a:bodyPr wrap="square" rtlCol="0">
            <a:spAutoFit/>
          </a:bodyPr>
          <a:lstStyle/>
          <a:p>
            <a:pPr algn="r">
              <a:lnSpc>
                <a:spcPts val="1800"/>
              </a:lnSpc>
            </a:pPr>
            <a:r>
              <a:rPr lang="en-GB" sz="1400" i="1">
                <a:solidFill>
                  <a:schemeClr val="bg1"/>
                </a:solidFill>
              </a:rPr>
              <a:t>The material in this [presentation/webinar] is prepared by Gemserv Limited (“Gemserv”) </a:t>
            </a:r>
            <a:r>
              <a:rPr lang="en-GB" sz="1400" b="1" i="1">
                <a:solidFill>
                  <a:schemeClr val="bg1"/>
                </a:solidFill>
              </a:rPr>
              <a:t>and</a:t>
            </a:r>
            <a:r>
              <a:rPr lang="en-GB" sz="1400" i="1">
                <a:solidFill>
                  <a:schemeClr val="bg1"/>
                </a:solidFill>
              </a:rPr>
              <a:t> for information purposes only. Gemserv is not responsible for any errors or omissions in the content of this [presentation/webinar]. Information is provided “as/is” with no guarantees of completeness, accuracy, reliability, usefulness or timeliness and without any warranties of any kind, express or implied. The contents of this [presentation/webinar] should not be construed as professional advice or the provision of professional services of any kind. Any reliance you place on such information is strictly at your own risk and the user of this [presentation/webinar] should not act or fail to act based upon this information without seeking the services of a competent professional. In no event will Gemserv be liable for any claims, losses or damages whatsoever arising out of, or in connection with, your use of the information provided within this [presentation/webinar].</a:t>
            </a:r>
          </a:p>
        </p:txBody>
      </p:sp>
      <p:sp>
        <p:nvSpPr>
          <p:cNvPr id="8" name="Rectangle 7">
            <a:extLst>
              <a:ext uri="{FF2B5EF4-FFF2-40B4-BE49-F238E27FC236}">
                <a16:creationId xmlns:a16="http://schemas.microsoft.com/office/drawing/2014/main" id="{F813D04E-F6F2-42EB-874D-9519E8A9D785}"/>
              </a:ext>
            </a:extLst>
          </p:cNvPr>
          <p:cNvSpPr/>
          <p:nvPr userDrawn="1"/>
        </p:nvSpPr>
        <p:spPr>
          <a:xfrm>
            <a:off x="11081733" y="604838"/>
            <a:ext cx="92235" cy="2867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78222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98094" y="1720834"/>
            <a:ext cx="6372971" cy="1720833"/>
          </a:xfrm>
        </p:spPr>
        <p:txBody>
          <a:bodyPr anchor="t" anchorCtr="0"/>
          <a:lstStyle>
            <a:lvl1pPr algn="l">
              <a:defRPr sz="3824">
                <a:solidFill>
                  <a:srgbClr val="1F144A"/>
                </a:solidFill>
              </a:defRPr>
            </a:lvl1pPr>
          </a:lstStyle>
          <a:p>
            <a:r>
              <a:rPr lang="en-US"/>
              <a:t>Click to edit Master title style</a:t>
            </a:r>
          </a:p>
        </p:txBody>
      </p:sp>
      <p:sp>
        <p:nvSpPr>
          <p:cNvPr id="3" name="Subtitle 2"/>
          <p:cNvSpPr>
            <a:spLocks noGrp="1"/>
          </p:cNvSpPr>
          <p:nvPr>
            <p:ph type="subTitle" idx="1"/>
          </p:nvPr>
        </p:nvSpPr>
        <p:spPr>
          <a:xfrm>
            <a:off x="3798094" y="3794201"/>
            <a:ext cx="6372971" cy="935593"/>
          </a:xfrm>
        </p:spPr>
        <p:txBody>
          <a:bodyPr/>
          <a:lstStyle>
            <a:lvl1pPr marL="0" indent="0" algn="l">
              <a:buNone/>
              <a:defRPr sz="2294">
                <a:solidFill>
                  <a:srgbClr val="1F144A"/>
                </a:solidFill>
              </a:defRPr>
            </a:lvl1pPr>
            <a:lvl2pPr marL="437073" indent="0" algn="ctr">
              <a:buNone/>
              <a:defRPr sz="1912"/>
            </a:lvl2pPr>
            <a:lvl3pPr marL="874144" indent="0" algn="ctr">
              <a:buNone/>
              <a:defRPr sz="1721"/>
            </a:lvl3pPr>
            <a:lvl4pPr marL="1311217" indent="0" algn="ctr">
              <a:buNone/>
              <a:defRPr sz="1530"/>
            </a:lvl4pPr>
            <a:lvl5pPr marL="1748289" indent="0" algn="ctr">
              <a:buNone/>
              <a:defRPr sz="1530"/>
            </a:lvl5pPr>
            <a:lvl6pPr marL="2185362" indent="0" algn="ctr">
              <a:buNone/>
              <a:defRPr sz="1530"/>
            </a:lvl6pPr>
            <a:lvl7pPr marL="2622433" indent="0" algn="ctr">
              <a:buNone/>
              <a:defRPr sz="1530"/>
            </a:lvl7pPr>
            <a:lvl8pPr marL="3059506" indent="0" algn="ctr">
              <a:buNone/>
              <a:defRPr sz="1530"/>
            </a:lvl8pPr>
            <a:lvl9pPr marL="3496579" indent="0" algn="ctr">
              <a:buNone/>
              <a:defRPr sz="1530"/>
            </a:lvl9pPr>
          </a:lstStyle>
          <a:p>
            <a:r>
              <a:rPr lang="en-US"/>
              <a:t>Click to edit Master subtitle style</a:t>
            </a:r>
          </a:p>
        </p:txBody>
      </p:sp>
      <p:sp>
        <p:nvSpPr>
          <p:cNvPr id="4" name="Date Placeholder 3"/>
          <p:cNvSpPr>
            <a:spLocks noGrp="1"/>
          </p:cNvSpPr>
          <p:nvPr>
            <p:ph type="dt" sz="half" idx="10"/>
          </p:nvPr>
        </p:nvSpPr>
        <p:spPr>
          <a:xfrm>
            <a:off x="3798094" y="4738160"/>
            <a:ext cx="2631043" cy="349066"/>
          </a:xfrm>
        </p:spPr>
        <p:txBody>
          <a:bodyPr/>
          <a:lstStyle>
            <a:lvl1pPr algn="l">
              <a:defRPr sz="1243">
                <a:solidFill>
                  <a:srgbClr val="1F144A"/>
                </a:solidFill>
              </a:defRPr>
            </a:lvl1pPr>
          </a:lstStyle>
          <a:p>
            <a:r>
              <a:rPr lang="en-GB"/>
              <a:t>12 November 2020</a:t>
            </a:r>
            <a:endParaRPr lang="en-US"/>
          </a:p>
        </p:txBody>
      </p:sp>
      <p:sp>
        <p:nvSpPr>
          <p:cNvPr id="6" name="Footer Placeholder 5">
            <a:extLst>
              <a:ext uri="{FF2B5EF4-FFF2-40B4-BE49-F238E27FC236}">
                <a16:creationId xmlns:a16="http://schemas.microsoft.com/office/drawing/2014/main" id="{3D3AFBF2-5BF2-6145-8243-A434BB03DB21}"/>
              </a:ext>
            </a:extLst>
          </p:cNvPr>
          <p:cNvSpPr>
            <a:spLocks noGrp="1"/>
          </p:cNvSpPr>
          <p:nvPr>
            <p:ph type="ftr" sz="quarter" idx="11"/>
          </p:nvPr>
        </p:nvSpPr>
        <p:spPr>
          <a:xfrm>
            <a:off x="3798094" y="5095590"/>
            <a:ext cx="3946565" cy="344167"/>
          </a:xfrm>
        </p:spPr>
        <p:txBody>
          <a:bodyPr/>
          <a:lstStyle>
            <a:lvl1pPr>
              <a:defRPr>
                <a:solidFill>
                  <a:srgbClr val="1F144A"/>
                </a:solidFill>
              </a:defRPr>
            </a:lvl1pPr>
          </a:lstStyle>
          <a:p>
            <a:pPr algn="l"/>
            <a:r>
              <a:rPr lang="en-US"/>
              <a:t>Controlled</a:t>
            </a:r>
          </a:p>
        </p:txBody>
      </p:sp>
      <p:pic>
        <p:nvPicPr>
          <p:cNvPr id="7" name="Picture 6">
            <a:extLst>
              <a:ext uri="{FF2B5EF4-FFF2-40B4-BE49-F238E27FC236}">
                <a16:creationId xmlns:a16="http://schemas.microsoft.com/office/drawing/2014/main" id="{CFA8F52F-46BA-7E49-8DCC-ADBFA4778489}"/>
              </a:ext>
            </a:extLst>
          </p:cNvPr>
          <p:cNvPicPr>
            <a:picLocks noChangeAspect="1"/>
          </p:cNvPicPr>
          <p:nvPr userDrawn="1"/>
        </p:nvPicPr>
        <p:blipFill>
          <a:blip r:embed="rId3"/>
          <a:stretch>
            <a:fillRect/>
          </a:stretch>
        </p:blipFill>
        <p:spPr>
          <a:xfrm>
            <a:off x="345281" y="344167"/>
            <a:ext cx="2176701" cy="687842"/>
          </a:xfrm>
          <a:prstGeom prst="rect">
            <a:avLst/>
          </a:prstGeom>
        </p:spPr>
      </p:pic>
      <p:sp>
        <p:nvSpPr>
          <p:cNvPr id="8" name="Oval 7">
            <a:extLst>
              <a:ext uri="{FF2B5EF4-FFF2-40B4-BE49-F238E27FC236}">
                <a16:creationId xmlns:a16="http://schemas.microsoft.com/office/drawing/2014/main" id="{E53E04FD-AFF5-E546-ACFD-910B28DB6736}"/>
              </a:ext>
            </a:extLst>
          </p:cNvPr>
          <p:cNvSpPr/>
          <p:nvPr userDrawn="1"/>
        </p:nvSpPr>
        <p:spPr>
          <a:xfrm>
            <a:off x="8254118" y="4825579"/>
            <a:ext cx="1243948" cy="1239932"/>
          </a:xfrm>
          <a:prstGeom prst="ellipse">
            <a:avLst/>
          </a:prstGeom>
          <a:solidFill>
            <a:schemeClr val="accent3">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1"/>
          </a:p>
        </p:txBody>
      </p:sp>
      <p:sp>
        <p:nvSpPr>
          <p:cNvPr id="9" name="Oval 8">
            <a:extLst>
              <a:ext uri="{FF2B5EF4-FFF2-40B4-BE49-F238E27FC236}">
                <a16:creationId xmlns:a16="http://schemas.microsoft.com/office/drawing/2014/main" id="{B6E5817A-2D6B-DF4D-ADDF-DBFAE2F9EC57}"/>
              </a:ext>
            </a:extLst>
          </p:cNvPr>
          <p:cNvSpPr/>
          <p:nvPr userDrawn="1"/>
        </p:nvSpPr>
        <p:spPr>
          <a:xfrm>
            <a:off x="9024478" y="4553073"/>
            <a:ext cx="2872993" cy="2863719"/>
          </a:xfrm>
          <a:prstGeom prst="ellipse">
            <a:avLst/>
          </a:prstGeom>
          <a:solidFill>
            <a:schemeClr val="accent4">
              <a:alpha val="9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1"/>
          </a:p>
        </p:txBody>
      </p:sp>
    </p:spTree>
    <p:extLst>
      <p:ext uri="{BB962C8B-B14F-4D97-AF65-F5344CB8AC3E}">
        <p14:creationId xmlns:p14="http://schemas.microsoft.com/office/powerpoint/2010/main" val="892967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urity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20C75BFE-E150-444D-9460-221B90A6222B}"/>
              </a:ext>
            </a:extLst>
          </p:cNvPr>
          <p:cNvSpPr/>
          <p:nvPr userDrawn="1"/>
        </p:nvSpPr>
        <p:spPr>
          <a:xfrm>
            <a:off x="2955765" y="0"/>
            <a:ext cx="8737760" cy="6556375"/>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rgbClr val="EDEDED">
              <a:alpha val="89020"/>
            </a:srgbClr>
          </a:solidFill>
        </p:spPr>
        <p:txBody>
          <a:bodyPr wrap="square" lIns="0" tIns="0" rIns="0" bIns="0" rtlCol="0"/>
          <a:lstStyle/>
          <a:p>
            <a:endParaRPr/>
          </a:p>
        </p:txBody>
      </p:sp>
      <p:sp>
        <p:nvSpPr>
          <p:cNvPr id="16" name="object 11">
            <a:extLst>
              <a:ext uri="{FF2B5EF4-FFF2-40B4-BE49-F238E27FC236}">
                <a16:creationId xmlns:a16="http://schemas.microsoft.com/office/drawing/2014/main" id="{BE6E67A7-7A9D-4AD0-B8EB-9867F195FAC8}"/>
              </a:ext>
            </a:extLst>
          </p:cNvPr>
          <p:cNvSpPr/>
          <p:nvPr userDrawn="1"/>
        </p:nvSpPr>
        <p:spPr>
          <a:xfrm>
            <a:off x="3031304" y="897942"/>
            <a:ext cx="8662222" cy="45720"/>
          </a:xfrm>
          <a:custGeom>
            <a:avLst/>
            <a:gdLst/>
            <a:ahLst/>
            <a:cxnLst/>
            <a:rect l="l" t="t" r="r" b="b"/>
            <a:pathLst>
              <a:path w="8092440">
                <a:moveTo>
                  <a:pt x="0" y="0"/>
                </a:moveTo>
                <a:lnTo>
                  <a:pt x="8092440" y="0"/>
                </a:lnTo>
              </a:path>
            </a:pathLst>
          </a:custGeom>
          <a:ln w="17068">
            <a:solidFill>
              <a:schemeClr val="accent1"/>
            </a:solidFill>
          </a:ln>
        </p:spPr>
        <p:txBody>
          <a:bodyPr wrap="square" lIns="0" tIns="0" rIns="0" bIns="0" rtlCol="0"/>
          <a:lstStyle/>
          <a:p>
            <a:endParaRPr/>
          </a:p>
        </p:txBody>
      </p:sp>
      <p:sp>
        <p:nvSpPr>
          <p:cNvPr id="5" name="Slide Number Placeholder 4">
            <a:extLst>
              <a:ext uri="{FF2B5EF4-FFF2-40B4-BE49-F238E27FC236}">
                <a16:creationId xmlns:a16="http://schemas.microsoft.com/office/drawing/2014/main" id="{A94B651D-F439-4065-B4EE-8AFD6BCCD264}"/>
              </a:ext>
            </a:extLst>
          </p:cNvPr>
          <p:cNvSpPr>
            <a:spLocks noGrp="1"/>
          </p:cNvSpPr>
          <p:nvPr>
            <p:ph type="sldNum" sz="quarter" idx="11"/>
          </p:nvPr>
        </p:nvSpPr>
        <p:spPr>
          <a:xfrm>
            <a:off x="8792093" y="6076789"/>
            <a:ext cx="2631043" cy="349066"/>
          </a:xfrm>
        </p:spPr>
        <p:txBody>
          <a:bodyPr/>
          <a:lstStyle/>
          <a:p>
            <a:fld id="{48F63A3B-78C7-47BE-AE5E-E10140E04643}" type="slidenum">
              <a:rPr lang="en-US" smtClean="0"/>
              <a:t>‹#›</a:t>
            </a:fld>
            <a:endParaRPr lang="en-US"/>
          </a:p>
        </p:txBody>
      </p:sp>
      <p:sp>
        <p:nvSpPr>
          <p:cNvPr id="2" name="TextBox 1">
            <a:extLst>
              <a:ext uri="{FF2B5EF4-FFF2-40B4-BE49-F238E27FC236}">
                <a16:creationId xmlns:a16="http://schemas.microsoft.com/office/drawing/2014/main" id="{BB2622DE-BB0C-4B9C-867A-E945850BBFE6}"/>
              </a:ext>
            </a:extLst>
          </p:cNvPr>
          <p:cNvSpPr txBox="1"/>
          <p:nvPr userDrawn="1"/>
        </p:nvSpPr>
        <p:spPr>
          <a:xfrm>
            <a:off x="3838575" y="1232451"/>
            <a:ext cx="7566025" cy="923330"/>
          </a:xfrm>
          <a:prstGeom prst="rect">
            <a:avLst/>
          </a:prstGeom>
          <a:noFill/>
        </p:spPr>
        <p:txBody>
          <a:bodyPr wrap="square" rtlCol="0">
            <a:spAutoFit/>
          </a:bodyPr>
          <a:lstStyle/>
          <a:p>
            <a:pPr marL="0" indent="0">
              <a:buNone/>
            </a:pPr>
            <a:r>
              <a:rPr lang="en-GB"/>
              <a:t>This document encompasses information that can be released outside of Gemserv. This document does not include any confidential, personal or sensitive information. </a:t>
            </a:r>
          </a:p>
        </p:txBody>
      </p:sp>
      <p:sp>
        <p:nvSpPr>
          <p:cNvPr id="17" name="TextBox 16">
            <a:extLst>
              <a:ext uri="{FF2B5EF4-FFF2-40B4-BE49-F238E27FC236}">
                <a16:creationId xmlns:a16="http://schemas.microsoft.com/office/drawing/2014/main" id="{A8F2E5EE-149B-438B-8C3F-6C9EF5A8E2EC}"/>
              </a:ext>
            </a:extLst>
          </p:cNvPr>
          <p:cNvSpPr txBox="1"/>
          <p:nvPr userDrawn="1"/>
        </p:nvSpPr>
        <p:spPr>
          <a:xfrm>
            <a:off x="3838576" y="158697"/>
            <a:ext cx="7102420" cy="739561"/>
          </a:xfrm>
          <a:prstGeom prst="rect">
            <a:avLst/>
          </a:prstGeom>
          <a:noFill/>
        </p:spPr>
        <p:txBody>
          <a:bodyPr wrap="square" rtlCol="0">
            <a:spAutoFit/>
          </a:bodyPr>
          <a:lstStyle/>
          <a:p>
            <a:r>
              <a:rPr kumimoji="0" lang="en-US" sz="4206" b="0" i="0" u="none" strike="noStrike" kern="1200" cap="none" spc="0" normalizeH="0" baseline="0" noProof="0">
                <a:ln>
                  <a:noFill/>
                </a:ln>
                <a:solidFill>
                  <a:schemeClr val="accent1"/>
                </a:solidFill>
                <a:effectLst/>
                <a:uLnTx/>
                <a:uFillTx/>
                <a:latin typeface="+mj-lt"/>
                <a:ea typeface="+mj-ea"/>
                <a:cs typeface="+mj-cs"/>
              </a:rPr>
              <a:t>PUBLIC</a:t>
            </a:r>
            <a:endParaRPr lang="en-GB">
              <a:solidFill>
                <a:schemeClr val="accent1"/>
              </a:solidFill>
              <a:latin typeface="+mj-lt"/>
            </a:endParaRPr>
          </a:p>
        </p:txBody>
      </p:sp>
      <p:pic>
        <p:nvPicPr>
          <p:cNvPr id="18" name="Picture 17" descr="A picture containing object, drawing, light&#10;&#10;Description automatically generated">
            <a:extLst>
              <a:ext uri="{FF2B5EF4-FFF2-40B4-BE49-F238E27FC236}">
                <a16:creationId xmlns:a16="http://schemas.microsoft.com/office/drawing/2014/main" id="{20102A28-AA09-447E-A473-22136C46B47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2208" y="5812983"/>
            <a:ext cx="1192737" cy="492866"/>
          </a:xfrm>
          <a:prstGeom prst="rect">
            <a:avLst/>
          </a:prstGeom>
        </p:spPr>
      </p:pic>
    </p:spTree>
    <p:extLst>
      <p:ext uri="{BB962C8B-B14F-4D97-AF65-F5344CB8AC3E}">
        <p14:creationId xmlns:p14="http://schemas.microsoft.com/office/powerpoint/2010/main" val="3261701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ndar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0563" y="516250"/>
            <a:ext cx="8632031" cy="688333"/>
          </a:xfrm>
        </p:spPr>
        <p:txBody>
          <a:bodyPr/>
          <a:lstStyle/>
          <a:p>
            <a:r>
              <a:rPr lang="en-US"/>
              <a:t>Click to edit Master title style</a:t>
            </a:r>
          </a:p>
        </p:txBody>
      </p:sp>
      <p:sp>
        <p:nvSpPr>
          <p:cNvPr id="4" name="Footer Placeholder 3"/>
          <p:cNvSpPr>
            <a:spLocks noGrp="1"/>
          </p:cNvSpPr>
          <p:nvPr>
            <p:ph type="ftr" sz="quarter" idx="11"/>
          </p:nvPr>
        </p:nvSpPr>
        <p:spPr>
          <a:xfrm>
            <a:off x="690562" y="6197531"/>
            <a:ext cx="10452315" cy="137101"/>
          </a:xfrm>
        </p:spPr>
        <p:txBody>
          <a:bodyPr/>
          <a:lstStyle>
            <a:lvl1pPr>
              <a:defRPr>
                <a:solidFill>
                  <a:srgbClr val="F5F5F5"/>
                </a:solidFill>
              </a:defRPr>
            </a:lvl1pPr>
          </a:lstStyle>
          <a:p>
            <a:r>
              <a:rPr lang="en-US"/>
              <a:t>Controlled</a:t>
            </a:r>
          </a:p>
        </p:txBody>
      </p:sp>
      <p:sp>
        <p:nvSpPr>
          <p:cNvPr id="12" name="Slide Number Placeholder 6">
            <a:extLst>
              <a:ext uri="{FF2B5EF4-FFF2-40B4-BE49-F238E27FC236}">
                <a16:creationId xmlns:a16="http://schemas.microsoft.com/office/drawing/2014/main" id="{CE0B18F8-D393-724C-B4D7-64CBA0C770AB}"/>
              </a:ext>
            </a:extLst>
          </p:cNvPr>
          <p:cNvSpPr txBox="1">
            <a:spLocks/>
          </p:cNvSpPr>
          <p:nvPr userDrawn="1"/>
        </p:nvSpPr>
        <p:spPr>
          <a:xfrm>
            <a:off x="8779400" y="6197531"/>
            <a:ext cx="2363478" cy="137101"/>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860" b="1" i="0">
                <a:solidFill>
                  <a:schemeClr val="bg1"/>
                </a:solidFill>
                <a:latin typeface="Lato" panose="020F0502020204030203" pitchFamily="34" charset="77"/>
              </a:rPr>
              <a:t> </a:t>
            </a:r>
            <a:fld id="{68F1BF3E-5F0E-D24A-8AA5-A9EEC54EF19C}" type="datetime4">
              <a:rPr lang="en-GB" sz="860" b="1" i="0" smtClean="0">
                <a:solidFill>
                  <a:schemeClr val="bg1"/>
                </a:solidFill>
                <a:latin typeface="Lato" panose="020F0502020204030203" pitchFamily="34" charset="77"/>
              </a:rPr>
              <a:pPr algn="r"/>
              <a:t>30 November 2022</a:t>
            </a:fld>
            <a:r>
              <a:rPr lang="en-GB" sz="860" b="1" i="0">
                <a:solidFill>
                  <a:schemeClr val="bg1"/>
                </a:solidFill>
                <a:latin typeface="Lato" panose="020F0502020204030203" pitchFamily="34" charset="77"/>
              </a:rPr>
              <a:t>    |    </a:t>
            </a:r>
            <a:fld id="{2B613C8D-C864-C543-AF89-04A4A766BF11}" type="slidenum">
              <a:rPr lang="en-US" sz="860" b="1" i="0" smtClean="0">
                <a:solidFill>
                  <a:schemeClr val="bg1"/>
                </a:solidFill>
                <a:latin typeface="Lato" panose="020F0502020204030203" pitchFamily="34" charset="77"/>
              </a:rPr>
              <a:pPr algn="r"/>
              <a:t>‹#›</a:t>
            </a:fld>
            <a:endParaRPr lang="en-US" sz="860" b="1" i="0">
              <a:solidFill>
                <a:schemeClr val="bg1"/>
              </a:solidFill>
              <a:latin typeface="Lato" panose="020F0502020204030203" pitchFamily="34" charset="77"/>
            </a:endParaRPr>
          </a:p>
        </p:txBody>
      </p:sp>
      <p:pic>
        <p:nvPicPr>
          <p:cNvPr id="5" name="Picture 4">
            <a:extLst>
              <a:ext uri="{FF2B5EF4-FFF2-40B4-BE49-F238E27FC236}">
                <a16:creationId xmlns:a16="http://schemas.microsoft.com/office/drawing/2014/main" id="{34DD57ED-5918-664A-AE43-E2962133AEBA}"/>
              </a:ext>
            </a:extLst>
          </p:cNvPr>
          <p:cNvPicPr>
            <a:picLocks noChangeAspect="1"/>
          </p:cNvPicPr>
          <p:nvPr userDrawn="1"/>
        </p:nvPicPr>
        <p:blipFill>
          <a:blip r:embed="rId3"/>
          <a:stretch>
            <a:fillRect/>
          </a:stretch>
        </p:blipFill>
        <p:spPr>
          <a:xfrm>
            <a:off x="690563" y="6052507"/>
            <a:ext cx="1198041" cy="378583"/>
          </a:xfrm>
          <a:prstGeom prst="rect">
            <a:avLst/>
          </a:prstGeom>
        </p:spPr>
      </p:pic>
      <p:sp>
        <p:nvSpPr>
          <p:cNvPr id="11" name="Content Placeholder 2">
            <a:extLst>
              <a:ext uri="{FF2B5EF4-FFF2-40B4-BE49-F238E27FC236}">
                <a16:creationId xmlns:a16="http://schemas.microsoft.com/office/drawing/2014/main" id="{85EC2FDE-593E-9541-9BBF-FF0D99C9FE4F}"/>
              </a:ext>
            </a:extLst>
          </p:cNvPr>
          <p:cNvSpPr>
            <a:spLocks noGrp="1"/>
          </p:cNvSpPr>
          <p:nvPr>
            <p:ph sz="half" idx="1"/>
          </p:nvPr>
        </p:nvSpPr>
        <p:spPr>
          <a:xfrm>
            <a:off x="690563" y="1032500"/>
            <a:ext cx="8632031" cy="3957917"/>
          </a:xfrm>
        </p:spPr>
        <p:txBody>
          <a:bodyPr/>
          <a:lstStyle>
            <a:lvl1pPr marL="0" indent="0">
              <a:buFontTx/>
              <a:buNone/>
              <a:defRPr sz="1530" b="1">
                <a:solidFill>
                  <a:srgbClr val="1F144A"/>
                </a:solidFill>
              </a:defRPr>
            </a:lvl1pPr>
            <a:lvl2pPr marL="437073" indent="0">
              <a:buFontTx/>
              <a:buNone/>
              <a:tabLst/>
              <a:defRPr sz="1338">
                <a:solidFill>
                  <a:srgbClr val="1F144A"/>
                </a:solidFill>
              </a:defRPr>
            </a:lvl2pPr>
            <a:lvl3pPr marL="874144" indent="0">
              <a:buFontTx/>
              <a:buNone/>
              <a:defRPr>
                <a:solidFill>
                  <a:srgbClr val="1F144A"/>
                </a:solidFill>
              </a:defRPr>
            </a:lvl3pPr>
            <a:lvl4pPr marL="1311217" indent="0">
              <a:buFontTx/>
              <a:buNone/>
              <a:defRPr>
                <a:solidFill>
                  <a:srgbClr val="1F144A"/>
                </a:solidFill>
              </a:defRPr>
            </a:lvl4pPr>
            <a:lvl5pPr marL="1748289" indent="0">
              <a:buFontTx/>
              <a:buNone/>
              <a:defRPr>
                <a:solidFill>
                  <a:srgbClr val="1F144A"/>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22625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Standard Two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0563" y="516250"/>
            <a:ext cx="8632031" cy="688333"/>
          </a:xfrm>
        </p:spPr>
        <p:txBody>
          <a:bodyPr/>
          <a:lstStyle/>
          <a:p>
            <a:r>
              <a:rPr lang="en-US"/>
              <a:t>Click to edit Master title style</a:t>
            </a:r>
          </a:p>
        </p:txBody>
      </p:sp>
      <p:sp>
        <p:nvSpPr>
          <p:cNvPr id="3" name="Content Placeholder 2"/>
          <p:cNvSpPr>
            <a:spLocks noGrp="1"/>
          </p:cNvSpPr>
          <p:nvPr>
            <p:ph sz="half" idx="1"/>
          </p:nvPr>
        </p:nvSpPr>
        <p:spPr>
          <a:xfrm>
            <a:off x="690563" y="1032500"/>
            <a:ext cx="4143375" cy="41599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79219" y="1032500"/>
            <a:ext cx="4143375" cy="41599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21DD0BD0-3F0D-8948-B9C8-C761D42DB7A4}"/>
              </a:ext>
            </a:extLst>
          </p:cNvPr>
          <p:cNvPicPr>
            <a:picLocks noChangeAspect="1"/>
          </p:cNvPicPr>
          <p:nvPr userDrawn="1"/>
        </p:nvPicPr>
        <p:blipFill>
          <a:blip r:embed="rId3"/>
          <a:stretch>
            <a:fillRect/>
          </a:stretch>
        </p:blipFill>
        <p:spPr>
          <a:xfrm>
            <a:off x="690563" y="6052507"/>
            <a:ext cx="1198041" cy="378583"/>
          </a:xfrm>
          <a:prstGeom prst="rect">
            <a:avLst/>
          </a:prstGeom>
        </p:spPr>
      </p:pic>
      <p:sp>
        <p:nvSpPr>
          <p:cNvPr id="10" name="Footer Placeholder 3">
            <a:extLst>
              <a:ext uri="{FF2B5EF4-FFF2-40B4-BE49-F238E27FC236}">
                <a16:creationId xmlns:a16="http://schemas.microsoft.com/office/drawing/2014/main" id="{6E0BA1CC-0392-9246-A7FB-1D41CCBAFD28}"/>
              </a:ext>
            </a:extLst>
          </p:cNvPr>
          <p:cNvSpPr>
            <a:spLocks noGrp="1"/>
          </p:cNvSpPr>
          <p:nvPr>
            <p:ph type="ftr" sz="quarter" idx="11"/>
          </p:nvPr>
        </p:nvSpPr>
        <p:spPr>
          <a:xfrm>
            <a:off x="690562" y="6197531"/>
            <a:ext cx="10452315" cy="137101"/>
          </a:xfrm>
        </p:spPr>
        <p:txBody>
          <a:bodyPr/>
          <a:lstStyle>
            <a:lvl1pPr>
              <a:defRPr>
                <a:solidFill>
                  <a:srgbClr val="F5F5F5"/>
                </a:solidFill>
              </a:defRPr>
            </a:lvl1pPr>
          </a:lstStyle>
          <a:p>
            <a:r>
              <a:rPr lang="en-US"/>
              <a:t>Controlled</a:t>
            </a:r>
          </a:p>
        </p:txBody>
      </p:sp>
      <p:sp>
        <p:nvSpPr>
          <p:cNvPr id="12" name="Slide Number Placeholder 6">
            <a:extLst>
              <a:ext uri="{FF2B5EF4-FFF2-40B4-BE49-F238E27FC236}">
                <a16:creationId xmlns:a16="http://schemas.microsoft.com/office/drawing/2014/main" id="{CFF8A314-B502-C345-9637-4F95290F284F}"/>
              </a:ext>
            </a:extLst>
          </p:cNvPr>
          <p:cNvSpPr txBox="1">
            <a:spLocks/>
          </p:cNvSpPr>
          <p:nvPr userDrawn="1"/>
        </p:nvSpPr>
        <p:spPr>
          <a:xfrm>
            <a:off x="8779400" y="6197531"/>
            <a:ext cx="2363478" cy="137101"/>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860" b="1" i="0">
                <a:solidFill>
                  <a:schemeClr val="bg1"/>
                </a:solidFill>
                <a:latin typeface="Lato" panose="020F0502020204030203" pitchFamily="34" charset="77"/>
              </a:rPr>
              <a:t> </a:t>
            </a:r>
            <a:fld id="{68F1BF3E-5F0E-D24A-8AA5-A9EEC54EF19C}" type="datetime4">
              <a:rPr lang="en-GB" sz="860" b="1" i="0" smtClean="0">
                <a:solidFill>
                  <a:schemeClr val="bg1"/>
                </a:solidFill>
                <a:latin typeface="Lato" panose="020F0502020204030203" pitchFamily="34" charset="77"/>
              </a:rPr>
              <a:pPr algn="r"/>
              <a:t>30 November 2022</a:t>
            </a:fld>
            <a:r>
              <a:rPr lang="en-GB" sz="860" b="1" i="0">
                <a:solidFill>
                  <a:schemeClr val="bg1"/>
                </a:solidFill>
                <a:latin typeface="Lato" panose="020F0502020204030203" pitchFamily="34" charset="77"/>
              </a:rPr>
              <a:t>    |    </a:t>
            </a:r>
            <a:fld id="{2B613C8D-C864-C543-AF89-04A4A766BF11}" type="slidenum">
              <a:rPr lang="en-US" sz="860" b="1" i="0" smtClean="0">
                <a:solidFill>
                  <a:schemeClr val="bg1"/>
                </a:solidFill>
                <a:latin typeface="Lato" panose="020F0502020204030203" pitchFamily="34" charset="77"/>
              </a:rPr>
              <a:pPr algn="r"/>
              <a:t>‹#›</a:t>
            </a:fld>
            <a:endParaRPr lang="en-US" sz="860" b="1" i="0">
              <a:solidFill>
                <a:schemeClr val="bg1"/>
              </a:solidFill>
              <a:latin typeface="Lato" panose="020F0502020204030203" pitchFamily="34" charset="77"/>
            </a:endParaRPr>
          </a:p>
        </p:txBody>
      </p:sp>
    </p:spTree>
    <p:extLst>
      <p:ext uri="{BB962C8B-B14F-4D97-AF65-F5344CB8AC3E}">
        <p14:creationId xmlns:p14="http://schemas.microsoft.com/office/powerpoint/2010/main" val="30299895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99EEE5E-9535-8B49-A425-83AF87AA0A6F}"/>
              </a:ext>
            </a:extLst>
          </p:cNvPr>
          <p:cNvPicPr>
            <a:picLocks noChangeAspect="1"/>
          </p:cNvPicPr>
          <p:nvPr userDrawn="1"/>
        </p:nvPicPr>
        <p:blipFill>
          <a:blip r:embed="rId3"/>
          <a:stretch>
            <a:fillRect/>
          </a:stretch>
        </p:blipFill>
        <p:spPr>
          <a:xfrm>
            <a:off x="690563" y="6052507"/>
            <a:ext cx="1198041" cy="378583"/>
          </a:xfrm>
          <a:prstGeom prst="rect">
            <a:avLst/>
          </a:prstGeom>
        </p:spPr>
      </p:pic>
      <p:sp>
        <p:nvSpPr>
          <p:cNvPr id="7" name="Footer Placeholder 3">
            <a:extLst>
              <a:ext uri="{FF2B5EF4-FFF2-40B4-BE49-F238E27FC236}">
                <a16:creationId xmlns:a16="http://schemas.microsoft.com/office/drawing/2014/main" id="{13C092D7-3C9B-1D4F-85B2-6C6ACE0B4BCE}"/>
              </a:ext>
            </a:extLst>
          </p:cNvPr>
          <p:cNvSpPr>
            <a:spLocks noGrp="1"/>
          </p:cNvSpPr>
          <p:nvPr>
            <p:ph type="ftr" sz="quarter" idx="11"/>
          </p:nvPr>
        </p:nvSpPr>
        <p:spPr>
          <a:xfrm>
            <a:off x="690562" y="6197531"/>
            <a:ext cx="10452315" cy="137101"/>
          </a:xfrm>
        </p:spPr>
        <p:txBody>
          <a:bodyPr/>
          <a:lstStyle>
            <a:lvl1pPr>
              <a:defRPr>
                <a:solidFill>
                  <a:srgbClr val="F5F5F5"/>
                </a:solidFill>
              </a:defRPr>
            </a:lvl1pPr>
          </a:lstStyle>
          <a:p>
            <a:r>
              <a:rPr lang="en-US"/>
              <a:t>Controlled</a:t>
            </a:r>
          </a:p>
        </p:txBody>
      </p:sp>
      <p:sp>
        <p:nvSpPr>
          <p:cNvPr id="9" name="Slide Number Placeholder 6">
            <a:extLst>
              <a:ext uri="{FF2B5EF4-FFF2-40B4-BE49-F238E27FC236}">
                <a16:creationId xmlns:a16="http://schemas.microsoft.com/office/drawing/2014/main" id="{CAFE4FA8-3512-5046-BE8B-1AE90529CAA1}"/>
              </a:ext>
            </a:extLst>
          </p:cNvPr>
          <p:cNvSpPr txBox="1">
            <a:spLocks/>
          </p:cNvSpPr>
          <p:nvPr userDrawn="1"/>
        </p:nvSpPr>
        <p:spPr>
          <a:xfrm>
            <a:off x="8779400" y="6197531"/>
            <a:ext cx="2363478" cy="137101"/>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860" b="1" i="0">
                <a:solidFill>
                  <a:schemeClr val="bg1"/>
                </a:solidFill>
                <a:latin typeface="Lato" panose="020F0502020204030203" pitchFamily="34" charset="77"/>
              </a:rPr>
              <a:t> </a:t>
            </a:r>
            <a:fld id="{68F1BF3E-5F0E-D24A-8AA5-A9EEC54EF19C}" type="datetime4">
              <a:rPr lang="en-GB" sz="860" b="1" i="0" smtClean="0">
                <a:solidFill>
                  <a:schemeClr val="bg1"/>
                </a:solidFill>
                <a:latin typeface="Lato" panose="020F0502020204030203" pitchFamily="34" charset="77"/>
              </a:rPr>
              <a:pPr algn="r"/>
              <a:t>30 November 2022</a:t>
            </a:fld>
            <a:r>
              <a:rPr lang="en-GB" sz="860" b="1" i="0">
                <a:solidFill>
                  <a:schemeClr val="bg1"/>
                </a:solidFill>
                <a:latin typeface="Lato" panose="020F0502020204030203" pitchFamily="34" charset="77"/>
              </a:rPr>
              <a:t>    |    </a:t>
            </a:r>
            <a:fld id="{2B613C8D-C864-C543-AF89-04A4A766BF11}" type="slidenum">
              <a:rPr lang="en-US" sz="860" b="1" i="0" smtClean="0">
                <a:solidFill>
                  <a:schemeClr val="bg1"/>
                </a:solidFill>
                <a:latin typeface="Lato" panose="020F0502020204030203" pitchFamily="34" charset="77"/>
              </a:rPr>
              <a:pPr algn="r"/>
              <a:t>‹#›</a:t>
            </a:fld>
            <a:endParaRPr lang="en-US" sz="860" b="1" i="0">
              <a:solidFill>
                <a:schemeClr val="bg1"/>
              </a:solidFill>
              <a:latin typeface="Lato" panose="020F0502020204030203" pitchFamily="34" charset="77"/>
            </a:endParaRPr>
          </a:p>
        </p:txBody>
      </p:sp>
    </p:spTree>
    <p:extLst>
      <p:ext uri="{BB962C8B-B14F-4D97-AF65-F5344CB8AC3E}">
        <p14:creationId xmlns:p14="http://schemas.microsoft.com/office/powerpoint/2010/main" val="37140270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59336" y="2409442"/>
            <a:ext cx="4775624" cy="1165886"/>
          </a:xfrm>
        </p:spPr>
        <p:txBody>
          <a:bodyPr anchor="t" anchorCtr="0"/>
          <a:lstStyle>
            <a:lvl1pPr algn="ctr">
              <a:defRPr sz="3824">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0F8E56FA-68CE-7E40-A091-322DAAC2D991}"/>
              </a:ext>
            </a:extLst>
          </p:cNvPr>
          <p:cNvPicPr>
            <a:picLocks noChangeAspect="1"/>
          </p:cNvPicPr>
          <p:nvPr userDrawn="1"/>
        </p:nvPicPr>
        <p:blipFill>
          <a:blip r:embed="rId3"/>
          <a:stretch>
            <a:fillRect/>
          </a:stretch>
        </p:blipFill>
        <p:spPr>
          <a:xfrm>
            <a:off x="690563" y="6052507"/>
            <a:ext cx="1198041" cy="378583"/>
          </a:xfrm>
          <a:prstGeom prst="rect">
            <a:avLst/>
          </a:prstGeom>
        </p:spPr>
      </p:pic>
      <p:sp>
        <p:nvSpPr>
          <p:cNvPr id="9" name="Footer Placeholder 3">
            <a:extLst>
              <a:ext uri="{FF2B5EF4-FFF2-40B4-BE49-F238E27FC236}">
                <a16:creationId xmlns:a16="http://schemas.microsoft.com/office/drawing/2014/main" id="{7B39409A-0B05-5240-883D-9A41FC5495C9}"/>
              </a:ext>
            </a:extLst>
          </p:cNvPr>
          <p:cNvSpPr>
            <a:spLocks noGrp="1"/>
          </p:cNvSpPr>
          <p:nvPr>
            <p:ph type="ftr" sz="quarter" idx="11"/>
          </p:nvPr>
        </p:nvSpPr>
        <p:spPr>
          <a:xfrm>
            <a:off x="690562" y="6197531"/>
            <a:ext cx="10452315" cy="137101"/>
          </a:xfrm>
        </p:spPr>
        <p:txBody>
          <a:bodyPr/>
          <a:lstStyle>
            <a:lvl1pPr>
              <a:defRPr>
                <a:solidFill>
                  <a:srgbClr val="F5F5F5"/>
                </a:solidFill>
              </a:defRPr>
            </a:lvl1pPr>
          </a:lstStyle>
          <a:p>
            <a:r>
              <a:rPr lang="en-US"/>
              <a:t>Controlled</a:t>
            </a:r>
          </a:p>
        </p:txBody>
      </p:sp>
      <p:sp>
        <p:nvSpPr>
          <p:cNvPr id="11" name="Slide Number Placeholder 6">
            <a:extLst>
              <a:ext uri="{FF2B5EF4-FFF2-40B4-BE49-F238E27FC236}">
                <a16:creationId xmlns:a16="http://schemas.microsoft.com/office/drawing/2014/main" id="{CCA4EABB-5E32-A94F-A685-BC0029D537BC}"/>
              </a:ext>
            </a:extLst>
          </p:cNvPr>
          <p:cNvSpPr txBox="1">
            <a:spLocks/>
          </p:cNvSpPr>
          <p:nvPr userDrawn="1"/>
        </p:nvSpPr>
        <p:spPr>
          <a:xfrm>
            <a:off x="8779400" y="6197531"/>
            <a:ext cx="2363478" cy="137101"/>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860" b="1" i="0">
                <a:solidFill>
                  <a:schemeClr val="bg1"/>
                </a:solidFill>
                <a:latin typeface="Lato" panose="020F0502020204030203" pitchFamily="34" charset="77"/>
              </a:rPr>
              <a:t> </a:t>
            </a:r>
            <a:fld id="{68F1BF3E-5F0E-D24A-8AA5-A9EEC54EF19C}" type="datetime4">
              <a:rPr lang="en-GB" sz="860" b="1" i="0" smtClean="0">
                <a:solidFill>
                  <a:schemeClr val="bg1"/>
                </a:solidFill>
                <a:latin typeface="Lato" panose="020F0502020204030203" pitchFamily="34" charset="77"/>
              </a:rPr>
              <a:pPr algn="r"/>
              <a:t>30 November 2022</a:t>
            </a:fld>
            <a:r>
              <a:rPr lang="en-GB" sz="860" b="1" i="0">
                <a:solidFill>
                  <a:schemeClr val="bg1"/>
                </a:solidFill>
                <a:latin typeface="Lato" panose="020F0502020204030203" pitchFamily="34" charset="77"/>
              </a:rPr>
              <a:t>    |    </a:t>
            </a:r>
            <a:fld id="{2B613C8D-C864-C543-AF89-04A4A766BF11}" type="slidenum">
              <a:rPr lang="en-US" sz="860" b="1" i="0" smtClean="0">
                <a:solidFill>
                  <a:schemeClr val="bg1"/>
                </a:solidFill>
                <a:latin typeface="Lato" panose="020F0502020204030203" pitchFamily="34" charset="77"/>
              </a:rPr>
              <a:pPr algn="r"/>
              <a:t>‹#›</a:t>
            </a:fld>
            <a:endParaRPr lang="en-US" sz="860" b="1" i="0">
              <a:solidFill>
                <a:schemeClr val="bg1"/>
              </a:solidFill>
              <a:latin typeface="Lato" panose="020F0502020204030203" pitchFamily="34" charset="77"/>
            </a:endParaRPr>
          </a:p>
        </p:txBody>
      </p:sp>
    </p:spTree>
    <p:extLst>
      <p:ext uri="{BB962C8B-B14F-4D97-AF65-F5344CB8AC3E}">
        <p14:creationId xmlns:p14="http://schemas.microsoft.com/office/powerpoint/2010/main" val="3659528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1693525" cy="6556375"/>
          </a:xfrm>
          <a:prstGeom prst="rect">
            <a:avLst/>
          </a:prstGeom>
        </p:spPr>
      </p:pic>
      <p:sp>
        <p:nvSpPr>
          <p:cNvPr id="4" name="Rectangle 3"/>
          <p:cNvSpPr/>
          <p:nvPr userDrawn="1"/>
        </p:nvSpPr>
        <p:spPr>
          <a:xfrm>
            <a:off x="1" y="5343967"/>
            <a:ext cx="11693525" cy="1212409"/>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defRPr/>
            </a:pPr>
            <a:endParaRPr kumimoji="0" lang="en-GB" sz="1715"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itle 1"/>
          <p:cNvSpPr>
            <a:spLocks noGrp="1"/>
          </p:cNvSpPr>
          <p:nvPr>
            <p:ph type="title" hasCustomPrompt="1"/>
          </p:nvPr>
        </p:nvSpPr>
        <p:spPr>
          <a:xfrm>
            <a:off x="676034" y="487395"/>
            <a:ext cx="9593523" cy="1163107"/>
          </a:xfrm>
        </p:spPr>
        <p:txBody>
          <a:bodyPr wrap="square" anchor="b">
            <a:normAutofit/>
          </a:bodyPr>
          <a:lstStyle>
            <a:lvl1pPr>
              <a:defRPr sz="3812" b="1">
                <a:latin typeface="+mn-lt"/>
              </a:defRPr>
            </a:lvl1pPr>
          </a:lstStyle>
          <a:p>
            <a:r>
              <a:rPr lang="en-US"/>
              <a:t>Insert Presentation Title</a:t>
            </a: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9992" y="242829"/>
            <a:ext cx="689919" cy="687692"/>
          </a:xfrm>
          <a:prstGeom prst="rect">
            <a:avLst/>
          </a:prstGeom>
        </p:spPr>
      </p:pic>
      <p:sp>
        <p:nvSpPr>
          <p:cNvPr id="24" name="Text Placeholder 23"/>
          <p:cNvSpPr>
            <a:spLocks noGrp="1"/>
          </p:cNvSpPr>
          <p:nvPr>
            <p:ph type="body" sz="quarter" idx="11" hasCustomPrompt="1"/>
          </p:nvPr>
        </p:nvSpPr>
        <p:spPr>
          <a:xfrm>
            <a:off x="676032" y="5562728"/>
            <a:ext cx="8592000" cy="774884"/>
          </a:xfrm>
        </p:spPr>
        <p:txBody>
          <a:bodyPr anchor="ctr"/>
          <a:lstStyle>
            <a:lvl1pPr marL="0" indent="0">
              <a:buNone/>
              <a:defRPr b="0" i="0" u="none">
                <a:solidFill>
                  <a:schemeClr val="bg1"/>
                </a:solidFill>
              </a:defRPr>
            </a:lvl1pPr>
          </a:lstStyle>
          <a:p>
            <a:pPr lvl="0"/>
            <a:r>
              <a:rPr lang="en-GB"/>
              <a:t>Insert Your Name</a:t>
            </a:r>
          </a:p>
        </p:txBody>
      </p:sp>
      <p:cxnSp>
        <p:nvCxnSpPr>
          <p:cNvPr id="36" name="Straight Connector 35"/>
          <p:cNvCxnSpPr/>
          <p:nvPr userDrawn="1"/>
        </p:nvCxnSpPr>
        <p:spPr>
          <a:xfrm>
            <a:off x="803931" y="1761803"/>
            <a:ext cx="10889595"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3" hasCustomPrompt="1"/>
          </p:nvPr>
        </p:nvSpPr>
        <p:spPr>
          <a:xfrm>
            <a:off x="676033" y="1999101"/>
            <a:ext cx="6104327" cy="791163"/>
          </a:xfrm>
        </p:spPr>
        <p:txBody>
          <a:bodyPr>
            <a:normAutofit/>
          </a:bodyPr>
          <a:lstStyle>
            <a:lvl1pPr marL="0" indent="0">
              <a:buNone/>
              <a:defRPr sz="2287">
                <a:solidFill>
                  <a:srgbClr val="67C6F2"/>
                </a:solidFill>
              </a:defRPr>
            </a:lvl1pPr>
          </a:lstStyle>
          <a:p>
            <a:pPr lvl="0"/>
            <a:r>
              <a:rPr lang="en-GB"/>
              <a:t>Insert Sub Title Here</a:t>
            </a:r>
          </a:p>
        </p:txBody>
      </p:sp>
      <p:sp>
        <p:nvSpPr>
          <p:cNvPr id="11" name="Text Placeholder 38"/>
          <p:cNvSpPr>
            <a:spLocks noGrp="1"/>
          </p:cNvSpPr>
          <p:nvPr>
            <p:ph type="body" sz="quarter" idx="12" hasCustomPrompt="1"/>
          </p:nvPr>
        </p:nvSpPr>
        <p:spPr>
          <a:xfrm>
            <a:off x="743028" y="3162373"/>
            <a:ext cx="7257055" cy="520925"/>
          </a:xfrm>
        </p:spPr>
        <p:txBody>
          <a:bodyPr>
            <a:normAutofit/>
          </a:bodyPr>
          <a:lstStyle>
            <a:lvl1pPr marL="0" indent="0">
              <a:buNone/>
              <a:defRPr sz="1715" b="0" i="1">
                <a:solidFill>
                  <a:srgbClr val="FFFF00"/>
                </a:solidFill>
                <a:highlight>
                  <a:srgbClr val="937DB8"/>
                </a:highlight>
              </a:defRPr>
            </a:lvl1pPr>
          </a:lstStyle>
          <a:p>
            <a:pPr lvl="0"/>
            <a:r>
              <a:rPr lang="en-GB"/>
              <a:t>To change title slide image, click the ‘View’ tab &gt; ‘Slide Master’ &gt; right click on the image &gt; select ‘change image’ &gt; select from image bank located at:</a:t>
            </a:r>
          </a:p>
        </p:txBody>
      </p:sp>
      <p:sp>
        <p:nvSpPr>
          <p:cNvPr id="12" name="Text Placeholder 38"/>
          <p:cNvSpPr>
            <a:spLocks noGrp="1"/>
          </p:cNvSpPr>
          <p:nvPr>
            <p:ph type="body" sz="quarter" idx="14" hasCustomPrompt="1"/>
          </p:nvPr>
        </p:nvSpPr>
        <p:spPr>
          <a:xfrm>
            <a:off x="743027" y="3885959"/>
            <a:ext cx="7257055" cy="292051"/>
          </a:xfrm>
        </p:spPr>
        <p:txBody>
          <a:bodyPr>
            <a:normAutofit/>
          </a:bodyPr>
          <a:lstStyle>
            <a:lvl1pPr marL="0" indent="0">
              <a:buNone/>
              <a:defRPr sz="1715" b="1" i="1">
                <a:solidFill>
                  <a:srgbClr val="FFFF00"/>
                </a:solidFill>
                <a:highlight>
                  <a:srgbClr val="937DB8"/>
                </a:highlight>
              </a:defRPr>
            </a:lvl1pPr>
          </a:lstStyle>
          <a:p>
            <a:pPr lvl="0"/>
            <a:r>
              <a:rPr lang="en-GB"/>
              <a:t>G:\Gemserv\Image Bank\</a:t>
            </a:r>
            <a:r>
              <a:rPr lang="en-GB" err="1"/>
              <a:t>Powerpoint</a:t>
            </a:r>
            <a:r>
              <a:rPr lang="en-GB"/>
              <a:t>\Title Images\Blue </a:t>
            </a:r>
          </a:p>
        </p:txBody>
      </p:sp>
      <p:sp>
        <p:nvSpPr>
          <p:cNvPr id="13" name="Text Placeholder 38"/>
          <p:cNvSpPr>
            <a:spLocks noGrp="1"/>
          </p:cNvSpPr>
          <p:nvPr>
            <p:ph type="body" sz="quarter" idx="15" hasCustomPrompt="1"/>
          </p:nvPr>
        </p:nvSpPr>
        <p:spPr>
          <a:xfrm>
            <a:off x="743027" y="4380669"/>
            <a:ext cx="7257055" cy="520925"/>
          </a:xfrm>
        </p:spPr>
        <p:txBody>
          <a:bodyPr>
            <a:normAutofit/>
          </a:bodyPr>
          <a:lstStyle>
            <a:lvl1pPr marL="0" indent="0">
              <a:buNone/>
              <a:defRPr sz="1715" b="0" i="1">
                <a:solidFill>
                  <a:srgbClr val="FFFF00"/>
                </a:solidFill>
                <a:highlight>
                  <a:srgbClr val="937DB8"/>
                </a:highlight>
              </a:defRPr>
            </a:lvl1pPr>
          </a:lstStyle>
          <a:p>
            <a:pPr lvl="0"/>
            <a:r>
              <a:rPr lang="en-GB"/>
              <a:t>Once preferred image is selected, click the ‘Close Master View’ button under the ‘Slide Master’ tab.</a:t>
            </a:r>
          </a:p>
        </p:txBody>
      </p:sp>
      <p:pic>
        <p:nvPicPr>
          <p:cNvPr id="16" name="Picture 15" descr="C:\Users\catherine.cousins\AppData\Local\Microsoft\Windows\Temporary Internet Files\Content.Outlook\5NC1S6OP\SEC-Logo-without-diamonds.jpg">
            <a:extLst>
              <a:ext uri="{FF2B5EF4-FFF2-40B4-BE49-F238E27FC236}">
                <a16:creationId xmlns:a16="http://schemas.microsoft.com/office/drawing/2014/main" id="{4F2DD736-1672-4E9E-AE0E-53229D6B0F66}"/>
              </a:ext>
            </a:extLst>
          </p:cNvPr>
          <p:cNvPicPr/>
          <p:nvPr userDrawn="1"/>
        </p:nvPicPr>
        <p:blipFill>
          <a:blip r:embed="rId4"/>
          <a:srcRect/>
          <a:stretch>
            <a:fillRect/>
          </a:stretch>
        </p:blipFill>
        <p:spPr bwMode="auto">
          <a:xfrm>
            <a:off x="10186250" y="5449336"/>
            <a:ext cx="1397742" cy="1001668"/>
          </a:xfrm>
          <a:prstGeom prst="rect">
            <a:avLst/>
          </a:prstGeom>
          <a:noFill/>
          <a:ln w="9525">
            <a:noFill/>
            <a:miter lim="800000"/>
            <a:headEnd/>
            <a:tailEnd/>
          </a:ln>
        </p:spPr>
      </p:pic>
    </p:spTree>
    <p:extLst>
      <p:ext uri="{BB962C8B-B14F-4D97-AF65-F5344CB8AC3E}">
        <p14:creationId xmlns:p14="http://schemas.microsoft.com/office/powerpoint/2010/main" val="23596553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1693525" cy="6556375"/>
          </a:xfrm>
          <a:prstGeom prst="rect">
            <a:avLst/>
          </a:prstGeom>
        </p:spPr>
      </p:pic>
      <p:sp>
        <p:nvSpPr>
          <p:cNvPr id="4" name="Rectangle 3"/>
          <p:cNvSpPr/>
          <p:nvPr userDrawn="1"/>
        </p:nvSpPr>
        <p:spPr>
          <a:xfrm>
            <a:off x="1" y="5343967"/>
            <a:ext cx="11693525" cy="1212409"/>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defRPr/>
            </a:pPr>
            <a:endParaRPr kumimoji="0" lang="en-GB" sz="1715"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itle 1"/>
          <p:cNvSpPr>
            <a:spLocks noGrp="1"/>
          </p:cNvSpPr>
          <p:nvPr>
            <p:ph type="title" hasCustomPrompt="1"/>
          </p:nvPr>
        </p:nvSpPr>
        <p:spPr>
          <a:xfrm>
            <a:off x="676034" y="487395"/>
            <a:ext cx="9593523" cy="1163107"/>
          </a:xfrm>
        </p:spPr>
        <p:txBody>
          <a:bodyPr wrap="square" anchor="b">
            <a:normAutofit/>
          </a:bodyPr>
          <a:lstStyle>
            <a:lvl1pPr>
              <a:defRPr sz="3812" b="1">
                <a:latin typeface="+mn-lt"/>
              </a:defRPr>
            </a:lvl1pPr>
          </a:lstStyle>
          <a:p>
            <a:r>
              <a:rPr lang="en-US"/>
              <a:t>Insert Presentation Title</a:t>
            </a: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9992" y="242829"/>
            <a:ext cx="689919" cy="687692"/>
          </a:xfrm>
          <a:prstGeom prst="rect">
            <a:avLst/>
          </a:prstGeom>
        </p:spPr>
      </p:pic>
      <p:sp>
        <p:nvSpPr>
          <p:cNvPr id="24" name="Text Placeholder 23"/>
          <p:cNvSpPr>
            <a:spLocks noGrp="1"/>
          </p:cNvSpPr>
          <p:nvPr>
            <p:ph type="body" sz="quarter" idx="11" hasCustomPrompt="1"/>
          </p:nvPr>
        </p:nvSpPr>
        <p:spPr>
          <a:xfrm>
            <a:off x="676032" y="5562728"/>
            <a:ext cx="8592000" cy="774884"/>
          </a:xfrm>
        </p:spPr>
        <p:txBody>
          <a:bodyPr anchor="ctr"/>
          <a:lstStyle>
            <a:lvl1pPr marL="0" indent="0">
              <a:buNone/>
              <a:defRPr b="0" i="0" u="none">
                <a:solidFill>
                  <a:schemeClr val="bg1"/>
                </a:solidFill>
              </a:defRPr>
            </a:lvl1pPr>
          </a:lstStyle>
          <a:p>
            <a:pPr lvl="0"/>
            <a:r>
              <a:rPr lang="en-GB"/>
              <a:t>Insert Your Name</a:t>
            </a:r>
          </a:p>
        </p:txBody>
      </p:sp>
      <p:cxnSp>
        <p:nvCxnSpPr>
          <p:cNvPr id="36" name="Straight Connector 35"/>
          <p:cNvCxnSpPr/>
          <p:nvPr userDrawn="1"/>
        </p:nvCxnSpPr>
        <p:spPr>
          <a:xfrm>
            <a:off x="803931" y="1761803"/>
            <a:ext cx="10889595"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3" hasCustomPrompt="1"/>
          </p:nvPr>
        </p:nvSpPr>
        <p:spPr>
          <a:xfrm>
            <a:off x="676033" y="1999101"/>
            <a:ext cx="6104327" cy="791163"/>
          </a:xfrm>
        </p:spPr>
        <p:txBody>
          <a:bodyPr>
            <a:normAutofit/>
          </a:bodyPr>
          <a:lstStyle>
            <a:lvl1pPr marL="0" indent="0">
              <a:buNone/>
              <a:defRPr sz="2287">
                <a:solidFill>
                  <a:srgbClr val="67C6F2"/>
                </a:solidFill>
              </a:defRPr>
            </a:lvl1pPr>
          </a:lstStyle>
          <a:p>
            <a:pPr lvl="0"/>
            <a:r>
              <a:rPr lang="en-GB"/>
              <a:t>Insert Sub Title Here</a:t>
            </a:r>
          </a:p>
        </p:txBody>
      </p:sp>
      <p:sp>
        <p:nvSpPr>
          <p:cNvPr id="11" name="Text Placeholder 38"/>
          <p:cNvSpPr>
            <a:spLocks noGrp="1"/>
          </p:cNvSpPr>
          <p:nvPr>
            <p:ph type="body" sz="quarter" idx="12" hasCustomPrompt="1"/>
          </p:nvPr>
        </p:nvSpPr>
        <p:spPr>
          <a:xfrm>
            <a:off x="743028" y="3162373"/>
            <a:ext cx="7257055" cy="520925"/>
          </a:xfrm>
        </p:spPr>
        <p:txBody>
          <a:bodyPr>
            <a:normAutofit/>
          </a:bodyPr>
          <a:lstStyle>
            <a:lvl1pPr marL="0" indent="0">
              <a:buNone/>
              <a:defRPr sz="1715" b="0" i="1">
                <a:solidFill>
                  <a:srgbClr val="FFFF00"/>
                </a:solidFill>
                <a:highlight>
                  <a:srgbClr val="937DB8"/>
                </a:highlight>
              </a:defRPr>
            </a:lvl1pPr>
          </a:lstStyle>
          <a:p>
            <a:pPr lvl="0"/>
            <a:r>
              <a:rPr lang="en-GB"/>
              <a:t>To change title slide image, click the ‘View’ tab &gt; ‘Slide Master’ &gt; right click on the image &gt; select ‘change image’ &gt; select from image bank located at:</a:t>
            </a:r>
          </a:p>
        </p:txBody>
      </p:sp>
      <p:sp>
        <p:nvSpPr>
          <p:cNvPr id="12" name="Text Placeholder 38"/>
          <p:cNvSpPr>
            <a:spLocks noGrp="1"/>
          </p:cNvSpPr>
          <p:nvPr>
            <p:ph type="body" sz="quarter" idx="14" hasCustomPrompt="1"/>
          </p:nvPr>
        </p:nvSpPr>
        <p:spPr>
          <a:xfrm>
            <a:off x="743027" y="3885959"/>
            <a:ext cx="7257055" cy="292051"/>
          </a:xfrm>
        </p:spPr>
        <p:txBody>
          <a:bodyPr>
            <a:normAutofit/>
          </a:bodyPr>
          <a:lstStyle>
            <a:lvl1pPr marL="0" indent="0">
              <a:buNone/>
              <a:defRPr sz="1715" b="1" i="1">
                <a:solidFill>
                  <a:srgbClr val="FFFF00"/>
                </a:solidFill>
                <a:highlight>
                  <a:srgbClr val="937DB8"/>
                </a:highlight>
              </a:defRPr>
            </a:lvl1pPr>
          </a:lstStyle>
          <a:p>
            <a:pPr lvl="0"/>
            <a:r>
              <a:rPr lang="en-GB"/>
              <a:t>G:\Gemserv\Image Bank\</a:t>
            </a:r>
            <a:r>
              <a:rPr lang="en-GB" err="1"/>
              <a:t>Powerpoint</a:t>
            </a:r>
            <a:r>
              <a:rPr lang="en-GB"/>
              <a:t>\Title Images\Blue </a:t>
            </a:r>
          </a:p>
        </p:txBody>
      </p:sp>
      <p:sp>
        <p:nvSpPr>
          <p:cNvPr id="13" name="Text Placeholder 38"/>
          <p:cNvSpPr>
            <a:spLocks noGrp="1"/>
          </p:cNvSpPr>
          <p:nvPr>
            <p:ph type="body" sz="quarter" idx="15" hasCustomPrompt="1"/>
          </p:nvPr>
        </p:nvSpPr>
        <p:spPr>
          <a:xfrm>
            <a:off x="743027" y="4380669"/>
            <a:ext cx="7257055" cy="520925"/>
          </a:xfrm>
        </p:spPr>
        <p:txBody>
          <a:bodyPr>
            <a:normAutofit/>
          </a:bodyPr>
          <a:lstStyle>
            <a:lvl1pPr marL="0" indent="0">
              <a:buNone/>
              <a:defRPr sz="1715" b="0" i="1">
                <a:solidFill>
                  <a:srgbClr val="FFFF00"/>
                </a:solidFill>
                <a:highlight>
                  <a:srgbClr val="937DB8"/>
                </a:highlight>
              </a:defRPr>
            </a:lvl1pPr>
          </a:lstStyle>
          <a:p>
            <a:pPr lvl="0"/>
            <a:r>
              <a:rPr lang="en-GB"/>
              <a:t>Once preferred image is selected, click the ‘Close Master View’ button under the ‘Slide Master’ tab.</a:t>
            </a:r>
          </a:p>
        </p:txBody>
      </p:sp>
      <p:pic>
        <p:nvPicPr>
          <p:cNvPr id="16" name="Picture 15" descr="C:\Users\catherine.cousins\AppData\Local\Microsoft\Windows\Temporary Internet Files\Content.Outlook\5NC1S6OP\SEC-Logo-without-diamonds.jpg">
            <a:extLst>
              <a:ext uri="{FF2B5EF4-FFF2-40B4-BE49-F238E27FC236}">
                <a16:creationId xmlns:a16="http://schemas.microsoft.com/office/drawing/2014/main" id="{4F2DD736-1672-4E9E-AE0E-53229D6B0F66}"/>
              </a:ext>
            </a:extLst>
          </p:cNvPr>
          <p:cNvPicPr/>
          <p:nvPr userDrawn="1"/>
        </p:nvPicPr>
        <p:blipFill>
          <a:blip r:embed="rId4"/>
          <a:srcRect/>
          <a:stretch>
            <a:fillRect/>
          </a:stretch>
        </p:blipFill>
        <p:spPr bwMode="auto">
          <a:xfrm>
            <a:off x="10186250" y="5449336"/>
            <a:ext cx="1397742" cy="1001668"/>
          </a:xfrm>
          <a:prstGeom prst="rect">
            <a:avLst/>
          </a:prstGeom>
          <a:noFill/>
          <a:ln w="9525">
            <a:noFill/>
            <a:miter lim="800000"/>
            <a:headEnd/>
            <a:tailEnd/>
          </a:ln>
        </p:spPr>
      </p:pic>
    </p:spTree>
    <p:extLst>
      <p:ext uri="{BB962C8B-B14F-4D97-AF65-F5344CB8AC3E}">
        <p14:creationId xmlns:p14="http://schemas.microsoft.com/office/powerpoint/2010/main" val="3666435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12" name="Rectangle 11"/>
          <p:cNvSpPr/>
          <p:nvPr userDrawn="1"/>
        </p:nvSpPr>
        <p:spPr>
          <a:xfrm>
            <a:off x="1" y="6042039"/>
            <a:ext cx="11693525" cy="514336"/>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defRPr/>
            </a:pPr>
            <a:endParaRPr kumimoji="0" lang="en-GB" sz="1715"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hasCustomPrompt="1"/>
          </p:nvPr>
        </p:nvSpPr>
        <p:spPr>
          <a:xfrm>
            <a:off x="676032" y="242829"/>
            <a:ext cx="9866412" cy="687692"/>
          </a:xfrm>
        </p:spPr>
        <p:txBody>
          <a:bodyPr anchor="b">
            <a:normAutofit/>
          </a:bodyPr>
          <a:lstStyle>
            <a:lvl1pPr>
              <a:defRPr sz="3812" b="1"/>
            </a:lvl1pPr>
          </a:lstStyle>
          <a:p>
            <a:r>
              <a:rPr lang="en-US"/>
              <a:t>Insert Heading Here</a:t>
            </a:r>
            <a:endParaRPr lang="en-GB"/>
          </a:p>
        </p:txBody>
      </p:sp>
      <p:sp>
        <p:nvSpPr>
          <p:cNvPr id="3" name="Content Placeholder 2"/>
          <p:cNvSpPr>
            <a:spLocks noGrp="1"/>
          </p:cNvSpPr>
          <p:nvPr>
            <p:ph idx="1" hasCustomPrompt="1"/>
          </p:nvPr>
        </p:nvSpPr>
        <p:spPr>
          <a:xfrm>
            <a:off x="696915" y="1246216"/>
            <a:ext cx="10085665" cy="4638004"/>
          </a:xfrm>
        </p:spPr>
        <p:txBody>
          <a:bodyPr/>
          <a:lstStyle>
            <a:lvl1pPr>
              <a:defRPr sz="2287"/>
            </a:lvl1pPr>
            <a:lvl2pPr marL="653479" indent="-217827">
              <a:buClr>
                <a:srgbClr val="C4E5EC"/>
              </a:buClr>
              <a:buFont typeface="Wingdings" panose="05000000000000000000" pitchFamily="2" charset="2"/>
              <a:buChar char="§"/>
              <a:defRPr sz="2097"/>
            </a:lvl2pPr>
            <a:lvl3pPr>
              <a:defRPr sz="1905"/>
            </a:lvl3pPr>
            <a:lvl4pPr marL="1524782" indent="-217827">
              <a:buClr>
                <a:srgbClr val="C4E5EC"/>
              </a:buClr>
              <a:buFont typeface="Wingdings" panose="05000000000000000000" pitchFamily="2" charset="2"/>
              <a:buChar char="§"/>
              <a:defRPr sz="1715">
                <a:solidFill>
                  <a:srgbClr val="454545"/>
                </a:solidFill>
              </a:defRPr>
            </a:lvl4pPr>
            <a:lvl5pPr>
              <a:defRPr sz="1525"/>
            </a:lvl5pPr>
          </a:lstStyle>
          <a:p>
            <a:pPr lvl="0"/>
            <a:r>
              <a:rPr lang="en-US"/>
              <a:t>Main Level</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712574" y="6122530"/>
            <a:ext cx="3946565" cy="349066"/>
          </a:xfrm>
        </p:spPr>
        <p:txBody>
          <a:bodyPr/>
          <a:lstStyle>
            <a:lvl1pPr>
              <a:defRPr>
                <a:solidFill>
                  <a:schemeClr val="bg1"/>
                </a:solidFill>
              </a:defRPr>
            </a:lvl1pPr>
          </a:lstStyle>
          <a:p>
            <a:pPr defTabSz="871303">
              <a:defRPr/>
            </a:pPr>
            <a:r>
              <a:rPr lang="en-GB">
                <a:solidFill>
                  <a:srgbClr val="FFFFFF"/>
                </a:solidFill>
              </a:rPr>
              <a:t>Gemserv</a:t>
            </a:r>
          </a:p>
        </p:txBody>
      </p:sp>
      <p:sp>
        <p:nvSpPr>
          <p:cNvPr id="6" name="Slide Number Placeholder 5"/>
          <p:cNvSpPr>
            <a:spLocks noGrp="1"/>
          </p:cNvSpPr>
          <p:nvPr>
            <p:ph type="sldNum" sz="quarter" idx="12"/>
          </p:nvPr>
        </p:nvSpPr>
        <p:spPr>
          <a:xfrm>
            <a:off x="8349909" y="6122530"/>
            <a:ext cx="2631043" cy="349066"/>
          </a:xfrm>
        </p:spPr>
        <p:txBody>
          <a:bodyPr/>
          <a:lstStyle>
            <a:lvl1pPr>
              <a:defRPr>
                <a:solidFill>
                  <a:schemeClr val="bg1"/>
                </a:solidFill>
              </a:defRPr>
            </a:lvl1pPr>
          </a:lstStyle>
          <a:p>
            <a:pPr defTabSz="871303">
              <a:defRPr/>
            </a:pPr>
            <a:fld id="{0010C381-1A06-427A-8938-CFE23249EA2B}" type="slidenum">
              <a:rPr lang="en-GB" smtClean="0">
                <a:solidFill>
                  <a:srgbClr val="FFFFFF"/>
                </a:solidFill>
              </a:rPr>
              <a:pPr defTabSz="871303">
                <a:defRPr/>
              </a:pPr>
              <a:t>‹#›</a:t>
            </a:fld>
            <a:endParaRPr lang="en-GB">
              <a:solidFill>
                <a:srgbClr val="FFFFFF"/>
              </a:solidFill>
            </a:endParaRPr>
          </a:p>
        </p:txBody>
      </p:sp>
      <p:cxnSp>
        <p:nvCxnSpPr>
          <p:cNvPr id="11" name="Straight Connector 10"/>
          <p:cNvCxnSpPr/>
          <p:nvPr userDrawn="1"/>
        </p:nvCxnSpPr>
        <p:spPr>
          <a:xfrm>
            <a:off x="803930" y="1088393"/>
            <a:ext cx="9738514"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9992" y="242829"/>
            <a:ext cx="689919" cy="687692"/>
          </a:xfrm>
          <a:prstGeom prst="rect">
            <a:avLst/>
          </a:prstGeom>
        </p:spPr>
      </p:pic>
    </p:spTree>
    <p:extLst>
      <p:ext uri="{BB962C8B-B14F-4D97-AF65-F5344CB8AC3E}">
        <p14:creationId xmlns:p14="http://schemas.microsoft.com/office/powerpoint/2010/main" val="29104631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12" name="Rectangle 11"/>
          <p:cNvSpPr/>
          <p:nvPr userDrawn="1"/>
        </p:nvSpPr>
        <p:spPr>
          <a:xfrm>
            <a:off x="0" y="6042039"/>
            <a:ext cx="11693525" cy="514336"/>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4166" rtl="0" eaLnBrk="1" fontAlgn="auto" latinLnBrk="0" hangingPunct="1">
              <a:lnSpc>
                <a:spcPct val="100000"/>
              </a:lnSpc>
              <a:spcBef>
                <a:spcPts val="0"/>
              </a:spcBef>
              <a:spcAft>
                <a:spcPts val="0"/>
              </a:spcAft>
              <a:buClrTx/>
              <a:buSzTx/>
              <a:buFontTx/>
              <a:buNone/>
              <a:tabLst/>
              <a:defRPr/>
            </a:pPr>
            <a:endParaRPr kumimoji="0" lang="en-GB" sz="172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hasCustomPrompt="1"/>
          </p:nvPr>
        </p:nvSpPr>
        <p:spPr>
          <a:xfrm>
            <a:off x="676032" y="242829"/>
            <a:ext cx="9866412" cy="687692"/>
          </a:xfrm>
        </p:spPr>
        <p:txBody>
          <a:bodyPr anchor="b">
            <a:normAutofit/>
          </a:bodyPr>
          <a:lstStyle>
            <a:lvl1pPr>
              <a:defRPr sz="3824" b="1"/>
            </a:lvl1pPr>
          </a:lstStyle>
          <a:p>
            <a:r>
              <a:rPr lang="en-US"/>
              <a:t>Insert Heading Here</a:t>
            </a:r>
            <a:endParaRPr lang="en-GB"/>
          </a:p>
        </p:txBody>
      </p:sp>
      <p:sp>
        <p:nvSpPr>
          <p:cNvPr id="3" name="Content Placeholder 2"/>
          <p:cNvSpPr>
            <a:spLocks noGrp="1"/>
          </p:cNvSpPr>
          <p:nvPr>
            <p:ph idx="1" hasCustomPrompt="1"/>
          </p:nvPr>
        </p:nvSpPr>
        <p:spPr>
          <a:xfrm>
            <a:off x="696914" y="1246215"/>
            <a:ext cx="10085665" cy="4638004"/>
          </a:xfrm>
        </p:spPr>
        <p:txBody>
          <a:bodyPr/>
          <a:lstStyle>
            <a:lvl1pPr>
              <a:defRPr sz="2294"/>
            </a:lvl1pPr>
            <a:lvl2pPr marL="655625" indent="-218542">
              <a:buClr>
                <a:srgbClr val="C4E5EC"/>
              </a:buClr>
              <a:buFont typeface="Wingdings" panose="05000000000000000000" pitchFamily="2" charset="2"/>
              <a:buChar char="§"/>
              <a:defRPr sz="2103"/>
            </a:lvl2pPr>
            <a:lvl3pPr>
              <a:defRPr sz="1912"/>
            </a:lvl3pPr>
            <a:lvl4pPr marL="1529791" indent="-218542">
              <a:buClr>
                <a:srgbClr val="C4E5EC"/>
              </a:buClr>
              <a:buFont typeface="Wingdings" panose="05000000000000000000" pitchFamily="2" charset="2"/>
              <a:buChar char="§"/>
              <a:defRPr sz="1721">
                <a:solidFill>
                  <a:srgbClr val="454545"/>
                </a:solidFill>
              </a:defRPr>
            </a:lvl4pPr>
            <a:lvl5pPr>
              <a:defRPr sz="1530"/>
            </a:lvl5pPr>
          </a:lstStyle>
          <a:p>
            <a:pPr lvl="0"/>
            <a:r>
              <a:rPr lang="en-US"/>
              <a:t>Main Level</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712574" y="6122529"/>
            <a:ext cx="3946565" cy="349066"/>
          </a:xfrm>
        </p:spPr>
        <p:txBody>
          <a:bodyPr/>
          <a:lstStyle>
            <a:lvl1pPr>
              <a:defRPr>
                <a:solidFill>
                  <a:schemeClr val="bg1"/>
                </a:solidFill>
              </a:defRPr>
            </a:lvl1pPr>
          </a:lstStyle>
          <a:p>
            <a:pPr defTabSz="874166">
              <a:defRPr/>
            </a:pPr>
            <a:r>
              <a:rPr lang="en-GB">
                <a:solidFill>
                  <a:srgbClr val="FFFFFF"/>
                </a:solidFill>
              </a:rPr>
              <a:t>MP216 'Incorporation of Category 2 Issue Resolution Proposals into the SEC - Batch 9'</a:t>
            </a:r>
          </a:p>
        </p:txBody>
      </p:sp>
      <p:sp>
        <p:nvSpPr>
          <p:cNvPr id="6" name="Slide Number Placeholder 5"/>
          <p:cNvSpPr>
            <a:spLocks noGrp="1"/>
          </p:cNvSpPr>
          <p:nvPr>
            <p:ph type="sldNum" sz="quarter" idx="12"/>
          </p:nvPr>
        </p:nvSpPr>
        <p:spPr>
          <a:xfrm>
            <a:off x="8349908" y="6122529"/>
            <a:ext cx="2631043" cy="349066"/>
          </a:xfrm>
        </p:spPr>
        <p:txBody>
          <a:bodyPr/>
          <a:lstStyle>
            <a:lvl1pPr>
              <a:defRPr>
                <a:solidFill>
                  <a:schemeClr val="bg1"/>
                </a:solidFill>
              </a:defRPr>
            </a:lvl1pPr>
          </a:lstStyle>
          <a:p>
            <a:pPr defTabSz="874166">
              <a:defRPr/>
            </a:pPr>
            <a:fld id="{0010C381-1A06-427A-8938-CFE23249EA2B}" type="slidenum">
              <a:rPr lang="en-GB" smtClean="0">
                <a:solidFill>
                  <a:srgbClr val="FFFFFF"/>
                </a:solidFill>
              </a:rPr>
              <a:pPr defTabSz="874166">
                <a:defRPr/>
              </a:pPr>
              <a:t>‹#›</a:t>
            </a:fld>
            <a:endParaRPr lang="en-GB">
              <a:solidFill>
                <a:srgbClr val="FFFFFF"/>
              </a:solidFill>
            </a:endParaRPr>
          </a:p>
        </p:txBody>
      </p:sp>
      <p:cxnSp>
        <p:nvCxnSpPr>
          <p:cNvPr id="11" name="Straight Connector 10"/>
          <p:cNvCxnSpPr/>
          <p:nvPr userDrawn="1"/>
        </p:nvCxnSpPr>
        <p:spPr>
          <a:xfrm>
            <a:off x="803930" y="1088393"/>
            <a:ext cx="9738514"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9991" y="242829"/>
            <a:ext cx="689919" cy="687692"/>
          </a:xfrm>
          <a:prstGeom prst="rect">
            <a:avLst/>
          </a:prstGeom>
        </p:spPr>
      </p:pic>
    </p:spTree>
    <p:extLst>
      <p:ext uri="{BB962C8B-B14F-4D97-AF65-F5344CB8AC3E}">
        <p14:creationId xmlns:p14="http://schemas.microsoft.com/office/powerpoint/2010/main" val="38211053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1693525" cy="6556375"/>
          </a:xfrm>
          <a:prstGeom prst="rect">
            <a:avLst/>
          </a:prstGeom>
        </p:spPr>
      </p:pic>
      <p:sp>
        <p:nvSpPr>
          <p:cNvPr id="4" name="Rectangle 3"/>
          <p:cNvSpPr/>
          <p:nvPr userDrawn="1"/>
        </p:nvSpPr>
        <p:spPr>
          <a:xfrm>
            <a:off x="1" y="5343967"/>
            <a:ext cx="11693525" cy="1212409"/>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defRPr/>
            </a:pPr>
            <a:endParaRPr kumimoji="0" lang="en-GB" sz="1715"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itle 1"/>
          <p:cNvSpPr>
            <a:spLocks noGrp="1"/>
          </p:cNvSpPr>
          <p:nvPr>
            <p:ph type="title" hasCustomPrompt="1"/>
          </p:nvPr>
        </p:nvSpPr>
        <p:spPr>
          <a:xfrm>
            <a:off x="676034" y="487395"/>
            <a:ext cx="9593523" cy="1163107"/>
          </a:xfrm>
        </p:spPr>
        <p:txBody>
          <a:bodyPr wrap="square" anchor="b">
            <a:normAutofit/>
          </a:bodyPr>
          <a:lstStyle>
            <a:lvl1pPr>
              <a:defRPr sz="3812" b="1">
                <a:latin typeface="+mn-lt"/>
              </a:defRPr>
            </a:lvl1pPr>
          </a:lstStyle>
          <a:p>
            <a:r>
              <a:rPr lang="en-US"/>
              <a:t>Insert Presentation Title</a:t>
            </a: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9992" y="242829"/>
            <a:ext cx="689919" cy="687692"/>
          </a:xfrm>
          <a:prstGeom prst="rect">
            <a:avLst/>
          </a:prstGeom>
        </p:spPr>
      </p:pic>
      <p:sp>
        <p:nvSpPr>
          <p:cNvPr id="24" name="Text Placeholder 23"/>
          <p:cNvSpPr>
            <a:spLocks noGrp="1"/>
          </p:cNvSpPr>
          <p:nvPr>
            <p:ph type="body" sz="quarter" idx="11" hasCustomPrompt="1"/>
          </p:nvPr>
        </p:nvSpPr>
        <p:spPr>
          <a:xfrm>
            <a:off x="676032" y="5562728"/>
            <a:ext cx="8592000" cy="774884"/>
          </a:xfrm>
        </p:spPr>
        <p:txBody>
          <a:bodyPr anchor="ctr"/>
          <a:lstStyle>
            <a:lvl1pPr marL="0" indent="0">
              <a:buNone/>
              <a:defRPr b="0" i="0" u="none">
                <a:solidFill>
                  <a:schemeClr val="bg1"/>
                </a:solidFill>
              </a:defRPr>
            </a:lvl1pPr>
          </a:lstStyle>
          <a:p>
            <a:pPr lvl="0"/>
            <a:r>
              <a:rPr lang="en-GB"/>
              <a:t>Insert Your Name</a:t>
            </a:r>
          </a:p>
        </p:txBody>
      </p:sp>
      <p:cxnSp>
        <p:nvCxnSpPr>
          <p:cNvPr id="36" name="Straight Connector 35"/>
          <p:cNvCxnSpPr/>
          <p:nvPr userDrawn="1"/>
        </p:nvCxnSpPr>
        <p:spPr>
          <a:xfrm>
            <a:off x="803931" y="1761803"/>
            <a:ext cx="10889595"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3" hasCustomPrompt="1"/>
          </p:nvPr>
        </p:nvSpPr>
        <p:spPr>
          <a:xfrm>
            <a:off x="676033" y="1999101"/>
            <a:ext cx="6104327" cy="791163"/>
          </a:xfrm>
        </p:spPr>
        <p:txBody>
          <a:bodyPr>
            <a:normAutofit/>
          </a:bodyPr>
          <a:lstStyle>
            <a:lvl1pPr marL="0" indent="0">
              <a:buNone/>
              <a:defRPr sz="2287">
                <a:solidFill>
                  <a:srgbClr val="67C6F2"/>
                </a:solidFill>
              </a:defRPr>
            </a:lvl1pPr>
          </a:lstStyle>
          <a:p>
            <a:pPr lvl="0"/>
            <a:r>
              <a:rPr lang="en-GB"/>
              <a:t>Insert Sub Title Here</a:t>
            </a:r>
          </a:p>
        </p:txBody>
      </p:sp>
      <p:sp>
        <p:nvSpPr>
          <p:cNvPr id="11" name="Text Placeholder 38"/>
          <p:cNvSpPr>
            <a:spLocks noGrp="1"/>
          </p:cNvSpPr>
          <p:nvPr>
            <p:ph type="body" sz="quarter" idx="12" hasCustomPrompt="1"/>
          </p:nvPr>
        </p:nvSpPr>
        <p:spPr>
          <a:xfrm>
            <a:off x="743028" y="3162373"/>
            <a:ext cx="7257055" cy="520925"/>
          </a:xfrm>
        </p:spPr>
        <p:txBody>
          <a:bodyPr>
            <a:normAutofit/>
          </a:bodyPr>
          <a:lstStyle>
            <a:lvl1pPr marL="0" indent="0">
              <a:buNone/>
              <a:defRPr sz="1715" b="0" i="1">
                <a:solidFill>
                  <a:srgbClr val="FFFF00"/>
                </a:solidFill>
                <a:highlight>
                  <a:srgbClr val="937DB8"/>
                </a:highlight>
              </a:defRPr>
            </a:lvl1pPr>
          </a:lstStyle>
          <a:p>
            <a:pPr lvl="0"/>
            <a:r>
              <a:rPr lang="en-GB"/>
              <a:t>To change title slide image, click the ‘View’ tab &gt; ‘Slide Master’ &gt; right click on the image &gt; select ‘change image’ &gt; select from image bank located at:</a:t>
            </a:r>
          </a:p>
        </p:txBody>
      </p:sp>
      <p:sp>
        <p:nvSpPr>
          <p:cNvPr id="12" name="Text Placeholder 38"/>
          <p:cNvSpPr>
            <a:spLocks noGrp="1"/>
          </p:cNvSpPr>
          <p:nvPr>
            <p:ph type="body" sz="quarter" idx="14" hasCustomPrompt="1"/>
          </p:nvPr>
        </p:nvSpPr>
        <p:spPr>
          <a:xfrm>
            <a:off x="743027" y="3885959"/>
            <a:ext cx="7257055" cy="292051"/>
          </a:xfrm>
        </p:spPr>
        <p:txBody>
          <a:bodyPr>
            <a:normAutofit/>
          </a:bodyPr>
          <a:lstStyle>
            <a:lvl1pPr marL="0" indent="0">
              <a:buNone/>
              <a:defRPr sz="1715" b="1" i="1">
                <a:solidFill>
                  <a:srgbClr val="FFFF00"/>
                </a:solidFill>
                <a:highlight>
                  <a:srgbClr val="937DB8"/>
                </a:highlight>
              </a:defRPr>
            </a:lvl1pPr>
          </a:lstStyle>
          <a:p>
            <a:pPr lvl="0"/>
            <a:r>
              <a:rPr lang="en-GB"/>
              <a:t>G:\Gemserv\Image Bank\</a:t>
            </a:r>
            <a:r>
              <a:rPr lang="en-GB" err="1"/>
              <a:t>Powerpoint</a:t>
            </a:r>
            <a:r>
              <a:rPr lang="en-GB"/>
              <a:t>\Title Images\Blue </a:t>
            </a:r>
          </a:p>
        </p:txBody>
      </p:sp>
      <p:sp>
        <p:nvSpPr>
          <p:cNvPr id="13" name="Text Placeholder 38"/>
          <p:cNvSpPr>
            <a:spLocks noGrp="1"/>
          </p:cNvSpPr>
          <p:nvPr>
            <p:ph type="body" sz="quarter" idx="15" hasCustomPrompt="1"/>
          </p:nvPr>
        </p:nvSpPr>
        <p:spPr>
          <a:xfrm>
            <a:off x="743027" y="4380669"/>
            <a:ext cx="7257055" cy="520925"/>
          </a:xfrm>
        </p:spPr>
        <p:txBody>
          <a:bodyPr>
            <a:normAutofit/>
          </a:bodyPr>
          <a:lstStyle>
            <a:lvl1pPr marL="0" indent="0">
              <a:buNone/>
              <a:defRPr sz="1715" b="0" i="1">
                <a:solidFill>
                  <a:srgbClr val="FFFF00"/>
                </a:solidFill>
                <a:highlight>
                  <a:srgbClr val="937DB8"/>
                </a:highlight>
              </a:defRPr>
            </a:lvl1pPr>
          </a:lstStyle>
          <a:p>
            <a:pPr lvl="0"/>
            <a:r>
              <a:rPr lang="en-GB"/>
              <a:t>Once preferred image is selected, click the ‘Close Master View’ button under the ‘Slide Master’ tab.</a:t>
            </a:r>
          </a:p>
        </p:txBody>
      </p:sp>
      <p:pic>
        <p:nvPicPr>
          <p:cNvPr id="16" name="Picture 15" descr="C:\Users\catherine.cousins\AppData\Local\Microsoft\Windows\Temporary Internet Files\Content.Outlook\5NC1S6OP\SEC-Logo-without-diamonds.jpg">
            <a:extLst>
              <a:ext uri="{FF2B5EF4-FFF2-40B4-BE49-F238E27FC236}">
                <a16:creationId xmlns:a16="http://schemas.microsoft.com/office/drawing/2014/main" id="{4F2DD736-1672-4E9E-AE0E-53229D6B0F66}"/>
              </a:ext>
            </a:extLst>
          </p:cNvPr>
          <p:cNvPicPr/>
          <p:nvPr userDrawn="1"/>
        </p:nvPicPr>
        <p:blipFill>
          <a:blip r:embed="rId4"/>
          <a:srcRect/>
          <a:stretch>
            <a:fillRect/>
          </a:stretch>
        </p:blipFill>
        <p:spPr bwMode="auto">
          <a:xfrm>
            <a:off x="10186250" y="5449336"/>
            <a:ext cx="1397742" cy="1001668"/>
          </a:xfrm>
          <a:prstGeom prst="rect">
            <a:avLst/>
          </a:prstGeom>
          <a:noFill/>
          <a:ln w="9525">
            <a:noFill/>
            <a:miter lim="800000"/>
            <a:headEnd/>
            <a:tailEnd/>
          </a:ln>
        </p:spPr>
      </p:pic>
    </p:spTree>
    <p:extLst>
      <p:ext uri="{BB962C8B-B14F-4D97-AF65-F5344CB8AC3E}">
        <p14:creationId xmlns:p14="http://schemas.microsoft.com/office/powerpoint/2010/main" val="17454035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12" name="Rectangle 11"/>
          <p:cNvSpPr/>
          <p:nvPr userDrawn="1"/>
        </p:nvSpPr>
        <p:spPr>
          <a:xfrm>
            <a:off x="0" y="6042039"/>
            <a:ext cx="11693525" cy="514336"/>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4166" rtl="0" eaLnBrk="1" fontAlgn="auto" latinLnBrk="0" hangingPunct="1">
              <a:lnSpc>
                <a:spcPct val="100000"/>
              </a:lnSpc>
              <a:spcBef>
                <a:spcPts val="0"/>
              </a:spcBef>
              <a:spcAft>
                <a:spcPts val="0"/>
              </a:spcAft>
              <a:buClrTx/>
              <a:buSzTx/>
              <a:buFontTx/>
              <a:buNone/>
              <a:tabLst/>
              <a:defRPr/>
            </a:pPr>
            <a:endParaRPr kumimoji="0" lang="en-GB" sz="172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hasCustomPrompt="1"/>
          </p:nvPr>
        </p:nvSpPr>
        <p:spPr>
          <a:xfrm>
            <a:off x="676032" y="242829"/>
            <a:ext cx="9866412" cy="687692"/>
          </a:xfrm>
        </p:spPr>
        <p:txBody>
          <a:bodyPr anchor="b">
            <a:normAutofit/>
          </a:bodyPr>
          <a:lstStyle>
            <a:lvl1pPr>
              <a:defRPr sz="3824" b="1"/>
            </a:lvl1pPr>
          </a:lstStyle>
          <a:p>
            <a:r>
              <a:rPr lang="en-US"/>
              <a:t>Insert Heading Here</a:t>
            </a:r>
            <a:endParaRPr lang="en-GB"/>
          </a:p>
        </p:txBody>
      </p:sp>
      <p:sp>
        <p:nvSpPr>
          <p:cNvPr id="3" name="Content Placeholder 2"/>
          <p:cNvSpPr>
            <a:spLocks noGrp="1"/>
          </p:cNvSpPr>
          <p:nvPr>
            <p:ph idx="1" hasCustomPrompt="1"/>
          </p:nvPr>
        </p:nvSpPr>
        <p:spPr>
          <a:xfrm>
            <a:off x="696914" y="1246215"/>
            <a:ext cx="10085665" cy="4638004"/>
          </a:xfrm>
        </p:spPr>
        <p:txBody>
          <a:bodyPr/>
          <a:lstStyle>
            <a:lvl1pPr>
              <a:defRPr sz="2294"/>
            </a:lvl1pPr>
            <a:lvl2pPr marL="655625" indent="-218542">
              <a:buClr>
                <a:srgbClr val="C4E5EC"/>
              </a:buClr>
              <a:buFont typeface="Wingdings" panose="05000000000000000000" pitchFamily="2" charset="2"/>
              <a:buChar char="§"/>
              <a:defRPr sz="2103"/>
            </a:lvl2pPr>
            <a:lvl3pPr>
              <a:defRPr sz="1912"/>
            </a:lvl3pPr>
            <a:lvl4pPr marL="1529791" indent="-218542">
              <a:buClr>
                <a:srgbClr val="C4E5EC"/>
              </a:buClr>
              <a:buFont typeface="Wingdings" panose="05000000000000000000" pitchFamily="2" charset="2"/>
              <a:buChar char="§"/>
              <a:defRPr sz="1721">
                <a:solidFill>
                  <a:srgbClr val="454545"/>
                </a:solidFill>
              </a:defRPr>
            </a:lvl4pPr>
            <a:lvl5pPr>
              <a:defRPr sz="1530"/>
            </a:lvl5pPr>
          </a:lstStyle>
          <a:p>
            <a:pPr lvl="0"/>
            <a:r>
              <a:rPr lang="en-US"/>
              <a:t>Main Level</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712574" y="6122529"/>
            <a:ext cx="3946565" cy="349066"/>
          </a:xfrm>
        </p:spPr>
        <p:txBody>
          <a:bodyPr/>
          <a:lstStyle>
            <a:lvl1pPr>
              <a:defRPr>
                <a:solidFill>
                  <a:schemeClr val="bg1"/>
                </a:solidFill>
              </a:defRPr>
            </a:lvl1pPr>
          </a:lstStyle>
          <a:p>
            <a:pPr defTabSz="874166">
              <a:defRPr/>
            </a:pPr>
            <a:r>
              <a:rPr lang="en-GB">
                <a:solidFill>
                  <a:srgbClr val="FFFFFF"/>
                </a:solidFill>
              </a:rPr>
              <a:t>MP202 'Enduring Solution for SMETS1 and SMETS2+ PPMIDs'</a:t>
            </a:r>
          </a:p>
        </p:txBody>
      </p:sp>
      <p:sp>
        <p:nvSpPr>
          <p:cNvPr id="6" name="Slide Number Placeholder 5"/>
          <p:cNvSpPr>
            <a:spLocks noGrp="1"/>
          </p:cNvSpPr>
          <p:nvPr>
            <p:ph type="sldNum" sz="quarter" idx="12"/>
          </p:nvPr>
        </p:nvSpPr>
        <p:spPr>
          <a:xfrm>
            <a:off x="8349908" y="6122529"/>
            <a:ext cx="2631043" cy="349066"/>
          </a:xfrm>
        </p:spPr>
        <p:txBody>
          <a:bodyPr/>
          <a:lstStyle>
            <a:lvl1pPr>
              <a:defRPr>
                <a:solidFill>
                  <a:schemeClr val="bg1"/>
                </a:solidFill>
              </a:defRPr>
            </a:lvl1pPr>
          </a:lstStyle>
          <a:p>
            <a:pPr defTabSz="874166">
              <a:defRPr/>
            </a:pPr>
            <a:fld id="{0010C381-1A06-427A-8938-CFE23249EA2B}" type="slidenum">
              <a:rPr lang="en-GB" smtClean="0">
                <a:solidFill>
                  <a:srgbClr val="FFFFFF"/>
                </a:solidFill>
              </a:rPr>
              <a:pPr defTabSz="874166">
                <a:defRPr/>
              </a:pPr>
              <a:t>‹#›</a:t>
            </a:fld>
            <a:endParaRPr lang="en-GB">
              <a:solidFill>
                <a:srgbClr val="FFFFFF"/>
              </a:solidFill>
            </a:endParaRPr>
          </a:p>
        </p:txBody>
      </p:sp>
      <p:cxnSp>
        <p:nvCxnSpPr>
          <p:cNvPr id="11" name="Straight Connector 10"/>
          <p:cNvCxnSpPr/>
          <p:nvPr userDrawn="1"/>
        </p:nvCxnSpPr>
        <p:spPr>
          <a:xfrm>
            <a:off x="803930" y="1088393"/>
            <a:ext cx="9738514"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9991" y="242829"/>
            <a:ext cx="689919" cy="687692"/>
          </a:xfrm>
          <a:prstGeom prst="rect">
            <a:avLst/>
          </a:prstGeom>
        </p:spPr>
      </p:pic>
    </p:spTree>
    <p:extLst>
      <p:ext uri="{BB962C8B-B14F-4D97-AF65-F5344CB8AC3E}">
        <p14:creationId xmlns:p14="http://schemas.microsoft.com/office/powerpoint/2010/main" val="573942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ft Slant Title and Conten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20C75BFE-E150-444D-9460-221B90A6222B}"/>
              </a:ext>
            </a:extLst>
          </p:cNvPr>
          <p:cNvSpPr/>
          <p:nvPr userDrawn="1"/>
        </p:nvSpPr>
        <p:spPr>
          <a:xfrm>
            <a:off x="2955765" y="0"/>
            <a:ext cx="8737760" cy="6556375"/>
          </a:xfrm>
          <a:custGeom>
            <a:avLst/>
            <a:gdLst/>
            <a:ahLst/>
            <a:cxnLst/>
            <a:rect l="l" t="t" r="r" b="b"/>
            <a:pathLst>
              <a:path w="8174355" h="6233795">
                <a:moveTo>
                  <a:pt x="8173993" y="0"/>
                </a:moveTo>
                <a:lnTo>
                  <a:pt x="0" y="0"/>
                </a:lnTo>
                <a:lnTo>
                  <a:pt x="570625" y="6233756"/>
                </a:lnTo>
                <a:lnTo>
                  <a:pt x="8173993" y="6233756"/>
                </a:lnTo>
                <a:lnTo>
                  <a:pt x="8173993" y="0"/>
                </a:lnTo>
                <a:close/>
              </a:path>
            </a:pathLst>
          </a:custGeom>
          <a:solidFill>
            <a:srgbClr val="EDEDED">
              <a:alpha val="89020"/>
            </a:srgbClr>
          </a:solidFill>
        </p:spPr>
        <p:txBody>
          <a:bodyPr wrap="square" lIns="0" tIns="0" rIns="0" bIns="0" rtlCol="0"/>
          <a:lstStyle/>
          <a:p>
            <a:endParaRPr/>
          </a:p>
        </p:txBody>
      </p:sp>
      <p:sp>
        <p:nvSpPr>
          <p:cNvPr id="16" name="object 11">
            <a:extLst>
              <a:ext uri="{FF2B5EF4-FFF2-40B4-BE49-F238E27FC236}">
                <a16:creationId xmlns:a16="http://schemas.microsoft.com/office/drawing/2014/main" id="{BE6E67A7-7A9D-4AD0-B8EB-9867F195FAC8}"/>
              </a:ext>
            </a:extLst>
          </p:cNvPr>
          <p:cNvSpPr/>
          <p:nvPr userDrawn="1"/>
        </p:nvSpPr>
        <p:spPr>
          <a:xfrm>
            <a:off x="3031304" y="897942"/>
            <a:ext cx="8662222" cy="45720"/>
          </a:xfrm>
          <a:custGeom>
            <a:avLst/>
            <a:gdLst/>
            <a:ahLst/>
            <a:cxnLst/>
            <a:rect l="l" t="t" r="r" b="b"/>
            <a:pathLst>
              <a:path w="8092440">
                <a:moveTo>
                  <a:pt x="0" y="0"/>
                </a:moveTo>
                <a:lnTo>
                  <a:pt x="8092440" y="0"/>
                </a:lnTo>
              </a:path>
            </a:pathLst>
          </a:custGeom>
          <a:ln w="17068">
            <a:solidFill>
              <a:schemeClr val="accent1"/>
            </a:solidFill>
          </a:ln>
        </p:spPr>
        <p:txBody>
          <a:bodyPr wrap="square" lIns="0" tIns="0" rIns="0" bIns="0" rtlCol="0"/>
          <a:lstStyle/>
          <a:p>
            <a:endParaRPr/>
          </a:p>
        </p:txBody>
      </p:sp>
      <p:sp>
        <p:nvSpPr>
          <p:cNvPr id="3" name="Text Placeholder 2">
            <a:extLst>
              <a:ext uri="{FF2B5EF4-FFF2-40B4-BE49-F238E27FC236}">
                <a16:creationId xmlns:a16="http://schemas.microsoft.com/office/drawing/2014/main" id="{9A054045-A439-4E2D-A473-9E43A74FBABD}"/>
              </a:ext>
            </a:extLst>
          </p:cNvPr>
          <p:cNvSpPr>
            <a:spLocks noGrp="1"/>
          </p:cNvSpPr>
          <p:nvPr>
            <p:ph type="body" sz="quarter" idx="10"/>
          </p:nvPr>
        </p:nvSpPr>
        <p:spPr>
          <a:xfrm>
            <a:off x="3838575" y="1230313"/>
            <a:ext cx="7566025" cy="4720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360629F2-8693-4562-A4A7-3ED861F4C3D6}"/>
              </a:ext>
            </a:extLst>
          </p:cNvPr>
          <p:cNvSpPr>
            <a:spLocks noGrp="1"/>
          </p:cNvSpPr>
          <p:nvPr>
            <p:ph type="title" hasCustomPrompt="1"/>
          </p:nvPr>
        </p:nvSpPr>
        <p:spPr>
          <a:xfrm>
            <a:off x="3838575" y="190500"/>
            <a:ext cx="7566025" cy="564116"/>
          </a:xfrm>
        </p:spPr>
        <p:txBody>
          <a:bodyPr/>
          <a:lstStyle/>
          <a:p>
            <a:r>
              <a:rPr lang="en-US"/>
              <a:t>TITLE</a:t>
            </a:r>
            <a:endParaRPr lang="en-GB"/>
          </a:p>
        </p:txBody>
      </p:sp>
      <p:sp>
        <p:nvSpPr>
          <p:cNvPr id="5" name="Slide Number Placeholder 4">
            <a:extLst>
              <a:ext uri="{FF2B5EF4-FFF2-40B4-BE49-F238E27FC236}">
                <a16:creationId xmlns:a16="http://schemas.microsoft.com/office/drawing/2014/main" id="{A94B651D-F439-4065-B4EE-8AFD6BCCD264}"/>
              </a:ext>
            </a:extLst>
          </p:cNvPr>
          <p:cNvSpPr>
            <a:spLocks noGrp="1"/>
          </p:cNvSpPr>
          <p:nvPr>
            <p:ph type="sldNum" sz="quarter" idx="11"/>
          </p:nvPr>
        </p:nvSpPr>
        <p:spPr>
          <a:xfrm>
            <a:off x="8792093" y="6076789"/>
            <a:ext cx="2631043" cy="349066"/>
          </a:xfrm>
        </p:spPr>
        <p:txBody>
          <a:bodyPr/>
          <a:lstStyle/>
          <a:p>
            <a:fld id="{48F63A3B-78C7-47BE-AE5E-E10140E04643}" type="slidenum">
              <a:rPr lang="en-US" smtClean="0"/>
              <a:t>‹#›</a:t>
            </a:fld>
            <a:endParaRPr lang="en-US"/>
          </a:p>
        </p:txBody>
      </p:sp>
      <p:pic>
        <p:nvPicPr>
          <p:cNvPr id="17" name="Picture 16" descr="A picture containing object, drawing, light&#10;&#10;Description automatically generated">
            <a:extLst>
              <a:ext uri="{FF2B5EF4-FFF2-40B4-BE49-F238E27FC236}">
                <a16:creationId xmlns:a16="http://schemas.microsoft.com/office/drawing/2014/main" id="{C0671729-8634-429A-8DA5-DD934D1EEB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2208" y="5812983"/>
            <a:ext cx="1192737" cy="492866"/>
          </a:xfrm>
          <a:prstGeom prst="rect">
            <a:avLst/>
          </a:prstGeom>
        </p:spPr>
      </p:pic>
    </p:spTree>
    <p:extLst>
      <p:ext uri="{BB962C8B-B14F-4D97-AF65-F5344CB8AC3E}">
        <p14:creationId xmlns:p14="http://schemas.microsoft.com/office/powerpoint/2010/main" val="29312327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1693525" cy="6556375"/>
          </a:xfrm>
          <a:prstGeom prst="rect">
            <a:avLst/>
          </a:prstGeom>
        </p:spPr>
      </p:pic>
      <p:sp>
        <p:nvSpPr>
          <p:cNvPr id="4" name="Rectangle 3"/>
          <p:cNvSpPr/>
          <p:nvPr userDrawn="1"/>
        </p:nvSpPr>
        <p:spPr>
          <a:xfrm>
            <a:off x="1" y="5343967"/>
            <a:ext cx="11693525" cy="1212409"/>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defRPr/>
            </a:pPr>
            <a:endParaRPr kumimoji="0" lang="en-GB" sz="1715"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itle 1"/>
          <p:cNvSpPr>
            <a:spLocks noGrp="1"/>
          </p:cNvSpPr>
          <p:nvPr>
            <p:ph type="title" hasCustomPrompt="1"/>
          </p:nvPr>
        </p:nvSpPr>
        <p:spPr>
          <a:xfrm>
            <a:off x="676034" y="487395"/>
            <a:ext cx="9593523" cy="1163107"/>
          </a:xfrm>
        </p:spPr>
        <p:txBody>
          <a:bodyPr wrap="square" anchor="b">
            <a:normAutofit/>
          </a:bodyPr>
          <a:lstStyle>
            <a:lvl1pPr>
              <a:defRPr sz="3812" b="1">
                <a:latin typeface="+mn-lt"/>
              </a:defRPr>
            </a:lvl1pPr>
          </a:lstStyle>
          <a:p>
            <a:r>
              <a:rPr lang="en-US"/>
              <a:t>Insert Presentation Title</a:t>
            </a: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9992" y="242829"/>
            <a:ext cx="689919" cy="687692"/>
          </a:xfrm>
          <a:prstGeom prst="rect">
            <a:avLst/>
          </a:prstGeom>
        </p:spPr>
      </p:pic>
      <p:sp>
        <p:nvSpPr>
          <p:cNvPr id="24" name="Text Placeholder 23"/>
          <p:cNvSpPr>
            <a:spLocks noGrp="1"/>
          </p:cNvSpPr>
          <p:nvPr>
            <p:ph type="body" sz="quarter" idx="11" hasCustomPrompt="1"/>
          </p:nvPr>
        </p:nvSpPr>
        <p:spPr>
          <a:xfrm>
            <a:off x="676032" y="5562728"/>
            <a:ext cx="8592000" cy="774884"/>
          </a:xfrm>
        </p:spPr>
        <p:txBody>
          <a:bodyPr anchor="ctr"/>
          <a:lstStyle>
            <a:lvl1pPr marL="0" indent="0">
              <a:buNone/>
              <a:defRPr b="0" i="0" u="none">
                <a:solidFill>
                  <a:schemeClr val="bg1"/>
                </a:solidFill>
              </a:defRPr>
            </a:lvl1pPr>
          </a:lstStyle>
          <a:p>
            <a:pPr lvl="0"/>
            <a:r>
              <a:rPr lang="en-GB"/>
              <a:t>Insert Your Name</a:t>
            </a:r>
          </a:p>
        </p:txBody>
      </p:sp>
      <p:cxnSp>
        <p:nvCxnSpPr>
          <p:cNvPr id="36" name="Straight Connector 35"/>
          <p:cNvCxnSpPr/>
          <p:nvPr userDrawn="1"/>
        </p:nvCxnSpPr>
        <p:spPr>
          <a:xfrm>
            <a:off x="803931" y="1761803"/>
            <a:ext cx="10889595"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3" hasCustomPrompt="1"/>
          </p:nvPr>
        </p:nvSpPr>
        <p:spPr>
          <a:xfrm>
            <a:off x="676033" y="1999101"/>
            <a:ext cx="6104327" cy="791163"/>
          </a:xfrm>
        </p:spPr>
        <p:txBody>
          <a:bodyPr>
            <a:normAutofit/>
          </a:bodyPr>
          <a:lstStyle>
            <a:lvl1pPr marL="0" indent="0">
              <a:buNone/>
              <a:defRPr sz="2287">
                <a:solidFill>
                  <a:srgbClr val="67C6F2"/>
                </a:solidFill>
              </a:defRPr>
            </a:lvl1pPr>
          </a:lstStyle>
          <a:p>
            <a:pPr lvl="0"/>
            <a:r>
              <a:rPr lang="en-GB"/>
              <a:t>Insert Sub Title Here</a:t>
            </a:r>
          </a:p>
        </p:txBody>
      </p:sp>
      <p:sp>
        <p:nvSpPr>
          <p:cNvPr id="11" name="Text Placeholder 38"/>
          <p:cNvSpPr>
            <a:spLocks noGrp="1"/>
          </p:cNvSpPr>
          <p:nvPr>
            <p:ph type="body" sz="quarter" idx="12" hasCustomPrompt="1"/>
          </p:nvPr>
        </p:nvSpPr>
        <p:spPr>
          <a:xfrm>
            <a:off x="743028" y="3162373"/>
            <a:ext cx="7257055" cy="520925"/>
          </a:xfrm>
        </p:spPr>
        <p:txBody>
          <a:bodyPr>
            <a:normAutofit/>
          </a:bodyPr>
          <a:lstStyle>
            <a:lvl1pPr marL="0" indent="0">
              <a:buNone/>
              <a:defRPr sz="1715" b="0" i="1">
                <a:solidFill>
                  <a:srgbClr val="FFFF00"/>
                </a:solidFill>
                <a:highlight>
                  <a:srgbClr val="937DB8"/>
                </a:highlight>
              </a:defRPr>
            </a:lvl1pPr>
          </a:lstStyle>
          <a:p>
            <a:pPr lvl="0"/>
            <a:r>
              <a:rPr lang="en-GB"/>
              <a:t>To change title slide image, click the ‘View’ tab &gt; ‘Slide Master’ &gt; right click on the image &gt; select ‘change image’ &gt; select from image bank located at:</a:t>
            </a:r>
          </a:p>
        </p:txBody>
      </p:sp>
      <p:sp>
        <p:nvSpPr>
          <p:cNvPr id="12" name="Text Placeholder 38"/>
          <p:cNvSpPr>
            <a:spLocks noGrp="1"/>
          </p:cNvSpPr>
          <p:nvPr>
            <p:ph type="body" sz="quarter" idx="14" hasCustomPrompt="1"/>
          </p:nvPr>
        </p:nvSpPr>
        <p:spPr>
          <a:xfrm>
            <a:off x="743027" y="3885959"/>
            <a:ext cx="7257055" cy="292051"/>
          </a:xfrm>
        </p:spPr>
        <p:txBody>
          <a:bodyPr>
            <a:normAutofit/>
          </a:bodyPr>
          <a:lstStyle>
            <a:lvl1pPr marL="0" indent="0">
              <a:buNone/>
              <a:defRPr sz="1715" b="1" i="1">
                <a:solidFill>
                  <a:srgbClr val="FFFF00"/>
                </a:solidFill>
                <a:highlight>
                  <a:srgbClr val="937DB8"/>
                </a:highlight>
              </a:defRPr>
            </a:lvl1pPr>
          </a:lstStyle>
          <a:p>
            <a:pPr lvl="0"/>
            <a:r>
              <a:rPr lang="en-GB"/>
              <a:t>G:\Gemserv\Image Bank\</a:t>
            </a:r>
            <a:r>
              <a:rPr lang="en-GB" err="1"/>
              <a:t>Powerpoint</a:t>
            </a:r>
            <a:r>
              <a:rPr lang="en-GB"/>
              <a:t>\Title Images\Blue </a:t>
            </a:r>
          </a:p>
        </p:txBody>
      </p:sp>
      <p:sp>
        <p:nvSpPr>
          <p:cNvPr id="13" name="Text Placeholder 38"/>
          <p:cNvSpPr>
            <a:spLocks noGrp="1"/>
          </p:cNvSpPr>
          <p:nvPr>
            <p:ph type="body" sz="quarter" idx="15" hasCustomPrompt="1"/>
          </p:nvPr>
        </p:nvSpPr>
        <p:spPr>
          <a:xfrm>
            <a:off x="743027" y="4380669"/>
            <a:ext cx="7257055" cy="520925"/>
          </a:xfrm>
        </p:spPr>
        <p:txBody>
          <a:bodyPr>
            <a:normAutofit/>
          </a:bodyPr>
          <a:lstStyle>
            <a:lvl1pPr marL="0" indent="0">
              <a:buNone/>
              <a:defRPr sz="1715" b="0" i="1">
                <a:solidFill>
                  <a:srgbClr val="FFFF00"/>
                </a:solidFill>
                <a:highlight>
                  <a:srgbClr val="937DB8"/>
                </a:highlight>
              </a:defRPr>
            </a:lvl1pPr>
          </a:lstStyle>
          <a:p>
            <a:pPr lvl="0"/>
            <a:r>
              <a:rPr lang="en-GB"/>
              <a:t>Once preferred image is selected, click the ‘Close Master View’ button under the ‘Slide Master’ tab.</a:t>
            </a:r>
          </a:p>
        </p:txBody>
      </p:sp>
      <p:pic>
        <p:nvPicPr>
          <p:cNvPr id="16" name="Picture 15" descr="C:\Users\catherine.cousins\AppData\Local\Microsoft\Windows\Temporary Internet Files\Content.Outlook\5NC1S6OP\SEC-Logo-without-diamonds.jpg">
            <a:extLst>
              <a:ext uri="{FF2B5EF4-FFF2-40B4-BE49-F238E27FC236}">
                <a16:creationId xmlns:a16="http://schemas.microsoft.com/office/drawing/2014/main" id="{4F2DD736-1672-4E9E-AE0E-53229D6B0F66}"/>
              </a:ext>
            </a:extLst>
          </p:cNvPr>
          <p:cNvPicPr/>
          <p:nvPr userDrawn="1"/>
        </p:nvPicPr>
        <p:blipFill>
          <a:blip r:embed="rId4"/>
          <a:srcRect/>
          <a:stretch>
            <a:fillRect/>
          </a:stretch>
        </p:blipFill>
        <p:spPr bwMode="auto">
          <a:xfrm>
            <a:off x="10186250" y="5449336"/>
            <a:ext cx="1397742" cy="1001668"/>
          </a:xfrm>
          <a:prstGeom prst="rect">
            <a:avLst/>
          </a:prstGeom>
          <a:noFill/>
          <a:ln w="9525">
            <a:noFill/>
            <a:miter lim="800000"/>
            <a:headEnd/>
            <a:tailEnd/>
          </a:ln>
        </p:spPr>
      </p:pic>
    </p:spTree>
    <p:extLst>
      <p:ext uri="{BB962C8B-B14F-4D97-AF65-F5344CB8AC3E}">
        <p14:creationId xmlns:p14="http://schemas.microsoft.com/office/powerpoint/2010/main" val="35394484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12" name="Rectangle 11"/>
          <p:cNvSpPr/>
          <p:nvPr userDrawn="1"/>
        </p:nvSpPr>
        <p:spPr>
          <a:xfrm>
            <a:off x="0" y="6042039"/>
            <a:ext cx="11693525" cy="514336"/>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4166" rtl="0" eaLnBrk="1" fontAlgn="auto" latinLnBrk="0" hangingPunct="1">
              <a:lnSpc>
                <a:spcPct val="100000"/>
              </a:lnSpc>
              <a:spcBef>
                <a:spcPts val="0"/>
              </a:spcBef>
              <a:spcAft>
                <a:spcPts val="0"/>
              </a:spcAft>
              <a:buClrTx/>
              <a:buSzTx/>
              <a:buFontTx/>
              <a:buNone/>
              <a:tabLst/>
              <a:defRPr/>
            </a:pPr>
            <a:endParaRPr kumimoji="0" lang="en-GB" sz="1721"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hasCustomPrompt="1"/>
          </p:nvPr>
        </p:nvSpPr>
        <p:spPr>
          <a:xfrm>
            <a:off x="676032" y="242829"/>
            <a:ext cx="9866412" cy="687692"/>
          </a:xfrm>
        </p:spPr>
        <p:txBody>
          <a:bodyPr anchor="b">
            <a:normAutofit/>
          </a:bodyPr>
          <a:lstStyle>
            <a:lvl1pPr>
              <a:defRPr sz="3824" b="1"/>
            </a:lvl1pPr>
          </a:lstStyle>
          <a:p>
            <a:r>
              <a:rPr lang="en-US"/>
              <a:t>Insert Heading Here</a:t>
            </a:r>
            <a:endParaRPr lang="en-GB"/>
          </a:p>
        </p:txBody>
      </p:sp>
      <p:sp>
        <p:nvSpPr>
          <p:cNvPr id="3" name="Content Placeholder 2"/>
          <p:cNvSpPr>
            <a:spLocks noGrp="1"/>
          </p:cNvSpPr>
          <p:nvPr>
            <p:ph idx="1" hasCustomPrompt="1"/>
          </p:nvPr>
        </p:nvSpPr>
        <p:spPr>
          <a:xfrm>
            <a:off x="696914" y="1246215"/>
            <a:ext cx="10085665" cy="4638004"/>
          </a:xfrm>
        </p:spPr>
        <p:txBody>
          <a:bodyPr/>
          <a:lstStyle>
            <a:lvl1pPr>
              <a:defRPr sz="2294"/>
            </a:lvl1pPr>
            <a:lvl2pPr marL="655625" indent="-218542">
              <a:buClr>
                <a:srgbClr val="C4E5EC"/>
              </a:buClr>
              <a:buFont typeface="Wingdings" panose="05000000000000000000" pitchFamily="2" charset="2"/>
              <a:buChar char="§"/>
              <a:defRPr sz="2103"/>
            </a:lvl2pPr>
            <a:lvl3pPr>
              <a:defRPr sz="1912"/>
            </a:lvl3pPr>
            <a:lvl4pPr marL="1529791" indent="-218542">
              <a:buClr>
                <a:srgbClr val="C4E5EC"/>
              </a:buClr>
              <a:buFont typeface="Wingdings" panose="05000000000000000000" pitchFamily="2" charset="2"/>
              <a:buChar char="§"/>
              <a:defRPr sz="1721">
                <a:solidFill>
                  <a:srgbClr val="454545"/>
                </a:solidFill>
              </a:defRPr>
            </a:lvl4pPr>
            <a:lvl5pPr>
              <a:defRPr sz="1530"/>
            </a:lvl5pPr>
          </a:lstStyle>
          <a:p>
            <a:pPr lvl="0"/>
            <a:r>
              <a:rPr lang="en-US"/>
              <a:t>Main Level</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712574" y="6122529"/>
            <a:ext cx="3946565" cy="349066"/>
          </a:xfrm>
        </p:spPr>
        <p:txBody>
          <a:bodyPr/>
          <a:lstStyle>
            <a:lvl1pPr>
              <a:defRPr>
                <a:solidFill>
                  <a:schemeClr val="bg1"/>
                </a:solidFill>
              </a:defRPr>
            </a:lvl1pPr>
          </a:lstStyle>
          <a:p>
            <a:pPr defTabSz="874166">
              <a:defRPr/>
            </a:pPr>
            <a:r>
              <a:rPr lang="en-GB">
                <a:solidFill>
                  <a:srgbClr val="FFFFFF"/>
                </a:solidFill>
              </a:rPr>
              <a:t>DP219 'Accessing Consumption Data on behalf of SEC Parties'</a:t>
            </a:r>
          </a:p>
        </p:txBody>
      </p:sp>
      <p:sp>
        <p:nvSpPr>
          <p:cNvPr id="6" name="Slide Number Placeholder 5"/>
          <p:cNvSpPr>
            <a:spLocks noGrp="1"/>
          </p:cNvSpPr>
          <p:nvPr>
            <p:ph type="sldNum" sz="quarter" idx="12"/>
          </p:nvPr>
        </p:nvSpPr>
        <p:spPr>
          <a:xfrm>
            <a:off x="8349908" y="6122529"/>
            <a:ext cx="2631043" cy="349066"/>
          </a:xfrm>
        </p:spPr>
        <p:txBody>
          <a:bodyPr/>
          <a:lstStyle>
            <a:lvl1pPr>
              <a:defRPr>
                <a:solidFill>
                  <a:schemeClr val="bg1"/>
                </a:solidFill>
              </a:defRPr>
            </a:lvl1pPr>
          </a:lstStyle>
          <a:p>
            <a:pPr defTabSz="874166">
              <a:defRPr/>
            </a:pPr>
            <a:fld id="{0010C381-1A06-427A-8938-CFE23249EA2B}" type="slidenum">
              <a:rPr lang="en-GB" smtClean="0">
                <a:solidFill>
                  <a:srgbClr val="FFFFFF"/>
                </a:solidFill>
              </a:rPr>
              <a:pPr defTabSz="874166">
                <a:defRPr/>
              </a:pPr>
              <a:t>‹#›</a:t>
            </a:fld>
            <a:endParaRPr lang="en-GB">
              <a:solidFill>
                <a:srgbClr val="FFFFFF"/>
              </a:solidFill>
            </a:endParaRPr>
          </a:p>
        </p:txBody>
      </p:sp>
      <p:cxnSp>
        <p:nvCxnSpPr>
          <p:cNvPr id="11" name="Straight Connector 10"/>
          <p:cNvCxnSpPr/>
          <p:nvPr userDrawn="1"/>
        </p:nvCxnSpPr>
        <p:spPr>
          <a:xfrm>
            <a:off x="803930" y="1088393"/>
            <a:ext cx="9738514"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9991" y="242829"/>
            <a:ext cx="689919" cy="687692"/>
          </a:xfrm>
          <a:prstGeom prst="rect">
            <a:avLst/>
          </a:prstGeom>
        </p:spPr>
      </p:pic>
    </p:spTree>
    <p:extLst>
      <p:ext uri="{BB962C8B-B14F-4D97-AF65-F5344CB8AC3E}">
        <p14:creationId xmlns:p14="http://schemas.microsoft.com/office/powerpoint/2010/main" val="4227254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1693525" cy="6556375"/>
          </a:xfrm>
          <a:prstGeom prst="rect">
            <a:avLst/>
          </a:prstGeom>
        </p:spPr>
      </p:pic>
      <p:sp>
        <p:nvSpPr>
          <p:cNvPr id="4" name="Rectangle 3"/>
          <p:cNvSpPr/>
          <p:nvPr userDrawn="1"/>
        </p:nvSpPr>
        <p:spPr>
          <a:xfrm>
            <a:off x="1" y="5343967"/>
            <a:ext cx="11693525" cy="1212409"/>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defRPr/>
            </a:pPr>
            <a:endParaRPr kumimoji="0" lang="en-GB" sz="1715"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itle 1"/>
          <p:cNvSpPr>
            <a:spLocks noGrp="1"/>
          </p:cNvSpPr>
          <p:nvPr>
            <p:ph type="title" hasCustomPrompt="1"/>
          </p:nvPr>
        </p:nvSpPr>
        <p:spPr>
          <a:xfrm>
            <a:off x="676034" y="487395"/>
            <a:ext cx="9593523" cy="1163107"/>
          </a:xfrm>
        </p:spPr>
        <p:txBody>
          <a:bodyPr wrap="square" anchor="b">
            <a:normAutofit/>
          </a:bodyPr>
          <a:lstStyle>
            <a:lvl1pPr>
              <a:defRPr sz="3812" b="1">
                <a:latin typeface="+mn-lt"/>
              </a:defRPr>
            </a:lvl1pPr>
          </a:lstStyle>
          <a:p>
            <a:r>
              <a:rPr lang="en-US"/>
              <a:t>Insert Presentation Title</a:t>
            </a: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9992" y="242829"/>
            <a:ext cx="689919" cy="687692"/>
          </a:xfrm>
          <a:prstGeom prst="rect">
            <a:avLst/>
          </a:prstGeom>
        </p:spPr>
      </p:pic>
      <p:sp>
        <p:nvSpPr>
          <p:cNvPr id="24" name="Text Placeholder 23"/>
          <p:cNvSpPr>
            <a:spLocks noGrp="1"/>
          </p:cNvSpPr>
          <p:nvPr>
            <p:ph type="body" sz="quarter" idx="11" hasCustomPrompt="1"/>
          </p:nvPr>
        </p:nvSpPr>
        <p:spPr>
          <a:xfrm>
            <a:off x="676032" y="5562728"/>
            <a:ext cx="8592000" cy="774884"/>
          </a:xfrm>
        </p:spPr>
        <p:txBody>
          <a:bodyPr anchor="ctr"/>
          <a:lstStyle>
            <a:lvl1pPr marL="0" indent="0">
              <a:buNone/>
              <a:defRPr b="0" i="0" u="none">
                <a:solidFill>
                  <a:schemeClr val="bg1"/>
                </a:solidFill>
              </a:defRPr>
            </a:lvl1pPr>
          </a:lstStyle>
          <a:p>
            <a:pPr lvl="0"/>
            <a:r>
              <a:rPr lang="en-GB"/>
              <a:t>Insert Your Name</a:t>
            </a:r>
          </a:p>
        </p:txBody>
      </p:sp>
      <p:cxnSp>
        <p:nvCxnSpPr>
          <p:cNvPr id="36" name="Straight Connector 35"/>
          <p:cNvCxnSpPr/>
          <p:nvPr userDrawn="1"/>
        </p:nvCxnSpPr>
        <p:spPr>
          <a:xfrm>
            <a:off x="803931" y="1761803"/>
            <a:ext cx="10889595"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3" hasCustomPrompt="1"/>
          </p:nvPr>
        </p:nvSpPr>
        <p:spPr>
          <a:xfrm>
            <a:off x="676033" y="1999101"/>
            <a:ext cx="6104327" cy="791163"/>
          </a:xfrm>
        </p:spPr>
        <p:txBody>
          <a:bodyPr>
            <a:normAutofit/>
          </a:bodyPr>
          <a:lstStyle>
            <a:lvl1pPr marL="0" indent="0">
              <a:buNone/>
              <a:defRPr sz="2287">
                <a:solidFill>
                  <a:srgbClr val="67C6F2"/>
                </a:solidFill>
              </a:defRPr>
            </a:lvl1pPr>
          </a:lstStyle>
          <a:p>
            <a:pPr lvl="0"/>
            <a:r>
              <a:rPr lang="en-GB"/>
              <a:t>Insert Sub Title Here</a:t>
            </a:r>
          </a:p>
        </p:txBody>
      </p:sp>
      <p:sp>
        <p:nvSpPr>
          <p:cNvPr id="11" name="Text Placeholder 38"/>
          <p:cNvSpPr>
            <a:spLocks noGrp="1"/>
          </p:cNvSpPr>
          <p:nvPr>
            <p:ph type="body" sz="quarter" idx="12" hasCustomPrompt="1"/>
          </p:nvPr>
        </p:nvSpPr>
        <p:spPr>
          <a:xfrm>
            <a:off x="743028" y="3162373"/>
            <a:ext cx="7257055" cy="520925"/>
          </a:xfrm>
        </p:spPr>
        <p:txBody>
          <a:bodyPr>
            <a:normAutofit/>
          </a:bodyPr>
          <a:lstStyle>
            <a:lvl1pPr marL="0" indent="0">
              <a:buNone/>
              <a:defRPr sz="1715" b="0" i="1">
                <a:solidFill>
                  <a:srgbClr val="FFFF00"/>
                </a:solidFill>
                <a:highlight>
                  <a:srgbClr val="937DB8"/>
                </a:highlight>
              </a:defRPr>
            </a:lvl1pPr>
          </a:lstStyle>
          <a:p>
            <a:pPr lvl="0"/>
            <a:r>
              <a:rPr lang="en-GB"/>
              <a:t>To change title slide image, click the ‘View’ tab &gt; ‘Slide Master’ &gt; right click on the image &gt; select ‘change image’ &gt; select from image bank located at:</a:t>
            </a:r>
          </a:p>
        </p:txBody>
      </p:sp>
      <p:sp>
        <p:nvSpPr>
          <p:cNvPr id="12" name="Text Placeholder 38"/>
          <p:cNvSpPr>
            <a:spLocks noGrp="1"/>
          </p:cNvSpPr>
          <p:nvPr>
            <p:ph type="body" sz="quarter" idx="14" hasCustomPrompt="1"/>
          </p:nvPr>
        </p:nvSpPr>
        <p:spPr>
          <a:xfrm>
            <a:off x="743027" y="3885959"/>
            <a:ext cx="7257055" cy="292051"/>
          </a:xfrm>
        </p:spPr>
        <p:txBody>
          <a:bodyPr>
            <a:normAutofit/>
          </a:bodyPr>
          <a:lstStyle>
            <a:lvl1pPr marL="0" indent="0">
              <a:buNone/>
              <a:defRPr sz="1715" b="1" i="1">
                <a:solidFill>
                  <a:srgbClr val="FFFF00"/>
                </a:solidFill>
                <a:highlight>
                  <a:srgbClr val="937DB8"/>
                </a:highlight>
              </a:defRPr>
            </a:lvl1pPr>
          </a:lstStyle>
          <a:p>
            <a:pPr lvl="0"/>
            <a:r>
              <a:rPr lang="en-GB"/>
              <a:t>G:\Gemserv\Image Bank\</a:t>
            </a:r>
            <a:r>
              <a:rPr lang="en-GB" err="1"/>
              <a:t>Powerpoint</a:t>
            </a:r>
            <a:r>
              <a:rPr lang="en-GB"/>
              <a:t>\Title Images\Blue </a:t>
            </a:r>
          </a:p>
        </p:txBody>
      </p:sp>
      <p:sp>
        <p:nvSpPr>
          <p:cNvPr id="13" name="Text Placeholder 38"/>
          <p:cNvSpPr>
            <a:spLocks noGrp="1"/>
          </p:cNvSpPr>
          <p:nvPr>
            <p:ph type="body" sz="quarter" idx="15" hasCustomPrompt="1"/>
          </p:nvPr>
        </p:nvSpPr>
        <p:spPr>
          <a:xfrm>
            <a:off x="743027" y="4380669"/>
            <a:ext cx="7257055" cy="520925"/>
          </a:xfrm>
        </p:spPr>
        <p:txBody>
          <a:bodyPr>
            <a:normAutofit/>
          </a:bodyPr>
          <a:lstStyle>
            <a:lvl1pPr marL="0" indent="0">
              <a:buNone/>
              <a:defRPr sz="1715" b="0" i="1">
                <a:solidFill>
                  <a:srgbClr val="FFFF00"/>
                </a:solidFill>
                <a:highlight>
                  <a:srgbClr val="937DB8"/>
                </a:highlight>
              </a:defRPr>
            </a:lvl1pPr>
          </a:lstStyle>
          <a:p>
            <a:pPr lvl="0"/>
            <a:r>
              <a:rPr lang="en-GB"/>
              <a:t>Once preferred image is selected, click the ‘Close Master View’ button under the ‘Slide Master’ tab.</a:t>
            </a:r>
          </a:p>
        </p:txBody>
      </p:sp>
      <p:pic>
        <p:nvPicPr>
          <p:cNvPr id="16" name="Picture 15" descr="C:\Users\catherine.cousins\AppData\Local\Microsoft\Windows\Temporary Internet Files\Content.Outlook\5NC1S6OP\SEC-Logo-without-diamonds.jpg">
            <a:extLst>
              <a:ext uri="{FF2B5EF4-FFF2-40B4-BE49-F238E27FC236}">
                <a16:creationId xmlns:a16="http://schemas.microsoft.com/office/drawing/2014/main" id="{4F2DD736-1672-4E9E-AE0E-53229D6B0F66}"/>
              </a:ext>
            </a:extLst>
          </p:cNvPr>
          <p:cNvPicPr/>
          <p:nvPr userDrawn="1"/>
        </p:nvPicPr>
        <p:blipFill>
          <a:blip r:embed="rId4"/>
          <a:srcRect/>
          <a:stretch>
            <a:fillRect/>
          </a:stretch>
        </p:blipFill>
        <p:spPr bwMode="auto">
          <a:xfrm>
            <a:off x="10186250" y="5449336"/>
            <a:ext cx="1397742" cy="1001668"/>
          </a:xfrm>
          <a:prstGeom prst="rect">
            <a:avLst/>
          </a:prstGeom>
          <a:noFill/>
          <a:ln w="9525">
            <a:noFill/>
            <a:miter lim="800000"/>
            <a:headEnd/>
            <a:tailEnd/>
          </a:ln>
        </p:spPr>
      </p:pic>
    </p:spTree>
    <p:extLst>
      <p:ext uri="{BB962C8B-B14F-4D97-AF65-F5344CB8AC3E}">
        <p14:creationId xmlns:p14="http://schemas.microsoft.com/office/powerpoint/2010/main" val="27696363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12" name="Rectangle 11"/>
          <p:cNvSpPr/>
          <p:nvPr userDrawn="1"/>
        </p:nvSpPr>
        <p:spPr>
          <a:xfrm>
            <a:off x="0" y="6042039"/>
            <a:ext cx="11693525" cy="514336"/>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4166" rtl="0" eaLnBrk="1" fontAlgn="auto" latinLnBrk="0" hangingPunct="1">
              <a:lnSpc>
                <a:spcPct val="100000"/>
              </a:lnSpc>
              <a:spcBef>
                <a:spcPts val="0"/>
              </a:spcBef>
              <a:spcAft>
                <a:spcPts val="0"/>
              </a:spcAft>
              <a:buClrTx/>
              <a:buSzTx/>
              <a:buFontTx/>
              <a:buNone/>
              <a:tabLst/>
              <a:defRPr/>
            </a:pPr>
            <a:endParaRPr kumimoji="0" lang="en-GB" sz="1721"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hasCustomPrompt="1"/>
          </p:nvPr>
        </p:nvSpPr>
        <p:spPr>
          <a:xfrm>
            <a:off x="676032" y="242829"/>
            <a:ext cx="9866412" cy="687692"/>
          </a:xfrm>
        </p:spPr>
        <p:txBody>
          <a:bodyPr anchor="b">
            <a:normAutofit/>
          </a:bodyPr>
          <a:lstStyle>
            <a:lvl1pPr>
              <a:defRPr sz="3824" b="1"/>
            </a:lvl1pPr>
          </a:lstStyle>
          <a:p>
            <a:r>
              <a:rPr lang="en-US" dirty="0"/>
              <a:t>Insert Heading Here</a:t>
            </a:r>
            <a:endParaRPr lang="en-GB" dirty="0"/>
          </a:p>
        </p:txBody>
      </p:sp>
      <p:sp>
        <p:nvSpPr>
          <p:cNvPr id="3" name="Content Placeholder 2"/>
          <p:cNvSpPr>
            <a:spLocks noGrp="1"/>
          </p:cNvSpPr>
          <p:nvPr>
            <p:ph idx="1" hasCustomPrompt="1"/>
          </p:nvPr>
        </p:nvSpPr>
        <p:spPr>
          <a:xfrm>
            <a:off x="696914" y="1246215"/>
            <a:ext cx="10085665" cy="4638004"/>
          </a:xfrm>
        </p:spPr>
        <p:txBody>
          <a:bodyPr/>
          <a:lstStyle>
            <a:lvl1pPr>
              <a:defRPr sz="2294"/>
            </a:lvl1pPr>
            <a:lvl2pPr marL="655625" indent="-218542">
              <a:buClr>
                <a:srgbClr val="C4E5EC"/>
              </a:buClr>
              <a:buFont typeface="Wingdings" panose="05000000000000000000" pitchFamily="2" charset="2"/>
              <a:buChar char="§"/>
              <a:defRPr sz="2103"/>
            </a:lvl2pPr>
            <a:lvl3pPr>
              <a:defRPr sz="1912"/>
            </a:lvl3pPr>
            <a:lvl4pPr marL="1529791" indent="-218542">
              <a:buClr>
                <a:srgbClr val="C4E5EC"/>
              </a:buClr>
              <a:buFont typeface="Wingdings" panose="05000000000000000000" pitchFamily="2" charset="2"/>
              <a:buChar char="§"/>
              <a:defRPr sz="1721">
                <a:solidFill>
                  <a:srgbClr val="454545"/>
                </a:solidFill>
              </a:defRPr>
            </a:lvl4pPr>
            <a:lvl5pPr>
              <a:defRPr sz="1530"/>
            </a:lvl5pPr>
          </a:lstStyle>
          <a:p>
            <a:pPr lvl="0"/>
            <a:r>
              <a:rPr lang="en-US" dirty="0"/>
              <a:t>Main Level</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712574" y="6122529"/>
            <a:ext cx="3946565" cy="349066"/>
          </a:xfrm>
        </p:spPr>
        <p:txBody>
          <a:bodyPr/>
          <a:lstStyle>
            <a:lvl1pPr>
              <a:defRPr>
                <a:solidFill>
                  <a:schemeClr val="bg1"/>
                </a:solidFill>
              </a:defRPr>
            </a:lvl1pPr>
          </a:lstStyle>
          <a:p>
            <a:pPr defTabSz="874166">
              <a:defRPr/>
            </a:pPr>
            <a:r>
              <a:rPr lang="en-GB">
                <a:solidFill>
                  <a:srgbClr val="FFFFFF"/>
                </a:solidFill>
              </a:rPr>
              <a:t>Gemserv</a:t>
            </a:r>
            <a:endParaRPr lang="en-GB" dirty="0">
              <a:solidFill>
                <a:srgbClr val="FFFFFF"/>
              </a:solidFill>
            </a:endParaRPr>
          </a:p>
        </p:txBody>
      </p:sp>
      <p:sp>
        <p:nvSpPr>
          <p:cNvPr id="6" name="Slide Number Placeholder 5"/>
          <p:cNvSpPr>
            <a:spLocks noGrp="1"/>
          </p:cNvSpPr>
          <p:nvPr>
            <p:ph type="sldNum" sz="quarter" idx="12"/>
          </p:nvPr>
        </p:nvSpPr>
        <p:spPr>
          <a:xfrm>
            <a:off x="8349908" y="6122529"/>
            <a:ext cx="2631043" cy="349066"/>
          </a:xfrm>
        </p:spPr>
        <p:txBody>
          <a:bodyPr/>
          <a:lstStyle>
            <a:lvl1pPr>
              <a:defRPr>
                <a:solidFill>
                  <a:schemeClr val="bg1"/>
                </a:solidFill>
              </a:defRPr>
            </a:lvl1pPr>
          </a:lstStyle>
          <a:p>
            <a:pPr defTabSz="874166">
              <a:defRPr/>
            </a:pPr>
            <a:fld id="{0010C381-1A06-427A-8938-CFE23249EA2B}" type="slidenum">
              <a:rPr lang="en-GB" smtClean="0">
                <a:solidFill>
                  <a:srgbClr val="FFFFFF"/>
                </a:solidFill>
              </a:rPr>
              <a:pPr defTabSz="874166">
                <a:defRPr/>
              </a:pPr>
              <a:t>‹#›</a:t>
            </a:fld>
            <a:endParaRPr lang="en-GB" dirty="0">
              <a:solidFill>
                <a:srgbClr val="FFFFFF"/>
              </a:solidFill>
            </a:endParaRPr>
          </a:p>
        </p:txBody>
      </p:sp>
      <p:cxnSp>
        <p:nvCxnSpPr>
          <p:cNvPr id="11" name="Straight Connector 10"/>
          <p:cNvCxnSpPr/>
          <p:nvPr userDrawn="1"/>
        </p:nvCxnSpPr>
        <p:spPr>
          <a:xfrm>
            <a:off x="803930" y="1088393"/>
            <a:ext cx="9738514"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9991" y="242829"/>
            <a:ext cx="689919" cy="687692"/>
          </a:xfrm>
          <a:prstGeom prst="rect">
            <a:avLst/>
          </a:prstGeom>
        </p:spPr>
      </p:pic>
    </p:spTree>
    <p:extLst>
      <p:ext uri="{BB962C8B-B14F-4D97-AF65-F5344CB8AC3E}">
        <p14:creationId xmlns:p14="http://schemas.microsoft.com/office/powerpoint/2010/main" val="21761884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1693525" cy="6556375"/>
          </a:xfrm>
          <a:prstGeom prst="rect">
            <a:avLst/>
          </a:prstGeom>
        </p:spPr>
      </p:pic>
      <p:sp>
        <p:nvSpPr>
          <p:cNvPr id="4" name="Rectangle 3"/>
          <p:cNvSpPr/>
          <p:nvPr userDrawn="1"/>
        </p:nvSpPr>
        <p:spPr>
          <a:xfrm>
            <a:off x="1" y="5343967"/>
            <a:ext cx="11693525" cy="1212409"/>
          </a:xfrm>
          <a:prstGeom prst="rect">
            <a:avLst/>
          </a:prstGeom>
          <a:solidFill>
            <a:srgbClr val="67C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71303" rtl="0" eaLnBrk="1" fontAlgn="auto" latinLnBrk="0" hangingPunct="1">
              <a:lnSpc>
                <a:spcPct val="100000"/>
              </a:lnSpc>
              <a:spcBef>
                <a:spcPts val="0"/>
              </a:spcBef>
              <a:spcAft>
                <a:spcPts val="0"/>
              </a:spcAft>
              <a:buClrTx/>
              <a:buSzTx/>
              <a:buFontTx/>
              <a:buNone/>
              <a:defRPr/>
            </a:pPr>
            <a:endParaRPr kumimoji="0" lang="en-GB" sz="1715"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itle 1"/>
          <p:cNvSpPr>
            <a:spLocks noGrp="1"/>
          </p:cNvSpPr>
          <p:nvPr>
            <p:ph type="title" hasCustomPrompt="1"/>
          </p:nvPr>
        </p:nvSpPr>
        <p:spPr>
          <a:xfrm>
            <a:off x="676034" y="487395"/>
            <a:ext cx="9593523" cy="1163107"/>
          </a:xfrm>
        </p:spPr>
        <p:txBody>
          <a:bodyPr wrap="square" anchor="b">
            <a:normAutofit/>
          </a:bodyPr>
          <a:lstStyle>
            <a:lvl1pPr>
              <a:defRPr sz="3812" b="1">
                <a:latin typeface="+mn-lt"/>
              </a:defRPr>
            </a:lvl1pPr>
          </a:lstStyle>
          <a:p>
            <a:r>
              <a:rPr lang="en-US"/>
              <a:t>Insert Presentation Title</a:t>
            </a: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9992" y="242829"/>
            <a:ext cx="689919" cy="687692"/>
          </a:xfrm>
          <a:prstGeom prst="rect">
            <a:avLst/>
          </a:prstGeom>
        </p:spPr>
      </p:pic>
      <p:sp>
        <p:nvSpPr>
          <p:cNvPr id="24" name="Text Placeholder 23"/>
          <p:cNvSpPr>
            <a:spLocks noGrp="1"/>
          </p:cNvSpPr>
          <p:nvPr>
            <p:ph type="body" sz="quarter" idx="11" hasCustomPrompt="1"/>
          </p:nvPr>
        </p:nvSpPr>
        <p:spPr>
          <a:xfrm>
            <a:off x="676032" y="5562728"/>
            <a:ext cx="8592000" cy="774884"/>
          </a:xfrm>
        </p:spPr>
        <p:txBody>
          <a:bodyPr anchor="ctr"/>
          <a:lstStyle>
            <a:lvl1pPr marL="0" indent="0">
              <a:buNone/>
              <a:defRPr b="0" i="0" u="none">
                <a:solidFill>
                  <a:schemeClr val="bg1"/>
                </a:solidFill>
              </a:defRPr>
            </a:lvl1pPr>
          </a:lstStyle>
          <a:p>
            <a:pPr lvl="0"/>
            <a:r>
              <a:rPr lang="en-GB"/>
              <a:t>Insert Your Name</a:t>
            </a:r>
          </a:p>
        </p:txBody>
      </p:sp>
      <p:cxnSp>
        <p:nvCxnSpPr>
          <p:cNvPr id="36" name="Straight Connector 35"/>
          <p:cNvCxnSpPr/>
          <p:nvPr userDrawn="1"/>
        </p:nvCxnSpPr>
        <p:spPr>
          <a:xfrm>
            <a:off x="803931" y="1761803"/>
            <a:ext cx="10889595" cy="0"/>
          </a:xfrm>
          <a:prstGeom prst="line">
            <a:avLst/>
          </a:prstGeom>
          <a:ln w="12700">
            <a:solidFill>
              <a:srgbClr val="67C6F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3" hasCustomPrompt="1"/>
          </p:nvPr>
        </p:nvSpPr>
        <p:spPr>
          <a:xfrm>
            <a:off x="676033" y="1999101"/>
            <a:ext cx="6104327" cy="791163"/>
          </a:xfrm>
        </p:spPr>
        <p:txBody>
          <a:bodyPr>
            <a:normAutofit/>
          </a:bodyPr>
          <a:lstStyle>
            <a:lvl1pPr marL="0" indent="0">
              <a:buNone/>
              <a:defRPr sz="2287">
                <a:solidFill>
                  <a:srgbClr val="67C6F2"/>
                </a:solidFill>
              </a:defRPr>
            </a:lvl1pPr>
          </a:lstStyle>
          <a:p>
            <a:pPr lvl="0"/>
            <a:r>
              <a:rPr lang="en-GB"/>
              <a:t>Insert Sub Title Here</a:t>
            </a:r>
          </a:p>
        </p:txBody>
      </p:sp>
      <p:sp>
        <p:nvSpPr>
          <p:cNvPr id="11" name="Text Placeholder 38"/>
          <p:cNvSpPr>
            <a:spLocks noGrp="1"/>
          </p:cNvSpPr>
          <p:nvPr>
            <p:ph type="body" sz="quarter" idx="12" hasCustomPrompt="1"/>
          </p:nvPr>
        </p:nvSpPr>
        <p:spPr>
          <a:xfrm>
            <a:off x="743028" y="3162373"/>
            <a:ext cx="7257055" cy="520925"/>
          </a:xfrm>
        </p:spPr>
        <p:txBody>
          <a:bodyPr>
            <a:normAutofit/>
          </a:bodyPr>
          <a:lstStyle>
            <a:lvl1pPr marL="0" indent="0">
              <a:buNone/>
              <a:defRPr sz="1715" b="0" i="1">
                <a:solidFill>
                  <a:srgbClr val="FFFF00"/>
                </a:solidFill>
                <a:highlight>
                  <a:srgbClr val="937DB8"/>
                </a:highlight>
              </a:defRPr>
            </a:lvl1pPr>
          </a:lstStyle>
          <a:p>
            <a:pPr lvl="0"/>
            <a:r>
              <a:rPr lang="en-GB"/>
              <a:t>To change title slide image, click the ‘View’ tab &gt; ‘Slide Master’ &gt; right click on the image &gt; select ‘change image’ &gt; select from image bank located at:</a:t>
            </a:r>
          </a:p>
        </p:txBody>
      </p:sp>
      <p:sp>
        <p:nvSpPr>
          <p:cNvPr id="12" name="Text Placeholder 38"/>
          <p:cNvSpPr>
            <a:spLocks noGrp="1"/>
          </p:cNvSpPr>
          <p:nvPr>
            <p:ph type="body" sz="quarter" idx="14" hasCustomPrompt="1"/>
          </p:nvPr>
        </p:nvSpPr>
        <p:spPr>
          <a:xfrm>
            <a:off x="743027" y="3885959"/>
            <a:ext cx="7257055" cy="292051"/>
          </a:xfrm>
        </p:spPr>
        <p:txBody>
          <a:bodyPr>
            <a:normAutofit/>
          </a:bodyPr>
          <a:lstStyle>
            <a:lvl1pPr marL="0" indent="0">
              <a:buNone/>
              <a:defRPr sz="1715" b="1" i="1">
                <a:solidFill>
                  <a:srgbClr val="FFFF00"/>
                </a:solidFill>
                <a:highlight>
                  <a:srgbClr val="937DB8"/>
                </a:highlight>
              </a:defRPr>
            </a:lvl1pPr>
          </a:lstStyle>
          <a:p>
            <a:pPr lvl="0"/>
            <a:r>
              <a:rPr lang="en-GB"/>
              <a:t>G:\Gemserv\Image Bank\</a:t>
            </a:r>
            <a:r>
              <a:rPr lang="en-GB" err="1"/>
              <a:t>Powerpoint</a:t>
            </a:r>
            <a:r>
              <a:rPr lang="en-GB"/>
              <a:t>\Title Images\Blue </a:t>
            </a:r>
          </a:p>
        </p:txBody>
      </p:sp>
      <p:sp>
        <p:nvSpPr>
          <p:cNvPr id="13" name="Text Placeholder 38"/>
          <p:cNvSpPr>
            <a:spLocks noGrp="1"/>
          </p:cNvSpPr>
          <p:nvPr>
            <p:ph type="body" sz="quarter" idx="15" hasCustomPrompt="1"/>
          </p:nvPr>
        </p:nvSpPr>
        <p:spPr>
          <a:xfrm>
            <a:off x="743027" y="4380669"/>
            <a:ext cx="7257055" cy="520925"/>
          </a:xfrm>
        </p:spPr>
        <p:txBody>
          <a:bodyPr>
            <a:normAutofit/>
          </a:bodyPr>
          <a:lstStyle>
            <a:lvl1pPr marL="0" indent="0">
              <a:buNone/>
              <a:defRPr sz="1715" b="0" i="1">
                <a:solidFill>
                  <a:srgbClr val="FFFF00"/>
                </a:solidFill>
                <a:highlight>
                  <a:srgbClr val="937DB8"/>
                </a:highlight>
              </a:defRPr>
            </a:lvl1pPr>
          </a:lstStyle>
          <a:p>
            <a:pPr lvl="0"/>
            <a:r>
              <a:rPr lang="en-GB"/>
              <a:t>Once preferred image is selected, click the ‘Close Master View’ button under the ‘Slide Master’ tab.</a:t>
            </a:r>
          </a:p>
        </p:txBody>
      </p:sp>
      <p:pic>
        <p:nvPicPr>
          <p:cNvPr id="16" name="Picture 15" descr="C:\Users\catherine.cousins\AppData\Local\Microsoft\Windows\Temporary Internet Files\Content.Outlook\5NC1S6OP\SEC-Logo-without-diamonds.jpg">
            <a:extLst>
              <a:ext uri="{FF2B5EF4-FFF2-40B4-BE49-F238E27FC236}">
                <a16:creationId xmlns:a16="http://schemas.microsoft.com/office/drawing/2014/main" id="{4F2DD736-1672-4E9E-AE0E-53229D6B0F66}"/>
              </a:ext>
            </a:extLst>
          </p:cNvPr>
          <p:cNvPicPr/>
          <p:nvPr userDrawn="1"/>
        </p:nvPicPr>
        <p:blipFill>
          <a:blip r:embed="rId4"/>
          <a:srcRect/>
          <a:stretch>
            <a:fillRect/>
          </a:stretch>
        </p:blipFill>
        <p:spPr bwMode="auto">
          <a:xfrm>
            <a:off x="10186250" y="5449336"/>
            <a:ext cx="1397742" cy="1001668"/>
          </a:xfrm>
          <a:prstGeom prst="rect">
            <a:avLst/>
          </a:prstGeom>
          <a:noFill/>
          <a:ln w="9525">
            <a:noFill/>
            <a:miter lim="800000"/>
            <a:headEnd/>
            <a:tailEnd/>
          </a:ln>
        </p:spPr>
      </p:pic>
    </p:spTree>
    <p:extLst>
      <p:ext uri="{BB962C8B-B14F-4D97-AF65-F5344CB8AC3E}">
        <p14:creationId xmlns:p14="http://schemas.microsoft.com/office/powerpoint/2010/main" val="1454085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Slant Title and Conten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DA63A1AA-9C84-4D93-B40C-C012B21C106F}"/>
              </a:ext>
            </a:extLst>
          </p:cNvPr>
          <p:cNvSpPr/>
          <p:nvPr userDrawn="1"/>
        </p:nvSpPr>
        <p:spPr>
          <a:xfrm>
            <a:off x="3045769" y="0"/>
            <a:ext cx="8647755" cy="6668370"/>
          </a:xfrm>
          <a:custGeom>
            <a:avLst/>
            <a:gdLst/>
            <a:ahLst/>
            <a:cxnLst/>
            <a:rect l="l" t="t" r="r" b="b"/>
            <a:pathLst>
              <a:path w="8084184" h="6233795">
                <a:moveTo>
                  <a:pt x="8083989" y="0"/>
                </a:moveTo>
                <a:lnTo>
                  <a:pt x="570625" y="0"/>
                </a:lnTo>
                <a:lnTo>
                  <a:pt x="0" y="6233756"/>
                </a:lnTo>
                <a:lnTo>
                  <a:pt x="8083989" y="6233756"/>
                </a:lnTo>
                <a:lnTo>
                  <a:pt x="8083989" y="0"/>
                </a:lnTo>
                <a:close/>
              </a:path>
            </a:pathLst>
          </a:custGeom>
          <a:solidFill>
            <a:srgbClr val="EDEDED">
              <a:alpha val="89020"/>
            </a:srgbClr>
          </a:solidFill>
        </p:spPr>
        <p:txBody>
          <a:bodyPr wrap="square" lIns="0" tIns="0" rIns="0" bIns="0" rtlCol="0"/>
          <a:lstStyle/>
          <a:p>
            <a:endParaRPr baseline="-25000"/>
          </a:p>
        </p:txBody>
      </p:sp>
      <p:sp>
        <p:nvSpPr>
          <p:cNvPr id="11" name="object 11">
            <a:extLst>
              <a:ext uri="{FF2B5EF4-FFF2-40B4-BE49-F238E27FC236}">
                <a16:creationId xmlns:a16="http://schemas.microsoft.com/office/drawing/2014/main" id="{98ABBF1F-A8C7-4F48-86DB-EDA8600A0095}"/>
              </a:ext>
            </a:extLst>
          </p:cNvPr>
          <p:cNvSpPr/>
          <p:nvPr userDrawn="1"/>
        </p:nvSpPr>
        <p:spPr>
          <a:xfrm>
            <a:off x="3579813" y="852224"/>
            <a:ext cx="8113712" cy="45719"/>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8792093" y="6076789"/>
            <a:ext cx="2631043" cy="349066"/>
          </a:xfrm>
          <a:prstGeom prst="rect">
            <a:avLst/>
          </a:prstGeom>
        </p:spPr>
        <p:txBody>
          <a:bodyPr vert="horz" lIns="91440" tIns="45720" rIns="91440" bIns="45720"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a:t>
            </a:fld>
            <a:endParaRPr lang="en-US"/>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3838575" y="1230313"/>
            <a:ext cx="7566025" cy="4720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3838575" y="190500"/>
            <a:ext cx="7566025" cy="564116"/>
          </a:xfrm>
        </p:spPr>
        <p:txBody>
          <a:bodyPr/>
          <a:lstStyle/>
          <a:p>
            <a:r>
              <a:rPr lang="en-US"/>
              <a:t>TITLE</a:t>
            </a:r>
            <a:endParaRPr lang="en-GB"/>
          </a:p>
        </p:txBody>
      </p:sp>
      <p:pic>
        <p:nvPicPr>
          <p:cNvPr id="17" name="Picture 16" descr="A picture containing object, drawing, light&#10;&#10;Description automatically generated">
            <a:extLst>
              <a:ext uri="{FF2B5EF4-FFF2-40B4-BE49-F238E27FC236}">
                <a16:creationId xmlns:a16="http://schemas.microsoft.com/office/drawing/2014/main" id="{0B2905DB-C467-4005-96E7-7F9DC60BA6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2208" y="5812983"/>
            <a:ext cx="1192737" cy="492866"/>
          </a:xfrm>
          <a:prstGeom prst="rect">
            <a:avLst/>
          </a:prstGeom>
        </p:spPr>
      </p:pic>
    </p:spTree>
    <p:extLst>
      <p:ext uri="{BB962C8B-B14F-4D97-AF65-F5344CB8AC3E}">
        <p14:creationId xmlns:p14="http://schemas.microsoft.com/office/powerpoint/2010/main" val="2683895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Bar Title and Conten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EDA7F-427C-4149-B8B0-5ED1203BE02C}"/>
              </a:ext>
            </a:extLst>
          </p:cNvPr>
          <p:cNvSpPr/>
          <p:nvPr userDrawn="1"/>
        </p:nvSpPr>
        <p:spPr>
          <a:xfrm>
            <a:off x="1795307" y="0"/>
            <a:ext cx="9898218" cy="6556375"/>
          </a:xfrm>
          <a:prstGeom prst="rect">
            <a:avLst/>
          </a:prstGeom>
          <a:solidFill>
            <a:srgbClr val="EDEDE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bject 11">
            <a:extLst>
              <a:ext uri="{FF2B5EF4-FFF2-40B4-BE49-F238E27FC236}">
                <a16:creationId xmlns:a16="http://schemas.microsoft.com/office/drawing/2014/main" id="{98ABBF1F-A8C7-4F48-86DB-EDA8600A0095}"/>
              </a:ext>
            </a:extLst>
          </p:cNvPr>
          <p:cNvSpPr/>
          <p:nvPr userDrawn="1"/>
        </p:nvSpPr>
        <p:spPr>
          <a:xfrm>
            <a:off x="1795307" y="836613"/>
            <a:ext cx="9898218" cy="61331"/>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8792093" y="6076789"/>
            <a:ext cx="2631043" cy="349066"/>
          </a:xfrm>
          <a:prstGeom prst="rect">
            <a:avLst/>
          </a:prstGeom>
        </p:spPr>
        <p:txBody>
          <a:bodyPr vert="horz" lIns="91440" tIns="45720" rIns="91440" bIns="45720"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a:t>
            </a:fld>
            <a:endParaRPr lang="en-US"/>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2151273" y="1230313"/>
            <a:ext cx="9253327" cy="4720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2151273" y="190500"/>
            <a:ext cx="9253327" cy="564116"/>
          </a:xfrm>
        </p:spPr>
        <p:txBody>
          <a:bodyPr/>
          <a:lstStyle/>
          <a:p>
            <a:r>
              <a:rPr lang="en-US"/>
              <a:t>TITLE</a:t>
            </a:r>
            <a:endParaRPr lang="en-GB"/>
          </a:p>
        </p:txBody>
      </p:sp>
      <p:pic>
        <p:nvPicPr>
          <p:cNvPr id="17" name="Picture 16" descr="A picture containing object, drawing, light&#10;&#10;Description automatically generated">
            <a:extLst>
              <a:ext uri="{FF2B5EF4-FFF2-40B4-BE49-F238E27FC236}">
                <a16:creationId xmlns:a16="http://schemas.microsoft.com/office/drawing/2014/main" id="{E24BB1F1-8022-4354-8779-D94DFB73C86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2208" y="5812983"/>
            <a:ext cx="1192737" cy="492866"/>
          </a:xfrm>
          <a:prstGeom prst="rect">
            <a:avLst/>
          </a:prstGeom>
        </p:spPr>
      </p:pic>
    </p:spTree>
    <p:extLst>
      <p:ext uri="{BB962C8B-B14F-4D97-AF65-F5344CB8AC3E}">
        <p14:creationId xmlns:p14="http://schemas.microsoft.com/office/powerpoint/2010/main" val="3792190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Bar Title and Conten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EDA7F-427C-4149-B8B0-5ED1203BE02C}"/>
              </a:ext>
            </a:extLst>
          </p:cNvPr>
          <p:cNvSpPr/>
          <p:nvPr userDrawn="1"/>
        </p:nvSpPr>
        <p:spPr>
          <a:xfrm>
            <a:off x="0" y="0"/>
            <a:ext cx="9898218" cy="6556375"/>
          </a:xfrm>
          <a:prstGeom prst="rect">
            <a:avLst/>
          </a:prstGeom>
          <a:solidFill>
            <a:srgbClr val="EDEDED">
              <a:alpha val="8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bject 11">
            <a:extLst>
              <a:ext uri="{FF2B5EF4-FFF2-40B4-BE49-F238E27FC236}">
                <a16:creationId xmlns:a16="http://schemas.microsoft.com/office/drawing/2014/main" id="{98ABBF1F-A8C7-4F48-86DB-EDA8600A0095}"/>
              </a:ext>
            </a:extLst>
          </p:cNvPr>
          <p:cNvSpPr/>
          <p:nvPr userDrawn="1"/>
        </p:nvSpPr>
        <p:spPr>
          <a:xfrm>
            <a:off x="0" y="836613"/>
            <a:ext cx="9898218" cy="61331"/>
          </a:xfrm>
          <a:custGeom>
            <a:avLst/>
            <a:gdLst/>
            <a:ahLst/>
            <a:cxnLst/>
            <a:rect l="l" t="t" r="r" b="b"/>
            <a:pathLst>
              <a:path w="7596505">
                <a:moveTo>
                  <a:pt x="0" y="0"/>
                </a:moveTo>
                <a:lnTo>
                  <a:pt x="7596352" y="0"/>
                </a:lnTo>
              </a:path>
            </a:pathLst>
          </a:custGeom>
          <a:ln w="17068">
            <a:solidFill>
              <a:schemeClr val="accent1"/>
            </a:solidFill>
          </a:ln>
        </p:spPr>
        <p:txBody>
          <a:bodyPr wrap="square" lIns="0" tIns="0" rIns="0" bIns="0" rtlCol="0"/>
          <a:lstStyle/>
          <a:p>
            <a:endParaRPr/>
          </a:p>
        </p:txBody>
      </p:sp>
      <p:sp>
        <p:nvSpPr>
          <p:cNvPr id="14" name="Slide Number Placeholder 4">
            <a:extLst>
              <a:ext uri="{FF2B5EF4-FFF2-40B4-BE49-F238E27FC236}">
                <a16:creationId xmlns:a16="http://schemas.microsoft.com/office/drawing/2014/main" id="{21E930FA-1C6F-43FE-849C-2BC859A6AA9A}"/>
              </a:ext>
            </a:extLst>
          </p:cNvPr>
          <p:cNvSpPr txBox="1">
            <a:spLocks/>
          </p:cNvSpPr>
          <p:nvPr userDrawn="1"/>
        </p:nvSpPr>
        <p:spPr>
          <a:xfrm>
            <a:off x="8792093" y="6076789"/>
            <a:ext cx="2631043" cy="349066"/>
          </a:xfrm>
          <a:prstGeom prst="rect">
            <a:avLst/>
          </a:prstGeom>
        </p:spPr>
        <p:txBody>
          <a:bodyPr vert="horz" lIns="91440" tIns="45720" rIns="91440" bIns="45720"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solidFill>
                  <a:schemeClr val="bg1"/>
                </a:solidFill>
              </a:rPr>
              <a:pPr/>
              <a:t>‹#›</a:t>
            </a:fld>
            <a:endParaRPr lang="en-US">
              <a:solidFill>
                <a:schemeClr val="bg1"/>
              </a:solidFill>
            </a:endParaRPr>
          </a:p>
        </p:txBody>
      </p:sp>
      <p:sp>
        <p:nvSpPr>
          <p:cNvPr id="15" name="Text Placeholder 2">
            <a:extLst>
              <a:ext uri="{FF2B5EF4-FFF2-40B4-BE49-F238E27FC236}">
                <a16:creationId xmlns:a16="http://schemas.microsoft.com/office/drawing/2014/main" id="{A2E7020E-E026-4894-B5B9-FC04267465E3}"/>
              </a:ext>
            </a:extLst>
          </p:cNvPr>
          <p:cNvSpPr>
            <a:spLocks noGrp="1"/>
          </p:cNvSpPr>
          <p:nvPr>
            <p:ph type="body" sz="quarter" idx="10"/>
          </p:nvPr>
        </p:nvSpPr>
        <p:spPr>
          <a:xfrm>
            <a:off x="355966" y="1230313"/>
            <a:ext cx="9253327" cy="4720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itle 3">
            <a:extLst>
              <a:ext uri="{FF2B5EF4-FFF2-40B4-BE49-F238E27FC236}">
                <a16:creationId xmlns:a16="http://schemas.microsoft.com/office/drawing/2014/main" id="{26E5C774-292B-4ACA-83AF-F5E4599CA28B}"/>
              </a:ext>
            </a:extLst>
          </p:cNvPr>
          <p:cNvSpPr>
            <a:spLocks noGrp="1"/>
          </p:cNvSpPr>
          <p:nvPr>
            <p:ph type="title" hasCustomPrompt="1"/>
          </p:nvPr>
        </p:nvSpPr>
        <p:spPr>
          <a:xfrm>
            <a:off x="355966" y="190500"/>
            <a:ext cx="9253327" cy="564116"/>
          </a:xfrm>
        </p:spPr>
        <p:txBody>
          <a:bodyPr/>
          <a:lstStyle/>
          <a:p>
            <a:r>
              <a:rPr lang="en-US"/>
              <a:t>TITLE</a:t>
            </a:r>
            <a:endParaRPr lang="en-GB"/>
          </a:p>
        </p:txBody>
      </p:sp>
      <p:pic>
        <p:nvPicPr>
          <p:cNvPr id="8" name="Picture 7" descr="A close up of a sign&#10;&#10;Description automatically generated">
            <a:extLst>
              <a:ext uri="{FF2B5EF4-FFF2-40B4-BE49-F238E27FC236}">
                <a16:creationId xmlns:a16="http://schemas.microsoft.com/office/drawing/2014/main" id="{CEE3BA63-F930-48CC-9113-107C873032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1301" y="5750189"/>
            <a:ext cx="1347118" cy="673559"/>
          </a:xfrm>
          <a:prstGeom prst="rect">
            <a:avLst/>
          </a:prstGeom>
        </p:spPr>
      </p:pic>
    </p:spTree>
    <p:extLst>
      <p:ext uri="{BB962C8B-B14F-4D97-AF65-F5344CB8AC3E}">
        <p14:creationId xmlns:p14="http://schemas.microsoft.com/office/powerpoint/2010/main" val="1431995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17715DCA-0767-4CE8-AA0B-15AFEF6D86AB}"/>
              </a:ext>
            </a:extLst>
          </p:cNvPr>
          <p:cNvSpPr/>
          <p:nvPr userDrawn="1"/>
        </p:nvSpPr>
        <p:spPr>
          <a:xfrm>
            <a:off x="-1" y="-1"/>
            <a:ext cx="11693526" cy="6556376"/>
          </a:xfrm>
          <a:custGeom>
            <a:avLst/>
            <a:gdLst/>
            <a:ahLst/>
            <a:cxnLst/>
            <a:rect l="l" t="t" r="r" b="b"/>
            <a:pathLst>
              <a:path w="11130280" h="6233795">
                <a:moveTo>
                  <a:pt x="0" y="6233756"/>
                </a:moveTo>
                <a:lnTo>
                  <a:pt x="11129759" y="6233756"/>
                </a:lnTo>
                <a:lnTo>
                  <a:pt x="11129759" y="0"/>
                </a:lnTo>
                <a:lnTo>
                  <a:pt x="0" y="0"/>
                </a:lnTo>
                <a:lnTo>
                  <a:pt x="0" y="6233756"/>
                </a:lnTo>
                <a:close/>
              </a:path>
            </a:pathLst>
          </a:custGeom>
          <a:solidFill>
            <a:srgbClr val="EDEDED">
              <a:alpha val="89020"/>
            </a:srgbClr>
          </a:solidFill>
        </p:spPr>
        <p:txBody>
          <a:bodyPr wrap="square" lIns="0" tIns="0" rIns="0" bIns="0" rtlCol="0"/>
          <a:lstStyle/>
          <a:p>
            <a:endParaRPr/>
          </a:p>
        </p:txBody>
      </p:sp>
      <p:sp>
        <p:nvSpPr>
          <p:cNvPr id="33" name="object 31">
            <a:extLst>
              <a:ext uri="{FF2B5EF4-FFF2-40B4-BE49-F238E27FC236}">
                <a16:creationId xmlns:a16="http://schemas.microsoft.com/office/drawing/2014/main" id="{8A2C3DEA-B27E-42A6-AD23-BEC82B363F39}"/>
              </a:ext>
            </a:extLst>
          </p:cNvPr>
          <p:cNvSpPr/>
          <p:nvPr userDrawn="1"/>
        </p:nvSpPr>
        <p:spPr>
          <a:xfrm flipV="1">
            <a:off x="-1" y="852214"/>
            <a:ext cx="11693525" cy="45719"/>
          </a:xfrm>
          <a:custGeom>
            <a:avLst/>
            <a:gdLst/>
            <a:ahLst/>
            <a:cxnLst/>
            <a:rect l="l" t="t" r="r" b="b"/>
            <a:pathLst>
              <a:path w="11130280">
                <a:moveTo>
                  <a:pt x="0" y="0"/>
                </a:moveTo>
                <a:lnTo>
                  <a:pt x="11129759" y="0"/>
                </a:lnTo>
              </a:path>
            </a:pathLst>
          </a:custGeom>
          <a:ln w="14668">
            <a:solidFill>
              <a:schemeClr val="accent1"/>
            </a:solidFill>
          </a:ln>
        </p:spPr>
        <p:txBody>
          <a:bodyPr wrap="square" lIns="0" tIns="0" rIns="0" bIns="0" rtlCol="0"/>
          <a:lstStyle/>
          <a:p>
            <a:endParaRPr/>
          </a:p>
        </p:txBody>
      </p:sp>
      <p:sp>
        <p:nvSpPr>
          <p:cNvPr id="45" name="Slide Number Placeholder 4">
            <a:extLst>
              <a:ext uri="{FF2B5EF4-FFF2-40B4-BE49-F238E27FC236}">
                <a16:creationId xmlns:a16="http://schemas.microsoft.com/office/drawing/2014/main" id="{59F2774E-2BE6-40AD-BA3E-87DFF349ED4B}"/>
              </a:ext>
            </a:extLst>
          </p:cNvPr>
          <p:cNvSpPr txBox="1">
            <a:spLocks/>
          </p:cNvSpPr>
          <p:nvPr userDrawn="1"/>
        </p:nvSpPr>
        <p:spPr>
          <a:xfrm>
            <a:off x="8792093" y="6076789"/>
            <a:ext cx="2631043" cy="349066"/>
          </a:xfrm>
          <a:prstGeom prst="rect">
            <a:avLst/>
          </a:prstGeom>
        </p:spPr>
        <p:txBody>
          <a:bodyPr vert="horz" lIns="91440" tIns="45720" rIns="91440" bIns="45720"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a:t>
            </a:fld>
            <a:endParaRPr lang="en-US"/>
          </a:p>
        </p:txBody>
      </p:sp>
      <p:sp>
        <p:nvSpPr>
          <p:cNvPr id="46" name="Title 3">
            <a:extLst>
              <a:ext uri="{FF2B5EF4-FFF2-40B4-BE49-F238E27FC236}">
                <a16:creationId xmlns:a16="http://schemas.microsoft.com/office/drawing/2014/main" id="{70E3F0DF-0E9A-481B-ACFB-33A5163ED536}"/>
              </a:ext>
            </a:extLst>
          </p:cNvPr>
          <p:cNvSpPr>
            <a:spLocks noGrp="1"/>
          </p:cNvSpPr>
          <p:nvPr>
            <p:ph type="title" hasCustomPrompt="1"/>
          </p:nvPr>
        </p:nvSpPr>
        <p:spPr>
          <a:xfrm>
            <a:off x="304801" y="190500"/>
            <a:ext cx="11099800" cy="564116"/>
          </a:xfrm>
        </p:spPr>
        <p:txBody>
          <a:bodyPr/>
          <a:lstStyle>
            <a:lvl1pPr algn="ctr">
              <a:defRPr/>
            </a:lvl1pPr>
          </a:lstStyle>
          <a:p>
            <a:r>
              <a:rPr lang="en-US"/>
              <a:t>TITLE</a:t>
            </a:r>
            <a:endParaRPr lang="en-GB"/>
          </a:p>
        </p:txBody>
      </p:sp>
      <p:sp>
        <p:nvSpPr>
          <p:cNvPr id="49" name="Content Placeholder 2">
            <a:extLst>
              <a:ext uri="{FF2B5EF4-FFF2-40B4-BE49-F238E27FC236}">
                <a16:creationId xmlns:a16="http://schemas.microsoft.com/office/drawing/2014/main" id="{B8FB8A6E-DC90-408B-A7B2-7DA2C76980D5}"/>
              </a:ext>
            </a:extLst>
          </p:cNvPr>
          <p:cNvSpPr>
            <a:spLocks noGrp="1"/>
          </p:cNvSpPr>
          <p:nvPr>
            <p:ph sz="half" idx="1"/>
          </p:nvPr>
        </p:nvSpPr>
        <p:spPr>
          <a:xfrm>
            <a:off x="304800" y="1230314"/>
            <a:ext cx="5381625" cy="42484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0" name="Content Placeholder 3">
            <a:extLst>
              <a:ext uri="{FF2B5EF4-FFF2-40B4-BE49-F238E27FC236}">
                <a16:creationId xmlns:a16="http://schemas.microsoft.com/office/drawing/2014/main" id="{D2E319B7-7800-47BA-857B-4C7FD56743E7}"/>
              </a:ext>
            </a:extLst>
          </p:cNvPr>
          <p:cNvSpPr>
            <a:spLocks noGrp="1"/>
          </p:cNvSpPr>
          <p:nvPr>
            <p:ph sz="half" idx="2"/>
          </p:nvPr>
        </p:nvSpPr>
        <p:spPr>
          <a:xfrm>
            <a:off x="6007100" y="1230314"/>
            <a:ext cx="5397500" cy="42484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close up of a sign&#10;&#10;Description automatically generated">
            <a:extLst>
              <a:ext uri="{FF2B5EF4-FFF2-40B4-BE49-F238E27FC236}">
                <a16:creationId xmlns:a16="http://schemas.microsoft.com/office/drawing/2014/main" id="{65FB0BE8-D911-4438-84C4-5730C880DD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1301" y="5750189"/>
            <a:ext cx="1347118" cy="673559"/>
          </a:xfrm>
          <a:prstGeom prst="rect">
            <a:avLst/>
          </a:prstGeom>
        </p:spPr>
      </p:pic>
    </p:spTree>
    <p:extLst>
      <p:ext uri="{BB962C8B-B14F-4D97-AF65-F5344CB8AC3E}">
        <p14:creationId xmlns:p14="http://schemas.microsoft.com/office/powerpoint/2010/main" val="182161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17715DCA-0767-4CE8-AA0B-15AFEF6D86AB}"/>
              </a:ext>
            </a:extLst>
          </p:cNvPr>
          <p:cNvSpPr/>
          <p:nvPr userDrawn="1"/>
        </p:nvSpPr>
        <p:spPr>
          <a:xfrm>
            <a:off x="-1" y="1"/>
            <a:ext cx="11693526" cy="6581004"/>
          </a:xfrm>
          <a:custGeom>
            <a:avLst/>
            <a:gdLst/>
            <a:ahLst/>
            <a:cxnLst/>
            <a:rect l="l" t="t" r="r" b="b"/>
            <a:pathLst>
              <a:path w="11130280" h="6233795">
                <a:moveTo>
                  <a:pt x="0" y="6233756"/>
                </a:moveTo>
                <a:lnTo>
                  <a:pt x="11129759" y="6233756"/>
                </a:lnTo>
                <a:lnTo>
                  <a:pt x="11129759" y="0"/>
                </a:lnTo>
                <a:lnTo>
                  <a:pt x="0" y="0"/>
                </a:lnTo>
                <a:lnTo>
                  <a:pt x="0" y="6233756"/>
                </a:lnTo>
                <a:close/>
              </a:path>
            </a:pathLst>
          </a:custGeom>
          <a:solidFill>
            <a:srgbClr val="EDEDED">
              <a:alpha val="89020"/>
            </a:srgbClr>
          </a:solidFill>
        </p:spPr>
        <p:txBody>
          <a:bodyPr wrap="square" lIns="0" tIns="0" rIns="0" bIns="0" rtlCol="0"/>
          <a:lstStyle/>
          <a:p>
            <a:endParaRPr/>
          </a:p>
        </p:txBody>
      </p:sp>
      <p:sp>
        <p:nvSpPr>
          <p:cNvPr id="33" name="object 31">
            <a:extLst>
              <a:ext uri="{FF2B5EF4-FFF2-40B4-BE49-F238E27FC236}">
                <a16:creationId xmlns:a16="http://schemas.microsoft.com/office/drawing/2014/main" id="{8A2C3DEA-B27E-42A6-AD23-BEC82B363F39}"/>
              </a:ext>
            </a:extLst>
          </p:cNvPr>
          <p:cNvSpPr/>
          <p:nvPr userDrawn="1"/>
        </p:nvSpPr>
        <p:spPr>
          <a:xfrm flipV="1">
            <a:off x="-1" y="852214"/>
            <a:ext cx="11693525" cy="45719"/>
          </a:xfrm>
          <a:custGeom>
            <a:avLst/>
            <a:gdLst/>
            <a:ahLst/>
            <a:cxnLst/>
            <a:rect l="l" t="t" r="r" b="b"/>
            <a:pathLst>
              <a:path w="11130280">
                <a:moveTo>
                  <a:pt x="0" y="0"/>
                </a:moveTo>
                <a:lnTo>
                  <a:pt x="11129759" y="0"/>
                </a:lnTo>
              </a:path>
            </a:pathLst>
          </a:custGeom>
          <a:ln w="14668">
            <a:solidFill>
              <a:schemeClr val="accent1"/>
            </a:solidFill>
          </a:ln>
        </p:spPr>
        <p:txBody>
          <a:bodyPr wrap="square" lIns="0" tIns="0" rIns="0" bIns="0" rtlCol="0"/>
          <a:lstStyle/>
          <a:p>
            <a:endParaRPr/>
          </a:p>
        </p:txBody>
      </p:sp>
      <p:sp>
        <p:nvSpPr>
          <p:cNvPr id="45" name="Slide Number Placeholder 4">
            <a:extLst>
              <a:ext uri="{FF2B5EF4-FFF2-40B4-BE49-F238E27FC236}">
                <a16:creationId xmlns:a16="http://schemas.microsoft.com/office/drawing/2014/main" id="{59F2774E-2BE6-40AD-BA3E-87DFF349ED4B}"/>
              </a:ext>
            </a:extLst>
          </p:cNvPr>
          <p:cNvSpPr txBox="1">
            <a:spLocks/>
          </p:cNvSpPr>
          <p:nvPr userDrawn="1"/>
        </p:nvSpPr>
        <p:spPr>
          <a:xfrm>
            <a:off x="8792093" y="6076789"/>
            <a:ext cx="2631043" cy="349066"/>
          </a:xfrm>
          <a:prstGeom prst="rect">
            <a:avLst/>
          </a:prstGeom>
        </p:spPr>
        <p:txBody>
          <a:bodyPr vert="horz" lIns="91440" tIns="45720" rIns="91440" bIns="45720" rtlCol="0" anchor="ctr"/>
          <a:lstStyle>
            <a:defPPr>
              <a:defRPr lang="en-US"/>
            </a:defPPr>
            <a:lvl1pPr marL="0" algn="r" defTabSz="457200" rtl="0" eaLnBrk="1" latinLnBrk="0" hangingPunct="1">
              <a:defRPr sz="1147"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a:t>
            </a:fld>
            <a:endParaRPr lang="en-US"/>
          </a:p>
        </p:txBody>
      </p:sp>
      <p:sp>
        <p:nvSpPr>
          <p:cNvPr id="46" name="Title 3">
            <a:extLst>
              <a:ext uri="{FF2B5EF4-FFF2-40B4-BE49-F238E27FC236}">
                <a16:creationId xmlns:a16="http://schemas.microsoft.com/office/drawing/2014/main" id="{70E3F0DF-0E9A-481B-ACFB-33A5163ED536}"/>
              </a:ext>
            </a:extLst>
          </p:cNvPr>
          <p:cNvSpPr>
            <a:spLocks noGrp="1"/>
          </p:cNvSpPr>
          <p:nvPr>
            <p:ph type="title" hasCustomPrompt="1"/>
          </p:nvPr>
        </p:nvSpPr>
        <p:spPr>
          <a:xfrm>
            <a:off x="304801" y="190500"/>
            <a:ext cx="11099800" cy="564116"/>
          </a:xfrm>
        </p:spPr>
        <p:txBody>
          <a:bodyPr/>
          <a:lstStyle>
            <a:lvl1pPr algn="ctr">
              <a:defRPr>
                <a:solidFill>
                  <a:schemeClr val="accent1"/>
                </a:solidFill>
              </a:defRPr>
            </a:lvl1pPr>
          </a:lstStyle>
          <a:p>
            <a:r>
              <a:rPr lang="en-US"/>
              <a:t>TITLE</a:t>
            </a:r>
            <a:endParaRPr lang="en-GB"/>
          </a:p>
        </p:txBody>
      </p:sp>
      <p:pic>
        <p:nvPicPr>
          <p:cNvPr id="13" name="Picture 12" descr="A close up of a sign&#10;&#10;Description automatically generated">
            <a:extLst>
              <a:ext uri="{FF2B5EF4-FFF2-40B4-BE49-F238E27FC236}">
                <a16:creationId xmlns:a16="http://schemas.microsoft.com/office/drawing/2014/main" id="{C31C002E-C6D7-42BD-A5B9-DBF503DA0F0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1301" y="5750189"/>
            <a:ext cx="1347118" cy="673559"/>
          </a:xfrm>
          <a:prstGeom prst="rect">
            <a:avLst/>
          </a:prstGeom>
        </p:spPr>
      </p:pic>
    </p:spTree>
    <p:extLst>
      <p:ext uri="{BB962C8B-B14F-4D97-AF65-F5344CB8AC3E}">
        <p14:creationId xmlns:p14="http://schemas.microsoft.com/office/powerpoint/2010/main" val="2751061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reak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6" name="object 3">
            <a:extLst>
              <a:ext uri="{FF2B5EF4-FFF2-40B4-BE49-F238E27FC236}">
                <a16:creationId xmlns:a16="http://schemas.microsoft.com/office/drawing/2014/main" id="{5E49C7D6-6109-4CED-895D-4E6A6B306DC0}"/>
              </a:ext>
            </a:extLst>
          </p:cNvPr>
          <p:cNvSpPr/>
          <p:nvPr userDrawn="1"/>
        </p:nvSpPr>
        <p:spPr>
          <a:xfrm>
            <a:off x="-1" y="-1"/>
            <a:ext cx="11693526" cy="6549255"/>
          </a:xfrm>
          <a:custGeom>
            <a:avLst/>
            <a:gdLst/>
            <a:ahLst/>
            <a:cxnLst/>
            <a:rect l="l" t="t" r="r" b="b"/>
            <a:pathLst>
              <a:path w="11130280" h="6233795">
                <a:moveTo>
                  <a:pt x="0" y="6233756"/>
                </a:moveTo>
                <a:lnTo>
                  <a:pt x="11129759" y="6233756"/>
                </a:lnTo>
                <a:lnTo>
                  <a:pt x="11129759" y="0"/>
                </a:lnTo>
                <a:lnTo>
                  <a:pt x="0" y="0"/>
                </a:lnTo>
                <a:lnTo>
                  <a:pt x="0" y="6233756"/>
                </a:lnTo>
                <a:close/>
              </a:path>
            </a:pathLst>
          </a:custGeom>
          <a:solidFill>
            <a:srgbClr val="EDEDED">
              <a:alpha val="34902"/>
            </a:srgbClr>
          </a:solidFill>
        </p:spPr>
        <p:txBody>
          <a:bodyPr wrap="square" lIns="0" tIns="0" rIns="0" bIns="0" rtlCol="0"/>
          <a:lstStyle/>
          <a:p>
            <a:endParaRPr sz="100"/>
          </a:p>
        </p:txBody>
      </p:sp>
      <p:sp>
        <p:nvSpPr>
          <p:cNvPr id="3" name="Text Placeholder 2">
            <a:extLst>
              <a:ext uri="{FF2B5EF4-FFF2-40B4-BE49-F238E27FC236}">
                <a16:creationId xmlns:a16="http://schemas.microsoft.com/office/drawing/2014/main" id="{3CF57544-39DA-4B20-A1FE-27834C634BFF}"/>
              </a:ext>
            </a:extLst>
          </p:cNvPr>
          <p:cNvSpPr>
            <a:spLocks noGrp="1"/>
          </p:cNvSpPr>
          <p:nvPr>
            <p:ph type="body" sz="quarter" idx="10" hasCustomPrompt="1"/>
          </p:nvPr>
        </p:nvSpPr>
        <p:spPr>
          <a:xfrm>
            <a:off x="631498" y="1592494"/>
            <a:ext cx="5978525" cy="1124454"/>
          </a:xfrm>
        </p:spPr>
        <p:txBody>
          <a:bodyPr anchor="b" anchorCtr="0">
            <a:noAutofit/>
          </a:bodyPr>
          <a:lstStyle>
            <a:lvl1pPr marL="0" indent="0">
              <a:buNone/>
              <a:defRPr sz="39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 Sections</a:t>
            </a:r>
          </a:p>
        </p:txBody>
      </p:sp>
      <p:cxnSp>
        <p:nvCxnSpPr>
          <p:cNvPr id="4" name="Straight Connector 3">
            <a:extLst>
              <a:ext uri="{FF2B5EF4-FFF2-40B4-BE49-F238E27FC236}">
                <a16:creationId xmlns:a16="http://schemas.microsoft.com/office/drawing/2014/main" id="{8E493488-D50A-489A-9A52-D434A2FBF97B}"/>
              </a:ext>
            </a:extLst>
          </p:cNvPr>
          <p:cNvCxnSpPr/>
          <p:nvPr userDrawn="1"/>
        </p:nvCxnSpPr>
        <p:spPr>
          <a:xfrm>
            <a:off x="631498" y="2907587"/>
            <a:ext cx="173155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A82A9AA-7EC9-46BB-8FB0-7207BF2A31AD}"/>
              </a:ext>
            </a:extLst>
          </p:cNvPr>
          <p:cNvSpPr>
            <a:spLocks noGrp="1"/>
          </p:cNvSpPr>
          <p:nvPr>
            <p:ph type="body" sz="quarter" idx="11" hasCustomPrompt="1"/>
          </p:nvPr>
        </p:nvSpPr>
        <p:spPr>
          <a:xfrm>
            <a:off x="631825" y="3103562"/>
            <a:ext cx="5978198" cy="882797"/>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Further Information</a:t>
            </a:r>
            <a:endParaRPr lang="en-GB"/>
          </a:p>
        </p:txBody>
      </p:sp>
      <p:pic>
        <p:nvPicPr>
          <p:cNvPr id="17" name="Picture 16" descr="A picture containing object, drawing, light&#10;&#10;Description automatically generated">
            <a:extLst>
              <a:ext uri="{FF2B5EF4-FFF2-40B4-BE49-F238E27FC236}">
                <a16:creationId xmlns:a16="http://schemas.microsoft.com/office/drawing/2014/main" id="{C1D5E1FA-993C-483F-A246-3EB6793B27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2208" y="5812983"/>
            <a:ext cx="1192737" cy="492866"/>
          </a:xfrm>
          <a:prstGeom prst="rect">
            <a:avLst/>
          </a:prstGeom>
        </p:spPr>
      </p:pic>
    </p:spTree>
    <p:extLst>
      <p:ext uri="{BB962C8B-B14F-4D97-AF65-F5344CB8AC3E}">
        <p14:creationId xmlns:p14="http://schemas.microsoft.com/office/powerpoint/2010/main" val="3059278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30.xml"/><Relationship Id="rId1" Type="http://schemas.openxmlformats.org/officeDocument/2006/relationships/slideLayout" Target="../slideLayouts/slideLayout29.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34.xml"/><Relationship Id="rId1"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3930" y="349067"/>
            <a:ext cx="10085665" cy="12672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03930" y="1745331"/>
            <a:ext cx="10085665" cy="4159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258552" y="6076789"/>
            <a:ext cx="2631043" cy="349066"/>
          </a:xfrm>
          <a:prstGeom prst="rect">
            <a:avLst/>
          </a:prstGeom>
        </p:spPr>
        <p:txBody>
          <a:bodyPr vert="horz" lIns="91440" tIns="45720" rIns="91440" bIns="45720" rtlCol="0" anchor="ctr"/>
          <a:lstStyle>
            <a:lvl1pPr algn="r">
              <a:defRPr sz="1147">
                <a:solidFill>
                  <a:schemeClr val="accent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567520059"/>
      </p:ext>
    </p:extLst>
  </p:cSld>
  <p:clrMap bg1="lt1" tx1="dk1" bg2="lt2" tx2="dk2" accent1="accent1" accent2="accent2" accent3="accent3" accent4="accent4" accent5="accent5" accent6="accent6" hlink="hlink" folHlink="folHlink"/>
  <p:sldLayoutIdLst>
    <p:sldLayoutId id="2147483667" r:id="rId1"/>
    <p:sldLayoutId id="2147483676" r:id="rId2"/>
    <p:sldLayoutId id="2147483657" r:id="rId3"/>
    <p:sldLayoutId id="2147483669" r:id="rId4"/>
    <p:sldLayoutId id="2147483671" r:id="rId5"/>
    <p:sldLayoutId id="2147483672" r:id="rId6"/>
    <p:sldLayoutId id="2147483670" r:id="rId7"/>
    <p:sldLayoutId id="2147483675" r:id="rId8"/>
    <p:sldLayoutId id="2147483673" r:id="rId9"/>
    <p:sldLayoutId id="2147483684" r:id="rId10"/>
  </p:sldLayoutIdLst>
  <p:txStyles>
    <p:titleStyle>
      <a:lvl1pPr algn="l" defTabSz="874166" rtl="0" eaLnBrk="1" latinLnBrk="0" hangingPunct="1">
        <a:lnSpc>
          <a:spcPct val="90000"/>
        </a:lnSpc>
        <a:spcBef>
          <a:spcPct val="0"/>
        </a:spcBef>
        <a:buNone/>
        <a:defRPr sz="4206" kern="1200" cap="all" baseline="0">
          <a:solidFill>
            <a:schemeClr val="accent1"/>
          </a:solidFill>
          <a:latin typeface="+mj-lt"/>
          <a:ea typeface="+mj-ea"/>
          <a:cs typeface="+mj-cs"/>
        </a:defRPr>
      </a:lvl1pPr>
    </p:titleStyle>
    <p:bodyStyle>
      <a:lvl1pPr marL="218542" indent="-218542" algn="l" defTabSz="874166" rtl="0" eaLnBrk="1" latinLnBrk="0" hangingPunct="1">
        <a:lnSpc>
          <a:spcPct val="90000"/>
        </a:lnSpc>
        <a:spcBef>
          <a:spcPts val="956"/>
        </a:spcBef>
        <a:buFont typeface="Arial" panose="020B0604020202020204" pitchFamily="34" charset="0"/>
        <a:buChar char="•"/>
        <a:defRPr sz="2000" kern="1200">
          <a:solidFill>
            <a:schemeClr val="tx1"/>
          </a:solidFill>
          <a:latin typeface="+mn-lt"/>
          <a:ea typeface="+mn-ea"/>
          <a:cs typeface="+mn-cs"/>
        </a:defRPr>
      </a:lvl1pPr>
      <a:lvl2pPr marL="655625" indent="-218542" algn="l" defTabSz="874166" rtl="0" eaLnBrk="1" latinLnBrk="0" hangingPunct="1">
        <a:lnSpc>
          <a:spcPct val="90000"/>
        </a:lnSpc>
        <a:spcBef>
          <a:spcPts val="478"/>
        </a:spcBef>
        <a:buFont typeface="Arial" panose="020B0604020202020204" pitchFamily="34" charset="0"/>
        <a:buChar char="•"/>
        <a:defRPr sz="1800" kern="1200">
          <a:solidFill>
            <a:schemeClr val="tx1"/>
          </a:solidFill>
          <a:latin typeface="+mn-lt"/>
          <a:ea typeface="+mn-ea"/>
          <a:cs typeface="+mn-cs"/>
        </a:defRPr>
      </a:lvl2pPr>
      <a:lvl3pPr marL="1092708" indent="-218542" algn="l" defTabSz="874166" rtl="0" eaLnBrk="1" latinLnBrk="0" hangingPunct="1">
        <a:lnSpc>
          <a:spcPct val="90000"/>
        </a:lnSpc>
        <a:spcBef>
          <a:spcPts val="478"/>
        </a:spcBef>
        <a:buFont typeface="Arial" panose="020B0604020202020204" pitchFamily="34" charset="0"/>
        <a:buChar char="•"/>
        <a:defRPr sz="1800" kern="1200">
          <a:solidFill>
            <a:schemeClr val="tx1"/>
          </a:solidFill>
          <a:latin typeface="+mn-lt"/>
          <a:ea typeface="+mn-ea"/>
          <a:cs typeface="+mn-cs"/>
        </a:defRPr>
      </a:lvl3pPr>
      <a:lvl4pPr marL="1529791" indent="-218542" algn="l" defTabSz="874166" rtl="0" eaLnBrk="1" latinLnBrk="0" hangingPunct="1">
        <a:lnSpc>
          <a:spcPct val="90000"/>
        </a:lnSpc>
        <a:spcBef>
          <a:spcPts val="478"/>
        </a:spcBef>
        <a:buFont typeface="Arial" panose="020B0604020202020204" pitchFamily="34" charset="0"/>
        <a:buChar char="•"/>
        <a:defRPr sz="1600" kern="1200">
          <a:solidFill>
            <a:schemeClr val="tx1"/>
          </a:solidFill>
          <a:latin typeface="+mn-lt"/>
          <a:ea typeface="+mn-ea"/>
          <a:cs typeface="+mn-cs"/>
        </a:defRPr>
      </a:lvl4pPr>
      <a:lvl5pPr marL="1966874" indent="-218542" algn="l" defTabSz="874166" rtl="0" eaLnBrk="1" latinLnBrk="0" hangingPunct="1">
        <a:lnSpc>
          <a:spcPct val="90000"/>
        </a:lnSpc>
        <a:spcBef>
          <a:spcPts val="478"/>
        </a:spcBef>
        <a:buFont typeface="Arial" panose="020B0604020202020204" pitchFamily="34" charset="0"/>
        <a:buChar char="•"/>
        <a:defRPr sz="1600" kern="1200">
          <a:solidFill>
            <a:schemeClr val="tx1"/>
          </a:solidFill>
          <a:latin typeface="+mn-lt"/>
          <a:ea typeface="+mn-ea"/>
          <a:cs typeface="+mn-cs"/>
        </a:defRPr>
      </a:lvl5pPr>
      <a:lvl6pPr marL="2403958"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6pPr>
      <a:lvl7pPr marL="2841041"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7pPr>
      <a:lvl8pPr marL="3278124"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8pPr>
      <a:lvl9pPr marL="3715207"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9pPr>
    </p:bodyStyle>
    <p:otherStyle>
      <a:defPPr>
        <a:defRPr lang="en-US"/>
      </a:defPPr>
      <a:lvl1pPr marL="0" algn="l" defTabSz="874166" rtl="0" eaLnBrk="1" latinLnBrk="0" hangingPunct="1">
        <a:defRPr sz="1721" kern="1200">
          <a:solidFill>
            <a:schemeClr val="tx1"/>
          </a:solidFill>
          <a:latin typeface="+mn-lt"/>
          <a:ea typeface="+mn-ea"/>
          <a:cs typeface="+mn-cs"/>
        </a:defRPr>
      </a:lvl1pPr>
      <a:lvl2pPr marL="437083" algn="l" defTabSz="874166" rtl="0" eaLnBrk="1" latinLnBrk="0" hangingPunct="1">
        <a:defRPr sz="1721" kern="1200">
          <a:solidFill>
            <a:schemeClr val="tx1"/>
          </a:solidFill>
          <a:latin typeface="+mn-lt"/>
          <a:ea typeface="+mn-ea"/>
          <a:cs typeface="+mn-cs"/>
        </a:defRPr>
      </a:lvl2pPr>
      <a:lvl3pPr marL="874166" algn="l" defTabSz="874166" rtl="0" eaLnBrk="1" latinLnBrk="0" hangingPunct="1">
        <a:defRPr sz="1721" kern="1200">
          <a:solidFill>
            <a:schemeClr val="tx1"/>
          </a:solidFill>
          <a:latin typeface="+mn-lt"/>
          <a:ea typeface="+mn-ea"/>
          <a:cs typeface="+mn-cs"/>
        </a:defRPr>
      </a:lvl3pPr>
      <a:lvl4pPr marL="1311250" algn="l" defTabSz="874166" rtl="0" eaLnBrk="1" latinLnBrk="0" hangingPunct="1">
        <a:defRPr sz="1721" kern="1200">
          <a:solidFill>
            <a:schemeClr val="tx1"/>
          </a:solidFill>
          <a:latin typeface="+mn-lt"/>
          <a:ea typeface="+mn-ea"/>
          <a:cs typeface="+mn-cs"/>
        </a:defRPr>
      </a:lvl4pPr>
      <a:lvl5pPr marL="1748333" algn="l" defTabSz="874166" rtl="0" eaLnBrk="1" latinLnBrk="0" hangingPunct="1">
        <a:defRPr sz="1721" kern="1200">
          <a:solidFill>
            <a:schemeClr val="tx1"/>
          </a:solidFill>
          <a:latin typeface="+mn-lt"/>
          <a:ea typeface="+mn-ea"/>
          <a:cs typeface="+mn-cs"/>
        </a:defRPr>
      </a:lvl5pPr>
      <a:lvl6pPr marL="2185416" algn="l" defTabSz="874166" rtl="0" eaLnBrk="1" latinLnBrk="0" hangingPunct="1">
        <a:defRPr sz="1721" kern="1200">
          <a:solidFill>
            <a:schemeClr val="tx1"/>
          </a:solidFill>
          <a:latin typeface="+mn-lt"/>
          <a:ea typeface="+mn-ea"/>
          <a:cs typeface="+mn-cs"/>
        </a:defRPr>
      </a:lvl6pPr>
      <a:lvl7pPr marL="2622499" algn="l" defTabSz="874166" rtl="0" eaLnBrk="1" latinLnBrk="0" hangingPunct="1">
        <a:defRPr sz="1721" kern="1200">
          <a:solidFill>
            <a:schemeClr val="tx1"/>
          </a:solidFill>
          <a:latin typeface="+mn-lt"/>
          <a:ea typeface="+mn-ea"/>
          <a:cs typeface="+mn-cs"/>
        </a:defRPr>
      </a:lvl7pPr>
      <a:lvl8pPr marL="3059582" algn="l" defTabSz="874166" rtl="0" eaLnBrk="1" latinLnBrk="0" hangingPunct="1">
        <a:defRPr sz="1721" kern="1200">
          <a:solidFill>
            <a:schemeClr val="tx1"/>
          </a:solidFill>
          <a:latin typeface="+mn-lt"/>
          <a:ea typeface="+mn-ea"/>
          <a:cs typeface="+mn-cs"/>
        </a:defRPr>
      </a:lvl8pPr>
      <a:lvl9pPr marL="3496666" algn="l" defTabSz="874166" rtl="0" eaLnBrk="1" latinLnBrk="0" hangingPunct="1">
        <a:defRPr sz="172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3930" y="349067"/>
            <a:ext cx="10085665" cy="12672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03930" y="1745331"/>
            <a:ext cx="10085665" cy="4159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258552" y="6076789"/>
            <a:ext cx="2631043" cy="349066"/>
          </a:xfrm>
          <a:prstGeom prst="rect">
            <a:avLst/>
          </a:prstGeom>
        </p:spPr>
        <p:txBody>
          <a:bodyPr vert="horz" lIns="91440" tIns="45720" rIns="91440" bIns="45720" rtlCol="0" anchor="ctr"/>
          <a:lstStyle>
            <a:lvl1pPr algn="r">
              <a:defRPr sz="1147">
                <a:solidFill>
                  <a:schemeClr val="accent2"/>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417654569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874166" rtl="0" eaLnBrk="1" latinLnBrk="0" hangingPunct="1">
        <a:lnSpc>
          <a:spcPct val="90000"/>
        </a:lnSpc>
        <a:spcBef>
          <a:spcPct val="0"/>
        </a:spcBef>
        <a:buNone/>
        <a:defRPr sz="4206" kern="1200" cap="all" baseline="0">
          <a:solidFill>
            <a:schemeClr val="accent1"/>
          </a:solidFill>
          <a:latin typeface="+mj-lt"/>
          <a:ea typeface="+mj-ea"/>
          <a:cs typeface="+mj-cs"/>
        </a:defRPr>
      </a:lvl1pPr>
    </p:titleStyle>
    <p:bodyStyle>
      <a:lvl1pPr marL="218542" indent="-218542" algn="l" defTabSz="874166" rtl="0" eaLnBrk="1" latinLnBrk="0" hangingPunct="1">
        <a:lnSpc>
          <a:spcPct val="90000"/>
        </a:lnSpc>
        <a:spcBef>
          <a:spcPts val="956"/>
        </a:spcBef>
        <a:buFont typeface="Arial" panose="020B0604020202020204" pitchFamily="34" charset="0"/>
        <a:buChar char="•"/>
        <a:defRPr sz="2000" kern="1200">
          <a:solidFill>
            <a:schemeClr val="tx1"/>
          </a:solidFill>
          <a:latin typeface="+mn-lt"/>
          <a:ea typeface="+mn-ea"/>
          <a:cs typeface="+mn-cs"/>
        </a:defRPr>
      </a:lvl1pPr>
      <a:lvl2pPr marL="655625" indent="-218542" algn="l" defTabSz="874166" rtl="0" eaLnBrk="1" latinLnBrk="0" hangingPunct="1">
        <a:lnSpc>
          <a:spcPct val="90000"/>
        </a:lnSpc>
        <a:spcBef>
          <a:spcPts val="478"/>
        </a:spcBef>
        <a:buFont typeface="Arial" panose="020B0604020202020204" pitchFamily="34" charset="0"/>
        <a:buChar char="•"/>
        <a:defRPr sz="1800" kern="1200">
          <a:solidFill>
            <a:schemeClr val="tx1"/>
          </a:solidFill>
          <a:latin typeface="+mn-lt"/>
          <a:ea typeface="+mn-ea"/>
          <a:cs typeface="+mn-cs"/>
        </a:defRPr>
      </a:lvl2pPr>
      <a:lvl3pPr marL="1092708" indent="-218542" algn="l" defTabSz="874166" rtl="0" eaLnBrk="1" latinLnBrk="0" hangingPunct="1">
        <a:lnSpc>
          <a:spcPct val="90000"/>
        </a:lnSpc>
        <a:spcBef>
          <a:spcPts val="478"/>
        </a:spcBef>
        <a:buFont typeface="Arial" panose="020B0604020202020204" pitchFamily="34" charset="0"/>
        <a:buChar char="•"/>
        <a:defRPr sz="1800" kern="1200">
          <a:solidFill>
            <a:schemeClr val="tx1"/>
          </a:solidFill>
          <a:latin typeface="+mn-lt"/>
          <a:ea typeface="+mn-ea"/>
          <a:cs typeface="+mn-cs"/>
        </a:defRPr>
      </a:lvl3pPr>
      <a:lvl4pPr marL="1529791" indent="-218542" algn="l" defTabSz="874166" rtl="0" eaLnBrk="1" latinLnBrk="0" hangingPunct="1">
        <a:lnSpc>
          <a:spcPct val="90000"/>
        </a:lnSpc>
        <a:spcBef>
          <a:spcPts val="478"/>
        </a:spcBef>
        <a:buFont typeface="Arial" panose="020B0604020202020204" pitchFamily="34" charset="0"/>
        <a:buChar char="•"/>
        <a:defRPr sz="1600" kern="1200">
          <a:solidFill>
            <a:schemeClr val="tx1"/>
          </a:solidFill>
          <a:latin typeface="+mn-lt"/>
          <a:ea typeface="+mn-ea"/>
          <a:cs typeface="+mn-cs"/>
        </a:defRPr>
      </a:lvl4pPr>
      <a:lvl5pPr marL="1966874" indent="-218542" algn="l" defTabSz="874166" rtl="0" eaLnBrk="1" latinLnBrk="0" hangingPunct="1">
        <a:lnSpc>
          <a:spcPct val="90000"/>
        </a:lnSpc>
        <a:spcBef>
          <a:spcPts val="478"/>
        </a:spcBef>
        <a:buFont typeface="Arial" panose="020B0604020202020204" pitchFamily="34" charset="0"/>
        <a:buChar char="•"/>
        <a:defRPr sz="1600" kern="1200">
          <a:solidFill>
            <a:schemeClr val="tx1"/>
          </a:solidFill>
          <a:latin typeface="+mn-lt"/>
          <a:ea typeface="+mn-ea"/>
          <a:cs typeface="+mn-cs"/>
        </a:defRPr>
      </a:lvl5pPr>
      <a:lvl6pPr marL="2403958"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6pPr>
      <a:lvl7pPr marL="2841041"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7pPr>
      <a:lvl8pPr marL="3278124"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8pPr>
      <a:lvl9pPr marL="3715207"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9pPr>
    </p:bodyStyle>
    <p:otherStyle>
      <a:defPPr>
        <a:defRPr lang="en-US"/>
      </a:defPPr>
      <a:lvl1pPr marL="0" algn="l" defTabSz="874166" rtl="0" eaLnBrk="1" latinLnBrk="0" hangingPunct="1">
        <a:defRPr sz="1721" kern="1200">
          <a:solidFill>
            <a:schemeClr val="tx1"/>
          </a:solidFill>
          <a:latin typeface="+mn-lt"/>
          <a:ea typeface="+mn-ea"/>
          <a:cs typeface="+mn-cs"/>
        </a:defRPr>
      </a:lvl1pPr>
      <a:lvl2pPr marL="437083" algn="l" defTabSz="874166" rtl="0" eaLnBrk="1" latinLnBrk="0" hangingPunct="1">
        <a:defRPr sz="1721" kern="1200">
          <a:solidFill>
            <a:schemeClr val="tx1"/>
          </a:solidFill>
          <a:latin typeface="+mn-lt"/>
          <a:ea typeface="+mn-ea"/>
          <a:cs typeface="+mn-cs"/>
        </a:defRPr>
      </a:lvl2pPr>
      <a:lvl3pPr marL="874166" algn="l" defTabSz="874166" rtl="0" eaLnBrk="1" latinLnBrk="0" hangingPunct="1">
        <a:defRPr sz="1721" kern="1200">
          <a:solidFill>
            <a:schemeClr val="tx1"/>
          </a:solidFill>
          <a:latin typeface="+mn-lt"/>
          <a:ea typeface="+mn-ea"/>
          <a:cs typeface="+mn-cs"/>
        </a:defRPr>
      </a:lvl3pPr>
      <a:lvl4pPr marL="1311250" algn="l" defTabSz="874166" rtl="0" eaLnBrk="1" latinLnBrk="0" hangingPunct="1">
        <a:defRPr sz="1721" kern="1200">
          <a:solidFill>
            <a:schemeClr val="tx1"/>
          </a:solidFill>
          <a:latin typeface="+mn-lt"/>
          <a:ea typeface="+mn-ea"/>
          <a:cs typeface="+mn-cs"/>
        </a:defRPr>
      </a:lvl4pPr>
      <a:lvl5pPr marL="1748333" algn="l" defTabSz="874166" rtl="0" eaLnBrk="1" latinLnBrk="0" hangingPunct="1">
        <a:defRPr sz="1721" kern="1200">
          <a:solidFill>
            <a:schemeClr val="tx1"/>
          </a:solidFill>
          <a:latin typeface="+mn-lt"/>
          <a:ea typeface="+mn-ea"/>
          <a:cs typeface="+mn-cs"/>
        </a:defRPr>
      </a:lvl5pPr>
      <a:lvl6pPr marL="2185416" algn="l" defTabSz="874166" rtl="0" eaLnBrk="1" latinLnBrk="0" hangingPunct="1">
        <a:defRPr sz="1721" kern="1200">
          <a:solidFill>
            <a:schemeClr val="tx1"/>
          </a:solidFill>
          <a:latin typeface="+mn-lt"/>
          <a:ea typeface="+mn-ea"/>
          <a:cs typeface="+mn-cs"/>
        </a:defRPr>
      </a:lvl6pPr>
      <a:lvl7pPr marL="2622499" algn="l" defTabSz="874166" rtl="0" eaLnBrk="1" latinLnBrk="0" hangingPunct="1">
        <a:defRPr sz="1721" kern="1200">
          <a:solidFill>
            <a:schemeClr val="tx1"/>
          </a:solidFill>
          <a:latin typeface="+mn-lt"/>
          <a:ea typeface="+mn-ea"/>
          <a:cs typeface="+mn-cs"/>
        </a:defRPr>
      </a:lvl7pPr>
      <a:lvl8pPr marL="3059582" algn="l" defTabSz="874166" rtl="0" eaLnBrk="1" latinLnBrk="0" hangingPunct="1">
        <a:defRPr sz="1721" kern="1200">
          <a:solidFill>
            <a:schemeClr val="tx1"/>
          </a:solidFill>
          <a:latin typeface="+mn-lt"/>
          <a:ea typeface="+mn-ea"/>
          <a:cs typeface="+mn-cs"/>
        </a:defRPr>
      </a:lvl8pPr>
      <a:lvl9pPr marL="3496666" algn="l" defTabSz="874166" rtl="0" eaLnBrk="1" latinLnBrk="0" hangingPunct="1">
        <a:defRPr sz="172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95463" y="344167"/>
            <a:ext cx="8632031" cy="688333"/>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1795463" y="1376667"/>
            <a:ext cx="8632031" cy="4130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90563" y="6198442"/>
            <a:ext cx="10451663" cy="137667"/>
          </a:xfrm>
          <a:prstGeom prst="rect">
            <a:avLst/>
          </a:prstGeom>
        </p:spPr>
        <p:txBody>
          <a:bodyPr vert="horz" lIns="0" tIns="0" rIns="0" bIns="0" rtlCol="0" anchor="t" anchorCtr="0"/>
          <a:lstStyle>
            <a:lvl1pPr algn="ctr">
              <a:defRPr sz="860">
                <a:solidFill>
                  <a:srgbClr val="1F144A"/>
                </a:solidFill>
                <a:latin typeface="Lato" panose="020F0502020204030203" pitchFamily="34" charset="77"/>
              </a:defRPr>
            </a:lvl1pPr>
          </a:lstStyle>
          <a:p>
            <a:r>
              <a:rPr lang="en-US"/>
              <a:t>Controlled</a:t>
            </a:r>
          </a:p>
        </p:txBody>
      </p:sp>
      <p:sp>
        <p:nvSpPr>
          <p:cNvPr id="4" name="Date Placeholder 3"/>
          <p:cNvSpPr>
            <a:spLocks noGrp="1"/>
          </p:cNvSpPr>
          <p:nvPr>
            <p:ph type="dt" sz="half" idx="2"/>
          </p:nvPr>
        </p:nvSpPr>
        <p:spPr>
          <a:xfrm>
            <a:off x="8780502" y="6198442"/>
            <a:ext cx="2365177" cy="137667"/>
          </a:xfrm>
          <a:prstGeom prst="rect">
            <a:avLst/>
          </a:prstGeom>
        </p:spPr>
        <p:txBody>
          <a:bodyPr vert="horz" lIns="0" tIns="0" rIns="0" bIns="0" rtlCol="0" anchor="t" anchorCtr="0"/>
          <a:lstStyle>
            <a:lvl1pPr algn="r">
              <a:defRPr sz="860" b="1">
                <a:solidFill>
                  <a:srgbClr val="1F144A"/>
                </a:solidFill>
                <a:latin typeface="Lato" panose="020F0502020204030203" pitchFamily="34" charset="77"/>
              </a:defRPr>
            </a:lvl1pPr>
          </a:lstStyle>
          <a:p>
            <a:r>
              <a:rPr lang="en-GB"/>
              <a:t>12 November 2020</a:t>
            </a:r>
            <a:endParaRPr lang="en-US"/>
          </a:p>
        </p:txBody>
      </p:sp>
    </p:spTree>
    <p:extLst>
      <p:ext uri="{BB962C8B-B14F-4D97-AF65-F5344CB8AC3E}">
        <p14:creationId xmlns:p14="http://schemas.microsoft.com/office/powerpoint/2010/main" val="409439789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Lst>
  <p:hf sldNum="0" hdr="0"/>
  <p:txStyles>
    <p:titleStyle>
      <a:lvl1pPr algn="l" defTabSz="874144" rtl="0" eaLnBrk="1" latinLnBrk="0" hangingPunct="1">
        <a:lnSpc>
          <a:spcPct val="90000"/>
        </a:lnSpc>
        <a:spcBef>
          <a:spcPct val="0"/>
        </a:spcBef>
        <a:buNone/>
        <a:defRPr sz="2486" b="1" kern="1200">
          <a:solidFill>
            <a:schemeClr val="accent1"/>
          </a:solidFill>
          <a:latin typeface="Lato" panose="020F0502020204030203" pitchFamily="34" charset="77"/>
          <a:ea typeface="+mj-ea"/>
          <a:cs typeface="+mj-cs"/>
        </a:defRPr>
      </a:lvl1pPr>
    </p:titleStyle>
    <p:bodyStyle>
      <a:lvl1pPr marL="0" indent="0" algn="l" defTabSz="874144" rtl="0" eaLnBrk="1" latinLnBrk="0" hangingPunct="1">
        <a:lnSpc>
          <a:spcPct val="90000"/>
        </a:lnSpc>
        <a:spcBef>
          <a:spcPts val="956"/>
        </a:spcBef>
        <a:buFontTx/>
        <a:buNone/>
        <a:defRPr sz="1530" b="1" kern="1200">
          <a:solidFill>
            <a:srgbClr val="1F144A"/>
          </a:solidFill>
          <a:latin typeface="Lato" panose="020F0502020204030203" pitchFamily="34" charset="77"/>
          <a:ea typeface="+mn-ea"/>
          <a:cs typeface="+mn-cs"/>
        </a:defRPr>
      </a:lvl1pPr>
      <a:lvl2pPr marL="437073" indent="0" algn="l" defTabSz="874144" rtl="0" eaLnBrk="1" latinLnBrk="0" hangingPunct="1">
        <a:lnSpc>
          <a:spcPct val="90000"/>
        </a:lnSpc>
        <a:spcBef>
          <a:spcPts val="478"/>
        </a:spcBef>
        <a:buFontTx/>
        <a:buNone/>
        <a:defRPr sz="1338" kern="1200">
          <a:solidFill>
            <a:srgbClr val="1F144A"/>
          </a:solidFill>
          <a:latin typeface="Lato" panose="020F0502020204030203" pitchFamily="34" charset="77"/>
          <a:ea typeface="+mn-ea"/>
          <a:cs typeface="+mn-cs"/>
        </a:defRPr>
      </a:lvl2pPr>
      <a:lvl3pPr marL="874144" indent="0" algn="l" defTabSz="874144" rtl="0" eaLnBrk="1" latinLnBrk="0" hangingPunct="1">
        <a:lnSpc>
          <a:spcPct val="90000"/>
        </a:lnSpc>
        <a:spcBef>
          <a:spcPts val="478"/>
        </a:spcBef>
        <a:buFontTx/>
        <a:buNone/>
        <a:defRPr sz="1147" kern="1200">
          <a:solidFill>
            <a:srgbClr val="1F144A"/>
          </a:solidFill>
          <a:latin typeface="Lato" panose="020F0502020204030203" pitchFamily="34" charset="77"/>
          <a:ea typeface="+mn-ea"/>
          <a:cs typeface="+mn-cs"/>
        </a:defRPr>
      </a:lvl3pPr>
      <a:lvl4pPr marL="1311217" indent="0" algn="l" defTabSz="874144" rtl="0" eaLnBrk="1" latinLnBrk="0" hangingPunct="1">
        <a:lnSpc>
          <a:spcPct val="90000"/>
        </a:lnSpc>
        <a:spcBef>
          <a:spcPts val="478"/>
        </a:spcBef>
        <a:buFontTx/>
        <a:buNone/>
        <a:defRPr sz="1052" kern="1200">
          <a:solidFill>
            <a:srgbClr val="1F144A"/>
          </a:solidFill>
          <a:latin typeface="Lato" panose="020F0502020204030203" pitchFamily="34" charset="77"/>
          <a:ea typeface="+mn-ea"/>
          <a:cs typeface="+mn-cs"/>
        </a:defRPr>
      </a:lvl4pPr>
      <a:lvl5pPr marL="1748289" indent="0" algn="l" defTabSz="874144" rtl="0" eaLnBrk="1" latinLnBrk="0" hangingPunct="1">
        <a:lnSpc>
          <a:spcPct val="90000"/>
        </a:lnSpc>
        <a:spcBef>
          <a:spcPts val="478"/>
        </a:spcBef>
        <a:buFontTx/>
        <a:buNone/>
        <a:defRPr sz="956" kern="1200">
          <a:solidFill>
            <a:srgbClr val="1F144A"/>
          </a:solidFill>
          <a:latin typeface="Lato" panose="020F0502020204030203" pitchFamily="34" charset="77"/>
          <a:ea typeface="+mn-ea"/>
          <a:cs typeface="+mn-cs"/>
        </a:defRPr>
      </a:lvl5pPr>
      <a:lvl6pPr marL="2403897" indent="-218536" algn="l" defTabSz="874144"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6pPr>
      <a:lvl7pPr marL="2840970" indent="-218536" algn="l" defTabSz="874144"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7pPr>
      <a:lvl8pPr marL="3278042" indent="-218536" algn="l" defTabSz="874144"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8pPr>
      <a:lvl9pPr marL="3715114" indent="-218536" algn="l" defTabSz="874144"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9pPr>
    </p:bodyStyle>
    <p:otherStyle>
      <a:defPPr>
        <a:defRPr lang="en-US"/>
      </a:defPPr>
      <a:lvl1pPr marL="0" algn="l" defTabSz="874144" rtl="0" eaLnBrk="1" latinLnBrk="0" hangingPunct="1">
        <a:defRPr sz="1721" kern="1200">
          <a:solidFill>
            <a:schemeClr val="tx1"/>
          </a:solidFill>
          <a:latin typeface="+mn-lt"/>
          <a:ea typeface="+mn-ea"/>
          <a:cs typeface="+mn-cs"/>
        </a:defRPr>
      </a:lvl1pPr>
      <a:lvl2pPr marL="437073" algn="l" defTabSz="874144" rtl="0" eaLnBrk="1" latinLnBrk="0" hangingPunct="1">
        <a:defRPr sz="1721" kern="1200">
          <a:solidFill>
            <a:schemeClr val="tx1"/>
          </a:solidFill>
          <a:latin typeface="+mn-lt"/>
          <a:ea typeface="+mn-ea"/>
          <a:cs typeface="+mn-cs"/>
        </a:defRPr>
      </a:lvl2pPr>
      <a:lvl3pPr marL="874144" algn="l" defTabSz="874144" rtl="0" eaLnBrk="1" latinLnBrk="0" hangingPunct="1">
        <a:defRPr sz="1721" kern="1200">
          <a:solidFill>
            <a:schemeClr val="tx1"/>
          </a:solidFill>
          <a:latin typeface="+mn-lt"/>
          <a:ea typeface="+mn-ea"/>
          <a:cs typeface="+mn-cs"/>
        </a:defRPr>
      </a:lvl3pPr>
      <a:lvl4pPr marL="1311217" algn="l" defTabSz="874144" rtl="0" eaLnBrk="1" latinLnBrk="0" hangingPunct="1">
        <a:defRPr sz="1721" kern="1200">
          <a:solidFill>
            <a:schemeClr val="tx1"/>
          </a:solidFill>
          <a:latin typeface="+mn-lt"/>
          <a:ea typeface="+mn-ea"/>
          <a:cs typeface="+mn-cs"/>
        </a:defRPr>
      </a:lvl4pPr>
      <a:lvl5pPr marL="1748289" algn="l" defTabSz="874144" rtl="0" eaLnBrk="1" latinLnBrk="0" hangingPunct="1">
        <a:defRPr sz="1721" kern="1200">
          <a:solidFill>
            <a:schemeClr val="tx1"/>
          </a:solidFill>
          <a:latin typeface="+mn-lt"/>
          <a:ea typeface="+mn-ea"/>
          <a:cs typeface="+mn-cs"/>
        </a:defRPr>
      </a:lvl5pPr>
      <a:lvl6pPr marL="2185362" algn="l" defTabSz="874144" rtl="0" eaLnBrk="1" latinLnBrk="0" hangingPunct="1">
        <a:defRPr sz="1721" kern="1200">
          <a:solidFill>
            <a:schemeClr val="tx1"/>
          </a:solidFill>
          <a:latin typeface="+mn-lt"/>
          <a:ea typeface="+mn-ea"/>
          <a:cs typeface="+mn-cs"/>
        </a:defRPr>
      </a:lvl6pPr>
      <a:lvl7pPr marL="2622433" algn="l" defTabSz="874144" rtl="0" eaLnBrk="1" latinLnBrk="0" hangingPunct="1">
        <a:defRPr sz="1721" kern="1200">
          <a:solidFill>
            <a:schemeClr val="tx1"/>
          </a:solidFill>
          <a:latin typeface="+mn-lt"/>
          <a:ea typeface="+mn-ea"/>
          <a:cs typeface="+mn-cs"/>
        </a:defRPr>
      </a:lvl7pPr>
      <a:lvl8pPr marL="3059506" algn="l" defTabSz="874144" rtl="0" eaLnBrk="1" latinLnBrk="0" hangingPunct="1">
        <a:defRPr sz="1721" kern="1200">
          <a:solidFill>
            <a:schemeClr val="tx1"/>
          </a:solidFill>
          <a:latin typeface="+mn-lt"/>
          <a:ea typeface="+mn-ea"/>
          <a:cs typeface="+mn-cs"/>
        </a:defRPr>
      </a:lvl8pPr>
      <a:lvl9pPr marL="3496579" algn="l" defTabSz="874144" rtl="0" eaLnBrk="1" latinLnBrk="0" hangingPunct="1">
        <a:defRPr sz="172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803931" y="6076790"/>
            <a:ext cx="3946565" cy="349066"/>
          </a:xfrm>
          <a:prstGeom prst="rect">
            <a:avLst/>
          </a:prstGeom>
        </p:spPr>
        <p:txBody>
          <a:bodyPr vert="horz" lIns="91440" tIns="45720" rIns="91440" bIns="45720" rtlCol="0" anchor="ctr"/>
          <a:lstStyle>
            <a:lvl1pPr algn="l">
              <a:defRPr sz="1143">
                <a:solidFill>
                  <a:schemeClr val="bg1"/>
                </a:solidFill>
              </a:defRPr>
            </a:lvl1pPr>
          </a:lstStyle>
          <a:p>
            <a:r>
              <a:rPr lang="en-GB" err="1"/>
              <a:t>Gemserv</a:t>
            </a:r>
            <a:endParaRPr lang="en-GB"/>
          </a:p>
        </p:txBody>
      </p:sp>
      <p:sp>
        <p:nvSpPr>
          <p:cNvPr id="2" name="Title Placeholder 1"/>
          <p:cNvSpPr>
            <a:spLocks noGrp="1"/>
          </p:cNvSpPr>
          <p:nvPr>
            <p:ph type="title"/>
          </p:nvPr>
        </p:nvSpPr>
        <p:spPr>
          <a:xfrm>
            <a:off x="803931" y="349068"/>
            <a:ext cx="7855433" cy="12672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03931" y="1745332"/>
            <a:ext cx="10085665" cy="225093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258552" y="6076790"/>
            <a:ext cx="2631043" cy="349066"/>
          </a:xfrm>
          <a:prstGeom prst="rect">
            <a:avLst/>
          </a:prstGeom>
        </p:spPr>
        <p:txBody>
          <a:bodyPr vert="horz" lIns="91440" tIns="45720" rIns="91440" bIns="45720" rtlCol="0" anchor="ctr"/>
          <a:lstStyle>
            <a:lvl1pPr algn="r">
              <a:defRPr sz="1143">
                <a:solidFill>
                  <a:schemeClr val="bg1"/>
                </a:solidFill>
              </a:defRPr>
            </a:lvl1pPr>
          </a:lstStyle>
          <a:p>
            <a:fld id="{0010C381-1A06-427A-8938-CFE23249EA2B}" type="slidenum">
              <a:rPr lang="en-GB" smtClean="0"/>
              <a:t>‹#›</a:t>
            </a:fld>
            <a:endParaRPr lang="en-GB"/>
          </a:p>
        </p:txBody>
      </p:sp>
    </p:spTree>
    <p:extLst>
      <p:ext uri="{BB962C8B-B14F-4D97-AF65-F5344CB8AC3E}">
        <p14:creationId xmlns:p14="http://schemas.microsoft.com/office/powerpoint/2010/main" val="3235667515"/>
      </p:ext>
    </p:extLst>
  </p:cSld>
  <p:clrMap bg1="lt1" tx1="dk1" bg2="lt2" tx2="dk2" accent1="accent1" accent2="accent2" accent3="accent3" accent4="accent4" accent5="accent5" accent6="accent6" hlink="hlink" folHlink="folHlink"/>
  <p:sldLayoutIdLst>
    <p:sldLayoutId id="2147483714" r:id="rId1"/>
  </p:sldLayoutIdLst>
  <p:hf hdr="0" dt="0"/>
  <p:txStyles>
    <p:titleStyle>
      <a:lvl1pPr algn="l" defTabSz="871303" rtl="0" eaLnBrk="1" latinLnBrk="0" hangingPunct="1">
        <a:lnSpc>
          <a:spcPct val="90000"/>
        </a:lnSpc>
        <a:spcBef>
          <a:spcPct val="0"/>
        </a:spcBef>
        <a:buNone/>
        <a:defRPr sz="3812" b="1" kern="1200">
          <a:solidFill>
            <a:srgbClr val="64C7F2"/>
          </a:solidFill>
          <a:latin typeface="+mn-lt"/>
          <a:ea typeface="+mj-ea"/>
          <a:cs typeface="+mj-cs"/>
        </a:defRPr>
      </a:lvl1pPr>
    </p:titleStyle>
    <p:bodyStyle>
      <a:lvl1pPr marL="217827" indent="-217827" algn="l" defTabSz="871303" rtl="0" eaLnBrk="1" latinLnBrk="0" hangingPunct="1">
        <a:lnSpc>
          <a:spcPct val="90000"/>
        </a:lnSpc>
        <a:spcBef>
          <a:spcPts val="953"/>
        </a:spcBef>
        <a:buClr>
          <a:srgbClr val="64C7F2"/>
        </a:buClr>
        <a:buSzPct val="75000"/>
        <a:buFont typeface="Wingdings" panose="05000000000000000000" pitchFamily="2" charset="2"/>
        <a:buChar char="§"/>
        <a:defRPr sz="2668" kern="1200">
          <a:solidFill>
            <a:srgbClr val="333333"/>
          </a:solidFill>
          <a:latin typeface="+mn-lt"/>
          <a:ea typeface="+mn-ea"/>
          <a:cs typeface="+mn-cs"/>
        </a:defRPr>
      </a:lvl1pPr>
      <a:lvl2pPr marL="653479" indent="-217827" algn="l" defTabSz="871303" rtl="0" eaLnBrk="1" latinLnBrk="0" hangingPunct="1">
        <a:lnSpc>
          <a:spcPct val="90000"/>
        </a:lnSpc>
        <a:spcBef>
          <a:spcPts val="476"/>
        </a:spcBef>
        <a:buClr>
          <a:srgbClr val="6CA1D6"/>
        </a:buClr>
        <a:buSzPct val="75000"/>
        <a:buFont typeface="Wingdings" panose="05000000000000000000" pitchFamily="2" charset="2"/>
        <a:buChar char=""/>
        <a:defRPr sz="2287" kern="1200">
          <a:solidFill>
            <a:srgbClr val="333333"/>
          </a:solidFill>
          <a:latin typeface="+mn-lt"/>
          <a:ea typeface="+mn-ea"/>
          <a:cs typeface="+mn-cs"/>
        </a:defRPr>
      </a:lvl2pPr>
      <a:lvl3pPr marL="1089130" indent="-217827" algn="l" defTabSz="871303" rtl="0" eaLnBrk="1" latinLnBrk="0" hangingPunct="1">
        <a:lnSpc>
          <a:spcPct val="90000"/>
        </a:lnSpc>
        <a:spcBef>
          <a:spcPts val="476"/>
        </a:spcBef>
        <a:buClr>
          <a:srgbClr val="67C6F2"/>
        </a:buClr>
        <a:buSzPct val="75000"/>
        <a:buFont typeface="Wingdings" panose="05000000000000000000" pitchFamily="2" charset="2"/>
        <a:buChar char="§"/>
        <a:defRPr sz="1905" kern="1200">
          <a:solidFill>
            <a:srgbClr val="333333"/>
          </a:solidFill>
          <a:latin typeface="+mn-lt"/>
          <a:ea typeface="+mn-ea"/>
          <a:cs typeface="+mn-cs"/>
        </a:defRPr>
      </a:lvl3pPr>
      <a:lvl4pPr marL="1524782" indent="-217827" algn="l" defTabSz="871303" rtl="0" eaLnBrk="1" latinLnBrk="0" hangingPunct="1">
        <a:lnSpc>
          <a:spcPct val="90000"/>
        </a:lnSpc>
        <a:spcBef>
          <a:spcPts val="476"/>
        </a:spcBef>
        <a:buClr>
          <a:srgbClr val="6B9DD3"/>
        </a:buClr>
        <a:buSzPct val="75000"/>
        <a:buFont typeface="Wingdings" panose="05000000000000000000" pitchFamily="2" charset="2"/>
        <a:buChar char="w"/>
        <a:defRPr sz="1715" kern="1200">
          <a:solidFill>
            <a:srgbClr val="333333"/>
          </a:solidFill>
          <a:latin typeface="+mn-lt"/>
          <a:ea typeface="+mn-ea"/>
          <a:cs typeface="+mn-cs"/>
        </a:defRPr>
      </a:lvl4pPr>
      <a:lvl5pPr marL="1960434" indent="-217827" algn="l" defTabSz="871303" rtl="0" eaLnBrk="1" latinLnBrk="0" hangingPunct="1">
        <a:lnSpc>
          <a:spcPct val="90000"/>
        </a:lnSpc>
        <a:spcBef>
          <a:spcPts val="476"/>
        </a:spcBef>
        <a:buClr>
          <a:srgbClr val="67C6F2"/>
        </a:buClr>
        <a:buSzPct val="75000"/>
        <a:buFont typeface="Wingdings" panose="05000000000000000000" pitchFamily="2" charset="2"/>
        <a:buChar char="§"/>
        <a:defRPr sz="1715" kern="1200">
          <a:solidFill>
            <a:srgbClr val="333333"/>
          </a:solidFill>
          <a:latin typeface="+mn-lt"/>
          <a:ea typeface="+mn-ea"/>
          <a:cs typeface="+mn-cs"/>
        </a:defRPr>
      </a:lvl5pPr>
      <a:lvl6pPr marL="2396087" indent="-217827" algn="l" defTabSz="871303" rtl="0" eaLnBrk="1" latinLnBrk="0" hangingPunct="1">
        <a:lnSpc>
          <a:spcPct val="90000"/>
        </a:lnSpc>
        <a:spcBef>
          <a:spcPts val="476"/>
        </a:spcBef>
        <a:buFont typeface="Arial" panose="020B0604020202020204" pitchFamily="34" charset="0"/>
        <a:buChar char="•"/>
        <a:defRPr sz="1715" kern="1200">
          <a:solidFill>
            <a:schemeClr val="tx1"/>
          </a:solidFill>
          <a:latin typeface="+mn-lt"/>
          <a:ea typeface="+mn-ea"/>
          <a:cs typeface="+mn-cs"/>
        </a:defRPr>
      </a:lvl6pPr>
      <a:lvl7pPr marL="2831738" indent="-217827" algn="l" defTabSz="871303" rtl="0" eaLnBrk="1" latinLnBrk="0" hangingPunct="1">
        <a:lnSpc>
          <a:spcPct val="90000"/>
        </a:lnSpc>
        <a:spcBef>
          <a:spcPts val="476"/>
        </a:spcBef>
        <a:buFont typeface="Arial" panose="020B0604020202020204" pitchFamily="34" charset="0"/>
        <a:buChar char="•"/>
        <a:defRPr sz="1715" kern="1200">
          <a:solidFill>
            <a:schemeClr val="tx1"/>
          </a:solidFill>
          <a:latin typeface="+mn-lt"/>
          <a:ea typeface="+mn-ea"/>
          <a:cs typeface="+mn-cs"/>
        </a:defRPr>
      </a:lvl7pPr>
      <a:lvl8pPr marL="3267390" indent="-217827" algn="l" defTabSz="871303" rtl="0" eaLnBrk="1" latinLnBrk="0" hangingPunct="1">
        <a:lnSpc>
          <a:spcPct val="90000"/>
        </a:lnSpc>
        <a:spcBef>
          <a:spcPts val="476"/>
        </a:spcBef>
        <a:buFont typeface="Arial" panose="020B0604020202020204" pitchFamily="34" charset="0"/>
        <a:buChar char="•"/>
        <a:defRPr sz="1715" kern="1200">
          <a:solidFill>
            <a:schemeClr val="tx1"/>
          </a:solidFill>
          <a:latin typeface="+mn-lt"/>
          <a:ea typeface="+mn-ea"/>
          <a:cs typeface="+mn-cs"/>
        </a:defRPr>
      </a:lvl8pPr>
      <a:lvl9pPr marL="3703042" indent="-217827" algn="l" defTabSz="871303" rtl="0" eaLnBrk="1" latinLnBrk="0" hangingPunct="1">
        <a:lnSpc>
          <a:spcPct val="90000"/>
        </a:lnSpc>
        <a:spcBef>
          <a:spcPts val="476"/>
        </a:spcBef>
        <a:buFont typeface="Arial" panose="020B0604020202020204" pitchFamily="34" charset="0"/>
        <a:buChar char="•"/>
        <a:defRPr sz="1715" kern="1200">
          <a:solidFill>
            <a:schemeClr val="tx1"/>
          </a:solidFill>
          <a:latin typeface="+mn-lt"/>
          <a:ea typeface="+mn-ea"/>
          <a:cs typeface="+mn-cs"/>
        </a:defRPr>
      </a:lvl9pPr>
    </p:bodyStyle>
    <p:otherStyle>
      <a:defPPr>
        <a:defRPr lang="en-US"/>
      </a:defPPr>
      <a:lvl1pPr marL="0" algn="l" defTabSz="871303" rtl="0" eaLnBrk="1" latinLnBrk="0" hangingPunct="1">
        <a:defRPr sz="1715" kern="1200">
          <a:solidFill>
            <a:schemeClr val="tx1"/>
          </a:solidFill>
          <a:latin typeface="+mn-lt"/>
          <a:ea typeface="+mn-ea"/>
          <a:cs typeface="+mn-cs"/>
        </a:defRPr>
      </a:lvl1pPr>
      <a:lvl2pPr marL="435652" algn="l" defTabSz="871303" rtl="0" eaLnBrk="1" latinLnBrk="0" hangingPunct="1">
        <a:defRPr sz="1715" kern="1200">
          <a:solidFill>
            <a:schemeClr val="tx1"/>
          </a:solidFill>
          <a:latin typeface="+mn-lt"/>
          <a:ea typeface="+mn-ea"/>
          <a:cs typeface="+mn-cs"/>
        </a:defRPr>
      </a:lvl2pPr>
      <a:lvl3pPr marL="871303" algn="l" defTabSz="871303" rtl="0" eaLnBrk="1" latinLnBrk="0" hangingPunct="1">
        <a:defRPr sz="1715" kern="1200">
          <a:solidFill>
            <a:schemeClr val="tx1"/>
          </a:solidFill>
          <a:latin typeface="+mn-lt"/>
          <a:ea typeface="+mn-ea"/>
          <a:cs typeface="+mn-cs"/>
        </a:defRPr>
      </a:lvl3pPr>
      <a:lvl4pPr marL="1306956" algn="l" defTabSz="871303" rtl="0" eaLnBrk="1" latinLnBrk="0" hangingPunct="1">
        <a:defRPr sz="1715" kern="1200">
          <a:solidFill>
            <a:schemeClr val="tx1"/>
          </a:solidFill>
          <a:latin typeface="+mn-lt"/>
          <a:ea typeface="+mn-ea"/>
          <a:cs typeface="+mn-cs"/>
        </a:defRPr>
      </a:lvl4pPr>
      <a:lvl5pPr marL="1742608" algn="l" defTabSz="871303" rtl="0" eaLnBrk="1" latinLnBrk="0" hangingPunct="1">
        <a:defRPr sz="1715" kern="1200">
          <a:solidFill>
            <a:schemeClr val="tx1"/>
          </a:solidFill>
          <a:latin typeface="+mn-lt"/>
          <a:ea typeface="+mn-ea"/>
          <a:cs typeface="+mn-cs"/>
        </a:defRPr>
      </a:lvl5pPr>
      <a:lvl6pPr marL="2178260" algn="l" defTabSz="871303" rtl="0" eaLnBrk="1" latinLnBrk="0" hangingPunct="1">
        <a:defRPr sz="1715" kern="1200">
          <a:solidFill>
            <a:schemeClr val="tx1"/>
          </a:solidFill>
          <a:latin typeface="+mn-lt"/>
          <a:ea typeface="+mn-ea"/>
          <a:cs typeface="+mn-cs"/>
        </a:defRPr>
      </a:lvl6pPr>
      <a:lvl7pPr marL="2613911" algn="l" defTabSz="871303" rtl="0" eaLnBrk="1" latinLnBrk="0" hangingPunct="1">
        <a:defRPr sz="1715" kern="1200">
          <a:solidFill>
            <a:schemeClr val="tx1"/>
          </a:solidFill>
          <a:latin typeface="+mn-lt"/>
          <a:ea typeface="+mn-ea"/>
          <a:cs typeface="+mn-cs"/>
        </a:defRPr>
      </a:lvl7pPr>
      <a:lvl8pPr marL="3049564" algn="l" defTabSz="871303" rtl="0" eaLnBrk="1" latinLnBrk="0" hangingPunct="1">
        <a:defRPr sz="1715" kern="1200">
          <a:solidFill>
            <a:schemeClr val="tx1"/>
          </a:solidFill>
          <a:latin typeface="+mn-lt"/>
          <a:ea typeface="+mn-ea"/>
          <a:cs typeface="+mn-cs"/>
        </a:defRPr>
      </a:lvl8pPr>
      <a:lvl9pPr marL="3485217" algn="l" defTabSz="871303" rtl="0" eaLnBrk="1" latinLnBrk="0" hangingPunct="1">
        <a:defRPr sz="17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803931" y="6076790"/>
            <a:ext cx="3946565" cy="349066"/>
          </a:xfrm>
          <a:prstGeom prst="rect">
            <a:avLst/>
          </a:prstGeom>
        </p:spPr>
        <p:txBody>
          <a:bodyPr vert="horz" lIns="91440" tIns="45720" rIns="91440" bIns="45720" rtlCol="0" anchor="ctr"/>
          <a:lstStyle>
            <a:lvl1pPr algn="l">
              <a:defRPr sz="1143">
                <a:solidFill>
                  <a:schemeClr val="bg1"/>
                </a:solidFill>
              </a:defRPr>
            </a:lvl1pPr>
          </a:lstStyle>
          <a:p>
            <a:r>
              <a:rPr lang="en-GB" err="1"/>
              <a:t>Gemserv</a:t>
            </a:r>
            <a:endParaRPr lang="en-GB"/>
          </a:p>
        </p:txBody>
      </p:sp>
      <p:sp>
        <p:nvSpPr>
          <p:cNvPr id="2" name="Title Placeholder 1"/>
          <p:cNvSpPr>
            <a:spLocks noGrp="1"/>
          </p:cNvSpPr>
          <p:nvPr>
            <p:ph type="title"/>
          </p:nvPr>
        </p:nvSpPr>
        <p:spPr>
          <a:xfrm>
            <a:off x="803931" y="349068"/>
            <a:ext cx="7855433" cy="12672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03931" y="1745332"/>
            <a:ext cx="10085665" cy="225093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258552" y="6076790"/>
            <a:ext cx="2631043" cy="349066"/>
          </a:xfrm>
          <a:prstGeom prst="rect">
            <a:avLst/>
          </a:prstGeom>
        </p:spPr>
        <p:txBody>
          <a:bodyPr vert="horz" lIns="91440" tIns="45720" rIns="91440" bIns="45720" rtlCol="0" anchor="ctr"/>
          <a:lstStyle>
            <a:lvl1pPr algn="r">
              <a:defRPr sz="1143">
                <a:solidFill>
                  <a:schemeClr val="bg1"/>
                </a:solidFill>
              </a:defRPr>
            </a:lvl1pPr>
          </a:lstStyle>
          <a:p>
            <a:fld id="{0010C381-1A06-427A-8938-CFE23249EA2B}" type="slidenum">
              <a:rPr lang="en-GB" smtClean="0"/>
              <a:t>‹#›</a:t>
            </a:fld>
            <a:endParaRPr lang="en-GB"/>
          </a:p>
        </p:txBody>
      </p:sp>
    </p:spTree>
    <p:extLst>
      <p:ext uri="{BB962C8B-B14F-4D97-AF65-F5344CB8AC3E}">
        <p14:creationId xmlns:p14="http://schemas.microsoft.com/office/powerpoint/2010/main" val="954373169"/>
      </p:ext>
    </p:extLst>
  </p:cSld>
  <p:clrMap bg1="lt1" tx1="dk1" bg2="lt2" tx2="dk2" accent1="accent1" accent2="accent2" accent3="accent3" accent4="accent4" accent5="accent5" accent6="accent6" hlink="hlink" folHlink="folHlink"/>
  <p:sldLayoutIdLst>
    <p:sldLayoutId id="2147483716" r:id="rId1"/>
    <p:sldLayoutId id="2147483717" r:id="rId2"/>
  </p:sldLayoutIdLst>
  <p:hf hdr="0" dt="0"/>
  <p:txStyles>
    <p:titleStyle>
      <a:lvl1pPr algn="l" defTabSz="871303" rtl="0" eaLnBrk="1" latinLnBrk="0" hangingPunct="1">
        <a:lnSpc>
          <a:spcPct val="90000"/>
        </a:lnSpc>
        <a:spcBef>
          <a:spcPct val="0"/>
        </a:spcBef>
        <a:buNone/>
        <a:defRPr sz="3812" b="1" kern="1200">
          <a:solidFill>
            <a:srgbClr val="64C7F2"/>
          </a:solidFill>
          <a:latin typeface="+mn-lt"/>
          <a:ea typeface="+mj-ea"/>
          <a:cs typeface="+mj-cs"/>
        </a:defRPr>
      </a:lvl1pPr>
    </p:titleStyle>
    <p:bodyStyle>
      <a:lvl1pPr marL="217827" indent="-217827" algn="l" defTabSz="871303" rtl="0" eaLnBrk="1" latinLnBrk="0" hangingPunct="1">
        <a:lnSpc>
          <a:spcPct val="90000"/>
        </a:lnSpc>
        <a:spcBef>
          <a:spcPts val="953"/>
        </a:spcBef>
        <a:buClr>
          <a:srgbClr val="64C7F2"/>
        </a:buClr>
        <a:buSzPct val="75000"/>
        <a:buFont typeface="Wingdings" panose="05000000000000000000" pitchFamily="2" charset="2"/>
        <a:buChar char="§"/>
        <a:defRPr sz="2668" kern="1200">
          <a:solidFill>
            <a:srgbClr val="333333"/>
          </a:solidFill>
          <a:latin typeface="+mn-lt"/>
          <a:ea typeface="+mn-ea"/>
          <a:cs typeface="+mn-cs"/>
        </a:defRPr>
      </a:lvl1pPr>
      <a:lvl2pPr marL="653479" indent="-217827" algn="l" defTabSz="871303" rtl="0" eaLnBrk="1" latinLnBrk="0" hangingPunct="1">
        <a:lnSpc>
          <a:spcPct val="90000"/>
        </a:lnSpc>
        <a:spcBef>
          <a:spcPts val="476"/>
        </a:spcBef>
        <a:buClr>
          <a:srgbClr val="6CA1D6"/>
        </a:buClr>
        <a:buSzPct val="75000"/>
        <a:buFont typeface="Wingdings" panose="05000000000000000000" pitchFamily="2" charset="2"/>
        <a:buChar char=""/>
        <a:defRPr sz="2287" kern="1200">
          <a:solidFill>
            <a:srgbClr val="333333"/>
          </a:solidFill>
          <a:latin typeface="+mn-lt"/>
          <a:ea typeface="+mn-ea"/>
          <a:cs typeface="+mn-cs"/>
        </a:defRPr>
      </a:lvl2pPr>
      <a:lvl3pPr marL="1089130" indent="-217827" algn="l" defTabSz="871303" rtl="0" eaLnBrk="1" latinLnBrk="0" hangingPunct="1">
        <a:lnSpc>
          <a:spcPct val="90000"/>
        </a:lnSpc>
        <a:spcBef>
          <a:spcPts val="476"/>
        </a:spcBef>
        <a:buClr>
          <a:srgbClr val="67C6F2"/>
        </a:buClr>
        <a:buSzPct val="75000"/>
        <a:buFont typeface="Wingdings" panose="05000000000000000000" pitchFamily="2" charset="2"/>
        <a:buChar char="§"/>
        <a:defRPr sz="1905" kern="1200">
          <a:solidFill>
            <a:srgbClr val="333333"/>
          </a:solidFill>
          <a:latin typeface="+mn-lt"/>
          <a:ea typeface="+mn-ea"/>
          <a:cs typeface="+mn-cs"/>
        </a:defRPr>
      </a:lvl3pPr>
      <a:lvl4pPr marL="1524782" indent="-217827" algn="l" defTabSz="871303" rtl="0" eaLnBrk="1" latinLnBrk="0" hangingPunct="1">
        <a:lnSpc>
          <a:spcPct val="90000"/>
        </a:lnSpc>
        <a:spcBef>
          <a:spcPts val="476"/>
        </a:spcBef>
        <a:buClr>
          <a:srgbClr val="6B9DD3"/>
        </a:buClr>
        <a:buSzPct val="75000"/>
        <a:buFont typeface="Wingdings" panose="05000000000000000000" pitchFamily="2" charset="2"/>
        <a:buChar char="w"/>
        <a:defRPr sz="1715" kern="1200">
          <a:solidFill>
            <a:srgbClr val="333333"/>
          </a:solidFill>
          <a:latin typeface="+mn-lt"/>
          <a:ea typeface="+mn-ea"/>
          <a:cs typeface="+mn-cs"/>
        </a:defRPr>
      </a:lvl4pPr>
      <a:lvl5pPr marL="1960434" indent="-217827" algn="l" defTabSz="871303" rtl="0" eaLnBrk="1" latinLnBrk="0" hangingPunct="1">
        <a:lnSpc>
          <a:spcPct val="90000"/>
        </a:lnSpc>
        <a:spcBef>
          <a:spcPts val="476"/>
        </a:spcBef>
        <a:buClr>
          <a:srgbClr val="67C6F2"/>
        </a:buClr>
        <a:buSzPct val="75000"/>
        <a:buFont typeface="Wingdings" panose="05000000000000000000" pitchFamily="2" charset="2"/>
        <a:buChar char="§"/>
        <a:defRPr sz="1715" kern="1200">
          <a:solidFill>
            <a:srgbClr val="333333"/>
          </a:solidFill>
          <a:latin typeface="+mn-lt"/>
          <a:ea typeface="+mn-ea"/>
          <a:cs typeface="+mn-cs"/>
        </a:defRPr>
      </a:lvl5pPr>
      <a:lvl6pPr marL="2396087" indent="-217827" algn="l" defTabSz="871303" rtl="0" eaLnBrk="1" latinLnBrk="0" hangingPunct="1">
        <a:lnSpc>
          <a:spcPct val="90000"/>
        </a:lnSpc>
        <a:spcBef>
          <a:spcPts val="476"/>
        </a:spcBef>
        <a:buFont typeface="Arial" panose="020B0604020202020204" pitchFamily="34" charset="0"/>
        <a:buChar char="•"/>
        <a:defRPr sz="1715" kern="1200">
          <a:solidFill>
            <a:schemeClr val="tx1"/>
          </a:solidFill>
          <a:latin typeface="+mn-lt"/>
          <a:ea typeface="+mn-ea"/>
          <a:cs typeface="+mn-cs"/>
        </a:defRPr>
      </a:lvl6pPr>
      <a:lvl7pPr marL="2831738" indent="-217827" algn="l" defTabSz="871303" rtl="0" eaLnBrk="1" latinLnBrk="0" hangingPunct="1">
        <a:lnSpc>
          <a:spcPct val="90000"/>
        </a:lnSpc>
        <a:spcBef>
          <a:spcPts val="476"/>
        </a:spcBef>
        <a:buFont typeface="Arial" panose="020B0604020202020204" pitchFamily="34" charset="0"/>
        <a:buChar char="•"/>
        <a:defRPr sz="1715" kern="1200">
          <a:solidFill>
            <a:schemeClr val="tx1"/>
          </a:solidFill>
          <a:latin typeface="+mn-lt"/>
          <a:ea typeface="+mn-ea"/>
          <a:cs typeface="+mn-cs"/>
        </a:defRPr>
      </a:lvl7pPr>
      <a:lvl8pPr marL="3267390" indent="-217827" algn="l" defTabSz="871303" rtl="0" eaLnBrk="1" latinLnBrk="0" hangingPunct="1">
        <a:lnSpc>
          <a:spcPct val="90000"/>
        </a:lnSpc>
        <a:spcBef>
          <a:spcPts val="476"/>
        </a:spcBef>
        <a:buFont typeface="Arial" panose="020B0604020202020204" pitchFamily="34" charset="0"/>
        <a:buChar char="•"/>
        <a:defRPr sz="1715" kern="1200">
          <a:solidFill>
            <a:schemeClr val="tx1"/>
          </a:solidFill>
          <a:latin typeface="+mn-lt"/>
          <a:ea typeface="+mn-ea"/>
          <a:cs typeface="+mn-cs"/>
        </a:defRPr>
      </a:lvl8pPr>
      <a:lvl9pPr marL="3703042" indent="-217827" algn="l" defTabSz="871303" rtl="0" eaLnBrk="1" latinLnBrk="0" hangingPunct="1">
        <a:lnSpc>
          <a:spcPct val="90000"/>
        </a:lnSpc>
        <a:spcBef>
          <a:spcPts val="476"/>
        </a:spcBef>
        <a:buFont typeface="Arial" panose="020B0604020202020204" pitchFamily="34" charset="0"/>
        <a:buChar char="•"/>
        <a:defRPr sz="1715" kern="1200">
          <a:solidFill>
            <a:schemeClr val="tx1"/>
          </a:solidFill>
          <a:latin typeface="+mn-lt"/>
          <a:ea typeface="+mn-ea"/>
          <a:cs typeface="+mn-cs"/>
        </a:defRPr>
      </a:lvl9pPr>
    </p:bodyStyle>
    <p:otherStyle>
      <a:defPPr>
        <a:defRPr lang="en-US"/>
      </a:defPPr>
      <a:lvl1pPr marL="0" algn="l" defTabSz="871303" rtl="0" eaLnBrk="1" latinLnBrk="0" hangingPunct="1">
        <a:defRPr sz="1715" kern="1200">
          <a:solidFill>
            <a:schemeClr val="tx1"/>
          </a:solidFill>
          <a:latin typeface="+mn-lt"/>
          <a:ea typeface="+mn-ea"/>
          <a:cs typeface="+mn-cs"/>
        </a:defRPr>
      </a:lvl1pPr>
      <a:lvl2pPr marL="435652" algn="l" defTabSz="871303" rtl="0" eaLnBrk="1" latinLnBrk="0" hangingPunct="1">
        <a:defRPr sz="1715" kern="1200">
          <a:solidFill>
            <a:schemeClr val="tx1"/>
          </a:solidFill>
          <a:latin typeface="+mn-lt"/>
          <a:ea typeface="+mn-ea"/>
          <a:cs typeface="+mn-cs"/>
        </a:defRPr>
      </a:lvl2pPr>
      <a:lvl3pPr marL="871303" algn="l" defTabSz="871303" rtl="0" eaLnBrk="1" latinLnBrk="0" hangingPunct="1">
        <a:defRPr sz="1715" kern="1200">
          <a:solidFill>
            <a:schemeClr val="tx1"/>
          </a:solidFill>
          <a:latin typeface="+mn-lt"/>
          <a:ea typeface="+mn-ea"/>
          <a:cs typeface="+mn-cs"/>
        </a:defRPr>
      </a:lvl3pPr>
      <a:lvl4pPr marL="1306956" algn="l" defTabSz="871303" rtl="0" eaLnBrk="1" latinLnBrk="0" hangingPunct="1">
        <a:defRPr sz="1715" kern="1200">
          <a:solidFill>
            <a:schemeClr val="tx1"/>
          </a:solidFill>
          <a:latin typeface="+mn-lt"/>
          <a:ea typeface="+mn-ea"/>
          <a:cs typeface="+mn-cs"/>
        </a:defRPr>
      </a:lvl4pPr>
      <a:lvl5pPr marL="1742608" algn="l" defTabSz="871303" rtl="0" eaLnBrk="1" latinLnBrk="0" hangingPunct="1">
        <a:defRPr sz="1715" kern="1200">
          <a:solidFill>
            <a:schemeClr val="tx1"/>
          </a:solidFill>
          <a:latin typeface="+mn-lt"/>
          <a:ea typeface="+mn-ea"/>
          <a:cs typeface="+mn-cs"/>
        </a:defRPr>
      </a:lvl5pPr>
      <a:lvl6pPr marL="2178260" algn="l" defTabSz="871303" rtl="0" eaLnBrk="1" latinLnBrk="0" hangingPunct="1">
        <a:defRPr sz="1715" kern="1200">
          <a:solidFill>
            <a:schemeClr val="tx1"/>
          </a:solidFill>
          <a:latin typeface="+mn-lt"/>
          <a:ea typeface="+mn-ea"/>
          <a:cs typeface="+mn-cs"/>
        </a:defRPr>
      </a:lvl6pPr>
      <a:lvl7pPr marL="2613911" algn="l" defTabSz="871303" rtl="0" eaLnBrk="1" latinLnBrk="0" hangingPunct="1">
        <a:defRPr sz="1715" kern="1200">
          <a:solidFill>
            <a:schemeClr val="tx1"/>
          </a:solidFill>
          <a:latin typeface="+mn-lt"/>
          <a:ea typeface="+mn-ea"/>
          <a:cs typeface="+mn-cs"/>
        </a:defRPr>
      </a:lvl7pPr>
      <a:lvl8pPr marL="3049564" algn="l" defTabSz="871303" rtl="0" eaLnBrk="1" latinLnBrk="0" hangingPunct="1">
        <a:defRPr sz="1715" kern="1200">
          <a:solidFill>
            <a:schemeClr val="tx1"/>
          </a:solidFill>
          <a:latin typeface="+mn-lt"/>
          <a:ea typeface="+mn-ea"/>
          <a:cs typeface="+mn-cs"/>
        </a:defRPr>
      </a:lvl8pPr>
      <a:lvl9pPr marL="3485217" algn="l" defTabSz="871303" rtl="0" eaLnBrk="1" latinLnBrk="0" hangingPunct="1">
        <a:defRPr sz="17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803930" y="6076789"/>
            <a:ext cx="3946565" cy="349066"/>
          </a:xfrm>
          <a:prstGeom prst="rect">
            <a:avLst/>
          </a:prstGeom>
        </p:spPr>
        <p:txBody>
          <a:bodyPr vert="horz" lIns="91440" tIns="45720" rIns="91440" bIns="45720" rtlCol="0" anchor="ctr"/>
          <a:lstStyle>
            <a:lvl1pPr algn="l">
              <a:defRPr sz="1147">
                <a:solidFill>
                  <a:schemeClr val="bg1"/>
                </a:solidFill>
              </a:defRPr>
            </a:lvl1pPr>
          </a:lstStyle>
          <a:p>
            <a:r>
              <a:rPr lang="en-GB"/>
              <a:t>MP216 'Incorporation of Category 2 Issue Resolution Proposals into the SEC - Batch 9'</a:t>
            </a:r>
          </a:p>
        </p:txBody>
      </p:sp>
      <p:sp>
        <p:nvSpPr>
          <p:cNvPr id="2" name="Title Placeholder 1"/>
          <p:cNvSpPr>
            <a:spLocks noGrp="1"/>
          </p:cNvSpPr>
          <p:nvPr>
            <p:ph type="title"/>
          </p:nvPr>
        </p:nvSpPr>
        <p:spPr>
          <a:xfrm>
            <a:off x="803930" y="349067"/>
            <a:ext cx="7855433" cy="12672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03930" y="1745331"/>
            <a:ext cx="10085665" cy="225093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258552" y="6076789"/>
            <a:ext cx="2631043" cy="349066"/>
          </a:xfrm>
          <a:prstGeom prst="rect">
            <a:avLst/>
          </a:prstGeom>
        </p:spPr>
        <p:txBody>
          <a:bodyPr vert="horz" lIns="91440" tIns="45720" rIns="91440" bIns="45720" rtlCol="0" anchor="ctr"/>
          <a:lstStyle>
            <a:lvl1pPr algn="r">
              <a:defRPr sz="1147">
                <a:solidFill>
                  <a:schemeClr val="bg1"/>
                </a:solidFill>
              </a:defRPr>
            </a:lvl1pPr>
          </a:lstStyle>
          <a:p>
            <a:fld id="{0010C381-1A06-427A-8938-CFE23249EA2B}" type="slidenum">
              <a:rPr lang="en-GB" smtClean="0"/>
              <a:t>‹#›</a:t>
            </a:fld>
            <a:endParaRPr lang="en-GB"/>
          </a:p>
        </p:txBody>
      </p:sp>
    </p:spTree>
    <p:extLst>
      <p:ext uri="{BB962C8B-B14F-4D97-AF65-F5344CB8AC3E}">
        <p14:creationId xmlns:p14="http://schemas.microsoft.com/office/powerpoint/2010/main" val="1932413674"/>
      </p:ext>
    </p:extLst>
  </p:cSld>
  <p:clrMap bg1="lt1" tx1="dk1" bg2="lt2" tx2="dk2" accent1="accent1" accent2="accent2" accent3="accent3" accent4="accent4" accent5="accent5" accent6="accent6" hlink="hlink" folHlink="folHlink"/>
  <p:sldLayoutIdLst>
    <p:sldLayoutId id="2147483719" r:id="rId1"/>
    <p:sldLayoutId id="2147483720" r:id="rId2"/>
  </p:sldLayoutIdLst>
  <p:hf hdr="0" dt="0"/>
  <p:txStyles>
    <p:titleStyle>
      <a:lvl1pPr algn="l" defTabSz="874166" rtl="0" eaLnBrk="1" latinLnBrk="0" hangingPunct="1">
        <a:lnSpc>
          <a:spcPct val="90000"/>
        </a:lnSpc>
        <a:spcBef>
          <a:spcPct val="0"/>
        </a:spcBef>
        <a:buNone/>
        <a:defRPr sz="3824" b="1" kern="1200">
          <a:solidFill>
            <a:srgbClr val="64C7F2"/>
          </a:solidFill>
          <a:latin typeface="+mn-lt"/>
          <a:ea typeface="+mj-ea"/>
          <a:cs typeface="+mj-cs"/>
        </a:defRPr>
      </a:lvl1pPr>
    </p:titleStyle>
    <p:bodyStyle>
      <a:lvl1pPr marL="218542" indent="-218542" algn="l" defTabSz="874166" rtl="0" eaLnBrk="1" latinLnBrk="0" hangingPunct="1">
        <a:lnSpc>
          <a:spcPct val="90000"/>
        </a:lnSpc>
        <a:spcBef>
          <a:spcPts val="956"/>
        </a:spcBef>
        <a:buClr>
          <a:srgbClr val="64C7F2"/>
        </a:buClr>
        <a:buSzPct val="75000"/>
        <a:buFont typeface="Wingdings" panose="05000000000000000000" pitchFamily="2" charset="2"/>
        <a:buChar char="§"/>
        <a:defRPr sz="2677" kern="1200">
          <a:solidFill>
            <a:srgbClr val="333333"/>
          </a:solidFill>
          <a:latin typeface="+mn-lt"/>
          <a:ea typeface="+mn-ea"/>
          <a:cs typeface="+mn-cs"/>
        </a:defRPr>
      </a:lvl1pPr>
      <a:lvl2pPr marL="655625" indent="-218542" algn="l" defTabSz="874166" rtl="0" eaLnBrk="1" latinLnBrk="0" hangingPunct="1">
        <a:lnSpc>
          <a:spcPct val="90000"/>
        </a:lnSpc>
        <a:spcBef>
          <a:spcPts val="478"/>
        </a:spcBef>
        <a:buClr>
          <a:srgbClr val="6CA1D6"/>
        </a:buClr>
        <a:buSzPct val="75000"/>
        <a:buFont typeface="Wingdings" panose="05000000000000000000" pitchFamily="2" charset="2"/>
        <a:buChar char=""/>
        <a:defRPr sz="2294" kern="1200">
          <a:solidFill>
            <a:srgbClr val="333333"/>
          </a:solidFill>
          <a:latin typeface="+mn-lt"/>
          <a:ea typeface="+mn-ea"/>
          <a:cs typeface="+mn-cs"/>
        </a:defRPr>
      </a:lvl2pPr>
      <a:lvl3pPr marL="1092708" indent="-218542" algn="l" defTabSz="874166" rtl="0" eaLnBrk="1" latinLnBrk="0" hangingPunct="1">
        <a:lnSpc>
          <a:spcPct val="90000"/>
        </a:lnSpc>
        <a:spcBef>
          <a:spcPts val="478"/>
        </a:spcBef>
        <a:buClr>
          <a:srgbClr val="67C6F2"/>
        </a:buClr>
        <a:buSzPct val="75000"/>
        <a:buFont typeface="Wingdings" panose="05000000000000000000" pitchFamily="2" charset="2"/>
        <a:buChar char="§"/>
        <a:defRPr sz="1912" kern="1200">
          <a:solidFill>
            <a:srgbClr val="333333"/>
          </a:solidFill>
          <a:latin typeface="+mn-lt"/>
          <a:ea typeface="+mn-ea"/>
          <a:cs typeface="+mn-cs"/>
        </a:defRPr>
      </a:lvl3pPr>
      <a:lvl4pPr marL="1529791" indent="-218542" algn="l" defTabSz="874166" rtl="0" eaLnBrk="1" latinLnBrk="0" hangingPunct="1">
        <a:lnSpc>
          <a:spcPct val="90000"/>
        </a:lnSpc>
        <a:spcBef>
          <a:spcPts val="478"/>
        </a:spcBef>
        <a:buClr>
          <a:srgbClr val="6B9DD3"/>
        </a:buClr>
        <a:buSzPct val="75000"/>
        <a:buFont typeface="Wingdings" panose="05000000000000000000" pitchFamily="2" charset="2"/>
        <a:buChar char="w"/>
        <a:defRPr sz="1721" kern="1200">
          <a:solidFill>
            <a:srgbClr val="333333"/>
          </a:solidFill>
          <a:latin typeface="+mn-lt"/>
          <a:ea typeface="+mn-ea"/>
          <a:cs typeface="+mn-cs"/>
        </a:defRPr>
      </a:lvl4pPr>
      <a:lvl5pPr marL="1966874" indent="-218542" algn="l" defTabSz="874166" rtl="0" eaLnBrk="1" latinLnBrk="0" hangingPunct="1">
        <a:lnSpc>
          <a:spcPct val="90000"/>
        </a:lnSpc>
        <a:spcBef>
          <a:spcPts val="478"/>
        </a:spcBef>
        <a:buClr>
          <a:srgbClr val="67C6F2"/>
        </a:buClr>
        <a:buSzPct val="75000"/>
        <a:buFont typeface="Wingdings" panose="05000000000000000000" pitchFamily="2" charset="2"/>
        <a:buChar char="§"/>
        <a:defRPr sz="1721" kern="1200">
          <a:solidFill>
            <a:srgbClr val="333333"/>
          </a:solidFill>
          <a:latin typeface="+mn-lt"/>
          <a:ea typeface="+mn-ea"/>
          <a:cs typeface="+mn-cs"/>
        </a:defRPr>
      </a:lvl5pPr>
      <a:lvl6pPr marL="2403958"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6pPr>
      <a:lvl7pPr marL="2841041"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7pPr>
      <a:lvl8pPr marL="3278124"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8pPr>
      <a:lvl9pPr marL="3715207"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9pPr>
    </p:bodyStyle>
    <p:otherStyle>
      <a:defPPr>
        <a:defRPr lang="en-US"/>
      </a:defPPr>
      <a:lvl1pPr marL="0" algn="l" defTabSz="874166" rtl="0" eaLnBrk="1" latinLnBrk="0" hangingPunct="1">
        <a:defRPr sz="1721" kern="1200">
          <a:solidFill>
            <a:schemeClr val="tx1"/>
          </a:solidFill>
          <a:latin typeface="+mn-lt"/>
          <a:ea typeface="+mn-ea"/>
          <a:cs typeface="+mn-cs"/>
        </a:defRPr>
      </a:lvl1pPr>
      <a:lvl2pPr marL="437083" algn="l" defTabSz="874166" rtl="0" eaLnBrk="1" latinLnBrk="0" hangingPunct="1">
        <a:defRPr sz="1721" kern="1200">
          <a:solidFill>
            <a:schemeClr val="tx1"/>
          </a:solidFill>
          <a:latin typeface="+mn-lt"/>
          <a:ea typeface="+mn-ea"/>
          <a:cs typeface="+mn-cs"/>
        </a:defRPr>
      </a:lvl2pPr>
      <a:lvl3pPr marL="874166" algn="l" defTabSz="874166" rtl="0" eaLnBrk="1" latinLnBrk="0" hangingPunct="1">
        <a:defRPr sz="1721" kern="1200">
          <a:solidFill>
            <a:schemeClr val="tx1"/>
          </a:solidFill>
          <a:latin typeface="+mn-lt"/>
          <a:ea typeface="+mn-ea"/>
          <a:cs typeface="+mn-cs"/>
        </a:defRPr>
      </a:lvl3pPr>
      <a:lvl4pPr marL="1311250" algn="l" defTabSz="874166" rtl="0" eaLnBrk="1" latinLnBrk="0" hangingPunct="1">
        <a:defRPr sz="1721" kern="1200">
          <a:solidFill>
            <a:schemeClr val="tx1"/>
          </a:solidFill>
          <a:latin typeface="+mn-lt"/>
          <a:ea typeface="+mn-ea"/>
          <a:cs typeface="+mn-cs"/>
        </a:defRPr>
      </a:lvl4pPr>
      <a:lvl5pPr marL="1748333" algn="l" defTabSz="874166" rtl="0" eaLnBrk="1" latinLnBrk="0" hangingPunct="1">
        <a:defRPr sz="1721" kern="1200">
          <a:solidFill>
            <a:schemeClr val="tx1"/>
          </a:solidFill>
          <a:latin typeface="+mn-lt"/>
          <a:ea typeface="+mn-ea"/>
          <a:cs typeface="+mn-cs"/>
        </a:defRPr>
      </a:lvl5pPr>
      <a:lvl6pPr marL="2185416" algn="l" defTabSz="874166" rtl="0" eaLnBrk="1" latinLnBrk="0" hangingPunct="1">
        <a:defRPr sz="1721" kern="1200">
          <a:solidFill>
            <a:schemeClr val="tx1"/>
          </a:solidFill>
          <a:latin typeface="+mn-lt"/>
          <a:ea typeface="+mn-ea"/>
          <a:cs typeface="+mn-cs"/>
        </a:defRPr>
      </a:lvl6pPr>
      <a:lvl7pPr marL="2622499" algn="l" defTabSz="874166" rtl="0" eaLnBrk="1" latinLnBrk="0" hangingPunct="1">
        <a:defRPr sz="1721" kern="1200">
          <a:solidFill>
            <a:schemeClr val="tx1"/>
          </a:solidFill>
          <a:latin typeface="+mn-lt"/>
          <a:ea typeface="+mn-ea"/>
          <a:cs typeface="+mn-cs"/>
        </a:defRPr>
      </a:lvl7pPr>
      <a:lvl8pPr marL="3059582" algn="l" defTabSz="874166" rtl="0" eaLnBrk="1" latinLnBrk="0" hangingPunct="1">
        <a:defRPr sz="1721" kern="1200">
          <a:solidFill>
            <a:schemeClr val="tx1"/>
          </a:solidFill>
          <a:latin typeface="+mn-lt"/>
          <a:ea typeface="+mn-ea"/>
          <a:cs typeface="+mn-cs"/>
        </a:defRPr>
      </a:lvl8pPr>
      <a:lvl9pPr marL="3496666" algn="l" defTabSz="874166" rtl="0" eaLnBrk="1" latinLnBrk="0" hangingPunct="1">
        <a:defRPr sz="1721"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803930" y="6076789"/>
            <a:ext cx="3946565" cy="349066"/>
          </a:xfrm>
          <a:prstGeom prst="rect">
            <a:avLst/>
          </a:prstGeom>
        </p:spPr>
        <p:txBody>
          <a:bodyPr vert="horz" lIns="91440" tIns="45720" rIns="91440" bIns="45720" rtlCol="0" anchor="ctr"/>
          <a:lstStyle>
            <a:lvl1pPr algn="l">
              <a:defRPr sz="1147">
                <a:solidFill>
                  <a:schemeClr val="bg1"/>
                </a:solidFill>
              </a:defRPr>
            </a:lvl1pPr>
          </a:lstStyle>
          <a:p>
            <a:r>
              <a:rPr lang="en-GB"/>
              <a:t>MP202 'Enduring Solution for SMETS1 and SMETS2+ PPMIDs'</a:t>
            </a:r>
          </a:p>
        </p:txBody>
      </p:sp>
      <p:sp>
        <p:nvSpPr>
          <p:cNvPr id="2" name="Title Placeholder 1"/>
          <p:cNvSpPr>
            <a:spLocks noGrp="1"/>
          </p:cNvSpPr>
          <p:nvPr>
            <p:ph type="title"/>
          </p:nvPr>
        </p:nvSpPr>
        <p:spPr>
          <a:xfrm>
            <a:off x="803930" y="349067"/>
            <a:ext cx="7855433" cy="12672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03930" y="1745331"/>
            <a:ext cx="10085665" cy="225093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258552" y="6076789"/>
            <a:ext cx="2631043" cy="349066"/>
          </a:xfrm>
          <a:prstGeom prst="rect">
            <a:avLst/>
          </a:prstGeom>
        </p:spPr>
        <p:txBody>
          <a:bodyPr vert="horz" lIns="91440" tIns="45720" rIns="91440" bIns="45720" rtlCol="0" anchor="ctr"/>
          <a:lstStyle>
            <a:lvl1pPr algn="r">
              <a:defRPr sz="1147">
                <a:solidFill>
                  <a:schemeClr val="bg1"/>
                </a:solidFill>
              </a:defRPr>
            </a:lvl1pPr>
          </a:lstStyle>
          <a:p>
            <a:fld id="{0010C381-1A06-427A-8938-CFE23249EA2B}" type="slidenum">
              <a:rPr lang="en-GB" smtClean="0"/>
              <a:t>‹#›</a:t>
            </a:fld>
            <a:endParaRPr lang="en-GB"/>
          </a:p>
        </p:txBody>
      </p:sp>
    </p:spTree>
    <p:extLst>
      <p:ext uri="{BB962C8B-B14F-4D97-AF65-F5344CB8AC3E}">
        <p14:creationId xmlns:p14="http://schemas.microsoft.com/office/powerpoint/2010/main" val="2153394642"/>
      </p:ext>
    </p:extLst>
  </p:cSld>
  <p:clrMap bg1="lt1" tx1="dk1" bg2="lt2" tx2="dk2" accent1="accent1" accent2="accent2" accent3="accent3" accent4="accent4" accent5="accent5" accent6="accent6" hlink="hlink" folHlink="folHlink"/>
  <p:sldLayoutIdLst>
    <p:sldLayoutId id="2147483722" r:id="rId1"/>
    <p:sldLayoutId id="2147483723" r:id="rId2"/>
  </p:sldLayoutIdLst>
  <p:hf hdr="0" dt="0"/>
  <p:txStyles>
    <p:titleStyle>
      <a:lvl1pPr algn="l" defTabSz="874166" rtl="0" eaLnBrk="1" latinLnBrk="0" hangingPunct="1">
        <a:lnSpc>
          <a:spcPct val="90000"/>
        </a:lnSpc>
        <a:spcBef>
          <a:spcPct val="0"/>
        </a:spcBef>
        <a:buNone/>
        <a:defRPr sz="3824" b="1" kern="1200">
          <a:solidFill>
            <a:srgbClr val="64C7F2"/>
          </a:solidFill>
          <a:latin typeface="+mn-lt"/>
          <a:ea typeface="+mj-ea"/>
          <a:cs typeface="+mj-cs"/>
        </a:defRPr>
      </a:lvl1pPr>
    </p:titleStyle>
    <p:bodyStyle>
      <a:lvl1pPr marL="218542" indent="-218542" algn="l" defTabSz="874166" rtl="0" eaLnBrk="1" latinLnBrk="0" hangingPunct="1">
        <a:lnSpc>
          <a:spcPct val="90000"/>
        </a:lnSpc>
        <a:spcBef>
          <a:spcPts val="956"/>
        </a:spcBef>
        <a:buClr>
          <a:srgbClr val="64C7F2"/>
        </a:buClr>
        <a:buSzPct val="75000"/>
        <a:buFont typeface="Wingdings" panose="05000000000000000000" pitchFamily="2" charset="2"/>
        <a:buChar char="§"/>
        <a:defRPr sz="2677" kern="1200">
          <a:solidFill>
            <a:srgbClr val="333333"/>
          </a:solidFill>
          <a:latin typeface="+mn-lt"/>
          <a:ea typeface="+mn-ea"/>
          <a:cs typeface="+mn-cs"/>
        </a:defRPr>
      </a:lvl1pPr>
      <a:lvl2pPr marL="655625" indent="-218542" algn="l" defTabSz="874166" rtl="0" eaLnBrk="1" latinLnBrk="0" hangingPunct="1">
        <a:lnSpc>
          <a:spcPct val="90000"/>
        </a:lnSpc>
        <a:spcBef>
          <a:spcPts val="478"/>
        </a:spcBef>
        <a:buClr>
          <a:srgbClr val="6CA1D6"/>
        </a:buClr>
        <a:buSzPct val="75000"/>
        <a:buFont typeface="Wingdings" panose="05000000000000000000" pitchFamily="2" charset="2"/>
        <a:buChar char=""/>
        <a:defRPr sz="2294" kern="1200">
          <a:solidFill>
            <a:srgbClr val="333333"/>
          </a:solidFill>
          <a:latin typeface="+mn-lt"/>
          <a:ea typeface="+mn-ea"/>
          <a:cs typeface="+mn-cs"/>
        </a:defRPr>
      </a:lvl2pPr>
      <a:lvl3pPr marL="1092708" indent="-218542" algn="l" defTabSz="874166" rtl="0" eaLnBrk="1" latinLnBrk="0" hangingPunct="1">
        <a:lnSpc>
          <a:spcPct val="90000"/>
        </a:lnSpc>
        <a:spcBef>
          <a:spcPts val="478"/>
        </a:spcBef>
        <a:buClr>
          <a:srgbClr val="67C6F2"/>
        </a:buClr>
        <a:buSzPct val="75000"/>
        <a:buFont typeface="Wingdings" panose="05000000000000000000" pitchFamily="2" charset="2"/>
        <a:buChar char="§"/>
        <a:defRPr sz="1912" kern="1200">
          <a:solidFill>
            <a:srgbClr val="333333"/>
          </a:solidFill>
          <a:latin typeface="+mn-lt"/>
          <a:ea typeface="+mn-ea"/>
          <a:cs typeface="+mn-cs"/>
        </a:defRPr>
      </a:lvl3pPr>
      <a:lvl4pPr marL="1529791" indent="-218542" algn="l" defTabSz="874166" rtl="0" eaLnBrk="1" latinLnBrk="0" hangingPunct="1">
        <a:lnSpc>
          <a:spcPct val="90000"/>
        </a:lnSpc>
        <a:spcBef>
          <a:spcPts val="478"/>
        </a:spcBef>
        <a:buClr>
          <a:srgbClr val="6B9DD3"/>
        </a:buClr>
        <a:buSzPct val="75000"/>
        <a:buFont typeface="Wingdings" panose="05000000000000000000" pitchFamily="2" charset="2"/>
        <a:buChar char="w"/>
        <a:defRPr sz="1721" kern="1200">
          <a:solidFill>
            <a:srgbClr val="333333"/>
          </a:solidFill>
          <a:latin typeface="+mn-lt"/>
          <a:ea typeface="+mn-ea"/>
          <a:cs typeface="+mn-cs"/>
        </a:defRPr>
      </a:lvl4pPr>
      <a:lvl5pPr marL="1966874" indent="-218542" algn="l" defTabSz="874166" rtl="0" eaLnBrk="1" latinLnBrk="0" hangingPunct="1">
        <a:lnSpc>
          <a:spcPct val="90000"/>
        </a:lnSpc>
        <a:spcBef>
          <a:spcPts val="478"/>
        </a:spcBef>
        <a:buClr>
          <a:srgbClr val="67C6F2"/>
        </a:buClr>
        <a:buSzPct val="75000"/>
        <a:buFont typeface="Wingdings" panose="05000000000000000000" pitchFamily="2" charset="2"/>
        <a:buChar char="§"/>
        <a:defRPr sz="1721" kern="1200">
          <a:solidFill>
            <a:srgbClr val="333333"/>
          </a:solidFill>
          <a:latin typeface="+mn-lt"/>
          <a:ea typeface="+mn-ea"/>
          <a:cs typeface="+mn-cs"/>
        </a:defRPr>
      </a:lvl5pPr>
      <a:lvl6pPr marL="2403958"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6pPr>
      <a:lvl7pPr marL="2841041"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7pPr>
      <a:lvl8pPr marL="3278124"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8pPr>
      <a:lvl9pPr marL="3715207"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9pPr>
    </p:bodyStyle>
    <p:otherStyle>
      <a:defPPr>
        <a:defRPr lang="en-US"/>
      </a:defPPr>
      <a:lvl1pPr marL="0" algn="l" defTabSz="874166" rtl="0" eaLnBrk="1" latinLnBrk="0" hangingPunct="1">
        <a:defRPr sz="1721" kern="1200">
          <a:solidFill>
            <a:schemeClr val="tx1"/>
          </a:solidFill>
          <a:latin typeface="+mn-lt"/>
          <a:ea typeface="+mn-ea"/>
          <a:cs typeface="+mn-cs"/>
        </a:defRPr>
      </a:lvl1pPr>
      <a:lvl2pPr marL="437083" algn="l" defTabSz="874166" rtl="0" eaLnBrk="1" latinLnBrk="0" hangingPunct="1">
        <a:defRPr sz="1721" kern="1200">
          <a:solidFill>
            <a:schemeClr val="tx1"/>
          </a:solidFill>
          <a:latin typeface="+mn-lt"/>
          <a:ea typeface="+mn-ea"/>
          <a:cs typeface="+mn-cs"/>
        </a:defRPr>
      </a:lvl2pPr>
      <a:lvl3pPr marL="874166" algn="l" defTabSz="874166" rtl="0" eaLnBrk="1" latinLnBrk="0" hangingPunct="1">
        <a:defRPr sz="1721" kern="1200">
          <a:solidFill>
            <a:schemeClr val="tx1"/>
          </a:solidFill>
          <a:latin typeface="+mn-lt"/>
          <a:ea typeface="+mn-ea"/>
          <a:cs typeface="+mn-cs"/>
        </a:defRPr>
      </a:lvl3pPr>
      <a:lvl4pPr marL="1311250" algn="l" defTabSz="874166" rtl="0" eaLnBrk="1" latinLnBrk="0" hangingPunct="1">
        <a:defRPr sz="1721" kern="1200">
          <a:solidFill>
            <a:schemeClr val="tx1"/>
          </a:solidFill>
          <a:latin typeface="+mn-lt"/>
          <a:ea typeface="+mn-ea"/>
          <a:cs typeface="+mn-cs"/>
        </a:defRPr>
      </a:lvl4pPr>
      <a:lvl5pPr marL="1748333" algn="l" defTabSz="874166" rtl="0" eaLnBrk="1" latinLnBrk="0" hangingPunct="1">
        <a:defRPr sz="1721" kern="1200">
          <a:solidFill>
            <a:schemeClr val="tx1"/>
          </a:solidFill>
          <a:latin typeface="+mn-lt"/>
          <a:ea typeface="+mn-ea"/>
          <a:cs typeface="+mn-cs"/>
        </a:defRPr>
      </a:lvl5pPr>
      <a:lvl6pPr marL="2185416" algn="l" defTabSz="874166" rtl="0" eaLnBrk="1" latinLnBrk="0" hangingPunct="1">
        <a:defRPr sz="1721" kern="1200">
          <a:solidFill>
            <a:schemeClr val="tx1"/>
          </a:solidFill>
          <a:latin typeface="+mn-lt"/>
          <a:ea typeface="+mn-ea"/>
          <a:cs typeface="+mn-cs"/>
        </a:defRPr>
      </a:lvl6pPr>
      <a:lvl7pPr marL="2622499" algn="l" defTabSz="874166" rtl="0" eaLnBrk="1" latinLnBrk="0" hangingPunct="1">
        <a:defRPr sz="1721" kern="1200">
          <a:solidFill>
            <a:schemeClr val="tx1"/>
          </a:solidFill>
          <a:latin typeface="+mn-lt"/>
          <a:ea typeface="+mn-ea"/>
          <a:cs typeface="+mn-cs"/>
        </a:defRPr>
      </a:lvl7pPr>
      <a:lvl8pPr marL="3059582" algn="l" defTabSz="874166" rtl="0" eaLnBrk="1" latinLnBrk="0" hangingPunct="1">
        <a:defRPr sz="1721" kern="1200">
          <a:solidFill>
            <a:schemeClr val="tx1"/>
          </a:solidFill>
          <a:latin typeface="+mn-lt"/>
          <a:ea typeface="+mn-ea"/>
          <a:cs typeface="+mn-cs"/>
        </a:defRPr>
      </a:lvl8pPr>
      <a:lvl9pPr marL="3496666" algn="l" defTabSz="874166" rtl="0" eaLnBrk="1" latinLnBrk="0" hangingPunct="1">
        <a:defRPr sz="1721"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803930" y="6076789"/>
            <a:ext cx="3946565" cy="349066"/>
          </a:xfrm>
          <a:prstGeom prst="rect">
            <a:avLst/>
          </a:prstGeom>
        </p:spPr>
        <p:txBody>
          <a:bodyPr vert="horz" lIns="91440" tIns="45720" rIns="91440" bIns="45720" rtlCol="0" anchor="ctr"/>
          <a:lstStyle>
            <a:lvl1pPr algn="l">
              <a:defRPr sz="1147">
                <a:solidFill>
                  <a:schemeClr val="bg1"/>
                </a:solidFill>
              </a:defRPr>
            </a:lvl1pPr>
          </a:lstStyle>
          <a:p>
            <a:r>
              <a:rPr lang="en-GB"/>
              <a:t>DP219 'Accessing Consumption Data on behalf of SEC Parties'</a:t>
            </a:r>
          </a:p>
        </p:txBody>
      </p:sp>
      <p:sp>
        <p:nvSpPr>
          <p:cNvPr id="2" name="Title Placeholder 1"/>
          <p:cNvSpPr>
            <a:spLocks noGrp="1"/>
          </p:cNvSpPr>
          <p:nvPr>
            <p:ph type="title"/>
          </p:nvPr>
        </p:nvSpPr>
        <p:spPr>
          <a:xfrm>
            <a:off x="803930" y="349067"/>
            <a:ext cx="7855433" cy="12672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03930" y="1745331"/>
            <a:ext cx="10085665" cy="225093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258552" y="6076789"/>
            <a:ext cx="2631043" cy="349066"/>
          </a:xfrm>
          <a:prstGeom prst="rect">
            <a:avLst/>
          </a:prstGeom>
        </p:spPr>
        <p:txBody>
          <a:bodyPr vert="horz" lIns="91440" tIns="45720" rIns="91440" bIns="45720" rtlCol="0" anchor="ctr"/>
          <a:lstStyle>
            <a:lvl1pPr algn="r">
              <a:defRPr sz="1147">
                <a:solidFill>
                  <a:schemeClr val="bg1"/>
                </a:solidFill>
              </a:defRPr>
            </a:lvl1pPr>
          </a:lstStyle>
          <a:p>
            <a:fld id="{0010C381-1A06-427A-8938-CFE23249EA2B}" type="slidenum">
              <a:rPr lang="en-GB" smtClean="0"/>
              <a:t>‹#›</a:t>
            </a:fld>
            <a:endParaRPr lang="en-GB"/>
          </a:p>
        </p:txBody>
      </p:sp>
    </p:spTree>
    <p:extLst>
      <p:ext uri="{BB962C8B-B14F-4D97-AF65-F5344CB8AC3E}">
        <p14:creationId xmlns:p14="http://schemas.microsoft.com/office/powerpoint/2010/main" val="417728919"/>
      </p:ext>
    </p:extLst>
  </p:cSld>
  <p:clrMap bg1="lt1" tx1="dk1" bg2="lt2" tx2="dk2" accent1="accent1" accent2="accent2" accent3="accent3" accent4="accent4" accent5="accent5" accent6="accent6" hlink="hlink" folHlink="folHlink"/>
  <p:sldLayoutIdLst>
    <p:sldLayoutId id="2147483725" r:id="rId1"/>
    <p:sldLayoutId id="2147483726" r:id="rId2"/>
  </p:sldLayoutIdLst>
  <p:hf sldNum="0" hdr="0" dt="0"/>
  <p:txStyles>
    <p:titleStyle>
      <a:lvl1pPr algn="l" defTabSz="874166" rtl="0" eaLnBrk="1" latinLnBrk="0" hangingPunct="1">
        <a:lnSpc>
          <a:spcPct val="90000"/>
        </a:lnSpc>
        <a:spcBef>
          <a:spcPct val="0"/>
        </a:spcBef>
        <a:buNone/>
        <a:defRPr sz="3824" b="1" kern="1200">
          <a:solidFill>
            <a:srgbClr val="64C7F2"/>
          </a:solidFill>
          <a:latin typeface="+mn-lt"/>
          <a:ea typeface="+mj-ea"/>
          <a:cs typeface="+mj-cs"/>
        </a:defRPr>
      </a:lvl1pPr>
    </p:titleStyle>
    <p:bodyStyle>
      <a:lvl1pPr marL="218542" indent="-218542" algn="l" defTabSz="874166" rtl="0" eaLnBrk="1" latinLnBrk="0" hangingPunct="1">
        <a:lnSpc>
          <a:spcPct val="90000"/>
        </a:lnSpc>
        <a:spcBef>
          <a:spcPts val="956"/>
        </a:spcBef>
        <a:buClr>
          <a:srgbClr val="64C7F2"/>
        </a:buClr>
        <a:buSzPct val="75000"/>
        <a:buFont typeface="Wingdings" panose="05000000000000000000" pitchFamily="2" charset="2"/>
        <a:buChar char="§"/>
        <a:defRPr sz="2677" kern="1200">
          <a:solidFill>
            <a:srgbClr val="333333"/>
          </a:solidFill>
          <a:latin typeface="+mn-lt"/>
          <a:ea typeface="+mn-ea"/>
          <a:cs typeface="+mn-cs"/>
        </a:defRPr>
      </a:lvl1pPr>
      <a:lvl2pPr marL="655625" indent="-218542" algn="l" defTabSz="874166" rtl="0" eaLnBrk="1" latinLnBrk="0" hangingPunct="1">
        <a:lnSpc>
          <a:spcPct val="90000"/>
        </a:lnSpc>
        <a:spcBef>
          <a:spcPts val="478"/>
        </a:spcBef>
        <a:buClr>
          <a:srgbClr val="6CA1D6"/>
        </a:buClr>
        <a:buSzPct val="75000"/>
        <a:buFont typeface="Wingdings" panose="05000000000000000000" pitchFamily="2" charset="2"/>
        <a:buChar char=""/>
        <a:defRPr sz="2294" kern="1200">
          <a:solidFill>
            <a:srgbClr val="333333"/>
          </a:solidFill>
          <a:latin typeface="+mn-lt"/>
          <a:ea typeface="+mn-ea"/>
          <a:cs typeface="+mn-cs"/>
        </a:defRPr>
      </a:lvl2pPr>
      <a:lvl3pPr marL="1092708" indent="-218542" algn="l" defTabSz="874166" rtl="0" eaLnBrk="1" latinLnBrk="0" hangingPunct="1">
        <a:lnSpc>
          <a:spcPct val="90000"/>
        </a:lnSpc>
        <a:spcBef>
          <a:spcPts val="478"/>
        </a:spcBef>
        <a:buClr>
          <a:srgbClr val="67C6F2"/>
        </a:buClr>
        <a:buSzPct val="75000"/>
        <a:buFont typeface="Wingdings" panose="05000000000000000000" pitchFamily="2" charset="2"/>
        <a:buChar char="§"/>
        <a:defRPr sz="1912" kern="1200">
          <a:solidFill>
            <a:srgbClr val="333333"/>
          </a:solidFill>
          <a:latin typeface="+mn-lt"/>
          <a:ea typeface="+mn-ea"/>
          <a:cs typeface="+mn-cs"/>
        </a:defRPr>
      </a:lvl3pPr>
      <a:lvl4pPr marL="1529791" indent="-218542" algn="l" defTabSz="874166" rtl="0" eaLnBrk="1" latinLnBrk="0" hangingPunct="1">
        <a:lnSpc>
          <a:spcPct val="90000"/>
        </a:lnSpc>
        <a:spcBef>
          <a:spcPts val="478"/>
        </a:spcBef>
        <a:buClr>
          <a:srgbClr val="6B9DD3"/>
        </a:buClr>
        <a:buSzPct val="75000"/>
        <a:buFont typeface="Wingdings" panose="05000000000000000000" pitchFamily="2" charset="2"/>
        <a:buChar char="w"/>
        <a:defRPr sz="1721" kern="1200">
          <a:solidFill>
            <a:srgbClr val="333333"/>
          </a:solidFill>
          <a:latin typeface="+mn-lt"/>
          <a:ea typeface="+mn-ea"/>
          <a:cs typeface="+mn-cs"/>
        </a:defRPr>
      </a:lvl4pPr>
      <a:lvl5pPr marL="1966874" indent="-218542" algn="l" defTabSz="874166" rtl="0" eaLnBrk="1" latinLnBrk="0" hangingPunct="1">
        <a:lnSpc>
          <a:spcPct val="90000"/>
        </a:lnSpc>
        <a:spcBef>
          <a:spcPts val="478"/>
        </a:spcBef>
        <a:buClr>
          <a:srgbClr val="67C6F2"/>
        </a:buClr>
        <a:buSzPct val="75000"/>
        <a:buFont typeface="Wingdings" panose="05000000000000000000" pitchFamily="2" charset="2"/>
        <a:buChar char="§"/>
        <a:defRPr sz="1721" kern="1200">
          <a:solidFill>
            <a:srgbClr val="333333"/>
          </a:solidFill>
          <a:latin typeface="+mn-lt"/>
          <a:ea typeface="+mn-ea"/>
          <a:cs typeface="+mn-cs"/>
        </a:defRPr>
      </a:lvl5pPr>
      <a:lvl6pPr marL="2403958"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6pPr>
      <a:lvl7pPr marL="2841041"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7pPr>
      <a:lvl8pPr marL="3278124"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8pPr>
      <a:lvl9pPr marL="3715207"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9pPr>
    </p:bodyStyle>
    <p:otherStyle>
      <a:defPPr>
        <a:defRPr lang="en-US"/>
      </a:defPPr>
      <a:lvl1pPr marL="0" algn="l" defTabSz="874166" rtl="0" eaLnBrk="1" latinLnBrk="0" hangingPunct="1">
        <a:defRPr sz="1721" kern="1200">
          <a:solidFill>
            <a:schemeClr val="tx1"/>
          </a:solidFill>
          <a:latin typeface="+mn-lt"/>
          <a:ea typeface="+mn-ea"/>
          <a:cs typeface="+mn-cs"/>
        </a:defRPr>
      </a:lvl1pPr>
      <a:lvl2pPr marL="437083" algn="l" defTabSz="874166" rtl="0" eaLnBrk="1" latinLnBrk="0" hangingPunct="1">
        <a:defRPr sz="1721" kern="1200">
          <a:solidFill>
            <a:schemeClr val="tx1"/>
          </a:solidFill>
          <a:latin typeface="+mn-lt"/>
          <a:ea typeface="+mn-ea"/>
          <a:cs typeface="+mn-cs"/>
        </a:defRPr>
      </a:lvl2pPr>
      <a:lvl3pPr marL="874166" algn="l" defTabSz="874166" rtl="0" eaLnBrk="1" latinLnBrk="0" hangingPunct="1">
        <a:defRPr sz="1721" kern="1200">
          <a:solidFill>
            <a:schemeClr val="tx1"/>
          </a:solidFill>
          <a:latin typeface="+mn-lt"/>
          <a:ea typeface="+mn-ea"/>
          <a:cs typeface="+mn-cs"/>
        </a:defRPr>
      </a:lvl3pPr>
      <a:lvl4pPr marL="1311250" algn="l" defTabSz="874166" rtl="0" eaLnBrk="1" latinLnBrk="0" hangingPunct="1">
        <a:defRPr sz="1721" kern="1200">
          <a:solidFill>
            <a:schemeClr val="tx1"/>
          </a:solidFill>
          <a:latin typeface="+mn-lt"/>
          <a:ea typeface="+mn-ea"/>
          <a:cs typeface="+mn-cs"/>
        </a:defRPr>
      </a:lvl4pPr>
      <a:lvl5pPr marL="1748333" algn="l" defTabSz="874166" rtl="0" eaLnBrk="1" latinLnBrk="0" hangingPunct="1">
        <a:defRPr sz="1721" kern="1200">
          <a:solidFill>
            <a:schemeClr val="tx1"/>
          </a:solidFill>
          <a:latin typeface="+mn-lt"/>
          <a:ea typeface="+mn-ea"/>
          <a:cs typeface="+mn-cs"/>
        </a:defRPr>
      </a:lvl5pPr>
      <a:lvl6pPr marL="2185416" algn="l" defTabSz="874166" rtl="0" eaLnBrk="1" latinLnBrk="0" hangingPunct="1">
        <a:defRPr sz="1721" kern="1200">
          <a:solidFill>
            <a:schemeClr val="tx1"/>
          </a:solidFill>
          <a:latin typeface="+mn-lt"/>
          <a:ea typeface="+mn-ea"/>
          <a:cs typeface="+mn-cs"/>
        </a:defRPr>
      </a:lvl6pPr>
      <a:lvl7pPr marL="2622499" algn="l" defTabSz="874166" rtl="0" eaLnBrk="1" latinLnBrk="0" hangingPunct="1">
        <a:defRPr sz="1721" kern="1200">
          <a:solidFill>
            <a:schemeClr val="tx1"/>
          </a:solidFill>
          <a:latin typeface="+mn-lt"/>
          <a:ea typeface="+mn-ea"/>
          <a:cs typeface="+mn-cs"/>
        </a:defRPr>
      </a:lvl7pPr>
      <a:lvl8pPr marL="3059582" algn="l" defTabSz="874166" rtl="0" eaLnBrk="1" latinLnBrk="0" hangingPunct="1">
        <a:defRPr sz="1721" kern="1200">
          <a:solidFill>
            <a:schemeClr val="tx1"/>
          </a:solidFill>
          <a:latin typeface="+mn-lt"/>
          <a:ea typeface="+mn-ea"/>
          <a:cs typeface="+mn-cs"/>
        </a:defRPr>
      </a:lvl8pPr>
      <a:lvl9pPr marL="3496666" algn="l" defTabSz="874166" rtl="0" eaLnBrk="1" latinLnBrk="0" hangingPunct="1">
        <a:defRPr sz="1721"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803930" y="6076789"/>
            <a:ext cx="3946565" cy="349066"/>
          </a:xfrm>
          <a:prstGeom prst="rect">
            <a:avLst/>
          </a:prstGeom>
        </p:spPr>
        <p:txBody>
          <a:bodyPr vert="horz" lIns="91440" tIns="45720" rIns="91440" bIns="45720" rtlCol="0" anchor="ctr"/>
          <a:lstStyle>
            <a:lvl1pPr algn="l">
              <a:defRPr sz="1147">
                <a:solidFill>
                  <a:schemeClr val="bg1"/>
                </a:solidFill>
              </a:defRPr>
            </a:lvl1pPr>
          </a:lstStyle>
          <a:p>
            <a:r>
              <a:rPr lang="en-GB" dirty="0" err="1"/>
              <a:t>Gemserv</a:t>
            </a:r>
            <a:endParaRPr lang="en-GB" dirty="0"/>
          </a:p>
        </p:txBody>
      </p:sp>
      <p:sp>
        <p:nvSpPr>
          <p:cNvPr id="2" name="Title Placeholder 1"/>
          <p:cNvSpPr>
            <a:spLocks noGrp="1"/>
          </p:cNvSpPr>
          <p:nvPr>
            <p:ph type="title"/>
          </p:nvPr>
        </p:nvSpPr>
        <p:spPr>
          <a:xfrm>
            <a:off x="803930" y="349067"/>
            <a:ext cx="7855433" cy="12672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03930" y="1745331"/>
            <a:ext cx="10085665" cy="225093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258552" y="6076789"/>
            <a:ext cx="2631043" cy="349066"/>
          </a:xfrm>
          <a:prstGeom prst="rect">
            <a:avLst/>
          </a:prstGeom>
        </p:spPr>
        <p:txBody>
          <a:bodyPr vert="horz" lIns="91440" tIns="45720" rIns="91440" bIns="45720" rtlCol="0" anchor="ctr"/>
          <a:lstStyle>
            <a:lvl1pPr algn="r">
              <a:defRPr sz="1147">
                <a:solidFill>
                  <a:schemeClr val="bg1"/>
                </a:solidFill>
              </a:defRPr>
            </a:lvl1pPr>
          </a:lstStyle>
          <a:p>
            <a:fld id="{0010C381-1A06-427A-8938-CFE23249EA2B}" type="slidenum">
              <a:rPr lang="en-GB" smtClean="0"/>
              <a:t>‹#›</a:t>
            </a:fld>
            <a:endParaRPr lang="en-GB" dirty="0"/>
          </a:p>
        </p:txBody>
      </p:sp>
    </p:spTree>
    <p:extLst>
      <p:ext uri="{BB962C8B-B14F-4D97-AF65-F5344CB8AC3E}">
        <p14:creationId xmlns:p14="http://schemas.microsoft.com/office/powerpoint/2010/main" val="3890498514"/>
      </p:ext>
    </p:extLst>
  </p:cSld>
  <p:clrMap bg1="lt1" tx1="dk1" bg2="lt2" tx2="dk2" accent1="accent1" accent2="accent2" accent3="accent3" accent4="accent4" accent5="accent5" accent6="accent6" hlink="hlink" folHlink="folHlink"/>
  <p:sldLayoutIdLst>
    <p:sldLayoutId id="2147483728" r:id="rId1"/>
    <p:sldLayoutId id="2147483729" r:id="rId2"/>
  </p:sldLayoutIdLst>
  <p:hf hdr="0" dt="0"/>
  <p:txStyles>
    <p:titleStyle>
      <a:lvl1pPr algn="l" defTabSz="874166" rtl="0" eaLnBrk="1" latinLnBrk="0" hangingPunct="1">
        <a:lnSpc>
          <a:spcPct val="90000"/>
        </a:lnSpc>
        <a:spcBef>
          <a:spcPct val="0"/>
        </a:spcBef>
        <a:buNone/>
        <a:defRPr sz="3824" b="1" kern="1200">
          <a:solidFill>
            <a:srgbClr val="64C7F2"/>
          </a:solidFill>
          <a:latin typeface="+mn-lt"/>
          <a:ea typeface="+mj-ea"/>
          <a:cs typeface="+mj-cs"/>
        </a:defRPr>
      </a:lvl1pPr>
    </p:titleStyle>
    <p:bodyStyle>
      <a:lvl1pPr marL="218542" indent="-218542" algn="l" defTabSz="874166" rtl="0" eaLnBrk="1" latinLnBrk="0" hangingPunct="1">
        <a:lnSpc>
          <a:spcPct val="90000"/>
        </a:lnSpc>
        <a:spcBef>
          <a:spcPts val="956"/>
        </a:spcBef>
        <a:buClr>
          <a:srgbClr val="64C7F2"/>
        </a:buClr>
        <a:buSzPct val="75000"/>
        <a:buFont typeface="Wingdings" panose="05000000000000000000" pitchFamily="2" charset="2"/>
        <a:buChar char="§"/>
        <a:defRPr sz="2677" kern="1200">
          <a:solidFill>
            <a:srgbClr val="333333"/>
          </a:solidFill>
          <a:latin typeface="+mn-lt"/>
          <a:ea typeface="+mn-ea"/>
          <a:cs typeface="+mn-cs"/>
        </a:defRPr>
      </a:lvl1pPr>
      <a:lvl2pPr marL="655625" indent="-218542" algn="l" defTabSz="874166" rtl="0" eaLnBrk="1" latinLnBrk="0" hangingPunct="1">
        <a:lnSpc>
          <a:spcPct val="90000"/>
        </a:lnSpc>
        <a:spcBef>
          <a:spcPts val="478"/>
        </a:spcBef>
        <a:buClr>
          <a:srgbClr val="6CA1D6"/>
        </a:buClr>
        <a:buSzPct val="75000"/>
        <a:buFont typeface="Wingdings" panose="05000000000000000000" pitchFamily="2" charset="2"/>
        <a:buChar char=""/>
        <a:defRPr sz="2294" kern="1200">
          <a:solidFill>
            <a:srgbClr val="333333"/>
          </a:solidFill>
          <a:latin typeface="+mn-lt"/>
          <a:ea typeface="+mn-ea"/>
          <a:cs typeface="+mn-cs"/>
        </a:defRPr>
      </a:lvl2pPr>
      <a:lvl3pPr marL="1092708" indent="-218542" algn="l" defTabSz="874166" rtl="0" eaLnBrk="1" latinLnBrk="0" hangingPunct="1">
        <a:lnSpc>
          <a:spcPct val="90000"/>
        </a:lnSpc>
        <a:spcBef>
          <a:spcPts val="478"/>
        </a:spcBef>
        <a:buClr>
          <a:srgbClr val="67C6F2"/>
        </a:buClr>
        <a:buSzPct val="75000"/>
        <a:buFont typeface="Wingdings" panose="05000000000000000000" pitchFamily="2" charset="2"/>
        <a:buChar char="§"/>
        <a:defRPr sz="1912" kern="1200">
          <a:solidFill>
            <a:srgbClr val="333333"/>
          </a:solidFill>
          <a:latin typeface="+mn-lt"/>
          <a:ea typeface="+mn-ea"/>
          <a:cs typeface="+mn-cs"/>
        </a:defRPr>
      </a:lvl3pPr>
      <a:lvl4pPr marL="1529791" indent="-218542" algn="l" defTabSz="874166" rtl="0" eaLnBrk="1" latinLnBrk="0" hangingPunct="1">
        <a:lnSpc>
          <a:spcPct val="90000"/>
        </a:lnSpc>
        <a:spcBef>
          <a:spcPts val="478"/>
        </a:spcBef>
        <a:buClr>
          <a:srgbClr val="6B9DD3"/>
        </a:buClr>
        <a:buSzPct val="75000"/>
        <a:buFont typeface="Wingdings" panose="05000000000000000000" pitchFamily="2" charset="2"/>
        <a:buChar char="w"/>
        <a:defRPr sz="1721" kern="1200">
          <a:solidFill>
            <a:srgbClr val="333333"/>
          </a:solidFill>
          <a:latin typeface="+mn-lt"/>
          <a:ea typeface="+mn-ea"/>
          <a:cs typeface="+mn-cs"/>
        </a:defRPr>
      </a:lvl4pPr>
      <a:lvl5pPr marL="1966874" indent="-218542" algn="l" defTabSz="874166" rtl="0" eaLnBrk="1" latinLnBrk="0" hangingPunct="1">
        <a:lnSpc>
          <a:spcPct val="90000"/>
        </a:lnSpc>
        <a:spcBef>
          <a:spcPts val="478"/>
        </a:spcBef>
        <a:buClr>
          <a:srgbClr val="67C6F2"/>
        </a:buClr>
        <a:buSzPct val="75000"/>
        <a:buFont typeface="Wingdings" panose="05000000000000000000" pitchFamily="2" charset="2"/>
        <a:buChar char="§"/>
        <a:defRPr sz="1721" kern="1200">
          <a:solidFill>
            <a:srgbClr val="333333"/>
          </a:solidFill>
          <a:latin typeface="+mn-lt"/>
          <a:ea typeface="+mn-ea"/>
          <a:cs typeface="+mn-cs"/>
        </a:defRPr>
      </a:lvl5pPr>
      <a:lvl6pPr marL="2403958"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6pPr>
      <a:lvl7pPr marL="2841041"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7pPr>
      <a:lvl8pPr marL="3278124"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8pPr>
      <a:lvl9pPr marL="3715207" indent="-218542" algn="l" defTabSz="874166" rtl="0" eaLnBrk="1" latinLnBrk="0" hangingPunct="1">
        <a:lnSpc>
          <a:spcPct val="90000"/>
        </a:lnSpc>
        <a:spcBef>
          <a:spcPts val="478"/>
        </a:spcBef>
        <a:buFont typeface="Arial" panose="020B0604020202020204" pitchFamily="34" charset="0"/>
        <a:buChar char="•"/>
        <a:defRPr sz="1721" kern="1200">
          <a:solidFill>
            <a:schemeClr val="tx1"/>
          </a:solidFill>
          <a:latin typeface="+mn-lt"/>
          <a:ea typeface="+mn-ea"/>
          <a:cs typeface="+mn-cs"/>
        </a:defRPr>
      </a:lvl9pPr>
    </p:bodyStyle>
    <p:otherStyle>
      <a:defPPr>
        <a:defRPr lang="en-US"/>
      </a:defPPr>
      <a:lvl1pPr marL="0" algn="l" defTabSz="874166" rtl="0" eaLnBrk="1" latinLnBrk="0" hangingPunct="1">
        <a:defRPr sz="1721" kern="1200">
          <a:solidFill>
            <a:schemeClr val="tx1"/>
          </a:solidFill>
          <a:latin typeface="+mn-lt"/>
          <a:ea typeface="+mn-ea"/>
          <a:cs typeface="+mn-cs"/>
        </a:defRPr>
      </a:lvl1pPr>
      <a:lvl2pPr marL="437083" algn="l" defTabSz="874166" rtl="0" eaLnBrk="1" latinLnBrk="0" hangingPunct="1">
        <a:defRPr sz="1721" kern="1200">
          <a:solidFill>
            <a:schemeClr val="tx1"/>
          </a:solidFill>
          <a:latin typeface="+mn-lt"/>
          <a:ea typeface="+mn-ea"/>
          <a:cs typeface="+mn-cs"/>
        </a:defRPr>
      </a:lvl2pPr>
      <a:lvl3pPr marL="874166" algn="l" defTabSz="874166" rtl="0" eaLnBrk="1" latinLnBrk="0" hangingPunct="1">
        <a:defRPr sz="1721" kern="1200">
          <a:solidFill>
            <a:schemeClr val="tx1"/>
          </a:solidFill>
          <a:latin typeface="+mn-lt"/>
          <a:ea typeface="+mn-ea"/>
          <a:cs typeface="+mn-cs"/>
        </a:defRPr>
      </a:lvl3pPr>
      <a:lvl4pPr marL="1311250" algn="l" defTabSz="874166" rtl="0" eaLnBrk="1" latinLnBrk="0" hangingPunct="1">
        <a:defRPr sz="1721" kern="1200">
          <a:solidFill>
            <a:schemeClr val="tx1"/>
          </a:solidFill>
          <a:latin typeface="+mn-lt"/>
          <a:ea typeface="+mn-ea"/>
          <a:cs typeface="+mn-cs"/>
        </a:defRPr>
      </a:lvl4pPr>
      <a:lvl5pPr marL="1748333" algn="l" defTabSz="874166" rtl="0" eaLnBrk="1" latinLnBrk="0" hangingPunct="1">
        <a:defRPr sz="1721" kern="1200">
          <a:solidFill>
            <a:schemeClr val="tx1"/>
          </a:solidFill>
          <a:latin typeface="+mn-lt"/>
          <a:ea typeface="+mn-ea"/>
          <a:cs typeface="+mn-cs"/>
        </a:defRPr>
      </a:lvl5pPr>
      <a:lvl6pPr marL="2185416" algn="l" defTabSz="874166" rtl="0" eaLnBrk="1" latinLnBrk="0" hangingPunct="1">
        <a:defRPr sz="1721" kern="1200">
          <a:solidFill>
            <a:schemeClr val="tx1"/>
          </a:solidFill>
          <a:latin typeface="+mn-lt"/>
          <a:ea typeface="+mn-ea"/>
          <a:cs typeface="+mn-cs"/>
        </a:defRPr>
      </a:lvl6pPr>
      <a:lvl7pPr marL="2622499" algn="l" defTabSz="874166" rtl="0" eaLnBrk="1" latinLnBrk="0" hangingPunct="1">
        <a:defRPr sz="1721" kern="1200">
          <a:solidFill>
            <a:schemeClr val="tx1"/>
          </a:solidFill>
          <a:latin typeface="+mn-lt"/>
          <a:ea typeface="+mn-ea"/>
          <a:cs typeface="+mn-cs"/>
        </a:defRPr>
      </a:lvl7pPr>
      <a:lvl8pPr marL="3059582" algn="l" defTabSz="874166" rtl="0" eaLnBrk="1" latinLnBrk="0" hangingPunct="1">
        <a:defRPr sz="1721" kern="1200">
          <a:solidFill>
            <a:schemeClr val="tx1"/>
          </a:solidFill>
          <a:latin typeface="+mn-lt"/>
          <a:ea typeface="+mn-ea"/>
          <a:cs typeface="+mn-cs"/>
        </a:defRPr>
      </a:lvl8pPr>
      <a:lvl9pPr marL="3496666" algn="l" defTabSz="874166" rtl="0" eaLnBrk="1" latinLnBrk="0" hangingPunct="1">
        <a:defRPr sz="17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9.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9.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9.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9.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9.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4.xml"/><Relationship Id="rId1" Type="http://schemas.openxmlformats.org/officeDocument/2006/relationships/slideLayout" Target="../slideLayouts/slideLayout26.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3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3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31.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31.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31.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1.xml"/></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32.xml"/></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1.xml"/><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33.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33.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6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3.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42.xml"/><Relationship Id="rId1" Type="http://schemas.openxmlformats.org/officeDocument/2006/relationships/slideLayout" Target="../slideLayouts/slideLayout33.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33.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34.xml"/></Relationships>
</file>

<file path=ppt/slides/_rels/slide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34.xml"/></Relationships>
</file>

<file path=ppt/slides/_rels/slide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39" name="Text Placeholder 38">
            <a:extLst>
              <a:ext uri="{FF2B5EF4-FFF2-40B4-BE49-F238E27FC236}">
                <a16:creationId xmlns:a16="http://schemas.microsoft.com/office/drawing/2014/main" id="{290CF91A-3A54-4FB6-BA56-6B0FBB685A7A}"/>
              </a:ext>
            </a:extLst>
          </p:cNvPr>
          <p:cNvSpPr>
            <a:spLocks noGrp="1"/>
          </p:cNvSpPr>
          <p:nvPr>
            <p:ph type="body" sz="quarter" idx="10"/>
          </p:nvPr>
        </p:nvSpPr>
        <p:spPr/>
        <p:txBody>
          <a:bodyPr>
            <a:normAutofit fontScale="92500"/>
          </a:bodyPr>
          <a:lstStyle/>
          <a:p>
            <a:r>
              <a:rPr lang="en-GB" b="1"/>
              <a:t>SEC Change Monthly Working Group Meeting</a:t>
            </a:r>
          </a:p>
        </p:txBody>
      </p:sp>
      <p:sp>
        <p:nvSpPr>
          <p:cNvPr id="40" name="Text Placeholder 39">
            <a:extLst>
              <a:ext uri="{FF2B5EF4-FFF2-40B4-BE49-F238E27FC236}">
                <a16:creationId xmlns:a16="http://schemas.microsoft.com/office/drawing/2014/main" id="{D245E499-E05D-4458-BF2C-8EFBE4CEEA13}"/>
              </a:ext>
            </a:extLst>
          </p:cNvPr>
          <p:cNvSpPr>
            <a:spLocks noGrp="1"/>
          </p:cNvSpPr>
          <p:nvPr>
            <p:ph type="body" sz="quarter" idx="11"/>
          </p:nvPr>
        </p:nvSpPr>
        <p:spPr/>
        <p:txBody>
          <a:bodyPr/>
          <a:lstStyle/>
          <a:p>
            <a:r>
              <a:rPr lang="en-GB" b="1" dirty="0"/>
              <a:t>December 2022</a:t>
            </a:r>
          </a:p>
        </p:txBody>
      </p:sp>
      <p:sp>
        <p:nvSpPr>
          <p:cNvPr id="41" name="Text Placeholder 40">
            <a:extLst>
              <a:ext uri="{FF2B5EF4-FFF2-40B4-BE49-F238E27FC236}">
                <a16:creationId xmlns:a16="http://schemas.microsoft.com/office/drawing/2014/main" id="{88E774B8-9457-492C-9698-F8607B9BE47F}"/>
              </a:ext>
            </a:extLst>
          </p:cNvPr>
          <p:cNvSpPr>
            <a:spLocks noGrp="1"/>
          </p:cNvSpPr>
          <p:nvPr>
            <p:ph type="body" sz="quarter" idx="12"/>
          </p:nvPr>
        </p:nvSpPr>
        <p:spPr/>
        <p:txBody>
          <a:bodyPr/>
          <a:lstStyle/>
          <a:p>
            <a:endParaRPr lang="en-GB"/>
          </a:p>
        </p:txBody>
      </p:sp>
      <p:sp>
        <p:nvSpPr>
          <p:cNvPr id="42" name="Text Placeholder 41">
            <a:extLst>
              <a:ext uri="{FF2B5EF4-FFF2-40B4-BE49-F238E27FC236}">
                <a16:creationId xmlns:a16="http://schemas.microsoft.com/office/drawing/2014/main" id="{7F3672C3-6D83-47A5-A3A7-E23A7F526B66}"/>
              </a:ext>
            </a:extLst>
          </p:cNvPr>
          <p:cNvSpPr>
            <a:spLocks noGrp="1"/>
          </p:cNvSpPr>
          <p:nvPr>
            <p:ph type="body" sz="quarter" idx="13"/>
          </p:nvPr>
        </p:nvSpPr>
        <p:spPr/>
        <p:txBody>
          <a:bodyPr/>
          <a:lstStyle/>
          <a:p>
            <a:endParaRPr lang="en-GB">
              <a:solidFill>
                <a:schemeClr val="bg1"/>
              </a:solidFill>
            </a:endParaRPr>
          </a:p>
        </p:txBody>
      </p:sp>
    </p:spTree>
    <p:extLst>
      <p:ext uri="{BB962C8B-B14F-4D97-AF65-F5344CB8AC3E}">
        <p14:creationId xmlns:p14="http://schemas.microsoft.com/office/powerpoint/2010/main" val="3180856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Any further comments? </a:t>
            </a:r>
          </a:p>
        </p:txBody>
      </p:sp>
      <p:sp>
        <p:nvSpPr>
          <p:cNvPr id="4" name="Text Placeholder 3"/>
          <p:cNvSpPr>
            <a:spLocks noGrp="1"/>
          </p:cNvSpPr>
          <p:nvPr>
            <p:ph type="body" sz="quarter" idx="13"/>
          </p:nvPr>
        </p:nvSpPr>
        <p:spPr/>
        <p:txBody>
          <a:bodyPr>
            <a:normAutofit/>
          </a:bodyPr>
          <a:lstStyle/>
          <a:p>
            <a:r>
              <a:rPr lang="en-NZ" altLang="en-GB" sz="3049"/>
              <a:t>Bradley Baker</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477715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GB"/>
              <a:t>MP215 ‘Communications Hub Ordering and Forecasting’</a:t>
            </a:r>
            <a:endParaRPr lang="en-NZ" altLang="en-GB"/>
          </a:p>
        </p:txBody>
      </p:sp>
      <p:sp>
        <p:nvSpPr>
          <p:cNvPr id="4" name="Text Placeholder 3"/>
          <p:cNvSpPr>
            <a:spLocks noGrp="1"/>
          </p:cNvSpPr>
          <p:nvPr>
            <p:ph type="body" sz="quarter" idx="13"/>
          </p:nvPr>
        </p:nvSpPr>
        <p:spPr>
          <a:xfrm>
            <a:off x="709360" y="2003231"/>
            <a:ext cx="10723703" cy="788609"/>
          </a:xfrm>
        </p:spPr>
        <p:txBody>
          <a:bodyPr>
            <a:normAutofit fontScale="77500" lnSpcReduction="20000"/>
          </a:bodyPr>
          <a:lstStyle/>
          <a:p>
            <a:endParaRPr lang="en-GB" altLang="en-GB" sz="3049"/>
          </a:p>
          <a:p>
            <a:r>
              <a:rPr lang="en-GB" altLang="en-GB" sz="3049"/>
              <a:t>raised by Waseem Fazal from the DCC</a:t>
            </a:r>
            <a:endParaRPr lang="en-NZ" altLang="en-GB" sz="3049"/>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388367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Objectives of the Working Group</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12</a:t>
            </a:fld>
            <a:endParaRPr lang="en-GB">
              <a:solidFill>
                <a:srgbClr val="FFFFFF"/>
              </a:solidFill>
              <a:latin typeface="Calibri"/>
            </a:endParaRPr>
          </a:p>
        </p:txBody>
      </p:sp>
      <p:sp>
        <p:nvSpPr>
          <p:cNvPr id="11" name="TextBox 2">
            <a:extLst>
              <a:ext uri="{FF2B5EF4-FFF2-40B4-BE49-F238E27FC236}">
                <a16:creationId xmlns:a16="http://schemas.microsoft.com/office/drawing/2014/main" id="{83989706-E61E-45C4-810E-CEE48B2F5F7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MP215 ‘Communications Hub Ordering and Forecasting’</a:t>
            </a:r>
          </a:p>
        </p:txBody>
      </p:sp>
      <p:sp>
        <p:nvSpPr>
          <p:cNvPr id="10" name="Rectangle: Rounded Corners 9">
            <a:extLst>
              <a:ext uri="{FF2B5EF4-FFF2-40B4-BE49-F238E27FC236}">
                <a16:creationId xmlns:a16="http://schemas.microsoft.com/office/drawing/2014/main" id="{09C7D601-8AE7-4EF8-B493-F6DFF3C76C5A}"/>
              </a:ext>
            </a:extLst>
          </p:cNvPr>
          <p:cNvSpPr/>
          <p:nvPr/>
        </p:nvSpPr>
        <p:spPr>
          <a:xfrm>
            <a:off x="3607671" y="3865655"/>
            <a:ext cx="5326074" cy="61575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4166">
              <a:defRPr/>
            </a:pPr>
            <a:r>
              <a:rPr lang="en-GB" sz="1721">
                <a:solidFill>
                  <a:prstClr val="white"/>
                </a:solidFill>
                <a:latin typeface="Calibri" panose="020F0502020204030204"/>
              </a:rPr>
              <a:t>The next steps</a:t>
            </a:r>
          </a:p>
        </p:txBody>
      </p:sp>
      <p:sp>
        <p:nvSpPr>
          <p:cNvPr id="12" name="Rectangle: Rounded Corners 11">
            <a:extLst>
              <a:ext uri="{FF2B5EF4-FFF2-40B4-BE49-F238E27FC236}">
                <a16:creationId xmlns:a16="http://schemas.microsoft.com/office/drawing/2014/main" id="{D16979C4-373A-4B00-8824-929E6A9C4913}"/>
              </a:ext>
            </a:extLst>
          </p:cNvPr>
          <p:cNvSpPr/>
          <p:nvPr/>
        </p:nvSpPr>
        <p:spPr>
          <a:xfrm>
            <a:off x="1962855" y="3864603"/>
            <a:ext cx="1564858"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715">
                <a:solidFill>
                  <a:prstClr val="white"/>
                </a:solidFill>
                <a:latin typeface="Calibri" panose="020F0502020204030204"/>
              </a:rPr>
              <a:t>AGREE </a:t>
            </a:r>
          </a:p>
        </p:txBody>
      </p:sp>
      <p:sp>
        <p:nvSpPr>
          <p:cNvPr id="21" name="Rectangle: Rounded Corners 20">
            <a:extLst>
              <a:ext uri="{FF2B5EF4-FFF2-40B4-BE49-F238E27FC236}">
                <a16:creationId xmlns:a16="http://schemas.microsoft.com/office/drawing/2014/main" id="{7B87285B-8E5F-A596-8A7E-34554A06FDCC}"/>
              </a:ext>
            </a:extLst>
          </p:cNvPr>
          <p:cNvSpPr/>
          <p:nvPr/>
        </p:nvSpPr>
        <p:spPr>
          <a:xfrm>
            <a:off x="3607672" y="2416671"/>
            <a:ext cx="5326074"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715">
                <a:solidFill>
                  <a:prstClr val="white"/>
                </a:solidFill>
                <a:latin typeface="Calibri" panose="020F0502020204030204"/>
              </a:rPr>
              <a:t>The Proposed Solution</a:t>
            </a:r>
          </a:p>
        </p:txBody>
      </p:sp>
      <p:sp>
        <p:nvSpPr>
          <p:cNvPr id="22" name="Rectangle: Rounded Corners 21">
            <a:extLst>
              <a:ext uri="{FF2B5EF4-FFF2-40B4-BE49-F238E27FC236}">
                <a16:creationId xmlns:a16="http://schemas.microsoft.com/office/drawing/2014/main" id="{3E8B3970-1015-26F8-F504-24D6057F0C26}"/>
              </a:ext>
            </a:extLst>
          </p:cNvPr>
          <p:cNvSpPr/>
          <p:nvPr/>
        </p:nvSpPr>
        <p:spPr>
          <a:xfrm>
            <a:off x="1962857" y="2416671"/>
            <a:ext cx="1564858"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715">
                <a:solidFill>
                  <a:prstClr val="white"/>
                </a:solidFill>
                <a:latin typeface="Calibri" panose="020F0502020204030204"/>
              </a:rPr>
              <a:t>REVIEW</a:t>
            </a:r>
          </a:p>
        </p:txBody>
      </p:sp>
      <p:sp>
        <p:nvSpPr>
          <p:cNvPr id="9" name="Rectangle: Rounded Corners 8">
            <a:extLst>
              <a:ext uri="{FF2B5EF4-FFF2-40B4-BE49-F238E27FC236}">
                <a16:creationId xmlns:a16="http://schemas.microsoft.com/office/drawing/2014/main" id="{756772A0-36C0-5A1A-FBE1-10D9D3072BAC}"/>
              </a:ext>
            </a:extLst>
          </p:cNvPr>
          <p:cNvSpPr/>
          <p:nvPr/>
        </p:nvSpPr>
        <p:spPr>
          <a:xfrm>
            <a:off x="3607672" y="3147704"/>
            <a:ext cx="5326074" cy="61575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715">
                <a:solidFill>
                  <a:prstClr val="white"/>
                </a:solidFill>
                <a:latin typeface="Calibri" panose="020F0502020204030204"/>
              </a:rPr>
              <a:t>The legal </a:t>
            </a:r>
            <a:r>
              <a:rPr lang="en-GB" sz="1715" dirty="0">
                <a:solidFill>
                  <a:prstClr val="white"/>
                </a:solidFill>
                <a:latin typeface="Calibri" panose="020F0502020204030204"/>
              </a:rPr>
              <a:t>text</a:t>
            </a:r>
          </a:p>
        </p:txBody>
      </p:sp>
      <p:sp>
        <p:nvSpPr>
          <p:cNvPr id="13" name="Rectangle: Rounded Corners 12">
            <a:extLst>
              <a:ext uri="{FF2B5EF4-FFF2-40B4-BE49-F238E27FC236}">
                <a16:creationId xmlns:a16="http://schemas.microsoft.com/office/drawing/2014/main" id="{58AEF482-CF6F-6C0B-597A-5B522FE43A97}"/>
              </a:ext>
            </a:extLst>
          </p:cNvPr>
          <p:cNvSpPr/>
          <p:nvPr/>
        </p:nvSpPr>
        <p:spPr>
          <a:xfrm>
            <a:off x="1962856" y="3140637"/>
            <a:ext cx="1564858"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715">
                <a:solidFill>
                  <a:prstClr val="white"/>
                </a:solidFill>
                <a:latin typeface="Calibri" panose="020F0502020204030204"/>
              </a:rPr>
              <a:t>AGREE </a:t>
            </a:r>
          </a:p>
        </p:txBody>
      </p:sp>
    </p:spTree>
    <p:extLst>
      <p:ext uri="{BB962C8B-B14F-4D97-AF65-F5344CB8AC3E}">
        <p14:creationId xmlns:p14="http://schemas.microsoft.com/office/powerpoint/2010/main" val="1140443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a:t>Overview</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13</a:t>
            </a:fld>
            <a:endParaRPr lang="en-GB">
              <a:solidFill>
                <a:srgbClr val="FFFFFF"/>
              </a:solidFill>
              <a:latin typeface="Calibri"/>
            </a:endParaRPr>
          </a:p>
        </p:txBody>
      </p:sp>
      <p:graphicFrame>
        <p:nvGraphicFramePr>
          <p:cNvPr id="14" name="Content Placeholder 5">
            <a:extLst>
              <a:ext uri="{FF2B5EF4-FFF2-40B4-BE49-F238E27FC236}">
                <a16:creationId xmlns:a16="http://schemas.microsoft.com/office/drawing/2014/main" id="{9C09B8C0-9E51-01A0-7DC3-14B151568019}"/>
              </a:ext>
            </a:extLst>
          </p:cNvPr>
          <p:cNvGraphicFramePr>
            <a:graphicFrameLocks noGrp="1"/>
          </p:cNvGraphicFramePr>
          <p:nvPr>
            <p:ph sz="half" idx="1"/>
          </p:nvPr>
        </p:nvGraphicFramePr>
        <p:xfrm>
          <a:off x="836435" y="1537464"/>
          <a:ext cx="10020656" cy="4289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817C9C6-0F23-38CD-EC26-FB993390D630}"/>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MP215 ‘Communications Hub Ordering and Forecasting’</a:t>
            </a:r>
          </a:p>
        </p:txBody>
      </p:sp>
    </p:spTree>
    <p:extLst>
      <p:ext uri="{BB962C8B-B14F-4D97-AF65-F5344CB8AC3E}">
        <p14:creationId xmlns:p14="http://schemas.microsoft.com/office/powerpoint/2010/main" val="261909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0BCD8-E940-9455-EA8B-A32A3BC88DD8}"/>
              </a:ext>
            </a:extLst>
          </p:cNvPr>
          <p:cNvSpPr>
            <a:spLocks noGrp="1"/>
          </p:cNvSpPr>
          <p:nvPr>
            <p:ph type="title"/>
          </p:nvPr>
        </p:nvSpPr>
        <p:spPr/>
        <p:txBody>
          <a:bodyPr/>
          <a:lstStyle/>
          <a:p>
            <a:r>
              <a:rPr lang="en-GB" dirty="0"/>
              <a:t>Business Requirements</a:t>
            </a:r>
          </a:p>
        </p:txBody>
      </p:sp>
      <p:graphicFrame>
        <p:nvGraphicFramePr>
          <p:cNvPr id="7" name="Table 7">
            <a:extLst>
              <a:ext uri="{FF2B5EF4-FFF2-40B4-BE49-F238E27FC236}">
                <a16:creationId xmlns:a16="http://schemas.microsoft.com/office/drawing/2014/main" id="{5F0C836A-E666-3D67-7559-33B47385AB71}"/>
              </a:ext>
            </a:extLst>
          </p:cNvPr>
          <p:cNvGraphicFramePr>
            <a:graphicFrameLocks noGrp="1"/>
          </p:cNvGraphicFramePr>
          <p:nvPr>
            <p:ph idx="1"/>
          </p:nvPr>
        </p:nvGraphicFramePr>
        <p:xfrm>
          <a:off x="714620" y="1702110"/>
          <a:ext cx="10053108" cy="2801152"/>
        </p:xfrm>
        <a:graphic>
          <a:graphicData uri="http://schemas.openxmlformats.org/drawingml/2006/table">
            <a:tbl>
              <a:tblPr firstRow="1" bandRow="1">
                <a:tableStyleId>{5C22544A-7EE6-4342-B048-85BDC9FD1C3A}</a:tableStyleId>
              </a:tblPr>
              <a:tblGrid>
                <a:gridCol w="720699">
                  <a:extLst>
                    <a:ext uri="{9D8B030D-6E8A-4147-A177-3AD203B41FA5}">
                      <a16:colId xmlns:a16="http://schemas.microsoft.com/office/drawing/2014/main" val="1475709097"/>
                    </a:ext>
                  </a:extLst>
                </a:gridCol>
                <a:gridCol w="9332409">
                  <a:extLst>
                    <a:ext uri="{9D8B030D-6E8A-4147-A177-3AD203B41FA5}">
                      <a16:colId xmlns:a16="http://schemas.microsoft.com/office/drawing/2014/main" val="4215120367"/>
                    </a:ext>
                  </a:extLst>
                </a:gridCol>
              </a:tblGrid>
              <a:tr h="354530">
                <a:tc>
                  <a:txBody>
                    <a:bodyPr/>
                    <a:lstStyle/>
                    <a:p>
                      <a:r>
                        <a:rPr lang="en-GB" sz="1600" dirty="0"/>
                        <a:t>Req.</a:t>
                      </a:r>
                    </a:p>
                  </a:txBody>
                  <a:tcPr marL="87418" marR="87418" marT="43709" marB="43709"/>
                </a:tc>
                <a:tc>
                  <a:txBody>
                    <a:bodyPr/>
                    <a:lstStyle/>
                    <a:p>
                      <a:r>
                        <a:rPr lang="en-GB" sz="1600" dirty="0"/>
                        <a:t>Description</a:t>
                      </a:r>
                    </a:p>
                  </a:txBody>
                  <a:tcPr marL="87418" marR="87418" marT="43709" marB="43709"/>
                </a:tc>
                <a:extLst>
                  <a:ext uri="{0D108BD9-81ED-4DB2-BD59-A6C34878D82A}">
                    <a16:rowId xmlns:a16="http://schemas.microsoft.com/office/drawing/2014/main" val="728460184"/>
                  </a:ext>
                </a:extLst>
              </a:tr>
              <a:tr h="871634">
                <a:tc>
                  <a:txBody>
                    <a:bodyPr/>
                    <a:lstStyle/>
                    <a:p>
                      <a:r>
                        <a:rPr lang="en-GB" sz="1600" dirty="0"/>
                        <a:t>1</a:t>
                      </a:r>
                    </a:p>
                  </a:txBody>
                  <a:tcPr marL="87418" marR="87418" marT="43709" marB="43709"/>
                </a:tc>
                <a:tc>
                  <a:txBody>
                    <a:bodyPr/>
                    <a:lstStyle/>
                    <a:p>
                      <a:r>
                        <a:rPr lang="en-GB" sz="1700" kern="1200" dirty="0">
                          <a:solidFill>
                            <a:schemeClr val="dk1"/>
                          </a:solidFill>
                          <a:effectLst/>
                          <a:latin typeface="+mn-lt"/>
                          <a:ea typeface="+mn-ea"/>
                          <a:cs typeface="+mn-cs"/>
                        </a:rPr>
                        <a:t>Reduce the obligation on Parties to provide forecasts of their Smart Metering Equipment Technical Specification (SMETS) 2+ Communications Hub Orders to the Data Communications Company (DCC) 24 months in advance of the delivery date.</a:t>
                      </a:r>
                      <a:endParaRPr lang="en-GB" sz="1600" dirty="0"/>
                    </a:p>
                  </a:txBody>
                  <a:tcPr marL="87418" marR="87418" marT="43709" marB="43709"/>
                </a:tc>
                <a:extLst>
                  <a:ext uri="{0D108BD9-81ED-4DB2-BD59-A6C34878D82A}">
                    <a16:rowId xmlns:a16="http://schemas.microsoft.com/office/drawing/2014/main" val="341675346"/>
                  </a:ext>
                </a:extLst>
              </a:tr>
              <a:tr h="610229">
                <a:tc>
                  <a:txBody>
                    <a:bodyPr/>
                    <a:lstStyle/>
                    <a:p>
                      <a:r>
                        <a:rPr lang="en-GB" sz="1600" dirty="0"/>
                        <a:t>2</a:t>
                      </a:r>
                    </a:p>
                  </a:txBody>
                  <a:tcPr marL="87418" marR="87418" marT="43709" marB="43709"/>
                </a:tc>
                <a:tc>
                  <a:txBody>
                    <a:bodyPr/>
                    <a:lstStyle/>
                    <a:p>
                      <a:r>
                        <a:rPr lang="en-GB" sz="1700" kern="1200" dirty="0">
                          <a:solidFill>
                            <a:schemeClr val="dk1"/>
                          </a:solidFill>
                          <a:effectLst/>
                          <a:latin typeface="+mn-lt"/>
                          <a:ea typeface="+mn-ea"/>
                          <a:cs typeface="+mn-cs"/>
                        </a:rPr>
                        <a:t>Reduce the allowable variance in quantity of SMETS2+ Communications Hubs between the first binding forecast and the final delivery quantity.</a:t>
                      </a:r>
                      <a:endParaRPr lang="en-GB" sz="1600" dirty="0"/>
                    </a:p>
                  </a:txBody>
                  <a:tcPr marL="87418" marR="87418" marT="43709" marB="43709"/>
                </a:tc>
                <a:extLst>
                  <a:ext uri="{0D108BD9-81ED-4DB2-BD59-A6C34878D82A}">
                    <a16:rowId xmlns:a16="http://schemas.microsoft.com/office/drawing/2014/main" val="2527070237"/>
                  </a:ext>
                </a:extLst>
              </a:tr>
              <a:tr h="610229">
                <a:tc>
                  <a:txBody>
                    <a:bodyPr/>
                    <a:lstStyle/>
                    <a:p>
                      <a:r>
                        <a:rPr lang="en-GB" sz="1600" dirty="0"/>
                        <a:t>3</a:t>
                      </a:r>
                    </a:p>
                  </a:txBody>
                  <a:tcPr marL="87418" marR="87418" marT="43709" marB="43709"/>
                </a:tc>
                <a:tc>
                  <a:txBody>
                    <a:bodyPr/>
                    <a:lstStyle/>
                    <a:p>
                      <a:r>
                        <a:rPr lang="en-GB" sz="1700" kern="1200" dirty="0">
                          <a:solidFill>
                            <a:schemeClr val="dk1"/>
                          </a:solidFill>
                          <a:effectLst/>
                          <a:latin typeface="+mn-lt"/>
                          <a:ea typeface="+mn-ea"/>
                          <a:cs typeface="+mn-cs"/>
                        </a:rPr>
                        <a:t>Amend the requirements for a compliant Communications Hub Order to reflect the changes introduced by business requirements 1 and 2.</a:t>
                      </a:r>
                      <a:endParaRPr lang="en-GB" sz="1600" dirty="0"/>
                    </a:p>
                  </a:txBody>
                  <a:tcPr marL="87418" marR="87418" marT="43709" marB="43709"/>
                </a:tc>
                <a:extLst>
                  <a:ext uri="{0D108BD9-81ED-4DB2-BD59-A6C34878D82A}">
                    <a16:rowId xmlns:a16="http://schemas.microsoft.com/office/drawing/2014/main" val="4025336158"/>
                  </a:ext>
                </a:extLst>
              </a:tr>
              <a:tr h="354530">
                <a:tc>
                  <a:txBody>
                    <a:bodyPr/>
                    <a:lstStyle/>
                    <a:p>
                      <a:r>
                        <a:rPr lang="en-GB" sz="1600" dirty="0"/>
                        <a:t>4</a:t>
                      </a:r>
                    </a:p>
                  </a:txBody>
                  <a:tcPr marL="87418" marR="87418" marT="43709" marB="43709"/>
                </a:tc>
                <a:tc>
                  <a:txBody>
                    <a:bodyPr/>
                    <a:lstStyle/>
                    <a:p>
                      <a:r>
                        <a:rPr lang="en-GB" sz="1700" kern="1200" dirty="0">
                          <a:solidFill>
                            <a:schemeClr val="dk1"/>
                          </a:solidFill>
                          <a:effectLst/>
                          <a:latin typeface="+mn-lt"/>
                          <a:ea typeface="+mn-ea"/>
                          <a:cs typeface="+mn-cs"/>
                        </a:rPr>
                        <a:t>The DCC to provide evidence-based reporting of the risks to supply for upcoming orders.</a:t>
                      </a:r>
                      <a:endParaRPr lang="en-GB" sz="1600" dirty="0"/>
                    </a:p>
                  </a:txBody>
                  <a:tcPr marL="87418" marR="87418" marT="43709" marB="43709"/>
                </a:tc>
                <a:extLst>
                  <a:ext uri="{0D108BD9-81ED-4DB2-BD59-A6C34878D82A}">
                    <a16:rowId xmlns:a16="http://schemas.microsoft.com/office/drawing/2014/main" val="109848509"/>
                  </a:ext>
                </a:extLst>
              </a:tr>
            </a:tbl>
          </a:graphicData>
        </a:graphic>
      </p:graphicFrame>
      <p:sp>
        <p:nvSpPr>
          <p:cNvPr id="5" name="Slide Number Placeholder 4">
            <a:extLst>
              <a:ext uri="{FF2B5EF4-FFF2-40B4-BE49-F238E27FC236}">
                <a16:creationId xmlns:a16="http://schemas.microsoft.com/office/drawing/2014/main" id="{46858AD1-D377-0AA4-434F-4A1120B1D247}"/>
              </a:ext>
            </a:extLst>
          </p:cNvPr>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14</a:t>
            </a:fld>
            <a:endParaRPr lang="en-GB">
              <a:solidFill>
                <a:srgbClr val="FFFFFF"/>
              </a:solidFill>
              <a:latin typeface="Calibri"/>
            </a:endParaRPr>
          </a:p>
        </p:txBody>
      </p:sp>
      <p:sp>
        <p:nvSpPr>
          <p:cNvPr id="6" name="TextBox 5">
            <a:extLst>
              <a:ext uri="{FF2B5EF4-FFF2-40B4-BE49-F238E27FC236}">
                <a16:creationId xmlns:a16="http://schemas.microsoft.com/office/drawing/2014/main" id="{EB4664E0-8598-6067-12AB-F6272FC2FD18}"/>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MP215 ‘Communications Hub Ordering and Forecasting’</a:t>
            </a:r>
          </a:p>
        </p:txBody>
      </p:sp>
    </p:spTree>
    <p:extLst>
      <p:ext uri="{BB962C8B-B14F-4D97-AF65-F5344CB8AC3E}">
        <p14:creationId xmlns:p14="http://schemas.microsoft.com/office/powerpoint/2010/main" val="3228040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Proposed Solution summary</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15</a:t>
            </a:fld>
            <a:endParaRPr lang="en-GB">
              <a:solidFill>
                <a:srgbClr val="FFFFFF"/>
              </a:solidFill>
              <a:latin typeface="Calibri"/>
            </a:endParaRPr>
          </a:p>
        </p:txBody>
      </p:sp>
      <p:graphicFrame>
        <p:nvGraphicFramePr>
          <p:cNvPr id="7" name="Content Placeholder 5">
            <a:extLst>
              <a:ext uri="{FF2B5EF4-FFF2-40B4-BE49-F238E27FC236}">
                <a16:creationId xmlns:a16="http://schemas.microsoft.com/office/drawing/2014/main" id="{1A80FE9C-F417-84E8-4564-9CBC3EED0F30}"/>
              </a:ext>
            </a:extLst>
          </p:cNvPr>
          <p:cNvGraphicFramePr>
            <a:graphicFrameLocks noGrp="1"/>
          </p:cNvGraphicFramePr>
          <p:nvPr>
            <p:ph sz="half" idx="1"/>
          </p:nvPr>
        </p:nvGraphicFramePr>
        <p:xfrm>
          <a:off x="820208" y="1456972"/>
          <a:ext cx="10053108" cy="4448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C73A4F09-9FFB-9F37-8266-629180CF1B9C}"/>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MP215 ‘Communications Hub Ordering and Forecasting’</a:t>
            </a:r>
          </a:p>
        </p:txBody>
      </p:sp>
    </p:spTree>
    <p:extLst>
      <p:ext uri="{BB962C8B-B14F-4D97-AF65-F5344CB8AC3E}">
        <p14:creationId xmlns:p14="http://schemas.microsoft.com/office/powerpoint/2010/main" val="351287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Draft Legal Text</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16</a:t>
            </a:fld>
            <a:endParaRPr lang="en-GB">
              <a:solidFill>
                <a:srgbClr val="FFFFFF"/>
              </a:solidFill>
              <a:latin typeface="Calibri"/>
            </a:endParaRPr>
          </a:p>
        </p:txBody>
      </p:sp>
      <p:sp>
        <p:nvSpPr>
          <p:cNvPr id="4" name="TextBox 2">
            <a:extLst>
              <a:ext uri="{FF2B5EF4-FFF2-40B4-BE49-F238E27FC236}">
                <a16:creationId xmlns:a16="http://schemas.microsoft.com/office/drawing/2014/main" id="{D632385E-2A00-DBD3-2AE8-49E7D667049A}"/>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MP215 ‘Communications Hub Ordering and Forecasting’</a:t>
            </a:r>
          </a:p>
        </p:txBody>
      </p:sp>
      <p:sp>
        <p:nvSpPr>
          <p:cNvPr id="6" name="Content Placeholder 7">
            <a:extLst>
              <a:ext uri="{FF2B5EF4-FFF2-40B4-BE49-F238E27FC236}">
                <a16:creationId xmlns:a16="http://schemas.microsoft.com/office/drawing/2014/main" id="{94FFDA6E-6147-B04E-D3A4-BBFB5BF3E8EA}"/>
              </a:ext>
            </a:extLst>
          </p:cNvPr>
          <p:cNvSpPr>
            <a:spLocks noGrp="1"/>
          </p:cNvSpPr>
          <p:nvPr>
            <p:ph idx="1"/>
          </p:nvPr>
        </p:nvSpPr>
        <p:spPr>
          <a:xfrm>
            <a:off x="713538" y="1246215"/>
            <a:ext cx="10053108" cy="4638004"/>
          </a:xfrm>
        </p:spPr>
        <p:txBody>
          <a:bodyPr>
            <a:normAutofit/>
          </a:bodyPr>
          <a:lstStyle/>
          <a:p>
            <a:pPr marL="503860" marR="92273" indent="0">
              <a:lnSpc>
                <a:spcPct val="117000"/>
              </a:lnSpc>
              <a:spcBef>
                <a:spcPts val="425"/>
              </a:spcBef>
              <a:buNone/>
              <a:tabLst>
                <a:tab pos="928802" algn="l"/>
              </a:tabLst>
            </a:pPr>
            <a:endParaRPr lang="en-GB" sz="1721" spc="-10">
              <a:solidFill>
                <a:srgbClr val="404040"/>
              </a:solidFill>
              <a:latin typeface="Tahoma" panose="020B0604030504040204" pitchFamily="34" charset="0"/>
              <a:ea typeface="Tahoma" panose="020B0604030504040204" pitchFamily="34" charset="0"/>
            </a:endParaRPr>
          </a:p>
          <a:p>
            <a:pPr marL="503860" marR="92273" indent="0">
              <a:lnSpc>
                <a:spcPct val="117000"/>
              </a:lnSpc>
              <a:spcBef>
                <a:spcPts val="425"/>
              </a:spcBef>
              <a:buNone/>
              <a:tabLst>
                <a:tab pos="928802" algn="l"/>
              </a:tabLst>
            </a:pPr>
            <a:endParaRPr lang="en-GB" sz="1721" spc="-10">
              <a:solidFill>
                <a:srgbClr val="404040"/>
              </a:solidFill>
              <a:latin typeface="Tahoma" panose="020B0604030504040204" pitchFamily="34" charset="0"/>
              <a:ea typeface="Tahoma" panose="020B0604030504040204" pitchFamily="34" charset="0"/>
            </a:endParaRPr>
          </a:p>
          <a:p>
            <a:pPr marL="503860" marR="92273" indent="0">
              <a:lnSpc>
                <a:spcPct val="117000"/>
              </a:lnSpc>
              <a:spcBef>
                <a:spcPts val="425"/>
              </a:spcBef>
              <a:buNone/>
              <a:tabLst>
                <a:tab pos="928802" algn="l"/>
              </a:tabLst>
            </a:pPr>
            <a:r>
              <a:rPr lang="en-GB" sz="1721" spc="-10">
                <a:solidFill>
                  <a:srgbClr val="404040"/>
                </a:solidFill>
                <a:latin typeface="Tahoma" panose="020B0604030504040204" pitchFamily="34" charset="0"/>
                <a:ea typeface="Tahoma" panose="020B0604030504040204" pitchFamily="34" charset="0"/>
              </a:rPr>
              <a:t>F5.3	   Each Communications Hub Forecast shall cover the period of </a:t>
            </a:r>
            <a:r>
              <a:rPr lang="en-GB" sz="1721" spc="-10">
                <a:solidFill>
                  <a:srgbClr val="FF0000"/>
                </a:solidFill>
                <a:latin typeface="Tahoma" panose="020B0604030504040204" pitchFamily="34" charset="0"/>
                <a:ea typeface="Tahoma" panose="020B0604030504040204" pitchFamily="34" charset="0"/>
              </a:rPr>
              <a:t>12</a:t>
            </a:r>
            <a:r>
              <a:rPr lang="en-GB" sz="1721" strike="sngStrike" spc="-10">
                <a:solidFill>
                  <a:srgbClr val="FF0000"/>
                </a:solidFill>
                <a:latin typeface="Tahoma" panose="020B0604030504040204" pitchFamily="34" charset="0"/>
                <a:ea typeface="Tahoma" panose="020B0604030504040204" pitchFamily="34" charset="0"/>
              </a:rPr>
              <a:t>24</a:t>
            </a:r>
            <a:r>
              <a:rPr lang="en-GB" sz="1721" spc="-10">
                <a:solidFill>
                  <a:srgbClr val="404040"/>
                </a:solidFill>
                <a:latin typeface="Tahoma" panose="020B0604030504040204" pitchFamily="34" charset="0"/>
                <a:ea typeface="Tahoma" panose="020B0604030504040204" pitchFamily="34" charset="0"/>
              </a:rPr>
              <a:t> months commencing with the sixth month after the end of the month in which the forecast is submitted to the DCC.</a:t>
            </a:r>
          </a:p>
          <a:p>
            <a:pPr marL="503860" marR="92273" indent="0">
              <a:lnSpc>
                <a:spcPct val="117000"/>
              </a:lnSpc>
              <a:spcBef>
                <a:spcPts val="425"/>
              </a:spcBef>
              <a:buNone/>
              <a:tabLst>
                <a:tab pos="928802" algn="l"/>
              </a:tabLst>
            </a:pPr>
            <a:endParaRPr lang="en-GB" sz="1721" spc="-10">
              <a:solidFill>
                <a:srgbClr val="404040"/>
              </a:solidFill>
              <a:latin typeface="Tahoma" panose="020B0604030504040204" pitchFamily="34" charset="0"/>
              <a:ea typeface="Tahoma" panose="020B0604030504040204" pitchFamily="34" charset="0"/>
            </a:endParaRPr>
          </a:p>
          <a:p>
            <a:pPr marL="503860" marR="92273" indent="0">
              <a:lnSpc>
                <a:spcPct val="117000"/>
              </a:lnSpc>
              <a:spcBef>
                <a:spcPts val="425"/>
              </a:spcBef>
              <a:buNone/>
              <a:tabLst>
                <a:tab pos="928802" algn="l"/>
              </a:tabLst>
            </a:pPr>
            <a:endParaRPr lang="en-GB" sz="1721" spc="-10">
              <a:solidFill>
                <a:srgbClr val="404040"/>
              </a:solidFill>
              <a:latin typeface="Tahoma" panose="020B0604030504040204" pitchFamily="34" charset="0"/>
              <a:ea typeface="Tahoma" panose="020B0604030504040204" pitchFamily="34" charset="0"/>
            </a:endParaRPr>
          </a:p>
          <a:p>
            <a:pPr marL="503860" marR="92273" indent="0">
              <a:lnSpc>
                <a:spcPct val="117000"/>
              </a:lnSpc>
              <a:spcBef>
                <a:spcPts val="425"/>
              </a:spcBef>
              <a:buNone/>
              <a:tabLst>
                <a:tab pos="928802" algn="l"/>
              </a:tabLst>
            </a:pPr>
            <a:r>
              <a:rPr lang="en-GB" sz="1721" spc="-19">
                <a:solidFill>
                  <a:srgbClr val="404040"/>
                </a:solidFill>
                <a:latin typeface="Arial" panose="020B0604020202020204" pitchFamily="34" charset="0"/>
                <a:ea typeface="Calibri" panose="020F0502020204030204" pitchFamily="34" charset="0"/>
                <a:cs typeface="Times New Roman" panose="02020603050405020304" pitchFamily="18" charset="0"/>
              </a:rPr>
              <a:t>F5.6</a:t>
            </a:r>
            <a:r>
              <a:rPr lang="en-GB" sz="1721">
                <a:solidFill>
                  <a:srgbClr val="404040"/>
                </a:solidFill>
                <a:latin typeface="Arial" panose="020B0604020202020204" pitchFamily="34" charset="0"/>
                <a:ea typeface="Calibri" panose="020F0502020204030204" pitchFamily="34" charset="0"/>
                <a:cs typeface="Times New Roman" panose="02020603050405020304" pitchFamily="18" charset="0"/>
              </a:rPr>
              <a:t>	A Party that has not submitted a Communications Hub Forecast for a Region during a month in accordance with this Section F5 shall be deemed to have submitted a forecast which specified</a:t>
            </a:r>
            <a:r>
              <a:rPr lang="en-GB" sz="1721" strike="sngStrike">
                <a:solidFill>
                  <a:srgbClr val="FF0000"/>
                </a:solidFill>
                <a:latin typeface="Arial" panose="020B0604020202020204" pitchFamily="34" charset="0"/>
                <a:ea typeface="Calibri" panose="020F0502020204030204" pitchFamily="34" charset="0"/>
                <a:cs typeface="Times New Roman" panose="02020603050405020304" pitchFamily="18" charset="0"/>
              </a:rPr>
              <a:t>:</a:t>
            </a:r>
            <a:r>
              <a:rPr lang="en-GB" sz="1721">
                <a:solidFill>
                  <a:srgbClr val="FF0000"/>
                </a:solidFill>
                <a:latin typeface="Arial" panose="020B0604020202020204" pitchFamily="34" charset="0"/>
                <a:ea typeface="Calibri" panose="020F0502020204030204" pitchFamily="34" charset="0"/>
                <a:cs typeface="Times New Roman" panose="02020603050405020304" pitchFamily="18" charset="0"/>
              </a:rPr>
              <a:t> the same number of Communications Hubs as the Party forecast or is deemed to have forecast for the previous month.</a:t>
            </a:r>
            <a:endParaRPr lang="en-GB" sz="1721" spc="-10">
              <a:solidFill>
                <a:srgbClr val="FF0000"/>
              </a:solidFill>
              <a:latin typeface="Tahoma" panose="020B0604030504040204" pitchFamily="34" charset="0"/>
              <a:ea typeface="Tahoma" panose="020B0604030504040204" pitchFamily="34" charset="0"/>
            </a:endParaRPr>
          </a:p>
          <a:p>
            <a:pPr marL="503860" marR="92273" indent="0">
              <a:lnSpc>
                <a:spcPct val="117000"/>
              </a:lnSpc>
              <a:spcBef>
                <a:spcPts val="425"/>
              </a:spcBef>
              <a:buNone/>
              <a:tabLst>
                <a:tab pos="928802" algn="l"/>
              </a:tabLst>
            </a:pPr>
            <a:endParaRPr lang="en-GB" sz="1721" spc="-10">
              <a:solidFill>
                <a:srgbClr val="404040"/>
              </a:solidFill>
              <a:latin typeface="Tahoma" panose="020B0604030504040204" pitchFamily="34" charset="0"/>
              <a:ea typeface="Tahoma" panose="020B0604030504040204" pitchFamily="34" charset="0"/>
            </a:endParaRPr>
          </a:p>
          <a:p>
            <a:pPr marL="503860" marR="92273" indent="0">
              <a:lnSpc>
                <a:spcPct val="117000"/>
              </a:lnSpc>
              <a:spcBef>
                <a:spcPts val="425"/>
              </a:spcBef>
              <a:buNone/>
              <a:tabLst>
                <a:tab pos="928802" algn="l"/>
              </a:tabLst>
            </a:pPr>
            <a:endParaRPr lang="en-GB" sz="1721" spc="-10">
              <a:solidFill>
                <a:srgbClr val="404040"/>
              </a:solidFill>
              <a:latin typeface="Tahoma" panose="020B0604030504040204" pitchFamily="34" charset="0"/>
              <a:ea typeface="Tahoma" panose="020B0604030504040204" pitchFamily="34" charset="0"/>
            </a:endParaRPr>
          </a:p>
          <a:p>
            <a:pPr marL="503860" marR="92273" indent="0">
              <a:lnSpc>
                <a:spcPct val="117000"/>
              </a:lnSpc>
              <a:spcBef>
                <a:spcPts val="425"/>
              </a:spcBef>
              <a:buNone/>
              <a:tabLst>
                <a:tab pos="928802" algn="l"/>
              </a:tabLst>
            </a:pPr>
            <a:endParaRPr lang="en-GB" sz="1721">
              <a:latin typeface="Tahoma" panose="020B0604030504040204" pitchFamily="34" charset="0"/>
              <a:ea typeface="Tahoma" panose="020B0604030504040204" pitchFamily="34" charset="0"/>
            </a:endParaRPr>
          </a:p>
        </p:txBody>
      </p:sp>
    </p:spTree>
    <p:extLst>
      <p:ext uri="{BB962C8B-B14F-4D97-AF65-F5344CB8AC3E}">
        <p14:creationId xmlns:p14="http://schemas.microsoft.com/office/powerpoint/2010/main" val="4024363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DE9DC-673D-1A0C-F91E-FC98B8160825}"/>
              </a:ext>
            </a:extLst>
          </p:cNvPr>
          <p:cNvSpPr>
            <a:spLocks noGrp="1"/>
          </p:cNvSpPr>
          <p:nvPr>
            <p:ph type="title"/>
          </p:nvPr>
        </p:nvSpPr>
        <p:spPr/>
        <p:txBody>
          <a:bodyPr/>
          <a:lstStyle/>
          <a:p>
            <a:r>
              <a:rPr lang="en-GB"/>
              <a:t>Draft Legal Text cont’d</a:t>
            </a:r>
          </a:p>
        </p:txBody>
      </p:sp>
      <p:sp>
        <p:nvSpPr>
          <p:cNvPr id="5" name="Slide Number Placeholder 4">
            <a:extLst>
              <a:ext uri="{FF2B5EF4-FFF2-40B4-BE49-F238E27FC236}">
                <a16:creationId xmlns:a16="http://schemas.microsoft.com/office/drawing/2014/main" id="{3748A825-BBCC-ED2F-A48A-A0267EDA7B4E}"/>
              </a:ext>
            </a:extLst>
          </p:cNvPr>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17</a:t>
            </a:fld>
            <a:endParaRPr lang="en-GB">
              <a:solidFill>
                <a:srgbClr val="FFFFFF"/>
              </a:solidFill>
              <a:latin typeface="Calibri"/>
            </a:endParaRPr>
          </a:p>
        </p:txBody>
      </p:sp>
      <p:sp>
        <p:nvSpPr>
          <p:cNvPr id="3" name="TextBox 2">
            <a:extLst>
              <a:ext uri="{FF2B5EF4-FFF2-40B4-BE49-F238E27FC236}">
                <a16:creationId xmlns:a16="http://schemas.microsoft.com/office/drawing/2014/main" id="{4E5B8A89-8CD4-5BFA-8A02-0F4B6361C3E9}"/>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MP215 ‘Communications Hub Ordering and Forecasting’</a:t>
            </a:r>
          </a:p>
        </p:txBody>
      </p:sp>
      <p:sp>
        <p:nvSpPr>
          <p:cNvPr id="8" name="Content Placeholder 7">
            <a:extLst>
              <a:ext uri="{FF2B5EF4-FFF2-40B4-BE49-F238E27FC236}">
                <a16:creationId xmlns:a16="http://schemas.microsoft.com/office/drawing/2014/main" id="{757B73ED-F3B5-38B1-E9A7-1FED1DD2F65E}"/>
              </a:ext>
            </a:extLst>
          </p:cNvPr>
          <p:cNvSpPr>
            <a:spLocks noGrp="1"/>
          </p:cNvSpPr>
          <p:nvPr>
            <p:ph idx="1"/>
          </p:nvPr>
        </p:nvSpPr>
        <p:spPr/>
        <p:txBody>
          <a:bodyPr>
            <a:normAutofit fontScale="77500" lnSpcReduction="20000"/>
          </a:bodyPr>
          <a:lstStyle/>
          <a:p>
            <a:pPr marL="503860" marR="92273" indent="0">
              <a:lnSpc>
                <a:spcPct val="117000"/>
              </a:lnSpc>
              <a:spcBef>
                <a:spcPts val="425"/>
              </a:spcBef>
              <a:buNone/>
              <a:tabLst>
                <a:tab pos="928802" algn="l"/>
              </a:tabLst>
            </a:pPr>
            <a:r>
              <a:rPr lang="en-US" sz="1721" spc="-10">
                <a:solidFill>
                  <a:srgbClr val="404040"/>
                </a:solidFill>
                <a:latin typeface="Tahoma" panose="020B0604030504040204" pitchFamily="34" charset="0"/>
                <a:ea typeface="Tahoma" panose="020B0604030504040204" pitchFamily="34" charset="0"/>
              </a:rPr>
              <a:t>F5.10 </a:t>
            </a:r>
            <a:r>
              <a:rPr lang="en-US" sz="1721">
                <a:solidFill>
                  <a:srgbClr val="404040"/>
                </a:solidFill>
                <a:latin typeface="Tahoma" panose="020B0604030504040204" pitchFamily="34" charset="0"/>
                <a:ea typeface="Tahoma" panose="020B0604030504040204" pitchFamily="34" charset="0"/>
              </a:rPr>
              <a:t>	In</a:t>
            </a:r>
            <a:r>
              <a:rPr lang="en-US" sz="1721" spc="-76">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order</a:t>
            </a:r>
            <a:r>
              <a:rPr lang="en-US" sz="1721" spc="-76">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for</a:t>
            </a:r>
            <a:r>
              <a:rPr lang="en-US" sz="1721" spc="-72">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a</a:t>
            </a:r>
            <a:r>
              <a:rPr lang="en-US" sz="1721" spc="-76">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Communications</a:t>
            </a:r>
            <a:r>
              <a:rPr lang="en-US" sz="1721" spc="-72">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Hub</a:t>
            </a:r>
            <a:r>
              <a:rPr lang="en-US" sz="1721" spc="-76">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Order</a:t>
            </a:r>
            <a:r>
              <a:rPr lang="en-US" sz="1721" spc="-76">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to</a:t>
            </a:r>
            <a:r>
              <a:rPr lang="en-US" sz="1721" spc="-72">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be</a:t>
            </a:r>
            <a:r>
              <a:rPr lang="en-US" sz="1721" spc="-76">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a</a:t>
            </a:r>
            <a:r>
              <a:rPr lang="en-US" sz="1721" spc="-72">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compliant</a:t>
            </a:r>
            <a:r>
              <a:rPr lang="en-US" sz="1721" spc="-76">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order,</a:t>
            </a:r>
            <a:r>
              <a:rPr lang="en-US" sz="1721" spc="-76">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the</a:t>
            </a:r>
            <a:r>
              <a:rPr lang="en-US" sz="1721" spc="-72">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order</a:t>
            </a:r>
            <a:r>
              <a:rPr lang="en-US" sz="1721" spc="-76">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must</a:t>
            </a:r>
            <a:r>
              <a:rPr lang="en-US" sz="1721" spc="-72">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comply</a:t>
            </a:r>
            <a:r>
              <a:rPr lang="en-US" sz="1721" spc="-76">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with</a:t>
            </a:r>
            <a:r>
              <a:rPr lang="en-US" sz="1721" spc="-72">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the </a:t>
            </a:r>
            <a:r>
              <a:rPr lang="en-US" sz="1721" spc="-10">
                <a:solidFill>
                  <a:srgbClr val="404040"/>
                </a:solidFill>
                <a:latin typeface="Tahoma" panose="020B0604030504040204" pitchFamily="34" charset="0"/>
                <a:ea typeface="Tahoma" panose="020B0604030504040204" pitchFamily="34" charset="0"/>
              </a:rPr>
              <a:t>requirements</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of</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this</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Section</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F5.10.</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A</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Party</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is</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not</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obliged</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to</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submit</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a</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compliant</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order,</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but</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a</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non-compliant</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order</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may</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be</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amended</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by</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the</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DCC</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in</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accordance</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with</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Section</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F5.17.</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The</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requirements</a:t>
            </a:r>
            <a:r>
              <a:rPr lang="en-US" sz="1721" spc="-43">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of </a:t>
            </a:r>
            <a:r>
              <a:rPr lang="en-US" sz="1721">
                <a:solidFill>
                  <a:srgbClr val="404040"/>
                </a:solidFill>
                <a:latin typeface="Tahoma" panose="020B0604030504040204" pitchFamily="34" charset="0"/>
                <a:ea typeface="Tahoma" panose="020B0604030504040204" pitchFamily="34" charset="0"/>
              </a:rPr>
              <a:t>this</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Section</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F5.10</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are,</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for</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each</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Communications</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Hub</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Order</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submitted</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by</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a</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Party</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in</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respect</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of</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a</a:t>
            </a:r>
            <a:r>
              <a:rPr lang="en-US" sz="1721" spc="-14">
                <a:solidFill>
                  <a:srgbClr val="404040"/>
                </a:solidFill>
                <a:latin typeface="Tahoma" panose="020B0604030504040204" pitchFamily="34" charset="0"/>
                <a:ea typeface="Tahoma" panose="020B0604030504040204" pitchFamily="34" charset="0"/>
              </a:rPr>
              <a:t> </a:t>
            </a:r>
            <a:r>
              <a:rPr lang="en-US" sz="1721">
                <a:solidFill>
                  <a:srgbClr val="404040"/>
                </a:solidFill>
                <a:latin typeface="Tahoma" panose="020B0604030504040204" pitchFamily="34" charset="0"/>
                <a:ea typeface="Tahoma" panose="020B0604030504040204" pitchFamily="34" charset="0"/>
              </a:rPr>
              <a:t>Region, </a:t>
            </a:r>
            <a:r>
              <a:rPr lang="en-US" sz="1721" spc="-10">
                <a:solidFill>
                  <a:srgbClr val="404040"/>
                </a:solidFill>
                <a:latin typeface="Tahoma" panose="020B0604030504040204" pitchFamily="34" charset="0"/>
                <a:ea typeface="Tahoma" panose="020B0604030504040204" pitchFamily="34" charset="0"/>
              </a:rPr>
              <a:t>that</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the</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aggregate</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(for</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all</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Consignments)</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of</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the</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Delivery</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Quantities</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of</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each</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HAN</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Variant</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for</a:t>
            </a:r>
            <a:r>
              <a:rPr lang="en-US" sz="1721" spc="-38">
                <a:solidFill>
                  <a:srgbClr val="404040"/>
                </a:solidFill>
                <a:latin typeface="Tahoma" panose="020B0604030504040204" pitchFamily="34" charset="0"/>
                <a:ea typeface="Tahoma" panose="020B0604030504040204" pitchFamily="34" charset="0"/>
              </a:rPr>
              <a:t> </a:t>
            </a:r>
            <a:r>
              <a:rPr lang="en-US" sz="1721" spc="-10">
                <a:solidFill>
                  <a:srgbClr val="404040"/>
                </a:solidFill>
                <a:latin typeface="Tahoma" panose="020B0604030504040204" pitchFamily="34" charset="0"/>
                <a:ea typeface="Tahoma" panose="020B0604030504040204" pitchFamily="34" charset="0"/>
              </a:rPr>
              <a:t>the </a:t>
            </a:r>
            <a:r>
              <a:rPr lang="en-US" sz="1721">
                <a:solidFill>
                  <a:srgbClr val="404040"/>
                </a:solidFill>
                <a:latin typeface="Tahoma" panose="020B0604030504040204" pitchFamily="34" charset="0"/>
                <a:ea typeface="Tahoma" panose="020B0604030504040204" pitchFamily="34" charset="0"/>
              </a:rPr>
              <a:t>Delivery Month must be:</a:t>
            </a:r>
            <a:r>
              <a:rPr lang="en-US" sz="1721" strike="sngStrike">
                <a:solidFill>
                  <a:srgbClr val="FF0000"/>
                </a:solidFill>
                <a:latin typeface="Tahoma" panose="020B0604030504040204" pitchFamily="34" charset="0"/>
                <a:ea typeface="Tahoma" panose="020B0604030504040204" pitchFamily="34" charset="0"/>
              </a:rPr>
              <a:t> </a:t>
            </a:r>
            <a:endParaRPr lang="en-GB" sz="1721" strike="sngStrike">
              <a:solidFill>
                <a:srgbClr val="FF0000"/>
              </a:solidFill>
              <a:latin typeface="Tahoma" panose="020B0604030504040204" pitchFamily="34" charset="0"/>
              <a:ea typeface="Tahoma" panose="020B0604030504040204" pitchFamily="34" charset="0"/>
            </a:endParaRPr>
          </a:p>
          <a:p>
            <a:pPr marL="503860" marR="92273" indent="0">
              <a:lnSpc>
                <a:spcPct val="117000"/>
              </a:lnSpc>
              <a:spcBef>
                <a:spcPts val="425"/>
              </a:spcBef>
              <a:buNone/>
              <a:tabLst>
                <a:tab pos="928802" algn="l"/>
              </a:tabLst>
            </a:pPr>
            <a:endParaRPr lang="en-GB" sz="1721">
              <a:latin typeface="Tahoma" panose="020B0604030504040204" pitchFamily="34" charset="0"/>
              <a:ea typeface="Tahoma" panose="020B0604030504040204" pitchFamily="34" charset="0"/>
            </a:endParaRPr>
          </a:p>
          <a:p>
            <a:pPr marL="0" indent="0">
              <a:lnSpc>
                <a:spcPct val="115000"/>
              </a:lnSpc>
              <a:spcBef>
                <a:spcPts val="5"/>
              </a:spcBef>
              <a:spcAft>
                <a:spcPts val="574"/>
              </a:spcAft>
              <a:buSzPts val="950"/>
              <a:buNone/>
              <a:tabLst>
                <a:tab pos="1147343" algn="l"/>
                <a:tab pos="1147950" algn="l"/>
              </a:tabLst>
            </a:pPr>
            <a:r>
              <a:rPr lang="en-GB" sz="1721" spc="-5">
                <a:solidFill>
                  <a:schemeClr val="tx1"/>
                </a:solidFill>
                <a:latin typeface="Tahoma" panose="020B0604030504040204" pitchFamily="34" charset="0"/>
                <a:ea typeface="Tahoma" panose="020B0604030504040204" pitchFamily="34" charset="0"/>
                <a:cs typeface="Times New Roman" panose="02020603050405020304" pitchFamily="18" charset="0"/>
              </a:rPr>
              <a:t>a)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greater</a:t>
            </a:r>
            <a:r>
              <a:rPr lang="en-GB" sz="1721" spc="-48">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than</a:t>
            </a:r>
            <a:r>
              <a:rPr lang="en-GB" sz="1721" spc="-43">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or</a:t>
            </a:r>
            <a:r>
              <a:rPr lang="en-GB" sz="1721" spc="-43">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equal</a:t>
            </a:r>
            <a:r>
              <a:rPr lang="en-GB" sz="1721" spc="-48">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to</a:t>
            </a:r>
            <a:r>
              <a:rPr lang="en-GB" sz="1721" spc="-43">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the</a:t>
            </a:r>
            <a:r>
              <a:rPr lang="en-GB" sz="1721" spc="-43">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higher</a:t>
            </a:r>
            <a:r>
              <a:rPr lang="en-GB" sz="1721" spc="-43">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24">
                <a:solidFill>
                  <a:srgbClr val="404040"/>
                </a:solidFill>
                <a:latin typeface="Tahoma" panose="020B0604030504040204" pitchFamily="34" charset="0"/>
                <a:ea typeface="Tahoma" panose="020B0604030504040204" pitchFamily="34" charset="0"/>
                <a:cs typeface="Times New Roman" panose="02020603050405020304" pitchFamily="18" charset="0"/>
              </a:rPr>
              <a:t>of</a:t>
            </a:r>
            <a:r>
              <a:rPr lang="en-US" sz="1721" strike="sngStrike" spc="-24">
                <a:solidFill>
                  <a:srgbClr val="FF0000"/>
                </a:solidFill>
                <a:latin typeface="Tahoma" panose="020B0604030504040204" pitchFamily="34" charset="0"/>
                <a:ea typeface="Tahoma" panose="020B0604030504040204" pitchFamily="34" charset="0"/>
                <a:cs typeface="Times New Roman" panose="02020603050405020304" pitchFamily="18" charset="0"/>
              </a:rPr>
              <a:t>:</a:t>
            </a:r>
            <a:endParaRPr lang="en-GB" sz="1721" strike="sngStrike">
              <a:solidFill>
                <a:srgbClr val="FF0000"/>
              </a:solidFill>
              <a:latin typeface="Tahoma" panose="020B0604030504040204" pitchFamily="34" charset="0"/>
              <a:ea typeface="Tahoma" panose="020B0604030504040204" pitchFamily="34" charset="0"/>
            </a:endParaRPr>
          </a:p>
          <a:p>
            <a:pPr marL="382448" marR="248288" indent="-382448">
              <a:lnSpc>
                <a:spcPct val="117000"/>
              </a:lnSpc>
              <a:spcAft>
                <a:spcPts val="574"/>
              </a:spcAft>
              <a:buClr>
                <a:srgbClr val="007C31"/>
              </a:buClr>
              <a:buAutoNum type="romanLcParenR"/>
              <a:tabLst>
                <a:tab pos="1365885" algn="l"/>
                <a:tab pos="1366492" algn="l"/>
              </a:tabLst>
            </a:pPr>
            <a:r>
              <a:rPr lang="en-GB" sz="1721" strike="sngStrike" spc="-10">
                <a:solidFill>
                  <a:srgbClr val="FF0000"/>
                </a:solidFill>
                <a:latin typeface="Tahoma" panose="020B0604030504040204" pitchFamily="34" charset="0"/>
                <a:ea typeface="Calibri" panose="020F0502020204030204" pitchFamily="34" charset="0"/>
                <a:cs typeface="Times New Roman" panose="02020603050405020304" pitchFamily="18" charset="0"/>
              </a:rPr>
              <a:t>5</a:t>
            </a:r>
            <a:r>
              <a:rPr lang="en-GB" sz="1721" spc="-10">
                <a:solidFill>
                  <a:srgbClr val="FF0000"/>
                </a:solidFill>
                <a:latin typeface="Tahoma" panose="020B0604030504040204" pitchFamily="34" charset="0"/>
                <a:ea typeface="Calibri" panose="020F0502020204030204" pitchFamily="34" charset="0"/>
                <a:cs typeface="Times New Roman" panose="02020603050405020304" pitchFamily="18" charset="0"/>
              </a:rPr>
              <a:t>8</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0%</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of</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the</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number</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of</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Communications</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Hubs</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of</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that</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HAN</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Variant</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forecast</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for</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that</a:t>
            </a:r>
            <a:r>
              <a:rPr lang="en-GB" sz="1721" spc="-5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spc="-10">
                <a:solidFill>
                  <a:srgbClr val="404040"/>
                </a:solidFill>
                <a:latin typeface="Tahoma" panose="020B0604030504040204" pitchFamily="34" charset="0"/>
                <a:ea typeface="Calibri" panose="020F0502020204030204" pitchFamily="34" charset="0"/>
                <a:cs typeface="Times New Roman" panose="02020603050405020304" pitchFamily="18" charset="0"/>
              </a:rPr>
              <a:t>Delivery </a:t>
            </a:r>
            <a:r>
              <a:rPr lang="en-GB" sz="1721">
                <a:solidFill>
                  <a:srgbClr val="404040"/>
                </a:solidFill>
                <a:latin typeface="Tahoma" panose="020B0604030504040204" pitchFamily="34" charset="0"/>
                <a:ea typeface="Calibri" panose="020F0502020204030204" pitchFamily="34" charset="0"/>
                <a:cs typeface="Times New Roman" panose="02020603050405020304" pitchFamily="18" charset="0"/>
              </a:rPr>
              <a:t>Month and Region in the Communications Hub Forecast submitted by that Party in the 1</a:t>
            </a:r>
            <a:r>
              <a:rPr lang="en-GB" sz="1721">
                <a:solidFill>
                  <a:srgbClr val="FF0000"/>
                </a:solidFill>
                <a:latin typeface="Tahoma" panose="020B0604030504040204" pitchFamily="34" charset="0"/>
                <a:ea typeface="Calibri" panose="020F0502020204030204" pitchFamily="34" charset="0"/>
                <a:cs typeface="Times New Roman" panose="02020603050405020304" pitchFamily="18" charset="0"/>
              </a:rPr>
              <a:t>2</a:t>
            </a:r>
            <a:r>
              <a:rPr lang="en-GB" sz="1721" strike="sngStrike">
                <a:solidFill>
                  <a:srgbClr val="FF0000"/>
                </a:solidFill>
                <a:latin typeface="Tahoma" panose="020B0604030504040204" pitchFamily="34" charset="0"/>
                <a:ea typeface="Calibri" panose="020F0502020204030204" pitchFamily="34" charset="0"/>
                <a:cs typeface="Times New Roman" panose="02020603050405020304" pitchFamily="18" charset="0"/>
              </a:rPr>
              <a:t>0</a:t>
            </a:r>
            <a:r>
              <a:rPr lang="en-GB" sz="1721">
                <a:solidFill>
                  <a:srgbClr val="404040"/>
                </a:solidFill>
                <a:latin typeface="Tahoma" panose="020B0604030504040204" pitchFamily="34" charset="0"/>
                <a:ea typeface="Calibri" panose="020F0502020204030204" pitchFamily="34" charset="0"/>
                <a:cs typeface="Times New Roman" panose="02020603050405020304" pitchFamily="18" charset="0"/>
              </a:rPr>
              <a:t>th month</a:t>
            </a:r>
            <a:r>
              <a:rPr lang="en-GB" sz="1721" spc="-4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a:solidFill>
                  <a:srgbClr val="404040"/>
                </a:solidFill>
                <a:latin typeface="Tahoma" panose="020B0604030504040204" pitchFamily="34" charset="0"/>
                <a:ea typeface="Calibri" panose="020F0502020204030204" pitchFamily="34" charset="0"/>
                <a:cs typeface="Times New Roman" panose="02020603050405020304" pitchFamily="18" charset="0"/>
              </a:rPr>
              <a:t>prior</a:t>
            </a:r>
            <a:r>
              <a:rPr lang="en-GB" sz="1721" spc="-4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a:solidFill>
                  <a:srgbClr val="404040"/>
                </a:solidFill>
                <a:latin typeface="Tahoma" panose="020B0604030504040204" pitchFamily="34" charset="0"/>
                <a:ea typeface="Calibri" panose="020F0502020204030204" pitchFamily="34" charset="0"/>
                <a:cs typeface="Times New Roman" panose="02020603050405020304" pitchFamily="18" charset="0"/>
              </a:rPr>
              <a:t>to</a:t>
            </a:r>
            <a:r>
              <a:rPr lang="en-GB" sz="1721" spc="-4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a:solidFill>
                  <a:srgbClr val="404040"/>
                </a:solidFill>
                <a:latin typeface="Tahoma" panose="020B0604030504040204" pitchFamily="34" charset="0"/>
                <a:ea typeface="Calibri" panose="020F0502020204030204" pitchFamily="34" charset="0"/>
                <a:cs typeface="Times New Roman" panose="02020603050405020304" pitchFamily="18" charset="0"/>
              </a:rPr>
              <a:t>the</a:t>
            </a:r>
            <a:r>
              <a:rPr lang="en-GB" sz="1721" spc="-4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a:solidFill>
                  <a:srgbClr val="404040"/>
                </a:solidFill>
                <a:latin typeface="Tahoma" panose="020B0604030504040204" pitchFamily="34" charset="0"/>
                <a:ea typeface="Calibri" panose="020F0502020204030204" pitchFamily="34" charset="0"/>
                <a:cs typeface="Times New Roman" panose="02020603050405020304" pitchFamily="18" charset="0"/>
              </a:rPr>
              <a:t>start</a:t>
            </a:r>
            <a:r>
              <a:rPr lang="en-GB" sz="1721" spc="-4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a:solidFill>
                  <a:srgbClr val="404040"/>
                </a:solidFill>
                <a:latin typeface="Tahoma" panose="020B0604030504040204" pitchFamily="34" charset="0"/>
                <a:ea typeface="Calibri" panose="020F0502020204030204" pitchFamily="34" charset="0"/>
                <a:cs typeface="Times New Roman" panose="02020603050405020304" pitchFamily="18" charset="0"/>
              </a:rPr>
              <a:t>of</a:t>
            </a:r>
            <a:r>
              <a:rPr lang="en-GB" sz="1721" spc="-4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a:solidFill>
                  <a:srgbClr val="404040"/>
                </a:solidFill>
                <a:latin typeface="Tahoma" panose="020B0604030504040204" pitchFamily="34" charset="0"/>
                <a:ea typeface="Calibri" panose="020F0502020204030204" pitchFamily="34" charset="0"/>
                <a:cs typeface="Times New Roman" panose="02020603050405020304" pitchFamily="18" charset="0"/>
              </a:rPr>
              <a:t>the</a:t>
            </a:r>
            <a:r>
              <a:rPr lang="en-GB" sz="1721" spc="-4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a:solidFill>
                  <a:srgbClr val="404040"/>
                </a:solidFill>
                <a:latin typeface="Tahoma" panose="020B0604030504040204" pitchFamily="34" charset="0"/>
                <a:ea typeface="Calibri" panose="020F0502020204030204" pitchFamily="34" charset="0"/>
                <a:cs typeface="Times New Roman" panose="02020603050405020304" pitchFamily="18" charset="0"/>
              </a:rPr>
              <a:t>Delivery</a:t>
            </a:r>
            <a:r>
              <a:rPr lang="en-GB" sz="1721" spc="-4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a:solidFill>
                  <a:srgbClr val="404040"/>
                </a:solidFill>
                <a:latin typeface="Tahoma" panose="020B0604030504040204" pitchFamily="34" charset="0"/>
                <a:ea typeface="Calibri" panose="020F0502020204030204" pitchFamily="34" charset="0"/>
                <a:cs typeface="Times New Roman" panose="02020603050405020304" pitchFamily="18" charset="0"/>
              </a:rPr>
              <a:t>Month;</a:t>
            </a:r>
            <a:r>
              <a:rPr lang="en-GB" sz="1721" spc="-43">
                <a:solidFill>
                  <a:srgbClr val="404040"/>
                </a:solidFill>
                <a:latin typeface="Tahoma" panose="020B0604030504040204" pitchFamily="34" charset="0"/>
                <a:ea typeface="Calibri" panose="020F0502020204030204" pitchFamily="34" charset="0"/>
                <a:cs typeface="Times New Roman" panose="02020603050405020304" pitchFamily="18" charset="0"/>
              </a:rPr>
              <a:t> </a:t>
            </a:r>
            <a:r>
              <a:rPr lang="en-GB" sz="1721">
                <a:solidFill>
                  <a:srgbClr val="404040"/>
                </a:solidFill>
                <a:latin typeface="Tahoma" panose="020B0604030504040204" pitchFamily="34" charset="0"/>
                <a:ea typeface="Calibri" panose="020F0502020204030204" pitchFamily="34" charset="0"/>
                <a:cs typeface="Times New Roman" panose="02020603050405020304" pitchFamily="18" charset="0"/>
              </a:rPr>
              <a:t>and</a:t>
            </a:r>
            <a:endParaRPr lang="en-GB" sz="1721">
              <a:solidFill>
                <a:srgbClr val="FF0000"/>
              </a:solidFill>
              <a:latin typeface="Tahoma" panose="020B0604030504040204" pitchFamily="34" charset="0"/>
              <a:ea typeface="Calibri" panose="020F0502020204030204" pitchFamily="34" charset="0"/>
              <a:cs typeface="Times New Roman" panose="02020603050405020304" pitchFamily="18" charset="0"/>
            </a:endParaRPr>
          </a:p>
          <a:p>
            <a:pPr marL="382448" marR="248288" indent="-382448">
              <a:lnSpc>
                <a:spcPct val="117000"/>
              </a:lnSpc>
              <a:spcAft>
                <a:spcPts val="574"/>
              </a:spcAft>
              <a:buClr>
                <a:srgbClr val="007C31"/>
              </a:buClr>
              <a:buFont typeface="Wingdings" panose="05000000000000000000" pitchFamily="2" charset="2"/>
              <a:buAutoNum type="romanLcParenR"/>
              <a:tabLst>
                <a:tab pos="1365885" algn="l"/>
                <a:tab pos="1366492" algn="l"/>
              </a:tabLst>
            </a:pP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80% of the number of Communications Hubs of that HAN Variant forecast for that Delivery Month</a:t>
            </a:r>
            <a:r>
              <a:rPr lang="en-GB" sz="1721" strike="sngStrike" spc="-76">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and</a:t>
            </a:r>
            <a:r>
              <a:rPr lang="en-GB" sz="1721" strike="sngStrike" spc="-76">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Region</a:t>
            </a:r>
            <a:r>
              <a:rPr lang="en-GB" sz="1721" strike="sngStrike" spc="-72">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in</a:t>
            </a:r>
            <a:r>
              <a:rPr lang="en-GB" sz="1721" strike="sngStrike" spc="-76">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the</a:t>
            </a:r>
            <a:r>
              <a:rPr lang="en-GB" sz="1721" strike="sngStrike" spc="-72">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Communications</a:t>
            </a:r>
            <a:r>
              <a:rPr lang="en-GB" sz="1721" strike="sngStrike" spc="-76">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Hub</a:t>
            </a:r>
            <a:r>
              <a:rPr lang="en-GB" sz="1721" strike="sngStrike" spc="-76">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Forecast</a:t>
            </a:r>
            <a:r>
              <a:rPr lang="en-GB" sz="1721" strike="sngStrike" spc="-72">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submitted</a:t>
            </a:r>
            <a:r>
              <a:rPr lang="en-GB" sz="1721" strike="sngStrike" spc="-76">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by</a:t>
            </a:r>
            <a:r>
              <a:rPr lang="en-GB" sz="1721" strike="sngStrike" spc="-72">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the</a:t>
            </a:r>
            <a:r>
              <a:rPr lang="en-GB" sz="1721" strike="sngStrike" spc="-76">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Party</a:t>
            </a:r>
            <a:r>
              <a:rPr lang="en-GB" sz="1721" strike="sngStrike" spc="-76">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in</a:t>
            </a:r>
            <a:r>
              <a:rPr lang="en-GB" sz="1721" strike="sngStrike" spc="-72">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the</a:t>
            </a:r>
            <a:r>
              <a:rPr lang="en-GB" sz="1721" strike="sngStrike" spc="-76">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7th month</a:t>
            </a:r>
            <a:r>
              <a:rPr lang="en-GB" sz="1721" strike="sngStrike" spc="-4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prior</a:t>
            </a:r>
            <a:r>
              <a:rPr lang="en-GB" sz="1721" strike="sngStrike" spc="-4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to</a:t>
            </a:r>
            <a:r>
              <a:rPr lang="en-GB" sz="1721" strike="sngStrike" spc="-4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the</a:t>
            </a:r>
            <a:r>
              <a:rPr lang="en-GB" sz="1721" strike="sngStrike" spc="-4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start</a:t>
            </a:r>
            <a:r>
              <a:rPr lang="en-GB" sz="1721" strike="sngStrike" spc="-4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of</a:t>
            </a:r>
            <a:r>
              <a:rPr lang="en-GB" sz="1721" strike="sngStrike" spc="-4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the</a:t>
            </a:r>
            <a:r>
              <a:rPr lang="en-GB" sz="1721" strike="sngStrike" spc="-4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Delivery</a:t>
            </a:r>
            <a:r>
              <a:rPr lang="en-GB" sz="1721" strike="sngStrike" spc="-4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Month;</a:t>
            </a:r>
            <a:r>
              <a:rPr lang="en-GB" sz="1721" strike="sngStrike" spc="-4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and</a:t>
            </a:r>
            <a:endParaRPr lang="en-GB" sz="1721" strike="sngStrike">
              <a:solidFill>
                <a:srgbClr val="FF0000"/>
              </a:solidFill>
              <a:latin typeface="Tahoma" panose="020B0604030504040204" pitchFamily="34" charset="0"/>
              <a:ea typeface="Tahoma" panose="020B0604030504040204" pitchFamily="34" charset="0"/>
            </a:endParaRPr>
          </a:p>
          <a:p>
            <a:pPr marL="0" indent="0">
              <a:lnSpc>
                <a:spcPct val="115000"/>
              </a:lnSpc>
              <a:spcAft>
                <a:spcPts val="574"/>
              </a:spcAft>
              <a:buSzPts val="950"/>
              <a:buNone/>
              <a:tabLst>
                <a:tab pos="1147343" algn="l"/>
                <a:tab pos="1147950" algn="l"/>
              </a:tabLst>
            </a:pP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b)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less</a:t>
            </a:r>
            <a:r>
              <a:rPr lang="en-GB" sz="1721" spc="-43">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than</a:t>
            </a:r>
            <a:r>
              <a:rPr lang="en-GB" sz="1721" spc="-38">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or</a:t>
            </a:r>
            <a:r>
              <a:rPr lang="en-GB" sz="1721" spc="-38">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equal</a:t>
            </a:r>
            <a:r>
              <a:rPr lang="en-GB" sz="1721" spc="-38">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to</a:t>
            </a:r>
            <a:r>
              <a:rPr lang="en-GB" sz="1721" spc="-43">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the</a:t>
            </a:r>
            <a:r>
              <a:rPr lang="en-GB" sz="1721" spc="-38">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5">
                <a:solidFill>
                  <a:srgbClr val="404040"/>
                </a:solidFill>
                <a:latin typeface="Tahoma" panose="020B0604030504040204" pitchFamily="34" charset="0"/>
                <a:ea typeface="Tahoma" panose="020B0604030504040204" pitchFamily="34" charset="0"/>
                <a:cs typeface="Times New Roman" panose="02020603050405020304" pitchFamily="18" charset="0"/>
              </a:rPr>
              <a:t>lower</a:t>
            </a:r>
            <a:r>
              <a:rPr lang="en-GB" sz="1721" spc="-38">
                <a:solidFill>
                  <a:srgbClr val="404040"/>
                </a:solidFill>
                <a:latin typeface="Tahoma" panose="020B0604030504040204" pitchFamily="34" charset="0"/>
                <a:ea typeface="Tahoma" panose="020B0604030504040204" pitchFamily="34" charset="0"/>
                <a:cs typeface="Times New Roman" panose="02020603050405020304" pitchFamily="18" charset="0"/>
              </a:rPr>
              <a:t> </a:t>
            </a:r>
            <a:r>
              <a:rPr lang="en-GB" sz="1721" spc="-24">
                <a:solidFill>
                  <a:srgbClr val="404040"/>
                </a:solidFill>
                <a:latin typeface="Tahoma" panose="020B0604030504040204" pitchFamily="34" charset="0"/>
                <a:ea typeface="Tahoma" panose="020B0604030504040204" pitchFamily="34" charset="0"/>
                <a:cs typeface="Times New Roman" panose="02020603050405020304" pitchFamily="18" charset="0"/>
              </a:rPr>
              <a:t>of</a:t>
            </a:r>
            <a:r>
              <a:rPr lang="en-GB" sz="1721" strike="sngStrike" spc="-24">
                <a:solidFill>
                  <a:srgbClr val="FF0000"/>
                </a:solidFill>
                <a:latin typeface="Tahoma" panose="020B0604030504040204" pitchFamily="34" charset="0"/>
                <a:ea typeface="Tahoma" panose="020B0604030504040204" pitchFamily="34" charset="0"/>
                <a:cs typeface="Times New Roman" panose="02020603050405020304" pitchFamily="18" charset="0"/>
              </a:rPr>
              <a:t>:</a:t>
            </a:r>
            <a:endParaRPr lang="en-GB" sz="1721" strike="sngStrike">
              <a:solidFill>
                <a:srgbClr val="FF0000"/>
              </a:solidFill>
              <a:latin typeface="Tahoma" panose="020B0604030504040204" pitchFamily="34" charset="0"/>
              <a:ea typeface="Tahoma" panose="020B0604030504040204" pitchFamily="34" charset="0"/>
            </a:endParaRPr>
          </a:p>
          <a:p>
            <a:pPr marL="382448" marR="248288" indent="-382448">
              <a:lnSpc>
                <a:spcPct val="117000"/>
              </a:lnSpc>
              <a:spcAft>
                <a:spcPts val="574"/>
              </a:spcAft>
              <a:buClr>
                <a:srgbClr val="007C31"/>
              </a:buClr>
              <a:buFont typeface="Wingdings" panose="05000000000000000000" pitchFamily="2" charset="2"/>
              <a:buAutoNum type="romanLcParenR"/>
              <a:tabLst>
                <a:tab pos="1365885" algn="l"/>
                <a:tab pos="1366492" algn="l"/>
              </a:tabLst>
            </a:pPr>
            <a:r>
              <a:rPr lang="en-GB" sz="1721" strike="sngStrike" spc="-10">
                <a:solidFill>
                  <a:srgbClr val="FF0000"/>
                </a:solidFill>
                <a:latin typeface="Tahoma" panose="020B0604030504040204" pitchFamily="34" charset="0"/>
                <a:cs typeface="Times New Roman" panose="02020603050405020304" pitchFamily="18" charset="0"/>
              </a:rPr>
              <a:t> </a:t>
            </a:r>
            <a:r>
              <a:rPr lang="en-GB" sz="1721" spc="-10">
                <a:solidFill>
                  <a:schemeClr val="tx1"/>
                </a:solidFill>
                <a:latin typeface="Tahoma" panose="020B0604030504040204" pitchFamily="34" charset="0"/>
                <a:cs typeface="Times New Roman" panose="02020603050405020304" pitchFamily="18" charset="0"/>
              </a:rPr>
              <a:t>120% of the number of Communications Hubs of that HAN Variant forecast for that Delivery Month and Region in the Communications Hub Forecast submitted by that Party in the 127th month prior to the start of the Delivery Month</a:t>
            </a:r>
            <a:r>
              <a:rPr lang="en-GB" sz="1721" spc="-10">
                <a:solidFill>
                  <a:srgbClr val="FF0000"/>
                </a:solidFill>
                <a:latin typeface="Tahoma" panose="020B0604030504040204" pitchFamily="34" charset="0"/>
                <a:cs typeface="Times New Roman" panose="02020603050405020304" pitchFamily="18" charset="0"/>
              </a:rPr>
              <a:t>.</a:t>
            </a:r>
            <a:r>
              <a:rPr lang="en-GB" sz="1721" strike="sngStrike" spc="-10">
                <a:solidFill>
                  <a:srgbClr val="FF0000"/>
                </a:solidFill>
                <a:latin typeface="Tahoma" panose="020B0604030504040204" pitchFamily="34" charset="0"/>
                <a:cs typeface="Times New Roman" panose="02020603050405020304" pitchFamily="18" charset="0"/>
              </a:rPr>
              <a:t>; and</a:t>
            </a:r>
          </a:p>
          <a:p>
            <a:pPr marL="382448" marR="248288" indent="-382448">
              <a:lnSpc>
                <a:spcPct val="117000"/>
              </a:lnSpc>
              <a:spcAft>
                <a:spcPts val="574"/>
              </a:spcAft>
              <a:buClr>
                <a:srgbClr val="007C31"/>
              </a:buClr>
              <a:buFont typeface="Wingdings" panose="05000000000000000000" pitchFamily="2" charset="2"/>
              <a:buAutoNum type="romanLcParenR"/>
              <a:tabLst>
                <a:tab pos="1365885" algn="l"/>
                <a:tab pos="1366492" algn="l"/>
              </a:tabLst>
            </a:pP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150% of the number of Communications Hubs of that HAN Variant forecast for that Delivery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Month</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and</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Region</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in</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the</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Communications</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Hub</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Forecast</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submitted</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by</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that</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Party</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in</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the</a:t>
            </a:r>
            <a:r>
              <a:rPr lang="en-GB" sz="1721" strike="sngStrike" spc="-53">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10">
                <a:solidFill>
                  <a:srgbClr val="FF0000"/>
                </a:solidFill>
                <a:latin typeface="Tahoma" panose="020B0604030504040204" pitchFamily="34" charset="0"/>
                <a:ea typeface="Tahoma" panose="020B0604030504040204" pitchFamily="34" charset="0"/>
                <a:cs typeface="Times New Roman" panose="02020603050405020304" pitchFamily="18" charset="0"/>
              </a:rPr>
              <a:t>10th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month</a:t>
            </a:r>
            <a:r>
              <a:rPr lang="en-GB" sz="1721" strike="sngStrike" spc="-29">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prior</a:t>
            </a:r>
            <a:r>
              <a:rPr lang="en-GB" sz="1721" strike="sngStrike" spc="-29">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to</a:t>
            </a:r>
            <a:r>
              <a:rPr lang="en-GB" sz="1721" strike="sngStrike" spc="-29">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the</a:t>
            </a:r>
            <a:r>
              <a:rPr lang="en-GB" sz="1721" strike="sngStrike" spc="-29">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start</a:t>
            </a:r>
            <a:r>
              <a:rPr lang="en-GB" sz="1721" strike="sngStrike" spc="-29">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of</a:t>
            </a:r>
            <a:r>
              <a:rPr lang="en-GB" sz="1721" strike="sngStrike" spc="-29">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the</a:t>
            </a:r>
            <a:r>
              <a:rPr lang="en-GB" sz="1721" strike="sngStrike" spc="-29">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Delivery</a:t>
            </a:r>
            <a:r>
              <a:rPr lang="en-GB" sz="1721" strike="sngStrike" spc="-29">
                <a:solidFill>
                  <a:srgbClr val="FF0000"/>
                </a:solidFill>
                <a:latin typeface="Tahoma" panose="020B0604030504040204" pitchFamily="34" charset="0"/>
                <a:ea typeface="Tahoma" panose="020B0604030504040204" pitchFamily="34" charset="0"/>
                <a:cs typeface="Times New Roman" panose="02020603050405020304" pitchFamily="18" charset="0"/>
              </a:rPr>
              <a:t> </a:t>
            </a:r>
            <a:r>
              <a:rPr lang="en-GB" sz="1721" strike="sngStrike" spc="-5">
                <a:solidFill>
                  <a:srgbClr val="FF0000"/>
                </a:solidFill>
                <a:latin typeface="Tahoma" panose="020B0604030504040204" pitchFamily="34" charset="0"/>
                <a:ea typeface="Tahoma" panose="020B0604030504040204" pitchFamily="34" charset="0"/>
                <a:cs typeface="Times New Roman" panose="02020603050405020304" pitchFamily="18" charset="0"/>
              </a:rPr>
              <a:t>Month.</a:t>
            </a:r>
            <a:endParaRPr lang="en-GB" strike="sngStrike">
              <a:solidFill>
                <a:srgbClr val="FF0000"/>
              </a:solidFill>
            </a:endParaRPr>
          </a:p>
        </p:txBody>
      </p:sp>
    </p:spTree>
    <p:extLst>
      <p:ext uri="{BB962C8B-B14F-4D97-AF65-F5344CB8AC3E}">
        <p14:creationId xmlns:p14="http://schemas.microsoft.com/office/powerpoint/2010/main" val="145391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Questions for the Working Group</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18</a:t>
            </a:fld>
            <a:endParaRPr lang="en-GB">
              <a:solidFill>
                <a:srgbClr val="FFFFFF"/>
              </a:solidFill>
              <a:latin typeface="Calibri"/>
            </a:endParaRPr>
          </a:p>
        </p:txBody>
      </p:sp>
      <p:graphicFrame>
        <p:nvGraphicFramePr>
          <p:cNvPr id="7" name="Content Placeholder 5">
            <a:extLst>
              <a:ext uri="{FF2B5EF4-FFF2-40B4-BE49-F238E27FC236}">
                <a16:creationId xmlns:a16="http://schemas.microsoft.com/office/drawing/2014/main" id="{1A80FE9C-F417-84E8-4564-9CBC3EED0F30}"/>
              </a:ext>
            </a:extLst>
          </p:cNvPr>
          <p:cNvGraphicFramePr>
            <a:graphicFrameLocks noGrp="1"/>
          </p:cNvGraphicFramePr>
          <p:nvPr>
            <p:ph sz="half" idx="1"/>
          </p:nvPr>
        </p:nvGraphicFramePr>
        <p:xfrm>
          <a:off x="820208" y="1293826"/>
          <a:ext cx="10053108" cy="4448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57E255A6-D5D5-7454-75B2-30C16306EA81}"/>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MP215 ‘Communications Hub Ordering and Forecasting’</a:t>
            </a:r>
          </a:p>
        </p:txBody>
      </p:sp>
    </p:spTree>
    <p:extLst>
      <p:ext uri="{BB962C8B-B14F-4D97-AF65-F5344CB8AC3E}">
        <p14:creationId xmlns:p14="http://schemas.microsoft.com/office/powerpoint/2010/main" val="346076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Next steps</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19</a:t>
            </a:fld>
            <a:endParaRPr lang="en-GB">
              <a:solidFill>
                <a:srgbClr val="FFFFFF"/>
              </a:solidFill>
              <a:latin typeface="Calibri"/>
            </a:endParaRPr>
          </a:p>
        </p:txBody>
      </p:sp>
      <p:graphicFrame>
        <p:nvGraphicFramePr>
          <p:cNvPr id="7" name="Content Placeholder 5">
            <a:extLst>
              <a:ext uri="{FF2B5EF4-FFF2-40B4-BE49-F238E27FC236}">
                <a16:creationId xmlns:a16="http://schemas.microsoft.com/office/drawing/2014/main" id="{0039AA01-D40C-08CE-FE32-9EE650A20DAD}"/>
              </a:ext>
            </a:extLst>
          </p:cNvPr>
          <p:cNvGraphicFramePr>
            <a:graphicFrameLocks noGrp="1"/>
          </p:cNvGraphicFramePr>
          <p:nvPr>
            <p:ph sz="half" idx="1"/>
          </p:nvPr>
        </p:nvGraphicFramePr>
        <p:xfrm>
          <a:off x="820208" y="1836587"/>
          <a:ext cx="10053108" cy="37613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EC16A31B-04A0-87E8-9BFB-8932D0E82ADC}"/>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MP215 ‘Communications Hub Ordering and Forecasting’</a:t>
            </a:r>
          </a:p>
        </p:txBody>
      </p:sp>
    </p:spTree>
    <p:extLst>
      <p:ext uri="{BB962C8B-B14F-4D97-AF65-F5344CB8AC3E}">
        <p14:creationId xmlns:p14="http://schemas.microsoft.com/office/powerpoint/2010/main" val="4121394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DED472-8D9A-4F12-AC77-033A3CA51807}"/>
              </a:ext>
            </a:extLst>
          </p:cNvPr>
          <p:cNvSpPr>
            <a:spLocks noGrp="1"/>
          </p:cNvSpPr>
          <p:nvPr>
            <p:ph type="body" sz="quarter" idx="10"/>
          </p:nvPr>
        </p:nvSpPr>
        <p:spPr/>
        <p:txBody>
          <a:bodyPr>
            <a:normAutofit/>
          </a:bodyPr>
          <a:lstStyle/>
          <a:p>
            <a:pPr marL="0" indent="0">
              <a:buNone/>
            </a:pPr>
            <a:r>
              <a:rPr lang="en-GB" sz="2800"/>
              <a:t>It is everyone's responsibility to say something</a:t>
            </a:r>
          </a:p>
          <a:p>
            <a:pPr marL="0" indent="0">
              <a:buNone/>
            </a:pPr>
            <a:endParaRPr lang="en-GB" sz="2800"/>
          </a:p>
          <a:p>
            <a:pPr marL="0" indent="0">
              <a:buNone/>
            </a:pPr>
            <a:r>
              <a:rPr lang="en-GB" sz="2800"/>
              <a:t>The Chair will move the conversation on</a:t>
            </a:r>
          </a:p>
        </p:txBody>
      </p:sp>
      <p:sp>
        <p:nvSpPr>
          <p:cNvPr id="3" name="Title 2">
            <a:extLst>
              <a:ext uri="{FF2B5EF4-FFF2-40B4-BE49-F238E27FC236}">
                <a16:creationId xmlns:a16="http://schemas.microsoft.com/office/drawing/2014/main" id="{9296B955-2253-426E-B871-50933CF2E3C5}"/>
              </a:ext>
            </a:extLst>
          </p:cNvPr>
          <p:cNvSpPr>
            <a:spLocks noGrp="1"/>
          </p:cNvSpPr>
          <p:nvPr>
            <p:ph type="title"/>
          </p:nvPr>
        </p:nvSpPr>
        <p:spPr/>
        <p:txBody>
          <a:bodyPr>
            <a:normAutofit fontScale="90000"/>
          </a:bodyPr>
          <a:lstStyle/>
          <a:p>
            <a:r>
              <a:rPr lang="en-GB"/>
              <a:t>Competition Act Compliance</a:t>
            </a:r>
          </a:p>
        </p:txBody>
      </p:sp>
    </p:spTree>
    <p:extLst>
      <p:ext uri="{BB962C8B-B14F-4D97-AF65-F5344CB8AC3E}">
        <p14:creationId xmlns:p14="http://schemas.microsoft.com/office/powerpoint/2010/main" val="18906610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Any further comments? </a:t>
            </a:r>
          </a:p>
        </p:txBody>
      </p:sp>
      <p:sp>
        <p:nvSpPr>
          <p:cNvPr id="4" name="Text Placeholder 3"/>
          <p:cNvSpPr>
            <a:spLocks noGrp="1"/>
          </p:cNvSpPr>
          <p:nvPr>
            <p:ph type="body" sz="quarter" idx="13"/>
          </p:nvPr>
        </p:nvSpPr>
        <p:spPr/>
        <p:txBody>
          <a:bodyPr>
            <a:normAutofit/>
          </a:bodyPr>
          <a:lstStyle/>
          <a:p>
            <a:r>
              <a:rPr lang="en-NZ" altLang="en-GB" sz="3049"/>
              <a:t>Mike Fenn</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2890717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GB"/>
              <a:t>MP216 ‘Incorporation of Category 2 Issue Resolution Proposals into the SEC – Batch 9’ </a:t>
            </a:r>
          </a:p>
        </p:txBody>
      </p:sp>
      <p:sp>
        <p:nvSpPr>
          <p:cNvPr id="4" name="Text Placeholder 3"/>
          <p:cNvSpPr>
            <a:spLocks noGrp="1"/>
          </p:cNvSpPr>
          <p:nvPr>
            <p:ph type="body" sz="quarter" idx="13"/>
          </p:nvPr>
        </p:nvSpPr>
        <p:spPr>
          <a:xfrm>
            <a:off x="709360" y="2003231"/>
            <a:ext cx="10723703" cy="788609"/>
          </a:xfrm>
        </p:spPr>
        <p:txBody>
          <a:bodyPr>
            <a:normAutofit fontScale="77500" lnSpcReduction="20000"/>
          </a:bodyPr>
          <a:lstStyle/>
          <a:p>
            <a:endParaRPr lang="en-GB" altLang="en-GB" sz="3049"/>
          </a:p>
          <a:p>
            <a:r>
              <a:rPr lang="en-GB" altLang="en-GB" sz="3049"/>
              <a:t>raised by Martin Bell </a:t>
            </a:r>
            <a:endParaRPr lang="en-NZ" altLang="en-GB" sz="3049"/>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3686612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Objectives of the Working Group</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22</a:t>
            </a:fld>
            <a:endParaRPr lang="en-GB">
              <a:solidFill>
                <a:srgbClr val="FFFFFF"/>
              </a:solidFill>
              <a:latin typeface="Calibri"/>
            </a:endParaRPr>
          </a:p>
        </p:txBody>
      </p:sp>
      <p:sp>
        <p:nvSpPr>
          <p:cNvPr id="11" name="TextBox 2">
            <a:extLst>
              <a:ext uri="{FF2B5EF4-FFF2-40B4-BE49-F238E27FC236}">
                <a16:creationId xmlns:a16="http://schemas.microsoft.com/office/drawing/2014/main" id="{83989706-E61E-45C4-810E-CEE48B2F5F7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MP216 ‘Incorporation of Category 2 Issue Resolution Proposals into the SEC – Batch 9’</a:t>
            </a:r>
          </a:p>
        </p:txBody>
      </p:sp>
      <p:sp>
        <p:nvSpPr>
          <p:cNvPr id="10" name="Rectangle: Rounded Corners 9">
            <a:extLst>
              <a:ext uri="{FF2B5EF4-FFF2-40B4-BE49-F238E27FC236}">
                <a16:creationId xmlns:a16="http://schemas.microsoft.com/office/drawing/2014/main" id="{09C7D601-8AE7-4EF8-B493-F6DFF3C76C5A}"/>
              </a:ext>
            </a:extLst>
          </p:cNvPr>
          <p:cNvSpPr/>
          <p:nvPr/>
        </p:nvSpPr>
        <p:spPr>
          <a:xfrm>
            <a:off x="3607671" y="3864604"/>
            <a:ext cx="5326074" cy="61575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4166">
              <a:defRPr/>
            </a:pPr>
            <a:r>
              <a:rPr lang="en-GB" sz="1721">
                <a:solidFill>
                  <a:prstClr val="white"/>
                </a:solidFill>
                <a:latin typeface="Calibri" panose="020F0502020204030204"/>
              </a:rPr>
              <a:t>The Consultation Responses</a:t>
            </a:r>
          </a:p>
        </p:txBody>
      </p:sp>
      <p:sp>
        <p:nvSpPr>
          <p:cNvPr id="12" name="Rectangle: Rounded Corners 11">
            <a:extLst>
              <a:ext uri="{FF2B5EF4-FFF2-40B4-BE49-F238E27FC236}">
                <a16:creationId xmlns:a16="http://schemas.microsoft.com/office/drawing/2014/main" id="{D16979C4-373A-4B00-8824-929E6A9C4913}"/>
              </a:ext>
            </a:extLst>
          </p:cNvPr>
          <p:cNvSpPr/>
          <p:nvPr/>
        </p:nvSpPr>
        <p:spPr>
          <a:xfrm>
            <a:off x="1962855" y="3864603"/>
            <a:ext cx="1564858"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715">
                <a:solidFill>
                  <a:prstClr val="white"/>
                </a:solidFill>
                <a:latin typeface="Calibri" panose="020F0502020204030204"/>
              </a:rPr>
              <a:t>NOTE </a:t>
            </a:r>
          </a:p>
        </p:txBody>
      </p:sp>
      <p:sp>
        <p:nvSpPr>
          <p:cNvPr id="21" name="Rectangle: Rounded Corners 20">
            <a:extLst>
              <a:ext uri="{FF2B5EF4-FFF2-40B4-BE49-F238E27FC236}">
                <a16:creationId xmlns:a16="http://schemas.microsoft.com/office/drawing/2014/main" id="{7B87285B-8E5F-A596-8A7E-34554A06FDCC}"/>
              </a:ext>
            </a:extLst>
          </p:cNvPr>
          <p:cNvSpPr/>
          <p:nvPr/>
        </p:nvSpPr>
        <p:spPr>
          <a:xfrm>
            <a:off x="3607672" y="2416671"/>
            <a:ext cx="5326074"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715">
                <a:solidFill>
                  <a:prstClr val="white"/>
                </a:solidFill>
                <a:latin typeface="Calibri" panose="020F0502020204030204"/>
              </a:rPr>
              <a:t>The Issue</a:t>
            </a:r>
          </a:p>
        </p:txBody>
      </p:sp>
      <p:sp>
        <p:nvSpPr>
          <p:cNvPr id="22" name="Rectangle: Rounded Corners 21">
            <a:extLst>
              <a:ext uri="{FF2B5EF4-FFF2-40B4-BE49-F238E27FC236}">
                <a16:creationId xmlns:a16="http://schemas.microsoft.com/office/drawing/2014/main" id="{3E8B3970-1015-26F8-F504-24D6057F0C26}"/>
              </a:ext>
            </a:extLst>
          </p:cNvPr>
          <p:cNvSpPr/>
          <p:nvPr/>
        </p:nvSpPr>
        <p:spPr>
          <a:xfrm>
            <a:off x="1962857" y="2416671"/>
            <a:ext cx="1564858"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715">
                <a:solidFill>
                  <a:prstClr val="white"/>
                </a:solidFill>
                <a:latin typeface="Calibri" panose="020F0502020204030204"/>
              </a:rPr>
              <a:t>NOTE</a:t>
            </a:r>
          </a:p>
        </p:txBody>
      </p:sp>
      <p:sp>
        <p:nvSpPr>
          <p:cNvPr id="9" name="Rectangle: Rounded Corners 8">
            <a:extLst>
              <a:ext uri="{FF2B5EF4-FFF2-40B4-BE49-F238E27FC236}">
                <a16:creationId xmlns:a16="http://schemas.microsoft.com/office/drawing/2014/main" id="{756772A0-36C0-5A1A-FBE1-10D9D3072BAC}"/>
              </a:ext>
            </a:extLst>
          </p:cNvPr>
          <p:cNvSpPr/>
          <p:nvPr/>
        </p:nvSpPr>
        <p:spPr>
          <a:xfrm>
            <a:off x="3607672" y="3147704"/>
            <a:ext cx="5326074" cy="61575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715">
                <a:solidFill>
                  <a:prstClr val="white"/>
                </a:solidFill>
                <a:latin typeface="Calibri" panose="020F0502020204030204"/>
              </a:rPr>
              <a:t>The DCC Preliminary Assessment </a:t>
            </a:r>
          </a:p>
        </p:txBody>
      </p:sp>
      <p:sp>
        <p:nvSpPr>
          <p:cNvPr id="13" name="Rectangle: Rounded Corners 12">
            <a:extLst>
              <a:ext uri="{FF2B5EF4-FFF2-40B4-BE49-F238E27FC236}">
                <a16:creationId xmlns:a16="http://schemas.microsoft.com/office/drawing/2014/main" id="{58AEF482-CF6F-6C0B-597A-5B522FE43A97}"/>
              </a:ext>
            </a:extLst>
          </p:cNvPr>
          <p:cNvSpPr/>
          <p:nvPr/>
        </p:nvSpPr>
        <p:spPr>
          <a:xfrm>
            <a:off x="1962856" y="3140637"/>
            <a:ext cx="1564858"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715">
                <a:solidFill>
                  <a:prstClr val="white"/>
                </a:solidFill>
                <a:latin typeface="Calibri" panose="020F0502020204030204"/>
              </a:rPr>
              <a:t>NOTE </a:t>
            </a:r>
          </a:p>
        </p:txBody>
      </p:sp>
      <p:sp>
        <p:nvSpPr>
          <p:cNvPr id="3" name="Rectangle: Rounded Corners 2">
            <a:extLst>
              <a:ext uri="{FF2B5EF4-FFF2-40B4-BE49-F238E27FC236}">
                <a16:creationId xmlns:a16="http://schemas.microsoft.com/office/drawing/2014/main" id="{CBF901BC-B97A-2418-20C9-32BBA65D9E23}"/>
              </a:ext>
            </a:extLst>
          </p:cNvPr>
          <p:cNvSpPr/>
          <p:nvPr/>
        </p:nvSpPr>
        <p:spPr>
          <a:xfrm>
            <a:off x="1962854" y="4588570"/>
            <a:ext cx="1564858"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715">
                <a:solidFill>
                  <a:prstClr val="white"/>
                </a:solidFill>
                <a:latin typeface="Calibri" panose="020F0502020204030204"/>
              </a:rPr>
              <a:t>AGREE </a:t>
            </a:r>
          </a:p>
        </p:txBody>
      </p:sp>
      <p:sp>
        <p:nvSpPr>
          <p:cNvPr id="4" name="Rectangle: Rounded Corners 3">
            <a:extLst>
              <a:ext uri="{FF2B5EF4-FFF2-40B4-BE49-F238E27FC236}">
                <a16:creationId xmlns:a16="http://schemas.microsoft.com/office/drawing/2014/main" id="{C537EF37-E904-7008-3E82-232704EF608A}"/>
              </a:ext>
            </a:extLst>
          </p:cNvPr>
          <p:cNvSpPr/>
          <p:nvPr/>
        </p:nvSpPr>
        <p:spPr>
          <a:xfrm>
            <a:off x="3607671" y="4589621"/>
            <a:ext cx="5326074" cy="61575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4166">
              <a:defRPr/>
            </a:pPr>
            <a:r>
              <a:rPr lang="en-GB" sz="1721">
                <a:solidFill>
                  <a:prstClr val="white"/>
                </a:solidFill>
                <a:latin typeface="Calibri" panose="020F0502020204030204"/>
              </a:rPr>
              <a:t>The next steps</a:t>
            </a:r>
          </a:p>
        </p:txBody>
      </p:sp>
    </p:spTree>
    <p:extLst>
      <p:ext uri="{BB962C8B-B14F-4D97-AF65-F5344CB8AC3E}">
        <p14:creationId xmlns:p14="http://schemas.microsoft.com/office/powerpoint/2010/main" val="1550872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a:t>MP216: IRP640 </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29147" y="6122528"/>
            <a:ext cx="8625041" cy="349066"/>
          </a:xfrm>
        </p:spPr>
        <p:txBody>
          <a:bodyPr/>
          <a:lstStyle/>
          <a:p>
            <a:pPr defTabSz="874166"/>
            <a:r>
              <a:rPr lang="en-GB" sz="1721">
                <a:solidFill>
                  <a:srgbClr val="FFFFFF"/>
                </a:solidFill>
                <a:latin typeface="Calibri"/>
              </a:rPr>
              <a:t>MP216 </a:t>
            </a:r>
            <a:r>
              <a:rPr lang="en-GB" sz="1721" i="1">
                <a:solidFill>
                  <a:srgbClr val="FFFFFF"/>
                </a:solidFill>
                <a:latin typeface="Calibri"/>
              </a:rPr>
              <a:t>'Incorporation of Category 2 Issue Resolution Proposals into the SEC - Batch 9</a:t>
            </a:r>
            <a:r>
              <a:rPr lang="en-GB" sz="1721">
                <a:solidFill>
                  <a:srgbClr val="FFFFFF"/>
                </a:solidFill>
                <a:latin typeface="Calibri"/>
              </a:rPr>
              <a:t>'</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a:xfrm>
            <a:off x="8341827" y="6122528"/>
            <a:ext cx="2622550" cy="349066"/>
          </a:xfrm>
        </p:spPr>
        <p:txBody>
          <a:bodyPr/>
          <a:lstStyle/>
          <a:p>
            <a:pPr defTabSz="874166"/>
            <a:fld id="{0010C381-1A06-427A-8938-CFE23249EA2B}" type="slidenum">
              <a:rPr lang="en-GB">
                <a:solidFill>
                  <a:srgbClr val="FFFFFF"/>
                </a:solidFill>
                <a:latin typeface="Calibri"/>
              </a:rPr>
              <a:pPr defTabSz="874166"/>
              <a:t>23</a:t>
            </a:fld>
            <a:endParaRPr lang="en-GB">
              <a:solidFill>
                <a:srgbClr val="FFFFFF"/>
              </a:solidFill>
              <a:latin typeface="Calibri"/>
            </a:endParaRPr>
          </a:p>
        </p:txBody>
      </p:sp>
      <p:graphicFrame>
        <p:nvGraphicFramePr>
          <p:cNvPr id="6" name="Diagram 5">
            <a:extLst>
              <a:ext uri="{FF2B5EF4-FFF2-40B4-BE49-F238E27FC236}">
                <a16:creationId xmlns:a16="http://schemas.microsoft.com/office/drawing/2014/main" id="{A8E0CA2D-5B05-4163-9BAD-702968A89EAE}"/>
              </a:ext>
            </a:extLst>
          </p:cNvPr>
          <p:cNvGraphicFramePr/>
          <p:nvPr/>
        </p:nvGraphicFramePr>
        <p:xfrm>
          <a:off x="856632" y="1356805"/>
          <a:ext cx="9670653" cy="4361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2591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a:t>MP216: IRP658 </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29147" y="6122528"/>
            <a:ext cx="8625041" cy="349066"/>
          </a:xfrm>
        </p:spPr>
        <p:txBody>
          <a:bodyPr/>
          <a:lstStyle/>
          <a:p>
            <a:pPr defTabSz="874166"/>
            <a:r>
              <a:rPr lang="en-GB" sz="1721">
                <a:solidFill>
                  <a:srgbClr val="FFFFFF"/>
                </a:solidFill>
                <a:latin typeface="Calibri"/>
              </a:rPr>
              <a:t>MP216 </a:t>
            </a:r>
            <a:r>
              <a:rPr lang="en-GB" sz="1721" i="1">
                <a:solidFill>
                  <a:srgbClr val="FFFFFF"/>
                </a:solidFill>
                <a:latin typeface="Calibri"/>
              </a:rPr>
              <a:t>'Incorporation of Category 2 Issue Resolution Proposals into the SEC - Batch 9</a:t>
            </a:r>
            <a:r>
              <a:rPr lang="en-GB" sz="1721">
                <a:solidFill>
                  <a:srgbClr val="FFFFFF"/>
                </a:solidFill>
                <a:latin typeface="Calibri"/>
              </a:rPr>
              <a:t>'</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a:xfrm>
            <a:off x="8341827" y="6122528"/>
            <a:ext cx="2622550" cy="349066"/>
          </a:xfrm>
        </p:spPr>
        <p:txBody>
          <a:bodyPr/>
          <a:lstStyle/>
          <a:p>
            <a:pPr defTabSz="874166"/>
            <a:fld id="{0010C381-1A06-427A-8938-CFE23249EA2B}" type="slidenum">
              <a:rPr lang="en-GB">
                <a:solidFill>
                  <a:srgbClr val="FFFFFF"/>
                </a:solidFill>
                <a:latin typeface="Calibri"/>
              </a:rPr>
              <a:pPr defTabSz="874166"/>
              <a:t>24</a:t>
            </a:fld>
            <a:endParaRPr lang="en-GB">
              <a:solidFill>
                <a:srgbClr val="FFFFFF"/>
              </a:solidFill>
              <a:latin typeface="Calibri"/>
            </a:endParaRPr>
          </a:p>
        </p:txBody>
      </p:sp>
      <p:graphicFrame>
        <p:nvGraphicFramePr>
          <p:cNvPr id="6" name="Diagram 5">
            <a:extLst>
              <a:ext uri="{FF2B5EF4-FFF2-40B4-BE49-F238E27FC236}">
                <a16:creationId xmlns:a16="http://schemas.microsoft.com/office/drawing/2014/main" id="{A8E0CA2D-5B05-4163-9BAD-702968A89EAE}"/>
              </a:ext>
            </a:extLst>
          </p:cNvPr>
          <p:cNvGraphicFramePr/>
          <p:nvPr/>
        </p:nvGraphicFramePr>
        <p:xfrm>
          <a:off x="856632" y="1356805"/>
          <a:ext cx="9670653" cy="4361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6286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p:txBody>
          <a:bodyPr/>
          <a:lstStyle/>
          <a:p>
            <a:r>
              <a:rPr lang="en-GB"/>
              <a:t>MP216: Assessment of change</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a:xfrm>
            <a:off x="8511571" y="6207309"/>
            <a:ext cx="2622550" cy="349066"/>
          </a:xfrm>
        </p:spPr>
        <p:txBody>
          <a:bodyPr/>
          <a:lstStyle/>
          <a:p>
            <a:pPr defTabSz="874166"/>
            <a:fld id="{0010C381-1A06-427A-8938-CFE23249EA2B}" type="slidenum">
              <a:rPr lang="en-GB">
                <a:solidFill>
                  <a:srgbClr val="FFFFFF"/>
                </a:solidFill>
                <a:latin typeface="Calibri"/>
              </a:rPr>
              <a:pPr defTabSz="874166"/>
              <a:t>25</a:t>
            </a:fld>
            <a:endParaRPr lang="en-GB">
              <a:solidFill>
                <a:srgbClr val="FFFFFF"/>
              </a:solidFill>
              <a:latin typeface="Calibri"/>
            </a:endParaRPr>
          </a:p>
        </p:txBody>
      </p:sp>
      <p:sp>
        <p:nvSpPr>
          <p:cNvPr id="3" name="TextBox 2">
            <a:extLst>
              <a:ext uri="{FF2B5EF4-FFF2-40B4-BE49-F238E27FC236}">
                <a16:creationId xmlns:a16="http://schemas.microsoft.com/office/drawing/2014/main" id="{479BA7BF-4BD6-4116-8A48-28D0636D4EEA}"/>
              </a:ext>
            </a:extLst>
          </p:cNvPr>
          <p:cNvSpPr txBox="1"/>
          <p:nvPr/>
        </p:nvSpPr>
        <p:spPr>
          <a:xfrm>
            <a:off x="820876" y="4862118"/>
            <a:ext cx="9804822" cy="1063048"/>
          </a:xfrm>
          <a:prstGeom prst="rect">
            <a:avLst/>
          </a:prstGeom>
          <a:solidFill>
            <a:schemeClr val="accent1"/>
          </a:solidFill>
        </p:spPr>
        <p:txBody>
          <a:bodyPr wrap="square" rtlCol="0">
            <a:spAutoFit/>
          </a:bodyPr>
          <a:lstStyle/>
          <a:p>
            <a:pPr defTabSz="874166">
              <a:defRPr/>
            </a:pPr>
            <a:r>
              <a:rPr lang="en-GB" sz="2294" b="1">
                <a:solidFill>
                  <a:srgbClr val="FFFFFF"/>
                </a:solidFill>
                <a:latin typeface="Calibri"/>
              </a:rPr>
              <a:t>SEC Objective (a) and (f)</a:t>
            </a:r>
            <a:endParaRPr lang="en-GB" sz="2294" b="1" baseline="30000">
              <a:solidFill>
                <a:srgbClr val="FFFFFF"/>
              </a:solidFill>
              <a:latin typeface="Calibri"/>
            </a:endParaRPr>
          </a:p>
          <a:p>
            <a:pPr defTabSz="874166">
              <a:defRPr/>
            </a:pPr>
            <a:r>
              <a:rPr lang="en-GB" sz="1338">
                <a:solidFill>
                  <a:srgbClr val="FFFFFF"/>
                </a:solidFill>
                <a:latin typeface="Calibri"/>
              </a:rPr>
              <a:t>(a)  facilitate the efficient provision, installation, and operation, as well as interoperability, of Smart Metering Systems at Energy Consumers’ premises within Great Britain</a:t>
            </a:r>
          </a:p>
          <a:p>
            <a:pPr defTabSz="874166">
              <a:defRPr/>
            </a:pPr>
            <a:r>
              <a:rPr lang="en-GB" sz="1338">
                <a:solidFill>
                  <a:srgbClr val="FFFFFF"/>
                </a:solidFill>
                <a:latin typeface="Calibri"/>
              </a:rPr>
              <a:t>(f)  ensure the protection of Data and the security of Data and Systems in the operation of this mod </a:t>
            </a:r>
          </a:p>
        </p:txBody>
      </p:sp>
      <p:graphicFrame>
        <p:nvGraphicFramePr>
          <p:cNvPr id="10" name="Content Placeholder 7">
            <a:extLst>
              <a:ext uri="{FF2B5EF4-FFF2-40B4-BE49-F238E27FC236}">
                <a16:creationId xmlns:a16="http://schemas.microsoft.com/office/drawing/2014/main" id="{E4CFD5B6-468A-4B7D-9749-611EEFA1366F}"/>
              </a:ext>
            </a:extLst>
          </p:cNvPr>
          <p:cNvGraphicFramePr>
            <a:graphicFrameLocks/>
          </p:cNvGraphicFramePr>
          <p:nvPr/>
        </p:nvGraphicFramePr>
        <p:xfrm>
          <a:off x="692723" y="634991"/>
          <a:ext cx="9932975" cy="4638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4D7F759A-0C4D-8EA8-6C34-B267DCFF8705}"/>
              </a:ext>
            </a:extLst>
          </p:cNvPr>
          <p:cNvSpPr>
            <a:spLocks noGrp="1"/>
          </p:cNvSpPr>
          <p:nvPr>
            <p:ph type="ftr" sz="quarter" idx="11"/>
          </p:nvPr>
        </p:nvSpPr>
        <p:spPr>
          <a:xfrm>
            <a:off x="729147" y="6122528"/>
            <a:ext cx="7878194" cy="349066"/>
          </a:xfrm>
        </p:spPr>
        <p:txBody>
          <a:bodyPr/>
          <a:lstStyle/>
          <a:p>
            <a:pPr defTabSz="874166"/>
            <a:r>
              <a:rPr lang="en-GB" sz="1721">
                <a:solidFill>
                  <a:srgbClr val="FFFFFF"/>
                </a:solidFill>
                <a:latin typeface="Calibri"/>
              </a:rPr>
              <a:t>MP216 </a:t>
            </a:r>
            <a:r>
              <a:rPr lang="en-GB" sz="1721" i="1">
                <a:solidFill>
                  <a:srgbClr val="FFFFFF"/>
                </a:solidFill>
                <a:latin typeface="Calibri"/>
              </a:rPr>
              <a:t>'Incorporation of Category 2 Issue Resolution Proposals into the SEC - Batch 9'</a:t>
            </a:r>
          </a:p>
        </p:txBody>
      </p:sp>
    </p:spTree>
    <p:extLst>
      <p:ext uri="{BB962C8B-B14F-4D97-AF65-F5344CB8AC3E}">
        <p14:creationId xmlns:p14="http://schemas.microsoft.com/office/powerpoint/2010/main" val="645696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9859C-5EBF-4E5D-B4DD-2084FFF70A2A}"/>
              </a:ext>
            </a:extLst>
          </p:cNvPr>
          <p:cNvSpPr>
            <a:spLocks noGrp="1"/>
          </p:cNvSpPr>
          <p:nvPr>
            <p:ph type="title"/>
          </p:nvPr>
        </p:nvSpPr>
        <p:spPr/>
        <p:txBody>
          <a:bodyPr>
            <a:normAutofit/>
          </a:bodyPr>
          <a:lstStyle/>
          <a:p>
            <a:r>
              <a:rPr lang="en-GB"/>
              <a:t>MP216: Refinement Consultation responses</a:t>
            </a:r>
          </a:p>
        </p:txBody>
      </p:sp>
      <p:sp>
        <p:nvSpPr>
          <p:cNvPr id="5" name="Slide Number Placeholder 4">
            <a:extLst>
              <a:ext uri="{FF2B5EF4-FFF2-40B4-BE49-F238E27FC236}">
                <a16:creationId xmlns:a16="http://schemas.microsoft.com/office/drawing/2014/main" id="{3BD45475-B384-4019-9805-5420F7DCE69E}"/>
              </a:ext>
            </a:extLst>
          </p:cNvPr>
          <p:cNvSpPr>
            <a:spLocks noGrp="1"/>
          </p:cNvSpPr>
          <p:nvPr>
            <p:ph type="sldNum" sz="quarter" idx="12"/>
          </p:nvPr>
        </p:nvSpPr>
        <p:spPr/>
        <p:txBody>
          <a:bodyPr/>
          <a:lstStyle/>
          <a:p>
            <a:pPr defTabSz="874166"/>
            <a:fld id="{0010C381-1A06-427A-8938-CFE23249EA2B}" type="slidenum">
              <a:rPr lang="en-GB">
                <a:solidFill>
                  <a:srgbClr val="FFFFFF"/>
                </a:solidFill>
                <a:latin typeface="Calibri"/>
              </a:rPr>
              <a:pPr defTabSz="874166"/>
              <a:t>26</a:t>
            </a:fld>
            <a:endParaRPr lang="en-GB">
              <a:solidFill>
                <a:srgbClr val="FFFFFF"/>
              </a:solidFill>
              <a:latin typeface="Calibri"/>
            </a:endParaRPr>
          </a:p>
        </p:txBody>
      </p:sp>
      <p:sp>
        <p:nvSpPr>
          <p:cNvPr id="17" name="Content Placeholder 7">
            <a:extLst>
              <a:ext uri="{FF2B5EF4-FFF2-40B4-BE49-F238E27FC236}">
                <a16:creationId xmlns:a16="http://schemas.microsoft.com/office/drawing/2014/main" id="{A918D67C-2A0C-680E-B0E2-5CA7C14A613C}"/>
              </a:ext>
            </a:extLst>
          </p:cNvPr>
          <p:cNvSpPr txBox="1">
            <a:spLocks/>
          </p:cNvSpPr>
          <p:nvPr/>
        </p:nvSpPr>
        <p:spPr>
          <a:xfrm>
            <a:off x="876083" y="1246214"/>
            <a:ext cx="10476500" cy="4638004"/>
          </a:xfrm>
          <a:prstGeom prst="rect">
            <a:avLst/>
          </a:prstGeom>
        </p:spPr>
        <p:txBody>
          <a:bodyPr vert="horz" lIns="87418" tIns="43709" rIns="87418" bIns="43709" rtlCol="0" anchor="t">
            <a:normAutofit/>
          </a:bodyPr>
          <a:lstStyle>
            <a:lvl1pPr marL="228600" indent="-228600" algn="l" defTabSz="914400" rtl="0" eaLnBrk="1" latinLnBrk="0" hangingPunct="1">
              <a:lnSpc>
                <a:spcPct val="90000"/>
              </a:lnSpc>
              <a:spcBef>
                <a:spcPts val="1000"/>
              </a:spcBef>
              <a:buClr>
                <a:srgbClr val="64C7F2"/>
              </a:buClr>
              <a:buSzPct val="75000"/>
              <a:buFont typeface="Wingdings" panose="05000000000000000000" pitchFamily="2" charset="2"/>
              <a:buChar char="§"/>
              <a:defRPr sz="2400" kern="1200">
                <a:solidFill>
                  <a:srgbClr val="333333"/>
                </a:solidFill>
                <a:latin typeface="+mn-lt"/>
                <a:ea typeface="+mn-ea"/>
                <a:cs typeface="+mn-cs"/>
              </a:defRPr>
            </a:lvl1pPr>
            <a:lvl2pPr marL="685800" indent="-228600" algn="l" defTabSz="914400" rtl="0" eaLnBrk="1" latinLnBrk="0" hangingPunct="1">
              <a:lnSpc>
                <a:spcPct val="90000"/>
              </a:lnSpc>
              <a:spcBef>
                <a:spcPts val="500"/>
              </a:spcBef>
              <a:buClr>
                <a:srgbClr val="C4E5EC"/>
              </a:buClr>
              <a:buSzPct val="75000"/>
              <a:buFont typeface="Wingdings" panose="05000000000000000000" pitchFamily="2" charset="2"/>
              <a:buChar char="§"/>
              <a:defRPr sz="2200" kern="1200">
                <a:solidFill>
                  <a:srgbClr val="333333"/>
                </a:solidFill>
                <a:latin typeface="+mn-lt"/>
                <a:ea typeface="+mn-ea"/>
                <a:cs typeface="+mn-cs"/>
              </a:defRPr>
            </a:lvl2pPr>
            <a:lvl3pPr marL="11430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2000" kern="1200">
                <a:solidFill>
                  <a:srgbClr val="333333"/>
                </a:solidFill>
                <a:latin typeface="+mn-lt"/>
                <a:ea typeface="+mn-ea"/>
                <a:cs typeface="+mn-cs"/>
              </a:defRPr>
            </a:lvl3pPr>
            <a:lvl4pPr marL="1600200" indent="-228600" algn="l" defTabSz="914400" rtl="0" eaLnBrk="1" latinLnBrk="0" hangingPunct="1">
              <a:lnSpc>
                <a:spcPct val="90000"/>
              </a:lnSpc>
              <a:spcBef>
                <a:spcPts val="500"/>
              </a:spcBef>
              <a:buClr>
                <a:srgbClr val="C4E5EC"/>
              </a:buClr>
              <a:buSzPct val="75000"/>
              <a:buFont typeface="Wingdings" panose="05000000000000000000" pitchFamily="2" charset="2"/>
              <a:buChar char="§"/>
              <a:defRPr sz="1800" kern="1200">
                <a:solidFill>
                  <a:srgbClr val="454545"/>
                </a:solidFill>
                <a:latin typeface="+mn-lt"/>
                <a:ea typeface="+mn-ea"/>
                <a:cs typeface="+mn-cs"/>
              </a:defRPr>
            </a:lvl4pPr>
            <a:lvl5pPr marL="20574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16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874166">
              <a:spcBef>
                <a:spcPts val="956"/>
              </a:spcBef>
              <a:buNone/>
            </a:pPr>
            <a:r>
              <a:rPr lang="en-GB" sz="2294" b="1">
                <a:latin typeface="Calibri"/>
              </a:rPr>
              <a:t>SECAS received no responses during the Refinement Consultation period. </a:t>
            </a:r>
            <a:endParaRPr lang="en-GB" sz="2294">
              <a:latin typeface="Calibri"/>
            </a:endParaRPr>
          </a:p>
        </p:txBody>
      </p:sp>
      <p:sp>
        <p:nvSpPr>
          <p:cNvPr id="18" name="Footer Placeholder 3">
            <a:extLst>
              <a:ext uri="{FF2B5EF4-FFF2-40B4-BE49-F238E27FC236}">
                <a16:creationId xmlns:a16="http://schemas.microsoft.com/office/drawing/2014/main" id="{CE735250-30FA-895E-8F4A-0B4DC3BECDBB}"/>
              </a:ext>
            </a:extLst>
          </p:cNvPr>
          <p:cNvSpPr>
            <a:spLocks noGrp="1"/>
          </p:cNvSpPr>
          <p:nvPr>
            <p:ph type="ftr" sz="quarter" idx="11"/>
          </p:nvPr>
        </p:nvSpPr>
        <p:spPr>
          <a:xfrm>
            <a:off x="729147" y="6122528"/>
            <a:ext cx="7878194" cy="349066"/>
          </a:xfrm>
        </p:spPr>
        <p:txBody>
          <a:bodyPr/>
          <a:lstStyle/>
          <a:p>
            <a:pPr defTabSz="874166"/>
            <a:r>
              <a:rPr lang="en-GB" sz="1721">
                <a:solidFill>
                  <a:srgbClr val="FFFFFF"/>
                </a:solidFill>
                <a:latin typeface="Calibri"/>
              </a:rPr>
              <a:t>MP216 </a:t>
            </a:r>
            <a:r>
              <a:rPr lang="en-GB" sz="1721" i="1">
                <a:solidFill>
                  <a:srgbClr val="FFFFFF"/>
                </a:solidFill>
                <a:latin typeface="Calibri"/>
              </a:rPr>
              <a:t>'Incorporation of Category 2 Issue Resolution Proposals into the SEC - Batch 9'</a:t>
            </a:r>
          </a:p>
        </p:txBody>
      </p:sp>
    </p:spTree>
    <p:extLst>
      <p:ext uri="{BB962C8B-B14F-4D97-AF65-F5344CB8AC3E}">
        <p14:creationId xmlns:p14="http://schemas.microsoft.com/office/powerpoint/2010/main" val="4269876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a:t>MP216: Next steps</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a:xfrm>
            <a:off x="8341827" y="6122528"/>
            <a:ext cx="2622550" cy="349066"/>
          </a:xfrm>
        </p:spPr>
        <p:txBody>
          <a:bodyPr/>
          <a:lstStyle/>
          <a:p>
            <a:pPr defTabSz="874166"/>
            <a:fld id="{0010C381-1A06-427A-8938-CFE23249EA2B}" type="slidenum">
              <a:rPr lang="en-GB">
                <a:solidFill>
                  <a:srgbClr val="FFFFFF"/>
                </a:solidFill>
                <a:latin typeface="Calibri"/>
              </a:rPr>
              <a:pPr defTabSz="874166"/>
              <a:t>27</a:t>
            </a:fld>
            <a:endParaRPr lang="en-GB">
              <a:solidFill>
                <a:srgbClr val="FFFFFF"/>
              </a:solidFill>
              <a:latin typeface="Calibri"/>
            </a:endParaRPr>
          </a:p>
        </p:txBody>
      </p:sp>
      <p:graphicFrame>
        <p:nvGraphicFramePr>
          <p:cNvPr id="9" name="Content Placeholder 5">
            <a:extLst>
              <a:ext uri="{FF2B5EF4-FFF2-40B4-BE49-F238E27FC236}">
                <a16:creationId xmlns:a16="http://schemas.microsoft.com/office/drawing/2014/main" id="{D3D64A85-0BD0-EF67-CB2F-D727B15BFFD8}"/>
              </a:ext>
            </a:extLst>
          </p:cNvPr>
          <p:cNvGraphicFramePr>
            <a:graphicFrameLocks noGrp="1"/>
          </p:cNvGraphicFramePr>
          <p:nvPr>
            <p:ph sz="half" idx="1"/>
          </p:nvPr>
        </p:nvGraphicFramePr>
        <p:xfrm>
          <a:off x="562055" y="1755811"/>
          <a:ext cx="10402322" cy="359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C52AA167-7504-D46C-57F8-478D203D13D8}"/>
              </a:ext>
            </a:extLst>
          </p:cNvPr>
          <p:cNvSpPr>
            <a:spLocks noGrp="1"/>
          </p:cNvSpPr>
          <p:nvPr>
            <p:ph type="ftr" sz="quarter" idx="11"/>
          </p:nvPr>
        </p:nvSpPr>
        <p:spPr>
          <a:xfrm>
            <a:off x="729147" y="6122528"/>
            <a:ext cx="8240080" cy="349066"/>
          </a:xfrm>
        </p:spPr>
        <p:txBody>
          <a:bodyPr/>
          <a:lstStyle/>
          <a:p>
            <a:pPr defTabSz="874166"/>
            <a:r>
              <a:rPr lang="en-GB" sz="1530">
                <a:solidFill>
                  <a:srgbClr val="FFFFFF"/>
                </a:solidFill>
                <a:latin typeface="Calibri"/>
              </a:rPr>
              <a:t>MP216 </a:t>
            </a:r>
            <a:r>
              <a:rPr lang="en-GB" sz="1530" i="1">
                <a:solidFill>
                  <a:srgbClr val="FFFFFF"/>
                </a:solidFill>
                <a:latin typeface="Calibri"/>
              </a:rPr>
              <a:t>'Incorporation of Category 2 Issue Resolution Proposals into the SEC - Batch 9</a:t>
            </a:r>
            <a:r>
              <a:rPr lang="en-GB" sz="1530">
                <a:solidFill>
                  <a:srgbClr val="FFFFFF"/>
                </a:solidFill>
                <a:latin typeface="Calibri"/>
              </a:rPr>
              <a:t>'</a:t>
            </a:r>
          </a:p>
        </p:txBody>
      </p:sp>
    </p:spTree>
    <p:extLst>
      <p:ext uri="{BB962C8B-B14F-4D97-AF65-F5344CB8AC3E}">
        <p14:creationId xmlns:p14="http://schemas.microsoft.com/office/powerpoint/2010/main" val="26704054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MP216: Questions for the Working Group</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28</a:t>
            </a:fld>
            <a:endParaRPr lang="en-GB">
              <a:solidFill>
                <a:srgbClr val="FFFFFF"/>
              </a:solidFill>
              <a:latin typeface="Calibri"/>
            </a:endParaRPr>
          </a:p>
        </p:txBody>
      </p:sp>
      <p:sp>
        <p:nvSpPr>
          <p:cNvPr id="4" name="Footer Placeholder 3">
            <a:extLst>
              <a:ext uri="{FF2B5EF4-FFF2-40B4-BE49-F238E27FC236}">
                <a16:creationId xmlns:a16="http://schemas.microsoft.com/office/drawing/2014/main" id="{A555EA27-75DD-3D9D-8D02-4E8350847A99}"/>
              </a:ext>
            </a:extLst>
          </p:cNvPr>
          <p:cNvSpPr>
            <a:spLocks noGrp="1"/>
          </p:cNvSpPr>
          <p:nvPr>
            <p:ph type="ftr" sz="quarter" idx="11"/>
          </p:nvPr>
        </p:nvSpPr>
        <p:spPr>
          <a:xfrm>
            <a:off x="729147" y="6122528"/>
            <a:ext cx="9389514" cy="349066"/>
          </a:xfrm>
        </p:spPr>
        <p:txBody>
          <a:bodyPr/>
          <a:lstStyle/>
          <a:p>
            <a:pPr defTabSz="874166"/>
            <a:r>
              <a:rPr lang="en-GB" sz="1721">
                <a:solidFill>
                  <a:srgbClr val="FFFFFF"/>
                </a:solidFill>
                <a:latin typeface="Calibri"/>
              </a:rPr>
              <a:t>MP216 </a:t>
            </a:r>
            <a:r>
              <a:rPr lang="en-GB" sz="1721" i="1">
                <a:solidFill>
                  <a:srgbClr val="FFFFFF"/>
                </a:solidFill>
                <a:latin typeface="Calibri"/>
              </a:rPr>
              <a:t>'Incorporation of Category 2 Issue Resolution Proposals into the SEC - Batch 9'</a:t>
            </a:r>
            <a:r>
              <a:rPr lang="en-GB" sz="1721">
                <a:solidFill>
                  <a:srgbClr val="FFFFFF"/>
                </a:solidFill>
                <a:latin typeface="Calibri"/>
              </a:rPr>
              <a:t> </a:t>
            </a:r>
          </a:p>
        </p:txBody>
      </p:sp>
      <p:sp>
        <p:nvSpPr>
          <p:cNvPr id="6" name="Content Placeholder 5">
            <a:extLst>
              <a:ext uri="{FF2B5EF4-FFF2-40B4-BE49-F238E27FC236}">
                <a16:creationId xmlns:a16="http://schemas.microsoft.com/office/drawing/2014/main" id="{09CCDE2B-F31F-D241-450D-D59F9F441B59}"/>
              </a:ext>
            </a:extLst>
          </p:cNvPr>
          <p:cNvSpPr>
            <a:spLocks noGrp="1"/>
          </p:cNvSpPr>
          <p:nvPr>
            <p:ph idx="1"/>
          </p:nvPr>
        </p:nvSpPr>
        <p:spPr/>
        <p:txBody>
          <a:bodyPr/>
          <a:lstStyle/>
          <a:p>
            <a:r>
              <a:rPr lang="en-GB"/>
              <a:t>Do you have any further comment about the MP216 Preliminary Assessment?</a:t>
            </a:r>
          </a:p>
          <a:p>
            <a:r>
              <a:rPr lang="en-GB"/>
              <a:t>Do you have any further feedback?</a:t>
            </a:r>
          </a:p>
        </p:txBody>
      </p:sp>
    </p:spTree>
    <p:extLst>
      <p:ext uri="{BB962C8B-B14F-4D97-AF65-F5344CB8AC3E}">
        <p14:creationId xmlns:p14="http://schemas.microsoft.com/office/powerpoint/2010/main" val="3183153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Any further comments? </a:t>
            </a:r>
          </a:p>
        </p:txBody>
      </p:sp>
      <p:sp>
        <p:nvSpPr>
          <p:cNvPr id="4" name="Text Placeholder 3"/>
          <p:cNvSpPr>
            <a:spLocks noGrp="1"/>
          </p:cNvSpPr>
          <p:nvPr>
            <p:ph type="body" sz="quarter" idx="13"/>
          </p:nvPr>
        </p:nvSpPr>
        <p:spPr/>
        <p:txBody>
          <a:bodyPr>
            <a:normAutofit/>
          </a:bodyPr>
          <a:lstStyle/>
          <a:p>
            <a:r>
              <a:rPr lang="en-NZ" altLang="en-GB" sz="3049"/>
              <a:t>Ben Giblin</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3346987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GB"/>
              <a:t>MP221 ‘CHTS v1.0 and GBCS v1.1 Applicability End Date and Maintenance End Date’</a:t>
            </a:r>
          </a:p>
        </p:txBody>
      </p:sp>
      <p:sp>
        <p:nvSpPr>
          <p:cNvPr id="4" name="Text Placeholder 3"/>
          <p:cNvSpPr>
            <a:spLocks noGrp="1"/>
          </p:cNvSpPr>
          <p:nvPr>
            <p:ph type="body" sz="quarter" idx="13"/>
          </p:nvPr>
        </p:nvSpPr>
        <p:spPr>
          <a:xfrm>
            <a:off x="709360" y="2003231"/>
            <a:ext cx="10723703" cy="788609"/>
          </a:xfrm>
        </p:spPr>
        <p:txBody>
          <a:bodyPr>
            <a:normAutofit fontScale="77500" lnSpcReduction="20000"/>
          </a:bodyPr>
          <a:lstStyle/>
          <a:p>
            <a:endParaRPr lang="en-GB" altLang="en-GB" sz="3049"/>
          </a:p>
          <a:p>
            <a:r>
              <a:rPr lang="en-GB" altLang="en-GB" sz="3049"/>
              <a:t>Raised by David Rollason on behalf of the DCC</a:t>
            </a:r>
            <a:endParaRPr lang="en-NZ" altLang="en-GB" sz="3049"/>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252721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GB"/>
              <a:t>MP202 ‘Enduring Solution for SMETS1 and SMETS2 PPMIDs’ </a:t>
            </a:r>
          </a:p>
        </p:txBody>
      </p:sp>
      <p:sp>
        <p:nvSpPr>
          <p:cNvPr id="4" name="Text Placeholder 3"/>
          <p:cNvSpPr>
            <a:spLocks noGrp="1"/>
          </p:cNvSpPr>
          <p:nvPr>
            <p:ph type="body" sz="quarter" idx="13"/>
          </p:nvPr>
        </p:nvSpPr>
        <p:spPr>
          <a:xfrm>
            <a:off x="709360" y="2003231"/>
            <a:ext cx="10723703" cy="788609"/>
          </a:xfrm>
        </p:spPr>
        <p:txBody>
          <a:bodyPr>
            <a:normAutofit fontScale="77500" lnSpcReduction="20000"/>
          </a:bodyPr>
          <a:lstStyle/>
          <a:p>
            <a:endParaRPr lang="en-GB" altLang="en-GB" sz="3049"/>
          </a:p>
          <a:p>
            <a:r>
              <a:rPr lang="en-GB" altLang="en-GB" sz="3049"/>
              <a:t>raised by David Walsh of DCC </a:t>
            </a:r>
            <a:endParaRPr lang="en-NZ" altLang="en-GB" sz="3049"/>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4036767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Objectives of the Working Group</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31</a:t>
            </a:fld>
            <a:endParaRPr lang="en-GB">
              <a:solidFill>
                <a:srgbClr val="FFFFFF"/>
              </a:solidFill>
              <a:latin typeface="Calibri"/>
            </a:endParaRPr>
          </a:p>
        </p:txBody>
      </p:sp>
      <p:sp>
        <p:nvSpPr>
          <p:cNvPr id="11" name="TextBox 2">
            <a:extLst>
              <a:ext uri="{FF2B5EF4-FFF2-40B4-BE49-F238E27FC236}">
                <a16:creationId xmlns:a16="http://schemas.microsoft.com/office/drawing/2014/main" id="{83989706-E61E-45C4-810E-CEE48B2F5F7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MP202 ‘Enduring Solution for SMETS1 and SMETS2+ PPMIDs’</a:t>
            </a:r>
          </a:p>
        </p:txBody>
      </p:sp>
      <p:sp>
        <p:nvSpPr>
          <p:cNvPr id="10" name="Rectangle: Rounded Corners 9">
            <a:extLst>
              <a:ext uri="{FF2B5EF4-FFF2-40B4-BE49-F238E27FC236}">
                <a16:creationId xmlns:a16="http://schemas.microsoft.com/office/drawing/2014/main" id="{09C7D601-8AE7-4EF8-B493-F6DFF3C76C5A}"/>
              </a:ext>
            </a:extLst>
          </p:cNvPr>
          <p:cNvSpPr/>
          <p:nvPr/>
        </p:nvSpPr>
        <p:spPr>
          <a:xfrm>
            <a:off x="3607671" y="3864604"/>
            <a:ext cx="5326074" cy="61575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4166">
              <a:defRPr/>
            </a:pPr>
            <a:r>
              <a:rPr lang="en-GB" sz="1721">
                <a:solidFill>
                  <a:prstClr val="white"/>
                </a:solidFill>
                <a:latin typeface="Calibri" panose="020F0502020204030204"/>
              </a:rPr>
              <a:t>The next steps</a:t>
            </a:r>
          </a:p>
        </p:txBody>
      </p:sp>
      <p:sp>
        <p:nvSpPr>
          <p:cNvPr id="12" name="Rectangle: Rounded Corners 11">
            <a:extLst>
              <a:ext uri="{FF2B5EF4-FFF2-40B4-BE49-F238E27FC236}">
                <a16:creationId xmlns:a16="http://schemas.microsoft.com/office/drawing/2014/main" id="{D16979C4-373A-4B00-8824-929E6A9C4913}"/>
              </a:ext>
            </a:extLst>
          </p:cNvPr>
          <p:cNvSpPr/>
          <p:nvPr/>
        </p:nvSpPr>
        <p:spPr>
          <a:xfrm>
            <a:off x="1962855" y="3864603"/>
            <a:ext cx="1564858"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715">
                <a:solidFill>
                  <a:prstClr val="white"/>
                </a:solidFill>
                <a:latin typeface="Calibri" panose="020F0502020204030204"/>
              </a:rPr>
              <a:t>AGREE </a:t>
            </a:r>
          </a:p>
        </p:txBody>
      </p:sp>
      <p:sp>
        <p:nvSpPr>
          <p:cNvPr id="21" name="Rectangle: Rounded Corners 20">
            <a:extLst>
              <a:ext uri="{FF2B5EF4-FFF2-40B4-BE49-F238E27FC236}">
                <a16:creationId xmlns:a16="http://schemas.microsoft.com/office/drawing/2014/main" id="{7B87285B-8E5F-A596-8A7E-34554A06FDCC}"/>
              </a:ext>
            </a:extLst>
          </p:cNvPr>
          <p:cNvSpPr/>
          <p:nvPr/>
        </p:nvSpPr>
        <p:spPr>
          <a:xfrm>
            <a:off x="3607672" y="2416671"/>
            <a:ext cx="5326074"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715">
                <a:solidFill>
                  <a:prstClr val="white"/>
                </a:solidFill>
                <a:latin typeface="Calibri" panose="020F0502020204030204"/>
              </a:rPr>
              <a:t>The Proposed Solution</a:t>
            </a:r>
          </a:p>
        </p:txBody>
      </p:sp>
      <p:sp>
        <p:nvSpPr>
          <p:cNvPr id="22" name="Rectangle: Rounded Corners 21">
            <a:extLst>
              <a:ext uri="{FF2B5EF4-FFF2-40B4-BE49-F238E27FC236}">
                <a16:creationId xmlns:a16="http://schemas.microsoft.com/office/drawing/2014/main" id="{3E8B3970-1015-26F8-F504-24D6057F0C26}"/>
              </a:ext>
            </a:extLst>
          </p:cNvPr>
          <p:cNvSpPr/>
          <p:nvPr/>
        </p:nvSpPr>
        <p:spPr>
          <a:xfrm>
            <a:off x="1962857" y="2416671"/>
            <a:ext cx="1564858"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715">
                <a:solidFill>
                  <a:prstClr val="white"/>
                </a:solidFill>
                <a:latin typeface="Calibri" panose="020F0502020204030204"/>
              </a:rPr>
              <a:t>REVIEW</a:t>
            </a:r>
          </a:p>
        </p:txBody>
      </p:sp>
      <p:sp>
        <p:nvSpPr>
          <p:cNvPr id="9" name="Rectangle: Rounded Corners 8">
            <a:extLst>
              <a:ext uri="{FF2B5EF4-FFF2-40B4-BE49-F238E27FC236}">
                <a16:creationId xmlns:a16="http://schemas.microsoft.com/office/drawing/2014/main" id="{756772A0-36C0-5A1A-FBE1-10D9D3072BAC}"/>
              </a:ext>
            </a:extLst>
          </p:cNvPr>
          <p:cNvSpPr/>
          <p:nvPr/>
        </p:nvSpPr>
        <p:spPr>
          <a:xfrm>
            <a:off x="3607672" y="3147704"/>
            <a:ext cx="5326074" cy="61575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715">
                <a:solidFill>
                  <a:prstClr val="white"/>
                </a:solidFill>
                <a:latin typeface="Calibri" panose="020F0502020204030204"/>
              </a:rPr>
              <a:t>The DCC Preliminary Assessment </a:t>
            </a:r>
          </a:p>
        </p:txBody>
      </p:sp>
      <p:sp>
        <p:nvSpPr>
          <p:cNvPr id="13" name="Rectangle: Rounded Corners 12">
            <a:extLst>
              <a:ext uri="{FF2B5EF4-FFF2-40B4-BE49-F238E27FC236}">
                <a16:creationId xmlns:a16="http://schemas.microsoft.com/office/drawing/2014/main" id="{58AEF482-CF6F-6C0B-597A-5B522FE43A97}"/>
              </a:ext>
            </a:extLst>
          </p:cNvPr>
          <p:cNvSpPr/>
          <p:nvPr/>
        </p:nvSpPr>
        <p:spPr>
          <a:xfrm>
            <a:off x="1962856" y="3140637"/>
            <a:ext cx="1564858" cy="61680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715">
                <a:solidFill>
                  <a:prstClr val="white"/>
                </a:solidFill>
                <a:latin typeface="Calibri" panose="020F0502020204030204"/>
              </a:rPr>
              <a:t>REVIEW </a:t>
            </a:r>
          </a:p>
        </p:txBody>
      </p:sp>
    </p:spTree>
    <p:extLst>
      <p:ext uri="{BB962C8B-B14F-4D97-AF65-F5344CB8AC3E}">
        <p14:creationId xmlns:p14="http://schemas.microsoft.com/office/powerpoint/2010/main" val="2877586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a:t>MP202: Overview </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29147" y="6122528"/>
            <a:ext cx="8625041" cy="349066"/>
          </a:xfrm>
        </p:spPr>
        <p:txBody>
          <a:bodyPr/>
          <a:lstStyle/>
          <a:p>
            <a:pPr defTabSz="874166"/>
            <a:r>
              <a:rPr lang="en-GB" sz="1721">
                <a:solidFill>
                  <a:srgbClr val="FFFFFF"/>
                </a:solidFill>
                <a:latin typeface="Calibri"/>
              </a:rPr>
              <a:t>MP202 'Enduring Solution for SMETS1 and SMETS2+ PPMIDs'</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a:xfrm>
            <a:off x="8341827" y="6122528"/>
            <a:ext cx="2622550" cy="349066"/>
          </a:xfrm>
        </p:spPr>
        <p:txBody>
          <a:bodyPr/>
          <a:lstStyle/>
          <a:p>
            <a:pPr defTabSz="874166"/>
            <a:fld id="{0010C381-1A06-427A-8938-CFE23249EA2B}" type="slidenum">
              <a:rPr lang="en-GB">
                <a:solidFill>
                  <a:srgbClr val="FFFFFF"/>
                </a:solidFill>
                <a:latin typeface="Calibri"/>
              </a:rPr>
              <a:pPr defTabSz="874166"/>
              <a:t>32</a:t>
            </a:fld>
            <a:endParaRPr lang="en-GB">
              <a:solidFill>
                <a:srgbClr val="FFFFFF"/>
              </a:solidFill>
              <a:latin typeface="Calibri"/>
            </a:endParaRPr>
          </a:p>
        </p:txBody>
      </p:sp>
      <p:graphicFrame>
        <p:nvGraphicFramePr>
          <p:cNvPr id="6" name="Diagram 5">
            <a:extLst>
              <a:ext uri="{FF2B5EF4-FFF2-40B4-BE49-F238E27FC236}">
                <a16:creationId xmlns:a16="http://schemas.microsoft.com/office/drawing/2014/main" id="{A8E0CA2D-5B05-4163-9BAD-702968A89EAE}"/>
              </a:ext>
            </a:extLst>
          </p:cNvPr>
          <p:cNvGraphicFramePr/>
          <p:nvPr/>
        </p:nvGraphicFramePr>
        <p:xfrm>
          <a:off x="856632" y="1356805"/>
          <a:ext cx="9670653" cy="4361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6663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a:t>MP202: Proposed Solution </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29147" y="6122528"/>
            <a:ext cx="8625041" cy="349066"/>
          </a:xfrm>
        </p:spPr>
        <p:txBody>
          <a:bodyPr/>
          <a:lstStyle/>
          <a:p>
            <a:pPr defTabSz="874166"/>
            <a:r>
              <a:rPr lang="en-GB" sz="1721">
                <a:solidFill>
                  <a:srgbClr val="FFFFFF"/>
                </a:solidFill>
                <a:latin typeface="Calibri"/>
              </a:rPr>
              <a:t>MP202 'Enduring Solution for SMETS1 and SMETS2+ PPMIDs'</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a:xfrm>
            <a:off x="8341827" y="6122528"/>
            <a:ext cx="2622550" cy="349066"/>
          </a:xfrm>
        </p:spPr>
        <p:txBody>
          <a:bodyPr/>
          <a:lstStyle/>
          <a:p>
            <a:pPr defTabSz="874166"/>
            <a:fld id="{0010C381-1A06-427A-8938-CFE23249EA2B}" type="slidenum">
              <a:rPr lang="en-GB">
                <a:solidFill>
                  <a:srgbClr val="FFFFFF"/>
                </a:solidFill>
                <a:latin typeface="Calibri"/>
              </a:rPr>
              <a:pPr defTabSz="874166"/>
              <a:t>33</a:t>
            </a:fld>
            <a:endParaRPr lang="en-GB">
              <a:solidFill>
                <a:srgbClr val="FFFFFF"/>
              </a:solidFill>
              <a:latin typeface="Calibri"/>
            </a:endParaRPr>
          </a:p>
        </p:txBody>
      </p:sp>
      <p:graphicFrame>
        <p:nvGraphicFramePr>
          <p:cNvPr id="6" name="Diagram 5">
            <a:extLst>
              <a:ext uri="{FF2B5EF4-FFF2-40B4-BE49-F238E27FC236}">
                <a16:creationId xmlns:a16="http://schemas.microsoft.com/office/drawing/2014/main" id="{A8E0CA2D-5B05-4163-9BAD-702968A89EAE}"/>
              </a:ext>
            </a:extLst>
          </p:cNvPr>
          <p:cNvGraphicFramePr/>
          <p:nvPr/>
        </p:nvGraphicFramePr>
        <p:xfrm>
          <a:off x="856632" y="1356805"/>
          <a:ext cx="9670653" cy="4361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46388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p:txBody>
          <a:bodyPr/>
          <a:lstStyle/>
          <a:p>
            <a:r>
              <a:rPr lang="en-GB"/>
              <a:t>MP202: Assessment of change</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p:txBody>
          <a:bodyPr/>
          <a:lstStyle/>
          <a:p>
            <a:pPr defTabSz="874166"/>
            <a:fld id="{0010C381-1A06-427A-8938-CFE23249EA2B}" type="slidenum">
              <a:rPr lang="en-GB">
                <a:solidFill>
                  <a:srgbClr val="FFFFFF"/>
                </a:solidFill>
                <a:latin typeface="Calibri"/>
              </a:rPr>
              <a:pPr defTabSz="874166"/>
              <a:t>34</a:t>
            </a:fld>
            <a:endParaRPr lang="en-GB">
              <a:solidFill>
                <a:srgbClr val="FFFFFF"/>
              </a:solidFill>
              <a:latin typeface="Calibri"/>
            </a:endParaRPr>
          </a:p>
        </p:txBody>
      </p:sp>
      <p:sp>
        <p:nvSpPr>
          <p:cNvPr id="3" name="TextBox 2">
            <a:extLst>
              <a:ext uri="{FF2B5EF4-FFF2-40B4-BE49-F238E27FC236}">
                <a16:creationId xmlns:a16="http://schemas.microsoft.com/office/drawing/2014/main" id="{479BA7BF-4BD6-4116-8A48-28D0636D4EEA}"/>
              </a:ext>
            </a:extLst>
          </p:cNvPr>
          <p:cNvSpPr txBox="1"/>
          <p:nvPr/>
        </p:nvSpPr>
        <p:spPr>
          <a:xfrm>
            <a:off x="820876" y="4862118"/>
            <a:ext cx="9804822" cy="1063048"/>
          </a:xfrm>
          <a:prstGeom prst="rect">
            <a:avLst/>
          </a:prstGeom>
          <a:solidFill>
            <a:schemeClr val="accent1"/>
          </a:solidFill>
        </p:spPr>
        <p:txBody>
          <a:bodyPr wrap="square" rtlCol="0">
            <a:spAutoFit/>
          </a:bodyPr>
          <a:lstStyle/>
          <a:p>
            <a:pPr defTabSz="874166">
              <a:defRPr/>
            </a:pPr>
            <a:r>
              <a:rPr lang="en-GB" sz="2294" b="1">
                <a:solidFill>
                  <a:srgbClr val="FFFFFF"/>
                </a:solidFill>
                <a:latin typeface="Calibri"/>
              </a:rPr>
              <a:t>SEC Objective (a) and (f)</a:t>
            </a:r>
            <a:endParaRPr lang="en-GB" sz="2294" b="1" baseline="30000">
              <a:solidFill>
                <a:srgbClr val="FFFFFF"/>
              </a:solidFill>
              <a:latin typeface="Calibri"/>
            </a:endParaRPr>
          </a:p>
          <a:p>
            <a:pPr defTabSz="874166">
              <a:defRPr/>
            </a:pPr>
            <a:r>
              <a:rPr lang="en-GB" sz="1338">
                <a:solidFill>
                  <a:srgbClr val="FFFFFF"/>
                </a:solidFill>
                <a:latin typeface="Calibri"/>
              </a:rPr>
              <a:t>(a)  facilitate the efficient provision, installation, and operation, as well as interoperability, of Smart Metering Systems at Energy Consumers’ premises within Great Britain</a:t>
            </a:r>
          </a:p>
          <a:p>
            <a:pPr defTabSz="874166">
              <a:defRPr/>
            </a:pPr>
            <a:r>
              <a:rPr lang="en-GB" sz="1338">
                <a:solidFill>
                  <a:srgbClr val="FFFFFF"/>
                </a:solidFill>
                <a:latin typeface="Calibri"/>
              </a:rPr>
              <a:t>(f)  ensure the protection of Data and the security of Data and Systems in the operation of this Cod</a:t>
            </a:r>
          </a:p>
        </p:txBody>
      </p:sp>
      <p:graphicFrame>
        <p:nvGraphicFramePr>
          <p:cNvPr id="10" name="Content Placeholder 7">
            <a:extLst>
              <a:ext uri="{FF2B5EF4-FFF2-40B4-BE49-F238E27FC236}">
                <a16:creationId xmlns:a16="http://schemas.microsoft.com/office/drawing/2014/main" id="{E4CFD5B6-468A-4B7D-9749-611EEFA1366F}"/>
              </a:ext>
            </a:extLst>
          </p:cNvPr>
          <p:cNvGraphicFramePr>
            <a:graphicFrameLocks/>
          </p:cNvGraphicFramePr>
          <p:nvPr/>
        </p:nvGraphicFramePr>
        <p:xfrm>
          <a:off x="692723" y="634991"/>
          <a:ext cx="9932975" cy="4638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4D7F759A-0C4D-8EA8-6C34-B267DCFF8705}"/>
              </a:ext>
            </a:extLst>
          </p:cNvPr>
          <p:cNvSpPr>
            <a:spLocks noGrp="1"/>
          </p:cNvSpPr>
          <p:nvPr>
            <p:ph type="ftr" sz="quarter" idx="11"/>
          </p:nvPr>
        </p:nvSpPr>
        <p:spPr>
          <a:xfrm>
            <a:off x="729147" y="6122528"/>
            <a:ext cx="7878194" cy="349066"/>
          </a:xfrm>
        </p:spPr>
        <p:txBody>
          <a:bodyPr/>
          <a:lstStyle/>
          <a:p>
            <a:pPr defTabSz="874166"/>
            <a:r>
              <a:rPr lang="en-GB" sz="1721">
                <a:solidFill>
                  <a:srgbClr val="FFFFFF"/>
                </a:solidFill>
                <a:latin typeface="Calibri"/>
              </a:rPr>
              <a:t>MP202 'Enduring Solution for SMETS1 and SMETS2+ PPMIDs'</a:t>
            </a:r>
            <a:endParaRPr lang="en-GB" sz="1721" i="1">
              <a:solidFill>
                <a:srgbClr val="FFFFFF"/>
              </a:solidFill>
              <a:latin typeface="Calibri"/>
            </a:endParaRPr>
          </a:p>
        </p:txBody>
      </p:sp>
    </p:spTree>
    <p:extLst>
      <p:ext uri="{BB962C8B-B14F-4D97-AF65-F5344CB8AC3E}">
        <p14:creationId xmlns:p14="http://schemas.microsoft.com/office/powerpoint/2010/main" val="823848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729147" y="107169"/>
            <a:ext cx="9834563" cy="687692"/>
          </a:xfrm>
        </p:spPr>
        <p:txBody>
          <a:bodyPr>
            <a:normAutofit/>
          </a:bodyPr>
          <a:lstStyle/>
          <a:p>
            <a:r>
              <a:rPr lang="en-GB"/>
              <a:t>MP202: Next steps</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a:xfrm>
            <a:off x="8341827" y="6122528"/>
            <a:ext cx="2622550" cy="349066"/>
          </a:xfrm>
        </p:spPr>
        <p:txBody>
          <a:bodyPr/>
          <a:lstStyle/>
          <a:p>
            <a:pPr defTabSz="874166"/>
            <a:fld id="{0010C381-1A06-427A-8938-CFE23249EA2B}" type="slidenum">
              <a:rPr lang="en-GB">
                <a:solidFill>
                  <a:srgbClr val="FFFFFF"/>
                </a:solidFill>
                <a:latin typeface="Calibri"/>
              </a:rPr>
              <a:pPr defTabSz="874166"/>
              <a:t>35</a:t>
            </a:fld>
            <a:endParaRPr lang="en-GB">
              <a:solidFill>
                <a:srgbClr val="FFFFFF"/>
              </a:solidFill>
              <a:latin typeface="Calibri"/>
            </a:endParaRPr>
          </a:p>
        </p:txBody>
      </p:sp>
      <p:graphicFrame>
        <p:nvGraphicFramePr>
          <p:cNvPr id="9" name="Content Placeholder 5">
            <a:extLst>
              <a:ext uri="{FF2B5EF4-FFF2-40B4-BE49-F238E27FC236}">
                <a16:creationId xmlns:a16="http://schemas.microsoft.com/office/drawing/2014/main" id="{D3D64A85-0BD0-EF67-CB2F-D727B15BFFD8}"/>
              </a:ext>
            </a:extLst>
          </p:cNvPr>
          <p:cNvGraphicFramePr>
            <a:graphicFrameLocks noGrp="1"/>
          </p:cNvGraphicFramePr>
          <p:nvPr>
            <p:ph sz="half" idx="1"/>
          </p:nvPr>
        </p:nvGraphicFramePr>
        <p:xfrm>
          <a:off x="562055" y="1755811"/>
          <a:ext cx="10402322" cy="359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C52AA167-7504-D46C-57F8-478D203D13D8}"/>
              </a:ext>
            </a:extLst>
          </p:cNvPr>
          <p:cNvSpPr>
            <a:spLocks noGrp="1"/>
          </p:cNvSpPr>
          <p:nvPr>
            <p:ph type="ftr" sz="quarter" idx="11"/>
          </p:nvPr>
        </p:nvSpPr>
        <p:spPr>
          <a:xfrm>
            <a:off x="729147" y="6122528"/>
            <a:ext cx="8240080" cy="349066"/>
          </a:xfrm>
        </p:spPr>
        <p:txBody>
          <a:bodyPr/>
          <a:lstStyle/>
          <a:p>
            <a:pPr defTabSz="874166"/>
            <a:r>
              <a:rPr lang="en-GB" sz="1721">
                <a:solidFill>
                  <a:srgbClr val="FFFFFF"/>
                </a:solidFill>
                <a:latin typeface="Calibri"/>
              </a:rPr>
              <a:t>MP202 'Enduring Solution for SMETS1 and SMETS2+ PPMIDs</a:t>
            </a:r>
            <a:r>
              <a:rPr lang="en-GB" sz="1530">
                <a:solidFill>
                  <a:srgbClr val="FFFFFF"/>
                </a:solidFill>
                <a:latin typeface="Calibri"/>
              </a:rPr>
              <a:t>'</a:t>
            </a:r>
          </a:p>
        </p:txBody>
      </p:sp>
    </p:spTree>
    <p:extLst>
      <p:ext uri="{BB962C8B-B14F-4D97-AF65-F5344CB8AC3E}">
        <p14:creationId xmlns:p14="http://schemas.microsoft.com/office/powerpoint/2010/main" val="28550462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a:t>MP202: Questions for the Working Group</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29147" y="6122528"/>
            <a:ext cx="8625041" cy="349066"/>
          </a:xfrm>
        </p:spPr>
        <p:txBody>
          <a:bodyPr/>
          <a:lstStyle/>
          <a:p>
            <a:pPr defTabSz="874166"/>
            <a:r>
              <a:rPr lang="en-GB" sz="1721">
                <a:solidFill>
                  <a:srgbClr val="FFFFFF"/>
                </a:solidFill>
                <a:latin typeface="Calibri"/>
              </a:rPr>
              <a:t>MP202 'Enduring Solution for SMETS1 and SMETS2+ PPMIDs'</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a:xfrm>
            <a:off x="8341827" y="6122528"/>
            <a:ext cx="2622550" cy="349066"/>
          </a:xfrm>
        </p:spPr>
        <p:txBody>
          <a:bodyPr/>
          <a:lstStyle/>
          <a:p>
            <a:pPr defTabSz="874166"/>
            <a:fld id="{0010C381-1A06-427A-8938-CFE23249EA2B}" type="slidenum">
              <a:rPr lang="en-GB">
                <a:solidFill>
                  <a:srgbClr val="FFFFFF"/>
                </a:solidFill>
                <a:latin typeface="Calibri"/>
              </a:rPr>
              <a:pPr defTabSz="874166"/>
              <a:t>36</a:t>
            </a:fld>
            <a:endParaRPr lang="en-GB">
              <a:solidFill>
                <a:srgbClr val="FFFFFF"/>
              </a:solidFill>
              <a:latin typeface="Calibri"/>
            </a:endParaRPr>
          </a:p>
        </p:txBody>
      </p:sp>
      <p:graphicFrame>
        <p:nvGraphicFramePr>
          <p:cNvPr id="6" name="Diagram 5">
            <a:extLst>
              <a:ext uri="{FF2B5EF4-FFF2-40B4-BE49-F238E27FC236}">
                <a16:creationId xmlns:a16="http://schemas.microsoft.com/office/drawing/2014/main" id="{A8E0CA2D-5B05-4163-9BAD-702968A89EAE}"/>
              </a:ext>
            </a:extLst>
          </p:cNvPr>
          <p:cNvGraphicFramePr/>
          <p:nvPr/>
        </p:nvGraphicFramePr>
        <p:xfrm>
          <a:off x="927006" y="1484114"/>
          <a:ext cx="8726096" cy="3098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7639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Any further comments? </a:t>
            </a:r>
          </a:p>
        </p:txBody>
      </p:sp>
      <p:sp>
        <p:nvSpPr>
          <p:cNvPr id="4" name="Text Placeholder 3"/>
          <p:cNvSpPr>
            <a:spLocks noGrp="1"/>
          </p:cNvSpPr>
          <p:nvPr>
            <p:ph type="body" sz="quarter" idx="13"/>
          </p:nvPr>
        </p:nvSpPr>
        <p:spPr/>
        <p:txBody>
          <a:bodyPr>
            <a:normAutofit/>
          </a:bodyPr>
          <a:lstStyle/>
          <a:p>
            <a:r>
              <a:rPr lang="en-NZ" altLang="en-GB" sz="3049"/>
              <a:t>Ben Giblin</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32844803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Break </a:t>
            </a:r>
          </a:p>
        </p:txBody>
      </p:sp>
      <p:sp>
        <p:nvSpPr>
          <p:cNvPr id="4" name="Text Placeholder 3"/>
          <p:cNvSpPr>
            <a:spLocks noGrp="1"/>
          </p:cNvSpPr>
          <p:nvPr>
            <p:ph type="body" sz="quarter" idx="13"/>
          </p:nvPr>
        </p:nvSpPr>
        <p:spPr/>
        <p:txBody>
          <a:bodyPr>
            <a:normAutofit/>
          </a:bodyPr>
          <a:lstStyle/>
          <a:p>
            <a:r>
              <a:rPr lang="en-NZ" altLang="en-GB" sz="3059"/>
              <a:t>We’ll be back soon</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70463" y="5477916"/>
            <a:ext cx="1095738" cy="909229"/>
          </a:xfrm>
          <a:prstGeom prst="rect">
            <a:avLst/>
          </a:prstGeom>
        </p:spPr>
      </p:pic>
    </p:spTree>
    <p:extLst>
      <p:ext uri="{BB962C8B-B14F-4D97-AF65-F5344CB8AC3E}">
        <p14:creationId xmlns:p14="http://schemas.microsoft.com/office/powerpoint/2010/main" val="30634994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GB" dirty="0"/>
              <a:t>MP217 ‘Obtaining Timestamps to allow Target Response Time Measurements’</a:t>
            </a:r>
          </a:p>
        </p:txBody>
      </p:sp>
      <p:sp>
        <p:nvSpPr>
          <p:cNvPr id="4" name="Text Placeholder 3"/>
          <p:cNvSpPr>
            <a:spLocks noGrp="1"/>
          </p:cNvSpPr>
          <p:nvPr>
            <p:ph type="body" sz="quarter" idx="13"/>
          </p:nvPr>
        </p:nvSpPr>
        <p:spPr>
          <a:xfrm>
            <a:off x="709360" y="2003231"/>
            <a:ext cx="10723703" cy="788609"/>
          </a:xfrm>
        </p:spPr>
        <p:txBody>
          <a:bodyPr>
            <a:normAutofit fontScale="77500" lnSpcReduction="20000"/>
          </a:bodyPr>
          <a:lstStyle/>
          <a:p>
            <a:endParaRPr lang="en-GB" altLang="en-GB" sz="3049" dirty="0"/>
          </a:p>
          <a:p>
            <a:r>
              <a:rPr lang="en-GB" altLang="en-GB" sz="3049" dirty="0"/>
              <a:t>Raised by Andy Norman on behalf of the DCC</a:t>
            </a:r>
            <a:endParaRPr lang="en-NZ" altLang="en-GB" sz="3049" dirty="0"/>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3458393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Objectives of the Working Group</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4</a:t>
            </a:fld>
            <a:endParaRPr lang="en-GB">
              <a:solidFill>
                <a:srgbClr val="FFFFFF"/>
              </a:solidFill>
              <a:latin typeface="Calibri"/>
            </a:endParaRPr>
          </a:p>
        </p:txBody>
      </p:sp>
      <p:sp>
        <p:nvSpPr>
          <p:cNvPr id="11" name="TextBox 2">
            <a:extLst>
              <a:ext uri="{FF2B5EF4-FFF2-40B4-BE49-F238E27FC236}">
                <a16:creationId xmlns:a16="http://schemas.microsoft.com/office/drawing/2014/main" id="{83989706-E61E-45C4-810E-CEE48B2F5F7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MP221 ‘CHTS v1.0 and GBCS v1.1 Applicability End Date and Maintenance End Date’</a:t>
            </a:r>
          </a:p>
        </p:txBody>
      </p:sp>
      <p:sp>
        <p:nvSpPr>
          <p:cNvPr id="15" name="Rectangle: Rounded Corners 14">
            <a:extLst>
              <a:ext uri="{FF2B5EF4-FFF2-40B4-BE49-F238E27FC236}">
                <a16:creationId xmlns:a16="http://schemas.microsoft.com/office/drawing/2014/main" id="{46A4DE46-FC1B-46C3-B0AF-EA7168475E35}"/>
              </a:ext>
            </a:extLst>
          </p:cNvPr>
          <p:cNvSpPr/>
          <p:nvPr/>
        </p:nvSpPr>
        <p:spPr>
          <a:xfrm>
            <a:off x="3782726" y="3635451"/>
            <a:ext cx="5326074"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905">
                <a:solidFill>
                  <a:prstClr val="white"/>
                </a:solidFill>
                <a:latin typeface="Calibri" panose="020F0502020204030204"/>
              </a:rPr>
              <a:t>Next steps</a:t>
            </a:r>
          </a:p>
        </p:txBody>
      </p:sp>
      <p:sp>
        <p:nvSpPr>
          <p:cNvPr id="16" name="Rectangle: Rounded Corners 15">
            <a:extLst>
              <a:ext uri="{FF2B5EF4-FFF2-40B4-BE49-F238E27FC236}">
                <a16:creationId xmlns:a16="http://schemas.microsoft.com/office/drawing/2014/main" id="{BC403C1E-E28D-4769-B2FA-CAC5698C9B09}"/>
              </a:ext>
            </a:extLst>
          </p:cNvPr>
          <p:cNvSpPr/>
          <p:nvPr/>
        </p:nvSpPr>
        <p:spPr>
          <a:xfrm>
            <a:off x="2137911" y="3638586"/>
            <a:ext cx="1564858"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905">
                <a:solidFill>
                  <a:prstClr val="white"/>
                </a:solidFill>
                <a:latin typeface="Calibri" panose="020F0502020204030204"/>
              </a:rPr>
              <a:t>AGREE</a:t>
            </a:r>
          </a:p>
        </p:txBody>
      </p:sp>
      <p:sp>
        <p:nvSpPr>
          <p:cNvPr id="14" name="Rectangle: Rounded Corners 13">
            <a:extLst>
              <a:ext uri="{FF2B5EF4-FFF2-40B4-BE49-F238E27FC236}">
                <a16:creationId xmlns:a16="http://schemas.microsoft.com/office/drawing/2014/main" id="{F039A8B5-9D02-ADFB-449F-29B8127A72F4}"/>
              </a:ext>
            </a:extLst>
          </p:cNvPr>
          <p:cNvSpPr/>
          <p:nvPr/>
        </p:nvSpPr>
        <p:spPr>
          <a:xfrm>
            <a:off x="3782727" y="2361442"/>
            <a:ext cx="5326074"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endParaRPr lang="en-GB" sz="1905">
              <a:solidFill>
                <a:prstClr val="white"/>
              </a:solidFill>
              <a:latin typeface="Calibri" panose="020F0502020204030204"/>
            </a:endParaRPr>
          </a:p>
          <a:p>
            <a:pPr defTabSz="871303">
              <a:defRPr/>
            </a:pPr>
            <a:r>
              <a:rPr lang="en-GB" sz="1905">
                <a:solidFill>
                  <a:prstClr val="white"/>
                </a:solidFill>
                <a:latin typeface="Calibri" panose="020F0502020204030204"/>
              </a:rPr>
              <a:t>The Proposed Solution</a:t>
            </a:r>
          </a:p>
          <a:p>
            <a:pPr algn="ctr" defTabSz="871303">
              <a:defRPr/>
            </a:pPr>
            <a:endParaRPr lang="en-GB" sz="1905">
              <a:solidFill>
                <a:prstClr val="white"/>
              </a:solidFill>
              <a:latin typeface="Calibri" panose="020F0502020204030204"/>
            </a:endParaRPr>
          </a:p>
        </p:txBody>
      </p:sp>
      <p:sp>
        <p:nvSpPr>
          <p:cNvPr id="17" name="Rectangle: Rounded Corners 16">
            <a:extLst>
              <a:ext uri="{FF2B5EF4-FFF2-40B4-BE49-F238E27FC236}">
                <a16:creationId xmlns:a16="http://schemas.microsoft.com/office/drawing/2014/main" id="{8D302918-7FE4-59FC-5919-F51AFD56A764}"/>
              </a:ext>
            </a:extLst>
          </p:cNvPr>
          <p:cNvSpPr/>
          <p:nvPr/>
        </p:nvSpPr>
        <p:spPr>
          <a:xfrm>
            <a:off x="2137912" y="2361442"/>
            <a:ext cx="1564858"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905" dirty="0">
                <a:solidFill>
                  <a:prstClr val="white"/>
                </a:solidFill>
                <a:latin typeface="Calibri" panose="020F0502020204030204"/>
              </a:rPr>
              <a:t>NOTE</a:t>
            </a:r>
            <a:endParaRPr lang="en-GB" sz="1905">
              <a:solidFill>
                <a:prstClr val="white"/>
              </a:solidFill>
              <a:latin typeface="Calibri" panose="020F0502020204030204"/>
            </a:endParaRPr>
          </a:p>
        </p:txBody>
      </p:sp>
      <p:sp>
        <p:nvSpPr>
          <p:cNvPr id="3" name="Rectangle: Rounded Corners 2">
            <a:extLst>
              <a:ext uri="{FF2B5EF4-FFF2-40B4-BE49-F238E27FC236}">
                <a16:creationId xmlns:a16="http://schemas.microsoft.com/office/drawing/2014/main" id="{E03F5BBC-BC3D-6469-4F1A-E8760F44C7EF}"/>
              </a:ext>
            </a:extLst>
          </p:cNvPr>
          <p:cNvSpPr/>
          <p:nvPr/>
        </p:nvSpPr>
        <p:spPr>
          <a:xfrm>
            <a:off x="3782726" y="2995312"/>
            <a:ext cx="5326074"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905">
                <a:solidFill>
                  <a:prstClr val="white"/>
                </a:solidFill>
                <a:latin typeface="Calibri" panose="020F0502020204030204"/>
              </a:rPr>
              <a:t>The legal text</a:t>
            </a:r>
          </a:p>
        </p:txBody>
      </p:sp>
      <p:sp>
        <p:nvSpPr>
          <p:cNvPr id="4" name="Rectangle: Rounded Corners 3">
            <a:extLst>
              <a:ext uri="{FF2B5EF4-FFF2-40B4-BE49-F238E27FC236}">
                <a16:creationId xmlns:a16="http://schemas.microsoft.com/office/drawing/2014/main" id="{7711D853-39D1-5EFE-31AC-D54B2A7BEBB6}"/>
              </a:ext>
            </a:extLst>
          </p:cNvPr>
          <p:cNvSpPr/>
          <p:nvPr/>
        </p:nvSpPr>
        <p:spPr>
          <a:xfrm>
            <a:off x="2137911" y="2998446"/>
            <a:ext cx="1564858"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905">
                <a:solidFill>
                  <a:prstClr val="white"/>
                </a:solidFill>
                <a:latin typeface="Calibri" panose="020F0502020204030204"/>
              </a:rPr>
              <a:t>AGREE</a:t>
            </a:r>
          </a:p>
        </p:txBody>
      </p:sp>
    </p:spTree>
    <p:extLst>
      <p:ext uri="{BB962C8B-B14F-4D97-AF65-F5344CB8AC3E}">
        <p14:creationId xmlns:p14="http://schemas.microsoft.com/office/powerpoint/2010/main" val="180854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Objectives of the Working Group</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40</a:t>
            </a:fld>
            <a:endParaRPr lang="en-GB">
              <a:solidFill>
                <a:srgbClr val="FFFFFF"/>
              </a:solidFill>
              <a:latin typeface="Calibri"/>
            </a:endParaRPr>
          </a:p>
        </p:txBody>
      </p:sp>
      <p:sp>
        <p:nvSpPr>
          <p:cNvPr id="11" name="TextBox 2">
            <a:extLst>
              <a:ext uri="{FF2B5EF4-FFF2-40B4-BE49-F238E27FC236}">
                <a16:creationId xmlns:a16="http://schemas.microsoft.com/office/drawing/2014/main" id="{83989706-E61E-45C4-810E-CEE48B2F5F7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dirty="0">
                <a:solidFill>
                  <a:srgbClr val="FFFFFF">
                    <a:lumMod val="95000"/>
                  </a:srgbClr>
                </a:solidFill>
                <a:latin typeface="Calibri"/>
              </a:rPr>
              <a:t>MP217 ‘Obtaining Timestamps to allow Target Response Time Measurements’</a:t>
            </a:r>
          </a:p>
        </p:txBody>
      </p:sp>
      <p:sp>
        <p:nvSpPr>
          <p:cNvPr id="12" name="Rectangle: Rounded Corners 11">
            <a:extLst>
              <a:ext uri="{FF2B5EF4-FFF2-40B4-BE49-F238E27FC236}">
                <a16:creationId xmlns:a16="http://schemas.microsoft.com/office/drawing/2014/main" id="{A8EF595C-6EC2-4558-BA2A-699A6E76328F}"/>
              </a:ext>
            </a:extLst>
          </p:cNvPr>
          <p:cNvSpPr/>
          <p:nvPr/>
        </p:nvSpPr>
        <p:spPr>
          <a:xfrm>
            <a:off x="3765753" y="2363009"/>
            <a:ext cx="5326074"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905">
                <a:solidFill>
                  <a:prstClr val="white"/>
                </a:solidFill>
                <a:latin typeface="Calibri" panose="020F0502020204030204"/>
              </a:rPr>
              <a:t>The issue defined</a:t>
            </a:r>
          </a:p>
        </p:txBody>
      </p:sp>
      <p:sp>
        <p:nvSpPr>
          <p:cNvPr id="13" name="Rectangle: Rounded Corners 12">
            <a:extLst>
              <a:ext uri="{FF2B5EF4-FFF2-40B4-BE49-F238E27FC236}">
                <a16:creationId xmlns:a16="http://schemas.microsoft.com/office/drawing/2014/main" id="{ECFEBAEF-A69C-4966-A77F-E0A39F9BD393}"/>
              </a:ext>
            </a:extLst>
          </p:cNvPr>
          <p:cNvSpPr/>
          <p:nvPr/>
        </p:nvSpPr>
        <p:spPr>
          <a:xfrm>
            <a:off x="2120937" y="2363009"/>
            <a:ext cx="1564858"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905">
                <a:solidFill>
                  <a:prstClr val="white"/>
                </a:solidFill>
                <a:latin typeface="Calibri" panose="020F0502020204030204"/>
              </a:rPr>
              <a:t>NOTE</a:t>
            </a:r>
          </a:p>
        </p:txBody>
      </p:sp>
      <p:sp>
        <p:nvSpPr>
          <p:cNvPr id="15" name="Rectangle: Rounded Corners 14">
            <a:extLst>
              <a:ext uri="{FF2B5EF4-FFF2-40B4-BE49-F238E27FC236}">
                <a16:creationId xmlns:a16="http://schemas.microsoft.com/office/drawing/2014/main" id="{46A4DE46-FC1B-46C3-B0AF-EA7168475E35}"/>
              </a:ext>
            </a:extLst>
          </p:cNvPr>
          <p:cNvSpPr/>
          <p:nvPr/>
        </p:nvSpPr>
        <p:spPr>
          <a:xfrm>
            <a:off x="3765753" y="3634184"/>
            <a:ext cx="5326074"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905">
                <a:solidFill>
                  <a:prstClr val="white"/>
                </a:solidFill>
                <a:latin typeface="Calibri" panose="020F0502020204030204"/>
              </a:rPr>
              <a:t>Next steps</a:t>
            </a:r>
          </a:p>
        </p:txBody>
      </p:sp>
      <p:sp>
        <p:nvSpPr>
          <p:cNvPr id="16" name="Rectangle: Rounded Corners 15">
            <a:extLst>
              <a:ext uri="{FF2B5EF4-FFF2-40B4-BE49-F238E27FC236}">
                <a16:creationId xmlns:a16="http://schemas.microsoft.com/office/drawing/2014/main" id="{BC403C1E-E28D-4769-B2FA-CAC5698C9B09}"/>
              </a:ext>
            </a:extLst>
          </p:cNvPr>
          <p:cNvSpPr/>
          <p:nvPr/>
        </p:nvSpPr>
        <p:spPr>
          <a:xfrm>
            <a:off x="2120937" y="3637319"/>
            <a:ext cx="1564858"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905">
                <a:solidFill>
                  <a:prstClr val="white"/>
                </a:solidFill>
                <a:latin typeface="Calibri" panose="020F0502020204030204"/>
              </a:rPr>
              <a:t>AGREE</a:t>
            </a:r>
          </a:p>
        </p:txBody>
      </p:sp>
      <p:sp>
        <p:nvSpPr>
          <p:cNvPr id="3" name="Rectangle: Rounded Corners 2">
            <a:extLst>
              <a:ext uri="{FF2B5EF4-FFF2-40B4-BE49-F238E27FC236}">
                <a16:creationId xmlns:a16="http://schemas.microsoft.com/office/drawing/2014/main" id="{E03F5BBC-BC3D-6469-4F1A-E8760F44C7EF}"/>
              </a:ext>
            </a:extLst>
          </p:cNvPr>
          <p:cNvSpPr/>
          <p:nvPr/>
        </p:nvSpPr>
        <p:spPr>
          <a:xfrm>
            <a:off x="3765753" y="2994045"/>
            <a:ext cx="5326074"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905" dirty="0">
                <a:solidFill>
                  <a:prstClr val="white"/>
                </a:solidFill>
                <a:latin typeface="Calibri" panose="020F0502020204030204"/>
              </a:rPr>
              <a:t>The business requirements</a:t>
            </a:r>
          </a:p>
        </p:txBody>
      </p:sp>
      <p:sp>
        <p:nvSpPr>
          <p:cNvPr id="4" name="Rectangle: Rounded Corners 3">
            <a:extLst>
              <a:ext uri="{FF2B5EF4-FFF2-40B4-BE49-F238E27FC236}">
                <a16:creationId xmlns:a16="http://schemas.microsoft.com/office/drawing/2014/main" id="{7711D853-39D1-5EFE-31AC-D54B2A7BEBB6}"/>
              </a:ext>
            </a:extLst>
          </p:cNvPr>
          <p:cNvSpPr/>
          <p:nvPr/>
        </p:nvSpPr>
        <p:spPr>
          <a:xfrm>
            <a:off x="2120937" y="2997180"/>
            <a:ext cx="1564858"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905" dirty="0">
                <a:solidFill>
                  <a:prstClr val="white"/>
                </a:solidFill>
                <a:latin typeface="Calibri" panose="020F0502020204030204"/>
              </a:rPr>
              <a:t>AGREE</a:t>
            </a:r>
          </a:p>
        </p:txBody>
      </p:sp>
    </p:spTree>
    <p:extLst>
      <p:ext uri="{BB962C8B-B14F-4D97-AF65-F5344CB8AC3E}">
        <p14:creationId xmlns:p14="http://schemas.microsoft.com/office/powerpoint/2010/main" val="14361837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a:t>What is the issue?</a:t>
            </a:r>
            <a:endParaRPr lang="en-NZ" altLang="en-GB"/>
          </a:p>
        </p:txBody>
      </p:sp>
      <p:sp>
        <p:nvSpPr>
          <p:cNvPr id="5" name="Slide Number Placeholder 4"/>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41</a:t>
            </a:fld>
            <a:endParaRPr lang="en-GB">
              <a:solidFill>
                <a:srgbClr val="FFFFFF"/>
              </a:solidFill>
              <a:latin typeface="Calibri"/>
            </a:endParaRPr>
          </a:p>
        </p:txBody>
      </p:sp>
      <p:sp>
        <p:nvSpPr>
          <p:cNvPr id="10" name="Rectangle: Rounded Corners 9">
            <a:extLst>
              <a:ext uri="{FF2B5EF4-FFF2-40B4-BE49-F238E27FC236}">
                <a16:creationId xmlns:a16="http://schemas.microsoft.com/office/drawing/2014/main" id="{8608231B-0ACD-4835-998C-25AB85A4ACAE}"/>
              </a:ext>
            </a:extLst>
          </p:cNvPr>
          <p:cNvSpPr/>
          <p:nvPr/>
        </p:nvSpPr>
        <p:spPr>
          <a:xfrm>
            <a:off x="938587" y="1195102"/>
            <a:ext cx="9483560" cy="1147279"/>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2287" dirty="0">
                <a:solidFill>
                  <a:prstClr val="white"/>
                </a:solidFill>
                <a:latin typeface="Calibri" panose="020F0502020204030204"/>
              </a:rPr>
              <a:t>The implementation of MP122A ‘Operational Metrics’ led to a revised suite of reports and dashboards that are measuring the RTTs of a request or transaction, and not the TRT</a:t>
            </a:r>
          </a:p>
        </p:txBody>
      </p:sp>
      <p:sp>
        <p:nvSpPr>
          <p:cNvPr id="11" name="Rectangle: Rounded Corners 10">
            <a:extLst>
              <a:ext uri="{FF2B5EF4-FFF2-40B4-BE49-F238E27FC236}">
                <a16:creationId xmlns:a16="http://schemas.microsoft.com/office/drawing/2014/main" id="{DE9FA330-D2A2-4FE6-A5DA-FC84DA58CECA}"/>
              </a:ext>
            </a:extLst>
          </p:cNvPr>
          <p:cNvSpPr/>
          <p:nvPr/>
        </p:nvSpPr>
        <p:spPr>
          <a:xfrm>
            <a:off x="938588" y="2411597"/>
            <a:ext cx="9483560" cy="1147279"/>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2287" dirty="0">
                <a:solidFill>
                  <a:prstClr val="white"/>
                </a:solidFill>
                <a:latin typeface="Calibri" panose="020F0502020204030204"/>
              </a:rPr>
              <a:t>The DCC does not currently have the capability to measure TRTs at an individual SRV level and in real-time, as required by the MP122A legal text </a:t>
            </a:r>
          </a:p>
        </p:txBody>
      </p:sp>
      <p:sp>
        <p:nvSpPr>
          <p:cNvPr id="6" name="TextBox 2">
            <a:extLst>
              <a:ext uri="{FF2B5EF4-FFF2-40B4-BE49-F238E27FC236}">
                <a16:creationId xmlns:a16="http://schemas.microsoft.com/office/drawing/2014/main" id="{7270198C-AB8B-4C27-5F81-DAD96E5AC359}"/>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MP217 ‘Obtaining Timestamps to allow Target Response Time Measurements’</a:t>
            </a:r>
            <a:endParaRPr lang="en-GB" sz="1715" dirty="0">
              <a:solidFill>
                <a:srgbClr val="FFFFFF">
                  <a:lumMod val="95000"/>
                </a:srgbClr>
              </a:solidFill>
              <a:latin typeface="Calibri"/>
            </a:endParaRPr>
          </a:p>
        </p:txBody>
      </p:sp>
      <p:grpSp>
        <p:nvGrpSpPr>
          <p:cNvPr id="3" name="Group 2">
            <a:extLst>
              <a:ext uri="{FF2B5EF4-FFF2-40B4-BE49-F238E27FC236}">
                <a16:creationId xmlns:a16="http://schemas.microsoft.com/office/drawing/2014/main" id="{4F35D8CF-51C2-54DE-A327-70DD48198823}"/>
              </a:ext>
            </a:extLst>
          </p:cNvPr>
          <p:cNvGrpSpPr/>
          <p:nvPr/>
        </p:nvGrpSpPr>
        <p:grpSpPr>
          <a:xfrm>
            <a:off x="1664507" y="3695526"/>
            <a:ext cx="8068891" cy="2105876"/>
            <a:chOff x="0" y="0"/>
            <a:chExt cx="5812367" cy="1558079"/>
          </a:xfrm>
        </p:grpSpPr>
        <p:grpSp>
          <p:nvGrpSpPr>
            <p:cNvPr id="4" name="Group 3">
              <a:extLst>
                <a:ext uri="{FF2B5EF4-FFF2-40B4-BE49-F238E27FC236}">
                  <a16:creationId xmlns:a16="http://schemas.microsoft.com/office/drawing/2014/main" id="{EB4204E0-0759-BE15-0B72-9C43150AE9F1}"/>
                </a:ext>
              </a:extLst>
            </p:cNvPr>
            <p:cNvGrpSpPr/>
            <p:nvPr/>
          </p:nvGrpSpPr>
          <p:grpSpPr>
            <a:xfrm>
              <a:off x="0" y="548640"/>
              <a:ext cx="5812367" cy="1009439"/>
              <a:chOff x="0" y="0"/>
              <a:chExt cx="5812367" cy="1009439"/>
            </a:xfrm>
          </p:grpSpPr>
          <p:sp>
            <p:nvSpPr>
              <p:cNvPr id="17" name="Text Box 2">
                <a:extLst>
                  <a:ext uri="{FF2B5EF4-FFF2-40B4-BE49-F238E27FC236}">
                    <a16:creationId xmlns:a16="http://schemas.microsoft.com/office/drawing/2014/main" id="{C4F09269-5381-6C55-EAB2-897657AAFC90}"/>
                  </a:ext>
                </a:extLst>
              </p:cNvPr>
              <p:cNvSpPr txBox="1">
                <a:spLocks noChangeArrowheads="1"/>
              </p:cNvSpPr>
              <p:nvPr/>
            </p:nvSpPr>
            <p:spPr bwMode="auto">
              <a:xfrm>
                <a:off x="0" y="0"/>
                <a:ext cx="1041400" cy="421005"/>
              </a:xfrm>
              <a:prstGeom prst="rect">
                <a:avLst/>
              </a:prstGeom>
              <a:solidFill>
                <a:schemeClr val="accent1"/>
              </a:solidFill>
              <a:ln w="9525">
                <a:solidFill>
                  <a:schemeClr val="accent1"/>
                </a:solidFill>
                <a:miter lim="800000"/>
                <a:headEnd/>
                <a:tailEnd/>
              </a:ln>
            </p:spPr>
            <p:txBody>
              <a:bodyPr rot="0" vert="horz" wrap="square" lIns="87418" tIns="43709" rIns="87418" bIns="43709" anchor="ctr" anchorCtr="0">
                <a:noAutofit/>
              </a:bodyPr>
              <a:lstStyle/>
              <a:p>
                <a:pPr algn="ctr" defTabSz="874166">
                  <a:lnSpc>
                    <a:spcPct val="115000"/>
                  </a:lnSpc>
                  <a:spcAft>
                    <a:spcPts val="574"/>
                  </a:spcAft>
                </a:pPr>
                <a:r>
                  <a:rPr lang="en-GB" sz="956" b="1">
                    <a:solidFill>
                      <a:srgbClr val="FFFFFF"/>
                    </a:solidFill>
                    <a:latin typeface="Arial" panose="020B0604020202020204" pitchFamily="34" charset="0"/>
                    <a:ea typeface="Calibri" panose="020F0502020204030204" pitchFamily="34" charset="0"/>
                    <a:cs typeface="Times New Roman" panose="02020603050405020304" pitchFamily="18" charset="0"/>
                  </a:rPr>
                  <a:t>HAN &amp; meter</a:t>
                </a:r>
                <a:endParaRPr lang="en-GB" sz="956" b="1">
                  <a:solidFill>
                    <a:srgbClr val="40404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8" name="Text Box 2">
                <a:extLst>
                  <a:ext uri="{FF2B5EF4-FFF2-40B4-BE49-F238E27FC236}">
                    <a16:creationId xmlns:a16="http://schemas.microsoft.com/office/drawing/2014/main" id="{1FD6A1FE-C44D-405D-5153-E0921DCFD426}"/>
                  </a:ext>
                </a:extLst>
              </p:cNvPr>
              <p:cNvSpPr txBox="1">
                <a:spLocks noChangeArrowheads="1"/>
              </p:cNvSpPr>
              <p:nvPr/>
            </p:nvSpPr>
            <p:spPr bwMode="auto">
              <a:xfrm>
                <a:off x="1193800" y="4234"/>
                <a:ext cx="1041400" cy="421005"/>
              </a:xfrm>
              <a:prstGeom prst="rect">
                <a:avLst/>
              </a:prstGeom>
              <a:noFill/>
              <a:ln w="9525">
                <a:solidFill>
                  <a:schemeClr val="accent1"/>
                </a:solidFill>
                <a:miter lim="800000"/>
                <a:headEnd/>
                <a:tailEnd/>
              </a:ln>
            </p:spPr>
            <p:txBody>
              <a:bodyPr rot="0" vert="horz" wrap="square" lIns="87418" tIns="43709" rIns="87418" bIns="43709" anchor="ctr" anchorCtr="0">
                <a:noAutofit/>
              </a:bodyPr>
              <a:lstStyle/>
              <a:p>
                <a:pPr algn="ctr" defTabSz="874166">
                  <a:lnSpc>
                    <a:spcPct val="115000"/>
                  </a:lnSpc>
                  <a:spcAft>
                    <a:spcPts val="574"/>
                  </a:spcAft>
                </a:pPr>
                <a:r>
                  <a:rPr lang="en-GB" sz="956" b="1">
                    <a:solidFill>
                      <a:srgbClr val="404040"/>
                    </a:solidFill>
                    <a:latin typeface="Arial" panose="020B0604020202020204" pitchFamily="34" charset="0"/>
                    <a:ea typeface="Calibri" panose="020F0502020204030204" pitchFamily="34" charset="0"/>
                    <a:cs typeface="Times New Roman" panose="02020603050405020304" pitchFamily="18" charset="0"/>
                  </a:rPr>
                  <a:t>CH</a:t>
                </a:r>
              </a:p>
            </p:txBody>
          </p:sp>
          <p:sp>
            <p:nvSpPr>
              <p:cNvPr id="19" name="Text Box 2">
                <a:extLst>
                  <a:ext uri="{FF2B5EF4-FFF2-40B4-BE49-F238E27FC236}">
                    <a16:creationId xmlns:a16="http://schemas.microsoft.com/office/drawing/2014/main" id="{8BD5A026-51D3-BCAA-222A-4E02F8517913}"/>
                  </a:ext>
                </a:extLst>
              </p:cNvPr>
              <p:cNvSpPr txBox="1">
                <a:spLocks noChangeArrowheads="1"/>
              </p:cNvSpPr>
              <p:nvPr/>
            </p:nvSpPr>
            <p:spPr bwMode="auto">
              <a:xfrm>
                <a:off x="2387600" y="4234"/>
                <a:ext cx="1041400" cy="421005"/>
              </a:xfrm>
              <a:prstGeom prst="rect">
                <a:avLst/>
              </a:prstGeom>
              <a:noFill/>
              <a:ln w="9525">
                <a:solidFill>
                  <a:schemeClr val="accent1"/>
                </a:solidFill>
                <a:miter lim="800000"/>
                <a:headEnd/>
                <a:tailEnd/>
              </a:ln>
            </p:spPr>
            <p:txBody>
              <a:bodyPr rot="0" vert="horz" wrap="square" lIns="87418" tIns="43709" rIns="87418" bIns="43709" anchor="ctr" anchorCtr="0">
                <a:noAutofit/>
              </a:bodyPr>
              <a:lstStyle/>
              <a:p>
                <a:pPr algn="ctr" defTabSz="874166">
                  <a:lnSpc>
                    <a:spcPct val="115000"/>
                  </a:lnSpc>
                  <a:spcAft>
                    <a:spcPts val="574"/>
                  </a:spcAft>
                </a:pPr>
                <a:r>
                  <a:rPr lang="en-GB" sz="956" b="1">
                    <a:solidFill>
                      <a:srgbClr val="404040"/>
                    </a:solidFill>
                    <a:latin typeface="Arial" panose="020B0604020202020204" pitchFamily="34" charset="0"/>
                    <a:ea typeface="Calibri" panose="020F0502020204030204" pitchFamily="34" charset="0"/>
                    <a:cs typeface="Times New Roman" panose="02020603050405020304" pitchFamily="18" charset="0"/>
                  </a:rPr>
                  <a:t>CSPs</a:t>
                </a:r>
              </a:p>
            </p:txBody>
          </p:sp>
          <p:sp>
            <p:nvSpPr>
              <p:cNvPr id="20" name="Text Box 2">
                <a:extLst>
                  <a:ext uri="{FF2B5EF4-FFF2-40B4-BE49-F238E27FC236}">
                    <a16:creationId xmlns:a16="http://schemas.microsoft.com/office/drawing/2014/main" id="{47DB21DF-B495-8560-B3B7-143691BB0D91}"/>
                  </a:ext>
                </a:extLst>
              </p:cNvPr>
              <p:cNvSpPr txBox="1">
                <a:spLocks noChangeArrowheads="1"/>
              </p:cNvSpPr>
              <p:nvPr/>
            </p:nvSpPr>
            <p:spPr bwMode="auto">
              <a:xfrm>
                <a:off x="3581400" y="4234"/>
                <a:ext cx="1041400" cy="421005"/>
              </a:xfrm>
              <a:prstGeom prst="rect">
                <a:avLst/>
              </a:prstGeom>
              <a:noFill/>
              <a:ln w="9525">
                <a:solidFill>
                  <a:schemeClr val="accent1"/>
                </a:solidFill>
                <a:miter lim="800000"/>
                <a:headEnd/>
                <a:tailEnd/>
              </a:ln>
            </p:spPr>
            <p:txBody>
              <a:bodyPr rot="0" vert="horz" wrap="square" lIns="87418" tIns="43709" rIns="87418" bIns="43709" anchor="ctr" anchorCtr="0">
                <a:noAutofit/>
              </a:bodyPr>
              <a:lstStyle/>
              <a:p>
                <a:pPr algn="ctr" defTabSz="874166">
                  <a:lnSpc>
                    <a:spcPct val="115000"/>
                  </a:lnSpc>
                  <a:spcAft>
                    <a:spcPts val="574"/>
                  </a:spcAft>
                </a:pPr>
                <a:r>
                  <a:rPr lang="en-GB" sz="956" b="1">
                    <a:solidFill>
                      <a:srgbClr val="404040"/>
                    </a:solidFill>
                    <a:latin typeface="Arial" panose="020B0604020202020204" pitchFamily="34" charset="0"/>
                    <a:ea typeface="Calibri" panose="020F0502020204030204" pitchFamily="34" charset="0"/>
                    <a:cs typeface="Times New Roman" panose="02020603050405020304" pitchFamily="18" charset="0"/>
                  </a:rPr>
                  <a:t>DSP</a:t>
                </a:r>
              </a:p>
            </p:txBody>
          </p:sp>
          <p:sp>
            <p:nvSpPr>
              <p:cNvPr id="21" name="Text Box 2">
                <a:extLst>
                  <a:ext uri="{FF2B5EF4-FFF2-40B4-BE49-F238E27FC236}">
                    <a16:creationId xmlns:a16="http://schemas.microsoft.com/office/drawing/2014/main" id="{7FBF596A-67EC-5AFC-80F9-FEF9717DB577}"/>
                  </a:ext>
                </a:extLst>
              </p:cNvPr>
              <p:cNvSpPr txBox="1">
                <a:spLocks noChangeArrowheads="1"/>
              </p:cNvSpPr>
              <p:nvPr/>
            </p:nvSpPr>
            <p:spPr bwMode="auto">
              <a:xfrm>
                <a:off x="4770967" y="4234"/>
                <a:ext cx="1041400" cy="421005"/>
              </a:xfrm>
              <a:prstGeom prst="rect">
                <a:avLst/>
              </a:prstGeom>
              <a:solidFill>
                <a:schemeClr val="accent1"/>
              </a:solidFill>
              <a:ln w="9525">
                <a:solidFill>
                  <a:schemeClr val="accent1"/>
                </a:solidFill>
                <a:miter lim="800000"/>
                <a:headEnd/>
                <a:tailEnd/>
              </a:ln>
            </p:spPr>
            <p:txBody>
              <a:bodyPr rot="0" vert="horz" wrap="square" lIns="87418" tIns="43709" rIns="87418" bIns="43709" anchor="ctr" anchorCtr="0">
                <a:noAutofit/>
              </a:bodyPr>
              <a:lstStyle/>
              <a:p>
                <a:pPr algn="ctr" defTabSz="874166">
                  <a:lnSpc>
                    <a:spcPct val="115000"/>
                  </a:lnSpc>
                  <a:spcAft>
                    <a:spcPts val="574"/>
                  </a:spcAft>
                </a:pPr>
                <a:r>
                  <a:rPr lang="en-GB" sz="956" b="1">
                    <a:solidFill>
                      <a:srgbClr val="FFFFFF"/>
                    </a:solidFill>
                    <a:latin typeface="Arial" panose="020B0604020202020204" pitchFamily="34" charset="0"/>
                    <a:ea typeface="Calibri" panose="020F0502020204030204" pitchFamily="34" charset="0"/>
                    <a:cs typeface="Times New Roman" panose="02020603050405020304" pitchFamily="18" charset="0"/>
                  </a:rPr>
                  <a:t>Customers’ IT estate</a:t>
                </a:r>
                <a:endParaRPr lang="en-GB" sz="956" b="1">
                  <a:solidFill>
                    <a:srgbClr val="40404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22" name="Text Box 2">
                <a:extLst>
                  <a:ext uri="{FF2B5EF4-FFF2-40B4-BE49-F238E27FC236}">
                    <a16:creationId xmlns:a16="http://schemas.microsoft.com/office/drawing/2014/main" id="{0DB3011B-C433-0380-A097-A2CBDA5B94EC}"/>
                  </a:ext>
                </a:extLst>
              </p:cNvPr>
              <p:cNvSpPr txBox="1">
                <a:spLocks noChangeArrowheads="1"/>
              </p:cNvSpPr>
              <p:nvPr/>
            </p:nvSpPr>
            <p:spPr bwMode="auto">
              <a:xfrm>
                <a:off x="2595034" y="588434"/>
                <a:ext cx="667385" cy="421005"/>
              </a:xfrm>
              <a:prstGeom prst="rect">
                <a:avLst/>
              </a:prstGeom>
              <a:noFill/>
              <a:ln w="9525">
                <a:solidFill>
                  <a:schemeClr val="accent1"/>
                </a:solidFill>
                <a:miter lim="800000"/>
                <a:headEnd/>
                <a:tailEnd/>
              </a:ln>
            </p:spPr>
            <p:txBody>
              <a:bodyPr rot="0" vert="horz" wrap="square" lIns="87418" tIns="43709" rIns="87418" bIns="43709" anchor="ctr" anchorCtr="0">
                <a:noAutofit/>
              </a:bodyPr>
              <a:lstStyle/>
              <a:p>
                <a:pPr algn="ctr" defTabSz="874166">
                  <a:lnSpc>
                    <a:spcPct val="115000"/>
                  </a:lnSpc>
                  <a:spcAft>
                    <a:spcPts val="574"/>
                  </a:spcAft>
                </a:pPr>
                <a:r>
                  <a:rPr lang="en-GB" sz="956" b="1">
                    <a:solidFill>
                      <a:srgbClr val="404040"/>
                    </a:solidFill>
                    <a:latin typeface="Arial" panose="020B0604020202020204" pitchFamily="34" charset="0"/>
                    <a:ea typeface="Calibri" panose="020F0502020204030204" pitchFamily="34" charset="0"/>
                    <a:cs typeface="Times New Roman" panose="02020603050405020304" pitchFamily="18" charset="0"/>
                  </a:rPr>
                  <a:t>DCC</a:t>
                </a:r>
              </a:p>
            </p:txBody>
          </p:sp>
          <p:grpSp>
            <p:nvGrpSpPr>
              <p:cNvPr id="23" name="Group 22">
                <a:extLst>
                  <a:ext uri="{FF2B5EF4-FFF2-40B4-BE49-F238E27FC236}">
                    <a16:creationId xmlns:a16="http://schemas.microsoft.com/office/drawing/2014/main" id="{9A9097A3-51DB-A037-9136-139ABC7CAD6E}"/>
                  </a:ext>
                </a:extLst>
              </p:cNvPr>
              <p:cNvGrpSpPr/>
              <p:nvPr/>
            </p:nvGrpSpPr>
            <p:grpSpPr>
              <a:xfrm>
                <a:off x="3259667" y="416984"/>
                <a:ext cx="1361017" cy="368300"/>
                <a:chOff x="0" y="0"/>
                <a:chExt cx="1361017" cy="368300"/>
              </a:xfrm>
            </p:grpSpPr>
            <p:cxnSp>
              <p:nvCxnSpPr>
                <p:cNvPr id="27" name="Straight Connector 26">
                  <a:extLst>
                    <a:ext uri="{FF2B5EF4-FFF2-40B4-BE49-F238E27FC236}">
                      <a16:creationId xmlns:a16="http://schemas.microsoft.com/office/drawing/2014/main" id="{D2F7F8EC-F820-E332-5B8D-9967AEC6CC56}"/>
                    </a:ext>
                  </a:extLst>
                </p:cNvPr>
                <p:cNvCxnSpPr/>
                <p:nvPr/>
              </p:nvCxnSpPr>
              <p:spPr>
                <a:xfrm>
                  <a:off x="0" y="368300"/>
                  <a:ext cx="1359977" cy="0"/>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0143B2E-33CF-A61E-FFB6-2E03D2E6FDB1}"/>
                    </a:ext>
                  </a:extLst>
                </p:cNvPr>
                <p:cNvCxnSpPr/>
                <p:nvPr/>
              </p:nvCxnSpPr>
              <p:spPr>
                <a:xfrm flipV="1">
                  <a:off x="1361017" y="0"/>
                  <a:ext cx="0" cy="366395"/>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F25ECF21-921A-A876-6856-E5835F92FD72}"/>
                  </a:ext>
                </a:extLst>
              </p:cNvPr>
              <p:cNvGrpSpPr/>
              <p:nvPr/>
            </p:nvGrpSpPr>
            <p:grpSpPr>
              <a:xfrm flipH="1">
                <a:off x="1191684" y="421217"/>
                <a:ext cx="1401022" cy="368300"/>
                <a:chOff x="0" y="0"/>
                <a:chExt cx="1361017" cy="368300"/>
              </a:xfrm>
            </p:grpSpPr>
            <p:cxnSp>
              <p:nvCxnSpPr>
                <p:cNvPr id="25" name="Straight Connector 24">
                  <a:extLst>
                    <a:ext uri="{FF2B5EF4-FFF2-40B4-BE49-F238E27FC236}">
                      <a16:creationId xmlns:a16="http://schemas.microsoft.com/office/drawing/2014/main" id="{AA4216C4-9B2F-E8B4-E860-7C47ECDA8FCE}"/>
                    </a:ext>
                  </a:extLst>
                </p:cNvPr>
                <p:cNvCxnSpPr/>
                <p:nvPr/>
              </p:nvCxnSpPr>
              <p:spPr>
                <a:xfrm>
                  <a:off x="0" y="368300"/>
                  <a:ext cx="1359977" cy="0"/>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EFADC8A-A7A6-E77B-1BF5-72BFED65B61C}"/>
                    </a:ext>
                  </a:extLst>
                </p:cNvPr>
                <p:cNvCxnSpPr/>
                <p:nvPr/>
              </p:nvCxnSpPr>
              <p:spPr>
                <a:xfrm flipV="1">
                  <a:off x="1361017" y="0"/>
                  <a:ext cx="0" cy="366395"/>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grpSp>
        </p:grpSp>
        <p:grpSp>
          <p:nvGrpSpPr>
            <p:cNvPr id="7" name="Group 6">
              <a:extLst>
                <a:ext uri="{FF2B5EF4-FFF2-40B4-BE49-F238E27FC236}">
                  <a16:creationId xmlns:a16="http://schemas.microsoft.com/office/drawing/2014/main" id="{DD7E1630-B8F9-FA55-5FF2-970F53F123BC}"/>
                </a:ext>
              </a:extLst>
            </p:cNvPr>
            <p:cNvGrpSpPr/>
            <p:nvPr/>
          </p:nvGrpSpPr>
          <p:grpSpPr>
            <a:xfrm>
              <a:off x="0" y="0"/>
              <a:ext cx="5378979" cy="244051"/>
              <a:chOff x="0" y="0"/>
              <a:chExt cx="5378979" cy="244051"/>
            </a:xfrm>
          </p:grpSpPr>
          <p:sp>
            <p:nvSpPr>
              <p:cNvPr id="15" name="Arrow: Left-Right 14">
                <a:extLst>
                  <a:ext uri="{FF2B5EF4-FFF2-40B4-BE49-F238E27FC236}">
                    <a16:creationId xmlns:a16="http://schemas.microsoft.com/office/drawing/2014/main" id="{DEE7B737-D40F-3F73-036D-591731EE3D39}"/>
                  </a:ext>
                </a:extLst>
              </p:cNvPr>
              <p:cNvSpPr/>
              <p:nvPr/>
            </p:nvSpPr>
            <p:spPr>
              <a:xfrm>
                <a:off x="0" y="0"/>
                <a:ext cx="4618990" cy="244051"/>
              </a:xfrm>
              <a:prstGeom prst="leftRight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7418" tIns="43709" rIns="87418" bIns="43709" numCol="1" spcCol="0" rtlCol="0" fromWordArt="0" anchor="ctr" anchorCtr="0" forceAA="0" compatLnSpc="1">
                <a:prstTxWarp prst="textNoShape">
                  <a:avLst/>
                </a:prstTxWarp>
                <a:noAutofit/>
              </a:bodyPr>
              <a:lstStyle/>
              <a:p>
                <a:pPr defTabSz="874166"/>
                <a:endParaRPr lang="en-GB" sz="1721">
                  <a:solidFill>
                    <a:srgbClr val="FFFFFF"/>
                  </a:solidFill>
                  <a:latin typeface="Calibri"/>
                </a:endParaRPr>
              </a:p>
            </p:txBody>
          </p:sp>
          <p:sp>
            <p:nvSpPr>
              <p:cNvPr id="16" name="Text Box 2">
                <a:extLst>
                  <a:ext uri="{FF2B5EF4-FFF2-40B4-BE49-F238E27FC236}">
                    <a16:creationId xmlns:a16="http://schemas.microsoft.com/office/drawing/2014/main" id="{8265AB73-3ACB-4F59-E452-1600A56CC196}"/>
                  </a:ext>
                </a:extLst>
              </p:cNvPr>
              <p:cNvSpPr txBox="1">
                <a:spLocks noChangeArrowheads="1"/>
              </p:cNvSpPr>
              <p:nvPr/>
            </p:nvSpPr>
            <p:spPr bwMode="auto">
              <a:xfrm>
                <a:off x="1140354" y="46789"/>
                <a:ext cx="4238625" cy="156965"/>
              </a:xfrm>
              <a:prstGeom prst="rect">
                <a:avLst/>
              </a:prstGeom>
              <a:noFill/>
              <a:ln w="9525">
                <a:noFill/>
                <a:miter lim="800000"/>
                <a:headEnd/>
                <a:tailEnd/>
              </a:ln>
            </p:spPr>
            <p:txBody>
              <a:bodyPr rot="0" vert="horz" wrap="square" lIns="87418" tIns="43709" rIns="87418" bIns="43709" anchor="t" anchorCtr="0">
                <a:spAutoFit/>
              </a:bodyPr>
              <a:lstStyle/>
              <a:p>
                <a:pPr defTabSz="874166">
                  <a:lnSpc>
                    <a:spcPct val="115000"/>
                  </a:lnSpc>
                  <a:spcAft>
                    <a:spcPts val="574"/>
                  </a:spcAft>
                </a:pPr>
                <a:r>
                  <a:rPr lang="en-GB" sz="765" dirty="0">
                    <a:solidFill>
                      <a:srgbClr val="FFFFFF"/>
                    </a:solidFill>
                    <a:latin typeface="Arial" panose="020B0604020202020204" pitchFamily="34" charset="0"/>
                    <a:ea typeface="Calibri" panose="020F0502020204030204" pitchFamily="34" charset="0"/>
                    <a:cs typeface="Times New Roman" panose="02020603050405020304" pitchFamily="18" charset="0"/>
                  </a:rPr>
                  <a:t>Measurement of live Round Trip Time (not currently defined in the SEC)</a:t>
                </a:r>
                <a:endParaRPr lang="en-GB" sz="956" dirty="0">
                  <a:solidFill>
                    <a:srgbClr val="404040"/>
                  </a:solidFill>
                  <a:latin typeface="Arial" panose="020B0604020202020204" pitchFamily="34" charset="0"/>
                  <a:ea typeface="Calibri" panose="020F0502020204030204" pitchFamily="34" charset="0"/>
                  <a:cs typeface="Times New Roman" panose="02020603050405020304" pitchFamily="18" charset="0"/>
                </a:endParaRPr>
              </a:p>
            </p:txBody>
          </p:sp>
        </p:grpSp>
        <p:grpSp>
          <p:nvGrpSpPr>
            <p:cNvPr id="9" name="Group 8">
              <a:extLst>
                <a:ext uri="{FF2B5EF4-FFF2-40B4-BE49-F238E27FC236}">
                  <a16:creationId xmlns:a16="http://schemas.microsoft.com/office/drawing/2014/main" id="{82853975-CBDC-997F-8B2C-A9E6AA01DC3B}"/>
                </a:ext>
              </a:extLst>
            </p:cNvPr>
            <p:cNvGrpSpPr/>
            <p:nvPr/>
          </p:nvGrpSpPr>
          <p:grpSpPr>
            <a:xfrm>
              <a:off x="1195754" y="274320"/>
              <a:ext cx="4413784" cy="244051"/>
              <a:chOff x="0" y="0"/>
              <a:chExt cx="4413784" cy="244051"/>
            </a:xfrm>
          </p:grpSpPr>
          <p:sp>
            <p:nvSpPr>
              <p:cNvPr id="13" name="Arrow: Left-Right 12">
                <a:extLst>
                  <a:ext uri="{FF2B5EF4-FFF2-40B4-BE49-F238E27FC236}">
                    <a16:creationId xmlns:a16="http://schemas.microsoft.com/office/drawing/2014/main" id="{EE87B5A2-DF40-23FD-54C9-A452BCE9B612}"/>
                  </a:ext>
                </a:extLst>
              </p:cNvPr>
              <p:cNvSpPr/>
              <p:nvPr/>
            </p:nvSpPr>
            <p:spPr>
              <a:xfrm>
                <a:off x="0" y="0"/>
                <a:ext cx="3425190" cy="244051"/>
              </a:xfrm>
              <a:prstGeom prst="leftRightArrow">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7418" tIns="43709" rIns="87418" bIns="43709" numCol="1" spcCol="0" rtlCol="0" fromWordArt="0" anchor="ctr" anchorCtr="0" forceAA="0" compatLnSpc="1">
                <a:prstTxWarp prst="textNoShape">
                  <a:avLst/>
                </a:prstTxWarp>
                <a:noAutofit/>
              </a:bodyPr>
              <a:lstStyle/>
              <a:p>
                <a:pPr defTabSz="874166">
                  <a:lnSpc>
                    <a:spcPct val="115000"/>
                  </a:lnSpc>
                  <a:spcAft>
                    <a:spcPts val="574"/>
                  </a:spcAft>
                </a:pPr>
                <a:r>
                  <a:rPr lang="en-GB" sz="956">
                    <a:solidFill>
                      <a:srgbClr val="404040"/>
                    </a:solidFill>
                    <a:latin typeface="Arial" panose="020B0604020202020204" pitchFamily="34" charset="0"/>
                    <a:ea typeface="Calibri" panose="020F0502020204030204" pitchFamily="34" charset="0"/>
                    <a:cs typeface="Times New Roman" panose="02020603050405020304" pitchFamily="18" charset="0"/>
                  </a:rPr>
                  <a:t> </a:t>
                </a:r>
              </a:p>
            </p:txBody>
          </p:sp>
          <p:sp>
            <p:nvSpPr>
              <p:cNvPr id="14" name="Text Box 2">
                <a:extLst>
                  <a:ext uri="{FF2B5EF4-FFF2-40B4-BE49-F238E27FC236}">
                    <a16:creationId xmlns:a16="http://schemas.microsoft.com/office/drawing/2014/main" id="{216B7BDB-992E-B2F2-FECD-685EA69E4E47}"/>
                  </a:ext>
                </a:extLst>
              </p:cNvPr>
              <p:cNvSpPr txBox="1">
                <a:spLocks noChangeArrowheads="1"/>
              </p:cNvSpPr>
              <p:nvPr/>
            </p:nvSpPr>
            <p:spPr bwMode="auto">
              <a:xfrm>
                <a:off x="568859" y="39198"/>
                <a:ext cx="3844925" cy="156965"/>
              </a:xfrm>
              <a:prstGeom prst="rect">
                <a:avLst/>
              </a:prstGeom>
              <a:noFill/>
              <a:ln w="9525">
                <a:noFill/>
                <a:miter lim="800000"/>
                <a:headEnd/>
                <a:tailEnd/>
              </a:ln>
            </p:spPr>
            <p:txBody>
              <a:bodyPr rot="0" vert="horz" wrap="square" lIns="87418" tIns="43709" rIns="87418" bIns="43709" anchor="t" anchorCtr="0">
                <a:spAutoFit/>
              </a:bodyPr>
              <a:lstStyle/>
              <a:p>
                <a:pPr defTabSz="874166">
                  <a:lnSpc>
                    <a:spcPct val="115000"/>
                  </a:lnSpc>
                  <a:spcAft>
                    <a:spcPts val="574"/>
                  </a:spcAft>
                </a:pPr>
                <a:r>
                  <a:rPr lang="en-GB" sz="765" dirty="0">
                    <a:solidFill>
                      <a:srgbClr val="404040"/>
                    </a:solidFill>
                    <a:latin typeface="Arial" panose="020B0604020202020204" pitchFamily="34" charset="0"/>
                    <a:ea typeface="Calibri" panose="020F0502020204030204" pitchFamily="34" charset="0"/>
                    <a:cs typeface="Times New Roman" panose="02020603050405020304" pitchFamily="18" charset="0"/>
                  </a:rPr>
                  <a:t>DCC response time (Target Response Time defined in the SEC)</a:t>
                </a:r>
                <a:endParaRPr lang="en-GB" sz="956" dirty="0">
                  <a:solidFill>
                    <a:srgbClr val="404040"/>
                  </a:solidFill>
                  <a:latin typeface="Arial" panose="020B0604020202020204" pitchFamily="34" charset="0"/>
                  <a:ea typeface="Calibri" panose="020F0502020204030204" pitchFamily="34" charset="0"/>
                  <a:cs typeface="Times New Roman" panose="02020603050405020304" pitchFamily="18" charset="0"/>
                </a:endParaRPr>
              </a:p>
            </p:txBody>
          </p:sp>
        </p:grpSp>
      </p:grpSp>
    </p:spTree>
    <p:extLst>
      <p:ext uri="{BB962C8B-B14F-4D97-AF65-F5344CB8AC3E}">
        <p14:creationId xmlns:p14="http://schemas.microsoft.com/office/powerpoint/2010/main" val="21704988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dirty="0"/>
              <a:t>Business requirements 1 </a:t>
            </a:r>
            <a:endParaRPr lang="en-NZ" altLang="en-GB" dirty="0"/>
          </a:p>
        </p:txBody>
      </p:sp>
      <p:sp>
        <p:nvSpPr>
          <p:cNvPr id="5" name="Slide Number Placeholder 4"/>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42</a:t>
            </a:fld>
            <a:endParaRPr lang="en-GB">
              <a:solidFill>
                <a:srgbClr val="FFFFFF"/>
              </a:solidFill>
              <a:latin typeface="Calibri"/>
            </a:endParaRPr>
          </a:p>
        </p:txBody>
      </p:sp>
      <p:sp>
        <p:nvSpPr>
          <p:cNvPr id="3" name="TextBox 2">
            <a:extLst>
              <a:ext uri="{FF2B5EF4-FFF2-40B4-BE49-F238E27FC236}">
                <a16:creationId xmlns:a16="http://schemas.microsoft.com/office/drawing/2014/main" id="{FB5DDE05-BDF8-6C75-447D-181B4DBB57F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MP217 ‘Obtaining Timestamps to allow Target Response Time Measurements’</a:t>
            </a:r>
            <a:endParaRPr lang="en-GB" sz="1715" dirty="0">
              <a:solidFill>
                <a:srgbClr val="FFFFFF">
                  <a:lumMod val="95000"/>
                </a:srgbClr>
              </a:solidFill>
              <a:latin typeface="Calibri"/>
            </a:endParaRPr>
          </a:p>
        </p:txBody>
      </p:sp>
      <p:graphicFrame>
        <p:nvGraphicFramePr>
          <p:cNvPr id="12" name="Table 11">
            <a:extLst>
              <a:ext uri="{FF2B5EF4-FFF2-40B4-BE49-F238E27FC236}">
                <a16:creationId xmlns:a16="http://schemas.microsoft.com/office/drawing/2014/main" id="{32C13767-59B9-3A44-A732-56ADDA101DE3}"/>
              </a:ext>
            </a:extLst>
          </p:cNvPr>
          <p:cNvGraphicFramePr>
            <a:graphicFrameLocks noGrp="1"/>
          </p:cNvGraphicFramePr>
          <p:nvPr/>
        </p:nvGraphicFramePr>
        <p:xfrm>
          <a:off x="729146" y="1142897"/>
          <a:ext cx="9942732" cy="4764464"/>
        </p:xfrm>
        <a:graphic>
          <a:graphicData uri="http://schemas.openxmlformats.org/drawingml/2006/table">
            <a:tbl>
              <a:tblPr firstRow="1" firstCol="1" bandRow="1">
                <a:tableStyleId>{5C22544A-7EE6-4342-B048-85BDC9FD1C3A}</a:tableStyleId>
              </a:tblPr>
              <a:tblGrid>
                <a:gridCol w="654231">
                  <a:extLst>
                    <a:ext uri="{9D8B030D-6E8A-4147-A177-3AD203B41FA5}">
                      <a16:colId xmlns:a16="http://schemas.microsoft.com/office/drawing/2014/main" val="36216350"/>
                    </a:ext>
                  </a:extLst>
                </a:gridCol>
                <a:gridCol w="9288501">
                  <a:extLst>
                    <a:ext uri="{9D8B030D-6E8A-4147-A177-3AD203B41FA5}">
                      <a16:colId xmlns:a16="http://schemas.microsoft.com/office/drawing/2014/main" val="3551827191"/>
                    </a:ext>
                  </a:extLst>
                </a:gridCol>
              </a:tblGrid>
              <a:tr h="455592">
                <a:tc gridSpan="2">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Business Requirements</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tc>
                <a:tc hMerge="1">
                  <a:txBody>
                    <a:bodyPr/>
                    <a:lstStyle/>
                    <a:p>
                      <a:endParaRPr lang="en-GB"/>
                    </a:p>
                  </a:txBody>
                  <a:tcPr/>
                </a:tc>
                <a:extLst>
                  <a:ext uri="{0D108BD9-81ED-4DB2-BD59-A6C34878D82A}">
                    <a16:rowId xmlns:a16="http://schemas.microsoft.com/office/drawing/2014/main" val="3552930755"/>
                  </a:ext>
                </a:extLst>
              </a:tr>
              <a:tr h="455592">
                <a:tc>
                  <a:txBody>
                    <a:bodyPr/>
                    <a:lstStyle/>
                    <a:p>
                      <a:pPr algn="ctr">
                        <a:lnSpc>
                          <a:spcPct val="115000"/>
                        </a:lnSpc>
                        <a:spcBef>
                          <a:spcPts val="200"/>
                        </a:spcBef>
                        <a:spcAft>
                          <a:spcPts val="200"/>
                        </a:spcAft>
                      </a:pPr>
                      <a:r>
                        <a:rPr lang="en-GB" sz="1300">
                          <a:effectLst/>
                          <a:latin typeface="Arial" panose="020B0604020202020204" pitchFamily="34" charset="0"/>
                          <a:cs typeface="Arial" panose="020B0604020202020204" pitchFamily="34" charset="0"/>
                        </a:rPr>
                        <a:t>Ref.</a:t>
                      </a:r>
                      <a:endParaRPr lang="en-GB" sz="130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tc>
                <a:tc>
                  <a:txBody>
                    <a:bodyPr/>
                    <a:lstStyle/>
                    <a:p>
                      <a:pPr algn="ctr">
                        <a:lnSpc>
                          <a:spcPct val="115000"/>
                        </a:lnSpc>
                        <a:spcBef>
                          <a:spcPts val="200"/>
                        </a:spcBef>
                        <a:spcAft>
                          <a:spcPts val="200"/>
                        </a:spcAft>
                      </a:pP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tc>
                <a:extLst>
                  <a:ext uri="{0D108BD9-81ED-4DB2-BD59-A6C34878D82A}">
                    <a16:rowId xmlns:a16="http://schemas.microsoft.com/office/drawing/2014/main" val="3913322504"/>
                  </a:ext>
                </a:extLst>
              </a:tr>
              <a:tr h="963320">
                <a:tc>
                  <a:txBody>
                    <a:bodyPr/>
                    <a:lstStyle/>
                    <a:p>
                      <a:pPr algn="ctr">
                        <a:lnSpc>
                          <a:spcPct val="115000"/>
                        </a:lnSpc>
                        <a:spcBef>
                          <a:spcPts val="200"/>
                        </a:spcBef>
                        <a:spcAft>
                          <a:spcPts val="200"/>
                        </a:spcAft>
                      </a:pPr>
                      <a:r>
                        <a:rPr lang="en-GB" sz="1300">
                          <a:effectLst/>
                          <a:latin typeface="Arial" panose="020B0604020202020204" pitchFamily="34" charset="0"/>
                          <a:cs typeface="Arial" panose="020B0604020202020204" pitchFamily="34" charset="0"/>
                        </a:rPr>
                        <a:t>1</a:t>
                      </a:r>
                      <a:endParaRPr lang="en-GB" sz="130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tc>
                  <a:txBody>
                    <a:bodyPr/>
                    <a:lstStyle/>
                    <a:p>
                      <a:pP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The Data Service Provider (DSP) will measure the time taken for Service Reference Variants (SRVs) to reach the CSP and / or S1SP, measuring from receipt of the SRV from the Service User, the time taken in the DSP system to the time the SRV is passed to the CSP or S1SP.</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extLst>
                  <a:ext uri="{0D108BD9-81ED-4DB2-BD59-A6C34878D82A}">
                    <a16:rowId xmlns:a16="http://schemas.microsoft.com/office/drawing/2014/main" val="435874776"/>
                  </a:ext>
                </a:extLst>
              </a:tr>
              <a:tr h="963320">
                <a:tc>
                  <a:txBody>
                    <a:bodyPr/>
                    <a:lstStyle/>
                    <a:p>
                      <a:pPr algn="ctr">
                        <a:lnSpc>
                          <a:spcPct val="115000"/>
                        </a:lnSpc>
                        <a:spcBef>
                          <a:spcPts val="200"/>
                        </a:spcBef>
                        <a:spcAft>
                          <a:spcPts val="200"/>
                        </a:spcAft>
                      </a:pPr>
                      <a:r>
                        <a:rPr lang="en-GB" sz="1300">
                          <a:effectLst/>
                          <a:latin typeface="Arial" panose="020B0604020202020204" pitchFamily="34" charset="0"/>
                          <a:cs typeface="Arial" panose="020B0604020202020204" pitchFamily="34" charset="0"/>
                        </a:rPr>
                        <a:t>2</a:t>
                      </a:r>
                      <a:endParaRPr lang="en-GB" sz="130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tc>
                  <a:txBody>
                    <a:bodyPr/>
                    <a:lstStyle/>
                    <a:p>
                      <a:pP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The DSP will measure the time taken for SRV responses and Alerts to reach the Service User, measuring from receipt of the SRV response / Alert from the CSP or S1SP through to the time the SRV response / Alert leaves the DSP system and is passed to the Service User and the DSP receives the handshake from that Service User.</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extLst>
                  <a:ext uri="{0D108BD9-81ED-4DB2-BD59-A6C34878D82A}">
                    <a16:rowId xmlns:a16="http://schemas.microsoft.com/office/drawing/2014/main" val="1415649669"/>
                  </a:ext>
                </a:extLst>
              </a:tr>
              <a:tr h="963320">
                <a:tc>
                  <a:txBody>
                    <a:bodyPr/>
                    <a:lstStyle/>
                    <a:p>
                      <a:pPr algn="ctr">
                        <a:lnSpc>
                          <a:spcPct val="115000"/>
                        </a:lnSpc>
                        <a:spcBef>
                          <a:spcPts val="200"/>
                        </a:spcBef>
                        <a:spcAft>
                          <a:spcPts val="200"/>
                        </a:spcAft>
                      </a:pPr>
                      <a:r>
                        <a:rPr lang="en-GB" sz="1300">
                          <a:effectLst/>
                          <a:latin typeface="Arial" panose="020B0604020202020204" pitchFamily="34" charset="0"/>
                          <a:cs typeface="Arial" panose="020B0604020202020204" pitchFamily="34" charset="0"/>
                        </a:rPr>
                        <a:t>3</a:t>
                      </a:r>
                      <a:endParaRPr lang="en-GB" sz="130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tc>
                  <a:txBody>
                    <a:bodyPr/>
                    <a:lstStyle/>
                    <a:p>
                      <a:pP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The CSP and / or S1SP will measure the time taken for SRVs to reach the Communications Hub / Home Area Network (HAN) border, measuring from receipt of the SRV from the DSP, the time taken in the CSP / S1SP system to the time the SRV reaches the Communications Hub / HAN border (or S1SP equivalent).</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extLst>
                  <a:ext uri="{0D108BD9-81ED-4DB2-BD59-A6C34878D82A}">
                    <a16:rowId xmlns:a16="http://schemas.microsoft.com/office/drawing/2014/main" val="1354315614"/>
                  </a:ext>
                </a:extLst>
              </a:tr>
              <a:tr h="963320">
                <a:tc>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4</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tc>
                  <a:txBody>
                    <a:bodyPr/>
                    <a:lstStyle/>
                    <a:p>
                      <a:pP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The CSP and / or S1SP will measure the time taken for SRV responses and Alerts to reach the DSP, measuring from receipt of the SRV response / Alert at the Communications Hub / HAN border (or S1SP equivalent), to the time it reaches the DSP.</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extLst>
                  <a:ext uri="{0D108BD9-81ED-4DB2-BD59-A6C34878D82A}">
                    <a16:rowId xmlns:a16="http://schemas.microsoft.com/office/drawing/2014/main" val="2678463445"/>
                  </a:ext>
                </a:extLst>
              </a:tr>
            </a:tbl>
          </a:graphicData>
        </a:graphic>
      </p:graphicFrame>
    </p:spTree>
    <p:extLst>
      <p:ext uri="{BB962C8B-B14F-4D97-AF65-F5344CB8AC3E}">
        <p14:creationId xmlns:p14="http://schemas.microsoft.com/office/powerpoint/2010/main" val="37485983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dirty="0"/>
              <a:t>Business requirements 2 </a:t>
            </a:r>
            <a:endParaRPr lang="en-NZ" altLang="en-GB" dirty="0"/>
          </a:p>
        </p:txBody>
      </p:sp>
      <p:sp>
        <p:nvSpPr>
          <p:cNvPr id="5" name="Slide Number Placeholder 4"/>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43</a:t>
            </a:fld>
            <a:endParaRPr lang="en-GB">
              <a:solidFill>
                <a:srgbClr val="FFFFFF"/>
              </a:solidFill>
              <a:latin typeface="Calibri"/>
            </a:endParaRPr>
          </a:p>
        </p:txBody>
      </p:sp>
      <p:sp>
        <p:nvSpPr>
          <p:cNvPr id="3" name="TextBox 2">
            <a:extLst>
              <a:ext uri="{FF2B5EF4-FFF2-40B4-BE49-F238E27FC236}">
                <a16:creationId xmlns:a16="http://schemas.microsoft.com/office/drawing/2014/main" id="{FB5DDE05-BDF8-6C75-447D-181B4DBB57F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MP217 ‘Obtaining Timestamps to allow Target Response Time Measurements’</a:t>
            </a:r>
            <a:endParaRPr lang="en-GB" sz="1715" dirty="0">
              <a:solidFill>
                <a:srgbClr val="FFFFFF">
                  <a:lumMod val="95000"/>
                </a:srgbClr>
              </a:solidFill>
              <a:latin typeface="Calibri"/>
            </a:endParaRPr>
          </a:p>
        </p:txBody>
      </p:sp>
      <p:graphicFrame>
        <p:nvGraphicFramePr>
          <p:cNvPr id="12" name="Table 11">
            <a:extLst>
              <a:ext uri="{FF2B5EF4-FFF2-40B4-BE49-F238E27FC236}">
                <a16:creationId xmlns:a16="http://schemas.microsoft.com/office/drawing/2014/main" id="{32C13767-59B9-3A44-A732-56ADDA101DE3}"/>
              </a:ext>
            </a:extLst>
          </p:cNvPr>
          <p:cNvGraphicFramePr>
            <a:graphicFrameLocks noGrp="1"/>
          </p:cNvGraphicFramePr>
          <p:nvPr/>
        </p:nvGraphicFramePr>
        <p:xfrm>
          <a:off x="729146" y="1142897"/>
          <a:ext cx="9942732" cy="4764464"/>
        </p:xfrm>
        <a:graphic>
          <a:graphicData uri="http://schemas.openxmlformats.org/drawingml/2006/table">
            <a:tbl>
              <a:tblPr firstRow="1" firstCol="1" bandRow="1">
                <a:tableStyleId>{5C22544A-7EE6-4342-B048-85BDC9FD1C3A}</a:tableStyleId>
              </a:tblPr>
              <a:tblGrid>
                <a:gridCol w="654231">
                  <a:extLst>
                    <a:ext uri="{9D8B030D-6E8A-4147-A177-3AD203B41FA5}">
                      <a16:colId xmlns:a16="http://schemas.microsoft.com/office/drawing/2014/main" val="36216350"/>
                    </a:ext>
                  </a:extLst>
                </a:gridCol>
                <a:gridCol w="9288501">
                  <a:extLst>
                    <a:ext uri="{9D8B030D-6E8A-4147-A177-3AD203B41FA5}">
                      <a16:colId xmlns:a16="http://schemas.microsoft.com/office/drawing/2014/main" val="3551827191"/>
                    </a:ext>
                  </a:extLst>
                </a:gridCol>
              </a:tblGrid>
              <a:tr h="455592">
                <a:tc gridSpan="2">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Business Requirements</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tc>
                <a:tc hMerge="1">
                  <a:txBody>
                    <a:bodyPr/>
                    <a:lstStyle/>
                    <a:p>
                      <a:endParaRPr lang="en-GB"/>
                    </a:p>
                  </a:txBody>
                  <a:tcPr/>
                </a:tc>
                <a:extLst>
                  <a:ext uri="{0D108BD9-81ED-4DB2-BD59-A6C34878D82A}">
                    <a16:rowId xmlns:a16="http://schemas.microsoft.com/office/drawing/2014/main" val="3552930755"/>
                  </a:ext>
                </a:extLst>
              </a:tr>
              <a:tr h="455592">
                <a:tc>
                  <a:txBody>
                    <a:bodyPr/>
                    <a:lstStyle/>
                    <a:p>
                      <a:pPr algn="ctr">
                        <a:lnSpc>
                          <a:spcPct val="115000"/>
                        </a:lnSpc>
                        <a:spcBef>
                          <a:spcPts val="200"/>
                        </a:spcBef>
                        <a:spcAft>
                          <a:spcPts val="200"/>
                        </a:spcAft>
                      </a:pPr>
                      <a:r>
                        <a:rPr lang="en-GB" sz="1300">
                          <a:effectLst/>
                          <a:latin typeface="Arial" panose="020B0604020202020204" pitchFamily="34" charset="0"/>
                          <a:cs typeface="Arial" panose="020B0604020202020204" pitchFamily="34" charset="0"/>
                        </a:rPr>
                        <a:t>Ref.</a:t>
                      </a:r>
                      <a:endParaRPr lang="en-GB" sz="130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tc>
                <a:tc>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Requirement</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tc>
                <a:extLst>
                  <a:ext uri="{0D108BD9-81ED-4DB2-BD59-A6C34878D82A}">
                    <a16:rowId xmlns:a16="http://schemas.microsoft.com/office/drawing/2014/main" val="3913322504"/>
                  </a:ext>
                </a:extLst>
              </a:tr>
              <a:tr h="963320">
                <a:tc>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5</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tc>
                  <a:txBody>
                    <a:bodyPr/>
                    <a:lstStyle/>
                    <a:p>
                      <a:pP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The DSP / CSP / S1SP Reporting to Data Communications Company (DCC) should identify individual SRVs and Alerts, date, time and Global Unique Identifier (GUID) in a file format to be agreed with DCC.</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extLst>
                  <a:ext uri="{0D108BD9-81ED-4DB2-BD59-A6C34878D82A}">
                    <a16:rowId xmlns:a16="http://schemas.microsoft.com/office/drawing/2014/main" val="435874776"/>
                  </a:ext>
                </a:extLst>
              </a:tr>
              <a:tr h="963320">
                <a:tc>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6</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tc>
                  <a:txBody>
                    <a:bodyPr/>
                    <a:lstStyle/>
                    <a:p>
                      <a:pP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Reporting will contain the performance of each SRV-type in the production system, dimensioned by region, meter type (ESME / GSME), and specification (SMETS1 / SMETS2) where applicable.</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extLst>
                  <a:ext uri="{0D108BD9-81ED-4DB2-BD59-A6C34878D82A}">
                    <a16:rowId xmlns:a16="http://schemas.microsoft.com/office/drawing/2014/main" val="1415649669"/>
                  </a:ext>
                </a:extLst>
              </a:tr>
              <a:tr h="963320">
                <a:tc>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7</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tc>
                  <a:txBody>
                    <a:bodyPr/>
                    <a:lstStyle/>
                    <a:p>
                      <a:pP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The DCC will receive all initial reports from Service Providers within 2 Working Days of month end, with a final report agreed with DCC within 5 Working Days of Month End.</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extLst>
                  <a:ext uri="{0D108BD9-81ED-4DB2-BD59-A6C34878D82A}">
                    <a16:rowId xmlns:a16="http://schemas.microsoft.com/office/drawing/2014/main" val="1354315614"/>
                  </a:ext>
                </a:extLst>
              </a:tr>
              <a:tr h="963320">
                <a:tc>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8</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tc>
                  <a:txBody>
                    <a:bodyPr/>
                    <a:lstStyle/>
                    <a:p>
                      <a:pP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Regarding reporting, each Service Provider shall exclude the time for any SRVs quarantined by the Anomaly Detection Attributes (ADA) or Anomaly Detection Threshold (ADT) processes.</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extLst>
                  <a:ext uri="{0D108BD9-81ED-4DB2-BD59-A6C34878D82A}">
                    <a16:rowId xmlns:a16="http://schemas.microsoft.com/office/drawing/2014/main" val="2678463445"/>
                  </a:ext>
                </a:extLst>
              </a:tr>
            </a:tbl>
          </a:graphicData>
        </a:graphic>
      </p:graphicFrame>
    </p:spTree>
    <p:extLst>
      <p:ext uri="{BB962C8B-B14F-4D97-AF65-F5344CB8AC3E}">
        <p14:creationId xmlns:p14="http://schemas.microsoft.com/office/powerpoint/2010/main" val="29400352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dirty="0"/>
              <a:t>Business requirements 3 </a:t>
            </a:r>
            <a:endParaRPr lang="en-NZ" altLang="en-GB" dirty="0"/>
          </a:p>
        </p:txBody>
      </p:sp>
      <p:sp>
        <p:nvSpPr>
          <p:cNvPr id="5" name="Slide Number Placeholder 4"/>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44</a:t>
            </a:fld>
            <a:endParaRPr lang="en-GB">
              <a:solidFill>
                <a:srgbClr val="FFFFFF"/>
              </a:solidFill>
              <a:latin typeface="Calibri"/>
            </a:endParaRPr>
          </a:p>
        </p:txBody>
      </p:sp>
      <p:sp>
        <p:nvSpPr>
          <p:cNvPr id="3" name="TextBox 2">
            <a:extLst>
              <a:ext uri="{FF2B5EF4-FFF2-40B4-BE49-F238E27FC236}">
                <a16:creationId xmlns:a16="http://schemas.microsoft.com/office/drawing/2014/main" id="{FB5DDE05-BDF8-6C75-447D-181B4DBB57F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MP217 ‘Obtaining Timestamps to allow Target Response Time Measurements’</a:t>
            </a:r>
            <a:endParaRPr lang="en-GB" sz="1715" dirty="0">
              <a:solidFill>
                <a:srgbClr val="FFFFFF">
                  <a:lumMod val="95000"/>
                </a:srgbClr>
              </a:solidFill>
              <a:latin typeface="Calibri"/>
            </a:endParaRPr>
          </a:p>
        </p:txBody>
      </p:sp>
      <p:graphicFrame>
        <p:nvGraphicFramePr>
          <p:cNvPr id="12" name="Table 11">
            <a:extLst>
              <a:ext uri="{FF2B5EF4-FFF2-40B4-BE49-F238E27FC236}">
                <a16:creationId xmlns:a16="http://schemas.microsoft.com/office/drawing/2014/main" id="{32C13767-59B9-3A44-A732-56ADDA101DE3}"/>
              </a:ext>
            </a:extLst>
          </p:cNvPr>
          <p:cNvGraphicFramePr>
            <a:graphicFrameLocks noGrp="1"/>
          </p:cNvGraphicFramePr>
          <p:nvPr/>
        </p:nvGraphicFramePr>
        <p:xfrm>
          <a:off x="729146" y="1142898"/>
          <a:ext cx="9942732" cy="3801144"/>
        </p:xfrm>
        <a:graphic>
          <a:graphicData uri="http://schemas.openxmlformats.org/drawingml/2006/table">
            <a:tbl>
              <a:tblPr firstRow="1" firstCol="1" bandRow="1">
                <a:tableStyleId>{5C22544A-7EE6-4342-B048-85BDC9FD1C3A}</a:tableStyleId>
              </a:tblPr>
              <a:tblGrid>
                <a:gridCol w="654231">
                  <a:extLst>
                    <a:ext uri="{9D8B030D-6E8A-4147-A177-3AD203B41FA5}">
                      <a16:colId xmlns:a16="http://schemas.microsoft.com/office/drawing/2014/main" val="36216350"/>
                    </a:ext>
                  </a:extLst>
                </a:gridCol>
                <a:gridCol w="9288501">
                  <a:extLst>
                    <a:ext uri="{9D8B030D-6E8A-4147-A177-3AD203B41FA5}">
                      <a16:colId xmlns:a16="http://schemas.microsoft.com/office/drawing/2014/main" val="3551827191"/>
                    </a:ext>
                  </a:extLst>
                </a:gridCol>
              </a:tblGrid>
              <a:tr h="455592">
                <a:tc gridSpan="2">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Business Requirements</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tc>
                <a:tc hMerge="1">
                  <a:txBody>
                    <a:bodyPr/>
                    <a:lstStyle/>
                    <a:p>
                      <a:endParaRPr lang="en-GB"/>
                    </a:p>
                  </a:txBody>
                  <a:tcPr/>
                </a:tc>
                <a:extLst>
                  <a:ext uri="{0D108BD9-81ED-4DB2-BD59-A6C34878D82A}">
                    <a16:rowId xmlns:a16="http://schemas.microsoft.com/office/drawing/2014/main" val="3552930755"/>
                  </a:ext>
                </a:extLst>
              </a:tr>
              <a:tr h="455592">
                <a:tc>
                  <a:txBody>
                    <a:bodyPr/>
                    <a:lstStyle/>
                    <a:p>
                      <a:pPr algn="ctr">
                        <a:lnSpc>
                          <a:spcPct val="115000"/>
                        </a:lnSpc>
                        <a:spcBef>
                          <a:spcPts val="200"/>
                        </a:spcBef>
                        <a:spcAft>
                          <a:spcPts val="200"/>
                        </a:spcAft>
                      </a:pPr>
                      <a:r>
                        <a:rPr lang="en-GB" sz="1300">
                          <a:effectLst/>
                          <a:latin typeface="Arial" panose="020B0604020202020204" pitchFamily="34" charset="0"/>
                          <a:cs typeface="Arial" panose="020B0604020202020204" pitchFamily="34" charset="0"/>
                        </a:rPr>
                        <a:t>Ref.</a:t>
                      </a:r>
                      <a:endParaRPr lang="en-GB" sz="130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tc>
                <a:tc>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Requirement</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tc>
                <a:extLst>
                  <a:ext uri="{0D108BD9-81ED-4DB2-BD59-A6C34878D82A}">
                    <a16:rowId xmlns:a16="http://schemas.microsoft.com/office/drawing/2014/main" val="3913322504"/>
                  </a:ext>
                </a:extLst>
              </a:tr>
              <a:tr h="963320">
                <a:tc>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9</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tc>
                  <a:txBody>
                    <a:bodyPr/>
                    <a:lstStyle/>
                    <a:p>
                      <a:pP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The target levels for each Target Response Time (TRT) will be at 96% as a minimum, with an optimal level of 99% against contracted performance.</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extLst>
                  <a:ext uri="{0D108BD9-81ED-4DB2-BD59-A6C34878D82A}">
                    <a16:rowId xmlns:a16="http://schemas.microsoft.com/office/drawing/2014/main" val="435874776"/>
                  </a:ext>
                </a:extLst>
              </a:tr>
              <a:tr h="963320">
                <a:tc>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10</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tc>
                  <a:txBody>
                    <a:bodyPr/>
                    <a:lstStyle/>
                    <a:p>
                      <a:pP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The DCC is to align its Service Provider contracts to these new performance standards that have been obtained through requirements 1, 2, 3 and 4 of this document.</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extLst>
                  <a:ext uri="{0D108BD9-81ED-4DB2-BD59-A6C34878D82A}">
                    <a16:rowId xmlns:a16="http://schemas.microsoft.com/office/drawing/2014/main" val="1415649669"/>
                  </a:ext>
                </a:extLst>
              </a:tr>
              <a:tr h="963320">
                <a:tc>
                  <a:txBody>
                    <a:bodyPr/>
                    <a:lstStyle/>
                    <a:p>
                      <a:pPr algn="ct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11</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tc>
                  <a:txBody>
                    <a:bodyPr/>
                    <a:lstStyle/>
                    <a:p>
                      <a:pPr>
                        <a:lnSpc>
                          <a:spcPct val="115000"/>
                        </a:lnSpc>
                        <a:spcBef>
                          <a:spcPts val="200"/>
                        </a:spcBef>
                        <a:spcAft>
                          <a:spcPts val="200"/>
                        </a:spcAft>
                      </a:pPr>
                      <a:r>
                        <a:rPr lang="en-GB" sz="1300" dirty="0">
                          <a:effectLst/>
                          <a:latin typeface="Arial" panose="020B0604020202020204" pitchFamily="34" charset="0"/>
                          <a:cs typeface="Arial" panose="020B0604020202020204" pitchFamily="34" charset="0"/>
                        </a:rPr>
                        <a:t>The DCC’s service performance is to be compliant against these new performance standards.</a:t>
                      </a:r>
                      <a:endParaRPr lang="en-GB" sz="13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txBody>
                  <a:tcPr marL="46615" marR="46615" marT="0" marB="0" anchor="ctr"/>
                </a:tc>
                <a:extLst>
                  <a:ext uri="{0D108BD9-81ED-4DB2-BD59-A6C34878D82A}">
                    <a16:rowId xmlns:a16="http://schemas.microsoft.com/office/drawing/2014/main" val="1354315614"/>
                  </a:ext>
                </a:extLst>
              </a:tr>
            </a:tbl>
          </a:graphicData>
        </a:graphic>
      </p:graphicFrame>
    </p:spTree>
    <p:extLst>
      <p:ext uri="{BB962C8B-B14F-4D97-AF65-F5344CB8AC3E}">
        <p14:creationId xmlns:p14="http://schemas.microsoft.com/office/powerpoint/2010/main" val="20492199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a:t>Questions for the Working Group</a:t>
            </a:r>
            <a:endParaRPr lang="en-NZ" altLang="en-GB"/>
          </a:p>
        </p:txBody>
      </p:sp>
      <p:sp>
        <p:nvSpPr>
          <p:cNvPr id="5" name="Slide Number Placeholder 4"/>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45</a:t>
            </a:fld>
            <a:endParaRPr lang="en-GB">
              <a:solidFill>
                <a:srgbClr val="FFFFFF"/>
              </a:solidFill>
              <a:latin typeface="Calibri"/>
            </a:endParaRPr>
          </a:p>
        </p:txBody>
      </p:sp>
      <p:sp>
        <p:nvSpPr>
          <p:cNvPr id="10" name="Rectangle: Rounded Corners 9">
            <a:extLst>
              <a:ext uri="{FF2B5EF4-FFF2-40B4-BE49-F238E27FC236}">
                <a16:creationId xmlns:a16="http://schemas.microsoft.com/office/drawing/2014/main" id="{8608231B-0ACD-4835-998C-25AB85A4ACAE}"/>
              </a:ext>
            </a:extLst>
          </p:cNvPr>
          <p:cNvSpPr/>
          <p:nvPr/>
        </p:nvSpPr>
        <p:spPr>
          <a:xfrm>
            <a:off x="1740890" y="2417670"/>
            <a:ext cx="8211745" cy="1193674"/>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2287" dirty="0">
                <a:solidFill>
                  <a:prstClr val="white"/>
                </a:solidFill>
                <a:latin typeface="Calibri" panose="020F0502020204030204"/>
              </a:rPr>
              <a:t>Does the Working Group have any feedback ahead of the Preliminary Assessment request?</a:t>
            </a:r>
          </a:p>
        </p:txBody>
      </p:sp>
      <p:sp>
        <p:nvSpPr>
          <p:cNvPr id="3" name="TextBox 2">
            <a:extLst>
              <a:ext uri="{FF2B5EF4-FFF2-40B4-BE49-F238E27FC236}">
                <a16:creationId xmlns:a16="http://schemas.microsoft.com/office/drawing/2014/main" id="{FB5DDE05-BDF8-6C75-447D-181B4DBB57F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dirty="0">
                <a:solidFill>
                  <a:srgbClr val="FFFFFF">
                    <a:lumMod val="95000"/>
                  </a:srgbClr>
                </a:solidFill>
                <a:latin typeface="Calibri"/>
              </a:rPr>
              <a:t>MP217 ‘Obtaining Timestamps to allow Target Response Time Measurements’</a:t>
            </a:r>
          </a:p>
        </p:txBody>
      </p:sp>
    </p:spTree>
    <p:extLst>
      <p:ext uri="{BB962C8B-B14F-4D97-AF65-F5344CB8AC3E}">
        <p14:creationId xmlns:p14="http://schemas.microsoft.com/office/powerpoint/2010/main" val="25106633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Next steps</a:t>
            </a:r>
            <a:endParaRPr lang="en-NZ" altLang="en-GB"/>
          </a:p>
        </p:txBody>
      </p:sp>
      <p:sp>
        <p:nvSpPr>
          <p:cNvPr id="5" name="Slide Number Placeholder 4"/>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46</a:t>
            </a:fld>
            <a:endParaRPr lang="en-GB">
              <a:solidFill>
                <a:srgbClr val="FFFFFF"/>
              </a:solidFill>
              <a:latin typeface="Calibri"/>
            </a:endParaRPr>
          </a:p>
        </p:txBody>
      </p:sp>
      <p:graphicFrame>
        <p:nvGraphicFramePr>
          <p:cNvPr id="6" name="Content Placeholder 5">
            <a:extLst>
              <a:ext uri="{FF2B5EF4-FFF2-40B4-BE49-F238E27FC236}">
                <a16:creationId xmlns:a16="http://schemas.microsoft.com/office/drawing/2014/main" id="{885E3B07-856E-46CC-B07C-DAF95DF979C5}"/>
              </a:ext>
            </a:extLst>
          </p:cNvPr>
          <p:cNvGraphicFramePr>
            <a:graphicFrameLocks/>
          </p:cNvGraphicFramePr>
          <p:nvPr/>
        </p:nvGraphicFramePr>
        <p:xfrm>
          <a:off x="836435" y="1533801"/>
          <a:ext cx="10020656" cy="3681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28F2745-87CE-A94C-AF99-95293ED28DEC}"/>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MP217 ‘Obtaining Timestamps to allow Target Response Time Measurements’</a:t>
            </a:r>
            <a:endParaRPr lang="en-GB" sz="1715" dirty="0">
              <a:solidFill>
                <a:srgbClr val="FFFFFF">
                  <a:lumMod val="95000"/>
                </a:srgbClr>
              </a:solidFill>
              <a:latin typeface="Calibri"/>
            </a:endParaRPr>
          </a:p>
        </p:txBody>
      </p:sp>
    </p:spTree>
    <p:extLst>
      <p:ext uri="{BB962C8B-B14F-4D97-AF65-F5344CB8AC3E}">
        <p14:creationId xmlns:p14="http://schemas.microsoft.com/office/powerpoint/2010/main" val="34562067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Any further comments? </a:t>
            </a:r>
          </a:p>
        </p:txBody>
      </p:sp>
      <p:sp>
        <p:nvSpPr>
          <p:cNvPr id="4" name="Text Placeholder 3"/>
          <p:cNvSpPr>
            <a:spLocks noGrp="1"/>
          </p:cNvSpPr>
          <p:nvPr>
            <p:ph type="body" sz="quarter" idx="13"/>
          </p:nvPr>
        </p:nvSpPr>
        <p:spPr/>
        <p:txBody>
          <a:bodyPr>
            <a:normAutofit/>
          </a:bodyPr>
          <a:lstStyle/>
          <a:p>
            <a:r>
              <a:rPr lang="en-NZ" altLang="en-GB" sz="3049" dirty="0"/>
              <a:t>Bradley Baker</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26994112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GB" dirty="0"/>
              <a:t>DP219 ‘Accessing Consumption Data on behalf of SEC Parties’  </a:t>
            </a:r>
          </a:p>
        </p:txBody>
      </p:sp>
      <p:sp>
        <p:nvSpPr>
          <p:cNvPr id="4" name="Text Placeholder 3"/>
          <p:cNvSpPr>
            <a:spLocks noGrp="1"/>
          </p:cNvSpPr>
          <p:nvPr>
            <p:ph type="body" sz="quarter" idx="13"/>
          </p:nvPr>
        </p:nvSpPr>
        <p:spPr>
          <a:xfrm>
            <a:off x="709360" y="2003231"/>
            <a:ext cx="10723703" cy="788609"/>
          </a:xfrm>
        </p:spPr>
        <p:txBody>
          <a:bodyPr>
            <a:normAutofit fontScale="77500" lnSpcReduction="20000"/>
          </a:bodyPr>
          <a:lstStyle/>
          <a:p>
            <a:endParaRPr lang="en-GB" altLang="en-GB" sz="3049" dirty="0"/>
          </a:p>
          <a:p>
            <a:r>
              <a:rPr lang="en-GB" altLang="en-GB" sz="3049" dirty="0"/>
              <a:t>raised by Matt Roderick  </a:t>
            </a:r>
            <a:endParaRPr lang="en-NZ" altLang="en-GB" sz="3049" dirty="0"/>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39970025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Objectives of the Working Group</a:t>
            </a:r>
            <a:endParaRPr lang="en-NZ" altLang="en-GB"/>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49</a:t>
            </a:fld>
            <a:endParaRPr lang="en-GB">
              <a:solidFill>
                <a:srgbClr val="FFFFFF"/>
              </a:solidFill>
              <a:latin typeface="Calibri"/>
            </a:endParaRPr>
          </a:p>
        </p:txBody>
      </p:sp>
      <p:sp>
        <p:nvSpPr>
          <p:cNvPr id="11" name="TextBox 2">
            <a:extLst>
              <a:ext uri="{FF2B5EF4-FFF2-40B4-BE49-F238E27FC236}">
                <a16:creationId xmlns:a16="http://schemas.microsoft.com/office/drawing/2014/main" id="{83989706-E61E-45C4-810E-CEE48B2F5F7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dirty="0">
                <a:solidFill>
                  <a:srgbClr val="FFFFFF">
                    <a:lumMod val="95000"/>
                  </a:srgbClr>
                </a:solidFill>
                <a:latin typeface="Calibri"/>
              </a:rPr>
              <a:t>DP219 ‘Accessing Consumption Data on behalf of SEC Parties’</a:t>
            </a:r>
          </a:p>
        </p:txBody>
      </p:sp>
      <p:sp>
        <p:nvSpPr>
          <p:cNvPr id="12" name="Rectangle: Rounded Corners 11">
            <a:extLst>
              <a:ext uri="{FF2B5EF4-FFF2-40B4-BE49-F238E27FC236}">
                <a16:creationId xmlns:a16="http://schemas.microsoft.com/office/drawing/2014/main" id="{A8EF595C-6EC2-4558-BA2A-699A6E76328F}"/>
              </a:ext>
            </a:extLst>
          </p:cNvPr>
          <p:cNvSpPr/>
          <p:nvPr/>
        </p:nvSpPr>
        <p:spPr>
          <a:xfrm>
            <a:off x="3765752" y="2993744"/>
            <a:ext cx="5326074"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905" dirty="0">
                <a:solidFill>
                  <a:prstClr val="white"/>
                </a:solidFill>
                <a:latin typeface="Calibri" panose="020F0502020204030204"/>
              </a:rPr>
              <a:t>The issue defined</a:t>
            </a:r>
          </a:p>
        </p:txBody>
      </p:sp>
      <p:sp>
        <p:nvSpPr>
          <p:cNvPr id="13" name="Rectangle: Rounded Corners 12">
            <a:extLst>
              <a:ext uri="{FF2B5EF4-FFF2-40B4-BE49-F238E27FC236}">
                <a16:creationId xmlns:a16="http://schemas.microsoft.com/office/drawing/2014/main" id="{ECFEBAEF-A69C-4966-A77F-E0A39F9BD393}"/>
              </a:ext>
            </a:extLst>
          </p:cNvPr>
          <p:cNvSpPr/>
          <p:nvPr/>
        </p:nvSpPr>
        <p:spPr>
          <a:xfrm>
            <a:off x="2120936" y="2993744"/>
            <a:ext cx="1564858"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905" dirty="0">
                <a:solidFill>
                  <a:prstClr val="white"/>
                </a:solidFill>
                <a:latin typeface="Calibri" panose="020F0502020204030204"/>
              </a:rPr>
              <a:t>AGREE</a:t>
            </a:r>
          </a:p>
        </p:txBody>
      </p:sp>
      <p:sp>
        <p:nvSpPr>
          <p:cNvPr id="15" name="Rectangle: Rounded Corners 14">
            <a:extLst>
              <a:ext uri="{FF2B5EF4-FFF2-40B4-BE49-F238E27FC236}">
                <a16:creationId xmlns:a16="http://schemas.microsoft.com/office/drawing/2014/main" id="{46A4DE46-FC1B-46C3-B0AF-EA7168475E35}"/>
              </a:ext>
            </a:extLst>
          </p:cNvPr>
          <p:cNvSpPr/>
          <p:nvPr/>
        </p:nvSpPr>
        <p:spPr>
          <a:xfrm>
            <a:off x="3765752" y="4274023"/>
            <a:ext cx="5326074"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905">
                <a:solidFill>
                  <a:prstClr val="white"/>
                </a:solidFill>
                <a:latin typeface="Calibri" panose="020F0502020204030204"/>
              </a:rPr>
              <a:t>Next steps</a:t>
            </a:r>
          </a:p>
        </p:txBody>
      </p:sp>
      <p:sp>
        <p:nvSpPr>
          <p:cNvPr id="16" name="Rectangle: Rounded Corners 15">
            <a:extLst>
              <a:ext uri="{FF2B5EF4-FFF2-40B4-BE49-F238E27FC236}">
                <a16:creationId xmlns:a16="http://schemas.microsoft.com/office/drawing/2014/main" id="{BC403C1E-E28D-4769-B2FA-CAC5698C9B09}"/>
              </a:ext>
            </a:extLst>
          </p:cNvPr>
          <p:cNvSpPr/>
          <p:nvPr/>
        </p:nvSpPr>
        <p:spPr>
          <a:xfrm>
            <a:off x="2120936" y="4277157"/>
            <a:ext cx="1564858"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905">
                <a:solidFill>
                  <a:prstClr val="white"/>
                </a:solidFill>
                <a:latin typeface="Calibri" panose="020F0502020204030204"/>
              </a:rPr>
              <a:t>AGREE</a:t>
            </a:r>
          </a:p>
        </p:txBody>
      </p:sp>
      <p:sp>
        <p:nvSpPr>
          <p:cNvPr id="3" name="Rectangle: Rounded Corners 2">
            <a:extLst>
              <a:ext uri="{FF2B5EF4-FFF2-40B4-BE49-F238E27FC236}">
                <a16:creationId xmlns:a16="http://schemas.microsoft.com/office/drawing/2014/main" id="{E03F5BBC-BC3D-6469-4F1A-E8760F44C7EF}"/>
              </a:ext>
            </a:extLst>
          </p:cNvPr>
          <p:cNvSpPr/>
          <p:nvPr/>
        </p:nvSpPr>
        <p:spPr>
          <a:xfrm>
            <a:off x="3765752" y="3633883"/>
            <a:ext cx="5326074"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71303">
              <a:defRPr/>
            </a:pPr>
            <a:r>
              <a:rPr lang="en-GB" sz="1905" dirty="0">
                <a:solidFill>
                  <a:prstClr val="white"/>
                </a:solidFill>
                <a:latin typeface="Calibri" panose="020F0502020204030204"/>
              </a:rPr>
              <a:t>The legal text</a:t>
            </a:r>
          </a:p>
        </p:txBody>
      </p:sp>
      <p:sp>
        <p:nvSpPr>
          <p:cNvPr id="4" name="Rectangle: Rounded Corners 3">
            <a:extLst>
              <a:ext uri="{FF2B5EF4-FFF2-40B4-BE49-F238E27FC236}">
                <a16:creationId xmlns:a16="http://schemas.microsoft.com/office/drawing/2014/main" id="{7711D853-39D1-5EFE-31AC-D54B2A7BEBB6}"/>
              </a:ext>
            </a:extLst>
          </p:cNvPr>
          <p:cNvSpPr/>
          <p:nvPr/>
        </p:nvSpPr>
        <p:spPr>
          <a:xfrm>
            <a:off x="2120936" y="3637018"/>
            <a:ext cx="1564858" cy="517971"/>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905" dirty="0">
                <a:solidFill>
                  <a:prstClr val="white"/>
                </a:solidFill>
                <a:latin typeface="Calibri" panose="020F0502020204030204"/>
              </a:rPr>
              <a:t>AGREE</a:t>
            </a:r>
          </a:p>
        </p:txBody>
      </p:sp>
    </p:spTree>
    <p:extLst>
      <p:ext uri="{BB962C8B-B14F-4D97-AF65-F5344CB8AC3E}">
        <p14:creationId xmlns:p14="http://schemas.microsoft.com/office/powerpoint/2010/main" val="1731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a:t>What is the issue?</a:t>
            </a:r>
            <a:endParaRPr lang="en-NZ" altLang="en-GB"/>
          </a:p>
        </p:txBody>
      </p:sp>
      <p:sp>
        <p:nvSpPr>
          <p:cNvPr id="5" name="Slide Number Placeholder 4"/>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5</a:t>
            </a:fld>
            <a:endParaRPr lang="en-GB">
              <a:solidFill>
                <a:srgbClr val="FFFFFF"/>
              </a:solidFill>
              <a:latin typeface="Calibri"/>
            </a:endParaRPr>
          </a:p>
        </p:txBody>
      </p:sp>
      <p:sp>
        <p:nvSpPr>
          <p:cNvPr id="10" name="Rectangle: Rounded Corners 9">
            <a:extLst>
              <a:ext uri="{FF2B5EF4-FFF2-40B4-BE49-F238E27FC236}">
                <a16:creationId xmlns:a16="http://schemas.microsoft.com/office/drawing/2014/main" id="{8608231B-0ACD-4835-998C-25AB85A4ACAE}"/>
              </a:ext>
            </a:extLst>
          </p:cNvPr>
          <p:cNvSpPr/>
          <p:nvPr/>
        </p:nvSpPr>
        <p:spPr>
          <a:xfrm>
            <a:off x="938587" y="1195102"/>
            <a:ext cx="9483560" cy="1147279"/>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2287">
                <a:solidFill>
                  <a:prstClr val="white"/>
                </a:solidFill>
                <a:latin typeface="Calibri" panose="020F0502020204030204"/>
              </a:rPr>
              <a:t>CHTS v1.0 has an Installation Validity Period End Date of 31 January 2023 </a:t>
            </a:r>
          </a:p>
        </p:txBody>
      </p:sp>
      <p:sp>
        <p:nvSpPr>
          <p:cNvPr id="11" name="Rectangle: Rounded Corners 10">
            <a:extLst>
              <a:ext uri="{FF2B5EF4-FFF2-40B4-BE49-F238E27FC236}">
                <a16:creationId xmlns:a16="http://schemas.microsoft.com/office/drawing/2014/main" id="{DE9FA330-D2A2-4FE6-A5DA-FC84DA58CECA}"/>
              </a:ext>
            </a:extLst>
          </p:cNvPr>
          <p:cNvSpPr/>
          <p:nvPr/>
        </p:nvSpPr>
        <p:spPr>
          <a:xfrm>
            <a:off x="938588" y="2411597"/>
            <a:ext cx="9483560" cy="1147279"/>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2287">
                <a:solidFill>
                  <a:prstClr val="white"/>
                </a:solidFill>
                <a:latin typeface="Calibri" panose="020F0502020204030204"/>
              </a:rPr>
              <a:t>CHTS v1.0 also has a Maintenance Validity Period End Date with GBCS v1.1 of 28 February 2023</a:t>
            </a:r>
          </a:p>
        </p:txBody>
      </p:sp>
      <p:sp>
        <p:nvSpPr>
          <p:cNvPr id="12" name="Rectangle: Rounded Corners 11">
            <a:extLst>
              <a:ext uri="{FF2B5EF4-FFF2-40B4-BE49-F238E27FC236}">
                <a16:creationId xmlns:a16="http://schemas.microsoft.com/office/drawing/2014/main" id="{53CC9D9A-F4EF-461D-B332-F781D703A7C8}"/>
              </a:ext>
            </a:extLst>
          </p:cNvPr>
          <p:cNvSpPr/>
          <p:nvPr/>
        </p:nvSpPr>
        <p:spPr>
          <a:xfrm>
            <a:off x="938588" y="3628091"/>
            <a:ext cx="9483560" cy="1147279"/>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2287">
                <a:solidFill>
                  <a:prstClr val="white"/>
                </a:solidFill>
                <a:latin typeface="Calibri" panose="020F0502020204030204"/>
              </a:rPr>
              <a:t>DCC advise as of Nov 22 approximately 200,000 Communications Hubs on these versions not installed</a:t>
            </a:r>
          </a:p>
        </p:txBody>
      </p:sp>
      <p:sp>
        <p:nvSpPr>
          <p:cNvPr id="8" name="Rectangle: Rounded Corners 7">
            <a:extLst>
              <a:ext uri="{FF2B5EF4-FFF2-40B4-BE49-F238E27FC236}">
                <a16:creationId xmlns:a16="http://schemas.microsoft.com/office/drawing/2014/main" id="{F9DE2693-E000-1A57-DA77-24EA81F6D86D}"/>
              </a:ext>
            </a:extLst>
          </p:cNvPr>
          <p:cNvSpPr/>
          <p:nvPr/>
        </p:nvSpPr>
        <p:spPr>
          <a:xfrm>
            <a:off x="938587" y="4849051"/>
            <a:ext cx="9483560" cy="1147279"/>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2287">
                <a:solidFill>
                  <a:prstClr val="white"/>
                </a:solidFill>
                <a:latin typeface="Calibri" panose="020F0502020204030204"/>
              </a:rPr>
              <a:t>Any Communications Hubs not installed before these dates expire will be non-compliant</a:t>
            </a:r>
          </a:p>
        </p:txBody>
      </p:sp>
      <p:sp>
        <p:nvSpPr>
          <p:cNvPr id="6" name="TextBox 2">
            <a:extLst>
              <a:ext uri="{FF2B5EF4-FFF2-40B4-BE49-F238E27FC236}">
                <a16:creationId xmlns:a16="http://schemas.microsoft.com/office/drawing/2014/main" id="{7270198C-AB8B-4C27-5F81-DAD96E5AC359}"/>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MP221 ‘CHTS v1.0 and GBCS v1.1 Applicability End Date and Maintenance End Date’</a:t>
            </a:r>
          </a:p>
        </p:txBody>
      </p:sp>
    </p:spTree>
    <p:extLst>
      <p:ext uri="{BB962C8B-B14F-4D97-AF65-F5344CB8AC3E}">
        <p14:creationId xmlns:p14="http://schemas.microsoft.com/office/powerpoint/2010/main" val="6257278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dirty="0"/>
              <a:t>DP219: Overview</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29147" y="6122528"/>
            <a:ext cx="8625041" cy="349066"/>
          </a:xfrm>
        </p:spPr>
        <p:txBody>
          <a:bodyPr/>
          <a:lstStyle/>
          <a:p>
            <a:pPr defTabSz="874166"/>
            <a:r>
              <a:rPr lang="en-GB" sz="1721">
                <a:solidFill>
                  <a:srgbClr val="FFFFFF"/>
                </a:solidFill>
                <a:latin typeface="Calibri"/>
              </a:rPr>
              <a:t>DP219 'Accessing Consumption Data on behalf of SEC Parties'</a:t>
            </a:r>
          </a:p>
        </p:txBody>
      </p:sp>
      <p:graphicFrame>
        <p:nvGraphicFramePr>
          <p:cNvPr id="6" name="Diagram 5">
            <a:extLst>
              <a:ext uri="{FF2B5EF4-FFF2-40B4-BE49-F238E27FC236}">
                <a16:creationId xmlns:a16="http://schemas.microsoft.com/office/drawing/2014/main" id="{A8E0CA2D-5B05-4163-9BAD-702968A89EAE}"/>
              </a:ext>
            </a:extLst>
          </p:cNvPr>
          <p:cNvGraphicFramePr/>
          <p:nvPr/>
        </p:nvGraphicFramePr>
        <p:xfrm>
          <a:off x="856632" y="1356805"/>
          <a:ext cx="9670653" cy="4361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34724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dirty="0"/>
              <a:t>DP219: Key Terms </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29147" y="6122528"/>
            <a:ext cx="8625041" cy="349066"/>
          </a:xfrm>
        </p:spPr>
        <p:txBody>
          <a:bodyPr/>
          <a:lstStyle/>
          <a:p>
            <a:pPr defTabSz="874166"/>
            <a:r>
              <a:rPr lang="en-GB" sz="1721">
                <a:solidFill>
                  <a:srgbClr val="FFFFFF"/>
                </a:solidFill>
                <a:latin typeface="Calibri"/>
              </a:rPr>
              <a:t>DP219 'Accessing Consumption Data on behalf of SEC Parties'</a:t>
            </a:r>
          </a:p>
        </p:txBody>
      </p:sp>
      <p:graphicFrame>
        <p:nvGraphicFramePr>
          <p:cNvPr id="6" name="Diagram 5">
            <a:extLst>
              <a:ext uri="{FF2B5EF4-FFF2-40B4-BE49-F238E27FC236}">
                <a16:creationId xmlns:a16="http://schemas.microsoft.com/office/drawing/2014/main" id="{A8E0CA2D-5B05-4163-9BAD-702968A89EAE}"/>
              </a:ext>
            </a:extLst>
          </p:cNvPr>
          <p:cNvGraphicFramePr/>
          <p:nvPr/>
        </p:nvGraphicFramePr>
        <p:xfrm>
          <a:off x="856632" y="1356805"/>
          <a:ext cx="9670653" cy="4361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6717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dirty="0"/>
              <a:t>DP219: Key Terms </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29147" y="6122528"/>
            <a:ext cx="8625041" cy="349066"/>
          </a:xfrm>
        </p:spPr>
        <p:txBody>
          <a:bodyPr/>
          <a:lstStyle/>
          <a:p>
            <a:pPr defTabSz="874166"/>
            <a:r>
              <a:rPr lang="en-GB" sz="1721">
                <a:solidFill>
                  <a:srgbClr val="FFFFFF"/>
                </a:solidFill>
                <a:latin typeface="Calibri"/>
              </a:rPr>
              <a:t>DP219 'Accessing Consumption Data on behalf of SEC Parties'</a:t>
            </a:r>
          </a:p>
        </p:txBody>
      </p:sp>
      <p:graphicFrame>
        <p:nvGraphicFramePr>
          <p:cNvPr id="6" name="Diagram 5">
            <a:extLst>
              <a:ext uri="{FF2B5EF4-FFF2-40B4-BE49-F238E27FC236}">
                <a16:creationId xmlns:a16="http://schemas.microsoft.com/office/drawing/2014/main" id="{A8E0CA2D-5B05-4163-9BAD-702968A89EAE}"/>
              </a:ext>
            </a:extLst>
          </p:cNvPr>
          <p:cNvGraphicFramePr/>
          <p:nvPr/>
        </p:nvGraphicFramePr>
        <p:xfrm>
          <a:off x="856632" y="1356805"/>
          <a:ext cx="9670653" cy="4361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98079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dirty="0"/>
              <a:t>DP219: Legal Text Amendments </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29147" y="6122528"/>
            <a:ext cx="8625041" cy="349066"/>
          </a:xfrm>
        </p:spPr>
        <p:txBody>
          <a:bodyPr/>
          <a:lstStyle/>
          <a:p>
            <a:pPr defTabSz="874166"/>
            <a:r>
              <a:rPr lang="en-GB" sz="1721">
                <a:solidFill>
                  <a:srgbClr val="FFFFFF"/>
                </a:solidFill>
                <a:latin typeface="Calibri"/>
              </a:rPr>
              <a:t>DP219 'Accessing Consumption Data on behalf of SEC Parties'</a:t>
            </a:r>
          </a:p>
        </p:txBody>
      </p:sp>
      <p:graphicFrame>
        <p:nvGraphicFramePr>
          <p:cNvPr id="6" name="Diagram 5">
            <a:extLst>
              <a:ext uri="{FF2B5EF4-FFF2-40B4-BE49-F238E27FC236}">
                <a16:creationId xmlns:a16="http://schemas.microsoft.com/office/drawing/2014/main" id="{A8E0CA2D-5B05-4163-9BAD-702968A89EAE}"/>
              </a:ext>
            </a:extLst>
          </p:cNvPr>
          <p:cNvGraphicFramePr/>
          <p:nvPr/>
        </p:nvGraphicFramePr>
        <p:xfrm>
          <a:off x="856632" y="1356805"/>
          <a:ext cx="9670653" cy="4361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7779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dirty="0"/>
              <a:t>DP219: Legal Text Amendments </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29147" y="6122528"/>
            <a:ext cx="8625041" cy="349066"/>
          </a:xfrm>
        </p:spPr>
        <p:txBody>
          <a:bodyPr/>
          <a:lstStyle/>
          <a:p>
            <a:pPr defTabSz="874166"/>
            <a:r>
              <a:rPr lang="en-GB" sz="1721">
                <a:solidFill>
                  <a:srgbClr val="FFFFFF"/>
                </a:solidFill>
                <a:latin typeface="Calibri"/>
              </a:rPr>
              <a:t>DP219 'Accessing Consumption Data on behalf of SEC Parties'</a:t>
            </a:r>
          </a:p>
        </p:txBody>
      </p:sp>
      <p:graphicFrame>
        <p:nvGraphicFramePr>
          <p:cNvPr id="6" name="Diagram 5">
            <a:extLst>
              <a:ext uri="{FF2B5EF4-FFF2-40B4-BE49-F238E27FC236}">
                <a16:creationId xmlns:a16="http://schemas.microsoft.com/office/drawing/2014/main" id="{A8E0CA2D-5B05-4163-9BAD-702968A89EAE}"/>
              </a:ext>
            </a:extLst>
          </p:cNvPr>
          <p:cNvGraphicFramePr/>
          <p:nvPr/>
        </p:nvGraphicFramePr>
        <p:xfrm>
          <a:off x="856632" y="1356805"/>
          <a:ext cx="9670653" cy="4361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7137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DP219: Questions for the Working Group</a:t>
            </a:r>
            <a:endParaRPr lang="en-NZ" altLang="en-GB" dirty="0"/>
          </a:p>
        </p:txBody>
      </p:sp>
      <p:sp>
        <p:nvSpPr>
          <p:cNvPr id="4" name="Footer Placeholder 3">
            <a:extLst>
              <a:ext uri="{FF2B5EF4-FFF2-40B4-BE49-F238E27FC236}">
                <a16:creationId xmlns:a16="http://schemas.microsoft.com/office/drawing/2014/main" id="{A555EA27-75DD-3D9D-8D02-4E8350847A99}"/>
              </a:ext>
            </a:extLst>
          </p:cNvPr>
          <p:cNvSpPr>
            <a:spLocks noGrp="1"/>
          </p:cNvSpPr>
          <p:nvPr>
            <p:ph type="ftr" sz="quarter" idx="11"/>
          </p:nvPr>
        </p:nvSpPr>
        <p:spPr>
          <a:xfrm>
            <a:off x="729147" y="6122528"/>
            <a:ext cx="9389514" cy="349066"/>
          </a:xfrm>
        </p:spPr>
        <p:txBody>
          <a:bodyPr/>
          <a:lstStyle/>
          <a:p>
            <a:pPr defTabSz="874166"/>
            <a:r>
              <a:rPr lang="en-GB" sz="1721">
                <a:solidFill>
                  <a:srgbClr val="FFFFFF"/>
                </a:solidFill>
                <a:latin typeface="Calibri"/>
              </a:rPr>
              <a:t>DP219 'Accessing Consumption Data on behalf of SEC Parties'</a:t>
            </a:r>
            <a:endParaRPr lang="en-GB" sz="1721" dirty="0">
              <a:solidFill>
                <a:srgbClr val="FFFFFF"/>
              </a:solidFill>
              <a:latin typeface="Calibri"/>
            </a:endParaRPr>
          </a:p>
        </p:txBody>
      </p:sp>
      <p:sp>
        <p:nvSpPr>
          <p:cNvPr id="6" name="Content Placeholder 5">
            <a:extLst>
              <a:ext uri="{FF2B5EF4-FFF2-40B4-BE49-F238E27FC236}">
                <a16:creationId xmlns:a16="http://schemas.microsoft.com/office/drawing/2014/main" id="{09CCDE2B-F31F-D241-450D-D59F9F441B59}"/>
              </a:ext>
            </a:extLst>
          </p:cNvPr>
          <p:cNvSpPr>
            <a:spLocks noGrp="1"/>
          </p:cNvSpPr>
          <p:nvPr>
            <p:ph idx="1"/>
          </p:nvPr>
        </p:nvSpPr>
        <p:spPr/>
        <p:txBody>
          <a:bodyPr/>
          <a:lstStyle/>
          <a:p>
            <a:r>
              <a:rPr lang="en-GB" dirty="0"/>
              <a:t>Do you agree with the amendments to the legal text?</a:t>
            </a:r>
          </a:p>
          <a:p>
            <a:r>
              <a:rPr lang="en-GB" dirty="0"/>
              <a:t>Are there any further considerations before this modification is taken forward?</a:t>
            </a:r>
          </a:p>
          <a:p>
            <a:endParaRPr lang="en-GB" dirty="0"/>
          </a:p>
        </p:txBody>
      </p:sp>
    </p:spTree>
    <p:extLst>
      <p:ext uri="{BB962C8B-B14F-4D97-AF65-F5344CB8AC3E}">
        <p14:creationId xmlns:p14="http://schemas.microsoft.com/office/powerpoint/2010/main" val="2659865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Any further comments? </a:t>
            </a:r>
          </a:p>
        </p:txBody>
      </p:sp>
      <p:sp>
        <p:nvSpPr>
          <p:cNvPr id="4" name="Text Placeholder 3"/>
          <p:cNvSpPr>
            <a:spLocks noGrp="1"/>
          </p:cNvSpPr>
          <p:nvPr>
            <p:ph type="body" sz="quarter" idx="13"/>
          </p:nvPr>
        </p:nvSpPr>
        <p:spPr/>
        <p:txBody>
          <a:bodyPr>
            <a:normAutofit/>
          </a:bodyPr>
          <a:lstStyle/>
          <a:p>
            <a:r>
              <a:rPr lang="en-NZ" altLang="en-GB" sz="3049"/>
              <a:t>Ben Giblin</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10592333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Break </a:t>
            </a:r>
          </a:p>
        </p:txBody>
      </p:sp>
      <p:sp>
        <p:nvSpPr>
          <p:cNvPr id="4" name="Text Placeholder 3"/>
          <p:cNvSpPr>
            <a:spLocks noGrp="1"/>
          </p:cNvSpPr>
          <p:nvPr>
            <p:ph type="body" sz="quarter" idx="13"/>
          </p:nvPr>
        </p:nvSpPr>
        <p:spPr/>
        <p:txBody>
          <a:bodyPr>
            <a:normAutofit/>
          </a:bodyPr>
          <a:lstStyle/>
          <a:p>
            <a:r>
              <a:rPr lang="en-NZ" altLang="en-GB" sz="3059"/>
              <a:t>We’ll be back soon</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70463" y="5477916"/>
            <a:ext cx="1095738" cy="909229"/>
          </a:xfrm>
          <a:prstGeom prst="rect">
            <a:avLst/>
          </a:prstGeom>
        </p:spPr>
      </p:pic>
    </p:spTree>
    <p:extLst>
      <p:ext uri="{BB962C8B-B14F-4D97-AF65-F5344CB8AC3E}">
        <p14:creationId xmlns:p14="http://schemas.microsoft.com/office/powerpoint/2010/main" val="15829070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GB" dirty="0"/>
              <a:t>MP211 ‘Aligning the SMI with the CPL’ </a:t>
            </a:r>
          </a:p>
        </p:txBody>
      </p:sp>
      <p:sp>
        <p:nvSpPr>
          <p:cNvPr id="4" name="Text Placeholder 3"/>
          <p:cNvSpPr>
            <a:spLocks noGrp="1"/>
          </p:cNvSpPr>
          <p:nvPr>
            <p:ph type="body" sz="quarter" idx="13"/>
          </p:nvPr>
        </p:nvSpPr>
        <p:spPr>
          <a:xfrm>
            <a:off x="709360" y="2003231"/>
            <a:ext cx="10723703" cy="788609"/>
          </a:xfrm>
        </p:spPr>
        <p:txBody>
          <a:bodyPr>
            <a:normAutofit fontScale="77500" lnSpcReduction="20000"/>
          </a:bodyPr>
          <a:lstStyle/>
          <a:p>
            <a:endParaRPr lang="en-GB" altLang="en-GB" sz="3049" dirty="0"/>
          </a:p>
          <a:p>
            <a:r>
              <a:rPr lang="en-GB" altLang="en-GB" sz="3049" dirty="0"/>
              <a:t>raised by Gordon Hextall on behalf of the Security Sub-Committee (SSC)</a:t>
            </a:r>
            <a:endParaRPr lang="en-NZ" altLang="en-GB" sz="3049" dirty="0"/>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19420847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dirty="0"/>
              <a:t>MP211: Overview &amp; Update</a:t>
            </a:r>
          </a:p>
        </p:txBody>
      </p:sp>
      <p:sp>
        <p:nvSpPr>
          <p:cNvPr id="4" name="Footer Placeholder 3">
            <a:extLst>
              <a:ext uri="{FF2B5EF4-FFF2-40B4-BE49-F238E27FC236}">
                <a16:creationId xmlns:a16="http://schemas.microsoft.com/office/drawing/2014/main" id="{258A12FA-8EA2-4323-A528-B3DC021CC767}"/>
              </a:ext>
            </a:extLst>
          </p:cNvPr>
          <p:cNvSpPr>
            <a:spLocks noGrp="1"/>
          </p:cNvSpPr>
          <p:nvPr>
            <p:ph type="ftr" sz="quarter" idx="11"/>
          </p:nvPr>
        </p:nvSpPr>
        <p:spPr>
          <a:xfrm>
            <a:off x="729147" y="6122528"/>
            <a:ext cx="3933825" cy="349066"/>
          </a:xfrm>
        </p:spPr>
        <p:txBody>
          <a:bodyPr/>
          <a:lstStyle/>
          <a:p>
            <a:pPr defTabSz="874166"/>
            <a:r>
              <a:rPr lang="en-GB" sz="1721" dirty="0">
                <a:solidFill>
                  <a:srgbClr val="FFFFFF"/>
                </a:solidFill>
                <a:latin typeface="Calibri"/>
              </a:rPr>
              <a:t>MP211 ‘Aligning the SMI with the CPL’ </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a:xfrm>
            <a:off x="8341827" y="6122528"/>
            <a:ext cx="2622550" cy="349066"/>
          </a:xfrm>
        </p:spPr>
        <p:txBody>
          <a:bodyPr/>
          <a:lstStyle/>
          <a:p>
            <a:pPr defTabSz="874166"/>
            <a:fld id="{0010C381-1A06-427A-8938-CFE23249EA2B}" type="slidenum">
              <a:rPr lang="en-GB">
                <a:solidFill>
                  <a:srgbClr val="FFFFFF"/>
                </a:solidFill>
                <a:latin typeface="Calibri"/>
              </a:rPr>
              <a:pPr defTabSz="874166"/>
              <a:t>59</a:t>
            </a:fld>
            <a:endParaRPr lang="en-GB" dirty="0">
              <a:solidFill>
                <a:srgbClr val="FFFFFF"/>
              </a:solidFill>
              <a:latin typeface="Calibri"/>
            </a:endParaRPr>
          </a:p>
        </p:txBody>
      </p:sp>
      <p:graphicFrame>
        <p:nvGraphicFramePr>
          <p:cNvPr id="6" name="Diagram 5">
            <a:extLst>
              <a:ext uri="{FF2B5EF4-FFF2-40B4-BE49-F238E27FC236}">
                <a16:creationId xmlns:a16="http://schemas.microsoft.com/office/drawing/2014/main" id="{A8E0CA2D-5B05-4163-9BAD-702968A89EAE}"/>
              </a:ext>
            </a:extLst>
          </p:cNvPr>
          <p:cNvGraphicFramePr/>
          <p:nvPr/>
        </p:nvGraphicFramePr>
        <p:xfrm>
          <a:off x="856632" y="1356805"/>
          <a:ext cx="9670653" cy="4361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851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a:t>Proposed Solution</a:t>
            </a:r>
            <a:endParaRPr lang="en-NZ" altLang="en-GB"/>
          </a:p>
        </p:txBody>
      </p:sp>
      <p:sp>
        <p:nvSpPr>
          <p:cNvPr id="5" name="Slide Number Placeholder 4"/>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6</a:t>
            </a:fld>
            <a:endParaRPr lang="en-GB">
              <a:solidFill>
                <a:srgbClr val="FFFFFF"/>
              </a:solidFill>
              <a:latin typeface="Calibri"/>
            </a:endParaRPr>
          </a:p>
        </p:txBody>
      </p:sp>
      <p:sp>
        <p:nvSpPr>
          <p:cNvPr id="10" name="Rectangle: Rounded Corners 9">
            <a:extLst>
              <a:ext uri="{FF2B5EF4-FFF2-40B4-BE49-F238E27FC236}">
                <a16:creationId xmlns:a16="http://schemas.microsoft.com/office/drawing/2014/main" id="{8608231B-0ACD-4835-998C-25AB85A4ACAE}"/>
              </a:ext>
            </a:extLst>
          </p:cNvPr>
          <p:cNvSpPr/>
          <p:nvPr/>
        </p:nvSpPr>
        <p:spPr>
          <a:xfrm>
            <a:off x="2900820" y="1528582"/>
            <a:ext cx="5891884" cy="1048247"/>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715">
                <a:solidFill>
                  <a:prstClr val="white"/>
                </a:solidFill>
                <a:latin typeface="Calibri" panose="020F0502020204030204"/>
              </a:rPr>
              <a:t>31 January 2023 – 30 April 2023 </a:t>
            </a:r>
          </a:p>
        </p:txBody>
      </p:sp>
      <p:sp>
        <p:nvSpPr>
          <p:cNvPr id="11" name="Rectangle: Rounded Corners 10">
            <a:extLst>
              <a:ext uri="{FF2B5EF4-FFF2-40B4-BE49-F238E27FC236}">
                <a16:creationId xmlns:a16="http://schemas.microsoft.com/office/drawing/2014/main" id="{DE9FA330-D2A2-4FE6-A5DA-FC84DA58CECA}"/>
              </a:ext>
            </a:extLst>
          </p:cNvPr>
          <p:cNvSpPr/>
          <p:nvPr/>
        </p:nvSpPr>
        <p:spPr>
          <a:xfrm>
            <a:off x="2900820" y="2745077"/>
            <a:ext cx="5891884" cy="1048247"/>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715">
                <a:solidFill>
                  <a:prstClr val="white"/>
                </a:solidFill>
                <a:latin typeface="Calibri" panose="020F0502020204030204"/>
              </a:rPr>
              <a:t>28 February 2023 – 30 May 2023 </a:t>
            </a:r>
          </a:p>
        </p:txBody>
      </p:sp>
      <p:sp>
        <p:nvSpPr>
          <p:cNvPr id="4" name="TextBox 2">
            <a:extLst>
              <a:ext uri="{FF2B5EF4-FFF2-40B4-BE49-F238E27FC236}">
                <a16:creationId xmlns:a16="http://schemas.microsoft.com/office/drawing/2014/main" id="{05053E96-7E0F-7D05-2AB2-D5BD9197A24D}"/>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MP221 ‘CHTS v1.0 and GBCS v1.1 Applicability End Date and Maintenance End Date’</a:t>
            </a:r>
          </a:p>
        </p:txBody>
      </p:sp>
      <p:pic>
        <p:nvPicPr>
          <p:cNvPr id="7" name="Picture 6">
            <a:extLst>
              <a:ext uri="{FF2B5EF4-FFF2-40B4-BE49-F238E27FC236}">
                <a16:creationId xmlns:a16="http://schemas.microsoft.com/office/drawing/2014/main" id="{816AE5E2-2715-6F99-B667-AE92020F98DE}"/>
              </a:ext>
            </a:extLst>
          </p:cNvPr>
          <p:cNvPicPr>
            <a:picLocks noChangeAspect="1"/>
          </p:cNvPicPr>
          <p:nvPr/>
        </p:nvPicPr>
        <p:blipFill>
          <a:blip r:embed="rId3">
            <a:duotone>
              <a:schemeClr val="accent2">
                <a:shade val="45000"/>
                <a:satMod val="135000"/>
              </a:schemeClr>
              <a:prstClr val="white"/>
            </a:duotone>
          </a:blip>
          <a:stretch>
            <a:fillRect/>
          </a:stretch>
        </p:blipFill>
        <p:spPr>
          <a:xfrm>
            <a:off x="8942111" y="1524695"/>
            <a:ext cx="2268629" cy="2268629"/>
          </a:xfrm>
          <a:prstGeom prst="rect">
            <a:avLst/>
          </a:prstGeom>
          <a:noFill/>
        </p:spPr>
      </p:pic>
      <p:sp>
        <p:nvSpPr>
          <p:cNvPr id="8" name="Rectangle: Rounded Corners 7">
            <a:extLst>
              <a:ext uri="{FF2B5EF4-FFF2-40B4-BE49-F238E27FC236}">
                <a16:creationId xmlns:a16="http://schemas.microsoft.com/office/drawing/2014/main" id="{584525B6-3317-20A8-F068-7B19B002D094}"/>
              </a:ext>
            </a:extLst>
          </p:cNvPr>
          <p:cNvSpPr/>
          <p:nvPr/>
        </p:nvSpPr>
        <p:spPr>
          <a:xfrm>
            <a:off x="1201724" y="1524694"/>
            <a:ext cx="1549690" cy="104824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715">
                <a:solidFill>
                  <a:prstClr val="white"/>
                </a:solidFill>
                <a:latin typeface="Calibri" panose="020F0502020204030204"/>
              </a:rPr>
              <a:t>CHTS v1.0</a:t>
            </a:r>
          </a:p>
          <a:p>
            <a:pPr algn="ctr" defTabSz="871303">
              <a:defRPr/>
            </a:pPr>
            <a:r>
              <a:rPr lang="en-GB" sz="1715">
                <a:solidFill>
                  <a:prstClr val="white"/>
                </a:solidFill>
                <a:latin typeface="Calibri" panose="020F0502020204030204"/>
              </a:rPr>
              <a:t>IVP</a:t>
            </a:r>
          </a:p>
        </p:txBody>
      </p:sp>
      <p:sp>
        <p:nvSpPr>
          <p:cNvPr id="9" name="Rectangle: Rounded Corners 8">
            <a:extLst>
              <a:ext uri="{FF2B5EF4-FFF2-40B4-BE49-F238E27FC236}">
                <a16:creationId xmlns:a16="http://schemas.microsoft.com/office/drawing/2014/main" id="{A53AC078-5576-EB05-CDD0-E56AB47CFF7F}"/>
              </a:ext>
            </a:extLst>
          </p:cNvPr>
          <p:cNvSpPr/>
          <p:nvPr/>
        </p:nvSpPr>
        <p:spPr>
          <a:xfrm>
            <a:off x="1201724" y="2774217"/>
            <a:ext cx="1549690" cy="104824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715">
                <a:solidFill>
                  <a:prstClr val="white"/>
                </a:solidFill>
                <a:latin typeface="Calibri" panose="020F0502020204030204"/>
              </a:rPr>
              <a:t>GBCS v1.1 MVP</a:t>
            </a:r>
          </a:p>
        </p:txBody>
      </p:sp>
      <p:sp>
        <p:nvSpPr>
          <p:cNvPr id="12" name="Rectangle: Rounded Corners 11">
            <a:extLst>
              <a:ext uri="{FF2B5EF4-FFF2-40B4-BE49-F238E27FC236}">
                <a16:creationId xmlns:a16="http://schemas.microsoft.com/office/drawing/2014/main" id="{46DCAA1D-9294-3C02-5423-774FBE28EB01}"/>
              </a:ext>
            </a:extLst>
          </p:cNvPr>
          <p:cNvSpPr/>
          <p:nvPr/>
        </p:nvSpPr>
        <p:spPr>
          <a:xfrm>
            <a:off x="2900820" y="3973654"/>
            <a:ext cx="5891884" cy="104824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1715">
                <a:solidFill>
                  <a:prstClr val="white"/>
                </a:solidFill>
                <a:latin typeface="Calibri" panose="020F0502020204030204"/>
              </a:rPr>
              <a:t>Three months incentivises Suppliers to install the remaining stock before non-compliance</a:t>
            </a:r>
          </a:p>
        </p:txBody>
      </p:sp>
    </p:spTree>
    <p:extLst>
      <p:ext uri="{BB962C8B-B14F-4D97-AF65-F5344CB8AC3E}">
        <p14:creationId xmlns:p14="http://schemas.microsoft.com/office/powerpoint/2010/main" val="27678725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p:txBody>
          <a:bodyPr/>
          <a:lstStyle/>
          <a:p>
            <a:r>
              <a:rPr lang="en-GB" dirty="0"/>
              <a:t>MP211: Assessment of change</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p:txBody>
          <a:bodyPr/>
          <a:lstStyle/>
          <a:p>
            <a:pPr defTabSz="874166"/>
            <a:fld id="{0010C381-1A06-427A-8938-CFE23249EA2B}" type="slidenum">
              <a:rPr lang="en-GB">
                <a:solidFill>
                  <a:srgbClr val="FFFFFF"/>
                </a:solidFill>
                <a:latin typeface="Calibri"/>
              </a:rPr>
              <a:pPr defTabSz="874166"/>
              <a:t>60</a:t>
            </a:fld>
            <a:endParaRPr lang="en-GB" dirty="0">
              <a:solidFill>
                <a:srgbClr val="FFFFFF"/>
              </a:solidFill>
              <a:latin typeface="Calibri"/>
            </a:endParaRPr>
          </a:p>
        </p:txBody>
      </p:sp>
      <p:sp>
        <p:nvSpPr>
          <p:cNvPr id="3" name="TextBox 2">
            <a:extLst>
              <a:ext uri="{FF2B5EF4-FFF2-40B4-BE49-F238E27FC236}">
                <a16:creationId xmlns:a16="http://schemas.microsoft.com/office/drawing/2014/main" id="{479BA7BF-4BD6-4116-8A48-28D0636D4EEA}"/>
              </a:ext>
            </a:extLst>
          </p:cNvPr>
          <p:cNvSpPr txBox="1"/>
          <p:nvPr/>
        </p:nvSpPr>
        <p:spPr>
          <a:xfrm>
            <a:off x="820876" y="4862118"/>
            <a:ext cx="9804822" cy="1063048"/>
          </a:xfrm>
          <a:prstGeom prst="rect">
            <a:avLst/>
          </a:prstGeom>
          <a:solidFill>
            <a:schemeClr val="accent1"/>
          </a:solidFill>
        </p:spPr>
        <p:txBody>
          <a:bodyPr wrap="square" rtlCol="0">
            <a:spAutoFit/>
          </a:bodyPr>
          <a:lstStyle/>
          <a:p>
            <a:pPr defTabSz="874166">
              <a:defRPr/>
            </a:pPr>
            <a:r>
              <a:rPr lang="en-GB" sz="2294" b="1" dirty="0">
                <a:solidFill>
                  <a:srgbClr val="FFFFFF"/>
                </a:solidFill>
                <a:latin typeface="Calibri"/>
              </a:rPr>
              <a:t>SEC Objective (a) and (f)</a:t>
            </a:r>
            <a:endParaRPr lang="en-GB" sz="2294" b="1" baseline="30000" dirty="0">
              <a:solidFill>
                <a:srgbClr val="FFFFFF"/>
              </a:solidFill>
              <a:latin typeface="Calibri"/>
            </a:endParaRPr>
          </a:p>
          <a:p>
            <a:pPr defTabSz="874166">
              <a:defRPr/>
            </a:pPr>
            <a:r>
              <a:rPr lang="en-GB" sz="1338" dirty="0">
                <a:solidFill>
                  <a:srgbClr val="FFFFFF"/>
                </a:solidFill>
                <a:latin typeface="Calibri"/>
              </a:rPr>
              <a:t>(a)  facilitate the efficient provision, installation, and operation, as well as interoperability, of Smart Metering Systems at Energy Consumers’ premises within Great Britain</a:t>
            </a:r>
          </a:p>
          <a:p>
            <a:pPr defTabSz="874166">
              <a:defRPr/>
            </a:pPr>
            <a:r>
              <a:rPr lang="en-GB" sz="1338" dirty="0">
                <a:solidFill>
                  <a:srgbClr val="FFFFFF"/>
                </a:solidFill>
                <a:latin typeface="Calibri"/>
              </a:rPr>
              <a:t>(f)  ensure the protection of Data and the security of Data and Systems in the operation of this Code</a:t>
            </a:r>
          </a:p>
        </p:txBody>
      </p:sp>
      <p:graphicFrame>
        <p:nvGraphicFramePr>
          <p:cNvPr id="10" name="Content Placeholder 7">
            <a:extLst>
              <a:ext uri="{FF2B5EF4-FFF2-40B4-BE49-F238E27FC236}">
                <a16:creationId xmlns:a16="http://schemas.microsoft.com/office/drawing/2014/main" id="{E4CFD5B6-468A-4B7D-9749-611EEFA1366F}"/>
              </a:ext>
            </a:extLst>
          </p:cNvPr>
          <p:cNvGraphicFramePr>
            <a:graphicFrameLocks/>
          </p:cNvGraphicFramePr>
          <p:nvPr/>
        </p:nvGraphicFramePr>
        <p:xfrm>
          <a:off x="692723" y="634991"/>
          <a:ext cx="9932975" cy="4638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4D7F759A-0C4D-8EA8-6C34-B267DCFF8705}"/>
              </a:ext>
            </a:extLst>
          </p:cNvPr>
          <p:cNvSpPr>
            <a:spLocks noGrp="1"/>
          </p:cNvSpPr>
          <p:nvPr>
            <p:ph type="ftr" sz="quarter" idx="11"/>
          </p:nvPr>
        </p:nvSpPr>
        <p:spPr>
          <a:xfrm>
            <a:off x="729147" y="6122528"/>
            <a:ext cx="7878194" cy="349066"/>
          </a:xfrm>
        </p:spPr>
        <p:txBody>
          <a:bodyPr/>
          <a:lstStyle/>
          <a:p>
            <a:pPr defTabSz="874166"/>
            <a:r>
              <a:rPr lang="en-GB" sz="1721" dirty="0">
                <a:solidFill>
                  <a:srgbClr val="FFFFFF"/>
                </a:solidFill>
                <a:latin typeface="Calibri"/>
              </a:rPr>
              <a:t>MP211 ‘Aligning the SMI with the CPL’ </a:t>
            </a:r>
          </a:p>
        </p:txBody>
      </p:sp>
    </p:spTree>
    <p:extLst>
      <p:ext uri="{BB962C8B-B14F-4D97-AF65-F5344CB8AC3E}">
        <p14:creationId xmlns:p14="http://schemas.microsoft.com/office/powerpoint/2010/main" val="40864730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9859C-5EBF-4E5D-B4DD-2084FFF70A2A}"/>
              </a:ext>
            </a:extLst>
          </p:cNvPr>
          <p:cNvSpPr>
            <a:spLocks noGrp="1"/>
          </p:cNvSpPr>
          <p:nvPr>
            <p:ph type="title"/>
          </p:nvPr>
        </p:nvSpPr>
        <p:spPr/>
        <p:txBody>
          <a:bodyPr>
            <a:normAutofit/>
          </a:bodyPr>
          <a:lstStyle/>
          <a:p>
            <a:r>
              <a:rPr lang="en-GB" dirty="0"/>
              <a:t>MP211: Refinement Consultation responses</a:t>
            </a:r>
          </a:p>
        </p:txBody>
      </p:sp>
      <p:sp>
        <p:nvSpPr>
          <p:cNvPr id="5" name="Slide Number Placeholder 4">
            <a:extLst>
              <a:ext uri="{FF2B5EF4-FFF2-40B4-BE49-F238E27FC236}">
                <a16:creationId xmlns:a16="http://schemas.microsoft.com/office/drawing/2014/main" id="{3BD45475-B384-4019-9805-5420F7DCE69E}"/>
              </a:ext>
            </a:extLst>
          </p:cNvPr>
          <p:cNvSpPr>
            <a:spLocks noGrp="1"/>
          </p:cNvSpPr>
          <p:nvPr>
            <p:ph type="sldNum" sz="quarter" idx="12"/>
          </p:nvPr>
        </p:nvSpPr>
        <p:spPr/>
        <p:txBody>
          <a:bodyPr/>
          <a:lstStyle/>
          <a:p>
            <a:pPr defTabSz="874166"/>
            <a:fld id="{0010C381-1A06-427A-8938-CFE23249EA2B}" type="slidenum">
              <a:rPr lang="en-GB">
                <a:solidFill>
                  <a:srgbClr val="FFFFFF"/>
                </a:solidFill>
                <a:latin typeface="Calibri"/>
              </a:rPr>
              <a:pPr defTabSz="874166"/>
              <a:t>61</a:t>
            </a:fld>
            <a:endParaRPr lang="en-GB" dirty="0">
              <a:solidFill>
                <a:srgbClr val="FFFFFF"/>
              </a:solidFill>
              <a:latin typeface="Calibri"/>
            </a:endParaRPr>
          </a:p>
        </p:txBody>
      </p:sp>
      <p:graphicFrame>
        <p:nvGraphicFramePr>
          <p:cNvPr id="12" name="Chart 11">
            <a:extLst>
              <a:ext uri="{FF2B5EF4-FFF2-40B4-BE49-F238E27FC236}">
                <a16:creationId xmlns:a16="http://schemas.microsoft.com/office/drawing/2014/main" id="{8FC73987-7E6B-4EE5-8684-6D17B1B0927A}"/>
              </a:ext>
            </a:extLst>
          </p:cNvPr>
          <p:cNvGraphicFramePr/>
          <p:nvPr/>
        </p:nvGraphicFramePr>
        <p:xfrm>
          <a:off x="340942" y="1175131"/>
          <a:ext cx="4823344" cy="4621974"/>
        </p:xfrm>
        <a:graphic>
          <a:graphicData uri="http://schemas.openxmlformats.org/drawingml/2006/chart">
            <c:chart xmlns:c="http://schemas.openxmlformats.org/drawingml/2006/chart" xmlns:r="http://schemas.openxmlformats.org/officeDocument/2006/relationships" r:id="rId2"/>
          </a:graphicData>
        </a:graphic>
      </p:graphicFrame>
      <p:sp>
        <p:nvSpPr>
          <p:cNvPr id="17" name="Content Placeholder 7">
            <a:extLst>
              <a:ext uri="{FF2B5EF4-FFF2-40B4-BE49-F238E27FC236}">
                <a16:creationId xmlns:a16="http://schemas.microsoft.com/office/drawing/2014/main" id="{A918D67C-2A0C-680E-B0E2-5CA7C14A613C}"/>
              </a:ext>
            </a:extLst>
          </p:cNvPr>
          <p:cNvSpPr txBox="1">
            <a:spLocks/>
          </p:cNvSpPr>
          <p:nvPr/>
        </p:nvSpPr>
        <p:spPr>
          <a:xfrm>
            <a:off x="5164286" y="1246214"/>
            <a:ext cx="6188297" cy="4638004"/>
          </a:xfrm>
          <a:prstGeom prst="rect">
            <a:avLst/>
          </a:prstGeom>
        </p:spPr>
        <p:txBody>
          <a:bodyPr vert="horz" lIns="87418" tIns="43709" rIns="87418" bIns="43709" rtlCol="0" anchor="t">
            <a:normAutofit/>
          </a:bodyPr>
          <a:lstStyle>
            <a:lvl1pPr marL="228600" indent="-228600" algn="l" defTabSz="914400" rtl="0" eaLnBrk="1" latinLnBrk="0" hangingPunct="1">
              <a:lnSpc>
                <a:spcPct val="90000"/>
              </a:lnSpc>
              <a:spcBef>
                <a:spcPts val="1000"/>
              </a:spcBef>
              <a:buClr>
                <a:srgbClr val="64C7F2"/>
              </a:buClr>
              <a:buSzPct val="75000"/>
              <a:buFont typeface="Wingdings" panose="05000000000000000000" pitchFamily="2" charset="2"/>
              <a:buChar char="§"/>
              <a:defRPr sz="2400" kern="1200">
                <a:solidFill>
                  <a:srgbClr val="333333"/>
                </a:solidFill>
                <a:latin typeface="+mn-lt"/>
                <a:ea typeface="+mn-ea"/>
                <a:cs typeface="+mn-cs"/>
              </a:defRPr>
            </a:lvl1pPr>
            <a:lvl2pPr marL="685800" indent="-228600" algn="l" defTabSz="914400" rtl="0" eaLnBrk="1" latinLnBrk="0" hangingPunct="1">
              <a:lnSpc>
                <a:spcPct val="90000"/>
              </a:lnSpc>
              <a:spcBef>
                <a:spcPts val="500"/>
              </a:spcBef>
              <a:buClr>
                <a:srgbClr val="C4E5EC"/>
              </a:buClr>
              <a:buSzPct val="75000"/>
              <a:buFont typeface="Wingdings" panose="05000000000000000000" pitchFamily="2" charset="2"/>
              <a:buChar char="§"/>
              <a:defRPr sz="2200" kern="1200">
                <a:solidFill>
                  <a:srgbClr val="333333"/>
                </a:solidFill>
                <a:latin typeface="+mn-lt"/>
                <a:ea typeface="+mn-ea"/>
                <a:cs typeface="+mn-cs"/>
              </a:defRPr>
            </a:lvl2pPr>
            <a:lvl3pPr marL="11430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2000" kern="1200">
                <a:solidFill>
                  <a:srgbClr val="333333"/>
                </a:solidFill>
                <a:latin typeface="+mn-lt"/>
                <a:ea typeface="+mn-ea"/>
                <a:cs typeface="+mn-cs"/>
              </a:defRPr>
            </a:lvl3pPr>
            <a:lvl4pPr marL="1600200" indent="-228600" algn="l" defTabSz="914400" rtl="0" eaLnBrk="1" latinLnBrk="0" hangingPunct="1">
              <a:lnSpc>
                <a:spcPct val="90000"/>
              </a:lnSpc>
              <a:spcBef>
                <a:spcPts val="500"/>
              </a:spcBef>
              <a:buClr>
                <a:srgbClr val="C4E5EC"/>
              </a:buClr>
              <a:buSzPct val="75000"/>
              <a:buFont typeface="Wingdings" panose="05000000000000000000" pitchFamily="2" charset="2"/>
              <a:buChar char="§"/>
              <a:defRPr sz="1800" kern="1200">
                <a:solidFill>
                  <a:srgbClr val="454545"/>
                </a:solidFill>
                <a:latin typeface="+mn-lt"/>
                <a:ea typeface="+mn-ea"/>
                <a:cs typeface="+mn-cs"/>
              </a:defRPr>
            </a:lvl4pPr>
            <a:lvl5pPr marL="2057400" indent="-228600" algn="l" defTabSz="914400" rtl="0" eaLnBrk="1" latinLnBrk="0" hangingPunct="1">
              <a:lnSpc>
                <a:spcPct val="90000"/>
              </a:lnSpc>
              <a:spcBef>
                <a:spcPts val="500"/>
              </a:spcBef>
              <a:buClr>
                <a:srgbClr val="67C6F2"/>
              </a:buClr>
              <a:buSzPct val="75000"/>
              <a:buFont typeface="Wingdings" panose="05000000000000000000" pitchFamily="2" charset="2"/>
              <a:buChar char="§"/>
              <a:defRPr sz="1600" kern="1200">
                <a:solidFill>
                  <a:srgbClr val="33333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874166">
              <a:spcBef>
                <a:spcPts val="956"/>
              </a:spcBef>
              <a:buNone/>
            </a:pPr>
            <a:r>
              <a:rPr lang="en-GB" sz="2294" b="1" dirty="0">
                <a:latin typeface="Calibri"/>
              </a:rPr>
              <a:t>Key comments</a:t>
            </a:r>
          </a:p>
          <a:p>
            <a:pPr marL="218542" indent="-218542" defTabSz="874166">
              <a:spcBef>
                <a:spcPts val="956"/>
              </a:spcBef>
            </a:pPr>
            <a:r>
              <a:rPr lang="en-GB" sz="2294" dirty="0">
                <a:latin typeface="Calibri"/>
              </a:rPr>
              <a:t>Large majority of respondents agreed with Solution Option B</a:t>
            </a:r>
          </a:p>
          <a:p>
            <a:pPr marL="218542" indent="-218542" defTabSz="874166">
              <a:spcBef>
                <a:spcPts val="956"/>
              </a:spcBef>
            </a:pPr>
            <a:r>
              <a:rPr lang="en-GB" sz="2294" dirty="0">
                <a:latin typeface="Calibri"/>
              </a:rPr>
              <a:t>Most agreed modification should be approved</a:t>
            </a:r>
          </a:p>
          <a:p>
            <a:pPr marL="218542" indent="-218542" defTabSz="874166">
              <a:spcBef>
                <a:spcPts val="956"/>
              </a:spcBef>
            </a:pPr>
            <a:r>
              <a:rPr lang="en-GB" sz="2294" dirty="0">
                <a:latin typeface="Calibri"/>
              </a:rPr>
              <a:t>Minimal costs incurred for Parties</a:t>
            </a:r>
          </a:p>
          <a:p>
            <a:pPr marL="218542" indent="-218542" defTabSz="874166">
              <a:spcBef>
                <a:spcPts val="956"/>
              </a:spcBef>
            </a:pPr>
            <a:r>
              <a:rPr lang="en-GB" sz="2294" dirty="0">
                <a:latin typeface="Calibri"/>
              </a:rPr>
              <a:t>Improved safety and security for consumers</a:t>
            </a:r>
          </a:p>
          <a:p>
            <a:pPr marL="218542" indent="-218542" defTabSz="874166">
              <a:spcBef>
                <a:spcPts val="956"/>
              </a:spcBef>
            </a:pPr>
            <a:r>
              <a:rPr lang="en-GB" sz="2294" dirty="0">
                <a:latin typeface="Calibri"/>
              </a:rPr>
              <a:t>Although some Devices will be uncommunicable, would still allow the consumer to continue to receive energy supply</a:t>
            </a:r>
          </a:p>
          <a:p>
            <a:pPr marL="218542" indent="-218542" defTabSz="874166">
              <a:spcBef>
                <a:spcPts val="956"/>
              </a:spcBef>
            </a:pPr>
            <a:r>
              <a:rPr lang="en-GB" sz="2294" dirty="0">
                <a:latin typeface="Calibri"/>
              </a:rPr>
              <a:t>This change would make the smart metering infrastructure more secure.</a:t>
            </a:r>
          </a:p>
        </p:txBody>
      </p:sp>
      <p:sp>
        <p:nvSpPr>
          <p:cNvPr id="18" name="Footer Placeholder 3">
            <a:extLst>
              <a:ext uri="{FF2B5EF4-FFF2-40B4-BE49-F238E27FC236}">
                <a16:creationId xmlns:a16="http://schemas.microsoft.com/office/drawing/2014/main" id="{CE735250-30FA-895E-8F4A-0B4DC3BECDBB}"/>
              </a:ext>
            </a:extLst>
          </p:cNvPr>
          <p:cNvSpPr>
            <a:spLocks noGrp="1"/>
          </p:cNvSpPr>
          <p:nvPr>
            <p:ph type="ftr" sz="quarter" idx="11"/>
          </p:nvPr>
        </p:nvSpPr>
        <p:spPr>
          <a:xfrm>
            <a:off x="729147" y="6122528"/>
            <a:ext cx="7878194" cy="349066"/>
          </a:xfrm>
        </p:spPr>
        <p:txBody>
          <a:bodyPr/>
          <a:lstStyle/>
          <a:p>
            <a:pPr defTabSz="874166"/>
            <a:r>
              <a:rPr lang="en-GB" sz="1721" dirty="0">
                <a:solidFill>
                  <a:srgbClr val="FFFFFF"/>
                </a:solidFill>
                <a:latin typeface="Calibri"/>
              </a:rPr>
              <a:t>MP211 ‘Aligning the SMI with the CPL’ </a:t>
            </a:r>
          </a:p>
        </p:txBody>
      </p:sp>
    </p:spTree>
    <p:extLst>
      <p:ext uri="{BB962C8B-B14F-4D97-AF65-F5344CB8AC3E}">
        <p14:creationId xmlns:p14="http://schemas.microsoft.com/office/powerpoint/2010/main" val="9756506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MP211: Updates for the Working Group</a:t>
            </a:r>
            <a:endParaRPr lang="en-NZ" altLang="en-GB" dirty="0"/>
          </a:p>
        </p:txBody>
      </p:sp>
      <p:sp>
        <p:nvSpPr>
          <p:cNvPr id="5" name="Slide Number Placeholder 4"/>
          <p:cNvSpPr>
            <a:spLocks noGrp="1"/>
          </p:cNvSpPr>
          <p:nvPr>
            <p:ph type="sldNum" sz="quarter" idx="12"/>
          </p:nvPr>
        </p:nvSpPr>
        <p:spPr/>
        <p:txBody>
          <a:bodyPr/>
          <a:lstStyle/>
          <a:p>
            <a:pPr defTabSz="871303"/>
            <a:fld id="{0010C381-1A06-427A-8938-CFE23249EA2B}" type="slidenum">
              <a:rPr lang="en-GB">
                <a:solidFill>
                  <a:srgbClr val="FFFFFF"/>
                </a:solidFill>
                <a:latin typeface="Calibri"/>
              </a:rPr>
              <a:pPr defTabSz="871303"/>
              <a:t>62</a:t>
            </a:fld>
            <a:endParaRPr lang="en-GB">
              <a:solidFill>
                <a:srgbClr val="FFFFFF"/>
              </a:solidFill>
              <a:latin typeface="Calibri"/>
            </a:endParaRPr>
          </a:p>
        </p:txBody>
      </p:sp>
      <p:graphicFrame>
        <p:nvGraphicFramePr>
          <p:cNvPr id="7" name="Content Placeholder 5">
            <a:extLst>
              <a:ext uri="{FF2B5EF4-FFF2-40B4-BE49-F238E27FC236}">
                <a16:creationId xmlns:a16="http://schemas.microsoft.com/office/drawing/2014/main" id="{1A80FE9C-F417-84E8-4564-9CBC3EED0F30}"/>
              </a:ext>
            </a:extLst>
          </p:cNvPr>
          <p:cNvGraphicFramePr>
            <a:graphicFrameLocks noGrp="1"/>
          </p:cNvGraphicFramePr>
          <p:nvPr>
            <p:ph sz="half" idx="1"/>
          </p:nvPr>
        </p:nvGraphicFramePr>
        <p:xfrm>
          <a:off x="820208" y="1302365"/>
          <a:ext cx="10053108" cy="4448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A555EA27-75DD-3D9D-8D02-4E8350847A99}"/>
              </a:ext>
            </a:extLst>
          </p:cNvPr>
          <p:cNvSpPr>
            <a:spLocks noGrp="1"/>
          </p:cNvSpPr>
          <p:nvPr>
            <p:ph type="ftr" sz="quarter" idx="11"/>
          </p:nvPr>
        </p:nvSpPr>
        <p:spPr>
          <a:xfrm>
            <a:off x="729147" y="6122528"/>
            <a:ext cx="3933825" cy="349066"/>
          </a:xfrm>
        </p:spPr>
        <p:txBody>
          <a:bodyPr/>
          <a:lstStyle/>
          <a:p>
            <a:pPr defTabSz="874166"/>
            <a:r>
              <a:rPr lang="en-GB" sz="1721" dirty="0">
                <a:solidFill>
                  <a:srgbClr val="FFFFFF"/>
                </a:solidFill>
                <a:latin typeface="Calibri"/>
              </a:rPr>
              <a:t>MP211 ‘Aligning the SMI with the CPL’ </a:t>
            </a:r>
          </a:p>
        </p:txBody>
      </p:sp>
    </p:spTree>
    <p:extLst>
      <p:ext uri="{BB962C8B-B14F-4D97-AF65-F5344CB8AC3E}">
        <p14:creationId xmlns:p14="http://schemas.microsoft.com/office/powerpoint/2010/main" val="30686066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3772-8529-4F30-B664-5F40E497229E}"/>
              </a:ext>
            </a:extLst>
          </p:cNvPr>
          <p:cNvSpPr>
            <a:spLocks noGrp="1"/>
          </p:cNvSpPr>
          <p:nvPr>
            <p:ph type="title"/>
          </p:nvPr>
        </p:nvSpPr>
        <p:spPr>
          <a:xfrm>
            <a:off x="692723" y="242829"/>
            <a:ext cx="9834563" cy="687692"/>
          </a:xfrm>
        </p:spPr>
        <p:txBody>
          <a:bodyPr>
            <a:normAutofit/>
          </a:bodyPr>
          <a:lstStyle/>
          <a:p>
            <a:r>
              <a:rPr lang="en-GB" dirty="0"/>
              <a:t>MP211: Next steps</a:t>
            </a:r>
          </a:p>
        </p:txBody>
      </p:sp>
      <p:sp>
        <p:nvSpPr>
          <p:cNvPr id="5" name="Slide Number Placeholder 4">
            <a:extLst>
              <a:ext uri="{FF2B5EF4-FFF2-40B4-BE49-F238E27FC236}">
                <a16:creationId xmlns:a16="http://schemas.microsoft.com/office/drawing/2014/main" id="{62B2A551-F063-45F6-8FC5-A3636590786A}"/>
              </a:ext>
            </a:extLst>
          </p:cNvPr>
          <p:cNvSpPr>
            <a:spLocks noGrp="1"/>
          </p:cNvSpPr>
          <p:nvPr>
            <p:ph type="sldNum" sz="quarter" idx="12"/>
          </p:nvPr>
        </p:nvSpPr>
        <p:spPr>
          <a:xfrm>
            <a:off x="8341827" y="6122528"/>
            <a:ext cx="2622550" cy="349066"/>
          </a:xfrm>
        </p:spPr>
        <p:txBody>
          <a:bodyPr/>
          <a:lstStyle/>
          <a:p>
            <a:pPr defTabSz="874166"/>
            <a:fld id="{0010C381-1A06-427A-8938-CFE23249EA2B}" type="slidenum">
              <a:rPr lang="en-GB">
                <a:solidFill>
                  <a:srgbClr val="FFFFFF"/>
                </a:solidFill>
                <a:latin typeface="Calibri"/>
              </a:rPr>
              <a:pPr defTabSz="874166"/>
              <a:t>63</a:t>
            </a:fld>
            <a:endParaRPr lang="en-GB" dirty="0">
              <a:solidFill>
                <a:srgbClr val="FFFFFF"/>
              </a:solidFill>
              <a:latin typeface="Calibri"/>
            </a:endParaRPr>
          </a:p>
        </p:txBody>
      </p:sp>
      <p:graphicFrame>
        <p:nvGraphicFramePr>
          <p:cNvPr id="9" name="Content Placeholder 5">
            <a:extLst>
              <a:ext uri="{FF2B5EF4-FFF2-40B4-BE49-F238E27FC236}">
                <a16:creationId xmlns:a16="http://schemas.microsoft.com/office/drawing/2014/main" id="{D3D64A85-0BD0-EF67-CB2F-D727B15BFFD8}"/>
              </a:ext>
            </a:extLst>
          </p:cNvPr>
          <p:cNvGraphicFramePr>
            <a:graphicFrameLocks noGrp="1"/>
          </p:cNvGraphicFramePr>
          <p:nvPr>
            <p:ph sz="half" idx="1"/>
          </p:nvPr>
        </p:nvGraphicFramePr>
        <p:xfrm>
          <a:off x="562055" y="1755811"/>
          <a:ext cx="10402322" cy="359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C52AA167-7504-D46C-57F8-478D203D13D8}"/>
              </a:ext>
            </a:extLst>
          </p:cNvPr>
          <p:cNvSpPr>
            <a:spLocks noGrp="1"/>
          </p:cNvSpPr>
          <p:nvPr>
            <p:ph type="ftr" sz="quarter" idx="11"/>
          </p:nvPr>
        </p:nvSpPr>
        <p:spPr>
          <a:xfrm>
            <a:off x="729147" y="6122528"/>
            <a:ext cx="3933825" cy="349066"/>
          </a:xfrm>
        </p:spPr>
        <p:txBody>
          <a:bodyPr/>
          <a:lstStyle/>
          <a:p>
            <a:pPr defTabSz="874166"/>
            <a:r>
              <a:rPr lang="en-GB" sz="1530" dirty="0">
                <a:solidFill>
                  <a:srgbClr val="FFFFFF"/>
                </a:solidFill>
                <a:latin typeface="Calibri"/>
              </a:rPr>
              <a:t>MP211 ‘Aligning the SMI with the CPL’ </a:t>
            </a:r>
          </a:p>
        </p:txBody>
      </p:sp>
    </p:spTree>
    <p:extLst>
      <p:ext uri="{BB962C8B-B14F-4D97-AF65-F5344CB8AC3E}">
        <p14:creationId xmlns:p14="http://schemas.microsoft.com/office/powerpoint/2010/main" val="36961839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Any further comments? </a:t>
            </a:r>
          </a:p>
        </p:txBody>
      </p:sp>
      <p:sp>
        <p:nvSpPr>
          <p:cNvPr id="4" name="Text Placeholder 3"/>
          <p:cNvSpPr>
            <a:spLocks noGrp="1"/>
          </p:cNvSpPr>
          <p:nvPr>
            <p:ph type="body" sz="quarter" idx="13"/>
          </p:nvPr>
        </p:nvSpPr>
        <p:spPr/>
        <p:txBody>
          <a:bodyPr>
            <a:normAutofit/>
          </a:bodyPr>
          <a:lstStyle/>
          <a:p>
            <a:r>
              <a:rPr lang="en-NZ" altLang="en-GB" sz="3049" dirty="0"/>
              <a:t>Liz Woods</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9931050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GB" dirty="0"/>
              <a:t>MP208 ‘Northbound Prioritisation of N56 Alerts’</a:t>
            </a:r>
          </a:p>
        </p:txBody>
      </p:sp>
      <p:sp>
        <p:nvSpPr>
          <p:cNvPr id="4" name="Text Placeholder 3"/>
          <p:cNvSpPr>
            <a:spLocks noGrp="1"/>
          </p:cNvSpPr>
          <p:nvPr>
            <p:ph type="body" sz="quarter" idx="13"/>
          </p:nvPr>
        </p:nvSpPr>
        <p:spPr>
          <a:xfrm>
            <a:off x="709360" y="2003231"/>
            <a:ext cx="10723703" cy="788609"/>
          </a:xfrm>
        </p:spPr>
        <p:txBody>
          <a:bodyPr>
            <a:normAutofit fontScale="77500" lnSpcReduction="20000"/>
          </a:bodyPr>
          <a:lstStyle/>
          <a:p>
            <a:endParaRPr lang="en-GB" altLang="en-GB" sz="3049" dirty="0"/>
          </a:p>
          <a:p>
            <a:r>
              <a:rPr lang="en-GB" altLang="en-GB" sz="3049" dirty="0"/>
              <a:t>raised by Emslie Law</a:t>
            </a:r>
            <a:endParaRPr lang="en-NZ" altLang="en-GB" sz="3049" dirty="0"/>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spTree>
    <p:extLst>
      <p:ext uri="{BB962C8B-B14F-4D97-AF65-F5344CB8AC3E}">
        <p14:creationId xmlns:p14="http://schemas.microsoft.com/office/powerpoint/2010/main" val="26126203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altLang="en-GB"/>
              <a:t>Any other business </a:t>
            </a:r>
          </a:p>
        </p:txBody>
      </p:sp>
      <p:sp>
        <p:nvSpPr>
          <p:cNvPr id="4" name="Text Placeholder 3"/>
          <p:cNvSpPr>
            <a:spLocks noGrp="1"/>
          </p:cNvSpPr>
          <p:nvPr>
            <p:ph type="body" sz="quarter" idx="13"/>
          </p:nvPr>
        </p:nvSpPr>
        <p:spPr/>
        <p:txBody>
          <a:bodyPr>
            <a:normAutofit/>
          </a:bodyPr>
          <a:lstStyle/>
          <a:p>
            <a:r>
              <a:rPr lang="en-NZ" altLang="en-GB" sz="3049"/>
              <a:t>Ali Beard</a:t>
            </a:r>
          </a:p>
        </p:txBody>
      </p:sp>
      <p:pic>
        <p:nvPicPr>
          <p:cNvPr id="3" name="Picture 2">
            <a:extLst>
              <a:ext uri="{FF2B5EF4-FFF2-40B4-BE49-F238E27FC236}">
                <a16:creationId xmlns:a16="http://schemas.microsoft.com/office/drawing/2014/main" id="{51F92189-98AB-4094-A9F1-B3AAA6F2F614}"/>
              </a:ext>
            </a:extLst>
          </p:cNvPr>
          <p:cNvPicPr>
            <a:picLocks noChangeAspect="1"/>
          </p:cNvPicPr>
          <p:nvPr/>
        </p:nvPicPr>
        <p:blipFill>
          <a:blip r:embed="rId3"/>
          <a:stretch>
            <a:fillRect/>
          </a:stretch>
        </p:blipFill>
        <p:spPr>
          <a:xfrm>
            <a:off x="8960380" y="5470816"/>
            <a:ext cx="1092200" cy="906294"/>
          </a:xfrm>
          <a:prstGeom prst="rect">
            <a:avLst/>
          </a:prstGeom>
        </p:spPr>
      </p:pic>
      <p:graphicFrame>
        <p:nvGraphicFramePr>
          <p:cNvPr id="5" name="Table 4">
            <a:extLst>
              <a:ext uri="{FF2B5EF4-FFF2-40B4-BE49-F238E27FC236}">
                <a16:creationId xmlns:a16="http://schemas.microsoft.com/office/drawing/2014/main" id="{F50ADEB9-4B7F-06D8-CB25-CEE05F2F62FF}"/>
              </a:ext>
            </a:extLst>
          </p:cNvPr>
          <p:cNvGraphicFramePr>
            <a:graphicFrameLocks noGrp="1"/>
          </p:cNvGraphicFramePr>
          <p:nvPr/>
        </p:nvGraphicFramePr>
        <p:xfrm>
          <a:off x="5624512" y="2774950"/>
          <a:ext cx="444500" cy="190500"/>
        </p:xfrm>
        <a:graphic>
          <a:graphicData uri="http://schemas.openxmlformats.org/drawingml/2006/table">
            <a:tbl>
              <a:tblPr/>
              <a:tblGrid>
                <a:gridCol w="444500">
                  <a:extLst>
                    <a:ext uri="{9D8B030D-6E8A-4147-A177-3AD203B41FA5}">
                      <a16:colId xmlns:a16="http://schemas.microsoft.com/office/drawing/2014/main" val="2516758915"/>
                    </a:ext>
                  </a:extLst>
                </a:gridCol>
              </a:tblGrid>
              <a:tr h="190500">
                <a:tc>
                  <a:txBody>
                    <a:bodyPr/>
                    <a:lstStyle/>
                    <a:p>
                      <a:pPr algn="ctr" fontAlgn="ctr"/>
                      <a:endParaRPr lang="en-GB" sz="800" b="0" i="0" u="none" strike="noStrike">
                        <a:solidFill>
                          <a:srgbClr val="FFFFFF"/>
                        </a:solidFill>
                        <a:effectLst/>
                        <a:latin typeface="Arial" panose="020B0604020202020204" pitchFamily="34" charset="0"/>
                      </a:endParaRPr>
                    </a:p>
                  </a:txBody>
                  <a:tcPr marL="6350" marR="6350" marT="635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4892338"/>
                  </a:ext>
                </a:extLst>
              </a:tr>
            </a:tbl>
          </a:graphicData>
        </a:graphic>
      </p:graphicFrame>
      <p:graphicFrame>
        <p:nvGraphicFramePr>
          <p:cNvPr id="6" name="Table 5">
            <a:extLst>
              <a:ext uri="{FF2B5EF4-FFF2-40B4-BE49-F238E27FC236}">
                <a16:creationId xmlns:a16="http://schemas.microsoft.com/office/drawing/2014/main" id="{B4AF5A11-9FA7-E41F-6187-4A70CB3D7436}"/>
              </a:ext>
            </a:extLst>
          </p:cNvPr>
          <p:cNvGraphicFramePr>
            <a:graphicFrameLocks noGrp="1"/>
          </p:cNvGraphicFramePr>
          <p:nvPr/>
        </p:nvGraphicFramePr>
        <p:xfrm>
          <a:off x="5624512" y="2774950"/>
          <a:ext cx="444500" cy="190500"/>
        </p:xfrm>
        <a:graphic>
          <a:graphicData uri="http://schemas.openxmlformats.org/drawingml/2006/table">
            <a:tbl>
              <a:tblPr/>
              <a:tblGrid>
                <a:gridCol w="444500">
                  <a:extLst>
                    <a:ext uri="{9D8B030D-6E8A-4147-A177-3AD203B41FA5}">
                      <a16:colId xmlns:a16="http://schemas.microsoft.com/office/drawing/2014/main" val="3478043755"/>
                    </a:ext>
                  </a:extLst>
                </a:gridCol>
              </a:tblGrid>
              <a:tr h="190500">
                <a:tc>
                  <a:txBody>
                    <a:bodyPr/>
                    <a:lstStyle/>
                    <a:p>
                      <a:pPr algn="ctr" fontAlgn="ctr"/>
                      <a:endParaRPr lang="en-GB" sz="800" b="0" i="0" u="none" strike="noStrike">
                        <a:solidFill>
                          <a:srgbClr val="FFFFFF"/>
                        </a:solidFill>
                        <a:effectLst/>
                        <a:latin typeface="Arial" panose="020B0604020202020204" pitchFamily="34" charset="0"/>
                      </a:endParaRPr>
                    </a:p>
                  </a:txBody>
                  <a:tcPr marL="6350" marR="6350" marT="635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0594745"/>
                  </a:ext>
                </a:extLst>
              </a:tr>
            </a:tbl>
          </a:graphicData>
        </a:graphic>
      </p:graphicFrame>
    </p:spTree>
    <p:extLst>
      <p:ext uri="{BB962C8B-B14F-4D97-AF65-F5344CB8AC3E}">
        <p14:creationId xmlns:p14="http://schemas.microsoft.com/office/powerpoint/2010/main" val="444509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0E3F62-E478-49A8-B983-5F5EF0555C32}"/>
              </a:ext>
            </a:extLst>
          </p:cNvPr>
          <p:cNvSpPr>
            <a:spLocks noGrp="1"/>
          </p:cNvSpPr>
          <p:nvPr>
            <p:ph type="body" sz="quarter" idx="10"/>
          </p:nvPr>
        </p:nvSpPr>
        <p:spPr/>
        <p:txBody>
          <a:bodyPr/>
          <a:lstStyle/>
          <a:p>
            <a:r>
              <a:rPr lang="en-GB" b="1"/>
              <a:t>Thank you for listening</a:t>
            </a:r>
          </a:p>
        </p:txBody>
      </p:sp>
      <p:sp>
        <p:nvSpPr>
          <p:cNvPr id="3" name="Text Placeholder 2">
            <a:extLst>
              <a:ext uri="{FF2B5EF4-FFF2-40B4-BE49-F238E27FC236}">
                <a16:creationId xmlns:a16="http://schemas.microsoft.com/office/drawing/2014/main" id="{3E0A06F8-75A3-4C6F-A346-A698D471BC5B}"/>
              </a:ext>
            </a:extLst>
          </p:cNvPr>
          <p:cNvSpPr>
            <a:spLocks noGrp="1"/>
          </p:cNvSpPr>
          <p:nvPr>
            <p:ph type="body" sz="quarter" idx="11"/>
          </p:nvPr>
        </p:nvSpPr>
        <p:spPr>
          <a:xfrm>
            <a:off x="631824" y="3103562"/>
            <a:ext cx="7047517" cy="882797"/>
          </a:xfrm>
        </p:spPr>
        <p:txBody>
          <a:bodyPr/>
          <a:lstStyle/>
          <a:p>
            <a:r>
              <a:rPr lang="en-GB" dirty="0"/>
              <a:t>The next meeting will be on Wednesday </a:t>
            </a:r>
            <a:r>
              <a:rPr lang="en-GB"/>
              <a:t>4 January 2023</a:t>
            </a:r>
          </a:p>
        </p:txBody>
      </p:sp>
    </p:spTree>
    <p:extLst>
      <p:ext uri="{BB962C8B-B14F-4D97-AF65-F5344CB8AC3E}">
        <p14:creationId xmlns:p14="http://schemas.microsoft.com/office/powerpoint/2010/main" val="1102205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a:t>Implementation approach and SEC Objectives</a:t>
            </a:r>
            <a:endParaRPr lang="en-NZ" altLang="en-GB"/>
          </a:p>
        </p:txBody>
      </p:sp>
      <p:sp>
        <p:nvSpPr>
          <p:cNvPr id="5" name="Slide Number Placeholder 4"/>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7</a:t>
            </a:fld>
            <a:endParaRPr lang="en-GB">
              <a:solidFill>
                <a:srgbClr val="FFFFFF"/>
              </a:solidFill>
              <a:latin typeface="Calibri"/>
            </a:endParaRPr>
          </a:p>
        </p:txBody>
      </p:sp>
      <p:sp>
        <p:nvSpPr>
          <p:cNvPr id="10" name="Rectangle: Rounded Corners 9">
            <a:extLst>
              <a:ext uri="{FF2B5EF4-FFF2-40B4-BE49-F238E27FC236}">
                <a16:creationId xmlns:a16="http://schemas.microsoft.com/office/drawing/2014/main" id="{8608231B-0ACD-4835-998C-25AB85A4ACAE}"/>
              </a:ext>
            </a:extLst>
          </p:cNvPr>
          <p:cNvSpPr/>
          <p:nvPr/>
        </p:nvSpPr>
        <p:spPr>
          <a:xfrm>
            <a:off x="1172232" y="1589840"/>
            <a:ext cx="7394183" cy="1593077"/>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2287">
                <a:solidFill>
                  <a:prstClr val="white"/>
                </a:solidFill>
                <a:latin typeface="Calibri" panose="020F0502020204030204"/>
              </a:rPr>
              <a:t>Implementation approach: one Working Day following decision</a:t>
            </a:r>
          </a:p>
        </p:txBody>
      </p:sp>
      <p:sp>
        <p:nvSpPr>
          <p:cNvPr id="3" name="TextBox 2">
            <a:extLst>
              <a:ext uri="{FF2B5EF4-FFF2-40B4-BE49-F238E27FC236}">
                <a16:creationId xmlns:a16="http://schemas.microsoft.com/office/drawing/2014/main" id="{FB5DDE05-BDF8-6C75-447D-181B4DBB57F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MP221 ‘CHTS v1.0 and GBCS v1.1 Applicability End Date and Maintenance End Date’</a:t>
            </a:r>
          </a:p>
        </p:txBody>
      </p:sp>
      <p:pic>
        <p:nvPicPr>
          <p:cNvPr id="7" name="Picture 6">
            <a:extLst>
              <a:ext uri="{FF2B5EF4-FFF2-40B4-BE49-F238E27FC236}">
                <a16:creationId xmlns:a16="http://schemas.microsoft.com/office/drawing/2014/main" id="{15C999C2-3B02-F169-B4E5-C480F0B44297}"/>
              </a:ext>
            </a:extLst>
          </p:cNvPr>
          <p:cNvPicPr>
            <a:picLocks noChangeAspect="1"/>
          </p:cNvPicPr>
          <p:nvPr/>
        </p:nvPicPr>
        <p:blipFill>
          <a:blip r:embed="rId3">
            <a:duotone>
              <a:schemeClr val="accent1">
                <a:shade val="45000"/>
                <a:satMod val="135000"/>
              </a:schemeClr>
              <a:prstClr val="white"/>
            </a:duotone>
          </a:blip>
          <a:stretch>
            <a:fillRect/>
          </a:stretch>
        </p:blipFill>
        <p:spPr>
          <a:xfrm>
            <a:off x="8677625" y="1468045"/>
            <a:ext cx="1836668" cy="1836668"/>
          </a:xfrm>
          <a:prstGeom prst="rect">
            <a:avLst/>
          </a:prstGeom>
        </p:spPr>
      </p:pic>
      <p:sp>
        <p:nvSpPr>
          <p:cNvPr id="8" name="Rectangle: Rounded Corners 7">
            <a:extLst>
              <a:ext uri="{FF2B5EF4-FFF2-40B4-BE49-F238E27FC236}">
                <a16:creationId xmlns:a16="http://schemas.microsoft.com/office/drawing/2014/main" id="{4015C85E-B98D-8631-E41E-59375C61C9AC}"/>
              </a:ext>
            </a:extLst>
          </p:cNvPr>
          <p:cNvSpPr/>
          <p:nvPr/>
        </p:nvSpPr>
        <p:spPr>
          <a:xfrm>
            <a:off x="3251729" y="3669274"/>
            <a:ext cx="7394183" cy="1593077"/>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2287">
                <a:solidFill>
                  <a:prstClr val="white"/>
                </a:solidFill>
                <a:latin typeface="Calibri" panose="020F0502020204030204"/>
              </a:rPr>
              <a:t>SEC Objectives: (a) - </a:t>
            </a:r>
            <a:r>
              <a:rPr lang="en-GB" sz="2287" i="1">
                <a:solidFill>
                  <a:prstClr val="white"/>
                </a:solidFill>
                <a:latin typeface="Calibri" panose="020F0502020204030204"/>
              </a:rPr>
              <a:t>To facilitate the efficient provision, installation, and operation, as well as interoperability, of Smart Metering Systems at Energy Consumers’ premises within Great Britain.  </a:t>
            </a:r>
          </a:p>
        </p:txBody>
      </p:sp>
      <p:pic>
        <p:nvPicPr>
          <p:cNvPr id="11" name="Picture 10">
            <a:extLst>
              <a:ext uri="{FF2B5EF4-FFF2-40B4-BE49-F238E27FC236}">
                <a16:creationId xmlns:a16="http://schemas.microsoft.com/office/drawing/2014/main" id="{6C0E3680-746F-B731-4EC1-E2406150C619}"/>
              </a:ext>
            </a:extLst>
          </p:cNvPr>
          <p:cNvPicPr>
            <a:picLocks noChangeAspect="1"/>
          </p:cNvPicPr>
          <p:nvPr/>
        </p:nvPicPr>
        <p:blipFill>
          <a:blip r:embed="rId4">
            <a:duotone>
              <a:schemeClr val="accent1">
                <a:shade val="45000"/>
                <a:satMod val="135000"/>
              </a:schemeClr>
              <a:prstClr val="white"/>
            </a:duotone>
          </a:blip>
          <a:stretch>
            <a:fillRect/>
          </a:stretch>
        </p:blipFill>
        <p:spPr>
          <a:xfrm>
            <a:off x="1295631" y="3487664"/>
            <a:ext cx="1836669" cy="1836669"/>
          </a:xfrm>
          <a:prstGeom prst="rect">
            <a:avLst/>
          </a:prstGeom>
        </p:spPr>
      </p:pic>
    </p:spTree>
    <p:extLst>
      <p:ext uri="{BB962C8B-B14F-4D97-AF65-F5344CB8AC3E}">
        <p14:creationId xmlns:p14="http://schemas.microsoft.com/office/powerpoint/2010/main" val="3751876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GB"/>
              <a:t>Questions for the Working Group</a:t>
            </a:r>
            <a:endParaRPr lang="en-NZ" altLang="en-GB"/>
          </a:p>
        </p:txBody>
      </p:sp>
      <p:sp>
        <p:nvSpPr>
          <p:cNvPr id="5" name="Slide Number Placeholder 4"/>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8</a:t>
            </a:fld>
            <a:endParaRPr lang="en-GB">
              <a:solidFill>
                <a:srgbClr val="FFFFFF"/>
              </a:solidFill>
              <a:latin typeface="Calibri"/>
            </a:endParaRPr>
          </a:p>
        </p:txBody>
      </p:sp>
      <p:sp>
        <p:nvSpPr>
          <p:cNvPr id="10" name="Rectangle: Rounded Corners 9">
            <a:extLst>
              <a:ext uri="{FF2B5EF4-FFF2-40B4-BE49-F238E27FC236}">
                <a16:creationId xmlns:a16="http://schemas.microsoft.com/office/drawing/2014/main" id="{8608231B-0ACD-4835-998C-25AB85A4ACAE}"/>
              </a:ext>
            </a:extLst>
          </p:cNvPr>
          <p:cNvSpPr/>
          <p:nvPr/>
        </p:nvSpPr>
        <p:spPr>
          <a:xfrm>
            <a:off x="1740890" y="2417670"/>
            <a:ext cx="8211745" cy="1193674"/>
          </a:xfrm>
          <a:prstGeom prst="roundRect">
            <a:avLst/>
          </a:prstGeom>
          <a:solidFill>
            <a:srgbClr val="6CA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71303">
              <a:defRPr/>
            </a:pPr>
            <a:r>
              <a:rPr lang="en-GB" sz="2287">
                <a:solidFill>
                  <a:prstClr val="white"/>
                </a:solidFill>
                <a:latin typeface="Calibri" panose="020F0502020204030204"/>
              </a:rPr>
              <a:t>Does the Working Group approve of the three month extensions of the CHTS v1.0 IVP End Date and the GBCS v1.1 MVP End Date?</a:t>
            </a:r>
          </a:p>
        </p:txBody>
      </p:sp>
      <p:sp>
        <p:nvSpPr>
          <p:cNvPr id="3" name="TextBox 2">
            <a:extLst>
              <a:ext uri="{FF2B5EF4-FFF2-40B4-BE49-F238E27FC236}">
                <a16:creationId xmlns:a16="http://schemas.microsoft.com/office/drawing/2014/main" id="{FB5DDE05-BDF8-6C75-447D-181B4DBB57F7}"/>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MP221 ‘CHTS v1.0 and GBCS v1.1 Applicability End Date and Maintenance End Date’</a:t>
            </a:r>
          </a:p>
        </p:txBody>
      </p:sp>
    </p:spTree>
    <p:extLst>
      <p:ext uri="{BB962C8B-B14F-4D97-AF65-F5344CB8AC3E}">
        <p14:creationId xmlns:p14="http://schemas.microsoft.com/office/powerpoint/2010/main" val="207057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Next steps</a:t>
            </a:r>
            <a:endParaRPr lang="en-NZ" altLang="en-GB"/>
          </a:p>
        </p:txBody>
      </p:sp>
      <p:sp>
        <p:nvSpPr>
          <p:cNvPr id="5" name="Slide Number Placeholder 4"/>
          <p:cNvSpPr>
            <a:spLocks noGrp="1"/>
          </p:cNvSpPr>
          <p:nvPr>
            <p:ph type="sldNum" sz="quarter" idx="12"/>
          </p:nvPr>
        </p:nvSpPr>
        <p:spPr/>
        <p:txBody>
          <a:bodyPr/>
          <a:lstStyle/>
          <a:p>
            <a:pPr defTabSz="871303">
              <a:defRPr/>
            </a:pPr>
            <a:fld id="{0010C381-1A06-427A-8938-CFE23249EA2B}" type="slidenum">
              <a:rPr lang="en-GB">
                <a:solidFill>
                  <a:srgbClr val="FFFFFF"/>
                </a:solidFill>
                <a:latin typeface="Calibri"/>
              </a:rPr>
              <a:pPr defTabSz="871303">
                <a:defRPr/>
              </a:pPr>
              <a:t>9</a:t>
            </a:fld>
            <a:endParaRPr lang="en-GB">
              <a:solidFill>
                <a:srgbClr val="FFFFFF"/>
              </a:solidFill>
              <a:latin typeface="Calibri"/>
            </a:endParaRPr>
          </a:p>
        </p:txBody>
      </p:sp>
      <p:graphicFrame>
        <p:nvGraphicFramePr>
          <p:cNvPr id="6" name="Content Placeholder 5">
            <a:extLst>
              <a:ext uri="{FF2B5EF4-FFF2-40B4-BE49-F238E27FC236}">
                <a16:creationId xmlns:a16="http://schemas.microsoft.com/office/drawing/2014/main" id="{885E3B07-856E-46CC-B07C-DAF95DF979C5}"/>
              </a:ext>
            </a:extLst>
          </p:cNvPr>
          <p:cNvGraphicFramePr>
            <a:graphicFrameLocks/>
          </p:cNvGraphicFramePr>
          <p:nvPr/>
        </p:nvGraphicFramePr>
        <p:xfrm>
          <a:off x="836435" y="1533801"/>
          <a:ext cx="10020656" cy="3681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28F2745-87CE-A94C-AF99-95293ED28DEC}"/>
              </a:ext>
            </a:extLst>
          </p:cNvPr>
          <p:cNvSpPr txBox="1"/>
          <p:nvPr/>
        </p:nvSpPr>
        <p:spPr>
          <a:xfrm>
            <a:off x="836435" y="6105449"/>
            <a:ext cx="9809477" cy="3562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71303"/>
            <a:r>
              <a:rPr lang="en-GB" sz="1715">
                <a:solidFill>
                  <a:srgbClr val="FFFFFF">
                    <a:lumMod val="95000"/>
                  </a:srgbClr>
                </a:solidFill>
                <a:latin typeface="Calibri"/>
              </a:rPr>
              <a:t>MP221 ‘CHTS v1.0 and GBCS v1.1 Applicability End Date and Maintenance End Date’</a:t>
            </a:r>
          </a:p>
        </p:txBody>
      </p:sp>
    </p:spTree>
    <p:extLst>
      <p:ext uri="{BB962C8B-B14F-4D97-AF65-F5344CB8AC3E}">
        <p14:creationId xmlns:p14="http://schemas.microsoft.com/office/powerpoint/2010/main" val="1420570337"/>
      </p:ext>
    </p:extLst>
  </p:cSld>
  <p:clrMapOvr>
    <a:masterClrMapping/>
  </p:clrMapOvr>
</p:sld>
</file>

<file path=ppt/theme/theme1.xml><?xml version="1.0" encoding="utf-8"?>
<a:theme xmlns:a="http://schemas.openxmlformats.org/drawingml/2006/main" name="Picture Background">
  <a:themeElements>
    <a:clrScheme name="Custom 3">
      <a:dk1>
        <a:srgbClr val="3C3C3B"/>
      </a:dk1>
      <a:lt1>
        <a:srgbClr val="FFFFFF"/>
      </a:lt1>
      <a:dk2>
        <a:srgbClr val="3C3C3B"/>
      </a:dk2>
      <a:lt2>
        <a:srgbClr val="FFFFFF"/>
      </a:lt2>
      <a:accent1>
        <a:srgbClr val="00A2D2"/>
      </a:accent1>
      <a:accent2>
        <a:srgbClr val="65C6F2"/>
      </a:accent2>
      <a:accent3>
        <a:srgbClr val="C9E8FB"/>
      </a:accent3>
      <a:accent4>
        <a:srgbClr val="F5A059"/>
      </a:accent4>
      <a:accent5>
        <a:srgbClr val="FED061"/>
      </a:accent5>
      <a:accent6>
        <a:srgbClr val="FFE48B"/>
      </a:accent6>
      <a:hlink>
        <a:srgbClr val="65C6F2"/>
      </a:hlink>
      <a:folHlink>
        <a:srgbClr val="00A2D2"/>
      </a:folHlink>
    </a:clrScheme>
    <a:fontScheme name="Branding">
      <a:majorFont>
        <a:latin typeface="DIN 2014 Bold"/>
        <a:ea typeface=""/>
        <a:cs typeface=""/>
      </a:majorFont>
      <a:minorFont>
        <a:latin typeface="Proxima Nov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ue Template - Public" id="{63F28C49-7BBB-4DE2-B138-82A6C9FA3B9E}" vid="{5869BF32-5831-475A-9DAA-04ACC29D2E8D}"/>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olid Block">
  <a:themeElements>
    <a:clrScheme name="Custom 3">
      <a:dk1>
        <a:srgbClr val="3C3C3B"/>
      </a:dk1>
      <a:lt1>
        <a:srgbClr val="FFFFFF"/>
      </a:lt1>
      <a:dk2>
        <a:srgbClr val="3C3C3B"/>
      </a:dk2>
      <a:lt2>
        <a:srgbClr val="FFFFFF"/>
      </a:lt2>
      <a:accent1>
        <a:srgbClr val="00A2D2"/>
      </a:accent1>
      <a:accent2>
        <a:srgbClr val="65C6F2"/>
      </a:accent2>
      <a:accent3>
        <a:srgbClr val="C9E8FB"/>
      </a:accent3>
      <a:accent4>
        <a:srgbClr val="F5A059"/>
      </a:accent4>
      <a:accent5>
        <a:srgbClr val="FED061"/>
      </a:accent5>
      <a:accent6>
        <a:srgbClr val="FFE48B"/>
      </a:accent6>
      <a:hlink>
        <a:srgbClr val="65C6F2"/>
      </a:hlink>
      <a:folHlink>
        <a:srgbClr val="00A2D2"/>
      </a:folHlink>
    </a:clrScheme>
    <a:fontScheme name="Branding">
      <a:majorFont>
        <a:latin typeface="DIN 2014 Bold"/>
        <a:ea typeface=""/>
        <a:cs typeface=""/>
      </a:majorFont>
      <a:minorFont>
        <a:latin typeface="Proxima Nov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ue Template - Public" id="{63F28C49-7BBB-4DE2-B138-82A6C9FA3B9E}" vid="{3C72E56C-4B04-4B78-AC63-AEFC486EA891}"/>
    </a:ext>
  </a:extLst>
</a:theme>
</file>

<file path=ppt/theme/theme3.xml><?xml version="1.0" encoding="utf-8"?>
<a:theme xmlns:a="http://schemas.openxmlformats.org/drawingml/2006/main" name="2_Smart DCC">
  <a:themeElements>
    <a:clrScheme name="DCC 2020">
      <a:dk1>
        <a:srgbClr val="000000"/>
      </a:dk1>
      <a:lt1>
        <a:srgbClr val="FFFFFF"/>
      </a:lt1>
      <a:dk2>
        <a:srgbClr val="5C2071"/>
      </a:dk2>
      <a:lt2>
        <a:srgbClr val="FFFFFF"/>
      </a:lt2>
      <a:accent1>
        <a:srgbClr val="1F1449"/>
      </a:accent1>
      <a:accent2>
        <a:srgbClr val="5C2071"/>
      </a:accent2>
      <a:accent3>
        <a:srgbClr val="861889"/>
      </a:accent3>
      <a:accent4>
        <a:srgbClr val="CA005D"/>
      </a:accent4>
      <a:accent5>
        <a:srgbClr val="505153"/>
      </a:accent5>
      <a:accent6>
        <a:srgbClr val="9CA299"/>
      </a:accent6>
      <a:hlink>
        <a:srgbClr val="861889"/>
      </a:hlink>
      <a:folHlink>
        <a:srgbClr val="C9005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BF1B58"/>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Blue Powerpoint">
      <a:dk1>
        <a:srgbClr val="333333"/>
      </a:dk1>
      <a:lt1>
        <a:srgbClr val="FFFFFF"/>
      </a:lt1>
      <a:dk2>
        <a:srgbClr val="333333"/>
      </a:dk2>
      <a:lt2>
        <a:srgbClr val="FFFFFF"/>
      </a:lt2>
      <a:accent1>
        <a:srgbClr val="6CA1D6"/>
      </a:accent1>
      <a:accent2>
        <a:srgbClr val="64C7F2"/>
      </a:accent2>
      <a:accent3>
        <a:srgbClr val="C3E4EB"/>
      </a:accent3>
      <a:accent4>
        <a:srgbClr val="F7AA5E"/>
      </a:accent4>
      <a:accent5>
        <a:srgbClr val="FED458"/>
      </a:accent5>
      <a:accent6>
        <a:srgbClr val="F8ED62"/>
      </a:accent6>
      <a:hlink>
        <a:srgbClr val="64C7F2"/>
      </a:hlink>
      <a:folHlink>
        <a:srgbClr val="6CA1D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Blue Powerpoint">
      <a:dk1>
        <a:srgbClr val="333333"/>
      </a:dk1>
      <a:lt1>
        <a:srgbClr val="FFFFFF"/>
      </a:lt1>
      <a:dk2>
        <a:srgbClr val="333333"/>
      </a:dk2>
      <a:lt2>
        <a:srgbClr val="FFFFFF"/>
      </a:lt2>
      <a:accent1>
        <a:srgbClr val="6CA1D6"/>
      </a:accent1>
      <a:accent2>
        <a:srgbClr val="64C7F2"/>
      </a:accent2>
      <a:accent3>
        <a:srgbClr val="C3E4EB"/>
      </a:accent3>
      <a:accent4>
        <a:srgbClr val="F7AA5E"/>
      </a:accent4>
      <a:accent5>
        <a:srgbClr val="FED458"/>
      </a:accent5>
      <a:accent6>
        <a:srgbClr val="F8ED62"/>
      </a:accent6>
      <a:hlink>
        <a:srgbClr val="64C7F2"/>
      </a:hlink>
      <a:folHlink>
        <a:srgbClr val="6CA1D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Blue Powerpoint">
      <a:dk1>
        <a:srgbClr val="333333"/>
      </a:dk1>
      <a:lt1>
        <a:srgbClr val="FFFFFF"/>
      </a:lt1>
      <a:dk2>
        <a:srgbClr val="333333"/>
      </a:dk2>
      <a:lt2>
        <a:srgbClr val="FFFFFF"/>
      </a:lt2>
      <a:accent1>
        <a:srgbClr val="6CA1D6"/>
      </a:accent1>
      <a:accent2>
        <a:srgbClr val="64C7F2"/>
      </a:accent2>
      <a:accent3>
        <a:srgbClr val="C3E4EB"/>
      </a:accent3>
      <a:accent4>
        <a:srgbClr val="F7AA5E"/>
      </a:accent4>
      <a:accent5>
        <a:srgbClr val="FED458"/>
      </a:accent5>
      <a:accent6>
        <a:srgbClr val="F8ED62"/>
      </a:accent6>
      <a:hlink>
        <a:srgbClr val="64C7F2"/>
      </a:hlink>
      <a:folHlink>
        <a:srgbClr val="6CA1D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Blue Powerpoint">
      <a:dk1>
        <a:srgbClr val="333333"/>
      </a:dk1>
      <a:lt1>
        <a:srgbClr val="FFFFFF"/>
      </a:lt1>
      <a:dk2>
        <a:srgbClr val="333333"/>
      </a:dk2>
      <a:lt2>
        <a:srgbClr val="FFFFFF"/>
      </a:lt2>
      <a:accent1>
        <a:srgbClr val="6CA1D6"/>
      </a:accent1>
      <a:accent2>
        <a:srgbClr val="64C7F2"/>
      </a:accent2>
      <a:accent3>
        <a:srgbClr val="C3E4EB"/>
      </a:accent3>
      <a:accent4>
        <a:srgbClr val="F7AA5E"/>
      </a:accent4>
      <a:accent5>
        <a:srgbClr val="FED458"/>
      </a:accent5>
      <a:accent6>
        <a:srgbClr val="F8ED62"/>
      </a:accent6>
      <a:hlink>
        <a:srgbClr val="64C7F2"/>
      </a:hlink>
      <a:folHlink>
        <a:srgbClr val="6CA1D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Blue Powerpoint">
      <a:dk1>
        <a:srgbClr val="333333"/>
      </a:dk1>
      <a:lt1>
        <a:srgbClr val="FFFFFF"/>
      </a:lt1>
      <a:dk2>
        <a:srgbClr val="333333"/>
      </a:dk2>
      <a:lt2>
        <a:srgbClr val="FFFFFF"/>
      </a:lt2>
      <a:accent1>
        <a:srgbClr val="6CA1D6"/>
      </a:accent1>
      <a:accent2>
        <a:srgbClr val="64C7F2"/>
      </a:accent2>
      <a:accent3>
        <a:srgbClr val="C3E4EB"/>
      </a:accent3>
      <a:accent4>
        <a:srgbClr val="F7AA5E"/>
      </a:accent4>
      <a:accent5>
        <a:srgbClr val="FED458"/>
      </a:accent5>
      <a:accent6>
        <a:srgbClr val="F8ED62"/>
      </a:accent6>
      <a:hlink>
        <a:srgbClr val="64C7F2"/>
      </a:hlink>
      <a:folHlink>
        <a:srgbClr val="6CA1D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Office Theme">
  <a:themeElements>
    <a:clrScheme name="Blue Powerpoint">
      <a:dk1>
        <a:srgbClr val="333333"/>
      </a:dk1>
      <a:lt1>
        <a:srgbClr val="FFFFFF"/>
      </a:lt1>
      <a:dk2>
        <a:srgbClr val="333333"/>
      </a:dk2>
      <a:lt2>
        <a:srgbClr val="FFFFFF"/>
      </a:lt2>
      <a:accent1>
        <a:srgbClr val="6CA1D6"/>
      </a:accent1>
      <a:accent2>
        <a:srgbClr val="64C7F2"/>
      </a:accent2>
      <a:accent3>
        <a:srgbClr val="C3E4EB"/>
      </a:accent3>
      <a:accent4>
        <a:srgbClr val="F7AA5E"/>
      </a:accent4>
      <a:accent5>
        <a:srgbClr val="FED458"/>
      </a:accent5>
      <a:accent6>
        <a:srgbClr val="F8ED62"/>
      </a:accent6>
      <a:hlink>
        <a:srgbClr val="64C7F2"/>
      </a:hlink>
      <a:folHlink>
        <a:srgbClr val="6CA1D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5e8df70-7ba7-462a-92bc-0eb2af61e599" xsi:nil="true"/>
    <lcf76f155ced4ddcb4097134ff3c332f xmlns="c7dccf3f-008e-465c-9e46-b3283d304c8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366D072EF7CE499869A57962EEDEF5" ma:contentTypeVersion="15" ma:contentTypeDescription="Create a new document." ma:contentTypeScope="" ma:versionID="9d2f3fb9529fda9112de76d5abaa06cc">
  <xsd:schema xmlns:xsd="http://www.w3.org/2001/XMLSchema" xmlns:xs="http://www.w3.org/2001/XMLSchema" xmlns:p="http://schemas.microsoft.com/office/2006/metadata/properties" xmlns:ns2="c7dccf3f-008e-465c-9e46-b3283d304c80" xmlns:ns3="d5e8df70-7ba7-462a-92bc-0eb2af61e599" targetNamespace="http://schemas.microsoft.com/office/2006/metadata/properties" ma:root="true" ma:fieldsID="c08234e3e9b72ef4eb4759d1a38dad56" ns2:_="" ns3:_="">
    <xsd:import namespace="c7dccf3f-008e-465c-9e46-b3283d304c80"/>
    <xsd:import namespace="d5e8df70-7ba7-462a-92bc-0eb2af61e59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ccf3f-008e-465c-9e46-b3283d304c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e11d1ff-3de3-40aa-b1cb-720a3f5ef5f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5e8df70-7ba7-462a-92bc-0eb2af61e59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88e3084-6947-48ea-be46-cbabc134540f}" ma:internalName="TaxCatchAll" ma:showField="CatchAllData" ma:web="d5e8df70-7ba7-462a-92bc-0eb2af61e5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2D6511-357B-4CCC-B15B-3047610D01D8}">
  <ds:schemaRefs>
    <ds:schemaRef ds:uri="http://schemas.microsoft.com/sharepoint/v3/contenttype/forms"/>
  </ds:schemaRefs>
</ds:datastoreItem>
</file>

<file path=customXml/itemProps2.xml><?xml version="1.0" encoding="utf-8"?>
<ds:datastoreItem xmlns:ds="http://schemas.openxmlformats.org/officeDocument/2006/customXml" ds:itemID="{ED384C54-EA51-4083-AA39-039C8CA5E74D}">
  <ds:schemaRefs>
    <ds:schemaRef ds:uri="0403bb94-6d81-43fa-92cc-ae29abaf3eea"/>
    <ds:schemaRef ds:uri="c7dccf3f-008e-465c-9e46-b3283d304c80"/>
    <ds:schemaRef ds:uri="d5e8df70-7ba7-462a-92bc-0eb2af61e599"/>
    <ds:schemaRef ds:uri="eb5087bc-faa9-473c-8d7e-85279059703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23E2DCD-C276-4972-8C4C-F4F1B875D5AC}">
  <ds:schemaRefs>
    <ds:schemaRef ds:uri="c7dccf3f-008e-465c-9e46-b3283d304c80"/>
    <ds:schemaRef ds:uri="d5e8df70-7ba7-462a-92bc-0eb2af61e5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Blue Template - Public</Template>
  <TotalTime>309</TotalTime>
  <Words>4602</Words>
  <Application>Microsoft Office PowerPoint</Application>
  <PresentationFormat>Custom</PresentationFormat>
  <Paragraphs>519</Paragraphs>
  <Slides>67</Slides>
  <Notes>46</Notes>
  <HiddenSlides>0</HiddenSlides>
  <MMClips>0</MMClips>
  <ScaleCrop>false</ScaleCrop>
  <HeadingPairs>
    <vt:vector size="6" baseType="variant">
      <vt:variant>
        <vt:lpstr>Fonts Used</vt:lpstr>
      </vt:variant>
      <vt:variant>
        <vt:i4>7</vt:i4>
      </vt:variant>
      <vt:variant>
        <vt:lpstr>Theme</vt:lpstr>
      </vt:variant>
      <vt:variant>
        <vt:i4>9</vt:i4>
      </vt:variant>
      <vt:variant>
        <vt:lpstr>Slide Titles</vt:lpstr>
      </vt:variant>
      <vt:variant>
        <vt:i4>67</vt:i4>
      </vt:variant>
    </vt:vector>
  </HeadingPairs>
  <TitlesOfParts>
    <vt:vector size="83" baseType="lpstr">
      <vt:lpstr>Arial</vt:lpstr>
      <vt:lpstr>Calibri</vt:lpstr>
      <vt:lpstr>DIN 2014 Bold</vt:lpstr>
      <vt:lpstr>Lato</vt:lpstr>
      <vt:lpstr>Proxima Nova</vt:lpstr>
      <vt:lpstr>Tahoma</vt:lpstr>
      <vt:lpstr>Wingdings</vt:lpstr>
      <vt:lpstr>Picture Background</vt:lpstr>
      <vt:lpstr>Solid Block</vt:lpstr>
      <vt:lpstr>2_Smart DCC</vt:lpstr>
      <vt:lpstr>4_Office Theme</vt:lpstr>
      <vt:lpstr>1_Office Theme</vt:lpstr>
      <vt:lpstr>2_Office Theme</vt:lpstr>
      <vt:lpstr>3_Office Theme</vt:lpstr>
      <vt:lpstr>5_Office Theme</vt:lpstr>
      <vt:lpstr>6_Office Theme</vt:lpstr>
      <vt:lpstr>PowerPoint Presentation</vt:lpstr>
      <vt:lpstr>Competition Act Compliance</vt:lpstr>
      <vt:lpstr>MP221 ‘CHTS v1.0 and GBCS v1.1 Applicability End Date and Maintenance End Date’</vt:lpstr>
      <vt:lpstr>Objectives of the Working Group</vt:lpstr>
      <vt:lpstr>What is the issue?</vt:lpstr>
      <vt:lpstr>Proposed Solution</vt:lpstr>
      <vt:lpstr>Implementation approach and SEC Objectives</vt:lpstr>
      <vt:lpstr>Questions for the Working Group</vt:lpstr>
      <vt:lpstr>Next steps</vt:lpstr>
      <vt:lpstr>Any further comments? </vt:lpstr>
      <vt:lpstr>MP215 ‘Communications Hub Ordering and Forecasting’</vt:lpstr>
      <vt:lpstr>Objectives of the Working Group</vt:lpstr>
      <vt:lpstr>Overview</vt:lpstr>
      <vt:lpstr>Business Requirements</vt:lpstr>
      <vt:lpstr>Proposed Solution summary</vt:lpstr>
      <vt:lpstr>Draft Legal Text</vt:lpstr>
      <vt:lpstr>Draft Legal Text cont’d</vt:lpstr>
      <vt:lpstr>Questions for the Working Group</vt:lpstr>
      <vt:lpstr>Next steps</vt:lpstr>
      <vt:lpstr>Any further comments? </vt:lpstr>
      <vt:lpstr>MP216 ‘Incorporation of Category 2 Issue Resolution Proposals into the SEC – Batch 9’ </vt:lpstr>
      <vt:lpstr>Objectives of the Working Group</vt:lpstr>
      <vt:lpstr>MP216: IRP640 </vt:lpstr>
      <vt:lpstr>MP216: IRP658 </vt:lpstr>
      <vt:lpstr>MP216: Assessment of change</vt:lpstr>
      <vt:lpstr>MP216: Refinement Consultation responses</vt:lpstr>
      <vt:lpstr>MP216: Next steps</vt:lpstr>
      <vt:lpstr>MP216: Questions for the Working Group</vt:lpstr>
      <vt:lpstr>Any further comments? </vt:lpstr>
      <vt:lpstr>MP202 ‘Enduring Solution for SMETS1 and SMETS2 PPMIDs’ </vt:lpstr>
      <vt:lpstr>Objectives of the Working Group</vt:lpstr>
      <vt:lpstr>MP202: Overview </vt:lpstr>
      <vt:lpstr>MP202: Proposed Solution </vt:lpstr>
      <vt:lpstr>MP202: Assessment of change</vt:lpstr>
      <vt:lpstr>MP202: Next steps</vt:lpstr>
      <vt:lpstr>MP202: Questions for the Working Group</vt:lpstr>
      <vt:lpstr>Any further comments? </vt:lpstr>
      <vt:lpstr>Break </vt:lpstr>
      <vt:lpstr>MP217 ‘Obtaining Timestamps to allow Target Response Time Measurements’</vt:lpstr>
      <vt:lpstr>Objectives of the Working Group</vt:lpstr>
      <vt:lpstr>What is the issue?</vt:lpstr>
      <vt:lpstr>Business requirements 1 </vt:lpstr>
      <vt:lpstr>Business requirements 2 </vt:lpstr>
      <vt:lpstr>Business requirements 3 </vt:lpstr>
      <vt:lpstr>Questions for the Working Group</vt:lpstr>
      <vt:lpstr>Next steps</vt:lpstr>
      <vt:lpstr>Any further comments? </vt:lpstr>
      <vt:lpstr>DP219 ‘Accessing Consumption Data on behalf of SEC Parties’  </vt:lpstr>
      <vt:lpstr>Objectives of the Working Group</vt:lpstr>
      <vt:lpstr>DP219: Overview</vt:lpstr>
      <vt:lpstr>DP219: Key Terms </vt:lpstr>
      <vt:lpstr>DP219: Key Terms </vt:lpstr>
      <vt:lpstr>DP219: Legal Text Amendments </vt:lpstr>
      <vt:lpstr>DP219: Legal Text Amendments </vt:lpstr>
      <vt:lpstr>DP219: Questions for the Working Group</vt:lpstr>
      <vt:lpstr>Any further comments? </vt:lpstr>
      <vt:lpstr>Break </vt:lpstr>
      <vt:lpstr>MP211 ‘Aligning the SMI with the CPL’ </vt:lpstr>
      <vt:lpstr>MP211: Overview &amp; Update</vt:lpstr>
      <vt:lpstr>MP211: Assessment of change</vt:lpstr>
      <vt:lpstr>MP211: Refinement Consultation responses</vt:lpstr>
      <vt:lpstr>MP211: Updates for the Working Group</vt:lpstr>
      <vt:lpstr>MP211: Next steps</vt:lpstr>
      <vt:lpstr>Any further comments? </vt:lpstr>
      <vt:lpstr>MP208 ‘Northbound Prioritisation of N56 Alerts’</vt:lpstr>
      <vt:lpstr>Any other business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Alison Beard</dc:creator>
  <cp:lastModifiedBy>Rachel Black</cp:lastModifiedBy>
  <cp:revision>2</cp:revision>
  <dcterms:created xsi:type="dcterms:W3CDTF">2022-04-26T14:58:14Z</dcterms:created>
  <dcterms:modified xsi:type="dcterms:W3CDTF">2022-11-30T15:19:26Z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0x01010073366D072EF7CE499869A57962EEDEF5</vt:lpwstr>
  </property>
  <property fmtid="{D5CDD505-2E9C-101B-9397-08002B2CF9AE}" pid="3" name="MediaServiceImageTags">
    <vt:lpwstr/>
  </property>
</Properties>
</file>