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20" r:id="rId5"/>
    <p:sldMasterId id="2147483740" r:id="rId6"/>
    <p:sldMasterId id="2147483758" r:id="rId7"/>
    <p:sldMasterId id="2147483777" r:id="rId8"/>
  </p:sldMasterIdLst>
  <p:notesMasterIdLst>
    <p:notesMasterId r:id="rId19"/>
  </p:notesMasterIdLst>
  <p:handoutMasterIdLst>
    <p:handoutMasterId r:id="rId20"/>
  </p:handoutMasterIdLst>
  <p:sldIdLst>
    <p:sldId id="288" r:id="rId9"/>
    <p:sldId id="2147482041" r:id="rId10"/>
    <p:sldId id="2147482158" r:id="rId11"/>
    <p:sldId id="2147482180" r:id="rId12"/>
    <p:sldId id="2147482181" r:id="rId13"/>
    <p:sldId id="2147482182" r:id="rId14"/>
    <p:sldId id="2147482163" r:id="rId15"/>
    <p:sldId id="2147482051" r:id="rId16"/>
    <p:sldId id="2147482050" r:id="rId17"/>
    <p:sldId id="29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CB1837-089A-91F0-AA58-6595913E5887}" name="Simon Grimwood" initials="SG" userId="S::Simon.Grimwood@gemserv.com::14f068ba-5b81-46a8-8e19-89b05da24ff9" providerId="AD"/>
  <p188:author id="{A42D9164-9F17-1625-46B8-289CAABFD1D4}" name="Elizabeth Woods" initials="EW" userId="S::Elizabeth.Woods@gemserv.com::71e54836-52aa-427c-a136-f215ffd7b7f3" providerId="AD"/>
  <p188:author id="{88323AF5-E814-DE90-7E61-85AFCECACA73}" name="Talia Lattimore" initials="TL" userId="S::talia.lattimore@gemserv.com::17f5837e-27fb-4bc6-b398-4fe1187093e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6661"/>
    <a:srgbClr val="0ED8C5"/>
    <a:srgbClr val="0A6763"/>
    <a:srgbClr val="6F6F6F"/>
    <a:srgbClr val="3A3C3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7623D4-7DCE-4E3A-8FDB-8E338BD0552E}" v="535" dt="2025-07-28T13:03:32.251"/>
    <p1510:client id="{B905C540-76F7-4BA4-AC30-2E522575C236}" v="521" dt="2025-07-29T11:44:32.259"/>
    <p1510:client id="{D82A9D84-615E-435F-A653-9D333841DDB6}" v="1" dt="2025-07-29T10:14:44.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548"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lia Lattimore" userId="17f5837e-27fb-4bc6-b398-4fe1187093e2" providerId="ADAL" clId="{B905C540-76F7-4BA4-AC30-2E522575C236}"/>
    <pc:docChg chg="undo custSel modSld">
      <pc:chgData name="Talia Lattimore" userId="17f5837e-27fb-4bc6-b398-4fe1187093e2" providerId="ADAL" clId="{B905C540-76F7-4BA4-AC30-2E522575C236}" dt="2025-07-29T11:45:40.297" v="547" actId="14100"/>
      <pc:docMkLst>
        <pc:docMk/>
      </pc:docMkLst>
      <pc:sldChg chg="modSp mod">
        <pc:chgData name="Talia Lattimore" userId="17f5837e-27fb-4bc6-b398-4fe1187093e2" providerId="ADAL" clId="{B905C540-76F7-4BA4-AC30-2E522575C236}" dt="2025-07-29T11:45:40.297" v="547" actId="14100"/>
        <pc:sldMkLst>
          <pc:docMk/>
          <pc:sldMk cId="2363958700" sldId="2147482050"/>
        </pc:sldMkLst>
        <pc:graphicFrameChg chg="mod">
          <ac:chgData name="Talia Lattimore" userId="17f5837e-27fb-4bc6-b398-4fe1187093e2" providerId="ADAL" clId="{B905C540-76F7-4BA4-AC30-2E522575C236}" dt="2025-07-29T11:45:40.297" v="547" actId="14100"/>
          <ac:graphicFrameMkLst>
            <pc:docMk/>
            <pc:sldMk cId="2363958700" sldId="2147482050"/>
            <ac:graphicFrameMk id="6" creationId="{96870BD8-68DB-F8AB-F3BE-4CE255833EF0}"/>
          </ac:graphicFrameMkLst>
        </pc:graphicFrameChg>
      </pc:sldChg>
      <pc:sldChg chg="delSp modSp mod">
        <pc:chgData name="Talia Lattimore" userId="17f5837e-27fb-4bc6-b398-4fe1187093e2" providerId="ADAL" clId="{B905C540-76F7-4BA4-AC30-2E522575C236}" dt="2025-07-29T09:17:00.302" v="544" actId="1076"/>
        <pc:sldMkLst>
          <pc:docMk/>
          <pc:sldMk cId="1075676166" sldId="2147482051"/>
        </pc:sldMkLst>
        <pc:spChg chg="mod">
          <ac:chgData name="Talia Lattimore" userId="17f5837e-27fb-4bc6-b398-4fe1187093e2" providerId="ADAL" clId="{B905C540-76F7-4BA4-AC30-2E522575C236}" dt="2025-07-29T09:16:32.116" v="533" actId="20577"/>
          <ac:spMkLst>
            <pc:docMk/>
            <pc:sldMk cId="1075676166" sldId="2147482051"/>
            <ac:spMk id="19" creationId="{D2EA21E8-89E5-B7A9-991A-09E2123F7BF3}"/>
          </ac:spMkLst>
        </pc:spChg>
        <pc:spChg chg="mod">
          <ac:chgData name="Talia Lattimore" userId="17f5837e-27fb-4bc6-b398-4fe1187093e2" providerId="ADAL" clId="{B905C540-76F7-4BA4-AC30-2E522575C236}" dt="2025-07-29T09:16:41.999" v="540" actId="20577"/>
          <ac:spMkLst>
            <pc:docMk/>
            <pc:sldMk cId="1075676166" sldId="2147482051"/>
            <ac:spMk id="31" creationId="{6E22E77F-D1EB-FD00-6316-9A3F8E6C137B}"/>
          </ac:spMkLst>
        </pc:spChg>
        <pc:grpChg chg="mod">
          <ac:chgData name="Talia Lattimore" userId="17f5837e-27fb-4bc6-b398-4fe1187093e2" providerId="ADAL" clId="{B905C540-76F7-4BA4-AC30-2E522575C236}" dt="2025-07-29T09:17:00.302" v="544" actId="1076"/>
          <ac:grpSpMkLst>
            <pc:docMk/>
            <pc:sldMk cId="1075676166" sldId="2147482051"/>
            <ac:grpSpMk id="6" creationId="{0BC19500-55CC-AB84-AD64-0C8DC32A3327}"/>
          </ac:grpSpMkLst>
        </pc:grpChg>
        <pc:grpChg chg="mod">
          <ac:chgData name="Talia Lattimore" userId="17f5837e-27fb-4bc6-b398-4fe1187093e2" providerId="ADAL" clId="{B905C540-76F7-4BA4-AC30-2E522575C236}" dt="2025-07-29T09:17:00.302" v="544" actId="1076"/>
          <ac:grpSpMkLst>
            <pc:docMk/>
            <pc:sldMk cId="1075676166" sldId="2147482051"/>
            <ac:grpSpMk id="12" creationId="{6036CAAE-ACDB-9D19-4C2C-359B684E8041}"/>
          </ac:grpSpMkLst>
        </pc:grpChg>
        <pc:grpChg chg="mod">
          <ac:chgData name="Talia Lattimore" userId="17f5837e-27fb-4bc6-b398-4fe1187093e2" providerId="ADAL" clId="{B905C540-76F7-4BA4-AC30-2E522575C236}" dt="2025-07-29T09:17:00.302" v="544" actId="1076"/>
          <ac:grpSpMkLst>
            <pc:docMk/>
            <pc:sldMk cId="1075676166" sldId="2147482051"/>
            <ac:grpSpMk id="26" creationId="{292FC65D-2BCA-CA98-6AC5-32737BE21133}"/>
          </ac:grpSpMkLst>
        </pc:grpChg>
        <pc:grpChg chg="del">
          <ac:chgData name="Talia Lattimore" userId="17f5837e-27fb-4bc6-b398-4fe1187093e2" providerId="ADAL" clId="{B905C540-76F7-4BA4-AC30-2E522575C236}" dt="2025-07-29T09:16:51.235" v="541" actId="478"/>
          <ac:grpSpMkLst>
            <pc:docMk/>
            <pc:sldMk cId="1075676166" sldId="2147482051"/>
            <ac:grpSpMk id="38" creationId="{D3458F15-1D97-85EC-06ED-ECAF882D0F4C}"/>
          </ac:grpSpMkLst>
        </pc:grpChg>
        <pc:grpChg chg="del">
          <ac:chgData name="Talia Lattimore" userId="17f5837e-27fb-4bc6-b398-4fe1187093e2" providerId="ADAL" clId="{B905C540-76F7-4BA4-AC30-2E522575C236}" dt="2025-07-29T09:16:55.162" v="543" actId="478"/>
          <ac:grpSpMkLst>
            <pc:docMk/>
            <pc:sldMk cId="1075676166" sldId="2147482051"/>
            <ac:grpSpMk id="44" creationId="{00D04A24-9CF1-5CEF-E981-88FC32A51283}"/>
          </ac:grpSpMkLst>
        </pc:grpChg>
        <pc:grpChg chg="del">
          <ac:chgData name="Talia Lattimore" userId="17f5837e-27fb-4bc6-b398-4fe1187093e2" providerId="ADAL" clId="{B905C540-76F7-4BA4-AC30-2E522575C236}" dt="2025-07-29T09:16:53.854" v="542" actId="478"/>
          <ac:grpSpMkLst>
            <pc:docMk/>
            <pc:sldMk cId="1075676166" sldId="2147482051"/>
            <ac:grpSpMk id="50" creationId="{9845DED9-EB40-A699-303A-6556A7009BCC}"/>
          </ac:grpSpMkLst>
        </pc:grpChg>
        <pc:grpChg chg="del">
          <ac:chgData name="Talia Lattimore" userId="17f5837e-27fb-4bc6-b398-4fe1187093e2" providerId="ADAL" clId="{B905C540-76F7-4BA4-AC30-2E522575C236}" dt="2025-07-29T09:16:53.854" v="542" actId="478"/>
          <ac:grpSpMkLst>
            <pc:docMk/>
            <pc:sldMk cId="1075676166" sldId="2147482051"/>
            <ac:grpSpMk id="56" creationId="{2E8FE9FB-3FBF-CB0B-0584-FEC7142F44F5}"/>
          </ac:grpSpMkLst>
        </pc:grpChg>
        <pc:picChg chg="mod">
          <ac:chgData name="Talia Lattimore" userId="17f5837e-27fb-4bc6-b398-4fe1187093e2" providerId="ADAL" clId="{B905C540-76F7-4BA4-AC30-2E522575C236}" dt="2025-07-29T09:17:00.302" v="544" actId="1076"/>
          <ac:picMkLst>
            <pc:docMk/>
            <pc:sldMk cId="1075676166" sldId="2147482051"/>
            <ac:picMk id="20" creationId="{60CEA1E3-73FF-3533-3EA6-906DA8C55183}"/>
          </ac:picMkLst>
        </pc:picChg>
      </pc:sldChg>
      <pc:sldChg chg="modSp mod">
        <pc:chgData name="Talia Lattimore" userId="17f5837e-27fb-4bc6-b398-4fe1187093e2" providerId="ADAL" clId="{B905C540-76F7-4BA4-AC30-2E522575C236}" dt="2025-07-29T11:44:38.438" v="545" actId="13926"/>
        <pc:sldMkLst>
          <pc:docMk/>
          <pc:sldMk cId="59105864" sldId="2147482163"/>
        </pc:sldMkLst>
        <pc:spChg chg="mod">
          <ac:chgData name="Talia Lattimore" userId="17f5837e-27fb-4bc6-b398-4fe1187093e2" providerId="ADAL" clId="{B905C540-76F7-4BA4-AC30-2E522575C236}" dt="2025-07-29T11:44:38.438" v="545" actId="13926"/>
          <ac:spMkLst>
            <pc:docMk/>
            <pc:sldMk cId="59105864" sldId="2147482163"/>
            <ac:spMk id="3" creationId="{47B7A5EC-6215-5DA4-0F02-D3D16264B440}"/>
          </ac:spMkLst>
        </pc:spChg>
      </pc:sldChg>
      <pc:sldChg chg="modSp mod">
        <pc:chgData name="Talia Lattimore" userId="17f5837e-27fb-4bc6-b398-4fe1187093e2" providerId="ADAL" clId="{B905C540-76F7-4BA4-AC30-2E522575C236}" dt="2025-07-29T09:15:08.255" v="523" actId="20577"/>
        <pc:sldMkLst>
          <pc:docMk/>
          <pc:sldMk cId="151114652" sldId="2147482180"/>
        </pc:sldMkLst>
        <pc:graphicFrameChg chg="mod">
          <ac:chgData name="Talia Lattimore" userId="17f5837e-27fb-4bc6-b398-4fe1187093e2" providerId="ADAL" clId="{B905C540-76F7-4BA4-AC30-2E522575C236}" dt="2025-07-29T09:15:08.255" v="523" actId="20577"/>
          <ac:graphicFrameMkLst>
            <pc:docMk/>
            <pc:sldMk cId="151114652" sldId="2147482180"/>
            <ac:graphicFrameMk id="6" creationId="{305594E2-2F66-4A73-3751-353E292F6FF6}"/>
          </ac:graphicFrameMkLst>
        </pc:graphicFrameChg>
      </pc:sldChg>
      <pc:sldChg chg="modSp mod">
        <pc:chgData name="Talia Lattimore" userId="17f5837e-27fb-4bc6-b398-4fe1187093e2" providerId="ADAL" clId="{B905C540-76F7-4BA4-AC30-2E522575C236}" dt="2025-07-29T08:53:14.768" v="2" actId="115"/>
        <pc:sldMkLst>
          <pc:docMk/>
          <pc:sldMk cId="3333906455" sldId="2147482181"/>
        </pc:sldMkLst>
        <pc:spChg chg="mod">
          <ac:chgData name="Talia Lattimore" userId="17f5837e-27fb-4bc6-b398-4fe1187093e2" providerId="ADAL" clId="{B905C540-76F7-4BA4-AC30-2E522575C236}" dt="2025-07-29T08:53:14.768" v="2" actId="115"/>
          <ac:spMkLst>
            <pc:docMk/>
            <pc:sldMk cId="3333906455" sldId="2147482181"/>
            <ac:spMk id="5" creationId="{39A32E3C-66C1-08F6-E912-1D2AAE8D706A}"/>
          </ac:spMkLst>
        </pc:spChg>
      </pc:sldChg>
      <pc:sldChg chg="modSp mod">
        <pc:chgData name="Talia Lattimore" userId="17f5837e-27fb-4bc6-b398-4fe1187093e2" providerId="ADAL" clId="{B905C540-76F7-4BA4-AC30-2E522575C236}" dt="2025-07-29T08:57:58.609" v="521" actId="20577"/>
        <pc:sldMkLst>
          <pc:docMk/>
          <pc:sldMk cId="4003479818" sldId="2147482182"/>
        </pc:sldMkLst>
        <pc:spChg chg="mod">
          <ac:chgData name="Talia Lattimore" userId="17f5837e-27fb-4bc6-b398-4fe1187093e2" providerId="ADAL" clId="{B905C540-76F7-4BA4-AC30-2E522575C236}" dt="2025-07-29T08:57:58.609" v="521" actId="20577"/>
          <ac:spMkLst>
            <pc:docMk/>
            <pc:sldMk cId="4003479818" sldId="2147482182"/>
            <ac:spMk id="5" creationId="{25B606F9-FF64-E983-FA81-58CE46CC4641}"/>
          </ac:spMkLst>
        </pc:spChg>
      </pc:sldChg>
    </pc:docChg>
  </pc:docChgLst>
  <pc:docChgLst>
    <pc:chgData name="Talia Nicole Lattimore" userId="ad640c5f-1f6a-4bde-8d9d-0c89f09b2e2d" providerId="ADAL" clId="{4F7623D4-7DCE-4E3A-8FDB-8E338BD0552E}"/>
    <pc:docChg chg="undo redo custSel addSld delSld modSld sldOrd delMainMaster">
      <pc:chgData name="Talia Nicole Lattimore" userId="ad640c5f-1f6a-4bde-8d9d-0c89f09b2e2d" providerId="ADAL" clId="{4F7623D4-7DCE-4E3A-8FDB-8E338BD0552E}" dt="2025-07-28T13:03:55.587" v="863" actId="14100"/>
      <pc:docMkLst>
        <pc:docMk/>
      </pc:docMkLst>
      <pc:sldChg chg="addSp modSp mod">
        <pc:chgData name="Talia Nicole Lattimore" userId="ad640c5f-1f6a-4bde-8d9d-0c89f09b2e2d" providerId="ADAL" clId="{4F7623D4-7DCE-4E3A-8FDB-8E338BD0552E}" dt="2025-07-28T12:39:15.977" v="32" actId="20577"/>
        <pc:sldMkLst>
          <pc:docMk/>
          <pc:sldMk cId="1395413436" sldId="2147482041"/>
        </pc:sldMkLst>
        <pc:spChg chg="add mod">
          <ac:chgData name="Talia Nicole Lattimore" userId="ad640c5f-1f6a-4bde-8d9d-0c89f09b2e2d" providerId="ADAL" clId="{4F7623D4-7DCE-4E3A-8FDB-8E338BD0552E}" dt="2025-07-28T12:32:53.473" v="1" actId="1076"/>
          <ac:spMkLst>
            <pc:docMk/>
            <pc:sldMk cId="1395413436" sldId="2147482041"/>
            <ac:spMk id="6" creationId="{780C8A05-2FE3-E0B9-307A-7F236FB16F1B}"/>
          </ac:spMkLst>
        </pc:spChg>
        <pc:spChg chg="mod">
          <ac:chgData name="Talia Nicole Lattimore" userId="ad640c5f-1f6a-4bde-8d9d-0c89f09b2e2d" providerId="ADAL" clId="{4F7623D4-7DCE-4E3A-8FDB-8E338BD0552E}" dt="2025-07-28T12:39:15.977" v="32" actId="20577"/>
          <ac:spMkLst>
            <pc:docMk/>
            <pc:sldMk cId="1395413436" sldId="2147482041"/>
            <ac:spMk id="9" creationId="{05BDA0FE-8C3C-D3F8-17C1-F0B83B3F8462}"/>
          </ac:spMkLst>
        </pc:spChg>
        <pc:spChg chg="add mod">
          <ac:chgData name="Talia Nicole Lattimore" userId="ad640c5f-1f6a-4bde-8d9d-0c89f09b2e2d" providerId="ADAL" clId="{4F7623D4-7DCE-4E3A-8FDB-8E338BD0552E}" dt="2025-07-28T12:32:53.473" v="1" actId="1076"/>
          <ac:spMkLst>
            <pc:docMk/>
            <pc:sldMk cId="1395413436" sldId="2147482041"/>
            <ac:spMk id="10" creationId="{195E8173-99F7-3632-EBA3-26A3919A6301}"/>
          </ac:spMkLst>
        </pc:spChg>
      </pc:sldChg>
      <pc:sldChg chg="modSp add del mod">
        <pc:chgData name="Talia Nicole Lattimore" userId="ad640c5f-1f6a-4bde-8d9d-0c89f09b2e2d" providerId="ADAL" clId="{4F7623D4-7DCE-4E3A-8FDB-8E338BD0552E}" dt="2025-07-28T13:03:32.251" v="849"/>
        <pc:sldMkLst>
          <pc:docMk/>
          <pc:sldMk cId="2363958700" sldId="2147482050"/>
        </pc:sldMkLst>
        <pc:spChg chg="mod">
          <ac:chgData name="Talia Nicole Lattimore" userId="ad640c5f-1f6a-4bde-8d9d-0c89f09b2e2d" providerId="ADAL" clId="{4F7623D4-7DCE-4E3A-8FDB-8E338BD0552E}" dt="2025-07-28T12:56:49.792" v="623" actId="20577"/>
          <ac:spMkLst>
            <pc:docMk/>
            <pc:sldMk cId="2363958700" sldId="2147482050"/>
            <ac:spMk id="3" creationId="{5D5D6A17-BBEB-8362-341D-6DD720FE333E}"/>
          </ac:spMkLst>
        </pc:spChg>
        <pc:graphicFrameChg chg="mod">
          <ac:chgData name="Talia Nicole Lattimore" userId="ad640c5f-1f6a-4bde-8d9d-0c89f09b2e2d" providerId="ADAL" clId="{4F7623D4-7DCE-4E3A-8FDB-8E338BD0552E}" dt="2025-07-28T13:03:32.251" v="849"/>
          <ac:graphicFrameMkLst>
            <pc:docMk/>
            <pc:sldMk cId="2363958700" sldId="2147482050"/>
            <ac:graphicFrameMk id="6" creationId="{96870BD8-68DB-F8AB-F3BE-4CE255833EF0}"/>
          </ac:graphicFrameMkLst>
        </pc:graphicFrameChg>
      </pc:sldChg>
      <pc:sldChg chg="addSp delSp modSp mod ord">
        <pc:chgData name="Talia Nicole Lattimore" userId="ad640c5f-1f6a-4bde-8d9d-0c89f09b2e2d" providerId="ADAL" clId="{4F7623D4-7DCE-4E3A-8FDB-8E338BD0552E}" dt="2025-07-28T13:03:55.587" v="863" actId="14100"/>
        <pc:sldMkLst>
          <pc:docMk/>
          <pc:sldMk cId="1075676166" sldId="2147482051"/>
        </pc:sldMkLst>
        <pc:spChg chg="mod">
          <ac:chgData name="Talia Nicole Lattimore" userId="ad640c5f-1f6a-4bde-8d9d-0c89f09b2e2d" providerId="ADAL" clId="{4F7623D4-7DCE-4E3A-8FDB-8E338BD0552E}" dt="2025-07-28T12:56:44.526" v="616" actId="20577"/>
          <ac:spMkLst>
            <pc:docMk/>
            <pc:sldMk cId="1075676166" sldId="2147482051"/>
            <ac:spMk id="2" creationId="{565F4E2C-E99A-138C-4FCC-B0E236291CB0}"/>
          </ac:spMkLst>
        </pc:spChg>
        <pc:spChg chg="mod">
          <ac:chgData name="Talia Nicole Lattimore" userId="ad640c5f-1f6a-4bde-8d9d-0c89f09b2e2d" providerId="ADAL" clId="{4F7623D4-7DCE-4E3A-8FDB-8E338BD0552E}" dt="2025-07-28T12:54:45.657" v="576"/>
          <ac:spMkLst>
            <pc:docMk/>
            <pc:sldMk cId="1075676166" sldId="2147482051"/>
            <ac:spMk id="8" creationId="{5A64E7EA-7903-D9F4-1848-63CE383DC4C9}"/>
          </ac:spMkLst>
        </pc:spChg>
        <pc:spChg chg="mod">
          <ac:chgData name="Talia Nicole Lattimore" userId="ad640c5f-1f6a-4bde-8d9d-0c89f09b2e2d" providerId="ADAL" clId="{4F7623D4-7DCE-4E3A-8FDB-8E338BD0552E}" dt="2025-07-28T12:55:23.707" v="590" actId="20577"/>
          <ac:spMkLst>
            <pc:docMk/>
            <pc:sldMk cId="1075676166" sldId="2147482051"/>
            <ac:spMk id="17" creationId="{44B27F3D-8F1D-9465-491D-B24921CEA25F}"/>
          </ac:spMkLst>
        </pc:spChg>
        <pc:spChg chg="mod">
          <ac:chgData name="Talia Nicole Lattimore" userId="ad640c5f-1f6a-4bde-8d9d-0c89f09b2e2d" providerId="ADAL" clId="{4F7623D4-7DCE-4E3A-8FDB-8E338BD0552E}" dt="2025-07-28T12:54:45.657" v="576"/>
          <ac:spMkLst>
            <pc:docMk/>
            <pc:sldMk cId="1075676166" sldId="2147482051"/>
            <ac:spMk id="18" creationId="{37B61147-1EDD-1692-14E6-A11512FA76FC}"/>
          </ac:spMkLst>
        </pc:spChg>
        <pc:spChg chg="mod">
          <ac:chgData name="Talia Nicole Lattimore" userId="ad640c5f-1f6a-4bde-8d9d-0c89f09b2e2d" providerId="ADAL" clId="{4F7623D4-7DCE-4E3A-8FDB-8E338BD0552E}" dt="2025-07-28T12:55:30.373" v="597" actId="20577"/>
          <ac:spMkLst>
            <pc:docMk/>
            <pc:sldMk cId="1075676166" sldId="2147482051"/>
            <ac:spMk id="19" creationId="{D2EA21E8-89E5-B7A9-991A-09E2123F7BF3}"/>
          </ac:spMkLst>
        </pc:spChg>
        <pc:spChg chg="mod">
          <ac:chgData name="Talia Nicole Lattimore" userId="ad640c5f-1f6a-4bde-8d9d-0c89f09b2e2d" providerId="ADAL" clId="{4F7623D4-7DCE-4E3A-8FDB-8E338BD0552E}" dt="2025-07-28T12:55:05.658" v="581"/>
          <ac:spMkLst>
            <pc:docMk/>
            <pc:sldMk cId="1075676166" sldId="2147482051"/>
            <ac:spMk id="22" creationId="{86BEB8E3-D02C-08EF-08B8-F31B28647B73}"/>
          </ac:spMkLst>
        </pc:spChg>
        <pc:spChg chg="mod">
          <ac:chgData name="Talia Nicole Lattimore" userId="ad640c5f-1f6a-4bde-8d9d-0c89f09b2e2d" providerId="ADAL" clId="{4F7623D4-7DCE-4E3A-8FDB-8E338BD0552E}" dt="2025-07-28T12:55:05.658" v="581"/>
          <ac:spMkLst>
            <pc:docMk/>
            <pc:sldMk cId="1075676166" sldId="2147482051"/>
            <ac:spMk id="23" creationId="{096EF67A-5394-5744-9FDB-E13686DEEE1F}"/>
          </ac:spMkLst>
        </pc:spChg>
        <pc:spChg chg="mod">
          <ac:chgData name="Talia Nicole Lattimore" userId="ad640c5f-1f6a-4bde-8d9d-0c89f09b2e2d" providerId="ADAL" clId="{4F7623D4-7DCE-4E3A-8FDB-8E338BD0552E}" dt="2025-07-28T12:55:05.658" v="581"/>
          <ac:spMkLst>
            <pc:docMk/>
            <pc:sldMk cId="1075676166" sldId="2147482051"/>
            <ac:spMk id="24" creationId="{952450D1-D107-E90C-0B69-552112073B84}"/>
          </ac:spMkLst>
        </pc:spChg>
        <pc:spChg chg="mod">
          <ac:chgData name="Talia Nicole Lattimore" userId="ad640c5f-1f6a-4bde-8d9d-0c89f09b2e2d" providerId="ADAL" clId="{4F7623D4-7DCE-4E3A-8FDB-8E338BD0552E}" dt="2025-07-28T12:55:11.634" v="582"/>
          <ac:spMkLst>
            <pc:docMk/>
            <pc:sldMk cId="1075676166" sldId="2147482051"/>
            <ac:spMk id="29" creationId="{1076C809-7D77-F154-9461-6E15119E018B}"/>
          </ac:spMkLst>
        </pc:spChg>
        <pc:spChg chg="mod">
          <ac:chgData name="Talia Nicole Lattimore" userId="ad640c5f-1f6a-4bde-8d9d-0c89f09b2e2d" providerId="ADAL" clId="{4F7623D4-7DCE-4E3A-8FDB-8E338BD0552E}" dt="2025-07-28T12:55:11.634" v="582"/>
          <ac:spMkLst>
            <pc:docMk/>
            <pc:sldMk cId="1075676166" sldId="2147482051"/>
            <ac:spMk id="30" creationId="{5052C42C-A292-DA02-F5ED-B9F2FAB45834}"/>
          </ac:spMkLst>
        </pc:spChg>
        <pc:spChg chg="mod">
          <ac:chgData name="Talia Nicole Lattimore" userId="ad640c5f-1f6a-4bde-8d9d-0c89f09b2e2d" providerId="ADAL" clId="{4F7623D4-7DCE-4E3A-8FDB-8E338BD0552E}" dt="2025-07-28T12:55:36.407" v="607" actId="20577"/>
          <ac:spMkLst>
            <pc:docMk/>
            <pc:sldMk cId="1075676166" sldId="2147482051"/>
            <ac:spMk id="31" creationId="{6E22E77F-D1EB-FD00-6316-9A3F8E6C137B}"/>
          </ac:spMkLst>
        </pc:spChg>
        <pc:spChg chg="mod">
          <ac:chgData name="Talia Nicole Lattimore" userId="ad640c5f-1f6a-4bde-8d9d-0c89f09b2e2d" providerId="ADAL" clId="{4F7623D4-7DCE-4E3A-8FDB-8E338BD0552E}" dt="2025-07-28T12:58:15.552" v="690"/>
          <ac:spMkLst>
            <pc:docMk/>
            <pc:sldMk cId="1075676166" sldId="2147482051"/>
            <ac:spMk id="35" creationId="{E529E54D-5FBD-1CA5-C3AD-7F6D253F0698}"/>
          </ac:spMkLst>
        </pc:spChg>
        <pc:spChg chg="mod">
          <ac:chgData name="Talia Nicole Lattimore" userId="ad640c5f-1f6a-4bde-8d9d-0c89f09b2e2d" providerId="ADAL" clId="{4F7623D4-7DCE-4E3A-8FDB-8E338BD0552E}" dt="2025-07-28T12:58:15.552" v="690"/>
          <ac:spMkLst>
            <pc:docMk/>
            <pc:sldMk cId="1075676166" sldId="2147482051"/>
            <ac:spMk id="36" creationId="{07D3CA64-9F08-A533-7B20-03B79BF1C37F}"/>
          </ac:spMkLst>
        </pc:spChg>
        <pc:spChg chg="mod">
          <ac:chgData name="Talia Nicole Lattimore" userId="ad640c5f-1f6a-4bde-8d9d-0c89f09b2e2d" providerId="ADAL" clId="{4F7623D4-7DCE-4E3A-8FDB-8E338BD0552E}" dt="2025-07-28T12:58:27.699" v="703" actId="20577"/>
          <ac:spMkLst>
            <pc:docMk/>
            <pc:sldMk cId="1075676166" sldId="2147482051"/>
            <ac:spMk id="37" creationId="{5E95FFD1-F68D-CF24-617C-18F35E0EC051}"/>
          </ac:spMkLst>
        </pc:spChg>
        <pc:spChg chg="mod">
          <ac:chgData name="Talia Nicole Lattimore" userId="ad640c5f-1f6a-4bde-8d9d-0c89f09b2e2d" providerId="ADAL" clId="{4F7623D4-7DCE-4E3A-8FDB-8E338BD0552E}" dt="2025-07-28T13:01:46.378" v="706"/>
          <ac:spMkLst>
            <pc:docMk/>
            <pc:sldMk cId="1075676166" sldId="2147482051"/>
            <ac:spMk id="41" creationId="{624F3D2B-8B4C-1C07-D77C-78F79B2A9231}"/>
          </ac:spMkLst>
        </pc:spChg>
        <pc:spChg chg="mod">
          <ac:chgData name="Talia Nicole Lattimore" userId="ad640c5f-1f6a-4bde-8d9d-0c89f09b2e2d" providerId="ADAL" clId="{4F7623D4-7DCE-4E3A-8FDB-8E338BD0552E}" dt="2025-07-28T13:01:46.378" v="706"/>
          <ac:spMkLst>
            <pc:docMk/>
            <pc:sldMk cId="1075676166" sldId="2147482051"/>
            <ac:spMk id="42" creationId="{71B9989F-899D-C553-00C6-0F327E0A5A83}"/>
          </ac:spMkLst>
        </pc:spChg>
        <pc:spChg chg="mod">
          <ac:chgData name="Talia Nicole Lattimore" userId="ad640c5f-1f6a-4bde-8d9d-0c89f09b2e2d" providerId="ADAL" clId="{4F7623D4-7DCE-4E3A-8FDB-8E338BD0552E}" dt="2025-07-28T13:03:55.587" v="863" actId="14100"/>
          <ac:spMkLst>
            <pc:docMk/>
            <pc:sldMk cId="1075676166" sldId="2147482051"/>
            <ac:spMk id="43" creationId="{387ECA44-E0BC-311C-1622-DBC8783C0935}"/>
          </ac:spMkLst>
        </pc:spChg>
        <pc:spChg chg="mod">
          <ac:chgData name="Talia Nicole Lattimore" userId="ad640c5f-1f6a-4bde-8d9d-0c89f09b2e2d" providerId="ADAL" clId="{4F7623D4-7DCE-4E3A-8FDB-8E338BD0552E}" dt="2025-07-28T13:02:11.919" v="719"/>
          <ac:spMkLst>
            <pc:docMk/>
            <pc:sldMk cId="1075676166" sldId="2147482051"/>
            <ac:spMk id="47" creationId="{4439B632-CF96-60D1-8A81-C66E4115C49B}"/>
          </ac:spMkLst>
        </pc:spChg>
        <pc:spChg chg="mod">
          <ac:chgData name="Talia Nicole Lattimore" userId="ad640c5f-1f6a-4bde-8d9d-0c89f09b2e2d" providerId="ADAL" clId="{4F7623D4-7DCE-4E3A-8FDB-8E338BD0552E}" dt="2025-07-28T13:02:11.919" v="719"/>
          <ac:spMkLst>
            <pc:docMk/>
            <pc:sldMk cId="1075676166" sldId="2147482051"/>
            <ac:spMk id="48" creationId="{1DA4A3ED-448B-7900-21E0-30FB82FBD43A}"/>
          </ac:spMkLst>
        </pc:spChg>
        <pc:spChg chg="mod">
          <ac:chgData name="Talia Nicole Lattimore" userId="ad640c5f-1f6a-4bde-8d9d-0c89f09b2e2d" providerId="ADAL" clId="{4F7623D4-7DCE-4E3A-8FDB-8E338BD0552E}" dt="2025-07-28T13:02:28.563" v="726" actId="20577"/>
          <ac:spMkLst>
            <pc:docMk/>
            <pc:sldMk cId="1075676166" sldId="2147482051"/>
            <ac:spMk id="49" creationId="{F644BB3A-A0EB-F3F2-4B48-9EEDA39F0F00}"/>
          </ac:spMkLst>
        </pc:spChg>
        <pc:spChg chg="mod">
          <ac:chgData name="Talia Nicole Lattimore" userId="ad640c5f-1f6a-4bde-8d9d-0c89f09b2e2d" providerId="ADAL" clId="{4F7623D4-7DCE-4E3A-8FDB-8E338BD0552E}" dt="2025-07-28T13:02:11.919" v="719"/>
          <ac:spMkLst>
            <pc:docMk/>
            <pc:sldMk cId="1075676166" sldId="2147482051"/>
            <ac:spMk id="53" creationId="{0A6C84A5-F2D2-65C2-21C4-E858DB90B420}"/>
          </ac:spMkLst>
        </pc:spChg>
        <pc:spChg chg="mod">
          <ac:chgData name="Talia Nicole Lattimore" userId="ad640c5f-1f6a-4bde-8d9d-0c89f09b2e2d" providerId="ADAL" clId="{4F7623D4-7DCE-4E3A-8FDB-8E338BD0552E}" dt="2025-07-28T13:02:11.919" v="719"/>
          <ac:spMkLst>
            <pc:docMk/>
            <pc:sldMk cId="1075676166" sldId="2147482051"/>
            <ac:spMk id="54" creationId="{2BEF3359-AC3C-58B9-8937-E5A57F521163}"/>
          </ac:spMkLst>
        </pc:spChg>
        <pc:spChg chg="mod">
          <ac:chgData name="Talia Nicole Lattimore" userId="ad640c5f-1f6a-4bde-8d9d-0c89f09b2e2d" providerId="ADAL" clId="{4F7623D4-7DCE-4E3A-8FDB-8E338BD0552E}" dt="2025-07-28T13:02:34.217" v="731" actId="20577"/>
          <ac:spMkLst>
            <pc:docMk/>
            <pc:sldMk cId="1075676166" sldId="2147482051"/>
            <ac:spMk id="55" creationId="{655B3059-35C3-BD9C-F9FC-7D5AD0308F22}"/>
          </ac:spMkLst>
        </pc:spChg>
        <pc:spChg chg="mod">
          <ac:chgData name="Talia Nicole Lattimore" userId="ad640c5f-1f6a-4bde-8d9d-0c89f09b2e2d" providerId="ADAL" clId="{4F7623D4-7DCE-4E3A-8FDB-8E338BD0552E}" dt="2025-07-28T13:02:11.919" v="719"/>
          <ac:spMkLst>
            <pc:docMk/>
            <pc:sldMk cId="1075676166" sldId="2147482051"/>
            <ac:spMk id="59" creationId="{D7BE6D38-5F98-5D75-A57A-3AFBA23AA03D}"/>
          </ac:spMkLst>
        </pc:spChg>
        <pc:spChg chg="mod">
          <ac:chgData name="Talia Nicole Lattimore" userId="ad640c5f-1f6a-4bde-8d9d-0c89f09b2e2d" providerId="ADAL" clId="{4F7623D4-7DCE-4E3A-8FDB-8E338BD0552E}" dt="2025-07-28T13:02:11.919" v="719"/>
          <ac:spMkLst>
            <pc:docMk/>
            <pc:sldMk cId="1075676166" sldId="2147482051"/>
            <ac:spMk id="60" creationId="{C2A1B7A9-CF25-4128-19AD-BB675D1E4B5E}"/>
          </ac:spMkLst>
        </pc:spChg>
        <pc:spChg chg="mod">
          <ac:chgData name="Talia Nicole Lattimore" userId="ad640c5f-1f6a-4bde-8d9d-0c89f09b2e2d" providerId="ADAL" clId="{4F7623D4-7DCE-4E3A-8FDB-8E338BD0552E}" dt="2025-07-28T13:02:39.913" v="736" actId="20577"/>
          <ac:spMkLst>
            <pc:docMk/>
            <pc:sldMk cId="1075676166" sldId="2147482051"/>
            <ac:spMk id="61" creationId="{F6C36D3F-C7BE-1C5B-B6B1-D04E09FDB44A}"/>
          </ac:spMkLst>
        </pc:spChg>
        <pc:grpChg chg="add mod">
          <ac:chgData name="Talia Nicole Lattimore" userId="ad640c5f-1f6a-4bde-8d9d-0c89f09b2e2d" providerId="ADAL" clId="{4F7623D4-7DCE-4E3A-8FDB-8E338BD0552E}" dt="2025-07-28T13:01:37.131" v="704" actId="1076"/>
          <ac:grpSpMkLst>
            <pc:docMk/>
            <pc:sldMk cId="1075676166" sldId="2147482051"/>
            <ac:grpSpMk id="6" creationId="{0BC19500-55CC-AB84-AD64-0C8DC32A3327}"/>
          </ac:grpSpMkLst>
        </pc:grpChg>
        <pc:grpChg chg="del mod">
          <ac:chgData name="Talia Nicole Lattimore" userId="ad640c5f-1f6a-4bde-8d9d-0c89f09b2e2d" providerId="ADAL" clId="{4F7623D4-7DCE-4E3A-8FDB-8E338BD0552E}" dt="2025-07-28T12:54:58.082" v="579" actId="478"/>
          <ac:grpSpMkLst>
            <pc:docMk/>
            <pc:sldMk cId="1075676166" sldId="2147482051"/>
            <ac:grpSpMk id="7" creationId="{12B47E06-3B98-3866-8A0E-79109D81A11D}"/>
          </ac:grpSpMkLst>
        </pc:grpChg>
        <pc:grpChg chg="mod">
          <ac:chgData name="Talia Nicole Lattimore" userId="ad640c5f-1f6a-4bde-8d9d-0c89f09b2e2d" providerId="ADAL" clId="{4F7623D4-7DCE-4E3A-8FDB-8E338BD0552E}" dt="2025-07-28T13:01:37.131" v="704" actId="1076"/>
          <ac:grpSpMkLst>
            <pc:docMk/>
            <pc:sldMk cId="1075676166" sldId="2147482051"/>
            <ac:grpSpMk id="12" creationId="{6036CAAE-ACDB-9D19-4C2C-359B684E8041}"/>
          </ac:grpSpMkLst>
        </pc:grpChg>
        <pc:grpChg chg="add mod">
          <ac:chgData name="Talia Nicole Lattimore" userId="ad640c5f-1f6a-4bde-8d9d-0c89f09b2e2d" providerId="ADAL" clId="{4F7623D4-7DCE-4E3A-8FDB-8E338BD0552E}" dt="2025-07-28T12:55:05.658" v="581"/>
          <ac:grpSpMkLst>
            <pc:docMk/>
            <pc:sldMk cId="1075676166" sldId="2147482051"/>
            <ac:grpSpMk id="21" creationId="{73265F41-67FB-13F2-0872-A28808388511}"/>
          </ac:grpSpMkLst>
        </pc:grpChg>
        <pc:grpChg chg="add mod">
          <ac:chgData name="Talia Nicole Lattimore" userId="ad640c5f-1f6a-4bde-8d9d-0c89f09b2e2d" providerId="ADAL" clId="{4F7623D4-7DCE-4E3A-8FDB-8E338BD0552E}" dt="2025-07-28T13:01:37.131" v="704" actId="1076"/>
          <ac:grpSpMkLst>
            <pc:docMk/>
            <pc:sldMk cId="1075676166" sldId="2147482051"/>
            <ac:grpSpMk id="26" creationId="{292FC65D-2BCA-CA98-6AC5-32737BE21133}"/>
          </ac:grpSpMkLst>
        </pc:grpChg>
        <pc:grpChg chg="mod">
          <ac:chgData name="Talia Nicole Lattimore" userId="ad640c5f-1f6a-4bde-8d9d-0c89f09b2e2d" providerId="ADAL" clId="{4F7623D4-7DCE-4E3A-8FDB-8E338BD0552E}" dt="2025-07-28T12:55:11.634" v="582"/>
          <ac:grpSpMkLst>
            <pc:docMk/>
            <pc:sldMk cId="1075676166" sldId="2147482051"/>
            <ac:grpSpMk id="27" creationId="{A3F81B8B-0DC7-91F3-EB6A-58B7C923EC25}"/>
          </ac:grpSpMkLst>
        </pc:grpChg>
        <pc:grpChg chg="add del mod">
          <ac:chgData name="Talia Nicole Lattimore" userId="ad640c5f-1f6a-4bde-8d9d-0c89f09b2e2d" providerId="ADAL" clId="{4F7623D4-7DCE-4E3A-8FDB-8E338BD0552E}" dt="2025-07-28T13:01:41.771" v="705" actId="478"/>
          <ac:grpSpMkLst>
            <pc:docMk/>
            <pc:sldMk cId="1075676166" sldId="2147482051"/>
            <ac:grpSpMk id="32" creationId="{9AADB924-6E59-4876-8ED0-D633199450E1}"/>
          </ac:grpSpMkLst>
        </pc:grpChg>
        <pc:grpChg chg="mod">
          <ac:chgData name="Talia Nicole Lattimore" userId="ad640c5f-1f6a-4bde-8d9d-0c89f09b2e2d" providerId="ADAL" clId="{4F7623D4-7DCE-4E3A-8FDB-8E338BD0552E}" dt="2025-07-28T12:58:15.552" v="690"/>
          <ac:grpSpMkLst>
            <pc:docMk/>
            <pc:sldMk cId="1075676166" sldId="2147482051"/>
            <ac:grpSpMk id="33" creationId="{44F66F69-AF91-C67D-A85B-94CC6ED66ABF}"/>
          </ac:grpSpMkLst>
        </pc:grpChg>
        <pc:grpChg chg="add mod">
          <ac:chgData name="Talia Nicole Lattimore" userId="ad640c5f-1f6a-4bde-8d9d-0c89f09b2e2d" providerId="ADAL" clId="{4F7623D4-7DCE-4E3A-8FDB-8E338BD0552E}" dt="2025-07-28T13:01:50.216" v="707" actId="1076"/>
          <ac:grpSpMkLst>
            <pc:docMk/>
            <pc:sldMk cId="1075676166" sldId="2147482051"/>
            <ac:grpSpMk id="38" creationId="{D3458F15-1D97-85EC-06ED-ECAF882D0F4C}"/>
          </ac:grpSpMkLst>
        </pc:grpChg>
        <pc:grpChg chg="mod">
          <ac:chgData name="Talia Nicole Lattimore" userId="ad640c5f-1f6a-4bde-8d9d-0c89f09b2e2d" providerId="ADAL" clId="{4F7623D4-7DCE-4E3A-8FDB-8E338BD0552E}" dt="2025-07-28T13:01:46.378" v="706"/>
          <ac:grpSpMkLst>
            <pc:docMk/>
            <pc:sldMk cId="1075676166" sldId="2147482051"/>
            <ac:grpSpMk id="39" creationId="{EB2BE0F8-5520-BC12-EE40-CE80989E732C}"/>
          </ac:grpSpMkLst>
        </pc:grpChg>
        <pc:grpChg chg="mod">
          <ac:chgData name="Talia Nicole Lattimore" userId="ad640c5f-1f6a-4bde-8d9d-0c89f09b2e2d" providerId="ADAL" clId="{4F7623D4-7DCE-4E3A-8FDB-8E338BD0552E}" dt="2025-07-28T13:02:14.505" v="720" actId="1076"/>
          <ac:grpSpMkLst>
            <pc:docMk/>
            <pc:sldMk cId="1075676166" sldId="2147482051"/>
            <ac:grpSpMk id="44" creationId="{00D04A24-9CF1-5CEF-E981-88FC32A51283}"/>
          </ac:grpSpMkLst>
        </pc:grpChg>
        <pc:grpChg chg="mod">
          <ac:chgData name="Talia Nicole Lattimore" userId="ad640c5f-1f6a-4bde-8d9d-0c89f09b2e2d" providerId="ADAL" clId="{4F7623D4-7DCE-4E3A-8FDB-8E338BD0552E}" dt="2025-07-28T13:02:14.505" v="720" actId="1076"/>
          <ac:grpSpMkLst>
            <pc:docMk/>
            <pc:sldMk cId="1075676166" sldId="2147482051"/>
            <ac:grpSpMk id="50" creationId="{9845DED9-EB40-A699-303A-6556A7009BCC}"/>
          </ac:grpSpMkLst>
        </pc:grpChg>
        <pc:grpChg chg="mod">
          <ac:chgData name="Talia Nicole Lattimore" userId="ad640c5f-1f6a-4bde-8d9d-0c89f09b2e2d" providerId="ADAL" clId="{4F7623D4-7DCE-4E3A-8FDB-8E338BD0552E}" dt="2025-07-28T13:02:14.505" v="720" actId="1076"/>
          <ac:grpSpMkLst>
            <pc:docMk/>
            <pc:sldMk cId="1075676166" sldId="2147482051"/>
            <ac:grpSpMk id="56" creationId="{2E8FE9FB-3FBF-CB0B-0584-FEC7142F44F5}"/>
          </ac:grpSpMkLst>
        </pc:grpChg>
        <pc:picChg chg="del mod">
          <ac:chgData name="Talia Nicole Lattimore" userId="ad640c5f-1f6a-4bde-8d9d-0c89f09b2e2d" providerId="ADAL" clId="{4F7623D4-7DCE-4E3A-8FDB-8E338BD0552E}" dt="2025-07-28T12:54:58.082" v="579" actId="478"/>
          <ac:picMkLst>
            <pc:docMk/>
            <pc:sldMk cId="1075676166" sldId="2147482051"/>
            <ac:picMk id="3" creationId="{64B890B7-B812-9ABB-055F-D4F24E72F1C8}"/>
          </ac:picMkLst>
        </pc:picChg>
        <pc:picChg chg="add mod">
          <ac:chgData name="Talia Nicole Lattimore" userId="ad640c5f-1f6a-4bde-8d9d-0c89f09b2e2d" providerId="ADAL" clId="{4F7623D4-7DCE-4E3A-8FDB-8E338BD0552E}" dt="2025-07-28T13:01:37.131" v="704" actId="1076"/>
          <ac:picMkLst>
            <pc:docMk/>
            <pc:sldMk cId="1075676166" sldId="2147482051"/>
            <ac:picMk id="20" creationId="{60CEA1E3-73FF-3533-3EA6-906DA8C55183}"/>
          </ac:picMkLst>
        </pc:picChg>
        <pc:picChg chg="add mod">
          <ac:chgData name="Talia Nicole Lattimore" userId="ad640c5f-1f6a-4bde-8d9d-0c89f09b2e2d" providerId="ADAL" clId="{4F7623D4-7DCE-4E3A-8FDB-8E338BD0552E}" dt="2025-07-28T12:55:05.658" v="581"/>
          <ac:picMkLst>
            <pc:docMk/>
            <pc:sldMk cId="1075676166" sldId="2147482051"/>
            <ac:picMk id="25" creationId="{17D8E41B-4709-3129-2A78-3DF4925D0BAC}"/>
          </ac:picMkLst>
        </pc:picChg>
        <pc:picChg chg="mod">
          <ac:chgData name="Talia Nicole Lattimore" userId="ad640c5f-1f6a-4bde-8d9d-0c89f09b2e2d" providerId="ADAL" clId="{4F7623D4-7DCE-4E3A-8FDB-8E338BD0552E}" dt="2025-07-28T12:55:11.634" v="582"/>
          <ac:picMkLst>
            <pc:docMk/>
            <pc:sldMk cId="1075676166" sldId="2147482051"/>
            <ac:picMk id="28" creationId="{4D01D3DB-A835-2B1A-57F1-26809400925F}"/>
          </ac:picMkLst>
        </pc:picChg>
        <pc:picChg chg="mod">
          <ac:chgData name="Talia Nicole Lattimore" userId="ad640c5f-1f6a-4bde-8d9d-0c89f09b2e2d" providerId="ADAL" clId="{4F7623D4-7DCE-4E3A-8FDB-8E338BD0552E}" dt="2025-07-28T12:58:15.552" v="690"/>
          <ac:picMkLst>
            <pc:docMk/>
            <pc:sldMk cId="1075676166" sldId="2147482051"/>
            <ac:picMk id="34" creationId="{81EB7913-29E0-FE48-5565-51975D87E9FE}"/>
          </ac:picMkLst>
        </pc:picChg>
        <pc:picChg chg="mod">
          <ac:chgData name="Talia Nicole Lattimore" userId="ad640c5f-1f6a-4bde-8d9d-0c89f09b2e2d" providerId="ADAL" clId="{4F7623D4-7DCE-4E3A-8FDB-8E338BD0552E}" dt="2025-07-28T13:01:46.378" v="706"/>
          <ac:picMkLst>
            <pc:docMk/>
            <pc:sldMk cId="1075676166" sldId="2147482051"/>
            <ac:picMk id="40" creationId="{D14B2FB8-CC6D-0200-FF97-0D9FB5F961D9}"/>
          </ac:picMkLst>
        </pc:picChg>
        <pc:picChg chg="mod">
          <ac:chgData name="Talia Nicole Lattimore" userId="ad640c5f-1f6a-4bde-8d9d-0c89f09b2e2d" providerId="ADAL" clId="{4F7623D4-7DCE-4E3A-8FDB-8E338BD0552E}" dt="2025-07-28T13:02:11.919" v="719"/>
          <ac:picMkLst>
            <pc:docMk/>
            <pc:sldMk cId="1075676166" sldId="2147482051"/>
            <ac:picMk id="46" creationId="{01AA4BF6-C785-73C9-2549-246B2AF61A66}"/>
          </ac:picMkLst>
        </pc:picChg>
      </pc:sldChg>
      <pc:sldChg chg="del">
        <pc:chgData name="Talia Nicole Lattimore" userId="ad640c5f-1f6a-4bde-8d9d-0c89f09b2e2d" providerId="ADAL" clId="{4F7623D4-7DCE-4E3A-8FDB-8E338BD0552E}" dt="2025-07-28T12:52:42.096" v="526" actId="2696"/>
        <pc:sldMkLst>
          <pc:docMk/>
          <pc:sldMk cId="451752834" sldId="2147482161"/>
        </pc:sldMkLst>
      </pc:sldChg>
      <pc:sldChg chg="addSp delSp modSp mod">
        <pc:chgData name="Talia Nicole Lattimore" userId="ad640c5f-1f6a-4bde-8d9d-0c89f09b2e2d" providerId="ADAL" clId="{4F7623D4-7DCE-4E3A-8FDB-8E338BD0552E}" dt="2025-07-28T12:54:05.035" v="548" actId="478"/>
        <pc:sldMkLst>
          <pc:docMk/>
          <pc:sldMk cId="59105864" sldId="2147482163"/>
        </pc:sldMkLst>
        <pc:spChg chg="mod">
          <ac:chgData name="Talia Nicole Lattimore" userId="ad640c5f-1f6a-4bde-8d9d-0c89f09b2e2d" providerId="ADAL" clId="{4F7623D4-7DCE-4E3A-8FDB-8E338BD0552E}" dt="2025-07-28T12:52:59.928" v="527" actId="14100"/>
          <ac:spMkLst>
            <pc:docMk/>
            <pc:sldMk cId="59105864" sldId="2147482163"/>
            <ac:spMk id="3" creationId="{47B7A5EC-6215-5DA4-0F02-D3D16264B440}"/>
          </ac:spMkLst>
        </pc:spChg>
        <pc:spChg chg="del">
          <ac:chgData name="Talia Nicole Lattimore" userId="ad640c5f-1f6a-4bde-8d9d-0c89f09b2e2d" providerId="ADAL" clId="{4F7623D4-7DCE-4E3A-8FDB-8E338BD0552E}" dt="2025-07-28T12:52:26.316" v="525" actId="478"/>
          <ac:spMkLst>
            <pc:docMk/>
            <pc:sldMk cId="59105864" sldId="2147482163"/>
            <ac:spMk id="11" creationId="{ABB27715-F9C3-28C8-566B-2DC86AE34B2D}"/>
          </ac:spMkLst>
        </pc:spChg>
        <pc:graphicFrameChg chg="add del mod modGraphic">
          <ac:chgData name="Talia Nicole Lattimore" userId="ad640c5f-1f6a-4bde-8d9d-0c89f09b2e2d" providerId="ADAL" clId="{4F7623D4-7DCE-4E3A-8FDB-8E338BD0552E}" dt="2025-07-28T12:54:05.035" v="548" actId="478"/>
          <ac:graphicFrameMkLst>
            <pc:docMk/>
            <pc:sldMk cId="59105864" sldId="2147482163"/>
            <ac:graphicFrameMk id="4" creationId="{3787679B-5EDD-193F-9828-F84F0B59635F}"/>
          </ac:graphicFrameMkLst>
        </pc:graphicFrameChg>
      </pc:sldChg>
      <pc:sldChg chg="del">
        <pc:chgData name="Talia Nicole Lattimore" userId="ad640c5f-1f6a-4bde-8d9d-0c89f09b2e2d" providerId="ADAL" clId="{4F7623D4-7DCE-4E3A-8FDB-8E338BD0552E}" dt="2025-07-28T12:53:51.289" v="547" actId="47"/>
        <pc:sldMkLst>
          <pc:docMk/>
          <pc:sldMk cId="2552053458" sldId="2147482167"/>
        </pc:sldMkLst>
      </pc:sldChg>
      <pc:sldChg chg="modSp del mod">
        <pc:chgData name="Talia Nicole Lattimore" userId="ad640c5f-1f6a-4bde-8d9d-0c89f09b2e2d" providerId="ADAL" clId="{4F7623D4-7DCE-4E3A-8FDB-8E338BD0552E}" dt="2025-07-28T12:56:39.416" v="609" actId="47"/>
        <pc:sldMkLst>
          <pc:docMk/>
          <pc:sldMk cId="1268156216" sldId="2147482173"/>
        </pc:sldMkLst>
        <pc:spChg chg="mod">
          <ac:chgData name="Talia Nicole Lattimore" userId="ad640c5f-1f6a-4bde-8d9d-0c89f09b2e2d" providerId="ADAL" clId="{4F7623D4-7DCE-4E3A-8FDB-8E338BD0552E}" dt="2025-07-28T12:54:18.301" v="573" actId="20577"/>
          <ac:spMkLst>
            <pc:docMk/>
            <pc:sldMk cId="1268156216" sldId="2147482173"/>
            <ac:spMk id="3" creationId="{BE9DFF5C-B748-51D3-FB27-08439D9A19B8}"/>
          </ac:spMkLst>
        </pc:spChg>
      </pc:sldChg>
      <pc:sldChg chg="del">
        <pc:chgData name="Talia Nicole Lattimore" userId="ad640c5f-1f6a-4bde-8d9d-0c89f09b2e2d" providerId="ADAL" clId="{4F7623D4-7DCE-4E3A-8FDB-8E338BD0552E}" dt="2025-07-28T12:51:31.906" v="521" actId="47"/>
        <pc:sldMkLst>
          <pc:docMk/>
          <pc:sldMk cId="694612487" sldId="2147482174"/>
        </pc:sldMkLst>
      </pc:sldChg>
      <pc:sldChg chg="del">
        <pc:chgData name="Talia Nicole Lattimore" userId="ad640c5f-1f6a-4bde-8d9d-0c89f09b2e2d" providerId="ADAL" clId="{4F7623D4-7DCE-4E3A-8FDB-8E338BD0552E}" dt="2025-07-28T12:51:34.263" v="522" actId="47"/>
        <pc:sldMkLst>
          <pc:docMk/>
          <pc:sldMk cId="1270090298" sldId="2147482176"/>
        </pc:sldMkLst>
      </pc:sldChg>
      <pc:sldChg chg="modSp del">
        <pc:chgData name="Talia Nicole Lattimore" userId="ad640c5f-1f6a-4bde-8d9d-0c89f09b2e2d" providerId="ADAL" clId="{4F7623D4-7DCE-4E3A-8FDB-8E338BD0552E}" dt="2025-07-28T12:41:24.618" v="38" actId="2696"/>
        <pc:sldMkLst>
          <pc:docMk/>
          <pc:sldMk cId="3323162576" sldId="2147482177"/>
        </pc:sldMkLst>
        <pc:graphicFrameChg chg="mod">
          <ac:chgData name="Talia Nicole Lattimore" userId="ad640c5f-1f6a-4bde-8d9d-0c89f09b2e2d" providerId="ADAL" clId="{4F7623D4-7DCE-4E3A-8FDB-8E338BD0552E}" dt="2025-07-28T12:39:08.632" v="30"/>
          <ac:graphicFrameMkLst>
            <pc:docMk/>
            <pc:sldMk cId="3323162576" sldId="2147482177"/>
            <ac:graphicFrameMk id="6" creationId="{C2F0CD09-65F6-B902-1AB4-C86333BD5921}"/>
          </ac:graphicFrameMkLst>
        </pc:graphicFrameChg>
      </pc:sldChg>
      <pc:sldChg chg="modSp add del mod">
        <pc:chgData name="Talia Nicole Lattimore" userId="ad640c5f-1f6a-4bde-8d9d-0c89f09b2e2d" providerId="ADAL" clId="{4F7623D4-7DCE-4E3A-8FDB-8E338BD0552E}" dt="2025-07-28T12:41:39.878" v="44" actId="2696"/>
        <pc:sldMkLst>
          <pc:docMk/>
          <pc:sldMk cId="693799076" sldId="2147482178"/>
        </pc:sldMkLst>
        <pc:spChg chg="mod">
          <ac:chgData name="Talia Nicole Lattimore" userId="ad640c5f-1f6a-4bde-8d9d-0c89f09b2e2d" providerId="ADAL" clId="{4F7623D4-7DCE-4E3A-8FDB-8E338BD0552E}" dt="2025-07-28T12:41:06.368" v="35" actId="20577"/>
          <ac:spMkLst>
            <pc:docMk/>
            <pc:sldMk cId="693799076" sldId="2147482178"/>
            <ac:spMk id="2" creationId="{CFB4151B-25BC-A03C-1BFC-81C444CDBF03}"/>
          </ac:spMkLst>
        </pc:spChg>
        <pc:graphicFrameChg chg="mod">
          <ac:chgData name="Talia Nicole Lattimore" userId="ad640c5f-1f6a-4bde-8d9d-0c89f09b2e2d" providerId="ADAL" clId="{4F7623D4-7DCE-4E3A-8FDB-8E338BD0552E}" dt="2025-07-28T12:41:33.094" v="42" actId="20577"/>
          <ac:graphicFrameMkLst>
            <pc:docMk/>
            <pc:sldMk cId="693799076" sldId="2147482178"/>
            <ac:graphicFrameMk id="6" creationId="{C5010327-88E5-D81B-E177-D662A02538BD}"/>
          </ac:graphicFrameMkLst>
        </pc:graphicFrameChg>
      </pc:sldChg>
      <pc:sldChg chg="modSp add del">
        <pc:chgData name="Talia Nicole Lattimore" userId="ad640c5f-1f6a-4bde-8d9d-0c89f09b2e2d" providerId="ADAL" clId="{4F7623D4-7DCE-4E3A-8FDB-8E338BD0552E}" dt="2025-07-28T12:45:35.376" v="363" actId="47"/>
        <pc:sldMkLst>
          <pc:docMk/>
          <pc:sldMk cId="4176374750" sldId="2147482179"/>
        </pc:sldMkLst>
        <pc:graphicFrameChg chg="mod">
          <ac:chgData name="Talia Nicole Lattimore" userId="ad640c5f-1f6a-4bde-8d9d-0c89f09b2e2d" providerId="ADAL" clId="{4F7623D4-7DCE-4E3A-8FDB-8E338BD0552E}" dt="2025-07-28T12:44:56.545" v="325"/>
          <ac:graphicFrameMkLst>
            <pc:docMk/>
            <pc:sldMk cId="4176374750" sldId="2147482179"/>
            <ac:graphicFrameMk id="6" creationId="{64456012-9582-84F8-DF0C-117097512687}"/>
          </ac:graphicFrameMkLst>
        </pc:graphicFrameChg>
      </pc:sldChg>
      <pc:sldChg chg="modSp add mod">
        <pc:chgData name="Talia Nicole Lattimore" userId="ad640c5f-1f6a-4bde-8d9d-0c89f09b2e2d" providerId="ADAL" clId="{4F7623D4-7DCE-4E3A-8FDB-8E338BD0552E}" dt="2025-07-28T12:45:59.892" v="372" actId="14100"/>
        <pc:sldMkLst>
          <pc:docMk/>
          <pc:sldMk cId="151114652" sldId="2147482180"/>
        </pc:sldMkLst>
        <pc:graphicFrameChg chg="mod">
          <ac:chgData name="Talia Nicole Lattimore" userId="ad640c5f-1f6a-4bde-8d9d-0c89f09b2e2d" providerId="ADAL" clId="{4F7623D4-7DCE-4E3A-8FDB-8E338BD0552E}" dt="2025-07-28T12:45:59.892" v="372" actId="14100"/>
          <ac:graphicFrameMkLst>
            <pc:docMk/>
            <pc:sldMk cId="151114652" sldId="2147482180"/>
            <ac:graphicFrameMk id="6" creationId="{305594E2-2F66-4A73-3751-353E292F6FF6}"/>
          </ac:graphicFrameMkLst>
        </pc:graphicFrameChg>
      </pc:sldChg>
      <pc:sldChg chg="addSp delSp modSp add mod">
        <pc:chgData name="Talia Nicole Lattimore" userId="ad640c5f-1f6a-4bde-8d9d-0c89f09b2e2d" providerId="ADAL" clId="{4F7623D4-7DCE-4E3A-8FDB-8E338BD0552E}" dt="2025-07-28T12:49:26.498" v="460" actId="20577"/>
        <pc:sldMkLst>
          <pc:docMk/>
          <pc:sldMk cId="3333906455" sldId="2147482181"/>
        </pc:sldMkLst>
        <pc:spChg chg="mod">
          <ac:chgData name="Talia Nicole Lattimore" userId="ad640c5f-1f6a-4bde-8d9d-0c89f09b2e2d" providerId="ADAL" clId="{4F7623D4-7DCE-4E3A-8FDB-8E338BD0552E}" dt="2025-07-28T12:48:39.708" v="442" actId="20577"/>
          <ac:spMkLst>
            <pc:docMk/>
            <pc:sldMk cId="3333906455" sldId="2147482181"/>
            <ac:spMk id="2" creationId="{6E54D22D-6D9B-C774-A33D-2DFCD384CA36}"/>
          </ac:spMkLst>
        </pc:spChg>
        <pc:spChg chg="add mod">
          <ac:chgData name="Talia Nicole Lattimore" userId="ad640c5f-1f6a-4bde-8d9d-0c89f09b2e2d" providerId="ADAL" clId="{4F7623D4-7DCE-4E3A-8FDB-8E338BD0552E}" dt="2025-07-28T12:49:26.498" v="460" actId="20577"/>
          <ac:spMkLst>
            <pc:docMk/>
            <pc:sldMk cId="3333906455" sldId="2147482181"/>
            <ac:spMk id="5" creationId="{39A32E3C-66C1-08F6-E912-1D2AAE8D706A}"/>
          </ac:spMkLst>
        </pc:spChg>
        <pc:graphicFrameChg chg="add del">
          <ac:chgData name="Talia Nicole Lattimore" userId="ad640c5f-1f6a-4bde-8d9d-0c89f09b2e2d" providerId="ADAL" clId="{4F7623D4-7DCE-4E3A-8FDB-8E338BD0552E}" dt="2025-07-28T12:47:01.609" v="407" actId="478"/>
          <ac:graphicFrameMkLst>
            <pc:docMk/>
            <pc:sldMk cId="3333906455" sldId="2147482181"/>
            <ac:graphicFrameMk id="11" creationId="{B17DB4C4-0108-F31B-9E6C-B7A2D6C83D7D}"/>
          </ac:graphicFrameMkLst>
        </pc:graphicFrameChg>
      </pc:sldChg>
      <pc:sldChg chg="modSp add mod">
        <pc:chgData name="Talia Nicole Lattimore" userId="ad640c5f-1f6a-4bde-8d9d-0c89f09b2e2d" providerId="ADAL" clId="{4F7623D4-7DCE-4E3A-8FDB-8E338BD0552E}" dt="2025-07-28T12:50:01.165" v="468" actId="27636"/>
        <pc:sldMkLst>
          <pc:docMk/>
          <pc:sldMk cId="4003479818" sldId="2147482182"/>
        </pc:sldMkLst>
        <pc:spChg chg="mod">
          <ac:chgData name="Talia Nicole Lattimore" userId="ad640c5f-1f6a-4bde-8d9d-0c89f09b2e2d" providerId="ADAL" clId="{4F7623D4-7DCE-4E3A-8FDB-8E338BD0552E}" dt="2025-07-28T12:48:46.362" v="448" actId="20577"/>
          <ac:spMkLst>
            <pc:docMk/>
            <pc:sldMk cId="4003479818" sldId="2147482182"/>
            <ac:spMk id="2" creationId="{72781ECC-909D-3BEA-26BC-CC389C0773D8}"/>
          </ac:spMkLst>
        </pc:spChg>
        <pc:spChg chg="mod">
          <ac:chgData name="Talia Nicole Lattimore" userId="ad640c5f-1f6a-4bde-8d9d-0c89f09b2e2d" providerId="ADAL" clId="{4F7623D4-7DCE-4E3A-8FDB-8E338BD0552E}" dt="2025-07-28T12:50:01.165" v="468" actId="27636"/>
          <ac:spMkLst>
            <pc:docMk/>
            <pc:sldMk cId="4003479818" sldId="2147482182"/>
            <ac:spMk id="5" creationId="{25B606F9-FF64-E983-FA81-58CE46CC4641}"/>
          </ac:spMkLst>
        </pc:spChg>
      </pc:sldChg>
      <pc:sldMasterChg chg="del delSldLayout">
        <pc:chgData name="Talia Nicole Lattimore" userId="ad640c5f-1f6a-4bde-8d9d-0c89f09b2e2d" providerId="ADAL" clId="{4F7623D4-7DCE-4E3A-8FDB-8E338BD0552E}" dt="2025-07-28T12:53:51.289" v="547" actId="47"/>
        <pc:sldMasterMkLst>
          <pc:docMk/>
          <pc:sldMasterMk cId="807056146" sldId="2147483814"/>
        </pc:sldMasterMkLst>
        <pc:sldLayoutChg chg="del">
          <pc:chgData name="Talia Nicole Lattimore" userId="ad640c5f-1f6a-4bde-8d9d-0c89f09b2e2d" providerId="ADAL" clId="{4F7623D4-7DCE-4E3A-8FDB-8E338BD0552E}" dt="2025-07-28T12:53:51.289" v="547" actId="47"/>
          <pc:sldLayoutMkLst>
            <pc:docMk/>
            <pc:sldMasterMk cId="807056146" sldId="2147483814"/>
            <pc:sldLayoutMk cId="2993959445" sldId="2147483815"/>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1106762623" sldId="2147483816"/>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4256612326" sldId="2147483817"/>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1821904826" sldId="2147483818"/>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4294368289" sldId="2147483819"/>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3881760232" sldId="2147483820"/>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77341457" sldId="2147483821"/>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1707295731" sldId="2147483822"/>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2626182334" sldId="2147483823"/>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2610541165" sldId="2147483824"/>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878544049" sldId="2147483825"/>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1426574150" sldId="2147483826"/>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57841607" sldId="2147483827"/>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3738802533" sldId="2147483828"/>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1119233861" sldId="2147483829"/>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358273766" sldId="2147483830"/>
          </pc:sldLayoutMkLst>
        </pc:sldLayoutChg>
        <pc:sldLayoutChg chg="del">
          <pc:chgData name="Talia Nicole Lattimore" userId="ad640c5f-1f6a-4bde-8d9d-0c89f09b2e2d" providerId="ADAL" clId="{4F7623D4-7DCE-4E3A-8FDB-8E338BD0552E}" dt="2025-07-28T12:53:51.289" v="547" actId="47"/>
          <pc:sldLayoutMkLst>
            <pc:docMk/>
            <pc:sldMasterMk cId="807056146" sldId="2147483814"/>
            <pc:sldLayoutMk cId="1398945911" sldId="2147483831"/>
          </pc:sldLayoutMkLst>
        </pc:sldLayoutChg>
      </pc:sldMasterChg>
    </pc:docChg>
  </pc:docChgLst>
  <pc:docChgLst>
    <pc:chgData name="Simon Grimwood" userId="14f068ba-5b81-46a8-8e19-89b05da24ff9" providerId="ADAL" clId="{D82A9D84-615E-435F-A653-9D333841DDB6}"/>
    <pc:docChg chg="modSld">
      <pc:chgData name="Simon Grimwood" userId="14f068ba-5b81-46a8-8e19-89b05da24ff9" providerId="ADAL" clId="{D82A9D84-615E-435F-A653-9D333841DDB6}" dt="2025-07-29T10:14:44.044" v="2" actId="208"/>
      <pc:docMkLst>
        <pc:docMk/>
      </pc:docMkLst>
      <pc:sldChg chg="modSp">
        <pc:chgData name="Simon Grimwood" userId="14f068ba-5b81-46a8-8e19-89b05da24ff9" providerId="ADAL" clId="{D82A9D84-615E-435F-A653-9D333841DDB6}" dt="2025-07-29T10:14:44.044" v="2" actId="208"/>
        <pc:sldMkLst>
          <pc:docMk/>
          <pc:sldMk cId="2363958700" sldId="2147482050"/>
        </pc:sldMkLst>
        <pc:graphicFrameChg chg="mod">
          <ac:chgData name="Simon Grimwood" userId="14f068ba-5b81-46a8-8e19-89b05da24ff9" providerId="ADAL" clId="{D82A9D84-615E-435F-A653-9D333841DDB6}" dt="2025-07-29T10:14:44.044" v="2" actId="208"/>
          <ac:graphicFrameMkLst>
            <pc:docMk/>
            <pc:sldMk cId="2363958700" sldId="2147482050"/>
            <ac:graphicFrameMk id="6" creationId="{96870BD8-68DB-F8AB-F3BE-4CE255833EF0}"/>
          </ac:graphicFrameMkLst>
        </pc:graphicFrameChg>
      </pc:sldChg>
      <pc:sldChg chg="modSp mod">
        <pc:chgData name="Simon Grimwood" userId="14f068ba-5b81-46a8-8e19-89b05da24ff9" providerId="ADAL" clId="{D82A9D84-615E-435F-A653-9D333841DDB6}" dt="2025-07-29T10:13:51.682" v="1" actId="20577"/>
        <pc:sldMkLst>
          <pc:docMk/>
          <pc:sldMk cId="151114652" sldId="2147482180"/>
        </pc:sldMkLst>
        <pc:spChg chg="mod">
          <ac:chgData name="Simon Grimwood" userId="14f068ba-5b81-46a8-8e19-89b05da24ff9" providerId="ADAL" clId="{D82A9D84-615E-435F-A653-9D333841DDB6}" dt="2025-07-29T10:13:51.682" v="1" actId="20577"/>
          <ac:spMkLst>
            <pc:docMk/>
            <pc:sldMk cId="151114652" sldId="2147482180"/>
            <ac:spMk id="2" creationId="{79FB09BA-247E-6CAE-BFF8-478A590046D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55BF005-1B2E-4BBB-B3D5-0D76919C6D58}">
      <dgm:prSet custT="1"/>
      <dgm:spPr>
        <a:xfrm>
          <a:off x="525780" y="1348361"/>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lgn="ctr">
            <a:buNone/>
          </a:pPr>
          <a:r>
            <a:rPr lang="en-GB" sz="2800">
              <a:solidFill>
                <a:srgbClr val="FFFFFF"/>
              </a:solidFill>
              <a:latin typeface="Calibri"/>
              <a:ea typeface="+mn-ea"/>
              <a:cs typeface="+mn-cs"/>
            </a:rPr>
            <a:t>Issues &amp; Impacts</a:t>
          </a:r>
        </a:p>
      </dgm:t>
    </dgm:pt>
    <dgm:pt modelId="{CE2C5D0F-B517-4E73-A760-D351912B2C10}" type="parTrans" cxnId="{CDA0F077-E317-48B2-92D3-0E39766A9DAA}">
      <dgm:prSet/>
      <dgm:spPr/>
      <dgm:t>
        <a:bodyPr/>
        <a:lstStyle/>
        <a:p>
          <a:endParaRPr lang="en-GB"/>
        </a:p>
      </dgm:t>
    </dgm:pt>
    <dgm:pt modelId="{1C7E754D-B4C8-4842-BA27-FD3CDEF2DAD6}" type="sibTrans" cxnId="{CDA0F077-E317-48B2-92D3-0E39766A9DAA}">
      <dgm:prSet/>
      <dgm:spPr/>
      <dgm:t>
        <a:bodyPr/>
        <a:lstStyle/>
        <a:p>
          <a:endParaRPr lang="en-GB"/>
        </a:p>
      </dgm:t>
    </dgm:pt>
    <dgm:pt modelId="{A3C68D09-6D0C-419C-A14C-2ADE39F9921A}">
      <dgm:prSet custT="1"/>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r>
            <a:rPr lang="en-GB" sz="2000" b="0" i="0" u="none" strike="noStrike" cap="none" spc="0" baseline="0" dirty="0">
              <a:solidFill>
                <a:srgbClr val="333333"/>
              </a:solidFill>
              <a:uFillTx/>
              <a:latin typeface="Calibri"/>
            </a:rPr>
            <a:t>The DCC’s approach to Business Continuity and Disaster Recovery (BCDR) testing has evolved and the current SEC Party engagement/notification requirements may not be appropriate in every instance of BCDR testing.</a:t>
          </a:r>
          <a:r>
            <a:rPr lang="en-GB" sz="2000" b="0" i="0" u="none" strike="noStrike" cap="none" spc="0" baseline="0" dirty="0">
              <a:solidFill>
                <a:srgbClr val="3A3C3B"/>
              </a:solidFill>
              <a:uFillTx/>
              <a:latin typeface="Calibri"/>
            </a:rPr>
            <a:t> </a:t>
          </a:r>
          <a:endParaRPr lang="en-GB" sz="2000" dirty="0">
            <a:solidFill>
              <a:srgbClr val="333333">
                <a:hueOff val="0"/>
                <a:satOff val="0"/>
                <a:lumOff val="0"/>
                <a:alphaOff val="0"/>
              </a:srgbClr>
            </a:solidFill>
            <a:latin typeface="Calibri"/>
            <a:ea typeface="+mn-ea"/>
            <a:cs typeface="+mn-cs"/>
          </a:endParaRPr>
        </a:p>
      </dgm:t>
    </dgm:pt>
    <dgm:pt modelId="{E55E962E-B4D0-4487-87DB-E6415E517AE4}" type="parTrans" cxnId="{603B3B83-949A-41DC-916B-40AB993E2D89}">
      <dgm:prSet/>
      <dgm:spPr/>
      <dgm:t>
        <a:bodyPr/>
        <a:lstStyle/>
        <a:p>
          <a:endParaRPr lang="en-GB"/>
        </a:p>
      </dgm:t>
    </dgm:pt>
    <dgm:pt modelId="{696765FA-BC0F-4F8A-8615-6F553416C70E}" type="sibTrans" cxnId="{603B3B83-949A-41DC-916B-40AB993E2D89}">
      <dgm:prSet/>
      <dgm:spPr/>
      <dgm:t>
        <a:bodyPr/>
        <a:lstStyle/>
        <a:p>
          <a:endParaRPr lang="en-GB"/>
        </a:p>
      </dgm:t>
    </dgm:pt>
    <dgm:pt modelId="{1D6D2F2E-9659-47C4-A0F2-0B2DB87E5064}">
      <dgm:prSet custT="1"/>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r>
            <a:rPr lang="en-GB" sz="2000" dirty="0">
              <a:solidFill>
                <a:srgbClr val="333333">
                  <a:hueOff val="0"/>
                  <a:satOff val="0"/>
                  <a:lumOff val="0"/>
                  <a:alphaOff val="0"/>
                </a:srgbClr>
              </a:solidFill>
              <a:latin typeface="Calibri"/>
              <a:ea typeface="+mn-ea"/>
              <a:cs typeface="+mn-cs"/>
            </a:rPr>
            <a:t>SEC Parties currently have no formal visibility over how the DCC approaches BCDR testing. </a:t>
          </a:r>
        </a:p>
      </dgm:t>
    </dgm:pt>
    <dgm:pt modelId="{DD762A1E-5DBF-41DF-A30F-9D9CEB4B1306}" type="sibTrans" cxnId="{D7105C58-4E16-4399-BD9F-3559DCA3DE2E}">
      <dgm:prSet/>
      <dgm:spPr/>
      <dgm:t>
        <a:bodyPr/>
        <a:lstStyle/>
        <a:p>
          <a:endParaRPr lang="en-GB"/>
        </a:p>
      </dgm:t>
    </dgm:pt>
    <dgm:pt modelId="{6138B328-DBA4-40B9-BDD1-9976B874D890}" type="parTrans" cxnId="{D7105C58-4E16-4399-BD9F-3559DCA3DE2E}">
      <dgm:prSet/>
      <dgm:spPr/>
      <dgm:t>
        <a:bodyPr/>
        <a:lstStyle/>
        <a:p>
          <a:endParaRPr lang="en-GB"/>
        </a:p>
      </dgm:t>
    </dgm:pt>
    <dgm:pt modelId="{E42B91C0-27F3-47AB-B33C-57C65A7E5A86}">
      <dgm:prSet custT="1"/>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r>
            <a:rPr lang="en-GB" sz="2000" b="0" i="0" u="none" strike="noStrike" cap="none" spc="0" baseline="0" dirty="0">
              <a:solidFill>
                <a:srgbClr val="3A3C3B"/>
              </a:solidFill>
              <a:uFillTx/>
              <a:latin typeface="Calibri"/>
            </a:rPr>
            <a:t>Different engagement requirements across outage activities and advanced planning make it difficult to engage parties in an efficient and joined up manner. </a:t>
          </a:r>
          <a:endParaRPr lang="en-GB" sz="2000" dirty="0">
            <a:solidFill>
              <a:srgbClr val="333333">
                <a:hueOff val="0"/>
                <a:satOff val="0"/>
                <a:lumOff val="0"/>
                <a:alphaOff val="0"/>
              </a:srgbClr>
            </a:solidFill>
            <a:latin typeface="Calibri"/>
            <a:ea typeface="+mn-ea"/>
            <a:cs typeface="+mn-cs"/>
          </a:endParaRPr>
        </a:p>
      </dgm:t>
    </dgm:pt>
    <dgm:pt modelId="{9857D908-BACC-46F3-B025-AF47634957D4}" type="parTrans" cxnId="{21893DC6-9ED3-42E8-8252-8D7A0A3F3CCC}">
      <dgm:prSet/>
      <dgm:spPr/>
      <dgm:t>
        <a:bodyPr/>
        <a:lstStyle/>
        <a:p>
          <a:endParaRPr lang="en-GB"/>
        </a:p>
      </dgm:t>
    </dgm:pt>
    <dgm:pt modelId="{205FFD67-CD38-4311-8A4E-8ABFC093840E}" type="sibTrans" cxnId="{21893DC6-9ED3-42E8-8252-8D7A0A3F3CCC}">
      <dgm:prSet/>
      <dgm:spPr/>
      <dgm:t>
        <a:bodyPr/>
        <a:lstStyle/>
        <a:p>
          <a:endParaRPr lang="en-GB"/>
        </a:p>
      </dgm:t>
    </dgm:pt>
    <dgm:pt modelId="{82EB600D-EC81-4C38-A634-1983931A07B4}">
      <dgm:prSet custT="1"/>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r>
            <a:rPr lang="en-GB" sz="2000" dirty="0">
              <a:solidFill>
                <a:srgbClr val="333333">
                  <a:hueOff val="0"/>
                  <a:satOff val="0"/>
                  <a:lumOff val="0"/>
                  <a:alphaOff val="0"/>
                </a:srgbClr>
              </a:solidFill>
              <a:latin typeface="Calibri"/>
              <a:ea typeface="+mn-ea"/>
              <a:cs typeface="+mn-cs"/>
            </a:rPr>
            <a:t>Lack of formal visibility on DCCs BCDR testing approach gives parties little insight into the purpose and benefits of testing. </a:t>
          </a:r>
          <a:r>
            <a:rPr lang="en-GB" b="0" i="0" u="none" strike="noStrike" cap="none" spc="0" baseline="0" dirty="0">
              <a:solidFill>
                <a:srgbClr val="3A3C3B"/>
              </a:solidFill>
              <a:uFillTx/>
              <a:latin typeface="Calibri"/>
            </a:rPr>
            <a:t> </a:t>
          </a:r>
          <a:endParaRPr lang="en-GB" sz="2000" dirty="0">
            <a:solidFill>
              <a:srgbClr val="333333">
                <a:hueOff val="0"/>
                <a:satOff val="0"/>
                <a:lumOff val="0"/>
                <a:alphaOff val="0"/>
              </a:srgbClr>
            </a:solidFill>
            <a:latin typeface="Calibri"/>
            <a:ea typeface="+mn-ea"/>
            <a:cs typeface="+mn-cs"/>
          </a:endParaRPr>
        </a:p>
      </dgm:t>
    </dgm:pt>
    <dgm:pt modelId="{C07AC6EB-C639-492A-8320-637495913D22}" type="parTrans" cxnId="{E94E872F-F36E-4881-AEBC-355B9102E379}">
      <dgm:prSet/>
      <dgm:spPr/>
      <dgm:t>
        <a:bodyPr/>
        <a:lstStyle/>
        <a:p>
          <a:endParaRPr lang="en-GB"/>
        </a:p>
      </dgm:t>
    </dgm:pt>
    <dgm:pt modelId="{F193725D-6BB8-4D68-A501-BB2DC93B6BDE}" type="sibTrans" cxnId="{E94E872F-F36E-4881-AEBC-355B9102E379}">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47BEFB5F-226F-4C01-AD8C-73B2AA6E9750}" type="pres">
      <dgm:prSet presAssocID="{C55BF005-1B2E-4BBB-B3D5-0D76919C6D58}" presName="parentLin" presStyleCnt="0"/>
      <dgm:spPr/>
    </dgm:pt>
    <dgm:pt modelId="{ACE4193B-4014-4487-96C2-F94DC776AA14}" type="pres">
      <dgm:prSet presAssocID="{C55BF005-1B2E-4BBB-B3D5-0D76919C6D58}" presName="parentLeftMargin" presStyleLbl="node1" presStyleIdx="0" presStyleCnt="1"/>
      <dgm:spPr/>
    </dgm:pt>
    <dgm:pt modelId="{0F9D36B7-2DED-4584-B88B-C213437DE22B}" type="pres">
      <dgm:prSet presAssocID="{C55BF005-1B2E-4BBB-B3D5-0D76919C6D58}" presName="parentText" presStyleLbl="node1" presStyleIdx="0" presStyleCnt="1" custScaleX="100748" custScaleY="297172" custLinFactX="-273" custLinFactY="16713" custLinFactNeighborX="-100000" custLinFactNeighborY="100000">
        <dgm:presLayoutVars>
          <dgm:chMax val="0"/>
          <dgm:bulletEnabled val="1"/>
        </dgm:presLayoutVars>
      </dgm:prSet>
      <dgm:spPr/>
    </dgm:pt>
    <dgm:pt modelId="{F85AA4CB-7550-4ACC-BBEB-883EA65CE7FF}" type="pres">
      <dgm:prSet presAssocID="{C55BF005-1B2E-4BBB-B3D5-0D76919C6D58}" presName="negativeSpace" presStyleCnt="0"/>
      <dgm:spPr/>
    </dgm:pt>
    <dgm:pt modelId="{2EB4A219-DC7D-49FC-97FA-0818AE16D0DA}" type="pres">
      <dgm:prSet presAssocID="{C55BF005-1B2E-4BBB-B3D5-0D76919C6D58}" presName="childText" presStyleLbl="conFgAcc1" presStyleIdx="0" presStyleCnt="1" custScaleX="100000" custScaleY="191368" custLinFactNeighborY="-13362">
        <dgm:presLayoutVars>
          <dgm:bulletEnabled val="1"/>
        </dgm:presLayoutVars>
      </dgm:prSet>
      <dgm:spPr>
        <a:prstGeom prst="rect">
          <a:avLst/>
        </a:prstGeom>
      </dgm:spPr>
    </dgm:pt>
  </dgm:ptLst>
  <dgm:cxnLst>
    <dgm:cxn modelId="{CE64920E-7B4F-403B-B88B-1B5095A5682C}" type="presOf" srcId="{344F5EE1-C8E3-4CE7-A4F7-032712FCED57}" destId="{0AAF5DF6-AE3E-4315-9A3A-094CD3607CF9}" srcOrd="0" destOrd="0" presId="urn:microsoft.com/office/officeart/2005/8/layout/list1"/>
    <dgm:cxn modelId="{54FC052D-A5C5-4AD6-B1CB-AE59B48FBEAD}" type="presOf" srcId="{C55BF005-1B2E-4BBB-B3D5-0D76919C6D58}" destId="{0F9D36B7-2DED-4584-B88B-C213437DE22B}" srcOrd="1" destOrd="0" presId="urn:microsoft.com/office/officeart/2005/8/layout/list1"/>
    <dgm:cxn modelId="{E94E872F-F36E-4881-AEBC-355B9102E379}" srcId="{C55BF005-1B2E-4BBB-B3D5-0D76919C6D58}" destId="{82EB600D-EC81-4C38-A634-1983931A07B4}" srcOrd="3" destOrd="0" parTransId="{C07AC6EB-C639-492A-8320-637495913D22}" sibTransId="{F193725D-6BB8-4D68-A501-BB2DC93B6BDE}"/>
    <dgm:cxn modelId="{5BDADF3F-E9C2-4123-B067-0330EE0EB027}" type="presOf" srcId="{E42B91C0-27F3-47AB-B33C-57C65A7E5A86}" destId="{2EB4A219-DC7D-49FC-97FA-0818AE16D0DA}" srcOrd="0" destOrd="1" presId="urn:microsoft.com/office/officeart/2005/8/layout/list1"/>
    <dgm:cxn modelId="{CDA0F077-E317-48B2-92D3-0E39766A9DAA}" srcId="{344F5EE1-C8E3-4CE7-A4F7-032712FCED57}" destId="{C55BF005-1B2E-4BBB-B3D5-0D76919C6D58}" srcOrd="0" destOrd="0" parTransId="{CE2C5D0F-B517-4E73-A760-D351912B2C10}" sibTransId="{1C7E754D-B4C8-4842-BA27-FD3CDEF2DAD6}"/>
    <dgm:cxn modelId="{D7105C58-4E16-4399-BD9F-3559DCA3DE2E}" srcId="{C55BF005-1B2E-4BBB-B3D5-0D76919C6D58}" destId="{1D6D2F2E-9659-47C4-A0F2-0B2DB87E5064}" srcOrd="2" destOrd="0" parTransId="{6138B328-DBA4-40B9-BDD1-9976B874D890}" sibTransId="{DD762A1E-5DBF-41DF-A30F-9D9CEB4B1306}"/>
    <dgm:cxn modelId="{603B3B83-949A-41DC-916B-40AB993E2D89}" srcId="{C55BF005-1B2E-4BBB-B3D5-0D76919C6D58}" destId="{A3C68D09-6D0C-419C-A14C-2ADE39F9921A}" srcOrd="0" destOrd="0" parTransId="{E55E962E-B4D0-4487-87DB-E6415E517AE4}" sibTransId="{696765FA-BC0F-4F8A-8615-6F553416C70E}"/>
    <dgm:cxn modelId="{C5AD0E9D-6359-45D4-A650-C78F7A330411}" type="presOf" srcId="{1D6D2F2E-9659-47C4-A0F2-0B2DB87E5064}" destId="{2EB4A219-DC7D-49FC-97FA-0818AE16D0DA}" srcOrd="0" destOrd="2" presId="urn:microsoft.com/office/officeart/2005/8/layout/list1"/>
    <dgm:cxn modelId="{21893DC6-9ED3-42E8-8252-8D7A0A3F3CCC}" srcId="{C55BF005-1B2E-4BBB-B3D5-0D76919C6D58}" destId="{E42B91C0-27F3-47AB-B33C-57C65A7E5A86}" srcOrd="1" destOrd="0" parTransId="{9857D908-BACC-46F3-B025-AF47634957D4}" sibTransId="{205FFD67-CD38-4311-8A4E-8ABFC093840E}"/>
    <dgm:cxn modelId="{63DF06E0-139F-46E3-9E7C-9A613FCA51C5}" type="presOf" srcId="{C55BF005-1B2E-4BBB-B3D5-0D76919C6D58}" destId="{ACE4193B-4014-4487-96C2-F94DC776AA14}" srcOrd="0" destOrd="0" presId="urn:microsoft.com/office/officeart/2005/8/layout/list1"/>
    <dgm:cxn modelId="{47494BE9-0BD5-4C51-9FAC-BA7AD93367AC}" type="presOf" srcId="{A3C68D09-6D0C-419C-A14C-2ADE39F9921A}" destId="{2EB4A219-DC7D-49FC-97FA-0818AE16D0DA}" srcOrd="0" destOrd="0" presId="urn:microsoft.com/office/officeart/2005/8/layout/list1"/>
    <dgm:cxn modelId="{3478CFFD-D939-462D-9ACC-3744C5542BA6}" type="presOf" srcId="{82EB600D-EC81-4C38-A634-1983931A07B4}" destId="{2EB4A219-DC7D-49FC-97FA-0818AE16D0DA}" srcOrd="0" destOrd="3" presId="urn:microsoft.com/office/officeart/2005/8/layout/list1"/>
    <dgm:cxn modelId="{AEE9A8E9-169F-48FE-BBCC-5EB067600E95}" type="presParOf" srcId="{0AAF5DF6-AE3E-4315-9A3A-094CD3607CF9}" destId="{47BEFB5F-226F-4C01-AD8C-73B2AA6E9750}" srcOrd="0" destOrd="0" presId="urn:microsoft.com/office/officeart/2005/8/layout/list1"/>
    <dgm:cxn modelId="{D03BB50F-CA18-4FDB-A8CD-1EE57C40CDE1}" type="presParOf" srcId="{47BEFB5F-226F-4C01-AD8C-73B2AA6E9750}" destId="{ACE4193B-4014-4487-96C2-F94DC776AA14}" srcOrd="0" destOrd="0" presId="urn:microsoft.com/office/officeart/2005/8/layout/list1"/>
    <dgm:cxn modelId="{5BE96E24-D789-4BCC-8DFC-60E1CAC98FC5}" type="presParOf" srcId="{47BEFB5F-226F-4C01-AD8C-73B2AA6E9750}" destId="{0F9D36B7-2DED-4584-B88B-C213437DE22B}" srcOrd="1" destOrd="0" presId="urn:microsoft.com/office/officeart/2005/8/layout/list1"/>
    <dgm:cxn modelId="{E80E48F8-123C-4D77-B6D0-3FCE2F1300C3}" type="presParOf" srcId="{0AAF5DF6-AE3E-4315-9A3A-094CD3607CF9}" destId="{F85AA4CB-7550-4ACC-BBEB-883EA65CE7FF}" srcOrd="1" destOrd="0" presId="urn:microsoft.com/office/officeart/2005/8/layout/list1"/>
    <dgm:cxn modelId="{37570544-3F92-4D9A-9576-0C384B6CE4D7}" type="presParOf" srcId="{0AAF5DF6-AE3E-4315-9A3A-094CD3607CF9}" destId="{2EB4A219-DC7D-49FC-97FA-0818AE16D0D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55BF005-1B2E-4BBB-B3D5-0D76919C6D58}">
      <dgm:prSet custT="1"/>
      <dgm:spPr>
        <a:xfrm>
          <a:off x="525780" y="1348361"/>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lgn="ctr">
            <a:buNone/>
          </a:pPr>
          <a:r>
            <a:rPr lang="en-GB" sz="2800" dirty="0">
              <a:solidFill>
                <a:srgbClr val="FFFFFF"/>
              </a:solidFill>
              <a:latin typeface="Calibri"/>
              <a:ea typeface="+mn-ea"/>
              <a:cs typeface="+mn-cs"/>
            </a:rPr>
            <a:t>Proposed Solution</a:t>
          </a:r>
        </a:p>
      </dgm:t>
    </dgm:pt>
    <dgm:pt modelId="{CE2C5D0F-B517-4E73-A760-D351912B2C10}" type="parTrans" cxnId="{CDA0F077-E317-48B2-92D3-0E39766A9DAA}">
      <dgm:prSet/>
      <dgm:spPr/>
      <dgm:t>
        <a:bodyPr/>
        <a:lstStyle/>
        <a:p>
          <a:endParaRPr lang="en-GB"/>
        </a:p>
      </dgm:t>
    </dgm:pt>
    <dgm:pt modelId="{1C7E754D-B4C8-4842-BA27-FD3CDEF2DAD6}" type="sibTrans" cxnId="{CDA0F077-E317-48B2-92D3-0E39766A9DAA}">
      <dgm:prSet/>
      <dgm:spPr/>
      <dgm:t>
        <a:bodyPr/>
        <a:lstStyle/>
        <a:p>
          <a:endParaRPr lang="en-GB"/>
        </a:p>
      </dgm:t>
    </dgm:pt>
    <dgm:pt modelId="{A3C68D09-6D0C-419C-A14C-2ADE39F9921A}">
      <dgm:prSet custT="1"/>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r>
            <a:rPr lang="en-GB" sz="2000" dirty="0"/>
            <a:t>Amend the current requirements for engagement and notification to ensure that parties are notified ahead of BCDR testing that is expected to impact the provision of DCC services. The DCC is not suggesting a change to the 60 Working Day’s notice.</a:t>
          </a:r>
          <a:endParaRPr lang="en-GB" sz="2000" dirty="0">
            <a:solidFill>
              <a:srgbClr val="333333">
                <a:hueOff val="0"/>
                <a:satOff val="0"/>
                <a:lumOff val="0"/>
                <a:alphaOff val="0"/>
              </a:srgbClr>
            </a:solidFill>
            <a:latin typeface="Calibri"/>
            <a:ea typeface="+mn-ea"/>
            <a:cs typeface="+mn-cs"/>
          </a:endParaRPr>
        </a:p>
      </dgm:t>
    </dgm:pt>
    <dgm:pt modelId="{E55E962E-B4D0-4487-87DB-E6415E517AE4}" type="parTrans" cxnId="{603B3B83-949A-41DC-916B-40AB993E2D89}">
      <dgm:prSet/>
      <dgm:spPr/>
      <dgm:t>
        <a:bodyPr/>
        <a:lstStyle/>
        <a:p>
          <a:endParaRPr lang="en-GB"/>
        </a:p>
      </dgm:t>
    </dgm:pt>
    <dgm:pt modelId="{696765FA-BC0F-4F8A-8615-6F553416C70E}" type="sibTrans" cxnId="{603B3B83-949A-41DC-916B-40AB993E2D89}">
      <dgm:prSet/>
      <dgm:spPr/>
      <dgm:t>
        <a:bodyPr/>
        <a:lstStyle/>
        <a:p>
          <a:endParaRPr lang="en-GB"/>
        </a:p>
      </dgm:t>
    </dgm:pt>
    <dgm:pt modelId="{3CBE626A-864C-4C6C-B0EF-DAA70FEC461C}">
      <dgm:prSet/>
      <dgm:spPr/>
      <dgm:t>
        <a:bodyPr/>
        <a:lstStyle/>
        <a:p>
          <a:r>
            <a:rPr lang="en-GB" dirty="0"/>
            <a:t>Formalise the production and availability of the DCC’s BCDR Testing Approach document. This will include requirements for the DCC to publish it on the DCC website, keep the document under review and up to date as well as requirements on the information contained within it, as a minimum.</a:t>
          </a:r>
        </a:p>
      </dgm:t>
    </dgm:pt>
    <dgm:pt modelId="{F2188589-5BA6-47C0-BA33-FB29CA63452B}" type="parTrans" cxnId="{C436891A-D6A3-40A2-924E-BD9753B127F6}">
      <dgm:prSet/>
      <dgm:spPr/>
      <dgm:t>
        <a:bodyPr/>
        <a:lstStyle/>
        <a:p>
          <a:endParaRPr lang="en-GB"/>
        </a:p>
      </dgm:t>
    </dgm:pt>
    <dgm:pt modelId="{093168D4-9F6F-4A35-9FF3-5FBDD1991500}" type="sibTrans" cxnId="{C436891A-D6A3-40A2-924E-BD9753B127F6}">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47BEFB5F-226F-4C01-AD8C-73B2AA6E9750}" type="pres">
      <dgm:prSet presAssocID="{C55BF005-1B2E-4BBB-B3D5-0D76919C6D58}" presName="parentLin" presStyleCnt="0"/>
      <dgm:spPr/>
    </dgm:pt>
    <dgm:pt modelId="{ACE4193B-4014-4487-96C2-F94DC776AA14}" type="pres">
      <dgm:prSet presAssocID="{C55BF005-1B2E-4BBB-B3D5-0D76919C6D58}" presName="parentLeftMargin" presStyleLbl="node1" presStyleIdx="0" presStyleCnt="1"/>
      <dgm:spPr/>
    </dgm:pt>
    <dgm:pt modelId="{0F9D36B7-2DED-4584-B88B-C213437DE22B}" type="pres">
      <dgm:prSet presAssocID="{C55BF005-1B2E-4BBB-B3D5-0D76919C6D58}" presName="parentText" presStyleLbl="node1" presStyleIdx="0" presStyleCnt="1" custScaleX="100748" custScaleY="297172" custLinFactX="-273" custLinFactY="16713" custLinFactNeighborX="-100000" custLinFactNeighborY="100000">
        <dgm:presLayoutVars>
          <dgm:chMax val="0"/>
          <dgm:bulletEnabled val="1"/>
        </dgm:presLayoutVars>
      </dgm:prSet>
      <dgm:spPr/>
    </dgm:pt>
    <dgm:pt modelId="{F85AA4CB-7550-4ACC-BBEB-883EA65CE7FF}" type="pres">
      <dgm:prSet presAssocID="{C55BF005-1B2E-4BBB-B3D5-0D76919C6D58}" presName="negativeSpace" presStyleCnt="0"/>
      <dgm:spPr/>
    </dgm:pt>
    <dgm:pt modelId="{2EB4A219-DC7D-49FC-97FA-0818AE16D0DA}" type="pres">
      <dgm:prSet presAssocID="{C55BF005-1B2E-4BBB-B3D5-0D76919C6D58}" presName="childText" presStyleLbl="conFgAcc1" presStyleIdx="0" presStyleCnt="1" custScaleX="100000" custScaleY="253154" custLinFactNeighborY="-13362">
        <dgm:presLayoutVars>
          <dgm:bulletEnabled val="1"/>
        </dgm:presLayoutVars>
      </dgm:prSet>
      <dgm:spPr>
        <a:prstGeom prst="rect">
          <a:avLst/>
        </a:prstGeom>
      </dgm:spPr>
    </dgm:pt>
  </dgm:ptLst>
  <dgm:cxnLst>
    <dgm:cxn modelId="{CE64920E-7B4F-403B-B88B-1B5095A5682C}" type="presOf" srcId="{344F5EE1-C8E3-4CE7-A4F7-032712FCED57}" destId="{0AAF5DF6-AE3E-4315-9A3A-094CD3607CF9}" srcOrd="0" destOrd="0" presId="urn:microsoft.com/office/officeart/2005/8/layout/list1"/>
    <dgm:cxn modelId="{C436891A-D6A3-40A2-924E-BD9753B127F6}" srcId="{C55BF005-1B2E-4BBB-B3D5-0D76919C6D58}" destId="{3CBE626A-864C-4C6C-B0EF-DAA70FEC461C}" srcOrd="1" destOrd="0" parTransId="{F2188589-5BA6-47C0-BA33-FB29CA63452B}" sibTransId="{093168D4-9F6F-4A35-9FF3-5FBDD1991500}"/>
    <dgm:cxn modelId="{D1281821-CC2E-4DB0-A00F-C5E1B2CD0247}" type="presOf" srcId="{3CBE626A-864C-4C6C-B0EF-DAA70FEC461C}" destId="{2EB4A219-DC7D-49FC-97FA-0818AE16D0DA}" srcOrd="0" destOrd="1" presId="urn:microsoft.com/office/officeart/2005/8/layout/list1"/>
    <dgm:cxn modelId="{54FC052D-A5C5-4AD6-B1CB-AE59B48FBEAD}" type="presOf" srcId="{C55BF005-1B2E-4BBB-B3D5-0D76919C6D58}" destId="{0F9D36B7-2DED-4584-B88B-C213437DE22B}" srcOrd="1" destOrd="0" presId="urn:microsoft.com/office/officeart/2005/8/layout/list1"/>
    <dgm:cxn modelId="{CDA0F077-E317-48B2-92D3-0E39766A9DAA}" srcId="{344F5EE1-C8E3-4CE7-A4F7-032712FCED57}" destId="{C55BF005-1B2E-4BBB-B3D5-0D76919C6D58}" srcOrd="0" destOrd="0" parTransId="{CE2C5D0F-B517-4E73-A760-D351912B2C10}" sibTransId="{1C7E754D-B4C8-4842-BA27-FD3CDEF2DAD6}"/>
    <dgm:cxn modelId="{603B3B83-949A-41DC-916B-40AB993E2D89}" srcId="{C55BF005-1B2E-4BBB-B3D5-0D76919C6D58}" destId="{A3C68D09-6D0C-419C-A14C-2ADE39F9921A}" srcOrd="0" destOrd="0" parTransId="{E55E962E-B4D0-4487-87DB-E6415E517AE4}" sibTransId="{696765FA-BC0F-4F8A-8615-6F553416C70E}"/>
    <dgm:cxn modelId="{63DF06E0-139F-46E3-9E7C-9A613FCA51C5}" type="presOf" srcId="{C55BF005-1B2E-4BBB-B3D5-0D76919C6D58}" destId="{ACE4193B-4014-4487-96C2-F94DC776AA14}" srcOrd="0" destOrd="0" presId="urn:microsoft.com/office/officeart/2005/8/layout/list1"/>
    <dgm:cxn modelId="{47494BE9-0BD5-4C51-9FAC-BA7AD93367AC}" type="presOf" srcId="{A3C68D09-6D0C-419C-A14C-2ADE39F9921A}" destId="{2EB4A219-DC7D-49FC-97FA-0818AE16D0DA}" srcOrd="0" destOrd="0" presId="urn:microsoft.com/office/officeart/2005/8/layout/list1"/>
    <dgm:cxn modelId="{AEE9A8E9-169F-48FE-BBCC-5EB067600E95}" type="presParOf" srcId="{0AAF5DF6-AE3E-4315-9A3A-094CD3607CF9}" destId="{47BEFB5F-226F-4C01-AD8C-73B2AA6E9750}" srcOrd="0" destOrd="0" presId="urn:microsoft.com/office/officeart/2005/8/layout/list1"/>
    <dgm:cxn modelId="{D03BB50F-CA18-4FDB-A8CD-1EE57C40CDE1}" type="presParOf" srcId="{47BEFB5F-226F-4C01-AD8C-73B2AA6E9750}" destId="{ACE4193B-4014-4487-96C2-F94DC776AA14}" srcOrd="0" destOrd="0" presId="urn:microsoft.com/office/officeart/2005/8/layout/list1"/>
    <dgm:cxn modelId="{5BE96E24-D789-4BCC-8DFC-60E1CAC98FC5}" type="presParOf" srcId="{47BEFB5F-226F-4C01-AD8C-73B2AA6E9750}" destId="{0F9D36B7-2DED-4584-B88B-C213437DE22B}" srcOrd="1" destOrd="0" presId="urn:microsoft.com/office/officeart/2005/8/layout/list1"/>
    <dgm:cxn modelId="{E80E48F8-123C-4D77-B6D0-3FCE2F1300C3}" type="presParOf" srcId="{0AAF5DF6-AE3E-4315-9A3A-094CD3607CF9}" destId="{F85AA4CB-7550-4ACC-BBEB-883EA65CE7FF}" srcOrd="1" destOrd="0" presId="urn:microsoft.com/office/officeart/2005/8/layout/list1"/>
    <dgm:cxn modelId="{37570544-3F92-4D9A-9576-0C384B6CE4D7}" type="presParOf" srcId="{0AAF5DF6-AE3E-4315-9A3A-094CD3607CF9}" destId="{2EB4A219-DC7D-49FC-97FA-0818AE16D0D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6AEC0B10-2620-40AB-848C-DDD59C613A97}">
      <dgm:prSet phldrT="[Text]" custT="1"/>
      <dgm:spPr>
        <a:xfrm>
          <a:off x="525779" y="627403"/>
          <a:ext cx="9464040" cy="860367"/>
        </a:xfrm>
        <a:noFill/>
        <a:ln>
          <a:noFill/>
        </a:ln>
        <a:effectLst/>
      </dgm:spPr>
      <dgm:t>
        <a:bodyPr/>
        <a:lstStyle/>
        <a:p>
          <a:pPr>
            <a:buNone/>
          </a:pPr>
          <a:r>
            <a:rPr lang="en-GB" sz="2200" dirty="0"/>
            <a:t>Do you agree the next steps?</a:t>
          </a:r>
          <a:endParaRPr lang="en-GB" sz="2200" dirty="0">
            <a:solidFill>
              <a:srgbClr val="333333">
                <a:hueOff val="0"/>
                <a:satOff val="0"/>
                <a:lumOff val="0"/>
                <a:alphaOff val="0"/>
              </a:srgbClr>
            </a:solidFill>
            <a:latin typeface="Calibri"/>
            <a:ea typeface="+mn-ea"/>
            <a:cs typeface="+mn-cs"/>
          </a:endParaRPr>
        </a:p>
      </dgm:t>
    </dgm:pt>
    <dgm:pt modelId="{7C134F0F-61CE-4318-ABF3-67400C683C3E}" type="parTrans" cxnId="{CB0C02AC-8EE7-4AA0-A26B-51A84FD917C9}">
      <dgm:prSet/>
      <dgm:spPr/>
      <dgm:t>
        <a:bodyPr/>
        <a:lstStyle/>
        <a:p>
          <a:endParaRPr lang="en-GB"/>
        </a:p>
      </dgm:t>
    </dgm:pt>
    <dgm:pt modelId="{E4C7E77B-E46D-4690-84D3-3469BBFC1452}" type="sibTrans" cxnId="{CB0C02AC-8EE7-4AA0-A26B-51A84FD917C9}">
      <dgm:prSet/>
      <dgm:spPr/>
      <dgm:t>
        <a:bodyPr/>
        <a:lstStyle/>
        <a:p>
          <a:endParaRPr lang="en-GB"/>
        </a:p>
      </dgm:t>
    </dgm:pt>
    <dgm:pt modelId="{39A0AC68-58B2-48A0-B088-4646F2C35EFD}">
      <dgm:prSet phldrT="[Text]" custT="1"/>
      <dgm:spPr>
        <a:xfrm>
          <a:off x="525779" y="627403"/>
          <a:ext cx="9464040" cy="860367"/>
        </a:xfrm>
        <a:noFill/>
        <a:ln>
          <a:noFill/>
        </a:ln>
        <a:effectLst/>
      </dgm:spPr>
      <dgm:t>
        <a:bodyPr/>
        <a:lstStyle/>
        <a:p>
          <a:pPr>
            <a:buClrTx/>
            <a:buSzTx/>
            <a:buFontTx/>
            <a:buNone/>
          </a:pPr>
          <a:r>
            <a:rPr lang="en-GB" sz="2200" dirty="0"/>
            <a:t>Do you have any comments on the draft legal text or the content of the DCC’s Draft BCDR Testing Approach Document?</a:t>
          </a:r>
          <a:endParaRPr lang="en-GB" sz="2200" dirty="0">
            <a:solidFill>
              <a:srgbClr val="333333">
                <a:hueOff val="0"/>
                <a:satOff val="0"/>
                <a:lumOff val="0"/>
                <a:alphaOff val="0"/>
              </a:srgbClr>
            </a:solidFill>
            <a:latin typeface="Calibri"/>
            <a:ea typeface="+mn-ea"/>
            <a:cs typeface="+mn-cs"/>
          </a:endParaRPr>
        </a:p>
      </dgm:t>
    </dgm:pt>
    <dgm:pt modelId="{0DE00461-10D1-4872-8F66-AAD0F2938647}" type="parTrans" cxnId="{0B3ED514-9E48-43C9-B817-22C206DA0422}">
      <dgm:prSet/>
      <dgm:spPr/>
      <dgm:t>
        <a:bodyPr/>
        <a:lstStyle/>
        <a:p>
          <a:endParaRPr lang="en-GB"/>
        </a:p>
      </dgm:t>
    </dgm:pt>
    <dgm:pt modelId="{C2CB7686-D346-4E6D-BF70-E96287598202}" type="sibTrans" cxnId="{0B3ED514-9E48-43C9-B817-22C206DA0422}">
      <dgm:prSet/>
      <dgm:spPr/>
      <dgm:t>
        <a:bodyPr/>
        <a:lstStyle/>
        <a:p>
          <a:endParaRPr lang="en-GB"/>
        </a:p>
      </dgm:t>
    </dgm:pt>
    <dgm:pt modelId="{EEA49406-C01C-46A4-BC3D-E7AE420D9448}">
      <dgm:prSet phldrT="[Text]" custT="1"/>
      <dgm:spPr>
        <a:xfrm>
          <a:off x="525779" y="627403"/>
          <a:ext cx="9464040" cy="860367"/>
        </a:xfrm>
        <a:noFill/>
        <a:ln>
          <a:noFill/>
        </a:ln>
        <a:effectLst/>
      </dgm:spPr>
      <dgm:t>
        <a:bodyPr/>
        <a:lstStyle/>
        <a:p>
          <a:pPr>
            <a:buNone/>
          </a:pPr>
          <a:r>
            <a:rPr kumimoji="0" lang="en-GB" sz="2200" b="0" i="0" u="none" strike="noStrike" cap="none" spc="0" normalizeH="0" baseline="0" noProof="0" dirty="0">
              <a:ln/>
              <a:solidFill>
                <a:schemeClr val="bg2">
                  <a:lumMod val="25000"/>
                </a:schemeClr>
              </a:solidFill>
              <a:effectLst/>
              <a:uLnTx/>
              <a:uFillTx/>
              <a:latin typeface="Calibri" panose="020F0502020204030204"/>
              <a:ea typeface="+mn-ea"/>
              <a:cs typeface="+mn-cs"/>
            </a:rPr>
            <a:t>Any other comments/questions</a:t>
          </a:r>
          <a:r>
            <a:rPr lang="en-GB" sz="2200" dirty="0">
              <a:solidFill>
                <a:schemeClr val="bg2">
                  <a:lumMod val="25000"/>
                </a:schemeClr>
              </a:solidFill>
              <a:latin typeface="Calibri" panose="020F0502020204030204"/>
              <a:ea typeface="+mn-ea"/>
              <a:cs typeface="+mn-cs"/>
            </a:rPr>
            <a:t>?</a:t>
          </a:r>
        </a:p>
      </dgm:t>
    </dgm:pt>
    <dgm:pt modelId="{F754B066-803A-4C49-97B4-B78145F8FB2C}" type="parTrans" cxnId="{6D94A836-6040-4D1D-9924-28E3D930B9DF}">
      <dgm:prSet/>
      <dgm:spPr/>
      <dgm:t>
        <a:bodyPr/>
        <a:lstStyle/>
        <a:p>
          <a:endParaRPr lang="en-GB"/>
        </a:p>
      </dgm:t>
    </dgm:pt>
    <dgm:pt modelId="{5FCA32DA-F140-4CA5-A2CE-96E8979F9E9B}" type="sibTrans" cxnId="{6D94A836-6040-4D1D-9924-28E3D930B9DF}">
      <dgm:prSet/>
      <dgm:spPr/>
      <dgm:t>
        <a:bodyPr/>
        <a:lstStyle/>
        <a:p>
          <a:endParaRPr lang="en-GB"/>
        </a:p>
      </dgm:t>
    </dgm:pt>
    <dgm:pt modelId="{8A8EADC1-31FB-4C94-AD2F-663B94195B04}" type="pres">
      <dgm:prSet presAssocID="{344F5EE1-C8E3-4CE7-A4F7-032712FCED57}" presName="Name0" presStyleCnt="0">
        <dgm:presLayoutVars>
          <dgm:chMax/>
          <dgm:chPref/>
          <dgm:dir/>
        </dgm:presLayoutVars>
      </dgm:prSet>
      <dgm:spPr/>
    </dgm:pt>
    <dgm:pt modelId="{B3B9E1DC-CB5F-4F1C-820D-7B54CAC54656}" type="pres">
      <dgm:prSet presAssocID="{39A0AC68-58B2-48A0-B088-4646F2C35EFD}" presName="parenttextcomposite" presStyleCnt="0"/>
      <dgm:spPr/>
    </dgm:pt>
    <dgm:pt modelId="{228E3F7A-0FD4-4C87-A58D-DECC2D1CDEDF}" type="pres">
      <dgm:prSet presAssocID="{39A0AC68-58B2-48A0-B088-4646F2C35EFD}" presName="parenttext" presStyleLbl="revTx" presStyleIdx="0" presStyleCnt="3" custLinFactNeighborY="43173">
        <dgm:presLayoutVars>
          <dgm:chMax/>
          <dgm:chPref val="2"/>
          <dgm:bulletEnabled val="1"/>
        </dgm:presLayoutVars>
      </dgm:prSet>
      <dgm:spPr>
        <a:prstGeom prst="rect">
          <a:avLst/>
        </a:prstGeom>
      </dgm:spPr>
    </dgm:pt>
    <dgm:pt modelId="{41241B36-66FA-4D39-9D6F-AA00D145D231}" type="pres">
      <dgm:prSet presAssocID="{39A0AC68-58B2-48A0-B088-4646F2C35EFD}" presName="parallelogramComposite" presStyleCnt="0"/>
      <dgm:spPr/>
    </dgm:pt>
    <dgm:pt modelId="{07EAA36B-013C-4B7A-A5E9-F4E3C7ACEC73}" type="pres">
      <dgm:prSet presAssocID="{39A0AC68-58B2-48A0-B088-4646F2C35EFD}" presName="parallelogram1" presStyleLbl="alignNode1" presStyleIdx="0" presStyleCnt="21" custLinFactY="76631" custLinFactNeighborY="100000"/>
      <dgm:spPr>
        <a:xfrm>
          <a:off x="525779"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FC242FD1-4EA8-4C71-85D9-A0F769AE282F}" type="pres">
      <dgm:prSet presAssocID="{39A0AC68-58B2-48A0-B088-4646F2C35EFD}" presName="parallelogram2" presStyleLbl="alignNode1" presStyleIdx="1" presStyleCnt="21" custLinFactY="76631" custLinFactNeighborY="100000"/>
      <dgm:spPr>
        <a:xfrm>
          <a:off x="1861261"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0A2973DC-5491-462B-AF9D-8731AD752185}" type="pres">
      <dgm:prSet presAssocID="{39A0AC68-58B2-48A0-B088-4646F2C35EFD}" presName="parallelogram3" presStyleLbl="alignNode1" presStyleIdx="2" presStyleCnt="21" custLinFactY="76631" custLinFactNeighborY="100000"/>
      <dgm:spPr>
        <a:xfrm>
          <a:off x="3196742"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227FEFAD-0F97-4F08-957B-DEBE4EF72C80}" type="pres">
      <dgm:prSet presAssocID="{39A0AC68-58B2-48A0-B088-4646F2C35EFD}" presName="parallelogram4" presStyleLbl="alignNode1" presStyleIdx="3" presStyleCnt="21" custLinFactY="76631" custLinFactNeighborY="100000"/>
      <dgm:spPr>
        <a:xfrm>
          <a:off x="4532223"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8A2B20C8-80BA-4A61-9C4B-4F3DB5DC869D}" type="pres">
      <dgm:prSet presAssocID="{39A0AC68-58B2-48A0-B088-4646F2C35EFD}" presName="parallelogram5" presStyleLbl="alignNode1" presStyleIdx="4" presStyleCnt="21" custLinFactY="76631" custLinFactNeighborY="100000"/>
      <dgm:spPr>
        <a:xfrm>
          <a:off x="5867704"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57608CA1-D079-40B5-B58C-EA554AB39174}" type="pres">
      <dgm:prSet presAssocID="{39A0AC68-58B2-48A0-B088-4646F2C35EFD}" presName="parallelogram6" presStyleLbl="alignNode1" presStyleIdx="5" presStyleCnt="21" custLinFactY="76631" custLinFactNeighborY="100000"/>
      <dgm:spPr>
        <a:xfrm>
          <a:off x="7203186"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4A8623AE-DCBF-4D80-AD37-262BC5E7E7AE}" type="pres">
      <dgm:prSet presAssocID="{39A0AC68-58B2-48A0-B088-4646F2C35EFD}" presName="parallelogram7" presStyleLbl="alignNode1" presStyleIdx="6" presStyleCnt="21" custLinFactY="76631" custLinFactNeighborY="100000"/>
      <dgm:spPr>
        <a:xfrm>
          <a:off x="8538667" y="905901"/>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810E8184-2D7D-4609-8534-611165DE7F0F}" type="pres">
      <dgm:prSet presAssocID="{C2CB7686-D346-4E6D-BF70-E96287598202}" presName="sibTrans" presStyleCnt="0"/>
      <dgm:spPr/>
    </dgm:pt>
    <dgm:pt modelId="{AF8832E0-04BD-4B9F-9DB1-B54BA2A687D5}" type="pres">
      <dgm:prSet presAssocID="{6AEC0B10-2620-40AB-848C-DDD59C613A97}" presName="parenttextcomposite" presStyleCnt="0"/>
      <dgm:spPr/>
    </dgm:pt>
    <dgm:pt modelId="{3E29095A-FDF3-4697-B99B-2B702D3A0C92}" type="pres">
      <dgm:prSet presAssocID="{6AEC0B10-2620-40AB-848C-DDD59C613A97}" presName="parenttext" presStyleLbl="revTx" presStyleIdx="1" presStyleCnt="3" custLinFactNeighborY="30799">
        <dgm:presLayoutVars>
          <dgm:chMax/>
          <dgm:chPref val="2"/>
          <dgm:bulletEnabled val="1"/>
        </dgm:presLayoutVars>
      </dgm:prSet>
      <dgm:spPr>
        <a:prstGeom prst="rect">
          <a:avLst/>
        </a:prstGeom>
      </dgm:spPr>
    </dgm:pt>
    <dgm:pt modelId="{1CEA7A03-CD45-47A6-B638-4DB5EA7EC859}" type="pres">
      <dgm:prSet presAssocID="{6AEC0B10-2620-40AB-848C-DDD59C613A97}" presName="parallelogramComposite" presStyleCnt="0"/>
      <dgm:spPr/>
    </dgm:pt>
    <dgm:pt modelId="{834EA231-6D1F-417C-B3A2-1D7BEE37209E}" type="pres">
      <dgm:prSet presAssocID="{6AEC0B10-2620-40AB-848C-DDD59C613A97}" presName="parallelogram1" presStyleLbl="alignNode1" presStyleIdx="7" presStyleCnt="21" custLinFactY="25991" custLinFactNeighborY="100000"/>
      <dgm:spPr>
        <a:solidFill>
          <a:srgbClr val="0A6763"/>
        </a:solidFill>
        <a:ln>
          <a:solidFill>
            <a:srgbClr val="0A6763"/>
          </a:solidFill>
        </a:ln>
      </dgm:spPr>
    </dgm:pt>
    <dgm:pt modelId="{8C7493D6-81E6-4318-A53A-0FEE946F451A}" type="pres">
      <dgm:prSet presAssocID="{6AEC0B10-2620-40AB-848C-DDD59C613A97}" presName="parallelogram2" presStyleLbl="alignNode1" presStyleIdx="8" presStyleCnt="21" custLinFactY="25991" custLinFactNeighborY="100000"/>
      <dgm:spPr>
        <a:solidFill>
          <a:srgbClr val="0A6763"/>
        </a:solidFill>
        <a:ln>
          <a:solidFill>
            <a:srgbClr val="0A6763"/>
          </a:solidFill>
        </a:ln>
      </dgm:spPr>
    </dgm:pt>
    <dgm:pt modelId="{EEA3B808-947F-4EAC-A487-465FB7746F9B}" type="pres">
      <dgm:prSet presAssocID="{6AEC0B10-2620-40AB-848C-DDD59C613A97}" presName="parallelogram3" presStyleLbl="alignNode1" presStyleIdx="9" presStyleCnt="21" custLinFactY="25991" custLinFactNeighborY="100000"/>
      <dgm:spPr>
        <a:solidFill>
          <a:srgbClr val="0A6763"/>
        </a:solidFill>
        <a:ln>
          <a:solidFill>
            <a:srgbClr val="0A6763"/>
          </a:solidFill>
        </a:ln>
      </dgm:spPr>
    </dgm:pt>
    <dgm:pt modelId="{2DA0BE0D-A26D-45E0-96AC-668B0893E455}" type="pres">
      <dgm:prSet presAssocID="{6AEC0B10-2620-40AB-848C-DDD59C613A97}" presName="parallelogram4" presStyleLbl="alignNode1" presStyleIdx="10" presStyleCnt="21" custLinFactY="25991" custLinFactNeighborY="100000"/>
      <dgm:spPr>
        <a:solidFill>
          <a:srgbClr val="0A6763"/>
        </a:solidFill>
        <a:ln>
          <a:solidFill>
            <a:srgbClr val="0A6763"/>
          </a:solidFill>
        </a:ln>
      </dgm:spPr>
    </dgm:pt>
    <dgm:pt modelId="{180D0924-58D4-4048-9CB8-9DDECE12A525}" type="pres">
      <dgm:prSet presAssocID="{6AEC0B10-2620-40AB-848C-DDD59C613A97}" presName="parallelogram5" presStyleLbl="alignNode1" presStyleIdx="11" presStyleCnt="21" custLinFactY="25991" custLinFactNeighborY="100000"/>
      <dgm:spPr>
        <a:solidFill>
          <a:srgbClr val="0A6763"/>
        </a:solidFill>
        <a:ln>
          <a:solidFill>
            <a:srgbClr val="0A6763"/>
          </a:solidFill>
        </a:ln>
      </dgm:spPr>
    </dgm:pt>
    <dgm:pt modelId="{41243648-FFED-4C14-B649-ED563D69C09D}" type="pres">
      <dgm:prSet presAssocID="{6AEC0B10-2620-40AB-848C-DDD59C613A97}" presName="parallelogram6" presStyleLbl="alignNode1" presStyleIdx="12" presStyleCnt="21" custLinFactY="25991" custLinFactNeighborY="100000"/>
      <dgm:spPr>
        <a:solidFill>
          <a:srgbClr val="0A6763"/>
        </a:solidFill>
        <a:ln>
          <a:solidFill>
            <a:srgbClr val="0A6763"/>
          </a:solidFill>
        </a:ln>
      </dgm:spPr>
    </dgm:pt>
    <dgm:pt modelId="{B0A917AE-8D77-4074-AAFE-3B91CBBB2BF4}" type="pres">
      <dgm:prSet presAssocID="{6AEC0B10-2620-40AB-848C-DDD59C613A97}" presName="parallelogram7" presStyleLbl="alignNode1" presStyleIdx="13" presStyleCnt="21" custLinFactY="25991" custLinFactNeighborY="100000"/>
      <dgm:spPr>
        <a:solidFill>
          <a:srgbClr val="0A6763"/>
        </a:solidFill>
        <a:ln>
          <a:solidFill>
            <a:srgbClr val="0A6763"/>
          </a:solidFill>
        </a:ln>
      </dgm:spPr>
    </dgm:pt>
    <dgm:pt modelId="{FAC292C3-9B94-4E28-A7CE-23FD6D9B43B1}" type="pres">
      <dgm:prSet presAssocID="{E4C7E77B-E46D-4690-84D3-3469BBFC1452}" presName="sibTrans" presStyleCnt="0"/>
      <dgm:spPr/>
    </dgm:pt>
    <dgm:pt modelId="{B13677E4-C4D7-4A8B-A5FC-D82ADE192C16}" type="pres">
      <dgm:prSet presAssocID="{EEA49406-C01C-46A4-BC3D-E7AE420D9448}" presName="parenttextcomposite" presStyleCnt="0"/>
      <dgm:spPr/>
    </dgm:pt>
    <dgm:pt modelId="{A8571E35-DCC5-43DF-ACC9-1168695025CC}" type="pres">
      <dgm:prSet presAssocID="{EEA49406-C01C-46A4-BC3D-E7AE420D9448}" presName="parenttext" presStyleLbl="revTx" presStyleIdx="2" presStyleCnt="3" custLinFactNeighborY="9963">
        <dgm:presLayoutVars>
          <dgm:chMax/>
          <dgm:chPref val="2"/>
          <dgm:bulletEnabled val="1"/>
        </dgm:presLayoutVars>
      </dgm:prSet>
      <dgm:spPr>
        <a:prstGeom prst="rect">
          <a:avLst/>
        </a:prstGeom>
      </dgm:spPr>
    </dgm:pt>
    <dgm:pt modelId="{225EC66E-166C-4357-8D49-4D5849E236BC}" type="pres">
      <dgm:prSet presAssocID="{EEA49406-C01C-46A4-BC3D-E7AE420D9448}" presName="parallelogramComposite" presStyleCnt="0"/>
      <dgm:spPr/>
    </dgm:pt>
    <dgm:pt modelId="{0E9EE20D-8DC1-4160-935F-3BFA45FD82B5}" type="pres">
      <dgm:prSet presAssocID="{EEA49406-C01C-46A4-BC3D-E7AE420D9448}" presName="parallelogram1" presStyleLbl="alignNode1" presStyleIdx="14" presStyleCnt="21" custLinFactNeighborY="40761"/>
      <dgm:spPr>
        <a:solidFill>
          <a:srgbClr val="0A6763"/>
        </a:solidFill>
        <a:ln>
          <a:solidFill>
            <a:srgbClr val="0A6661"/>
          </a:solidFill>
        </a:ln>
      </dgm:spPr>
    </dgm:pt>
    <dgm:pt modelId="{AB958DCF-35CA-4678-99B1-8FABCA5B0B3A}" type="pres">
      <dgm:prSet presAssocID="{EEA49406-C01C-46A4-BC3D-E7AE420D9448}" presName="parallelogram2" presStyleLbl="alignNode1" presStyleIdx="15" presStyleCnt="21" custLinFactNeighborY="40761"/>
      <dgm:spPr>
        <a:solidFill>
          <a:srgbClr val="0A6763"/>
        </a:solidFill>
        <a:ln>
          <a:solidFill>
            <a:srgbClr val="0A6661"/>
          </a:solidFill>
        </a:ln>
      </dgm:spPr>
    </dgm:pt>
    <dgm:pt modelId="{F11A604A-41E3-45B5-9F83-E5A5FCD2312E}" type="pres">
      <dgm:prSet presAssocID="{EEA49406-C01C-46A4-BC3D-E7AE420D9448}" presName="parallelogram3" presStyleLbl="alignNode1" presStyleIdx="16" presStyleCnt="21" custLinFactNeighborY="40761"/>
      <dgm:spPr>
        <a:solidFill>
          <a:srgbClr val="0A6763"/>
        </a:solidFill>
        <a:ln>
          <a:solidFill>
            <a:srgbClr val="0A6661"/>
          </a:solidFill>
        </a:ln>
      </dgm:spPr>
    </dgm:pt>
    <dgm:pt modelId="{EBBB1C8E-545C-4079-96F3-2B2DF5BA61F1}" type="pres">
      <dgm:prSet presAssocID="{EEA49406-C01C-46A4-BC3D-E7AE420D9448}" presName="parallelogram4" presStyleLbl="alignNode1" presStyleIdx="17" presStyleCnt="21" custLinFactNeighborY="40761"/>
      <dgm:spPr>
        <a:solidFill>
          <a:srgbClr val="0A6763"/>
        </a:solidFill>
        <a:ln>
          <a:solidFill>
            <a:srgbClr val="0A6661"/>
          </a:solidFill>
        </a:ln>
      </dgm:spPr>
    </dgm:pt>
    <dgm:pt modelId="{CDFB03A6-D87F-453A-A177-771771A91D4E}" type="pres">
      <dgm:prSet presAssocID="{EEA49406-C01C-46A4-BC3D-E7AE420D9448}" presName="parallelogram5" presStyleLbl="alignNode1" presStyleIdx="18" presStyleCnt="21" custLinFactNeighborY="40761"/>
      <dgm:spPr>
        <a:solidFill>
          <a:srgbClr val="0A6763"/>
        </a:solidFill>
        <a:ln>
          <a:solidFill>
            <a:srgbClr val="0A6661"/>
          </a:solidFill>
        </a:ln>
      </dgm:spPr>
    </dgm:pt>
    <dgm:pt modelId="{DCDF3971-FE70-46CA-8131-E6FBEE2658B5}" type="pres">
      <dgm:prSet presAssocID="{EEA49406-C01C-46A4-BC3D-E7AE420D9448}" presName="parallelogram6" presStyleLbl="alignNode1" presStyleIdx="19" presStyleCnt="21" custLinFactNeighborY="40761"/>
      <dgm:spPr>
        <a:solidFill>
          <a:srgbClr val="0A6763"/>
        </a:solidFill>
        <a:ln>
          <a:solidFill>
            <a:srgbClr val="0A6661"/>
          </a:solidFill>
        </a:ln>
      </dgm:spPr>
    </dgm:pt>
    <dgm:pt modelId="{3A2FD66F-CEC8-4DAC-9C5E-C0E2D385851B}" type="pres">
      <dgm:prSet presAssocID="{EEA49406-C01C-46A4-BC3D-E7AE420D9448}" presName="parallelogram7" presStyleLbl="alignNode1" presStyleIdx="20" presStyleCnt="21" custLinFactNeighborY="40761"/>
      <dgm:spPr>
        <a:solidFill>
          <a:srgbClr val="0A6763"/>
        </a:solidFill>
        <a:ln>
          <a:solidFill>
            <a:srgbClr val="0A6661"/>
          </a:solidFill>
        </a:ln>
      </dgm:spPr>
    </dgm:pt>
  </dgm:ptLst>
  <dgm:cxnLst>
    <dgm:cxn modelId="{0B3ED514-9E48-43C9-B817-22C206DA0422}" srcId="{344F5EE1-C8E3-4CE7-A4F7-032712FCED57}" destId="{39A0AC68-58B2-48A0-B088-4646F2C35EFD}" srcOrd="0" destOrd="0" parTransId="{0DE00461-10D1-4872-8F66-AAD0F2938647}" sibTransId="{C2CB7686-D346-4E6D-BF70-E96287598202}"/>
    <dgm:cxn modelId="{FF316827-AE21-4B70-BEE7-861C6DC0B398}" type="presOf" srcId="{344F5EE1-C8E3-4CE7-A4F7-032712FCED57}" destId="{8A8EADC1-31FB-4C94-AD2F-663B94195B04}" srcOrd="0" destOrd="0" presId="urn:microsoft.com/office/officeart/2008/layout/VerticalAccentList"/>
    <dgm:cxn modelId="{6D94A836-6040-4D1D-9924-28E3D930B9DF}" srcId="{344F5EE1-C8E3-4CE7-A4F7-032712FCED57}" destId="{EEA49406-C01C-46A4-BC3D-E7AE420D9448}" srcOrd="2" destOrd="0" parTransId="{F754B066-803A-4C49-97B4-B78145F8FB2C}" sibTransId="{5FCA32DA-F140-4CA5-A2CE-96E8979F9E9B}"/>
    <dgm:cxn modelId="{EE56F266-45EE-4E91-AF85-C076577CA403}" type="presOf" srcId="{39A0AC68-58B2-48A0-B088-4646F2C35EFD}" destId="{228E3F7A-0FD4-4C87-A58D-DECC2D1CDEDF}" srcOrd="0" destOrd="0" presId="urn:microsoft.com/office/officeart/2008/layout/VerticalAccentList"/>
    <dgm:cxn modelId="{CB0C02AC-8EE7-4AA0-A26B-51A84FD917C9}" srcId="{344F5EE1-C8E3-4CE7-A4F7-032712FCED57}" destId="{6AEC0B10-2620-40AB-848C-DDD59C613A97}" srcOrd="1" destOrd="0" parTransId="{7C134F0F-61CE-4318-ABF3-67400C683C3E}" sibTransId="{E4C7E77B-E46D-4690-84D3-3469BBFC1452}"/>
    <dgm:cxn modelId="{1C0B98DD-CE20-4E98-B8FE-3E0386F5D925}" type="presOf" srcId="{6AEC0B10-2620-40AB-848C-DDD59C613A97}" destId="{3E29095A-FDF3-4697-B99B-2B702D3A0C92}" srcOrd="0" destOrd="0" presId="urn:microsoft.com/office/officeart/2008/layout/VerticalAccentList"/>
    <dgm:cxn modelId="{3B6F20F3-7CA5-4A7A-A0BF-D8A69871D2D0}" type="presOf" srcId="{EEA49406-C01C-46A4-BC3D-E7AE420D9448}" destId="{A8571E35-DCC5-43DF-ACC9-1168695025CC}" srcOrd="0" destOrd="0" presId="urn:microsoft.com/office/officeart/2008/layout/VerticalAccentList"/>
    <dgm:cxn modelId="{1168CF61-E1D7-43D0-8532-6196640875C2}" type="presParOf" srcId="{8A8EADC1-31FB-4C94-AD2F-663B94195B04}" destId="{B3B9E1DC-CB5F-4F1C-820D-7B54CAC54656}" srcOrd="0" destOrd="0" presId="urn:microsoft.com/office/officeart/2008/layout/VerticalAccentList"/>
    <dgm:cxn modelId="{5BEC5421-45F8-44E8-A67C-E02B2F5D87E6}" type="presParOf" srcId="{B3B9E1DC-CB5F-4F1C-820D-7B54CAC54656}" destId="{228E3F7A-0FD4-4C87-A58D-DECC2D1CDEDF}" srcOrd="0" destOrd="0" presId="urn:microsoft.com/office/officeart/2008/layout/VerticalAccentList"/>
    <dgm:cxn modelId="{C84EC9A2-89A5-4FB9-9255-4510324917D3}" type="presParOf" srcId="{8A8EADC1-31FB-4C94-AD2F-663B94195B04}" destId="{41241B36-66FA-4D39-9D6F-AA00D145D231}" srcOrd="1" destOrd="0" presId="urn:microsoft.com/office/officeart/2008/layout/VerticalAccentList"/>
    <dgm:cxn modelId="{ED907871-1D97-479A-BB21-3F4BBF04F677}" type="presParOf" srcId="{41241B36-66FA-4D39-9D6F-AA00D145D231}" destId="{07EAA36B-013C-4B7A-A5E9-F4E3C7ACEC73}" srcOrd="0" destOrd="0" presId="urn:microsoft.com/office/officeart/2008/layout/VerticalAccentList"/>
    <dgm:cxn modelId="{D8033102-F84B-433C-9957-E9883731FE18}" type="presParOf" srcId="{41241B36-66FA-4D39-9D6F-AA00D145D231}" destId="{FC242FD1-4EA8-4C71-85D9-A0F769AE282F}" srcOrd="1" destOrd="0" presId="urn:microsoft.com/office/officeart/2008/layout/VerticalAccentList"/>
    <dgm:cxn modelId="{9C6A0F00-4668-431B-8796-BE39FCA1EB4F}" type="presParOf" srcId="{41241B36-66FA-4D39-9D6F-AA00D145D231}" destId="{0A2973DC-5491-462B-AF9D-8731AD752185}" srcOrd="2" destOrd="0" presId="urn:microsoft.com/office/officeart/2008/layout/VerticalAccentList"/>
    <dgm:cxn modelId="{2722EFC4-477D-466A-A820-9ACB66BC71A8}" type="presParOf" srcId="{41241B36-66FA-4D39-9D6F-AA00D145D231}" destId="{227FEFAD-0F97-4F08-957B-DEBE4EF72C80}" srcOrd="3" destOrd="0" presId="urn:microsoft.com/office/officeart/2008/layout/VerticalAccentList"/>
    <dgm:cxn modelId="{2EE88AEC-F3EB-411E-A3CE-E4344864F21A}" type="presParOf" srcId="{41241B36-66FA-4D39-9D6F-AA00D145D231}" destId="{8A2B20C8-80BA-4A61-9C4B-4F3DB5DC869D}" srcOrd="4" destOrd="0" presId="urn:microsoft.com/office/officeart/2008/layout/VerticalAccentList"/>
    <dgm:cxn modelId="{17D70584-2E3C-4B8C-B387-774C08B2176D}" type="presParOf" srcId="{41241B36-66FA-4D39-9D6F-AA00D145D231}" destId="{57608CA1-D079-40B5-B58C-EA554AB39174}" srcOrd="5" destOrd="0" presId="urn:microsoft.com/office/officeart/2008/layout/VerticalAccentList"/>
    <dgm:cxn modelId="{99B7FD27-ED5E-4FBE-9E59-DAC99E6EBAFD}" type="presParOf" srcId="{41241B36-66FA-4D39-9D6F-AA00D145D231}" destId="{4A8623AE-DCBF-4D80-AD37-262BC5E7E7AE}" srcOrd="6" destOrd="0" presId="urn:microsoft.com/office/officeart/2008/layout/VerticalAccentList"/>
    <dgm:cxn modelId="{44EE93E0-41DA-438C-BAF2-2B89E3EABADC}" type="presParOf" srcId="{8A8EADC1-31FB-4C94-AD2F-663B94195B04}" destId="{810E8184-2D7D-4609-8534-611165DE7F0F}" srcOrd="2" destOrd="0" presId="urn:microsoft.com/office/officeart/2008/layout/VerticalAccentList"/>
    <dgm:cxn modelId="{4B290EE5-7BFF-4753-BF76-00E29FD018A0}" type="presParOf" srcId="{8A8EADC1-31FB-4C94-AD2F-663B94195B04}" destId="{AF8832E0-04BD-4B9F-9DB1-B54BA2A687D5}" srcOrd="3" destOrd="0" presId="urn:microsoft.com/office/officeart/2008/layout/VerticalAccentList"/>
    <dgm:cxn modelId="{241E7ECC-9404-4D9C-BD0A-56B87F8DA4DB}" type="presParOf" srcId="{AF8832E0-04BD-4B9F-9DB1-B54BA2A687D5}" destId="{3E29095A-FDF3-4697-B99B-2B702D3A0C92}" srcOrd="0" destOrd="0" presId="urn:microsoft.com/office/officeart/2008/layout/VerticalAccentList"/>
    <dgm:cxn modelId="{6F479F47-AC99-4EF4-BF4E-3CEBF7EF904E}" type="presParOf" srcId="{8A8EADC1-31FB-4C94-AD2F-663B94195B04}" destId="{1CEA7A03-CD45-47A6-B638-4DB5EA7EC859}" srcOrd="4" destOrd="0" presId="urn:microsoft.com/office/officeart/2008/layout/VerticalAccentList"/>
    <dgm:cxn modelId="{1BC815B9-6BD3-404D-9439-866EE7960086}" type="presParOf" srcId="{1CEA7A03-CD45-47A6-B638-4DB5EA7EC859}" destId="{834EA231-6D1F-417C-B3A2-1D7BEE37209E}" srcOrd="0" destOrd="0" presId="urn:microsoft.com/office/officeart/2008/layout/VerticalAccentList"/>
    <dgm:cxn modelId="{89A61ECA-2AAB-435E-BC42-D6A4C582D010}" type="presParOf" srcId="{1CEA7A03-CD45-47A6-B638-4DB5EA7EC859}" destId="{8C7493D6-81E6-4318-A53A-0FEE946F451A}" srcOrd="1" destOrd="0" presId="urn:microsoft.com/office/officeart/2008/layout/VerticalAccentList"/>
    <dgm:cxn modelId="{BB74F538-ACD6-47EA-8B67-95D49AC9A026}" type="presParOf" srcId="{1CEA7A03-CD45-47A6-B638-4DB5EA7EC859}" destId="{EEA3B808-947F-4EAC-A487-465FB7746F9B}" srcOrd="2" destOrd="0" presId="urn:microsoft.com/office/officeart/2008/layout/VerticalAccentList"/>
    <dgm:cxn modelId="{11E82AAB-E2F2-4A5D-AF98-60A670A15CAC}" type="presParOf" srcId="{1CEA7A03-CD45-47A6-B638-4DB5EA7EC859}" destId="{2DA0BE0D-A26D-45E0-96AC-668B0893E455}" srcOrd="3" destOrd="0" presId="urn:microsoft.com/office/officeart/2008/layout/VerticalAccentList"/>
    <dgm:cxn modelId="{519C81E2-CF49-4274-9E22-F4EB75A5CD30}" type="presParOf" srcId="{1CEA7A03-CD45-47A6-B638-4DB5EA7EC859}" destId="{180D0924-58D4-4048-9CB8-9DDECE12A525}" srcOrd="4" destOrd="0" presId="urn:microsoft.com/office/officeart/2008/layout/VerticalAccentList"/>
    <dgm:cxn modelId="{0C42FC98-5989-4A20-B635-478A0B84F0E4}" type="presParOf" srcId="{1CEA7A03-CD45-47A6-B638-4DB5EA7EC859}" destId="{41243648-FFED-4C14-B649-ED563D69C09D}" srcOrd="5" destOrd="0" presId="urn:microsoft.com/office/officeart/2008/layout/VerticalAccentList"/>
    <dgm:cxn modelId="{16FFC242-3D51-4D8D-892B-B4A51EEBAD1B}" type="presParOf" srcId="{1CEA7A03-CD45-47A6-B638-4DB5EA7EC859}" destId="{B0A917AE-8D77-4074-AAFE-3B91CBBB2BF4}" srcOrd="6" destOrd="0" presId="urn:microsoft.com/office/officeart/2008/layout/VerticalAccentList"/>
    <dgm:cxn modelId="{AC662AE3-5AEA-479E-9B5C-F32AE4DB4776}" type="presParOf" srcId="{8A8EADC1-31FB-4C94-AD2F-663B94195B04}" destId="{FAC292C3-9B94-4E28-A7CE-23FD6D9B43B1}" srcOrd="5" destOrd="0" presId="urn:microsoft.com/office/officeart/2008/layout/VerticalAccentList"/>
    <dgm:cxn modelId="{2D05A076-CBEC-4B7D-8B3B-868424B982DB}" type="presParOf" srcId="{8A8EADC1-31FB-4C94-AD2F-663B94195B04}" destId="{B13677E4-C4D7-4A8B-A5FC-D82ADE192C16}" srcOrd="6" destOrd="0" presId="urn:microsoft.com/office/officeart/2008/layout/VerticalAccentList"/>
    <dgm:cxn modelId="{6B5A5083-805E-45FA-B20D-C1DECD0071C9}" type="presParOf" srcId="{B13677E4-C4D7-4A8B-A5FC-D82ADE192C16}" destId="{A8571E35-DCC5-43DF-ACC9-1168695025CC}" srcOrd="0" destOrd="0" presId="urn:microsoft.com/office/officeart/2008/layout/VerticalAccentList"/>
    <dgm:cxn modelId="{70A1DCDC-6FA4-418B-9199-9BFCA452F659}" type="presParOf" srcId="{8A8EADC1-31FB-4C94-AD2F-663B94195B04}" destId="{225EC66E-166C-4357-8D49-4D5849E236BC}" srcOrd="7" destOrd="0" presId="urn:microsoft.com/office/officeart/2008/layout/VerticalAccentList"/>
    <dgm:cxn modelId="{8BFF908C-C082-429B-AAB7-A4C39EE5AD9B}" type="presParOf" srcId="{225EC66E-166C-4357-8D49-4D5849E236BC}" destId="{0E9EE20D-8DC1-4160-935F-3BFA45FD82B5}" srcOrd="0" destOrd="0" presId="urn:microsoft.com/office/officeart/2008/layout/VerticalAccentList"/>
    <dgm:cxn modelId="{DA276DDE-0E36-423A-969C-0C879A5579A0}" type="presParOf" srcId="{225EC66E-166C-4357-8D49-4D5849E236BC}" destId="{AB958DCF-35CA-4678-99B1-8FABCA5B0B3A}" srcOrd="1" destOrd="0" presId="urn:microsoft.com/office/officeart/2008/layout/VerticalAccentList"/>
    <dgm:cxn modelId="{6B69F485-3744-43D4-A283-A663538AC6CC}" type="presParOf" srcId="{225EC66E-166C-4357-8D49-4D5849E236BC}" destId="{F11A604A-41E3-45B5-9F83-E5A5FCD2312E}" srcOrd="2" destOrd="0" presId="urn:microsoft.com/office/officeart/2008/layout/VerticalAccentList"/>
    <dgm:cxn modelId="{D6B4E3E9-D26B-47C7-AEB9-EA9159E15E46}" type="presParOf" srcId="{225EC66E-166C-4357-8D49-4D5849E236BC}" destId="{EBBB1C8E-545C-4079-96F3-2B2DF5BA61F1}" srcOrd="3" destOrd="0" presId="urn:microsoft.com/office/officeart/2008/layout/VerticalAccentList"/>
    <dgm:cxn modelId="{B821417B-AD18-4458-BF88-3378053AD3BD}" type="presParOf" srcId="{225EC66E-166C-4357-8D49-4D5849E236BC}" destId="{CDFB03A6-D87F-453A-A177-771771A91D4E}" srcOrd="4" destOrd="0" presId="urn:microsoft.com/office/officeart/2008/layout/VerticalAccentList"/>
    <dgm:cxn modelId="{522EA310-A6A8-444C-AFC4-320691EA037C}" type="presParOf" srcId="{225EC66E-166C-4357-8D49-4D5849E236BC}" destId="{DCDF3971-FE70-46CA-8131-E6FBEE2658B5}" srcOrd="5" destOrd="0" presId="urn:microsoft.com/office/officeart/2008/layout/VerticalAccentList"/>
    <dgm:cxn modelId="{6842B8D3-D728-4270-B7E4-552543401555}" type="presParOf" srcId="{225EC66E-166C-4357-8D49-4D5849E236BC}" destId="{3A2FD66F-CEC8-4DAC-9C5E-C0E2D385851B}" srcOrd="6" destOrd="0" presId="urn:microsoft.com/office/officeart/2008/layout/VerticalAccent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B4A219-DC7D-49FC-97FA-0818AE16D0DA}">
      <dsp:nvSpPr>
        <dsp:cNvPr id="0" name=""/>
        <dsp:cNvSpPr/>
      </dsp:nvSpPr>
      <dsp:spPr>
        <a:xfrm>
          <a:off x="0" y="322114"/>
          <a:ext cx="10449877" cy="323821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1027" tIns="437388" rIns="811027" bIns="142240" numCol="1" spcCol="1270" anchor="t" anchorCtr="0">
          <a:noAutofit/>
        </a:bodyPr>
        <a:lstStyle/>
        <a:p>
          <a:pPr marL="228600" lvl="1" indent="-228600" algn="l" defTabSz="889000">
            <a:lnSpc>
              <a:spcPct val="90000"/>
            </a:lnSpc>
            <a:spcBef>
              <a:spcPct val="0"/>
            </a:spcBef>
            <a:spcAft>
              <a:spcPct val="15000"/>
            </a:spcAft>
            <a:buChar char="•"/>
          </a:pPr>
          <a:r>
            <a:rPr lang="en-GB" sz="2000" b="0" i="0" u="none" strike="noStrike" kern="1200" cap="none" spc="0" baseline="0" dirty="0">
              <a:solidFill>
                <a:srgbClr val="333333"/>
              </a:solidFill>
              <a:uFillTx/>
              <a:latin typeface="Calibri"/>
            </a:rPr>
            <a:t>The DCC’s approach to Business Continuity and Disaster Recovery (BCDR) testing has evolved and the current SEC Party engagement/notification requirements may not be appropriate in every instance of BCDR testing.</a:t>
          </a:r>
          <a:r>
            <a:rPr lang="en-GB" sz="2000" b="0" i="0" u="none" strike="noStrike" kern="1200" cap="none" spc="0" baseline="0" dirty="0">
              <a:solidFill>
                <a:srgbClr val="3A3C3B"/>
              </a:solidFill>
              <a:uFillTx/>
              <a:latin typeface="Calibri"/>
            </a:rPr>
            <a:t> </a:t>
          </a:r>
          <a:endParaRPr lang="en-GB" sz="2000" kern="1200" dirty="0">
            <a:solidFill>
              <a:srgbClr val="333333">
                <a:hueOff val="0"/>
                <a:satOff val="0"/>
                <a:lumOff val="0"/>
                <a:alphaOff val="0"/>
              </a:srgbClr>
            </a:solidFill>
            <a:latin typeface="Calibri"/>
            <a:ea typeface="+mn-ea"/>
            <a:cs typeface="+mn-cs"/>
          </a:endParaRPr>
        </a:p>
        <a:p>
          <a:pPr marL="228600" lvl="1" indent="-228600" algn="l" defTabSz="889000">
            <a:lnSpc>
              <a:spcPct val="90000"/>
            </a:lnSpc>
            <a:spcBef>
              <a:spcPct val="0"/>
            </a:spcBef>
            <a:spcAft>
              <a:spcPct val="15000"/>
            </a:spcAft>
            <a:buChar char="•"/>
          </a:pPr>
          <a:r>
            <a:rPr lang="en-GB" sz="2000" b="0" i="0" u="none" strike="noStrike" kern="1200" cap="none" spc="0" baseline="0" dirty="0">
              <a:solidFill>
                <a:srgbClr val="3A3C3B"/>
              </a:solidFill>
              <a:uFillTx/>
              <a:latin typeface="Calibri"/>
            </a:rPr>
            <a:t>Different engagement requirements across outage activities and advanced planning make it difficult to engage parties in an efficient and joined up manner. </a:t>
          </a:r>
          <a:endParaRPr lang="en-GB" sz="2000" kern="1200" dirty="0">
            <a:solidFill>
              <a:srgbClr val="333333">
                <a:hueOff val="0"/>
                <a:satOff val="0"/>
                <a:lumOff val="0"/>
                <a:alphaOff val="0"/>
              </a:srgbClr>
            </a:solidFill>
            <a:latin typeface="Calibri"/>
            <a:ea typeface="+mn-ea"/>
            <a:cs typeface="+mn-cs"/>
          </a:endParaRPr>
        </a:p>
        <a:p>
          <a:pPr marL="228600" lvl="1" indent="-228600" algn="l" defTabSz="889000">
            <a:lnSpc>
              <a:spcPct val="90000"/>
            </a:lnSpc>
            <a:spcBef>
              <a:spcPct val="0"/>
            </a:spcBef>
            <a:spcAft>
              <a:spcPct val="15000"/>
            </a:spcAft>
            <a:buChar char="•"/>
          </a:pPr>
          <a:r>
            <a:rPr lang="en-GB" sz="2000" kern="1200" dirty="0">
              <a:solidFill>
                <a:srgbClr val="333333">
                  <a:hueOff val="0"/>
                  <a:satOff val="0"/>
                  <a:lumOff val="0"/>
                  <a:alphaOff val="0"/>
                </a:srgbClr>
              </a:solidFill>
              <a:latin typeface="Calibri"/>
              <a:ea typeface="+mn-ea"/>
              <a:cs typeface="+mn-cs"/>
            </a:rPr>
            <a:t>SEC Parties currently have no formal visibility over how the DCC approaches BCDR testing. </a:t>
          </a:r>
        </a:p>
        <a:p>
          <a:pPr marL="228600" lvl="1" indent="-228600" algn="l" defTabSz="889000">
            <a:lnSpc>
              <a:spcPct val="90000"/>
            </a:lnSpc>
            <a:spcBef>
              <a:spcPct val="0"/>
            </a:spcBef>
            <a:spcAft>
              <a:spcPct val="15000"/>
            </a:spcAft>
            <a:buChar char="•"/>
          </a:pPr>
          <a:r>
            <a:rPr lang="en-GB" sz="2000" kern="1200" dirty="0">
              <a:solidFill>
                <a:srgbClr val="333333">
                  <a:hueOff val="0"/>
                  <a:satOff val="0"/>
                  <a:lumOff val="0"/>
                  <a:alphaOff val="0"/>
                </a:srgbClr>
              </a:solidFill>
              <a:latin typeface="Calibri"/>
              <a:ea typeface="+mn-ea"/>
              <a:cs typeface="+mn-cs"/>
            </a:rPr>
            <a:t>Lack of formal visibility on DCCs BCDR testing approach gives parties little insight into the purpose and benefits of testing. </a:t>
          </a:r>
          <a:r>
            <a:rPr lang="en-GB" b="0" i="0" u="none" strike="noStrike" kern="1200" cap="none" spc="0" baseline="0" dirty="0">
              <a:solidFill>
                <a:srgbClr val="3A3C3B"/>
              </a:solidFill>
              <a:uFillTx/>
              <a:latin typeface="Calibri"/>
            </a:rPr>
            <a:t> </a:t>
          </a:r>
          <a:endParaRPr lang="en-GB" sz="2000" kern="1200" dirty="0">
            <a:solidFill>
              <a:srgbClr val="333333">
                <a:hueOff val="0"/>
                <a:satOff val="0"/>
                <a:lumOff val="0"/>
                <a:alphaOff val="0"/>
              </a:srgbClr>
            </a:solidFill>
            <a:latin typeface="Calibri"/>
            <a:ea typeface="+mn-ea"/>
            <a:cs typeface="+mn-cs"/>
          </a:endParaRPr>
        </a:p>
      </dsp:txBody>
      <dsp:txXfrm>
        <a:off x="0" y="322114"/>
        <a:ext cx="10449877" cy="3238210"/>
      </dsp:txXfrm>
    </dsp:sp>
    <dsp:sp modelId="{0F9D36B7-2DED-4584-B88B-C213437DE22B}">
      <dsp:nvSpPr>
        <dsp:cNvPr id="0" name=""/>
        <dsp:cNvSpPr/>
      </dsp:nvSpPr>
      <dsp:spPr>
        <a:xfrm>
          <a:off x="0" y="156367"/>
          <a:ext cx="7362432" cy="397933"/>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6486" tIns="0" rIns="276486" bIns="0" numCol="1" spcCol="1270" anchor="ctr" anchorCtr="0">
          <a:noAutofit/>
        </a:bodyPr>
        <a:lstStyle/>
        <a:p>
          <a:pPr marL="0" lvl="0" indent="0" algn="ctr" defTabSz="1244600">
            <a:lnSpc>
              <a:spcPct val="90000"/>
            </a:lnSpc>
            <a:spcBef>
              <a:spcPct val="0"/>
            </a:spcBef>
            <a:spcAft>
              <a:spcPct val="35000"/>
            </a:spcAft>
            <a:buNone/>
          </a:pPr>
          <a:r>
            <a:rPr lang="en-GB" sz="2800" kern="1200">
              <a:solidFill>
                <a:srgbClr val="FFFFFF"/>
              </a:solidFill>
              <a:latin typeface="Calibri"/>
              <a:ea typeface="+mn-ea"/>
              <a:cs typeface="+mn-cs"/>
            </a:rPr>
            <a:t>Issues &amp; Impacts</a:t>
          </a:r>
        </a:p>
      </dsp:txBody>
      <dsp:txXfrm>
        <a:off x="19425" y="175792"/>
        <a:ext cx="7323582" cy="3590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B4A219-DC7D-49FC-97FA-0818AE16D0DA}">
      <dsp:nvSpPr>
        <dsp:cNvPr id="0" name=""/>
        <dsp:cNvSpPr/>
      </dsp:nvSpPr>
      <dsp:spPr>
        <a:xfrm>
          <a:off x="0" y="316992"/>
          <a:ext cx="10449877" cy="270838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1027" tIns="453018" rIns="8110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Amend the current requirements for engagement and notification to ensure that parties are notified ahead of BCDR testing that is expected to impact the provision of DCC services. The DCC is not suggesting a change to the 60 Working Day’s notice.</a:t>
          </a:r>
          <a:endParaRPr lang="en-GB" sz="2000" kern="1200" dirty="0">
            <a:solidFill>
              <a:srgbClr val="333333">
                <a:hueOff val="0"/>
                <a:satOff val="0"/>
                <a:lumOff val="0"/>
                <a:alphaOff val="0"/>
              </a:srgbClr>
            </a:solidFill>
            <a:latin typeface="Calibri"/>
            <a:ea typeface="+mn-ea"/>
            <a:cs typeface="+mn-cs"/>
          </a:endParaRPr>
        </a:p>
        <a:p>
          <a:pPr marL="228600" lvl="1" indent="-228600" algn="l" defTabSz="889000">
            <a:lnSpc>
              <a:spcPct val="90000"/>
            </a:lnSpc>
            <a:spcBef>
              <a:spcPct val="0"/>
            </a:spcBef>
            <a:spcAft>
              <a:spcPct val="15000"/>
            </a:spcAft>
            <a:buChar char="•"/>
          </a:pPr>
          <a:r>
            <a:rPr lang="en-GB" sz="2000" kern="1200" dirty="0"/>
            <a:t>Formalise the production and availability of the DCC’s BCDR Testing Approach document. This will include requirements for the DCC to publish it on the DCC website, keep the document under review and up to date as well as requirements on the information contained within it, as a minimum.</a:t>
          </a:r>
        </a:p>
      </dsp:txBody>
      <dsp:txXfrm>
        <a:off x="0" y="316992"/>
        <a:ext cx="10449877" cy="2708380"/>
      </dsp:txXfrm>
    </dsp:sp>
    <dsp:sp modelId="{0F9D36B7-2DED-4584-B88B-C213437DE22B}">
      <dsp:nvSpPr>
        <dsp:cNvPr id="0" name=""/>
        <dsp:cNvSpPr/>
      </dsp:nvSpPr>
      <dsp:spPr>
        <a:xfrm>
          <a:off x="0" y="153922"/>
          <a:ext cx="7362432" cy="391507"/>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6486" tIns="0" rIns="276486" bIns="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rgbClr val="FFFFFF"/>
              </a:solidFill>
              <a:latin typeface="Calibri"/>
              <a:ea typeface="+mn-ea"/>
              <a:cs typeface="+mn-cs"/>
            </a:rPr>
            <a:t>Proposed Solution</a:t>
          </a:r>
        </a:p>
      </dsp:txBody>
      <dsp:txXfrm>
        <a:off x="19112" y="173034"/>
        <a:ext cx="7324208" cy="3532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E3F7A-0FD4-4C87-A58D-DECC2D1CDEDF}">
      <dsp:nvSpPr>
        <dsp:cNvPr id="0" name=""/>
        <dsp:cNvSpPr/>
      </dsp:nvSpPr>
      <dsp:spPr>
        <a:xfrm>
          <a:off x="525779" y="1033783"/>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ClrTx/>
            <a:buSzTx/>
            <a:buFontTx/>
            <a:buNone/>
          </a:pPr>
          <a:r>
            <a:rPr lang="en-GB" sz="2200" kern="1200" dirty="0"/>
            <a:t>Do you have any comments on the draft legal text or the content of the DCC’s Draft BCDR Testing Approach Document?</a:t>
          </a:r>
          <a:endParaRPr lang="en-GB" sz="2200" kern="1200" dirty="0">
            <a:solidFill>
              <a:srgbClr val="333333">
                <a:hueOff val="0"/>
                <a:satOff val="0"/>
                <a:lumOff val="0"/>
                <a:alphaOff val="0"/>
              </a:srgbClr>
            </a:solidFill>
            <a:latin typeface="Calibri"/>
            <a:ea typeface="+mn-ea"/>
            <a:cs typeface="+mn-cs"/>
          </a:endParaRPr>
        </a:p>
      </dsp:txBody>
      <dsp:txXfrm>
        <a:off x="525779" y="1033783"/>
        <a:ext cx="9464040" cy="860367"/>
      </dsp:txXfrm>
    </dsp:sp>
    <dsp:sp modelId="{07EAA36B-013C-4B7A-A5E9-F4E3C7ACEC73}">
      <dsp:nvSpPr>
        <dsp:cNvPr id="0" name=""/>
        <dsp:cNvSpPr/>
      </dsp:nvSpPr>
      <dsp:spPr>
        <a:xfrm>
          <a:off x="525779"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242FD1-4EA8-4C71-85D9-A0F769AE282F}">
      <dsp:nvSpPr>
        <dsp:cNvPr id="0" name=""/>
        <dsp:cNvSpPr/>
      </dsp:nvSpPr>
      <dsp:spPr>
        <a:xfrm>
          <a:off x="1861261"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2973DC-5491-462B-AF9D-8731AD752185}">
      <dsp:nvSpPr>
        <dsp:cNvPr id="0" name=""/>
        <dsp:cNvSpPr/>
      </dsp:nvSpPr>
      <dsp:spPr>
        <a:xfrm>
          <a:off x="3196742"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7FEFAD-0F97-4F08-957B-DEBE4EF72C80}">
      <dsp:nvSpPr>
        <dsp:cNvPr id="0" name=""/>
        <dsp:cNvSpPr/>
      </dsp:nvSpPr>
      <dsp:spPr>
        <a:xfrm>
          <a:off x="4532223"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2B20C8-80BA-4A61-9C4B-4F3DB5DC869D}">
      <dsp:nvSpPr>
        <dsp:cNvPr id="0" name=""/>
        <dsp:cNvSpPr/>
      </dsp:nvSpPr>
      <dsp:spPr>
        <a:xfrm>
          <a:off x="5867704"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608CA1-D079-40B5-B58C-EA554AB39174}">
      <dsp:nvSpPr>
        <dsp:cNvPr id="0" name=""/>
        <dsp:cNvSpPr/>
      </dsp:nvSpPr>
      <dsp:spPr>
        <a:xfrm>
          <a:off x="7203186"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623AE-DCBF-4D80-AD37-262BC5E7E7AE}">
      <dsp:nvSpPr>
        <dsp:cNvPr id="0" name=""/>
        <dsp:cNvSpPr/>
      </dsp:nvSpPr>
      <dsp:spPr>
        <a:xfrm>
          <a:off x="8538667" y="189418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9095A-FDF3-4697-B99B-2B702D3A0C92}">
      <dsp:nvSpPr>
        <dsp:cNvPr id="0" name=""/>
        <dsp:cNvSpPr/>
      </dsp:nvSpPr>
      <dsp:spPr>
        <a:xfrm>
          <a:off x="525779" y="2092515"/>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lang="en-GB" sz="2200" kern="1200" dirty="0"/>
            <a:t>Do you agree the next steps?</a:t>
          </a:r>
          <a:endParaRPr lang="en-GB" sz="2200" kern="1200" dirty="0">
            <a:solidFill>
              <a:srgbClr val="333333">
                <a:hueOff val="0"/>
                <a:satOff val="0"/>
                <a:lumOff val="0"/>
                <a:alphaOff val="0"/>
              </a:srgbClr>
            </a:solidFill>
            <a:latin typeface="Calibri"/>
            <a:ea typeface="+mn-ea"/>
            <a:cs typeface="+mn-cs"/>
          </a:endParaRPr>
        </a:p>
      </dsp:txBody>
      <dsp:txXfrm>
        <a:off x="525779" y="2092515"/>
        <a:ext cx="9464040" cy="860367"/>
      </dsp:txXfrm>
    </dsp:sp>
    <dsp:sp modelId="{834EA231-6D1F-417C-B3A2-1D7BEE37209E}">
      <dsp:nvSpPr>
        <dsp:cNvPr id="0" name=""/>
        <dsp:cNvSpPr/>
      </dsp:nvSpPr>
      <dsp:spPr>
        <a:xfrm>
          <a:off x="525779"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7493D6-81E6-4318-A53A-0FEE946F451A}">
      <dsp:nvSpPr>
        <dsp:cNvPr id="0" name=""/>
        <dsp:cNvSpPr/>
      </dsp:nvSpPr>
      <dsp:spPr>
        <a:xfrm>
          <a:off x="1861261"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A3B808-947F-4EAC-A487-465FB7746F9B}">
      <dsp:nvSpPr>
        <dsp:cNvPr id="0" name=""/>
        <dsp:cNvSpPr/>
      </dsp:nvSpPr>
      <dsp:spPr>
        <a:xfrm>
          <a:off x="3196742"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A0BE0D-A26D-45E0-96AC-668B0893E455}">
      <dsp:nvSpPr>
        <dsp:cNvPr id="0" name=""/>
        <dsp:cNvSpPr/>
      </dsp:nvSpPr>
      <dsp:spPr>
        <a:xfrm>
          <a:off x="4532223"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0D0924-58D4-4048-9CB8-9DDECE12A525}">
      <dsp:nvSpPr>
        <dsp:cNvPr id="0" name=""/>
        <dsp:cNvSpPr/>
      </dsp:nvSpPr>
      <dsp:spPr>
        <a:xfrm>
          <a:off x="5867704"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243648-FFED-4C14-B649-ED563D69C09D}">
      <dsp:nvSpPr>
        <dsp:cNvPr id="0" name=""/>
        <dsp:cNvSpPr/>
      </dsp:nvSpPr>
      <dsp:spPr>
        <a:xfrm>
          <a:off x="7203186"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A917AE-8D77-4074-AAFE-3B91CBBB2BF4}">
      <dsp:nvSpPr>
        <dsp:cNvPr id="0" name=""/>
        <dsp:cNvSpPr/>
      </dsp:nvSpPr>
      <dsp:spPr>
        <a:xfrm>
          <a:off x="8538667" y="2952872"/>
          <a:ext cx="1261872" cy="210312"/>
        </a:xfrm>
        <a:prstGeom prst="parallelogram">
          <a:avLst>
            <a:gd name="adj" fmla="val 140840"/>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571E35-DCC5-43DF-ACC9-1168695025CC}">
      <dsp:nvSpPr>
        <dsp:cNvPr id="0" name=""/>
        <dsp:cNvSpPr/>
      </dsp:nvSpPr>
      <dsp:spPr>
        <a:xfrm>
          <a:off x="525779" y="3078443"/>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marL="0" lvl="0" indent="0" algn="l" defTabSz="977900">
            <a:lnSpc>
              <a:spcPct val="90000"/>
            </a:lnSpc>
            <a:spcBef>
              <a:spcPct val="0"/>
            </a:spcBef>
            <a:spcAft>
              <a:spcPct val="35000"/>
            </a:spcAft>
            <a:buNone/>
          </a:pPr>
          <a:r>
            <a:rPr kumimoji="0" lang="en-GB" sz="2200" b="0" i="0" u="none" strike="noStrike" kern="1200" cap="none" spc="0" normalizeH="0" baseline="0" noProof="0" dirty="0">
              <a:ln/>
              <a:solidFill>
                <a:schemeClr val="bg2">
                  <a:lumMod val="25000"/>
                </a:schemeClr>
              </a:solidFill>
              <a:effectLst/>
              <a:uLnTx/>
              <a:uFillTx/>
              <a:latin typeface="Calibri" panose="020F0502020204030204"/>
              <a:ea typeface="+mn-ea"/>
              <a:cs typeface="+mn-cs"/>
            </a:rPr>
            <a:t>Any other comments/questions</a:t>
          </a:r>
          <a:r>
            <a:rPr lang="en-GB" sz="2200" kern="1200" dirty="0">
              <a:solidFill>
                <a:schemeClr val="bg2">
                  <a:lumMod val="25000"/>
                </a:schemeClr>
              </a:solidFill>
              <a:latin typeface="Calibri" panose="020F0502020204030204"/>
              <a:ea typeface="+mn-ea"/>
              <a:cs typeface="+mn-cs"/>
            </a:rPr>
            <a:t>?</a:t>
          </a:r>
        </a:p>
      </dsp:txBody>
      <dsp:txXfrm>
        <a:off x="525779" y="3078443"/>
        <a:ext cx="9464040" cy="860367"/>
      </dsp:txXfrm>
    </dsp:sp>
    <dsp:sp modelId="{0E9EE20D-8DC1-4160-935F-3BFA45FD82B5}">
      <dsp:nvSpPr>
        <dsp:cNvPr id="0" name=""/>
        <dsp:cNvSpPr/>
      </dsp:nvSpPr>
      <dsp:spPr>
        <a:xfrm>
          <a:off x="525779"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958DCF-35CA-4678-99B1-8FABCA5B0B3A}">
      <dsp:nvSpPr>
        <dsp:cNvPr id="0" name=""/>
        <dsp:cNvSpPr/>
      </dsp:nvSpPr>
      <dsp:spPr>
        <a:xfrm>
          <a:off x="1861261"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1A604A-41E3-45B5-9F83-E5A5FCD2312E}">
      <dsp:nvSpPr>
        <dsp:cNvPr id="0" name=""/>
        <dsp:cNvSpPr/>
      </dsp:nvSpPr>
      <dsp:spPr>
        <a:xfrm>
          <a:off x="3196742"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BB1C8E-545C-4079-96F3-2B2DF5BA61F1}">
      <dsp:nvSpPr>
        <dsp:cNvPr id="0" name=""/>
        <dsp:cNvSpPr/>
      </dsp:nvSpPr>
      <dsp:spPr>
        <a:xfrm>
          <a:off x="4532223"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FB03A6-D87F-453A-A177-771771A91D4E}">
      <dsp:nvSpPr>
        <dsp:cNvPr id="0" name=""/>
        <dsp:cNvSpPr/>
      </dsp:nvSpPr>
      <dsp:spPr>
        <a:xfrm>
          <a:off x="5867704"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DF3971-FE70-46CA-8131-E6FBEE2658B5}">
      <dsp:nvSpPr>
        <dsp:cNvPr id="0" name=""/>
        <dsp:cNvSpPr/>
      </dsp:nvSpPr>
      <dsp:spPr>
        <a:xfrm>
          <a:off x="7203186"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2FD66F-CEC8-4DAC-9C5E-C0E2D385851B}">
      <dsp:nvSpPr>
        <dsp:cNvPr id="0" name=""/>
        <dsp:cNvSpPr/>
      </dsp:nvSpPr>
      <dsp:spPr>
        <a:xfrm>
          <a:off x="8538667" y="3938817"/>
          <a:ext cx="1261872" cy="210312"/>
        </a:xfrm>
        <a:prstGeom prst="parallelogram">
          <a:avLst>
            <a:gd name="adj" fmla="val 140840"/>
          </a:avLst>
        </a:prstGeom>
        <a:solidFill>
          <a:srgbClr val="0A6763"/>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B1FFAA-9881-4DBE-BD68-E0EF58D2DE2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65980B23-6D47-476E-B16B-0EA5B0B66E9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681B81-F74B-4EA3-A19B-1C930DB1C34C}" type="datetimeFigureOut">
              <a:rPr lang="en-GB" smtClean="0"/>
              <a:t>29/07/2025</a:t>
            </a:fld>
            <a:endParaRPr lang="en-GB"/>
          </a:p>
        </p:txBody>
      </p:sp>
      <p:sp>
        <p:nvSpPr>
          <p:cNvPr id="4" name="Footer Placeholder 3">
            <a:extLst>
              <a:ext uri="{FF2B5EF4-FFF2-40B4-BE49-F238E27FC236}">
                <a16:creationId xmlns:a16="http://schemas.microsoft.com/office/drawing/2014/main" id="{6EE3B31B-5F26-4020-B60E-66B9846F0D1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ECD4B19B-FBB2-4F52-8E6E-9B2AB68814E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48362C-C4CB-4D9E-8770-41E37C6983FD}" type="slidenum">
              <a:rPr lang="en-GB" smtClean="0"/>
              <a:t>‹#›</a:t>
            </a:fld>
            <a:endParaRPr lang="en-GB"/>
          </a:p>
        </p:txBody>
      </p:sp>
    </p:spTree>
    <p:extLst>
      <p:ext uri="{BB962C8B-B14F-4D97-AF65-F5344CB8AC3E}">
        <p14:creationId xmlns:p14="http://schemas.microsoft.com/office/powerpoint/2010/main" val="414293623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3B0F72-284A-4085-9F4B-766E7BF59787}" type="datetimeFigureOut">
              <a:rPr lang="en-GB" smtClean="0"/>
              <a:t>29/07/2025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58D98-1572-44AC-A240-A3DBDC03A3B8}" type="slidenum">
              <a:rPr lang="en-GB" smtClean="0"/>
              <a:t>‹#›</a:t>
            </a:fld>
            <a:endParaRPr lang="en-GB"/>
          </a:p>
        </p:txBody>
      </p:sp>
    </p:spTree>
    <p:extLst>
      <p:ext uri="{BB962C8B-B14F-4D97-AF65-F5344CB8AC3E}">
        <p14:creationId xmlns:p14="http://schemas.microsoft.com/office/powerpoint/2010/main" val="3488651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5D58D98-1572-44AC-A240-A3DBDC03A3B8}" type="slidenum">
              <a:rPr lang="en-GB" smtClean="0"/>
              <a:t>8</a:t>
            </a:fld>
            <a:endParaRPr lang="en-GB"/>
          </a:p>
        </p:txBody>
      </p:sp>
    </p:spTree>
    <p:extLst>
      <p:ext uri="{BB962C8B-B14F-4D97-AF65-F5344CB8AC3E}">
        <p14:creationId xmlns:p14="http://schemas.microsoft.com/office/powerpoint/2010/main" val="917219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850781FD-E563-B852-D236-EFC42F20DD07}"/>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449773" y="733600"/>
            <a:ext cx="8159262" cy="1231362"/>
          </a:xfrm>
        </p:spPr>
        <p:txBody>
          <a:bodyPr>
            <a:noAutofit/>
          </a:bodyPr>
          <a:lstStyle>
            <a:lvl1pPr marL="0">
              <a:lnSpc>
                <a:spcPts val="5000"/>
              </a:lnSpc>
              <a:defRPr sz="4800" baseline="0">
                <a:solidFill>
                  <a:schemeClr val="tx1"/>
                </a:solidFill>
              </a:defRPr>
            </a:lvl1pPr>
          </a:lstStyle>
          <a:p>
            <a:r>
              <a:rPr lang="en-GB" noProof="0"/>
              <a:t>Click to edit </a:t>
            </a:r>
            <a:br>
              <a:rPr lang="en-GB" noProof="0"/>
            </a:br>
            <a:r>
              <a:rPr lang="en-GB" noProof="0"/>
              <a:t>Master title style</a:t>
            </a:r>
          </a:p>
        </p:txBody>
      </p:sp>
      <p:sp>
        <p:nvSpPr>
          <p:cNvPr id="11" name="Rectangle 10">
            <a:extLst>
              <a:ext uri="{FF2B5EF4-FFF2-40B4-BE49-F238E27FC236}">
                <a16:creationId xmlns:a16="http://schemas.microsoft.com/office/drawing/2014/main" id="{C76578DE-D03E-4AC4-BE0E-95430D033FF6}"/>
              </a:ext>
            </a:extLst>
          </p:cNvPr>
          <p:cNvSpPr/>
          <p:nvPr userDrawn="1"/>
        </p:nvSpPr>
        <p:spPr>
          <a:xfrm>
            <a:off x="342900" y="736751"/>
            <a:ext cx="71438"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449773" y="2175608"/>
            <a:ext cx="6742113"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pic>
        <p:nvPicPr>
          <p:cNvPr id="3" name="Picture 2">
            <a:extLst>
              <a:ext uri="{FF2B5EF4-FFF2-40B4-BE49-F238E27FC236}">
                <a16:creationId xmlns:a16="http://schemas.microsoft.com/office/drawing/2014/main" id="{3AC9EA5A-3831-A458-D7AE-8F7A352F5A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35" name="Freeform: Shape 34">
            <a:extLst>
              <a:ext uri="{FF2B5EF4-FFF2-40B4-BE49-F238E27FC236}">
                <a16:creationId xmlns:a16="http://schemas.microsoft.com/office/drawing/2014/main" id="{138B287D-B78C-1D66-E73F-16719C43E01C}"/>
              </a:ext>
            </a:extLst>
          </p:cNvPr>
          <p:cNvSpPr/>
          <p:nvPr userDrawn="1"/>
        </p:nvSpPr>
        <p:spPr>
          <a:xfrm>
            <a:off x="7314560" y="2812998"/>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B434D260-5BE4-F08C-DE0A-591147CA0FD3}"/>
              </a:ext>
            </a:extLst>
          </p:cNvPr>
          <p:cNvSpPr/>
          <p:nvPr userDrawn="1"/>
        </p:nvSpPr>
        <p:spPr>
          <a:xfrm>
            <a:off x="10586039" y="3903490"/>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455390080"/>
      </p:ext>
    </p:extLst>
  </p:cSld>
  <p:clrMapOvr>
    <a:masterClrMapping/>
  </p:clrMapOvr>
  <p:extLst>
    <p:ext uri="{DCECCB84-F9BA-43D5-87BE-67443E8EF086}">
      <p15:sldGuideLst xmlns:p15="http://schemas.microsoft.com/office/powerpoint/2012/main">
        <p15:guide id="1" pos="121" userDrawn="1">
          <p15:clr>
            <a:srgbClr val="FBAE40"/>
          </p15:clr>
        </p15:guide>
        <p15:guide id="2" orient="horz" pos="4201" userDrawn="1">
          <p15:clr>
            <a:srgbClr val="FBAE40"/>
          </p15:clr>
        </p15:guide>
        <p15:guide id="3" pos="211" userDrawn="1">
          <p15:clr>
            <a:srgbClr val="FBAE40"/>
          </p15:clr>
        </p15:guide>
        <p15:guide id="4" pos="279" userDrawn="1">
          <p15:clr>
            <a:srgbClr val="FBAE40"/>
          </p15:clr>
        </p15:guide>
        <p15:guide id="5" orient="horz" pos="436" userDrawn="1">
          <p15:clr>
            <a:srgbClr val="FBAE40"/>
          </p15:clr>
        </p15:guide>
        <p15:guide id="6" orient="horz" pos="136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mercial in Confidenc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806116" y="2196871"/>
            <a:ext cx="10730936"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Commercial in confidence</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1046748" y="3553134"/>
            <a:ext cx="10490304" cy="1938992"/>
          </a:xfrm>
          <a:prstGeom prst="rect">
            <a:avLst/>
          </a:prstGeom>
          <a:noFill/>
        </p:spPr>
        <p:txBody>
          <a:bodyPr wrap="square">
            <a:spAutoFit/>
          </a:bodyPr>
          <a:lstStyle/>
          <a:p>
            <a:pPr lvl="0" algn="r"/>
            <a:r>
              <a:rPr lang="en-GB" sz="2400" noProof="0">
                <a:solidFill>
                  <a:schemeClr val="bg1"/>
                </a:solidFill>
                <a:latin typeface="+mn-lt"/>
              </a:rPr>
              <a:t>THIS DOCUMENT IS TO BE USED FOR COMMERCIAL CONTRACTS ONLY. THIS INFORMATION IF DISCLOSED, MAY RESULT IN DAMAGE TO A SUPPLIER’S COMMERCIAL INTERESTS, INTELLECTUAL PROPERTY OR TRADE SECRETS. YOU MUST NOT DISCLOSE THIS DOCUMENT WITHOUT PERMISSION FROM THE SUPPLIER WHO IS PARTY TO THIS DOCUMENT.</a:t>
            </a:r>
          </a:p>
        </p:txBody>
      </p:sp>
      <p:pic>
        <p:nvPicPr>
          <p:cNvPr id="3" name="Picture 2">
            <a:extLst>
              <a:ext uri="{FF2B5EF4-FFF2-40B4-BE49-F238E27FC236}">
                <a16:creationId xmlns:a16="http://schemas.microsoft.com/office/drawing/2014/main" id="{DB9DADB9-9696-3DCB-036D-13F052559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9227EB06-1BEA-CE2C-D8A0-07F81702B112}"/>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1271759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rrow Pictu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BDD0F68-6789-45B6-9FDD-A4809A1191A8}"/>
              </a:ext>
            </a:extLst>
          </p:cNvPr>
          <p:cNvSpPr/>
          <p:nvPr userDrawn="1"/>
        </p:nvSpPr>
        <p:spPr>
          <a:xfrm>
            <a:off x="0" y="0"/>
            <a:ext cx="12191997" cy="6858000"/>
          </a:xfrm>
          <a:prstGeom prst="rect">
            <a:avLst/>
          </a:prstGeom>
          <a:solidFill>
            <a:srgbClr val="3A3C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Rectangle 5">
            <a:extLst>
              <a:ext uri="{FF2B5EF4-FFF2-40B4-BE49-F238E27FC236}">
                <a16:creationId xmlns:a16="http://schemas.microsoft.com/office/drawing/2014/main" id="{CB126ECA-864A-4CB7-BBF0-3F19C3261D8B}"/>
              </a:ext>
            </a:extLst>
          </p:cNvPr>
          <p:cNvSpPr/>
          <p:nvPr userDrawn="1"/>
        </p:nvSpPr>
        <p:spPr>
          <a:xfrm>
            <a:off x="692068" y="421217"/>
            <a:ext cx="138541" cy="35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848967" y="417728"/>
            <a:ext cx="9176385" cy="443223"/>
          </a:xfrm>
          <a:prstGeom prst="rect">
            <a:avLst/>
          </a:prstGeom>
        </p:spPr>
        <p:txBody>
          <a:bodyPr>
            <a:noAutofit/>
          </a:bodyPr>
          <a:lstStyle>
            <a:lvl1pPr>
              <a:defRPr sz="4000" b="0">
                <a:solidFill>
                  <a:schemeClr val="bg1"/>
                </a:solidFill>
              </a:defRPr>
            </a:lvl1pPr>
          </a:lstStyle>
          <a:p>
            <a:r>
              <a:rPr lang="en-US" noProof="0"/>
              <a:t>Click to edit Master title style</a:t>
            </a:r>
            <a:endParaRPr lang="en-GB" noProof="0"/>
          </a:p>
        </p:txBody>
      </p:sp>
      <p:sp>
        <p:nvSpPr>
          <p:cNvPr id="12" name="Content Placeholder 4">
            <a:extLst>
              <a:ext uri="{FF2B5EF4-FFF2-40B4-BE49-F238E27FC236}">
                <a16:creationId xmlns:a16="http://schemas.microsoft.com/office/drawing/2014/main" id="{9CCBD379-C55D-4311-8EB1-0F689742FB75}"/>
              </a:ext>
            </a:extLst>
          </p:cNvPr>
          <p:cNvSpPr>
            <a:spLocks noGrp="1"/>
          </p:cNvSpPr>
          <p:nvPr>
            <p:ph sz="quarter" idx="29"/>
          </p:nvPr>
        </p:nvSpPr>
        <p:spPr>
          <a:xfrm>
            <a:off x="839789" y="1137703"/>
            <a:ext cx="9185564" cy="5028147"/>
          </a:xfrm>
        </p:spPr>
        <p:txBody>
          <a:bodyPr>
            <a:normAutofit/>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a:extLst>
              <a:ext uri="{FF2B5EF4-FFF2-40B4-BE49-F238E27FC236}">
                <a16:creationId xmlns:a16="http://schemas.microsoft.com/office/drawing/2014/main" id="{7176B9D8-1CB4-B0A9-E593-88418B7B0208}"/>
              </a:ext>
            </a:extLst>
          </p:cNvPr>
          <p:cNvSpPr/>
          <p:nvPr userDrawn="1"/>
        </p:nvSpPr>
        <p:spPr>
          <a:xfrm>
            <a:off x="0" y="6316317"/>
            <a:ext cx="12192000" cy="5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5D9F9F2-BC92-1575-9E7F-5B7603DCA1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5" name="Text Placeholder 10">
            <a:extLst>
              <a:ext uri="{FF2B5EF4-FFF2-40B4-BE49-F238E27FC236}">
                <a16:creationId xmlns:a16="http://schemas.microsoft.com/office/drawing/2014/main" id="{3604140D-0140-3E51-B8CC-1389A6DF748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4A86C4A7-93A3-586D-EF26-3740B64931D7}"/>
              </a:ext>
            </a:extLst>
          </p:cNvPr>
          <p:cNvSpPr>
            <a:spLocks noGrp="1"/>
          </p:cNvSpPr>
          <p:nvPr>
            <p:ph type="sldNum" sz="quarter" idx="30"/>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20366552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rrow Whit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412343-906A-4D49-90F6-D5185D7383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7" cy="6857998"/>
          </a:xfrm>
          <a:prstGeom prst="rect">
            <a:avLst/>
          </a:prstGeom>
        </p:spPr>
      </p:pic>
      <p:sp>
        <p:nvSpPr>
          <p:cNvPr id="6" name="Rectangle 5">
            <a:extLst>
              <a:ext uri="{FF2B5EF4-FFF2-40B4-BE49-F238E27FC236}">
                <a16:creationId xmlns:a16="http://schemas.microsoft.com/office/drawing/2014/main" id="{CB126ECA-864A-4CB7-BBF0-3F19C3261D8B}"/>
              </a:ext>
            </a:extLst>
          </p:cNvPr>
          <p:cNvSpPr/>
          <p:nvPr userDrawn="1"/>
        </p:nvSpPr>
        <p:spPr>
          <a:xfrm>
            <a:off x="1663588"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1820487" y="372974"/>
            <a:ext cx="8603673" cy="443223"/>
          </a:xfrm>
          <a:prstGeom prst="rect">
            <a:avLst/>
          </a:prstGeo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7215C852-3DE3-4A9C-8C45-4684A8D4D83C}"/>
              </a:ext>
            </a:extLst>
          </p:cNvPr>
          <p:cNvSpPr>
            <a:spLocks noGrp="1"/>
          </p:cNvSpPr>
          <p:nvPr>
            <p:ph sz="quarter" idx="30"/>
          </p:nvPr>
        </p:nvSpPr>
        <p:spPr>
          <a:xfrm>
            <a:off x="1820334" y="1100863"/>
            <a:ext cx="10033735" cy="492583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5" name="Picture 4">
            <a:extLst>
              <a:ext uri="{FF2B5EF4-FFF2-40B4-BE49-F238E27FC236}">
                <a16:creationId xmlns:a16="http://schemas.microsoft.com/office/drawing/2014/main" id="{90C118E9-4E88-EEFE-BC88-AA66527405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9" name="Text Placeholder 10">
            <a:extLst>
              <a:ext uri="{FF2B5EF4-FFF2-40B4-BE49-F238E27FC236}">
                <a16:creationId xmlns:a16="http://schemas.microsoft.com/office/drawing/2014/main" id="{0FE2AF88-CD2C-F34F-ED91-C6AF03ED24EA}"/>
              </a:ext>
            </a:extLst>
          </p:cNvPr>
          <p:cNvSpPr>
            <a:spLocks noGrp="1"/>
          </p:cNvSpPr>
          <p:nvPr>
            <p:ph type="body" sz="quarter" idx="11" hasCustomPrompt="1"/>
          </p:nvPr>
        </p:nvSpPr>
        <p:spPr>
          <a:xfrm>
            <a:off x="1820334"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9F14F307-5ECD-7F22-DF07-ACDCA6ADD5F7}"/>
              </a:ext>
            </a:extLst>
          </p:cNvPr>
          <p:cNvSpPr>
            <a:spLocks noGrp="1"/>
          </p:cNvSpPr>
          <p:nvPr>
            <p:ph type="sldNum" sz="quarter" idx="31"/>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2891592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Diagonal">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851420-986A-3C09-1E36-2874580D6950}"/>
              </a:ext>
            </a:extLst>
          </p:cNvPr>
          <p:cNvGrpSpPr/>
          <p:nvPr userDrawn="1"/>
        </p:nvGrpSpPr>
        <p:grpSpPr>
          <a:xfrm>
            <a:off x="0" y="0"/>
            <a:ext cx="12191995" cy="6868800"/>
            <a:chOff x="0" y="0"/>
            <a:chExt cx="12191995" cy="6865620"/>
          </a:xfrm>
        </p:grpSpPr>
        <p:sp>
          <p:nvSpPr>
            <p:cNvPr id="15" name="Rectangle 14">
              <a:extLst>
                <a:ext uri="{FF2B5EF4-FFF2-40B4-BE49-F238E27FC236}">
                  <a16:creationId xmlns:a16="http://schemas.microsoft.com/office/drawing/2014/main" id="{98A37088-A405-AEDC-3A5C-A237545B04F2}"/>
                </a:ext>
              </a:extLst>
            </p:cNvPr>
            <p:cNvSpPr/>
            <p:nvPr userDrawn="1"/>
          </p:nvSpPr>
          <p:spPr>
            <a:xfrm>
              <a:off x="0" y="0"/>
              <a:ext cx="12191995" cy="6865620"/>
            </a:xfrm>
            <a:custGeom>
              <a:avLst/>
              <a:gdLst>
                <a:gd name="connsiteX0" fmla="*/ 0 w 12191995"/>
                <a:gd name="connsiteY0" fmla="*/ 0 h 6858000"/>
                <a:gd name="connsiteX1" fmla="*/ 12191995 w 12191995"/>
                <a:gd name="connsiteY1" fmla="*/ 0 h 6858000"/>
                <a:gd name="connsiteX2" fmla="*/ 12191995 w 12191995"/>
                <a:gd name="connsiteY2" fmla="*/ 6858000 h 6858000"/>
                <a:gd name="connsiteX3" fmla="*/ 0 w 12191995"/>
                <a:gd name="connsiteY3" fmla="*/ 6858000 h 6858000"/>
                <a:gd name="connsiteX4" fmla="*/ 0 w 12191995"/>
                <a:gd name="connsiteY4" fmla="*/ 0 h 6858000"/>
                <a:gd name="connsiteX0" fmla="*/ 0 w 12191995"/>
                <a:gd name="connsiteY0" fmla="*/ 0 h 6865620"/>
                <a:gd name="connsiteX1" fmla="*/ 12191995 w 12191995"/>
                <a:gd name="connsiteY1" fmla="*/ 0 h 6865620"/>
                <a:gd name="connsiteX2" fmla="*/ 10126975 w 12191995"/>
                <a:gd name="connsiteY2" fmla="*/ 6865620 h 6865620"/>
                <a:gd name="connsiteX3" fmla="*/ 0 w 12191995"/>
                <a:gd name="connsiteY3" fmla="*/ 6858000 h 6865620"/>
                <a:gd name="connsiteX4" fmla="*/ 0 w 12191995"/>
                <a:gd name="connsiteY4" fmla="*/ 0 h 6865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5" h="6865620">
                  <a:moveTo>
                    <a:pt x="0" y="0"/>
                  </a:moveTo>
                  <a:lnTo>
                    <a:pt x="12191995" y="0"/>
                  </a:lnTo>
                  <a:lnTo>
                    <a:pt x="10126975" y="6865620"/>
                  </a:lnTo>
                  <a:lnTo>
                    <a:pt x="0" y="6858000"/>
                  </a:lnTo>
                  <a:lnTo>
                    <a:pt x="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B98377A-1D72-1322-3475-BBFA49B9034C}"/>
                </a:ext>
              </a:extLst>
            </p:cNvPr>
            <p:cNvSpPr/>
            <p:nvPr userDrawn="1"/>
          </p:nvSpPr>
          <p:spPr>
            <a:xfrm>
              <a:off x="11208026" y="886583"/>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0">
              <a:extLst>
                <a:ext uri="{FF2B5EF4-FFF2-40B4-BE49-F238E27FC236}">
                  <a16:creationId xmlns:a16="http://schemas.microsoft.com/office/drawing/2014/main" id="{197CD8A9-1E46-60F7-8DDC-0B74316FAC13}"/>
                </a:ext>
              </a:extLst>
            </p:cNvPr>
            <p:cNvSpPr/>
            <p:nvPr userDrawn="1"/>
          </p:nvSpPr>
          <p:spPr>
            <a:xfrm>
              <a:off x="10651434" y="2274555"/>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3">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grpSp>
      <p:sp>
        <p:nvSpPr>
          <p:cNvPr id="14" name="Rectangle 13">
            <a:extLst>
              <a:ext uri="{FF2B5EF4-FFF2-40B4-BE49-F238E27FC236}">
                <a16:creationId xmlns:a16="http://schemas.microsoft.com/office/drawing/2014/main" id="{1A937FA9-8F83-4DA5-A25E-40996A9C2B62}"/>
              </a:ext>
            </a:extLst>
          </p:cNvPr>
          <p:cNvSpPr/>
          <p:nvPr userDrawn="1"/>
        </p:nvSpPr>
        <p:spPr>
          <a:xfrm>
            <a:off x="192088" y="368300"/>
            <a:ext cx="138541"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itle Placeholder 1">
            <a:extLst>
              <a:ext uri="{FF2B5EF4-FFF2-40B4-BE49-F238E27FC236}">
                <a16:creationId xmlns:a16="http://schemas.microsoft.com/office/drawing/2014/main" id="{9CEAFA75-52E8-4E36-A76B-FBE91A9F6AA0}"/>
              </a:ext>
            </a:extLst>
          </p:cNvPr>
          <p:cNvSpPr>
            <a:spLocks noGrp="1"/>
          </p:cNvSpPr>
          <p:nvPr>
            <p:ph type="title"/>
          </p:nvPr>
        </p:nvSpPr>
        <p:spPr>
          <a:xfrm>
            <a:off x="330629" y="372730"/>
            <a:ext cx="10072328"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7" name="Content Placeholder 6">
            <a:extLst>
              <a:ext uri="{FF2B5EF4-FFF2-40B4-BE49-F238E27FC236}">
                <a16:creationId xmlns:a16="http://schemas.microsoft.com/office/drawing/2014/main" id="{BF89763F-CD48-4102-A5AB-3A154BFEB58D}"/>
              </a:ext>
            </a:extLst>
          </p:cNvPr>
          <p:cNvSpPr>
            <a:spLocks noGrp="1"/>
          </p:cNvSpPr>
          <p:nvPr>
            <p:ph sz="quarter" idx="30"/>
          </p:nvPr>
        </p:nvSpPr>
        <p:spPr>
          <a:xfrm>
            <a:off x="330628" y="1170305"/>
            <a:ext cx="9531631" cy="49422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2" name="Picture 1">
            <a:extLst>
              <a:ext uri="{FF2B5EF4-FFF2-40B4-BE49-F238E27FC236}">
                <a16:creationId xmlns:a16="http://schemas.microsoft.com/office/drawing/2014/main" id="{C611A3DA-B14C-8E92-C6B1-8C701697E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6310" y="1"/>
            <a:ext cx="1221837" cy="868296"/>
          </a:xfrm>
          <a:prstGeom prst="rect">
            <a:avLst/>
          </a:prstGeom>
        </p:spPr>
      </p:pic>
      <p:sp>
        <p:nvSpPr>
          <p:cNvPr id="8" name="Text Placeholder 10">
            <a:extLst>
              <a:ext uri="{FF2B5EF4-FFF2-40B4-BE49-F238E27FC236}">
                <a16:creationId xmlns:a16="http://schemas.microsoft.com/office/drawing/2014/main" id="{A0188792-27D8-3545-C9D6-C573E9AFAD87}"/>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5D4752F9-9CF8-AF29-987E-7A8FC0F1E717}"/>
              </a:ext>
            </a:extLst>
          </p:cNvPr>
          <p:cNvSpPr>
            <a:spLocks noGrp="1"/>
          </p:cNvSpPr>
          <p:nvPr>
            <p:ph type="sldNum" sz="quarter" idx="31"/>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18518029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Content Half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EA0442-E5C6-4F18-8117-C4A808112282}"/>
              </a:ext>
            </a:extLst>
          </p:cNvPr>
          <p:cNvSpPr/>
          <p:nvPr userDrawn="1"/>
        </p:nvSpPr>
        <p:spPr>
          <a:xfrm>
            <a:off x="-17785" y="0"/>
            <a:ext cx="669217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Rectangle 11">
            <a:extLst>
              <a:ext uri="{FF2B5EF4-FFF2-40B4-BE49-F238E27FC236}">
                <a16:creationId xmlns:a16="http://schemas.microsoft.com/office/drawing/2014/main" id="{7CE7F5CB-901C-446F-8929-24085A4B76FD}"/>
              </a:ext>
            </a:extLst>
          </p:cNvPr>
          <p:cNvSpPr/>
          <p:nvPr userDrawn="1"/>
        </p:nvSpPr>
        <p:spPr>
          <a:xfrm>
            <a:off x="192088" y="368300"/>
            <a:ext cx="139657" cy="3570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7146412A-F2F0-4968-9907-F59024AED5D3}"/>
              </a:ext>
            </a:extLst>
          </p:cNvPr>
          <p:cNvSpPr>
            <a:spLocks noGrp="1"/>
          </p:cNvSpPr>
          <p:nvPr>
            <p:ph type="title"/>
          </p:nvPr>
        </p:nvSpPr>
        <p:spPr>
          <a:xfrm>
            <a:off x="330630" y="376538"/>
            <a:ext cx="5765366" cy="969148"/>
          </a:xfr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BFCFD4F0-9662-4905-8CB7-64C9324064F0}"/>
              </a:ext>
            </a:extLst>
          </p:cNvPr>
          <p:cNvSpPr>
            <a:spLocks noGrp="1"/>
          </p:cNvSpPr>
          <p:nvPr>
            <p:ph sz="quarter" idx="30"/>
          </p:nvPr>
        </p:nvSpPr>
        <p:spPr>
          <a:xfrm>
            <a:off x="330176" y="1381183"/>
            <a:ext cx="5765824" cy="47846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Picture 7">
            <a:extLst>
              <a:ext uri="{FF2B5EF4-FFF2-40B4-BE49-F238E27FC236}">
                <a16:creationId xmlns:a16="http://schemas.microsoft.com/office/drawing/2014/main" id="{A0C8E45D-972E-9F41-8279-3B69F8E532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10" name="Text Placeholder 10">
            <a:extLst>
              <a:ext uri="{FF2B5EF4-FFF2-40B4-BE49-F238E27FC236}">
                <a16:creationId xmlns:a16="http://schemas.microsoft.com/office/drawing/2014/main" id="{57B4F265-0E1D-5BF2-A3AD-52400129893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40D2A5E7-5E5B-2BB7-4492-F05D3C0EA80C}"/>
              </a:ext>
            </a:extLst>
          </p:cNvPr>
          <p:cNvSpPr>
            <a:spLocks noGrp="1"/>
          </p:cNvSpPr>
          <p:nvPr>
            <p:ph type="sldNum" sz="quarter" idx="31"/>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19852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 Point ">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C39A4794-F2B0-40C5-A78A-A1634D65D5B4}"/>
              </a:ext>
            </a:extLst>
          </p:cNvPr>
          <p:cNvSpPr/>
          <p:nvPr userDrawn="1"/>
        </p:nvSpPr>
        <p:spPr>
          <a:xfrm>
            <a:off x="-37322" y="-34810"/>
            <a:ext cx="12241763" cy="6947859"/>
          </a:xfrm>
          <a:custGeom>
            <a:avLst/>
            <a:gdLst>
              <a:gd name="connsiteX0" fmla="*/ 0 w 4730621"/>
              <a:gd name="connsiteY0" fmla="*/ 1734425 h 3468849"/>
              <a:gd name="connsiteX1" fmla="*/ 867212 w 4730621"/>
              <a:gd name="connsiteY1" fmla="*/ 1 h 3468849"/>
              <a:gd name="connsiteX2" fmla="*/ 3863409 w 4730621"/>
              <a:gd name="connsiteY2" fmla="*/ 1 h 3468849"/>
              <a:gd name="connsiteX3" fmla="*/ 4730621 w 4730621"/>
              <a:gd name="connsiteY3" fmla="*/ 1734425 h 3468849"/>
              <a:gd name="connsiteX4" fmla="*/ 3863409 w 4730621"/>
              <a:gd name="connsiteY4" fmla="*/ 3468848 h 3468849"/>
              <a:gd name="connsiteX5" fmla="*/ 867212 w 4730621"/>
              <a:gd name="connsiteY5" fmla="*/ 3468848 h 3468849"/>
              <a:gd name="connsiteX6" fmla="*/ 0 w 4730621"/>
              <a:gd name="connsiteY6" fmla="*/ 1734425 h 3468849"/>
              <a:gd name="connsiteX0" fmla="*/ 0 w 7576457"/>
              <a:gd name="connsiteY0" fmla="*/ 0 h 4477623"/>
              <a:gd name="connsiteX1" fmla="*/ 3713048 w 7576457"/>
              <a:gd name="connsiteY1" fmla="*/ 1008776 h 4477623"/>
              <a:gd name="connsiteX2" fmla="*/ 6709245 w 7576457"/>
              <a:gd name="connsiteY2" fmla="*/ 1008776 h 4477623"/>
              <a:gd name="connsiteX3" fmla="*/ 7576457 w 7576457"/>
              <a:gd name="connsiteY3" fmla="*/ 2743200 h 4477623"/>
              <a:gd name="connsiteX4" fmla="*/ 6709245 w 7576457"/>
              <a:gd name="connsiteY4" fmla="*/ 4477623 h 4477623"/>
              <a:gd name="connsiteX5" fmla="*/ 3713048 w 7576457"/>
              <a:gd name="connsiteY5" fmla="*/ 4477623 h 4477623"/>
              <a:gd name="connsiteX6" fmla="*/ 0 w 7576457"/>
              <a:gd name="connsiteY6" fmla="*/ 0 h 4477623"/>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6787 w 7576457"/>
              <a:gd name="connsiteY5" fmla="*/ 3263573 h 4504545"/>
              <a:gd name="connsiteX6" fmla="*/ 0 w 7576457"/>
              <a:gd name="connsiteY6" fmla="*/ 26922 h 4504545"/>
              <a:gd name="connsiteX0" fmla="*/ 0 w 7576457"/>
              <a:gd name="connsiteY0" fmla="*/ 26922 h 6883851"/>
              <a:gd name="connsiteX1" fmla="*/ 4963350 w 7576457"/>
              <a:gd name="connsiteY1" fmla="*/ 0 h 6883851"/>
              <a:gd name="connsiteX2" fmla="*/ 6709245 w 7576457"/>
              <a:gd name="connsiteY2" fmla="*/ 1035698 h 6883851"/>
              <a:gd name="connsiteX3" fmla="*/ 7576457 w 7576457"/>
              <a:gd name="connsiteY3" fmla="*/ 2770122 h 6883851"/>
              <a:gd name="connsiteX4" fmla="*/ 6447987 w 7576457"/>
              <a:gd name="connsiteY4" fmla="*/ 6883851 h 6883851"/>
              <a:gd name="connsiteX5" fmla="*/ 36787 w 7576457"/>
              <a:gd name="connsiteY5" fmla="*/ 3263573 h 6883851"/>
              <a:gd name="connsiteX6" fmla="*/ 0 w 7576457"/>
              <a:gd name="connsiteY6" fmla="*/ 26922 h 6883851"/>
              <a:gd name="connsiteX0" fmla="*/ 0 w 12241763"/>
              <a:gd name="connsiteY0" fmla="*/ 26922 h 6894252"/>
              <a:gd name="connsiteX1" fmla="*/ 4963350 w 12241763"/>
              <a:gd name="connsiteY1" fmla="*/ 0 h 6894252"/>
              <a:gd name="connsiteX2" fmla="*/ 6709245 w 12241763"/>
              <a:gd name="connsiteY2" fmla="*/ 1035698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26922 h 6894252"/>
              <a:gd name="connsiteX1" fmla="*/ 4963350 w 12241763"/>
              <a:gd name="connsiteY1" fmla="*/ 0 h 6894252"/>
              <a:gd name="connsiteX2" fmla="*/ 12223637 w 12241763"/>
              <a:gd name="connsiteY2" fmla="*/ 4273421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0 h 6894762"/>
              <a:gd name="connsiteX1" fmla="*/ 4963350 w 12241763"/>
              <a:gd name="connsiteY1" fmla="*/ 510 h 6894762"/>
              <a:gd name="connsiteX2" fmla="*/ 12223637 w 12241763"/>
              <a:gd name="connsiteY2" fmla="*/ 4273931 h 6894762"/>
              <a:gd name="connsiteX3" fmla="*/ 12241763 w 12241763"/>
              <a:gd name="connsiteY3" fmla="*/ 6894762 h 6894762"/>
              <a:gd name="connsiteX4" fmla="*/ 6447987 w 12241763"/>
              <a:gd name="connsiteY4" fmla="*/ 6884361 h 6894762"/>
              <a:gd name="connsiteX5" fmla="*/ 36787 w 12241763"/>
              <a:gd name="connsiteY5" fmla="*/ 3264083 h 6894762"/>
              <a:gd name="connsiteX6" fmla="*/ 0 w 12241763"/>
              <a:gd name="connsiteY6" fmla="*/ 0 h 6894762"/>
              <a:gd name="connsiteX0" fmla="*/ 0 w 12241763"/>
              <a:gd name="connsiteY0" fmla="*/ 17778 h 6912540"/>
              <a:gd name="connsiteX1" fmla="*/ 4926774 w 12241763"/>
              <a:gd name="connsiteY1" fmla="*/ 0 h 6912540"/>
              <a:gd name="connsiteX2" fmla="*/ 12223637 w 12241763"/>
              <a:gd name="connsiteY2" fmla="*/ 4291709 h 6912540"/>
              <a:gd name="connsiteX3" fmla="*/ 12241763 w 12241763"/>
              <a:gd name="connsiteY3" fmla="*/ 6912540 h 6912540"/>
              <a:gd name="connsiteX4" fmla="*/ 6447987 w 12241763"/>
              <a:gd name="connsiteY4" fmla="*/ 6902139 h 6912540"/>
              <a:gd name="connsiteX5" fmla="*/ 36787 w 12241763"/>
              <a:gd name="connsiteY5" fmla="*/ 3281861 h 6912540"/>
              <a:gd name="connsiteX6" fmla="*/ 0 w 12241763"/>
              <a:gd name="connsiteY6" fmla="*/ 17778 h 6912540"/>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36787 w 12241763"/>
              <a:gd name="connsiteY5" fmla="*/ 3281861 h 6947859"/>
              <a:gd name="connsiteX6" fmla="*/ 0 w 12241763"/>
              <a:gd name="connsiteY6" fmla="*/ 17778 h 6947859"/>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211 w 12241763"/>
              <a:gd name="connsiteY5" fmla="*/ 3263573 h 6947859"/>
              <a:gd name="connsiteX6" fmla="*/ 0 w 12241763"/>
              <a:gd name="connsiteY6" fmla="*/ 17778 h 69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1763" h="6947859">
                <a:moveTo>
                  <a:pt x="0" y="17778"/>
                </a:moveTo>
                <a:lnTo>
                  <a:pt x="4926774" y="0"/>
                </a:lnTo>
                <a:lnTo>
                  <a:pt x="12223637" y="4291709"/>
                </a:lnTo>
                <a:lnTo>
                  <a:pt x="12241763" y="6912540"/>
                </a:lnTo>
                <a:lnTo>
                  <a:pt x="6511995" y="6947859"/>
                </a:lnTo>
                <a:lnTo>
                  <a:pt x="211" y="3263573"/>
                </a:lnTo>
                <a:cubicBezTo>
                  <a:pt x="141" y="2181641"/>
                  <a:pt x="70" y="1099710"/>
                  <a:pt x="0" y="17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11">
            <a:extLst>
              <a:ext uri="{FF2B5EF4-FFF2-40B4-BE49-F238E27FC236}">
                <a16:creationId xmlns:a16="http://schemas.microsoft.com/office/drawing/2014/main" id="{C40C119D-11C9-4CC9-9AAE-F0422957A68B}"/>
              </a:ext>
            </a:extLst>
          </p:cNvPr>
          <p:cNvSpPr>
            <a:spLocks noGrp="1"/>
          </p:cNvSpPr>
          <p:nvPr>
            <p:ph type="body" sz="quarter" idx="31" hasCustomPrompt="1"/>
          </p:nvPr>
        </p:nvSpPr>
        <p:spPr>
          <a:xfrm>
            <a:off x="551861" y="1616401"/>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4" name="Text Placeholder 11">
            <a:extLst>
              <a:ext uri="{FF2B5EF4-FFF2-40B4-BE49-F238E27FC236}">
                <a16:creationId xmlns:a16="http://schemas.microsoft.com/office/drawing/2014/main" id="{27A89C0D-61FD-4B30-A721-AE9B12A27CE7}"/>
              </a:ext>
            </a:extLst>
          </p:cNvPr>
          <p:cNvSpPr>
            <a:spLocks noGrp="1"/>
          </p:cNvSpPr>
          <p:nvPr>
            <p:ph type="body" sz="quarter" idx="32" hasCustomPrompt="1"/>
          </p:nvPr>
        </p:nvSpPr>
        <p:spPr>
          <a:xfrm>
            <a:off x="2005113" y="2800559"/>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5" name="Text Placeholder 11">
            <a:extLst>
              <a:ext uri="{FF2B5EF4-FFF2-40B4-BE49-F238E27FC236}">
                <a16:creationId xmlns:a16="http://schemas.microsoft.com/office/drawing/2014/main" id="{05CF6FAB-6FBE-4B28-959D-F263F27FBC55}"/>
              </a:ext>
            </a:extLst>
          </p:cNvPr>
          <p:cNvSpPr>
            <a:spLocks noGrp="1"/>
          </p:cNvSpPr>
          <p:nvPr>
            <p:ph type="body" sz="quarter" idx="33" hasCustomPrompt="1"/>
          </p:nvPr>
        </p:nvSpPr>
        <p:spPr>
          <a:xfrm>
            <a:off x="3431730" y="3984717"/>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7" name="Text Placeholder 11">
            <a:extLst>
              <a:ext uri="{FF2B5EF4-FFF2-40B4-BE49-F238E27FC236}">
                <a16:creationId xmlns:a16="http://schemas.microsoft.com/office/drawing/2014/main" id="{E931B150-1E22-4D5E-B979-CA34E08823EE}"/>
              </a:ext>
            </a:extLst>
          </p:cNvPr>
          <p:cNvSpPr>
            <a:spLocks noGrp="1"/>
          </p:cNvSpPr>
          <p:nvPr>
            <p:ph type="body" sz="quarter" idx="34" hasCustomPrompt="1"/>
          </p:nvPr>
        </p:nvSpPr>
        <p:spPr>
          <a:xfrm>
            <a:off x="4875515" y="5168875"/>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 Click to edit Master text tyle</a:t>
            </a:r>
          </a:p>
        </p:txBody>
      </p:sp>
      <p:sp>
        <p:nvSpPr>
          <p:cNvPr id="19" name="Rectangle 18">
            <a:extLst>
              <a:ext uri="{FF2B5EF4-FFF2-40B4-BE49-F238E27FC236}">
                <a16:creationId xmlns:a16="http://schemas.microsoft.com/office/drawing/2014/main" id="{F71FC41F-FB89-4DEF-B7E4-A5FB740E2F14}"/>
              </a:ext>
            </a:extLst>
          </p:cNvPr>
          <p:cNvSpPr/>
          <p:nvPr userDrawn="1"/>
        </p:nvSpPr>
        <p:spPr>
          <a:xfrm>
            <a:off x="412321"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97480F00-D2DD-4274-A683-37C0AEB4534E}"/>
              </a:ext>
            </a:extLst>
          </p:cNvPr>
          <p:cNvSpPr>
            <a:spLocks noGrp="1"/>
          </p:cNvSpPr>
          <p:nvPr>
            <p:ph type="title"/>
          </p:nvPr>
        </p:nvSpPr>
        <p:spPr>
          <a:xfrm>
            <a:off x="569220" y="378682"/>
            <a:ext cx="5108373" cy="989228"/>
          </a:xfrm>
        </p:spPr>
        <p:txBody>
          <a:bodyPr>
            <a:noAutofit/>
          </a:bodyPr>
          <a:lstStyle>
            <a:lvl1pPr>
              <a:defRPr sz="4000">
                <a:solidFill>
                  <a:schemeClr val="tx1"/>
                </a:solidFill>
              </a:defRPr>
            </a:lvl1pPr>
          </a:lstStyle>
          <a:p>
            <a:r>
              <a:rPr lang="en-US" noProof="0"/>
              <a:t>Click to edit Master title style</a:t>
            </a:r>
            <a:endParaRPr lang="en-GB" noProof="0"/>
          </a:p>
        </p:txBody>
      </p:sp>
      <p:pic>
        <p:nvPicPr>
          <p:cNvPr id="7" name="Picture 6">
            <a:extLst>
              <a:ext uri="{FF2B5EF4-FFF2-40B4-BE49-F238E27FC236}">
                <a16:creationId xmlns:a16="http://schemas.microsoft.com/office/drawing/2014/main" id="{B68AE241-FBD6-6EA9-5053-84DFBC9621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10" name="Text Placeholder 10">
            <a:extLst>
              <a:ext uri="{FF2B5EF4-FFF2-40B4-BE49-F238E27FC236}">
                <a16:creationId xmlns:a16="http://schemas.microsoft.com/office/drawing/2014/main" id="{BBE23930-C003-8547-CA4D-9F40353C606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93CEFFC1-0068-CB66-0E57-DF754FBF0F88}"/>
              </a:ext>
            </a:extLst>
          </p:cNvPr>
          <p:cNvSpPr>
            <a:spLocks noGrp="1"/>
          </p:cNvSpPr>
          <p:nvPr>
            <p:ph type="sldNum" sz="quarter" idx="35"/>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1047888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 Step Blocks with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F8E89F-F3DE-3E59-1D03-53870E116818}"/>
              </a:ext>
            </a:extLst>
          </p:cNvPr>
          <p:cNvSpPr/>
          <p:nvPr userDrawn="1"/>
        </p:nvSpPr>
        <p:spPr>
          <a:xfrm>
            <a:off x="-9522" y="0"/>
            <a:ext cx="1219199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Rectangle 18">
            <a:extLst>
              <a:ext uri="{FF2B5EF4-FFF2-40B4-BE49-F238E27FC236}">
                <a16:creationId xmlns:a16="http://schemas.microsoft.com/office/drawing/2014/main" id="{3B95E85B-397D-4049-86BB-5307129C174E}"/>
              </a:ext>
            </a:extLst>
          </p:cNvPr>
          <p:cNvSpPr/>
          <p:nvPr userDrawn="1"/>
        </p:nvSpPr>
        <p:spPr>
          <a:xfrm rot="2700000">
            <a:off x="568436" y="1429382"/>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Rectangle 19">
            <a:extLst>
              <a:ext uri="{FF2B5EF4-FFF2-40B4-BE49-F238E27FC236}">
                <a16:creationId xmlns:a16="http://schemas.microsoft.com/office/drawing/2014/main" id="{17F98C36-5CDE-40D6-A3CE-D33A29BF1611}"/>
              </a:ext>
            </a:extLst>
          </p:cNvPr>
          <p:cNvSpPr/>
          <p:nvPr userDrawn="1"/>
        </p:nvSpPr>
        <p:spPr>
          <a:xfrm rot="2700000">
            <a:off x="4054587" y="1429382"/>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Rectangle 20">
            <a:extLst>
              <a:ext uri="{FF2B5EF4-FFF2-40B4-BE49-F238E27FC236}">
                <a16:creationId xmlns:a16="http://schemas.microsoft.com/office/drawing/2014/main" id="{619B4162-6530-4140-B58A-BEDBB22DEF71}"/>
              </a:ext>
            </a:extLst>
          </p:cNvPr>
          <p:cNvSpPr/>
          <p:nvPr userDrawn="1"/>
        </p:nvSpPr>
        <p:spPr>
          <a:xfrm rot="2700000">
            <a:off x="7540738" y="1429382"/>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Rectangle 21">
            <a:extLst>
              <a:ext uri="{FF2B5EF4-FFF2-40B4-BE49-F238E27FC236}">
                <a16:creationId xmlns:a16="http://schemas.microsoft.com/office/drawing/2014/main" id="{9A8402FA-FFD7-40C0-A2CA-6FA835FAFC7B}"/>
              </a:ext>
            </a:extLst>
          </p:cNvPr>
          <p:cNvSpPr/>
          <p:nvPr userDrawn="1"/>
        </p:nvSpPr>
        <p:spPr>
          <a:xfrm rot="2700000">
            <a:off x="2330560" y="3173939"/>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3" name="Rectangle 22">
            <a:extLst>
              <a:ext uri="{FF2B5EF4-FFF2-40B4-BE49-F238E27FC236}">
                <a16:creationId xmlns:a16="http://schemas.microsoft.com/office/drawing/2014/main" id="{67898E8C-722C-4A8A-9EE1-FF10C4FDECAF}"/>
              </a:ext>
            </a:extLst>
          </p:cNvPr>
          <p:cNvSpPr/>
          <p:nvPr userDrawn="1"/>
        </p:nvSpPr>
        <p:spPr>
          <a:xfrm rot="2700000">
            <a:off x="5816711" y="3173939"/>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4" name="Rectangle 23">
            <a:extLst>
              <a:ext uri="{FF2B5EF4-FFF2-40B4-BE49-F238E27FC236}">
                <a16:creationId xmlns:a16="http://schemas.microsoft.com/office/drawing/2014/main" id="{44A17ED8-0BF5-476D-BF83-F347E53040BF}"/>
              </a:ext>
            </a:extLst>
          </p:cNvPr>
          <p:cNvSpPr/>
          <p:nvPr userDrawn="1"/>
        </p:nvSpPr>
        <p:spPr>
          <a:xfrm rot="2700000">
            <a:off x="9302862" y="3173939"/>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6" name="Rectangle 25">
            <a:extLst>
              <a:ext uri="{FF2B5EF4-FFF2-40B4-BE49-F238E27FC236}">
                <a16:creationId xmlns:a16="http://schemas.microsoft.com/office/drawing/2014/main" id="{AE7FDF42-439C-49FD-9731-AF3BD5CD9511}"/>
              </a:ext>
            </a:extLst>
          </p:cNvPr>
          <p:cNvSpPr/>
          <p:nvPr userDrawn="1"/>
        </p:nvSpPr>
        <p:spPr>
          <a:xfrm rot="2700000">
            <a:off x="-1155591" y="3173939"/>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5">
            <a:extLst>
              <a:ext uri="{FF2B5EF4-FFF2-40B4-BE49-F238E27FC236}">
                <a16:creationId xmlns:a16="http://schemas.microsoft.com/office/drawing/2014/main" id="{99D99A1E-5562-4E81-BB47-02BE2A04A65B}"/>
              </a:ext>
            </a:extLst>
          </p:cNvPr>
          <p:cNvSpPr/>
          <p:nvPr userDrawn="1"/>
        </p:nvSpPr>
        <p:spPr>
          <a:xfrm rot="13500000">
            <a:off x="11017362" y="1424434"/>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icture Placeholder 33">
            <a:extLst>
              <a:ext uri="{FF2B5EF4-FFF2-40B4-BE49-F238E27FC236}">
                <a16:creationId xmlns:a16="http://schemas.microsoft.com/office/drawing/2014/main" id="{DFDE4F05-9D29-4FEC-932C-5ECDE7BF6915}"/>
              </a:ext>
            </a:extLst>
          </p:cNvPr>
          <p:cNvSpPr>
            <a:spLocks noGrp="1"/>
          </p:cNvSpPr>
          <p:nvPr>
            <p:ph type="pic" sz="quarter" idx="38" hasCustomPrompt="1"/>
          </p:nvPr>
        </p:nvSpPr>
        <p:spPr>
          <a:xfrm>
            <a:off x="822320" y="1964067"/>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29" name="Picture Placeholder 33">
            <a:extLst>
              <a:ext uri="{FF2B5EF4-FFF2-40B4-BE49-F238E27FC236}">
                <a16:creationId xmlns:a16="http://schemas.microsoft.com/office/drawing/2014/main" id="{77F201DE-A77F-4A4C-B848-5C67A8C26AE5}"/>
              </a:ext>
            </a:extLst>
          </p:cNvPr>
          <p:cNvSpPr>
            <a:spLocks noGrp="1"/>
          </p:cNvSpPr>
          <p:nvPr>
            <p:ph type="pic" sz="quarter" idx="39" hasCustomPrompt="1"/>
          </p:nvPr>
        </p:nvSpPr>
        <p:spPr>
          <a:xfrm>
            <a:off x="4308471"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0" name="Picture Placeholder 33">
            <a:extLst>
              <a:ext uri="{FF2B5EF4-FFF2-40B4-BE49-F238E27FC236}">
                <a16:creationId xmlns:a16="http://schemas.microsoft.com/office/drawing/2014/main" id="{5E3D4D22-B4D2-4C50-8FAA-A76F41A7DCB0}"/>
              </a:ext>
            </a:extLst>
          </p:cNvPr>
          <p:cNvSpPr>
            <a:spLocks noGrp="1"/>
          </p:cNvSpPr>
          <p:nvPr>
            <p:ph type="pic" sz="quarter" idx="40" hasCustomPrompt="1"/>
          </p:nvPr>
        </p:nvSpPr>
        <p:spPr>
          <a:xfrm>
            <a:off x="7789859"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1" name="Picture Placeholder 33">
            <a:extLst>
              <a:ext uri="{FF2B5EF4-FFF2-40B4-BE49-F238E27FC236}">
                <a16:creationId xmlns:a16="http://schemas.microsoft.com/office/drawing/2014/main" id="{122CEC1E-9FFD-4A98-B80A-B1BEE233372F}"/>
              </a:ext>
            </a:extLst>
          </p:cNvPr>
          <p:cNvSpPr>
            <a:spLocks noGrp="1"/>
          </p:cNvSpPr>
          <p:nvPr>
            <p:ph type="pic" sz="quarter" idx="41" hasCustomPrompt="1"/>
          </p:nvPr>
        </p:nvSpPr>
        <p:spPr>
          <a:xfrm>
            <a:off x="2555870"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2" name="Picture Placeholder 33">
            <a:extLst>
              <a:ext uri="{FF2B5EF4-FFF2-40B4-BE49-F238E27FC236}">
                <a16:creationId xmlns:a16="http://schemas.microsoft.com/office/drawing/2014/main" id="{78470C70-7AD5-4A1D-BE1F-6F5F11EBA8E1}"/>
              </a:ext>
            </a:extLst>
          </p:cNvPr>
          <p:cNvSpPr>
            <a:spLocks noGrp="1"/>
          </p:cNvSpPr>
          <p:nvPr>
            <p:ph type="pic" sz="quarter" idx="42" hasCustomPrompt="1"/>
          </p:nvPr>
        </p:nvSpPr>
        <p:spPr>
          <a:xfrm>
            <a:off x="6042021" y="3739614"/>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33" name="Picture Placeholder 33">
            <a:extLst>
              <a:ext uri="{FF2B5EF4-FFF2-40B4-BE49-F238E27FC236}">
                <a16:creationId xmlns:a16="http://schemas.microsoft.com/office/drawing/2014/main" id="{D90B03F8-CFA8-49C6-BC1B-962A1B68229D}"/>
              </a:ext>
            </a:extLst>
          </p:cNvPr>
          <p:cNvSpPr>
            <a:spLocks noGrp="1"/>
          </p:cNvSpPr>
          <p:nvPr>
            <p:ph type="pic" sz="quarter" idx="43" hasCustomPrompt="1"/>
          </p:nvPr>
        </p:nvSpPr>
        <p:spPr>
          <a:xfrm>
            <a:off x="9523409"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4" name="Text Placeholder 31">
            <a:extLst>
              <a:ext uri="{FF2B5EF4-FFF2-40B4-BE49-F238E27FC236}">
                <a16:creationId xmlns:a16="http://schemas.microsoft.com/office/drawing/2014/main" id="{B815717A-4E7C-4CE4-A059-A91F24B6E576}"/>
              </a:ext>
            </a:extLst>
          </p:cNvPr>
          <p:cNvSpPr>
            <a:spLocks noGrp="1"/>
          </p:cNvSpPr>
          <p:nvPr>
            <p:ph type="body" sz="quarter" idx="14" hasCustomPrompt="1"/>
          </p:nvPr>
        </p:nvSpPr>
        <p:spPr>
          <a:xfrm rot="2700000">
            <a:off x="1308288" y="2015004"/>
            <a:ext cx="2333032" cy="216083"/>
          </a:xfrm>
        </p:spPr>
        <p:txBody>
          <a:bodyPr>
            <a:normAutofit/>
          </a:bodyPr>
          <a:lstStyle>
            <a:lvl1pPr marL="0" indent="0" algn="ctr">
              <a:buNone/>
              <a:defRPr sz="1100" cap="all" baseline="0">
                <a:solidFill>
                  <a:schemeClr val="tx1"/>
                </a:solidFill>
                <a:latin typeface="+mj-lt"/>
              </a:defRPr>
            </a:lvl1pPr>
          </a:lstStyle>
          <a:p>
            <a:pPr lvl="0"/>
            <a:r>
              <a:rPr lang="en-GB" noProof="0"/>
              <a:t>Step one - title</a:t>
            </a:r>
          </a:p>
        </p:txBody>
      </p:sp>
      <p:sp>
        <p:nvSpPr>
          <p:cNvPr id="35" name="Text Placeholder 31">
            <a:extLst>
              <a:ext uri="{FF2B5EF4-FFF2-40B4-BE49-F238E27FC236}">
                <a16:creationId xmlns:a16="http://schemas.microsoft.com/office/drawing/2014/main" id="{296FAB1A-8008-424F-A291-BBF6905982F7}"/>
              </a:ext>
            </a:extLst>
          </p:cNvPr>
          <p:cNvSpPr>
            <a:spLocks noGrp="1"/>
          </p:cNvSpPr>
          <p:nvPr>
            <p:ph type="body" sz="quarter" idx="44" hasCustomPrompt="1"/>
          </p:nvPr>
        </p:nvSpPr>
        <p:spPr>
          <a:xfrm rot="2700000">
            <a:off x="3063038" y="3759558"/>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two - title</a:t>
            </a:r>
          </a:p>
        </p:txBody>
      </p:sp>
      <p:sp>
        <p:nvSpPr>
          <p:cNvPr id="36" name="Text Placeholder 31">
            <a:extLst>
              <a:ext uri="{FF2B5EF4-FFF2-40B4-BE49-F238E27FC236}">
                <a16:creationId xmlns:a16="http://schemas.microsoft.com/office/drawing/2014/main" id="{48B5DA4F-6EB1-4973-9430-D0C0680EB474}"/>
              </a:ext>
            </a:extLst>
          </p:cNvPr>
          <p:cNvSpPr>
            <a:spLocks noGrp="1"/>
          </p:cNvSpPr>
          <p:nvPr>
            <p:ph type="body" sz="quarter" idx="45" hasCustomPrompt="1"/>
          </p:nvPr>
        </p:nvSpPr>
        <p:spPr>
          <a:xfrm rot="2700000">
            <a:off x="4796376"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three - title</a:t>
            </a:r>
          </a:p>
        </p:txBody>
      </p:sp>
      <p:sp>
        <p:nvSpPr>
          <p:cNvPr id="37" name="Text Placeholder 31">
            <a:extLst>
              <a:ext uri="{FF2B5EF4-FFF2-40B4-BE49-F238E27FC236}">
                <a16:creationId xmlns:a16="http://schemas.microsoft.com/office/drawing/2014/main" id="{CAD50298-6615-4ED0-B03B-7932A7A588AB}"/>
              </a:ext>
            </a:extLst>
          </p:cNvPr>
          <p:cNvSpPr>
            <a:spLocks noGrp="1"/>
          </p:cNvSpPr>
          <p:nvPr>
            <p:ph type="body" sz="quarter" idx="46" hasCustomPrompt="1"/>
          </p:nvPr>
        </p:nvSpPr>
        <p:spPr>
          <a:xfrm rot="2700000">
            <a:off x="6551125" y="3759559"/>
            <a:ext cx="2333032" cy="216083"/>
          </a:xfrm>
        </p:spPr>
        <p:txBody>
          <a:bodyPr>
            <a:noAutofit/>
          </a:bodyPr>
          <a:lstStyle>
            <a:lvl1pPr marL="0" indent="0" algn="ctr">
              <a:buNone/>
              <a:defRPr sz="1100" cap="all" baseline="0">
                <a:solidFill>
                  <a:schemeClr val="tx1"/>
                </a:solidFill>
                <a:latin typeface="+mj-lt"/>
              </a:defRPr>
            </a:lvl1pPr>
          </a:lstStyle>
          <a:p>
            <a:pPr lvl="0"/>
            <a:r>
              <a:rPr lang="en-GB" noProof="0"/>
              <a:t>Step four - title</a:t>
            </a:r>
          </a:p>
        </p:txBody>
      </p:sp>
      <p:sp>
        <p:nvSpPr>
          <p:cNvPr id="38" name="Text Placeholder 31">
            <a:extLst>
              <a:ext uri="{FF2B5EF4-FFF2-40B4-BE49-F238E27FC236}">
                <a16:creationId xmlns:a16="http://schemas.microsoft.com/office/drawing/2014/main" id="{280CF028-EA54-4DED-8D72-6E0375A5FB3D}"/>
              </a:ext>
            </a:extLst>
          </p:cNvPr>
          <p:cNvSpPr>
            <a:spLocks noGrp="1"/>
          </p:cNvSpPr>
          <p:nvPr>
            <p:ph type="body" sz="quarter" idx="47" hasCustomPrompt="1"/>
          </p:nvPr>
        </p:nvSpPr>
        <p:spPr>
          <a:xfrm rot="2700000">
            <a:off x="8290944"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five - title</a:t>
            </a:r>
          </a:p>
        </p:txBody>
      </p:sp>
      <p:sp>
        <p:nvSpPr>
          <p:cNvPr id="39" name="Text Placeholder 31">
            <a:extLst>
              <a:ext uri="{FF2B5EF4-FFF2-40B4-BE49-F238E27FC236}">
                <a16:creationId xmlns:a16="http://schemas.microsoft.com/office/drawing/2014/main" id="{CE757868-42DE-4D19-A846-0F58D0B7CCF2}"/>
              </a:ext>
            </a:extLst>
          </p:cNvPr>
          <p:cNvSpPr>
            <a:spLocks noGrp="1"/>
          </p:cNvSpPr>
          <p:nvPr>
            <p:ph type="body" sz="quarter" idx="48" hasCustomPrompt="1"/>
          </p:nvPr>
        </p:nvSpPr>
        <p:spPr>
          <a:xfrm rot="2700000">
            <a:off x="10045693" y="3759559"/>
            <a:ext cx="2333032" cy="216083"/>
          </a:xfrm>
        </p:spPr>
        <p:txBody>
          <a:bodyPr>
            <a:normAutofit/>
          </a:bodyPr>
          <a:lstStyle>
            <a:lvl1pPr marL="0" indent="0" algn="ctr">
              <a:buNone/>
              <a:defRPr sz="1100" cap="all" baseline="0">
                <a:solidFill>
                  <a:schemeClr val="bg1"/>
                </a:solidFill>
                <a:latin typeface="+mj-lt"/>
              </a:defRPr>
            </a:lvl1pPr>
          </a:lstStyle>
          <a:p>
            <a:pPr lvl="0"/>
            <a:r>
              <a:rPr lang="en-GB" noProof="0"/>
              <a:t>Step six - title</a:t>
            </a:r>
          </a:p>
        </p:txBody>
      </p:sp>
      <p:sp>
        <p:nvSpPr>
          <p:cNvPr id="3" name="Rectangle 2">
            <a:extLst>
              <a:ext uri="{FF2B5EF4-FFF2-40B4-BE49-F238E27FC236}">
                <a16:creationId xmlns:a16="http://schemas.microsoft.com/office/drawing/2014/main" id="{55327E1C-1884-B7F1-1BE5-E57524E921F0}"/>
              </a:ext>
            </a:extLst>
          </p:cNvPr>
          <p:cNvSpPr/>
          <p:nvPr userDrawn="1"/>
        </p:nvSpPr>
        <p:spPr>
          <a:xfrm>
            <a:off x="192088" y="362337"/>
            <a:ext cx="132963"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Title Placeholder 1">
            <a:extLst>
              <a:ext uri="{FF2B5EF4-FFF2-40B4-BE49-F238E27FC236}">
                <a16:creationId xmlns:a16="http://schemas.microsoft.com/office/drawing/2014/main" id="{71C5FD87-FC49-C3B8-0C71-D6727E616FCD}"/>
              </a:ext>
            </a:extLst>
          </p:cNvPr>
          <p:cNvSpPr>
            <a:spLocks noGrp="1"/>
          </p:cNvSpPr>
          <p:nvPr>
            <p:ph type="title"/>
          </p:nvPr>
        </p:nvSpPr>
        <p:spPr>
          <a:xfrm>
            <a:off x="343881" y="369171"/>
            <a:ext cx="10092206"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5" name="Picture 4">
            <a:extLst>
              <a:ext uri="{FF2B5EF4-FFF2-40B4-BE49-F238E27FC236}">
                <a16:creationId xmlns:a16="http://schemas.microsoft.com/office/drawing/2014/main" id="{C49BF4A5-25A4-A741-0859-1041F88D9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44352" y="1"/>
            <a:ext cx="1221837" cy="868296"/>
          </a:xfrm>
          <a:prstGeom prst="rect">
            <a:avLst/>
          </a:prstGeom>
        </p:spPr>
      </p:pic>
      <p:sp>
        <p:nvSpPr>
          <p:cNvPr id="10" name="Text Placeholder 10">
            <a:extLst>
              <a:ext uri="{FF2B5EF4-FFF2-40B4-BE49-F238E27FC236}">
                <a16:creationId xmlns:a16="http://schemas.microsoft.com/office/drawing/2014/main" id="{3CAE0828-8261-0D9B-97FA-D5D8F02B2D71}"/>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507F7CB5-2AC7-B316-BF35-93C9AAD86BDB}"/>
              </a:ext>
            </a:extLst>
          </p:cNvPr>
          <p:cNvSpPr>
            <a:spLocks noGrp="1"/>
          </p:cNvSpPr>
          <p:nvPr>
            <p:ph type="sldNum" sz="quarter" idx="49"/>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329795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261B6A-BA48-DF27-7C3B-7D2C33F138DC}"/>
              </a:ext>
            </a:extLst>
          </p:cNvPr>
          <p:cNvSpPr/>
          <p:nvPr userDrawn="1"/>
        </p:nvSpPr>
        <p:spPr>
          <a:xfrm>
            <a:off x="7314560" y="2812999"/>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Freeform: Shape 18">
            <a:extLst>
              <a:ext uri="{FF2B5EF4-FFF2-40B4-BE49-F238E27FC236}">
                <a16:creationId xmlns:a16="http://schemas.microsoft.com/office/drawing/2014/main" id="{0835A72C-E835-A18E-3D72-139FA267621B}"/>
              </a:ext>
            </a:extLst>
          </p:cNvPr>
          <p:cNvSpPr/>
          <p:nvPr userDrawn="1"/>
        </p:nvSpPr>
        <p:spPr>
          <a:xfrm>
            <a:off x="0" y="-1"/>
            <a:ext cx="12192001" cy="6858000"/>
          </a:xfrm>
          <a:custGeom>
            <a:avLst/>
            <a:gdLst>
              <a:gd name="connsiteX0" fmla="*/ 11600332 w 12192001"/>
              <a:gd name="connsiteY0" fmla="*/ 3903490 h 6858000"/>
              <a:gd name="connsiteX1" fmla="*/ 10586039 w 12192001"/>
              <a:gd name="connsiteY1" fmla="*/ 4917783 h 6858000"/>
              <a:gd name="connsiteX2" fmla="*/ 11600332 w 12192001"/>
              <a:gd name="connsiteY2" fmla="*/ 5932075 h 6858000"/>
              <a:gd name="connsiteX3" fmla="*/ 10586040 w 12192001"/>
              <a:gd name="connsiteY3" fmla="*/ 4917783 h 6858000"/>
              <a:gd name="connsiteX4" fmla="*/ 11600332 w 12192001"/>
              <a:gd name="connsiteY4" fmla="*/ 3903491 h 6858000"/>
              <a:gd name="connsiteX5" fmla="*/ 9419346 w 12192001"/>
              <a:gd name="connsiteY5" fmla="*/ 3903490 h 6858000"/>
              <a:gd name="connsiteX6" fmla="*/ 8405053 w 12192001"/>
              <a:gd name="connsiteY6" fmla="*/ 4917783 h 6858000"/>
              <a:gd name="connsiteX7" fmla="*/ 9419346 w 12192001"/>
              <a:gd name="connsiteY7" fmla="*/ 5932075 h 6858000"/>
              <a:gd name="connsiteX8" fmla="*/ 10433638 w 12192001"/>
              <a:gd name="connsiteY8" fmla="*/ 4917783 h 6858000"/>
              <a:gd name="connsiteX9" fmla="*/ 7238360 w 12192001"/>
              <a:gd name="connsiteY9" fmla="*/ 3903490 h 6858000"/>
              <a:gd name="connsiteX10" fmla="*/ 6224067 w 12192001"/>
              <a:gd name="connsiteY10" fmla="*/ 4917783 h 6858000"/>
              <a:gd name="connsiteX11" fmla="*/ 6224068 w 12192001"/>
              <a:gd name="connsiteY11" fmla="*/ 4917784 h 6858000"/>
              <a:gd name="connsiteX12" fmla="*/ 7238360 w 12192001"/>
              <a:gd name="connsiteY12" fmla="*/ 3903491 h 6858000"/>
              <a:gd name="connsiteX13" fmla="*/ 8252652 w 12192001"/>
              <a:gd name="connsiteY13" fmla="*/ 4917784 h 6858000"/>
              <a:gd name="connsiteX14" fmla="*/ 8252652 w 12192001"/>
              <a:gd name="connsiteY14" fmla="*/ 4917783 h 6858000"/>
              <a:gd name="connsiteX15" fmla="*/ 10509839 w 12192001"/>
              <a:gd name="connsiteY15" fmla="*/ 2812998 h 6858000"/>
              <a:gd name="connsiteX16" fmla="*/ 9495546 w 12192001"/>
              <a:gd name="connsiteY16" fmla="*/ 3827291 h 6858000"/>
              <a:gd name="connsiteX17" fmla="*/ 10509839 w 12192001"/>
              <a:gd name="connsiteY17" fmla="*/ 4841583 h 6858000"/>
              <a:gd name="connsiteX18" fmla="*/ 11524131 w 12192001"/>
              <a:gd name="connsiteY18" fmla="*/ 3827291 h 6858000"/>
              <a:gd name="connsiteX19" fmla="*/ 8328853 w 12192001"/>
              <a:gd name="connsiteY19" fmla="*/ 2812998 h 6858000"/>
              <a:gd name="connsiteX20" fmla="*/ 7314560 w 12192001"/>
              <a:gd name="connsiteY20" fmla="*/ 3827291 h 6858000"/>
              <a:gd name="connsiteX21" fmla="*/ 8328853 w 12192001"/>
              <a:gd name="connsiteY21" fmla="*/ 4841583 h 6858000"/>
              <a:gd name="connsiteX22" fmla="*/ 7314561 w 12192001"/>
              <a:gd name="connsiteY22" fmla="*/ 3827291 h 6858000"/>
              <a:gd name="connsiteX23" fmla="*/ 8328853 w 12192001"/>
              <a:gd name="connsiteY23" fmla="*/ 2812999 h 6858000"/>
              <a:gd name="connsiteX24" fmla="*/ 9419346 w 12192001"/>
              <a:gd name="connsiteY24" fmla="*/ 1722505 h 6858000"/>
              <a:gd name="connsiteX25" fmla="*/ 8405053 w 12192001"/>
              <a:gd name="connsiteY25" fmla="*/ 2736799 h 6858000"/>
              <a:gd name="connsiteX26" fmla="*/ 9419346 w 12192001"/>
              <a:gd name="connsiteY26" fmla="*/ 3751091 h 6858000"/>
              <a:gd name="connsiteX27" fmla="*/ 10433638 w 12192001"/>
              <a:gd name="connsiteY27" fmla="*/ 2736799 h 6858000"/>
              <a:gd name="connsiteX28" fmla="*/ 10509839 w 12192001"/>
              <a:gd name="connsiteY28" fmla="*/ 632013 h 6858000"/>
              <a:gd name="connsiteX29" fmla="*/ 9495546 w 12192001"/>
              <a:gd name="connsiteY29" fmla="*/ 1646306 h 6858000"/>
              <a:gd name="connsiteX30" fmla="*/ 10509839 w 12192001"/>
              <a:gd name="connsiteY30" fmla="*/ 2660599 h 6858000"/>
              <a:gd name="connsiteX31" fmla="*/ 11524131 w 12192001"/>
              <a:gd name="connsiteY31" fmla="*/ 1646306 h 6858000"/>
              <a:gd name="connsiteX32" fmla="*/ 412321 w 12192001"/>
              <a:gd name="connsiteY32" fmla="*/ 366409 h 6858000"/>
              <a:gd name="connsiteX33" fmla="*/ 412321 w 12192001"/>
              <a:gd name="connsiteY33" fmla="*/ 723499 h 6858000"/>
              <a:gd name="connsiteX34" fmla="*/ 550862 w 12192001"/>
              <a:gd name="connsiteY34" fmla="*/ 723499 h 6858000"/>
              <a:gd name="connsiteX35" fmla="*/ 550862 w 12192001"/>
              <a:gd name="connsiteY35" fmla="*/ 366409 h 6858000"/>
              <a:gd name="connsiteX36" fmla="*/ 0 w 12192001"/>
              <a:gd name="connsiteY36" fmla="*/ 0 h 6858000"/>
              <a:gd name="connsiteX37" fmla="*/ 12192000 w 12192001"/>
              <a:gd name="connsiteY37" fmla="*/ 0 h 6858000"/>
              <a:gd name="connsiteX38" fmla="*/ 12192000 w 12192001"/>
              <a:gd name="connsiteY38" fmla="*/ 1143979 h 6858000"/>
              <a:gd name="connsiteX39" fmla="*/ 11689673 w 12192001"/>
              <a:gd name="connsiteY39" fmla="*/ 1646306 h 6858000"/>
              <a:gd name="connsiteX40" fmla="*/ 12192000 w 12192001"/>
              <a:gd name="connsiteY40" fmla="*/ 2148633 h 6858000"/>
              <a:gd name="connsiteX41" fmla="*/ 12192000 w 12192001"/>
              <a:gd name="connsiteY41" fmla="*/ 2301033 h 6858000"/>
              <a:gd name="connsiteX42" fmla="*/ 11613473 w 12192001"/>
              <a:gd name="connsiteY42" fmla="*/ 1722505 h 6858000"/>
              <a:gd name="connsiteX43" fmla="*/ 10599180 w 12192001"/>
              <a:gd name="connsiteY43" fmla="*/ 2736799 h 6858000"/>
              <a:gd name="connsiteX44" fmla="*/ 11613473 w 12192001"/>
              <a:gd name="connsiteY44" fmla="*/ 3751091 h 6858000"/>
              <a:gd name="connsiteX45" fmla="*/ 12192000 w 12192001"/>
              <a:gd name="connsiteY45" fmla="*/ 3172564 h 6858000"/>
              <a:gd name="connsiteX46" fmla="*/ 12192000 w 12192001"/>
              <a:gd name="connsiteY46" fmla="*/ 3311823 h 6858000"/>
              <a:gd name="connsiteX47" fmla="*/ 11676532 w 12192001"/>
              <a:gd name="connsiteY47" fmla="*/ 3827291 h 6858000"/>
              <a:gd name="connsiteX48" fmla="*/ 12192000 w 12192001"/>
              <a:gd name="connsiteY48" fmla="*/ 4342759 h 6858000"/>
              <a:gd name="connsiteX49" fmla="*/ 12192000 w 12192001"/>
              <a:gd name="connsiteY49" fmla="*/ 4495158 h 6858000"/>
              <a:gd name="connsiteX50" fmla="*/ 12192001 w 12192001"/>
              <a:gd name="connsiteY50" fmla="*/ 4495159 h 6858000"/>
              <a:gd name="connsiteX51" fmla="*/ 12192001 w 12192001"/>
              <a:gd name="connsiteY51" fmla="*/ 5340407 h 6858000"/>
              <a:gd name="connsiteX52" fmla="*/ 12192000 w 12192001"/>
              <a:gd name="connsiteY52" fmla="*/ 5340408 h 6858000"/>
              <a:gd name="connsiteX53" fmla="*/ 12192000 w 12192001"/>
              <a:gd name="connsiteY53" fmla="*/ 5492807 h 6858000"/>
              <a:gd name="connsiteX54" fmla="*/ 11676532 w 12192001"/>
              <a:gd name="connsiteY54" fmla="*/ 6008275 h 6858000"/>
              <a:gd name="connsiteX55" fmla="*/ 12192000 w 12192001"/>
              <a:gd name="connsiteY55" fmla="*/ 6523743 h 6858000"/>
              <a:gd name="connsiteX56" fmla="*/ 12192000 w 12192001"/>
              <a:gd name="connsiteY56" fmla="*/ 6676143 h 6858000"/>
              <a:gd name="connsiteX57" fmla="*/ 12192000 w 12192001"/>
              <a:gd name="connsiteY57" fmla="*/ 6858000 h 6858000"/>
              <a:gd name="connsiteX58" fmla="*/ 10826806 w 12192001"/>
              <a:gd name="connsiteY58" fmla="*/ 6858000 h 6858000"/>
              <a:gd name="connsiteX59" fmla="*/ 10674406 w 12192001"/>
              <a:gd name="connsiteY59" fmla="*/ 6858000 h 6858000"/>
              <a:gd name="connsiteX60" fmla="*/ 11524131 w 12192001"/>
              <a:gd name="connsiteY60" fmla="*/ 6008275 h 6858000"/>
              <a:gd name="connsiteX61" fmla="*/ 10509839 w 12192001"/>
              <a:gd name="connsiteY61" fmla="*/ 4993982 h 6858000"/>
              <a:gd name="connsiteX62" fmla="*/ 9495546 w 12192001"/>
              <a:gd name="connsiteY62" fmla="*/ 6008275 h 6858000"/>
              <a:gd name="connsiteX63" fmla="*/ 10345272 w 12192001"/>
              <a:gd name="connsiteY63" fmla="*/ 6858000 h 6858000"/>
              <a:gd name="connsiteX64" fmla="*/ 10192871 w 12192001"/>
              <a:gd name="connsiteY64" fmla="*/ 6858000 h 6858000"/>
              <a:gd name="connsiteX65" fmla="*/ 9419346 w 12192001"/>
              <a:gd name="connsiteY65" fmla="*/ 6084474 h 6858000"/>
              <a:gd name="connsiteX66" fmla="*/ 8645820 w 12192001"/>
              <a:gd name="connsiteY66" fmla="*/ 6858000 h 6858000"/>
              <a:gd name="connsiteX67" fmla="*/ 8493420 w 12192001"/>
              <a:gd name="connsiteY67" fmla="*/ 6858000 h 6858000"/>
              <a:gd name="connsiteX68" fmla="*/ 9343145 w 12192001"/>
              <a:gd name="connsiteY68" fmla="*/ 6008275 h 6858000"/>
              <a:gd name="connsiteX69" fmla="*/ 8328853 w 12192001"/>
              <a:gd name="connsiteY69" fmla="*/ 4993982 h 6858000"/>
              <a:gd name="connsiteX70" fmla="*/ 7314560 w 12192001"/>
              <a:gd name="connsiteY70" fmla="*/ 6008275 h 6858000"/>
              <a:gd name="connsiteX71" fmla="*/ 8164286 w 12192001"/>
              <a:gd name="connsiteY71" fmla="*/ 6858000 h 6858000"/>
              <a:gd name="connsiteX72" fmla="*/ 8011885 w 12192001"/>
              <a:gd name="connsiteY72" fmla="*/ 6858000 h 6858000"/>
              <a:gd name="connsiteX73" fmla="*/ 7238360 w 12192001"/>
              <a:gd name="connsiteY73" fmla="*/ 6084474 h 6858000"/>
              <a:gd name="connsiteX74" fmla="*/ 6464834 w 12192001"/>
              <a:gd name="connsiteY74" fmla="*/ 6858000 h 6858000"/>
              <a:gd name="connsiteX75" fmla="*/ 0 w 12192001"/>
              <a:gd name="connsiteY7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2001" h="6858000">
                <a:moveTo>
                  <a:pt x="11600332" y="3903490"/>
                </a:moveTo>
                <a:lnTo>
                  <a:pt x="10586039" y="4917783"/>
                </a:lnTo>
                <a:lnTo>
                  <a:pt x="11600332" y="5932075"/>
                </a:lnTo>
                <a:lnTo>
                  <a:pt x="10586040" y="4917783"/>
                </a:lnTo>
                <a:lnTo>
                  <a:pt x="11600332" y="3903491"/>
                </a:lnTo>
                <a:close/>
                <a:moveTo>
                  <a:pt x="9419346" y="3903490"/>
                </a:moveTo>
                <a:lnTo>
                  <a:pt x="8405053" y="4917783"/>
                </a:lnTo>
                <a:lnTo>
                  <a:pt x="9419346" y="5932075"/>
                </a:lnTo>
                <a:lnTo>
                  <a:pt x="10433638" y="4917783"/>
                </a:lnTo>
                <a:close/>
                <a:moveTo>
                  <a:pt x="7238360" y="3903490"/>
                </a:moveTo>
                <a:lnTo>
                  <a:pt x="6224067" y="4917783"/>
                </a:lnTo>
                <a:lnTo>
                  <a:pt x="6224068" y="4917784"/>
                </a:lnTo>
                <a:lnTo>
                  <a:pt x="7238360" y="3903491"/>
                </a:lnTo>
                <a:lnTo>
                  <a:pt x="8252652" y="4917784"/>
                </a:lnTo>
                <a:lnTo>
                  <a:pt x="8252652" y="4917783"/>
                </a:lnTo>
                <a:close/>
                <a:moveTo>
                  <a:pt x="10509839" y="2812998"/>
                </a:moveTo>
                <a:lnTo>
                  <a:pt x="9495546" y="3827291"/>
                </a:lnTo>
                <a:lnTo>
                  <a:pt x="10509839" y="4841583"/>
                </a:lnTo>
                <a:lnTo>
                  <a:pt x="11524131" y="3827291"/>
                </a:lnTo>
                <a:close/>
                <a:moveTo>
                  <a:pt x="8328853" y="2812998"/>
                </a:moveTo>
                <a:lnTo>
                  <a:pt x="7314560" y="3827291"/>
                </a:lnTo>
                <a:lnTo>
                  <a:pt x="8328853" y="4841583"/>
                </a:lnTo>
                <a:lnTo>
                  <a:pt x="7314561" y="3827291"/>
                </a:lnTo>
                <a:lnTo>
                  <a:pt x="8328853" y="2812999"/>
                </a:lnTo>
                <a:close/>
                <a:moveTo>
                  <a:pt x="9419346" y="1722505"/>
                </a:moveTo>
                <a:lnTo>
                  <a:pt x="8405053" y="2736799"/>
                </a:lnTo>
                <a:lnTo>
                  <a:pt x="9419346" y="3751091"/>
                </a:lnTo>
                <a:lnTo>
                  <a:pt x="10433638" y="2736799"/>
                </a:lnTo>
                <a:close/>
                <a:moveTo>
                  <a:pt x="10509839" y="632013"/>
                </a:moveTo>
                <a:lnTo>
                  <a:pt x="9495546" y="1646306"/>
                </a:lnTo>
                <a:lnTo>
                  <a:pt x="10509839" y="2660599"/>
                </a:lnTo>
                <a:lnTo>
                  <a:pt x="11524131" y="1646306"/>
                </a:lnTo>
                <a:close/>
                <a:moveTo>
                  <a:pt x="412321" y="366409"/>
                </a:moveTo>
                <a:lnTo>
                  <a:pt x="412321" y="723499"/>
                </a:lnTo>
                <a:lnTo>
                  <a:pt x="550862" y="723499"/>
                </a:lnTo>
                <a:lnTo>
                  <a:pt x="550862" y="366409"/>
                </a:lnTo>
                <a:close/>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200C60E7-77F3-A9D5-29E9-77A5E795A5C7}"/>
              </a:ext>
            </a:extLst>
          </p:cNvPr>
          <p:cNvSpPr/>
          <p:nvPr userDrawn="1"/>
        </p:nvSpPr>
        <p:spPr>
          <a:xfrm>
            <a:off x="10586039" y="3903491"/>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2" name="Text Placeholder 41">
            <a:extLst>
              <a:ext uri="{FF2B5EF4-FFF2-40B4-BE49-F238E27FC236}">
                <a16:creationId xmlns:a16="http://schemas.microsoft.com/office/drawing/2014/main" id="{A343D3D1-F299-4487-AA5A-21D7591EAC08}"/>
              </a:ext>
            </a:extLst>
          </p:cNvPr>
          <p:cNvSpPr>
            <a:spLocks noGrp="1"/>
          </p:cNvSpPr>
          <p:nvPr>
            <p:ph type="body" sz="quarter" idx="12" hasCustomPrompt="1"/>
          </p:nvPr>
        </p:nvSpPr>
        <p:spPr>
          <a:xfrm>
            <a:off x="1727688" y="1174838"/>
            <a:ext cx="6092337" cy="5082565"/>
          </a:xfrm>
        </p:spPr>
        <p:txBody>
          <a:bodyPr>
            <a:normAutofit/>
          </a:bodyPr>
          <a:lstStyle>
            <a:lvl1pPr marL="0" indent="0">
              <a:lnSpc>
                <a:spcPts val="1900"/>
              </a:lnSpc>
              <a:spcBef>
                <a:spcPts val="0"/>
              </a:spcBef>
              <a:buClr>
                <a:schemeClr val="accent1"/>
              </a:buClr>
              <a:buSzPct val="145000"/>
              <a:buFont typeface="+mj-lt"/>
              <a:buNone/>
              <a:defRPr sz="1800">
                <a:solidFill>
                  <a:schemeClr val="tx1"/>
                </a:solidFill>
              </a:defRPr>
            </a:lvl1pPr>
            <a:lvl2pPr marL="914400" indent="-457200">
              <a:buClr>
                <a:schemeClr val="accent1"/>
              </a:buClr>
              <a:buSzPct val="121000"/>
              <a:buFont typeface="+mj-lt"/>
              <a:buAutoNum type="arabicPeriod"/>
              <a:defRPr/>
            </a:lvl2pPr>
            <a:lvl3pPr marL="1371600" indent="-457200">
              <a:buClr>
                <a:schemeClr val="accent1"/>
              </a:buClr>
              <a:buSzPct val="121000"/>
              <a:buFont typeface="+mj-lt"/>
              <a:buAutoNum type="arabicPeriod"/>
              <a:defRPr/>
            </a:lvl3pPr>
            <a:lvl4pPr marL="1714500" indent="-342900">
              <a:buClr>
                <a:schemeClr val="accent1"/>
              </a:buClr>
              <a:buSzPct val="121000"/>
              <a:buFont typeface="+mj-lt"/>
              <a:buAutoNum type="arabicPeriod"/>
              <a:defRPr/>
            </a:lvl4pPr>
            <a:lvl5pPr marL="2171700" indent="-342900">
              <a:buClr>
                <a:schemeClr val="accent1"/>
              </a:buClr>
              <a:buSzPct val="121000"/>
              <a:buFont typeface="+mj-lt"/>
              <a:buAutoNum type="arabicPeriod"/>
              <a:defRPr/>
            </a:lvl5pPr>
          </a:lstStyle>
          <a:p>
            <a:pPr lvl="0"/>
            <a:r>
              <a:rPr lang="en-GB" noProof="0"/>
              <a:t>Agenda Item 1</a:t>
            </a:r>
          </a:p>
          <a:p>
            <a:pPr lvl="0"/>
            <a:r>
              <a:rPr lang="en-GB" noProof="0"/>
              <a:t>Line 2</a:t>
            </a:r>
          </a:p>
          <a:p>
            <a:pPr lvl="0"/>
            <a:br>
              <a:rPr lang="en-GB" noProof="0"/>
            </a:br>
            <a:r>
              <a:rPr lang="en-GB" noProof="0"/>
              <a:t>Agenda Item 2</a:t>
            </a:r>
          </a:p>
          <a:p>
            <a:pPr lvl="0"/>
            <a:r>
              <a:rPr lang="en-GB" noProof="0"/>
              <a:t>Line 2</a:t>
            </a:r>
          </a:p>
          <a:p>
            <a:pPr lvl="0"/>
            <a:endParaRPr lang="en-GB" noProof="0"/>
          </a:p>
          <a:p>
            <a:pPr lvl="0"/>
            <a:r>
              <a:rPr lang="en-GB" noProof="0"/>
              <a:t>Agenda Item 3</a:t>
            </a:r>
          </a:p>
          <a:p>
            <a:pPr lvl="0"/>
            <a:r>
              <a:rPr lang="en-GB" noProof="0"/>
              <a:t>Line 2</a:t>
            </a:r>
          </a:p>
          <a:p>
            <a:pPr lvl="0"/>
            <a:endParaRPr lang="en-GB" noProof="0"/>
          </a:p>
          <a:p>
            <a:pPr lvl="0"/>
            <a:r>
              <a:rPr lang="en-GB" noProof="0"/>
              <a:t>Agenda Item 4</a:t>
            </a:r>
          </a:p>
          <a:p>
            <a:pPr lvl="0"/>
            <a:r>
              <a:rPr lang="en-GB" noProof="0"/>
              <a:t>Line 2</a:t>
            </a:r>
          </a:p>
          <a:p>
            <a:pPr lvl="0"/>
            <a:endParaRPr lang="en-GB" noProof="0"/>
          </a:p>
          <a:p>
            <a:pPr lvl="0"/>
            <a:r>
              <a:rPr lang="en-GB" noProof="0"/>
              <a:t>Agenda Item 5</a:t>
            </a:r>
          </a:p>
          <a:p>
            <a:pPr lvl="0"/>
            <a:r>
              <a:rPr lang="en-GB" noProof="0"/>
              <a:t>Line 2</a:t>
            </a:r>
          </a:p>
          <a:p>
            <a:pPr lvl="0"/>
            <a:endParaRPr lang="en-GB" noProof="0"/>
          </a:p>
          <a:p>
            <a:pPr lvl="0"/>
            <a:r>
              <a:rPr lang="en-GB" noProof="0"/>
              <a:t>Agenda Item 6</a:t>
            </a:r>
          </a:p>
          <a:p>
            <a:pPr lvl="0"/>
            <a:r>
              <a:rPr lang="en-GB" noProof="0"/>
              <a:t>Line 2</a:t>
            </a:r>
          </a:p>
          <a:p>
            <a:pPr lvl="0"/>
            <a:endParaRPr lang="en-GB" noProof="0"/>
          </a:p>
          <a:p>
            <a:pPr lvl="0"/>
            <a:r>
              <a:rPr lang="en-GB" noProof="0"/>
              <a:t>Agenda Item 7</a:t>
            </a:r>
          </a:p>
          <a:p>
            <a:pPr lvl="0"/>
            <a:r>
              <a:rPr lang="en-GB" noProof="0"/>
              <a:t>Line 2</a:t>
            </a:r>
          </a:p>
        </p:txBody>
      </p:sp>
      <p:sp>
        <p:nvSpPr>
          <p:cNvPr id="44" name="Text Placeholder 43">
            <a:extLst>
              <a:ext uri="{FF2B5EF4-FFF2-40B4-BE49-F238E27FC236}">
                <a16:creationId xmlns:a16="http://schemas.microsoft.com/office/drawing/2014/main" id="{7B2EC661-86E8-4A57-AFED-253072F169B1}"/>
              </a:ext>
            </a:extLst>
          </p:cNvPr>
          <p:cNvSpPr>
            <a:spLocks noGrp="1"/>
          </p:cNvSpPr>
          <p:nvPr>
            <p:ph type="body" sz="quarter" idx="13" hasCustomPrompt="1"/>
          </p:nvPr>
        </p:nvSpPr>
        <p:spPr>
          <a:xfrm>
            <a:off x="569220" y="1099986"/>
            <a:ext cx="921809" cy="5024437"/>
          </a:xfrm>
        </p:spPr>
        <p:txBody>
          <a:bodyPr>
            <a:normAutofit/>
          </a:bodyPr>
          <a:lstStyle>
            <a:lvl1pPr marL="0" indent="0" algn="dist">
              <a:lnSpc>
                <a:spcPts val="5600"/>
              </a:lnSpc>
              <a:spcBef>
                <a:spcPts val="0"/>
              </a:spcBef>
              <a:buNone/>
              <a:defRPr sz="4000" b="1" spc="380" baseline="0">
                <a:solidFill>
                  <a:schemeClr val="accent1"/>
                </a:solidFill>
                <a:latin typeface="+mj-lt"/>
              </a:defRPr>
            </a:lvl1pPr>
          </a:lstStyle>
          <a:p>
            <a:pPr lvl="0"/>
            <a:r>
              <a:rPr lang="en-GB" b="1" noProof="0">
                <a:latin typeface="+mj-lt"/>
              </a:rPr>
              <a:t>01</a:t>
            </a:r>
          </a:p>
          <a:p>
            <a:pPr lvl="0"/>
            <a:r>
              <a:rPr lang="en-GB" b="1" noProof="0">
                <a:latin typeface="+mj-lt"/>
              </a:rPr>
              <a:t>02</a:t>
            </a:r>
          </a:p>
          <a:p>
            <a:pPr lvl="0"/>
            <a:r>
              <a:rPr lang="en-GB" b="1" noProof="0">
                <a:latin typeface="+mj-lt"/>
              </a:rPr>
              <a:t>03</a:t>
            </a:r>
          </a:p>
          <a:p>
            <a:pPr lvl="0"/>
            <a:r>
              <a:rPr lang="en-GB" b="1" noProof="0">
                <a:latin typeface="+mj-lt"/>
              </a:rPr>
              <a:t>04</a:t>
            </a:r>
          </a:p>
          <a:p>
            <a:pPr lvl="0"/>
            <a:r>
              <a:rPr lang="en-GB" b="1" noProof="0">
                <a:latin typeface="+mj-lt"/>
              </a:rPr>
              <a:t>05</a:t>
            </a:r>
          </a:p>
          <a:p>
            <a:pPr lvl="0"/>
            <a:r>
              <a:rPr lang="en-GB" b="1" noProof="0">
                <a:latin typeface="+mj-lt"/>
              </a:rPr>
              <a:t>06</a:t>
            </a:r>
          </a:p>
          <a:p>
            <a:pPr lvl="0"/>
            <a:r>
              <a:rPr lang="en-GB" b="1" noProof="0">
                <a:latin typeface="+mj-lt"/>
              </a:rPr>
              <a:t>07</a:t>
            </a:r>
            <a:endParaRPr lang="en-GB" noProof="0"/>
          </a:p>
        </p:txBody>
      </p:sp>
      <p:sp>
        <p:nvSpPr>
          <p:cNvPr id="9" name="Title Placeholder 1">
            <a:extLst>
              <a:ext uri="{FF2B5EF4-FFF2-40B4-BE49-F238E27FC236}">
                <a16:creationId xmlns:a16="http://schemas.microsoft.com/office/drawing/2014/main" id="{94B210BF-DF42-4100-A4F0-FCB4EB0D6B08}"/>
              </a:ext>
            </a:extLst>
          </p:cNvPr>
          <p:cNvSpPr>
            <a:spLocks noGrp="1"/>
          </p:cNvSpPr>
          <p:nvPr>
            <p:ph type="title"/>
          </p:nvPr>
        </p:nvSpPr>
        <p:spPr>
          <a:xfrm>
            <a:off x="550862" y="372111"/>
            <a:ext cx="8235329" cy="503115"/>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2" name="Picture 1">
            <a:extLst>
              <a:ext uri="{FF2B5EF4-FFF2-40B4-BE49-F238E27FC236}">
                <a16:creationId xmlns:a16="http://schemas.microsoft.com/office/drawing/2014/main" id="{A8EB126D-89CD-DBDA-5E97-8F21DE38CC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3369044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040BC87A-15E8-4C8A-BA82-BB70C0876412}"/>
              </a:ext>
            </a:extLst>
          </p:cNvPr>
          <p:cNvSpPr>
            <a:spLocks noGrp="1"/>
          </p:cNvSpPr>
          <p:nvPr>
            <p:ph type="title" hasCustomPrompt="1"/>
          </p:nvPr>
        </p:nvSpPr>
        <p:spPr>
          <a:xfrm>
            <a:off x="1952626" y="1743075"/>
            <a:ext cx="9525000" cy="2962275"/>
          </a:xfrm>
        </p:spPr>
        <p:txBody>
          <a:bodyPr>
            <a:noAutofit/>
          </a:bodyPr>
          <a:lstStyle>
            <a:lvl1pPr algn="r">
              <a:lnSpc>
                <a:spcPts val="7000"/>
              </a:lnSpc>
              <a:defRPr sz="6000" b="1">
                <a:solidFill>
                  <a:schemeClr val="bg1"/>
                </a:solidFill>
              </a:defRPr>
            </a:lvl1pPr>
          </a:lstStyle>
          <a:p>
            <a:r>
              <a:rPr lang="en-GB" noProof="0"/>
              <a:t>Add famous/</a:t>
            </a:r>
            <a:br>
              <a:rPr lang="en-GB" noProof="0"/>
            </a:br>
            <a:r>
              <a:rPr lang="en-GB" noProof="0"/>
              <a:t>relevant </a:t>
            </a:r>
            <a:br>
              <a:rPr lang="en-GB" noProof="0"/>
            </a:br>
            <a:r>
              <a:rPr lang="en-GB" noProof="0"/>
              <a:t>quote here</a:t>
            </a:r>
          </a:p>
        </p:txBody>
      </p:sp>
      <p:sp>
        <p:nvSpPr>
          <p:cNvPr id="35" name="Text Placeholder 10">
            <a:extLst>
              <a:ext uri="{FF2B5EF4-FFF2-40B4-BE49-F238E27FC236}">
                <a16:creationId xmlns:a16="http://schemas.microsoft.com/office/drawing/2014/main" id="{E1AE81C2-CFD5-41DD-80FB-93FC83082A2D}"/>
              </a:ext>
            </a:extLst>
          </p:cNvPr>
          <p:cNvSpPr>
            <a:spLocks noGrp="1"/>
          </p:cNvSpPr>
          <p:nvPr>
            <p:ph type="body" sz="quarter" idx="11" hasCustomPrompt="1"/>
          </p:nvPr>
        </p:nvSpPr>
        <p:spPr>
          <a:xfrm>
            <a:off x="1962151" y="4912494"/>
            <a:ext cx="9525000" cy="964432"/>
          </a:xfrm>
        </p:spPr>
        <p:txBody>
          <a:bodyPr>
            <a:normAutofit/>
          </a:bodyPr>
          <a:lstStyle>
            <a:lvl1pPr marL="0" indent="0" algn="r">
              <a:buNone/>
              <a:defRPr sz="3200" cap="all" baseline="0">
                <a:solidFill>
                  <a:schemeClr val="bg1"/>
                </a:solidFill>
                <a:latin typeface="+mj-lt"/>
              </a:defRPr>
            </a:lvl1pPr>
          </a:lstStyle>
          <a:p>
            <a:pPr lvl="0"/>
            <a:r>
              <a:rPr lang="en-GB" noProof="0"/>
              <a:t>- author, profession/job title</a:t>
            </a:r>
          </a:p>
        </p:txBody>
      </p:sp>
      <p:sp>
        <p:nvSpPr>
          <p:cNvPr id="60" name="Freeform: Shape 59">
            <a:extLst>
              <a:ext uri="{FF2B5EF4-FFF2-40B4-BE49-F238E27FC236}">
                <a16:creationId xmlns:a16="http://schemas.microsoft.com/office/drawing/2014/main" id="{BEE70A26-E2D2-E777-1DE6-CA83F2006493}"/>
              </a:ext>
            </a:extLst>
          </p:cNvPr>
          <p:cNvSpPr/>
          <p:nvPr userDrawn="1"/>
        </p:nvSpPr>
        <p:spPr>
          <a:xfrm>
            <a:off x="2051602" y="-7454"/>
            <a:ext cx="1982856" cy="998882"/>
          </a:xfrm>
          <a:custGeom>
            <a:avLst/>
            <a:gdLst>
              <a:gd name="connsiteX0" fmla="*/ 7454 w 1982856"/>
              <a:gd name="connsiteY0" fmla="*/ 0 h 998882"/>
              <a:gd name="connsiteX1" fmla="*/ 1975402 w 1982856"/>
              <a:gd name="connsiteY1" fmla="*/ 0 h 998882"/>
              <a:gd name="connsiteX2" fmla="*/ 1982856 w 1982856"/>
              <a:gd name="connsiteY2" fmla="*/ 7454 h 998882"/>
              <a:gd name="connsiteX3" fmla="*/ 991428 w 1982856"/>
              <a:gd name="connsiteY3" fmla="*/ 998882 h 998882"/>
              <a:gd name="connsiteX4" fmla="*/ 0 w 1982856"/>
              <a:gd name="connsiteY4" fmla="*/ 7454 h 998882"/>
              <a:gd name="connsiteX5" fmla="*/ 7454 w 1982856"/>
              <a:gd name="connsiteY5" fmla="*/ 0 h 9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856" h="998882">
                <a:moveTo>
                  <a:pt x="7454" y="0"/>
                </a:moveTo>
                <a:lnTo>
                  <a:pt x="1975402" y="0"/>
                </a:lnTo>
                <a:lnTo>
                  <a:pt x="1982856" y="7454"/>
                </a:lnTo>
                <a:lnTo>
                  <a:pt x="991428" y="998882"/>
                </a:lnTo>
                <a:lnTo>
                  <a:pt x="0" y="7454"/>
                </a:lnTo>
                <a:lnTo>
                  <a:pt x="7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D60FC6BC-44E6-5129-045A-1A97E56D0C9B}"/>
              </a:ext>
            </a:extLst>
          </p:cNvPr>
          <p:cNvSpPr/>
          <p:nvPr userDrawn="1"/>
        </p:nvSpPr>
        <p:spPr>
          <a:xfrm>
            <a:off x="0" y="-7454"/>
            <a:ext cx="1899202" cy="6184623"/>
          </a:xfrm>
          <a:custGeom>
            <a:avLst/>
            <a:gdLst>
              <a:gd name="connsiteX0" fmla="*/ 0 w 1899202"/>
              <a:gd name="connsiteY0" fmla="*/ 4521475 h 6184623"/>
              <a:gd name="connsiteX1" fmla="*/ 831574 w 1899202"/>
              <a:gd name="connsiteY1" fmla="*/ 5353049 h 6184623"/>
              <a:gd name="connsiteX2" fmla="*/ 0 w 1899202"/>
              <a:gd name="connsiteY2" fmla="*/ 6184623 h 6184623"/>
              <a:gd name="connsiteX3" fmla="*/ 907774 w 1899202"/>
              <a:gd name="connsiteY3" fmla="*/ 3293993 h 6184623"/>
              <a:gd name="connsiteX4" fmla="*/ 1899202 w 1899202"/>
              <a:gd name="connsiteY4" fmla="*/ 4285421 h 6184623"/>
              <a:gd name="connsiteX5" fmla="*/ 907774 w 1899202"/>
              <a:gd name="connsiteY5" fmla="*/ 5276849 h 6184623"/>
              <a:gd name="connsiteX6" fmla="*/ 0 w 1899202"/>
              <a:gd name="connsiteY6" fmla="*/ 4369075 h 6184623"/>
              <a:gd name="connsiteX7" fmla="*/ 0 w 1899202"/>
              <a:gd name="connsiteY7" fmla="*/ 4201767 h 6184623"/>
              <a:gd name="connsiteX8" fmla="*/ 0 w 1899202"/>
              <a:gd name="connsiteY8" fmla="*/ 2386219 h 6184623"/>
              <a:gd name="connsiteX9" fmla="*/ 831574 w 1899202"/>
              <a:gd name="connsiteY9" fmla="*/ 3217793 h 6184623"/>
              <a:gd name="connsiteX10" fmla="*/ 0 w 1899202"/>
              <a:gd name="connsiteY10" fmla="*/ 4049367 h 6184623"/>
              <a:gd name="connsiteX11" fmla="*/ 907774 w 1899202"/>
              <a:gd name="connsiteY11" fmla="*/ 1151282 h 6184623"/>
              <a:gd name="connsiteX12" fmla="*/ 1899202 w 1899202"/>
              <a:gd name="connsiteY12" fmla="*/ 2142710 h 6184623"/>
              <a:gd name="connsiteX13" fmla="*/ 907774 w 1899202"/>
              <a:gd name="connsiteY13" fmla="*/ 3134138 h 6184623"/>
              <a:gd name="connsiteX14" fmla="*/ 0 w 1899202"/>
              <a:gd name="connsiteY14" fmla="*/ 2226364 h 6184623"/>
              <a:gd name="connsiteX15" fmla="*/ 0 w 1899202"/>
              <a:gd name="connsiteY15" fmla="*/ 2059056 h 6184623"/>
              <a:gd name="connsiteX16" fmla="*/ 0 w 1899202"/>
              <a:gd name="connsiteY16" fmla="*/ 243508 h 6184623"/>
              <a:gd name="connsiteX17" fmla="*/ 831574 w 1899202"/>
              <a:gd name="connsiteY17" fmla="*/ 1075082 h 6184623"/>
              <a:gd name="connsiteX18" fmla="*/ 0 w 1899202"/>
              <a:gd name="connsiteY18" fmla="*/ 1906656 h 6184623"/>
              <a:gd name="connsiteX19" fmla="*/ 0 w 1899202"/>
              <a:gd name="connsiteY19" fmla="*/ 0 h 6184623"/>
              <a:gd name="connsiteX20" fmla="*/ 1891748 w 1899202"/>
              <a:gd name="connsiteY20" fmla="*/ 0 h 6184623"/>
              <a:gd name="connsiteX21" fmla="*/ 1899202 w 1899202"/>
              <a:gd name="connsiteY21" fmla="*/ 7454 h 6184623"/>
              <a:gd name="connsiteX22" fmla="*/ 907774 w 1899202"/>
              <a:gd name="connsiteY22" fmla="*/ 998882 h 6184623"/>
              <a:gd name="connsiteX23" fmla="*/ 0 w 1899202"/>
              <a:gd name="connsiteY23" fmla="*/ 91108 h 618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9202" h="6184623">
                <a:moveTo>
                  <a:pt x="0" y="4521475"/>
                </a:moveTo>
                <a:lnTo>
                  <a:pt x="831574" y="5353049"/>
                </a:lnTo>
                <a:lnTo>
                  <a:pt x="0" y="6184623"/>
                </a:lnTo>
                <a:close/>
                <a:moveTo>
                  <a:pt x="907774" y="3293993"/>
                </a:moveTo>
                <a:lnTo>
                  <a:pt x="1899202" y="4285421"/>
                </a:lnTo>
                <a:lnTo>
                  <a:pt x="907774" y="5276849"/>
                </a:lnTo>
                <a:lnTo>
                  <a:pt x="0" y="4369075"/>
                </a:lnTo>
                <a:lnTo>
                  <a:pt x="0" y="4201767"/>
                </a:lnTo>
                <a:close/>
                <a:moveTo>
                  <a:pt x="0" y="2386219"/>
                </a:moveTo>
                <a:lnTo>
                  <a:pt x="831574" y="3217793"/>
                </a:lnTo>
                <a:lnTo>
                  <a:pt x="0" y="4049367"/>
                </a:lnTo>
                <a:close/>
                <a:moveTo>
                  <a:pt x="907774" y="1151282"/>
                </a:moveTo>
                <a:lnTo>
                  <a:pt x="1899202" y="2142710"/>
                </a:lnTo>
                <a:lnTo>
                  <a:pt x="907774" y="3134138"/>
                </a:lnTo>
                <a:lnTo>
                  <a:pt x="0" y="2226364"/>
                </a:lnTo>
                <a:lnTo>
                  <a:pt x="0" y="2059056"/>
                </a:lnTo>
                <a:close/>
                <a:moveTo>
                  <a:pt x="0" y="243508"/>
                </a:moveTo>
                <a:lnTo>
                  <a:pt x="831574" y="1075082"/>
                </a:lnTo>
                <a:lnTo>
                  <a:pt x="0" y="1906656"/>
                </a:lnTo>
                <a:close/>
                <a:moveTo>
                  <a:pt x="0" y="0"/>
                </a:moveTo>
                <a:lnTo>
                  <a:pt x="1891748" y="0"/>
                </a:lnTo>
                <a:lnTo>
                  <a:pt x="1899202" y="7454"/>
                </a:lnTo>
                <a:lnTo>
                  <a:pt x="907774" y="998882"/>
                </a:lnTo>
                <a:lnTo>
                  <a:pt x="0" y="911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Text Placeholder 10">
            <a:extLst>
              <a:ext uri="{FF2B5EF4-FFF2-40B4-BE49-F238E27FC236}">
                <a16:creationId xmlns:a16="http://schemas.microsoft.com/office/drawing/2014/main" id="{F173F970-8AA1-EF3C-4E22-540FA0CE4B12}"/>
              </a:ext>
            </a:extLst>
          </p:cNvPr>
          <p:cNvSpPr>
            <a:spLocks noGrp="1"/>
          </p:cNvSpPr>
          <p:nvPr>
            <p:ph type="body" sz="quarter" idx="12"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41E8A5FF-55B2-2349-7F4F-4326361BC557}"/>
              </a:ext>
            </a:extLst>
          </p:cNvPr>
          <p:cNvSpPr>
            <a:spLocks noGrp="1"/>
          </p:cNvSpPr>
          <p:nvPr>
            <p:ph type="sldNum" sz="quarter" idx="13"/>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33066631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63B1B629-C650-7B88-3331-88D999F8EC8A}"/>
              </a:ext>
            </a:extLst>
          </p:cNvPr>
          <p:cNvSpPr>
            <a:spLocks noGrp="1"/>
          </p:cNvSpPr>
          <p:nvPr>
            <p:ph type="sldNum" sz="quarter" idx="31"/>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634981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14" name="Freeform: Shape 113">
            <a:extLst>
              <a:ext uri="{FF2B5EF4-FFF2-40B4-BE49-F238E27FC236}">
                <a16:creationId xmlns:a16="http://schemas.microsoft.com/office/drawing/2014/main" id="{828A5767-2289-4C14-0364-64BBE4118929}"/>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34576"/>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Tree>
    <p:extLst>
      <p:ext uri="{BB962C8B-B14F-4D97-AF65-F5344CB8AC3E}">
        <p14:creationId xmlns:p14="http://schemas.microsoft.com/office/powerpoint/2010/main" val="23529498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AF8DDCEB-2F3D-4A41-13E2-1F65E0704759}"/>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7321866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2C5B0FE-9863-C03D-7681-5F75F8D3930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3961353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22FB85A5-C095-2CAD-42ED-A8A0D25E2723}"/>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0007259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12BF2D18-9504-9C6F-616D-612FA01EF61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6186908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DDE91337-8C97-C9C4-450A-0AB99B79278D}"/>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95606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7D30955B-DD36-0F3B-AB5E-20381A8E242E}"/>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6461842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072043E0-AB7B-DF90-BB81-4B561AE1FEF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6871931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FE7AFBCD-63EF-5E07-40E9-00127A5C419E}"/>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3977128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CDA79510-79D7-B8C2-3BE1-2ED230457354}"/>
              </a:ext>
            </a:extLst>
          </p:cNvPr>
          <p:cNvSpPr>
            <a:spLocks noGrp="1"/>
          </p:cNvSpPr>
          <p:nvPr>
            <p:ph type="sldNum" sz="quarter" idx="5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7886383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CB65C0E-97A8-695F-3CCA-337189FD917B}"/>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199933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8724A4-683E-51CA-36BC-EFC6DA3C2F96}"/>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26338"/>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Tree>
    <p:extLst>
      <p:ext uri="{BB962C8B-B14F-4D97-AF65-F5344CB8AC3E}">
        <p14:creationId xmlns:p14="http://schemas.microsoft.com/office/powerpoint/2010/main" val="26033859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AFDA63B-7A58-1E24-1EED-12C59E8379DF}"/>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417367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4CFFB8BB-5CF5-A6A5-8E66-45657825831D}"/>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5084804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AD752320-C705-3736-C030-3006B6050C85}"/>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5029941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3AAD602-2A3F-325D-7FF9-4B9A4940D6E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4972111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632683CF-E882-902D-71B6-0E4BE388AA94}"/>
              </a:ext>
            </a:extLst>
          </p:cNvPr>
          <p:cNvSpPr>
            <a:spLocks noGrp="1"/>
          </p:cNvSpPr>
          <p:nvPr>
            <p:ph type="sldNum" sz="quarter" idx="37"/>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589677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A3B6804D-3DC6-EA75-184C-9212A40D05E4}"/>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4483244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63B1B629-C650-7B88-3331-88D999F8EC8A}"/>
              </a:ext>
            </a:extLst>
          </p:cNvPr>
          <p:cNvSpPr>
            <a:spLocks noGrp="1"/>
          </p:cNvSpPr>
          <p:nvPr>
            <p:ph type="sldNum" sz="quarter" idx="31"/>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0530551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AF8DDCEB-2F3D-4A41-13E2-1F65E0704759}"/>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0989664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2C5B0FE-9863-C03D-7681-5F75F8D3930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176185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22FB85A5-C095-2CAD-42ED-A8A0D25E2723}"/>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49275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A4A7611-067C-90E7-4287-857B608F2FED}"/>
              </a:ext>
            </a:extLst>
          </p:cNvPr>
          <p:cNvSpPr/>
          <p:nvPr userDrawn="1"/>
        </p:nvSpPr>
        <p:spPr>
          <a:xfrm rot="10800000">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 Placeholder 10">
            <a:extLst>
              <a:ext uri="{FF2B5EF4-FFF2-40B4-BE49-F238E27FC236}">
                <a16:creationId xmlns:a16="http://schemas.microsoft.com/office/drawing/2014/main" id="{0E5BEB21-A675-4AB7-977A-88CFB90C1C93}"/>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cxnSp>
        <p:nvCxnSpPr>
          <p:cNvPr id="5" name="Straight Connector 4">
            <a:extLst>
              <a:ext uri="{FF2B5EF4-FFF2-40B4-BE49-F238E27FC236}">
                <a16:creationId xmlns:a16="http://schemas.microsoft.com/office/drawing/2014/main" id="{19360BBF-7E47-43D2-B32F-E7B5242EC11D}"/>
              </a:ext>
            </a:extLst>
          </p:cNvPr>
          <p:cNvCxnSpPr>
            <a:cxnSpLocks/>
          </p:cNvCxnSpPr>
          <p:nvPr userDrawn="1"/>
        </p:nvCxnSpPr>
        <p:spPr>
          <a:xfrm>
            <a:off x="8590023" y="3576790"/>
            <a:ext cx="337661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B20F6D1D-0E1E-4C92-9127-2BA81D320945}"/>
              </a:ext>
            </a:extLst>
          </p:cNvPr>
          <p:cNvSpPr>
            <a:spLocks noGrp="1"/>
          </p:cNvSpPr>
          <p:nvPr>
            <p:ph type="title" hasCustomPrompt="1"/>
          </p:nvPr>
        </p:nvSpPr>
        <p:spPr>
          <a:xfrm>
            <a:off x="6524628" y="1224328"/>
            <a:ext cx="5442008" cy="2116546"/>
          </a:xfrm>
        </p:spPr>
        <p:txBody>
          <a:bodyPr>
            <a:noAutofit/>
          </a:bodyPr>
          <a:lstStyle>
            <a:lvl1pPr marL="0" algn="r">
              <a:lnSpc>
                <a:spcPts val="5000"/>
              </a:lnSpc>
              <a:defRPr sz="4800" b="0">
                <a:solidFill>
                  <a:schemeClr val="bg1"/>
                </a:solidFill>
              </a:defRPr>
            </a:lvl1pPr>
          </a:lstStyle>
          <a:p>
            <a:r>
              <a:rPr lang="en-GB" noProof="0"/>
              <a:t>Click to edit </a:t>
            </a:r>
            <a:br>
              <a:rPr lang="en-GB" noProof="0"/>
            </a:br>
            <a:r>
              <a:rPr lang="en-GB" noProof="0"/>
              <a:t>Master title </a:t>
            </a:r>
            <a:br>
              <a:rPr lang="en-GB" noProof="0"/>
            </a:br>
            <a:r>
              <a:rPr lang="en-GB" noProof="0"/>
              <a:t>style</a:t>
            </a:r>
          </a:p>
        </p:txBody>
      </p:sp>
      <p:pic>
        <p:nvPicPr>
          <p:cNvPr id="4" name="Picture 3">
            <a:extLst>
              <a:ext uri="{FF2B5EF4-FFF2-40B4-BE49-F238E27FC236}">
                <a16:creationId xmlns:a16="http://schemas.microsoft.com/office/drawing/2014/main" id="{9329FA0C-7DBE-4E46-17D7-B75B54B820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Text Placeholder 10">
            <a:extLst>
              <a:ext uri="{FF2B5EF4-FFF2-40B4-BE49-F238E27FC236}">
                <a16:creationId xmlns:a16="http://schemas.microsoft.com/office/drawing/2014/main" id="{5D4021F9-2CB8-E9DB-674C-F9389C8F3B4F}"/>
              </a:ext>
            </a:extLst>
          </p:cNvPr>
          <p:cNvSpPr>
            <a:spLocks noGrp="1"/>
          </p:cNvSpPr>
          <p:nvPr>
            <p:ph type="body" sz="quarter" idx="12" hasCustomPrompt="1"/>
          </p:nvPr>
        </p:nvSpPr>
        <p:spPr>
          <a:xfrm>
            <a:off x="6524626" y="3812707"/>
            <a:ext cx="5442009" cy="989623"/>
          </a:xfrm>
        </p:spPr>
        <p:txBody>
          <a:bodyPr>
            <a:normAutofit/>
          </a:bodyPr>
          <a:lstStyle>
            <a:lvl1pPr marL="0" indent="0" algn="r">
              <a:buNone/>
              <a:defRPr sz="3600" cap="all" baseline="0">
                <a:solidFill>
                  <a:schemeClr val="bg1"/>
                </a:solidFill>
                <a:latin typeface="+mj-lt"/>
              </a:defRPr>
            </a:lvl1pPr>
          </a:lstStyle>
          <a:p>
            <a:pPr lvl="0"/>
            <a:r>
              <a:rPr lang="en-GB" noProof="0"/>
              <a:t>SUBHEADING</a:t>
            </a:r>
          </a:p>
        </p:txBody>
      </p:sp>
    </p:spTree>
    <p:extLst>
      <p:ext uri="{BB962C8B-B14F-4D97-AF65-F5344CB8AC3E}">
        <p14:creationId xmlns:p14="http://schemas.microsoft.com/office/powerpoint/2010/main" val="29122740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12BF2D18-9504-9C6F-616D-612FA01EF61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4920165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DDE91337-8C97-C9C4-450A-0AB99B79278D}"/>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8409458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7D30955B-DD36-0F3B-AB5E-20381A8E242E}"/>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7604760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072043E0-AB7B-DF90-BB81-4B561AE1FEF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544387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FE7AFBCD-63EF-5E07-40E9-00127A5C419E}"/>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669679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CDA79510-79D7-B8C2-3BE1-2ED230457354}"/>
              </a:ext>
            </a:extLst>
          </p:cNvPr>
          <p:cNvSpPr>
            <a:spLocks noGrp="1"/>
          </p:cNvSpPr>
          <p:nvPr>
            <p:ph type="sldNum" sz="quarter" idx="5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719114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CB65C0E-97A8-695F-3CCA-337189FD917B}"/>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6600693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AFDA63B-7A58-1E24-1EED-12C59E8379DF}"/>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2729800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4CFFB8BB-5CF5-A6A5-8E66-45657825831D}"/>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168530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AD752320-C705-3736-C030-3006B6050C85}"/>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617425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09ECC20-C025-91DB-5EAB-2D6DB501697D}"/>
              </a:ext>
            </a:extLst>
          </p:cNvPr>
          <p:cNvSpPr/>
          <p:nvPr userDrawn="1"/>
        </p:nvSpPr>
        <p:spPr>
          <a:xfrm>
            <a:off x="0" y="-3"/>
            <a:ext cx="12192001" cy="6865200"/>
          </a:xfrm>
          <a:custGeom>
            <a:avLst/>
            <a:gdLst>
              <a:gd name="connsiteX0" fmla="*/ 1 w 12192001"/>
              <a:gd name="connsiteY0" fmla="*/ 0 h 6858000"/>
              <a:gd name="connsiteX1" fmla="*/ 1365195 w 12192001"/>
              <a:gd name="connsiteY1" fmla="*/ 0 h 6858000"/>
              <a:gd name="connsiteX2" fmla="*/ 1517595 w 12192001"/>
              <a:gd name="connsiteY2" fmla="*/ 0 h 6858000"/>
              <a:gd name="connsiteX3" fmla="*/ 667870 w 12192001"/>
              <a:gd name="connsiteY3" fmla="*/ 849725 h 6858000"/>
              <a:gd name="connsiteX4" fmla="*/ 1682162 w 12192001"/>
              <a:gd name="connsiteY4" fmla="*/ 1864019 h 6858000"/>
              <a:gd name="connsiteX5" fmla="*/ 2696455 w 12192001"/>
              <a:gd name="connsiteY5" fmla="*/ 849725 h 6858000"/>
              <a:gd name="connsiteX6" fmla="*/ 1846729 w 12192001"/>
              <a:gd name="connsiteY6" fmla="*/ 0 h 6858000"/>
              <a:gd name="connsiteX7" fmla="*/ 1999130 w 12192001"/>
              <a:gd name="connsiteY7" fmla="*/ 0 h 6858000"/>
              <a:gd name="connsiteX8" fmla="*/ 2772655 w 12192001"/>
              <a:gd name="connsiteY8" fmla="*/ 773526 h 6858000"/>
              <a:gd name="connsiteX9" fmla="*/ 3546181 w 12192001"/>
              <a:gd name="connsiteY9" fmla="*/ 0 h 6858000"/>
              <a:gd name="connsiteX10" fmla="*/ 3698581 w 12192001"/>
              <a:gd name="connsiteY10" fmla="*/ 0 h 6858000"/>
              <a:gd name="connsiteX11" fmla="*/ 2848856 w 12192001"/>
              <a:gd name="connsiteY11" fmla="*/ 849725 h 6858000"/>
              <a:gd name="connsiteX12" fmla="*/ 3863148 w 12192001"/>
              <a:gd name="connsiteY12" fmla="*/ 1864019 h 6858000"/>
              <a:gd name="connsiteX13" fmla="*/ 4877441 w 12192001"/>
              <a:gd name="connsiteY13" fmla="*/ 849725 h 6858000"/>
              <a:gd name="connsiteX14" fmla="*/ 4027715 w 12192001"/>
              <a:gd name="connsiteY14" fmla="*/ 0 h 6858000"/>
              <a:gd name="connsiteX15" fmla="*/ 4180116 w 12192001"/>
              <a:gd name="connsiteY15" fmla="*/ 0 h 6858000"/>
              <a:gd name="connsiteX16" fmla="*/ 4953641 w 12192001"/>
              <a:gd name="connsiteY16" fmla="*/ 773526 h 6858000"/>
              <a:gd name="connsiteX17" fmla="*/ 5727167 w 12192001"/>
              <a:gd name="connsiteY17" fmla="*/ 0 h 6858000"/>
              <a:gd name="connsiteX18" fmla="*/ 12192001 w 12192001"/>
              <a:gd name="connsiteY18" fmla="*/ 0 h 6858000"/>
              <a:gd name="connsiteX19" fmla="*/ 12192001 w 12192001"/>
              <a:gd name="connsiteY19" fmla="*/ 6858000 h 6858000"/>
              <a:gd name="connsiteX20" fmla="*/ 7915711 w 12192001"/>
              <a:gd name="connsiteY20" fmla="*/ 6858000 h 6858000"/>
              <a:gd name="connsiteX21" fmla="*/ 7921850 w 12192001"/>
              <a:gd name="connsiteY21" fmla="*/ 6851861 h 6858000"/>
              <a:gd name="connsiteX22" fmla="*/ 6096000 w 12192001"/>
              <a:gd name="connsiteY22" fmla="*/ 5026010 h 6858000"/>
              <a:gd name="connsiteX23" fmla="*/ 4270149 w 12192001"/>
              <a:gd name="connsiteY23" fmla="*/ 6851861 h 6858000"/>
              <a:gd name="connsiteX24" fmla="*/ 4276288 w 12192001"/>
              <a:gd name="connsiteY24" fmla="*/ 6858000 h 6858000"/>
              <a:gd name="connsiteX25" fmla="*/ 1 w 12192001"/>
              <a:gd name="connsiteY25" fmla="*/ 6858000 h 6858000"/>
              <a:gd name="connsiteX26" fmla="*/ 1 w 12192001"/>
              <a:gd name="connsiteY26" fmla="*/ 5714021 h 6858000"/>
              <a:gd name="connsiteX27" fmla="*/ 502328 w 12192001"/>
              <a:gd name="connsiteY27" fmla="*/ 5211694 h 6858000"/>
              <a:gd name="connsiteX28" fmla="*/ 1 w 12192001"/>
              <a:gd name="connsiteY28" fmla="*/ 4709367 h 6858000"/>
              <a:gd name="connsiteX29" fmla="*/ 1 w 12192001"/>
              <a:gd name="connsiteY29" fmla="*/ 4556967 h 6858000"/>
              <a:gd name="connsiteX30" fmla="*/ 578528 w 12192001"/>
              <a:gd name="connsiteY30" fmla="*/ 5135495 h 6858000"/>
              <a:gd name="connsiteX31" fmla="*/ 1592821 w 12192001"/>
              <a:gd name="connsiteY31" fmla="*/ 4121202 h 6858000"/>
              <a:gd name="connsiteX32" fmla="*/ 578528 w 12192001"/>
              <a:gd name="connsiteY32" fmla="*/ 3106910 h 6858000"/>
              <a:gd name="connsiteX33" fmla="*/ 1 w 12192001"/>
              <a:gd name="connsiteY33" fmla="*/ 3685437 h 6858000"/>
              <a:gd name="connsiteX34" fmla="*/ 1 w 12192001"/>
              <a:gd name="connsiteY34" fmla="*/ 3546178 h 6858000"/>
              <a:gd name="connsiteX35" fmla="*/ 515469 w 12192001"/>
              <a:gd name="connsiteY35" fmla="*/ 3030710 h 6858000"/>
              <a:gd name="connsiteX36" fmla="*/ 1 w 12192001"/>
              <a:gd name="connsiteY36" fmla="*/ 2515242 h 6858000"/>
              <a:gd name="connsiteX37" fmla="*/ 1 w 12192001"/>
              <a:gd name="connsiteY37" fmla="*/ 2362843 h 6858000"/>
              <a:gd name="connsiteX38" fmla="*/ 0 w 12192001"/>
              <a:gd name="connsiteY38" fmla="*/ 2362842 h 6858000"/>
              <a:gd name="connsiteX39" fmla="*/ 0 w 12192001"/>
              <a:gd name="connsiteY39" fmla="*/ 1517593 h 6858000"/>
              <a:gd name="connsiteX40" fmla="*/ 1 w 12192001"/>
              <a:gd name="connsiteY40" fmla="*/ 1517592 h 6858000"/>
              <a:gd name="connsiteX41" fmla="*/ 1 w 12192001"/>
              <a:gd name="connsiteY41" fmla="*/ 1365193 h 6858000"/>
              <a:gd name="connsiteX42" fmla="*/ 515469 w 12192001"/>
              <a:gd name="connsiteY42" fmla="*/ 849725 h 6858000"/>
              <a:gd name="connsiteX43" fmla="*/ 1 w 12192001"/>
              <a:gd name="connsiteY43" fmla="*/ 334257 h 6858000"/>
              <a:gd name="connsiteX44" fmla="*/ 1 w 12192001"/>
              <a:gd name="connsiteY44" fmla="*/ 181857 h 6858000"/>
              <a:gd name="connsiteX45" fmla="*/ 1 w 12192001"/>
              <a:gd name="connsiteY45" fmla="*/ 0 h 6858000"/>
              <a:gd name="connsiteX46" fmla="*/ 591669 w 12192001"/>
              <a:gd name="connsiteY46" fmla="*/ 925925 h 6858000"/>
              <a:gd name="connsiteX47" fmla="*/ 1605961 w 12192001"/>
              <a:gd name="connsiteY47" fmla="*/ 1940218 h 6858000"/>
              <a:gd name="connsiteX48" fmla="*/ 591669 w 12192001"/>
              <a:gd name="connsiteY48" fmla="*/ 2954510 h 6858000"/>
              <a:gd name="connsiteX49" fmla="*/ 591669 w 12192001"/>
              <a:gd name="connsiteY49" fmla="*/ 2954511 h 6858000"/>
              <a:gd name="connsiteX50" fmla="*/ 1605962 w 12192001"/>
              <a:gd name="connsiteY50" fmla="*/ 1940218 h 6858000"/>
              <a:gd name="connsiteX51" fmla="*/ 591669 w 12192001"/>
              <a:gd name="connsiteY51" fmla="*/ 925925 h 6858000"/>
              <a:gd name="connsiteX52" fmla="*/ 1682162 w 12192001"/>
              <a:gd name="connsiteY52" fmla="*/ 2016418 h 6858000"/>
              <a:gd name="connsiteX53" fmla="*/ 667870 w 12192001"/>
              <a:gd name="connsiteY53" fmla="*/ 3030710 h 6858000"/>
              <a:gd name="connsiteX54" fmla="*/ 1682162 w 12192001"/>
              <a:gd name="connsiteY54" fmla="*/ 4045003 h 6858000"/>
              <a:gd name="connsiteX55" fmla="*/ 2696455 w 12192001"/>
              <a:gd name="connsiteY55" fmla="*/ 3030710 h 6858000"/>
              <a:gd name="connsiteX56" fmla="*/ 1682162 w 12192001"/>
              <a:gd name="connsiteY56" fmla="*/ 2016418 h 6858000"/>
              <a:gd name="connsiteX57" fmla="*/ 2772655 w 12192001"/>
              <a:gd name="connsiteY57" fmla="*/ 3106910 h 6858000"/>
              <a:gd name="connsiteX58" fmla="*/ 1758363 w 12192001"/>
              <a:gd name="connsiteY58" fmla="*/ 4121202 h 6858000"/>
              <a:gd name="connsiteX59" fmla="*/ 2772655 w 12192001"/>
              <a:gd name="connsiteY59" fmla="*/ 5135495 h 6858000"/>
              <a:gd name="connsiteX60" fmla="*/ 3786948 w 12192001"/>
              <a:gd name="connsiteY60" fmla="*/ 4121202 h 6858000"/>
              <a:gd name="connsiteX61" fmla="*/ 2772655 w 12192001"/>
              <a:gd name="connsiteY61" fmla="*/ 3106910 h 6858000"/>
              <a:gd name="connsiteX62" fmla="*/ 1682162 w 12192001"/>
              <a:gd name="connsiteY62" fmla="*/ 4197402 h 6858000"/>
              <a:gd name="connsiteX63" fmla="*/ 667870 w 12192001"/>
              <a:gd name="connsiteY63" fmla="*/ 5211694 h 6858000"/>
              <a:gd name="connsiteX64" fmla="*/ 1682162 w 12192001"/>
              <a:gd name="connsiteY64" fmla="*/ 6225987 h 6858000"/>
              <a:gd name="connsiteX65" fmla="*/ 2696455 w 12192001"/>
              <a:gd name="connsiteY65" fmla="*/ 5211694 h 6858000"/>
              <a:gd name="connsiteX66" fmla="*/ 1682162 w 12192001"/>
              <a:gd name="connsiteY66" fmla="*/ 4197402 h 6858000"/>
              <a:gd name="connsiteX67" fmla="*/ 4953641 w 12192001"/>
              <a:gd name="connsiteY67" fmla="*/ 925925 h 6858000"/>
              <a:gd name="connsiteX68" fmla="*/ 3939349 w 12192001"/>
              <a:gd name="connsiteY68" fmla="*/ 1940218 h 6858000"/>
              <a:gd name="connsiteX69" fmla="*/ 4953641 w 12192001"/>
              <a:gd name="connsiteY69" fmla="*/ 2954511 h 6858000"/>
              <a:gd name="connsiteX70" fmla="*/ 5967934 w 12192001"/>
              <a:gd name="connsiteY70" fmla="*/ 1940218 h 6858000"/>
              <a:gd name="connsiteX71" fmla="*/ 4953641 w 12192001"/>
              <a:gd name="connsiteY71" fmla="*/ 925925 h 6858000"/>
              <a:gd name="connsiteX72" fmla="*/ 2772655 w 12192001"/>
              <a:gd name="connsiteY72" fmla="*/ 925925 h 6858000"/>
              <a:gd name="connsiteX73" fmla="*/ 1758363 w 12192001"/>
              <a:gd name="connsiteY73" fmla="*/ 1940218 h 6858000"/>
              <a:gd name="connsiteX74" fmla="*/ 2772655 w 12192001"/>
              <a:gd name="connsiteY74" fmla="*/ 2954511 h 6858000"/>
              <a:gd name="connsiteX75" fmla="*/ 3786948 w 12192001"/>
              <a:gd name="connsiteY75" fmla="*/ 1940218 h 6858000"/>
              <a:gd name="connsiteX76" fmla="*/ 2772655 w 12192001"/>
              <a:gd name="connsiteY76" fmla="*/ 925925 h 6858000"/>
              <a:gd name="connsiteX77" fmla="*/ 3863148 w 12192001"/>
              <a:gd name="connsiteY77" fmla="*/ 2016418 h 6858000"/>
              <a:gd name="connsiteX78" fmla="*/ 4877440 w 12192001"/>
              <a:gd name="connsiteY78" fmla="*/ 3030710 h 6858000"/>
              <a:gd name="connsiteX79" fmla="*/ 3863148 w 12192001"/>
              <a:gd name="connsiteY79" fmla="*/ 4045002 h 6858000"/>
              <a:gd name="connsiteX80" fmla="*/ 3863148 w 12192001"/>
              <a:gd name="connsiteY80" fmla="*/ 4045003 h 6858000"/>
              <a:gd name="connsiteX81" fmla="*/ 4877441 w 12192001"/>
              <a:gd name="connsiteY81" fmla="*/ 3030710 h 6858000"/>
              <a:gd name="connsiteX82" fmla="*/ 3863148 w 12192001"/>
              <a:gd name="connsiteY82" fmla="*/ 2016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1" h="6858000">
                <a:moveTo>
                  <a:pt x="1" y="0"/>
                </a:moveTo>
                <a:lnTo>
                  <a:pt x="1365195" y="0"/>
                </a:lnTo>
                <a:lnTo>
                  <a:pt x="1517595" y="0"/>
                </a:lnTo>
                <a:lnTo>
                  <a:pt x="667870" y="849725"/>
                </a:lnTo>
                <a:lnTo>
                  <a:pt x="1682162" y="1864019"/>
                </a:lnTo>
                <a:lnTo>
                  <a:pt x="2696455" y="849725"/>
                </a:lnTo>
                <a:lnTo>
                  <a:pt x="1846729" y="0"/>
                </a:lnTo>
                <a:lnTo>
                  <a:pt x="1999130" y="0"/>
                </a:lnTo>
                <a:lnTo>
                  <a:pt x="2772655" y="773526"/>
                </a:lnTo>
                <a:lnTo>
                  <a:pt x="3546181" y="0"/>
                </a:lnTo>
                <a:lnTo>
                  <a:pt x="3698581" y="0"/>
                </a:lnTo>
                <a:lnTo>
                  <a:pt x="2848856" y="849725"/>
                </a:lnTo>
                <a:lnTo>
                  <a:pt x="3863148" y="1864019"/>
                </a:lnTo>
                <a:lnTo>
                  <a:pt x="4877441" y="849725"/>
                </a:lnTo>
                <a:lnTo>
                  <a:pt x="4027715" y="0"/>
                </a:lnTo>
                <a:lnTo>
                  <a:pt x="4180116" y="0"/>
                </a:lnTo>
                <a:lnTo>
                  <a:pt x="4953641" y="773526"/>
                </a:lnTo>
                <a:lnTo>
                  <a:pt x="5727167" y="0"/>
                </a:lnTo>
                <a:lnTo>
                  <a:pt x="12192001" y="0"/>
                </a:lnTo>
                <a:lnTo>
                  <a:pt x="12192001" y="6858000"/>
                </a:lnTo>
                <a:lnTo>
                  <a:pt x="7915711" y="6858000"/>
                </a:lnTo>
                <a:lnTo>
                  <a:pt x="7921850" y="6851861"/>
                </a:lnTo>
                <a:lnTo>
                  <a:pt x="6096000" y="5026010"/>
                </a:lnTo>
                <a:lnTo>
                  <a:pt x="4270149" y="6851861"/>
                </a:lnTo>
                <a:lnTo>
                  <a:pt x="4276288" y="6858000"/>
                </a:lnTo>
                <a:lnTo>
                  <a:pt x="1" y="6858000"/>
                </a:lnTo>
                <a:lnTo>
                  <a:pt x="1" y="5714021"/>
                </a:lnTo>
                <a:lnTo>
                  <a:pt x="502328" y="5211694"/>
                </a:lnTo>
                <a:lnTo>
                  <a:pt x="1" y="4709367"/>
                </a:lnTo>
                <a:lnTo>
                  <a:pt x="1" y="4556967"/>
                </a:lnTo>
                <a:lnTo>
                  <a:pt x="578528" y="5135495"/>
                </a:lnTo>
                <a:lnTo>
                  <a:pt x="1592821" y="4121202"/>
                </a:lnTo>
                <a:lnTo>
                  <a:pt x="578528" y="3106910"/>
                </a:lnTo>
                <a:lnTo>
                  <a:pt x="1" y="3685437"/>
                </a:lnTo>
                <a:lnTo>
                  <a:pt x="1" y="3546178"/>
                </a:lnTo>
                <a:lnTo>
                  <a:pt x="515469" y="3030710"/>
                </a:lnTo>
                <a:lnTo>
                  <a:pt x="1" y="2515242"/>
                </a:lnTo>
                <a:lnTo>
                  <a:pt x="1" y="2362843"/>
                </a:lnTo>
                <a:lnTo>
                  <a:pt x="0" y="2362842"/>
                </a:lnTo>
                <a:lnTo>
                  <a:pt x="0" y="1517593"/>
                </a:lnTo>
                <a:lnTo>
                  <a:pt x="1" y="1517592"/>
                </a:lnTo>
                <a:lnTo>
                  <a:pt x="1" y="1365193"/>
                </a:lnTo>
                <a:lnTo>
                  <a:pt x="515469" y="849725"/>
                </a:lnTo>
                <a:lnTo>
                  <a:pt x="1" y="334257"/>
                </a:lnTo>
                <a:lnTo>
                  <a:pt x="1" y="181857"/>
                </a:lnTo>
                <a:lnTo>
                  <a:pt x="1" y="0"/>
                </a:lnTo>
                <a:close/>
                <a:moveTo>
                  <a:pt x="591669" y="925925"/>
                </a:moveTo>
                <a:lnTo>
                  <a:pt x="1605961" y="1940218"/>
                </a:lnTo>
                <a:lnTo>
                  <a:pt x="591669" y="2954510"/>
                </a:lnTo>
                <a:lnTo>
                  <a:pt x="591669" y="2954511"/>
                </a:lnTo>
                <a:lnTo>
                  <a:pt x="1605962" y="1940218"/>
                </a:lnTo>
                <a:lnTo>
                  <a:pt x="591669" y="925925"/>
                </a:lnTo>
                <a:close/>
                <a:moveTo>
                  <a:pt x="1682162" y="2016418"/>
                </a:moveTo>
                <a:lnTo>
                  <a:pt x="667870" y="3030710"/>
                </a:lnTo>
                <a:lnTo>
                  <a:pt x="1682162" y="4045003"/>
                </a:lnTo>
                <a:lnTo>
                  <a:pt x="2696455" y="3030710"/>
                </a:lnTo>
                <a:lnTo>
                  <a:pt x="1682162" y="2016418"/>
                </a:lnTo>
                <a:close/>
                <a:moveTo>
                  <a:pt x="2772655" y="3106910"/>
                </a:moveTo>
                <a:lnTo>
                  <a:pt x="1758363" y="4121202"/>
                </a:lnTo>
                <a:lnTo>
                  <a:pt x="2772655" y="5135495"/>
                </a:lnTo>
                <a:lnTo>
                  <a:pt x="3786948" y="4121202"/>
                </a:lnTo>
                <a:lnTo>
                  <a:pt x="2772655" y="3106910"/>
                </a:lnTo>
                <a:close/>
                <a:moveTo>
                  <a:pt x="1682162" y="4197402"/>
                </a:moveTo>
                <a:lnTo>
                  <a:pt x="667870" y="5211694"/>
                </a:lnTo>
                <a:lnTo>
                  <a:pt x="1682162" y="6225987"/>
                </a:lnTo>
                <a:lnTo>
                  <a:pt x="2696455" y="5211694"/>
                </a:lnTo>
                <a:lnTo>
                  <a:pt x="1682162" y="4197402"/>
                </a:lnTo>
                <a:close/>
                <a:moveTo>
                  <a:pt x="4953641" y="925925"/>
                </a:moveTo>
                <a:lnTo>
                  <a:pt x="3939349" y="1940218"/>
                </a:lnTo>
                <a:lnTo>
                  <a:pt x="4953641" y="2954511"/>
                </a:lnTo>
                <a:lnTo>
                  <a:pt x="5967934" y="1940218"/>
                </a:lnTo>
                <a:lnTo>
                  <a:pt x="4953641" y="925925"/>
                </a:lnTo>
                <a:close/>
                <a:moveTo>
                  <a:pt x="2772655" y="925925"/>
                </a:moveTo>
                <a:lnTo>
                  <a:pt x="1758363" y="1940218"/>
                </a:lnTo>
                <a:lnTo>
                  <a:pt x="2772655" y="2954511"/>
                </a:lnTo>
                <a:lnTo>
                  <a:pt x="3786948" y="1940218"/>
                </a:lnTo>
                <a:lnTo>
                  <a:pt x="2772655" y="925925"/>
                </a:lnTo>
                <a:close/>
                <a:moveTo>
                  <a:pt x="3863148" y="2016418"/>
                </a:moveTo>
                <a:lnTo>
                  <a:pt x="4877440" y="3030710"/>
                </a:lnTo>
                <a:lnTo>
                  <a:pt x="3863148" y="4045002"/>
                </a:lnTo>
                <a:lnTo>
                  <a:pt x="3863148" y="4045003"/>
                </a:lnTo>
                <a:lnTo>
                  <a:pt x="4877441" y="3030710"/>
                </a:lnTo>
                <a:lnTo>
                  <a:pt x="3863148" y="20164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6091309" y="1088009"/>
            <a:ext cx="5957804" cy="1413570"/>
          </a:xfrm>
        </p:spPr>
        <p:txBody>
          <a:bodyPr>
            <a:noAutofit/>
          </a:bodyPr>
          <a:lstStyle>
            <a:lvl1pPr marL="0" algn="r">
              <a:lnSpc>
                <a:spcPts val="5000"/>
              </a:lnSpc>
              <a:defRPr sz="4800" baseline="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7732643" y="2851469"/>
            <a:ext cx="4304540" cy="1191769"/>
          </a:xfrm>
        </p:spPr>
        <p:txBody>
          <a:bodyPr>
            <a:normAutofit/>
          </a:bodyPr>
          <a:lstStyle>
            <a:lvl1pPr marL="0" indent="0" algn="r">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p:nvPr userDrawn="1"/>
        </p:nvCxnSpPr>
        <p:spPr>
          <a:xfrm>
            <a:off x="9640957" y="267959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D976CDC-87E0-4FE9-64DA-716A42D2CC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5677" y="5778145"/>
            <a:ext cx="1510897" cy="1073716"/>
          </a:xfrm>
          <a:prstGeom prst="rect">
            <a:avLst/>
          </a:prstGeom>
        </p:spPr>
      </p:pic>
      <p:sp>
        <p:nvSpPr>
          <p:cNvPr id="18" name="Freeform: Shape 17">
            <a:extLst>
              <a:ext uri="{FF2B5EF4-FFF2-40B4-BE49-F238E27FC236}">
                <a16:creationId xmlns:a16="http://schemas.microsoft.com/office/drawing/2014/main" id="{E67D4E88-467B-4133-4A8D-0B3F261E4B64}"/>
              </a:ext>
            </a:extLst>
          </p:cNvPr>
          <p:cNvSpPr/>
          <p:nvPr userDrawn="1"/>
        </p:nvSpPr>
        <p:spPr>
          <a:xfrm>
            <a:off x="591669" y="925925"/>
            <a:ext cx="1014293" cy="2028586"/>
          </a:xfrm>
          <a:custGeom>
            <a:avLst/>
            <a:gdLst>
              <a:gd name="connsiteX0" fmla="*/ 0 w 1014293"/>
              <a:gd name="connsiteY0" fmla="*/ 0 h 2028586"/>
              <a:gd name="connsiteX1" fmla="*/ 1014293 w 1014293"/>
              <a:gd name="connsiteY1" fmla="*/ 1014293 h 2028586"/>
              <a:gd name="connsiteX2" fmla="*/ 0 w 1014293"/>
              <a:gd name="connsiteY2" fmla="*/ 2028586 h 2028586"/>
              <a:gd name="connsiteX3" fmla="*/ 0 w 1014293"/>
              <a:gd name="connsiteY3" fmla="*/ 2028585 h 2028586"/>
              <a:gd name="connsiteX4" fmla="*/ 1014292 w 1014293"/>
              <a:gd name="connsiteY4" fmla="*/ 1014293 h 2028586"/>
              <a:gd name="connsiteX5" fmla="*/ 0 w 1014293"/>
              <a:gd name="connsiteY5" fmla="*/ 0 h 202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6">
                <a:moveTo>
                  <a:pt x="0" y="0"/>
                </a:moveTo>
                <a:lnTo>
                  <a:pt x="1014293" y="1014293"/>
                </a:lnTo>
                <a:lnTo>
                  <a:pt x="0" y="2028586"/>
                </a:lnTo>
                <a:lnTo>
                  <a:pt x="0" y="2028585"/>
                </a:lnTo>
                <a:lnTo>
                  <a:pt x="1014292" y="10142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CF3B7E11-A9DF-6C17-2267-CB3658E9D7D0}"/>
              </a:ext>
            </a:extLst>
          </p:cNvPr>
          <p:cNvSpPr/>
          <p:nvPr userDrawn="1"/>
        </p:nvSpPr>
        <p:spPr>
          <a:xfrm>
            <a:off x="3863148" y="2016418"/>
            <a:ext cx="1014293" cy="2028585"/>
          </a:xfrm>
          <a:custGeom>
            <a:avLst/>
            <a:gdLst>
              <a:gd name="connsiteX0" fmla="*/ 0 w 1014293"/>
              <a:gd name="connsiteY0" fmla="*/ 0 h 2028585"/>
              <a:gd name="connsiteX1" fmla="*/ 1014293 w 1014293"/>
              <a:gd name="connsiteY1" fmla="*/ 1014292 h 2028585"/>
              <a:gd name="connsiteX2" fmla="*/ 0 w 1014293"/>
              <a:gd name="connsiteY2" fmla="*/ 2028585 h 2028585"/>
              <a:gd name="connsiteX3" fmla="*/ 0 w 1014293"/>
              <a:gd name="connsiteY3" fmla="*/ 2028584 h 2028585"/>
              <a:gd name="connsiteX4" fmla="*/ 1014292 w 1014293"/>
              <a:gd name="connsiteY4" fmla="*/ 1014292 h 2028585"/>
              <a:gd name="connsiteX5" fmla="*/ 0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0" y="0"/>
                </a:moveTo>
                <a:lnTo>
                  <a:pt x="1014293" y="1014292"/>
                </a:lnTo>
                <a:lnTo>
                  <a:pt x="0" y="2028585"/>
                </a:lnTo>
                <a:lnTo>
                  <a:pt x="0" y="2028584"/>
                </a:lnTo>
                <a:lnTo>
                  <a:pt x="1014292" y="10142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8520664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3AAD602-2A3F-325D-7FF9-4B9A4940D6E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4402657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632683CF-E882-902D-71B6-0E4BE388AA94}"/>
              </a:ext>
            </a:extLst>
          </p:cNvPr>
          <p:cNvSpPr>
            <a:spLocks noGrp="1"/>
          </p:cNvSpPr>
          <p:nvPr>
            <p:ph type="sldNum" sz="quarter" idx="37"/>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4429408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A3B6804D-3DC6-EA75-184C-9212A40D05E4}"/>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4211413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63B1B629-C650-7B88-3331-88D999F8EC8A}"/>
              </a:ext>
            </a:extLst>
          </p:cNvPr>
          <p:cNvSpPr>
            <a:spLocks noGrp="1"/>
          </p:cNvSpPr>
          <p:nvPr>
            <p:ph type="sldNum" sz="quarter" idx="31"/>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0543060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AF8DDCEB-2F3D-4A41-13E2-1F65E0704759}"/>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0356139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2C5B0FE-9863-C03D-7681-5F75F8D3930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5566476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22FB85A5-C095-2CAD-42ED-A8A0D25E2723}"/>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8638485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12BF2D18-9504-9C6F-616D-612FA01EF61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1211797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DDE91337-8C97-C9C4-450A-0AB99B79278D}"/>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5161178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7D30955B-DD36-0F3B-AB5E-20381A8E242E}"/>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862189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1E0B77-6213-6FC1-F4B0-7EFF7364EF8E}"/>
              </a:ext>
            </a:extLst>
          </p:cNvPr>
          <p:cNvSpPr/>
          <p:nvPr userDrawn="1"/>
        </p:nvSpPr>
        <p:spPr>
          <a:xfrm>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192088" y="1527789"/>
            <a:ext cx="5957804" cy="1413570"/>
          </a:xfrm>
        </p:spPr>
        <p:txBody>
          <a:bodyPr>
            <a:noAutofit/>
          </a:bodyPr>
          <a:lstStyle>
            <a:lvl1pPr marL="0" algn="l">
              <a:lnSpc>
                <a:spcPts val="5000"/>
              </a:lnSpc>
              <a:defRPr sz="480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192088" y="3289878"/>
            <a:ext cx="4304540" cy="1191769"/>
          </a:xfrm>
        </p:spPr>
        <p:txBody>
          <a:bodyPr>
            <a:normAutofit/>
          </a:bodyPr>
          <a:lstStyle>
            <a:lvl1pPr marL="0" indent="0" algn="l">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a:cxnSpLocks/>
          </p:cNvCxnSpPr>
          <p:nvPr userDrawn="1"/>
        </p:nvCxnSpPr>
        <p:spPr>
          <a:xfrm>
            <a:off x="234795" y="311937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1AFDECA-FBE3-AE1F-FEC4-014751075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26" y="5778145"/>
            <a:ext cx="1510897" cy="1073716"/>
          </a:xfrm>
          <a:prstGeom prst="rect">
            <a:avLst/>
          </a:prstGeom>
        </p:spPr>
      </p:pic>
    </p:spTree>
    <p:extLst>
      <p:ext uri="{BB962C8B-B14F-4D97-AF65-F5344CB8AC3E}">
        <p14:creationId xmlns:p14="http://schemas.microsoft.com/office/powerpoint/2010/main" val="13274249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072043E0-AB7B-DF90-BB81-4B561AE1FEF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0782737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FE7AFBCD-63EF-5E07-40E9-00127A5C419E}"/>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9234669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CDA79510-79D7-B8C2-3BE1-2ED230457354}"/>
              </a:ext>
            </a:extLst>
          </p:cNvPr>
          <p:cNvSpPr>
            <a:spLocks noGrp="1"/>
          </p:cNvSpPr>
          <p:nvPr>
            <p:ph type="sldNum" sz="quarter" idx="5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90011301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CB65C0E-97A8-695F-3CCA-337189FD917B}"/>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4854479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AFDA63B-7A58-1E24-1EED-12C59E8379DF}"/>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1459324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4CFFB8BB-5CF5-A6A5-8E66-45657825831D}"/>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1454920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AD752320-C705-3736-C030-3006B6050C85}"/>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1569737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3AAD602-2A3F-325D-7FF9-4B9A4940D6E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7390349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632683CF-E882-902D-71B6-0E4BE388AA94}"/>
              </a:ext>
            </a:extLst>
          </p:cNvPr>
          <p:cNvSpPr>
            <a:spLocks noGrp="1"/>
          </p:cNvSpPr>
          <p:nvPr>
            <p:ph type="sldNum" sz="quarter" idx="37"/>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2315877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A3B6804D-3DC6-EA75-184C-9212A40D05E4}"/>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452295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confidential</a:t>
            </a:r>
            <a:endParaRPr lang="en-GB" sz="2800" b="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CAN ONLY BE SHARED WITHIN GEMSERV AND HAS NO RESTRICTIONS IN TERMS OF HOW IT IS COMMUNICATED, BUT IT IS NOT CLEARED FOR RELEASE OUTSIDE OF GEMSERV. </a:t>
            </a:r>
          </a:p>
        </p:txBody>
      </p:sp>
      <p:pic>
        <p:nvPicPr>
          <p:cNvPr id="3" name="Picture 2">
            <a:extLst>
              <a:ext uri="{FF2B5EF4-FFF2-40B4-BE49-F238E27FC236}">
                <a16:creationId xmlns:a16="http://schemas.microsoft.com/office/drawing/2014/main" id="{51AD945D-D605-9F0D-92A3-18D23E7B32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B0FD29E3-BD3F-D353-3D13-36A832ABA860}"/>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27407708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40619807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850781FD-E563-B852-D236-EFC42F20DD07}"/>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449773" y="733600"/>
            <a:ext cx="8159262" cy="1231362"/>
          </a:xfrm>
        </p:spPr>
        <p:txBody>
          <a:bodyPr>
            <a:noAutofit/>
          </a:bodyPr>
          <a:lstStyle>
            <a:lvl1pPr marL="0">
              <a:lnSpc>
                <a:spcPts val="5000"/>
              </a:lnSpc>
              <a:defRPr sz="4800" baseline="0">
                <a:solidFill>
                  <a:schemeClr val="tx1"/>
                </a:solidFill>
              </a:defRPr>
            </a:lvl1pPr>
          </a:lstStyle>
          <a:p>
            <a:r>
              <a:rPr lang="en-GB" noProof="0"/>
              <a:t>Click to edit </a:t>
            </a:r>
            <a:br>
              <a:rPr lang="en-GB" noProof="0"/>
            </a:br>
            <a:r>
              <a:rPr lang="en-GB" noProof="0"/>
              <a:t>Master title style</a:t>
            </a:r>
          </a:p>
        </p:txBody>
      </p:sp>
      <p:sp>
        <p:nvSpPr>
          <p:cNvPr id="11" name="Rectangle 10">
            <a:extLst>
              <a:ext uri="{FF2B5EF4-FFF2-40B4-BE49-F238E27FC236}">
                <a16:creationId xmlns:a16="http://schemas.microsoft.com/office/drawing/2014/main" id="{C76578DE-D03E-4AC4-BE0E-95430D033FF6}"/>
              </a:ext>
            </a:extLst>
          </p:cNvPr>
          <p:cNvSpPr/>
          <p:nvPr userDrawn="1"/>
        </p:nvSpPr>
        <p:spPr>
          <a:xfrm>
            <a:off x="342900" y="736751"/>
            <a:ext cx="71438"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449773" y="2175608"/>
            <a:ext cx="6742113"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pic>
        <p:nvPicPr>
          <p:cNvPr id="3" name="Picture 2">
            <a:extLst>
              <a:ext uri="{FF2B5EF4-FFF2-40B4-BE49-F238E27FC236}">
                <a16:creationId xmlns:a16="http://schemas.microsoft.com/office/drawing/2014/main" id="{3AC9EA5A-3831-A458-D7AE-8F7A352F5A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35" name="Freeform: Shape 34">
            <a:extLst>
              <a:ext uri="{FF2B5EF4-FFF2-40B4-BE49-F238E27FC236}">
                <a16:creationId xmlns:a16="http://schemas.microsoft.com/office/drawing/2014/main" id="{138B287D-B78C-1D66-E73F-16719C43E01C}"/>
              </a:ext>
            </a:extLst>
          </p:cNvPr>
          <p:cNvSpPr/>
          <p:nvPr userDrawn="1"/>
        </p:nvSpPr>
        <p:spPr>
          <a:xfrm>
            <a:off x="7314560" y="2812998"/>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B434D260-5BE4-F08C-DE0A-591147CA0FD3}"/>
              </a:ext>
            </a:extLst>
          </p:cNvPr>
          <p:cNvSpPr/>
          <p:nvPr userDrawn="1"/>
        </p:nvSpPr>
        <p:spPr>
          <a:xfrm>
            <a:off x="10586039" y="3903490"/>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966947606"/>
      </p:ext>
    </p:extLst>
  </p:cSld>
  <p:clrMapOvr>
    <a:masterClrMapping/>
  </p:clrMapOvr>
  <p:extLst>
    <p:ext uri="{DCECCB84-F9BA-43D5-87BE-67443E8EF086}">
      <p15:sldGuideLst xmlns:p15="http://schemas.microsoft.com/office/powerpoint/2012/main">
        <p15:guide id="1" pos="121">
          <p15:clr>
            <a:srgbClr val="FBAE40"/>
          </p15:clr>
        </p15:guide>
        <p15:guide id="2" orient="horz" pos="4201">
          <p15:clr>
            <a:srgbClr val="FBAE40"/>
          </p15:clr>
        </p15:guide>
        <p15:guide id="3" pos="211">
          <p15:clr>
            <a:srgbClr val="FBAE40"/>
          </p15:clr>
        </p15:guide>
        <p15:guide id="4" pos="279">
          <p15:clr>
            <a:srgbClr val="FBAE40"/>
          </p15:clr>
        </p15:guide>
        <p15:guide id="5" orient="horz" pos="436">
          <p15:clr>
            <a:srgbClr val="FBAE40"/>
          </p15:clr>
        </p15:guide>
        <p15:guide id="6" orient="horz" pos="1366">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14" name="Freeform: Shape 113">
            <a:extLst>
              <a:ext uri="{FF2B5EF4-FFF2-40B4-BE49-F238E27FC236}">
                <a16:creationId xmlns:a16="http://schemas.microsoft.com/office/drawing/2014/main" id="{828A5767-2289-4C14-0364-64BBE4118929}"/>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34576"/>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Tree>
    <p:extLst>
      <p:ext uri="{BB962C8B-B14F-4D97-AF65-F5344CB8AC3E}">
        <p14:creationId xmlns:p14="http://schemas.microsoft.com/office/powerpoint/2010/main" val="8560603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8724A4-683E-51CA-36BC-EFC6DA3C2F96}"/>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26338"/>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Tree>
    <p:extLst>
      <p:ext uri="{BB962C8B-B14F-4D97-AF65-F5344CB8AC3E}">
        <p14:creationId xmlns:p14="http://schemas.microsoft.com/office/powerpoint/2010/main" val="33742863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A4A7611-067C-90E7-4287-857B608F2FED}"/>
              </a:ext>
            </a:extLst>
          </p:cNvPr>
          <p:cNvSpPr/>
          <p:nvPr userDrawn="1"/>
        </p:nvSpPr>
        <p:spPr>
          <a:xfrm rot="10800000">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 Placeholder 10">
            <a:extLst>
              <a:ext uri="{FF2B5EF4-FFF2-40B4-BE49-F238E27FC236}">
                <a16:creationId xmlns:a16="http://schemas.microsoft.com/office/drawing/2014/main" id="{0E5BEB21-A675-4AB7-977A-88CFB90C1C93}"/>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cxnSp>
        <p:nvCxnSpPr>
          <p:cNvPr id="5" name="Straight Connector 4">
            <a:extLst>
              <a:ext uri="{FF2B5EF4-FFF2-40B4-BE49-F238E27FC236}">
                <a16:creationId xmlns:a16="http://schemas.microsoft.com/office/drawing/2014/main" id="{19360BBF-7E47-43D2-B32F-E7B5242EC11D}"/>
              </a:ext>
            </a:extLst>
          </p:cNvPr>
          <p:cNvCxnSpPr>
            <a:cxnSpLocks/>
          </p:cNvCxnSpPr>
          <p:nvPr userDrawn="1"/>
        </p:nvCxnSpPr>
        <p:spPr>
          <a:xfrm>
            <a:off x="8590023" y="3576790"/>
            <a:ext cx="337661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B20F6D1D-0E1E-4C92-9127-2BA81D320945}"/>
              </a:ext>
            </a:extLst>
          </p:cNvPr>
          <p:cNvSpPr>
            <a:spLocks noGrp="1"/>
          </p:cNvSpPr>
          <p:nvPr>
            <p:ph type="title" hasCustomPrompt="1"/>
          </p:nvPr>
        </p:nvSpPr>
        <p:spPr>
          <a:xfrm>
            <a:off x="6524628" y="1224328"/>
            <a:ext cx="5442008" cy="2116546"/>
          </a:xfrm>
        </p:spPr>
        <p:txBody>
          <a:bodyPr>
            <a:noAutofit/>
          </a:bodyPr>
          <a:lstStyle>
            <a:lvl1pPr marL="0" algn="r">
              <a:lnSpc>
                <a:spcPts val="5000"/>
              </a:lnSpc>
              <a:defRPr sz="4800" b="0">
                <a:solidFill>
                  <a:schemeClr val="bg1"/>
                </a:solidFill>
              </a:defRPr>
            </a:lvl1pPr>
          </a:lstStyle>
          <a:p>
            <a:r>
              <a:rPr lang="en-GB" noProof="0"/>
              <a:t>Click to edit </a:t>
            </a:r>
            <a:br>
              <a:rPr lang="en-GB" noProof="0"/>
            </a:br>
            <a:r>
              <a:rPr lang="en-GB" noProof="0"/>
              <a:t>Master title </a:t>
            </a:r>
            <a:br>
              <a:rPr lang="en-GB" noProof="0"/>
            </a:br>
            <a:r>
              <a:rPr lang="en-GB" noProof="0"/>
              <a:t>style</a:t>
            </a:r>
          </a:p>
        </p:txBody>
      </p:sp>
      <p:pic>
        <p:nvPicPr>
          <p:cNvPr id="4" name="Picture 3">
            <a:extLst>
              <a:ext uri="{FF2B5EF4-FFF2-40B4-BE49-F238E27FC236}">
                <a16:creationId xmlns:a16="http://schemas.microsoft.com/office/drawing/2014/main" id="{9329FA0C-7DBE-4E46-17D7-B75B54B820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Text Placeholder 10">
            <a:extLst>
              <a:ext uri="{FF2B5EF4-FFF2-40B4-BE49-F238E27FC236}">
                <a16:creationId xmlns:a16="http://schemas.microsoft.com/office/drawing/2014/main" id="{5D4021F9-2CB8-E9DB-674C-F9389C8F3B4F}"/>
              </a:ext>
            </a:extLst>
          </p:cNvPr>
          <p:cNvSpPr>
            <a:spLocks noGrp="1"/>
          </p:cNvSpPr>
          <p:nvPr>
            <p:ph type="body" sz="quarter" idx="12" hasCustomPrompt="1"/>
          </p:nvPr>
        </p:nvSpPr>
        <p:spPr>
          <a:xfrm>
            <a:off x="6524626" y="3812707"/>
            <a:ext cx="5442009" cy="989623"/>
          </a:xfrm>
        </p:spPr>
        <p:txBody>
          <a:bodyPr>
            <a:normAutofit/>
          </a:bodyPr>
          <a:lstStyle>
            <a:lvl1pPr marL="0" indent="0" algn="r">
              <a:buNone/>
              <a:defRPr sz="3600" cap="all" baseline="0">
                <a:solidFill>
                  <a:schemeClr val="bg1"/>
                </a:solidFill>
                <a:latin typeface="+mj-lt"/>
              </a:defRPr>
            </a:lvl1pPr>
          </a:lstStyle>
          <a:p>
            <a:pPr lvl="0"/>
            <a:r>
              <a:rPr lang="en-GB" noProof="0"/>
              <a:t>SUBHEADING</a:t>
            </a:r>
          </a:p>
        </p:txBody>
      </p:sp>
    </p:spTree>
    <p:extLst>
      <p:ext uri="{BB962C8B-B14F-4D97-AF65-F5344CB8AC3E}">
        <p14:creationId xmlns:p14="http://schemas.microsoft.com/office/powerpoint/2010/main" val="91624779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09ECC20-C025-91DB-5EAB-2D6DB501697D}"/>
              </a:ext>
            </a:extLst>
          </p:cNvPr>
          <p:cNvSpPr/>
          <p:nvPr userDrawn="1"/>
        </p:nvSpPr>
        <p:spPr>
          <a:xfrm>
            <a:off x="0" y="-3"/>
            <a:ext cx="12192001" cy="6865200"/>
          </a:xfrm>
          <a:custGeom>
            <a:avLst/>
            <a:gdLst>
              <a:gd name="connsiteX0" fmla="*/ 1 w 12192001"/>
              <a:gd name="connsiteY0" fmla="*/ 0 h 6858000"/>
              <a:gd name="connsiteX1" fmla="*/ 1365195 w 12192001"/>
              <a:gd name="connsiteY1" fmla="*/ 0 h 6858000"/>
              <a:gd name="connsiteX2" fmla="*/ 1517595 w 12192001"/>
              <a:gd name="connsiteY2" fmla="*/ 0 h 6858000"/>
              <a:gd name="connsiteX3" fmla="*/ 667870 w 12192001"/>
              <a:gd name="connsiteY3" fmla="*/ 849725 h 6858000"/>
              <a:gd name="connsiteX4" fmla="*/ 1682162 w 12192001"/>
              <a:gd name="connsiteY4" fmla="*/ 1864019 h 6858000"/>
              <a:gd name="connsiteX5" fmla="*/ 2696455 w 12192001"/>
              <a:gd name="connsiteY5" fmla="*/ 849725 h 6858000"/>
              <a:gd name="connsiteX6" fmla="*/ 1846729 w 12192001"/>
              <a:gd name="connsiteY6" fmla="*/ 0 h 6858000"/>
              <a:gd name="connsiteX7" fmla="*/ 1999130 w 12192001"/>
              <a:gd name="connsiteY7" fmla="*/ 0 h 6858000"/>
              <a:gd name="connsiteX8" fmla="*/ 2772655 w 12192001"/>
              <a:gd name="connsiteY8" fmla="*/ 773526 h 6858000"/>
              <a:gd name="connsiteX9" fmla="*/ 3546181 w 12192001"/>
              <a:gd name="connsiteY9" fmla="*/ 0 h 6858000"/>
              <a:gd name="connsiteX10" fmla="*/ 3698581 w 12192001"/>
              <a:gd name="connsiteY10" fmla="*/ 0 h 6858000"/>
              <a:gd name="connsiteX11" fmla="*/ 2848856 w 12192001"/>
              <a:gd name="connsiteY11" fmla="*/ 849725 h 6858000"/>
              <a:gd name="connsiteX12" fmla="*/ 3863148 w 12192001"/>
              <a:gd name="connsiteY12" fmla="*/ 1864019 h 6858000"/>
              <a:gd name="connsiteX13" fmla="*/ 4877441 w 12192001"/>
              <a:gd name="connsiteY13" fmla="*/ 849725 h 6858000"/>
              <a:gd name="connsiteX14" fmla="*/ 4027715 w 12192001"/>
              <a:gd name="connsiteY14" fmla="*/ 0 h 6858000"/>
              <a:gd name="connsiteX15" fmla="*/ 4180116 w 12192001"/>
              <a:gd name="connsiteY15" fmla="*/ 0 h 6858000"/>
              <a:gd name="connsiteX16" fmla="*/ 4953641 w 12192001"/>
              <a:gd name="connsiteY16" fmla="*/ 773526 h 6858000"/>
              <a:gd name="connsiteX17" fmla="*/ 5727167 w 12192001"/>
              <a:gd name="connsiteY17" fmla="*/ 0 h 6858000"/>
              <a:gd name="connsiteX18" fmla="*/ 12192001 w 12192001"/>
              <a:gd name="connsiteY18" fmla="*/ 0 h 6858000"/>
              <a:gd name="connsiteX19" fmla="*/ 12192001 w 12192001"/>
              <a:gd name="connsiteY19" fmla="*/ 6858000 h 6858000"/>
              <a:gd name="connsiteX20" fmla="*/ 7915711 w 12192001"/>
              <a:gd name="connsiteY20" fmla="*/ 6858000 h 6858000"/>
              <a:gd name="connsiteX21" fmla="*/ 7921850 w 12192001"/>
              <a:gd name="connsiteY21" fmla="*/ 6851861 h 6858000"/>
              <a:gd name="connsiteX22" fmla="*/ 6096000 w 12192001"/>
              <a:gd name="connsiteY22" fmla="*/ 5026010 h 6858000"/>
              <a:gd name="connsiteX23" fmla="*/ 4270149 w 12192001"/>
              <a:gd name="connsiteY23" fmla="*/ 6851861 h 6858000"/>
              <a:gd name="connsiteX24" fmla="*/ 4276288 w 12192001"/>
              <a:gd name="connsiteY24" fmla="*/ 6858000 h 6858000"/>
              <a:gd name="connsiteX25" fmla="*/ 1 w 12192001"/>
              <a:gd name="connsiteY25" fmla="*/ 6858000 h 6858000"/>
              <a:gd name="connsiteX26" fmla="*/ 1 w 12192001"/>
              <a:gd name="connsiteY26" fmla="*/ 5714021 h 6858000"/>
              <a:gd name="connsiteX27" fmla="*/ 502328 w 12192001"/>
              <a:gd name="connsiteY27" fmla="*/ 5211694 h 6858000"/>
              <a:gd name="connsiteX28" fmla="*/ 1 w 12192001"/>
              <a:gd name="connsiteY28" fmla="*/ 4709367 h 6858000"/>
              <a:gd name="connsiteX29" fmla="*/ 1 w 12192001"/>
              <a:gd name="connsiteY29" fmla="*/ 4556967 h 6858000"/>
              <a:gd name="connsiteX30" fmla="*/ 578528 w 12192001"/>
              <a:gd name="connsiteY30" fmla="*/ 5135495 h 6858000"/>
              <a:gd name="connsiteX31" fmla="*/ 1592821 w 12192001"/>
              <a:gd name="connsiteY31" fmla="*/ 4121202 h 6858000"/>
              <a:gd name="connsiteX32" fmla="*/ 578528 w 12192001"/>
              <a:gd name="connsiteY32" fmla="*/ 3106910 h 6858000"/>
              <a:gd name="connsiteX33" fmla="*/ 1 w 12192001"/>
              <a:gd name="connsiteY33" fmla="*/ 3685437 h 6858000"/>
              <a:gd name="connsiteX34" fmla="*/ 1 w 12192001"/>
              <a:gd name="connsiteY34" fmla="*/ 3546178 h 6858000"/>
              <a:gd name="connsiteX35" fmla="*/ 515469 w 12192001"/>
              <a:gd name="connsiteY35" fmla="*/ 3030710 h 6858000"/>
              <a:gd name="connsiteX36" fmla="*/ 1 w 12192001"/>
              <a:gd name="connsiteY36" fmla="*/ 2515242 h 6858000"/>
              <a:gd name="connsiteX37" fmla="*/ 1 w 12192001"/>
              <a:gd name="connsiteY37" fmla="*/ 2362843 h 6858000"/>
              <a:gd name="connsiteX38" fmla="*/ 0 w 12192001"/>
              <a:gd name="connsiteY38" fmla="*/ 2362842 h 6858000"/>
              <a:gd name="connsiteX39" fmla="*/ 0 w 12192001"/>
              <a:gd name="connsiteY39" fmla="*/ 1517593 h 6858000"/>
              <a:gd name="connsiteX40" fmla="*/ 1 w 12192001"/>
              <a:gd name="connsiteY40" fmla="*/ 1517592 h 6858000"/>
              <a:gd name="connsiteX41" fmla="*/ 1 w 12192001"/>
              <a:gd name="connsiteY41" fmla="*/ 1365193 h 6858000"/>
              <a:gd name="connsiteX42" fmla="*/ 515469 w 12192001"/>
              <a:gd name="connsiteY42" fmla="*/ 849725 h 6858000"/>
              <a:gd name="connsiteX43" fmla="*/ 1 w 12192001"/>
              <a:gd name="connsiteY43" fmla="*/ 334257 h 6858000"/>
              <a:gd name="connsiteX44" fmla="*/ 1 w 12192001"/>
              <a:gd name="connsiteY44" fmla="*/ 181857 h 6858000"/>
              <a:gd name="connsiteX45" fmla="*/ 1 w 12192001"/>
              <a:gd name="connsiteY45" fmla="*/ 0 h 6858000"/>
              <a:gd name="connsiteX46" fmla="*/ 591669 w 12192001"/>
              <a:gd name="connsiteY46" fmla="*/ 925925 h 6858000"/>
              <a:gd name="connsiteX47" fmla="*/ 1605961 w 12192001"/>
              <a:gd name="connsiteY47" fmla="*/ 1940218 h 6858000"/>
              <a:gd name="connsiteX48" fmla="*/ 591669 w 12192001"/>
              <a:gd name="connsiteY48" fmla="*/ 2954510 h 6858000"/>
              <a:gd name="connsiteX49" fmla="*/ 591669 w 12192001"/>
              <a:gd name="connsiteY49" fmla="*/ 2954511 h 6858000"/>
              <a:gd name="connsiteX50" fmla="*/ 1605962 w 12192001"/>
              <a:gd name="connsiteY50" fmla="*/ 1940218 h 6858000"/>
              <a:gd name="connsiteX51" fmla="*/ 591669 w 12192001"/>
              <a:gd name="connsiteY51" fmla="*/ 925925 h 6858000"/>
              <a:gd name="connsiteX52" fmla="*/ 1682162 w 12192001"/>
              <a:gd name="connsiteY52" fmla="*/ 2016418 h 6858000"/>
              <a:gd name="connsiteX53" fmla="*/ 667870 w 12192001"/>
              <a:gd name="connsiteY53" fmla="*/ 3030710 h 6858000"/>
              <a:gd name="connsiteX54" fmla="*/ 1682162 w 12192001"/>
              <a:gd name="connsiteY54" fmla="*/ 4045003 h 6858000"/>
              <a:gd name="connsiteX55" fmla="*/ 2696455 w 12192001"/>
              <a:gd name="connsiteY55" fmla="*/ 3030710 h 6858000"/>
              <a:gd name="connsiteX56" fmla="*/ 1682162 w 12192001"/>
              <a:gd name="connsiteY56" fmla="*/ 2016418 h 6858000"/>
              <a:gd name="connsiteX57" fmla="*/ 2772655 w 12192001"/>
              <a:gd name="connsiteY57" fmla="*/ 3106910 h 6858000"/>
              <a:gd name="connsiteX58" fmla="*/ 1758363 w 12192001"/>
              <a:gd name="connsiteY58" fmla="*/ 4121202 h 6858000"/>
              <a:gd name="connsiteX59" fmla="*/ 2772655 w 12192001"/>
              <a:gd name="connsiteY59" fmla="*/ 5135495 h 6858000"/>
              <a:gd name="connsiteX60" fmla="*/ 3786948 w 12192001"/>
              <a:gd name="connsiteY60" fmla="*/ 4121202 h 6858000"/>
              <a:gd name="connsiteX61" fmla="*/ 2772655 w 12192001"/>
              <a:gd name="connsiteY61" fmla="*/ 3106910 h 6858000"/>
              <a:gd name="connsiteX62" fmla="*/ 1682162 w 12192001"/>
              <a:gd name="connsiteY62" fmla="*/ 4197402 h 6858000"/>
              <a:gd name="connsiteX63" fmla="*/ 667870 w 12192001"/>
              <a:gd name="connsiteY63" fmla="*/ 5211694 h 6858000"/>
              <a:gd name="connsiteX64" fmla="*/ 1682162 w 12192001"/>
              <a:gd name="connsiteY64" fmla="*/ 6225987 h 6858000"/>
              <a:gd name="connsiteX65" fmla="*/ 2696455 w 12192001"/>
              <a:gd name="connsiteY65" fmla="*/ 5211694 h 6858000"/>
              <a:gd name="connsiteX66" fmla="*/ 1682162 w 12192001"/>
              <a:gd name="connsiteY66" fmla="*/ 4197402 h 6858000"/>
              <a:gd name="connsiteX67" fmla="*/ 4953641 w 12192001"/>
              <a:gd name="connsiteY67" fmla="*/ 925925 h 6858000"/>
              <a:gd name="connsiteX68" fmla="*/ 3939349 w 12192001"/>
              <a:gd name="connsiteY68" fmla="*/ 1940218 h 6858000"/>
              <a:gd name="connsiteX69" fmla="*/ 4953641 w 12192001"/>
              <a:gd name="connsiteY69" fmla="*/ 2954511 h 6858000"/>
              <a:gd name="connsiteX70" fmla="*/ 5967934 w 12192001"/>
              <a:gd name="connsiteY70" fmla="*/ 1940218 h 6858000"/>
              <a:gd name="connsiteX71" fmla="*/ 4953641 w 12192001"/>
              <a:gd name="connsiteY71" fmla="*/ 925925 h 6858000"/>
              <a:gd name="connsiteX72" fmla="*/ 2772655 w 12192001"/>
              <a:gd name="connsiteY72" fmla="*/ 925925 h 6858000"/>
              <a:gd name="connsiteX73" fmla="*/ 1758363 w 12192001"/>
              <a:gd name="connsiteY73" fmla="*/ 1940218 h 6858000"/>
              <a:gd name="connsiteX74" fmla="*/ 2772655 w 12192001"/>
              <a:gd name="connsiteY74" fmla="*/ 2954511 h 6858000"/>
              <a:gd name="connsiteX75" fmla="*/ 3786948 w 12192001"/>
              <a:gd name="connsiteY75" fmla="*/ 1940218 h 6858000"/>
              <a:gd name="connsiteX76" fmla="*/ 2772655 w 12192001"/>
              <a:gd name="connsiteY76" fmla="*/ 925925 h 6858000"/>
              <a:gd name="connsiteX77" fmla="*/ 3863148 w 12192001"/>
              <a:gd name="connsiteY77" fmla="*/ 2016418 h 6858000"/>
              <a:gd name="connsiteX78" fmla="*/ 4877440 w 12192001"/>
              <a:gd name="connsiteY78" fmla="*/ 3030710 h 6858000"/>
              <a:gd name="connsiteX79" fmla="*/ 3863148 w 12192001"/>
              <a:gd name="connsiteY79" fmla="*/ 4045002 h 6858000"/>
              <a:gd name="connsiteX80" fmla="*/ 3863148 w 12192001"/>
              <a:gd name="connsiteY80" fmla="*/ 4045003 h 6858000"/>
              <a:gd name="connsiteX81" fmla="*/ 4877441 w 12192001"/>
              <a:gd name="connsiteY81" fmla="*/ 3030710 h 6858000"/>
              <a:gd name="connsiteX82" fmla="*/ 3863148 w 12192001"/>
              <a:gd name="connsiteY82" fmla="*/ 2016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1" h="6858000">
                <a:moveTo>
                  <a:pt x="1" y="0"/>
                </a:moveTo>
                <a:lnTo>
                  <a:pt x="1365195" y="0"/>
                </a:lnTo>
                <a:lnTo>
                  <a:pt x="1517595" y="0"/>
                </a:lnTo>
                <a:lnTo>
                  <a:pt x="667870" y="849725"/>
                </a:lnTo>
                <a:lnTo>
                  <a:pt x="1682162" y="1864019"/>
                </a:lnTo>
                <a:lnTo>
                  <a:pt x="2696455" y="849725"/>
                </a:lnTo>
                <a:lnTo>
                  <a:pt x="1846729" y="0"/>
                </a:lnTo>
                <a:lnTo>
                  <a:pt x="1999130" y="0"/>
                </a:lnTo>
                <a:lnTo>
                  <a:pt x="2772655" y="773526"/>
                </a:lnTo>
                <a:lnTo>
                  <a:pt x="3546181" y="0"/>
                </a:lnTo>
                <a:lnTo>
                  <a:pt x="3698581" y="0"/>
                </a:lnTo>
                <a:lnTo>
                  <a:pt x="2848856" y="849725"/>
                </a:lnTo>
                <a:lnTo>
                  <a:pt x="3863148" y="1864019"/>
                </a:lnTo>
                <a:lnTo>
                  <a:pt x="4877441" y="849725"/>
                </a:lnTo>
                <a:lnTo>
                  <a:pt x="4027715" y="0"/>
                </a:lnTo>
                <a:lnTo>
                  <a:pt x="4180116" y="0"/>
                </a:lnTo>
                <a:lnTo>
                  <a:pt x="4953641" y="773526"/>
                </a:lnTo>
                <a:lnTo>
                  <a:pt x="5727167" y="0"/>
                </a:lnTo>
                <a:lnTo>
                  <a:pt x="12192001" y="0"/>
                </a:lnTo>
                <a:lnTo>
                  <a:pt x="12192001" y="6858000"/>
                </a:lnTo>
                <a:lnTo>
                  <a:pt x="7915711" y="6858000"/>
                </a:lnTo>
                <a:lnTo>
                  <a:pt x="7921850" y="6851861"/>
                </a:lnTo>
                <a:lnTo>
                  <a:pt x="6096000" y="5026010"/>
                </a:lnTo>
                <a:lnTo>
                  <a:pt x="4270149" y="6851861"/>
                </a:lnTo>
                <a:lnTo>
                  <a:pt x="4276288" y="6858000"/>
                </a:lnTo>
                <a:lnTo>
                  <a:pt x="1" y="6858000"/>
                </a:lnTo>
                <a:lnTo>
                  <a:pt x="1" y="5714021"/>
                </a:lnTo>
                <a:lnTo>
                  <a:pt x="502328" y="5211694"/>
                </a:lnTo>
                <a:lnTo>
                  <a:pt x="1" y="4709367"/>
                </a:lnTo>
                <a:lnTo>
                  <a:pt x="1" y="4556967"/>
                </a:lnTo>
                <a:lnTo>
                  <a:pt x="578528" y="5135495"/>
                </a:lnTo>
                <a:lnTo>
                  <a:pt x="1592821" y="4121202"/>
                </a:lnTo>
                <a:lnTo>
                  <a:pt x="578528" y="3106910"/>
                </a:lnTo>
                <a:lnTo>
                  <a:pt x="1" y="3685437"/>
                </a:lnTo>
                <a:lnTo>
                  <a:pt x="1" y="3546178"/>
                </a:lnTo>
                <a:lnTo>
                  <a:pt x="515469" y="3030710"/>
                </a:lnTo>
                <a:lnTo>
                  <a:pt x="1" y="2515242"/>
                </a:lnTo>
                <a:lnTo>
                  <a:pt x="1" y="2362843"/>
                </a:lnTo>
                <a:lnTo>
                  <a:pt x="0" y="2362842"/>
                </a:lnTo>
                <a:lnTo>
                  <a:pt x="0" y="1517593"/>
                </a:lnTo>
                <a:lnTo>
                  <a:pt x="1" y="1517592"/>
                </a:lnTo>
                <a:lnTo>
                  <a:pt x="1" y="1365193"/>
                </a:lnTo>
                <a:lnTo>
                  <a:pt x="515469" y="849725"/>
                </a:lnTo>
                <a:lnTo>
                  <a:pt x="1" y="334257"/>
                </a:lnTo>
                <a:lnTo>
                  <a:pt x="1" y="181857"/>
                </a:lnTo>
                <a:lnTo>
                  <a:pt x="1" y="0"/>
                </a:lnTo>
                <a:close/>
                <a:moveTo>
                  <a:pt x="591669" y="925925"/>
                </a:moveTo>
                <a:lnTo>
                  <a:pt x="1605961" y="1940218"/>
                </a:lnTo>
                <a:lnTo>
                  <a:pt x="591669" y="2954510"/>
                </a:lnTo>
                <a:lnTo>
                  <a:pt x="591669" y="2954511"/>
                </a:lnTo>
                <a:lnTo>
                  <a:pt x="1605962" y="1940218"/>
                </a:lnTo>
                <a:lnTo>
                  <a:pt x="591669" y="925925"/>
                </a:lnTo>
                <a:close/>
                <a:moveTo>
                  <a:pt x="1682162" y="2016418"/>
                </a:moveTo>
                <a:lnTo>
                  <a:pt x="667870" y="3030710"/>
                </a:lnTo>
                <a:lnTo>
                  <a:pt x="1682162" y="4045003"/>
                </a:lnTo>
                <a:lnTo>
                  <a:pt x="2696455" y="3030710"/>
                </a:lnTo>
                <a:lnTo>
                  <a:pt x="1682162" y="2016418"/>
                </a:lnTo>
                <a:close/>
                <a:moveTo>
                  <a:pt x="2772655" y="3106910"/>
                </a:moveTo>
                <a:lnTo>
                  <a:pt x="1758363" y="4121202"/>
                </a:lnTo>
                <a:lnTo>
                  <a:pt x="2772655" y="5135495"/>
                </a:lnTo>
                <a:lnTo>
                  <a:pt x="3786948" y="4121202"/>
                </a:lnTo>
                <a:lnTo>
                  <a:pt x="2772655" y="3106910"/>
                </a:lnTo>
                <a:close/>
                <a:moveTo>
                  <a:pt x="1682162" y="4197402"/>
                </a:moveTo>
                <a:lnTo>
                  <a:pt x="667870" y="5211694"/>
                </a:lnTo>
                <a:lnTo>
                  <a:pt x="1682162" y="6225987"/>
                </a:lnTo>
                <a:lnTo>
                  <a:pt x="2696455" y="5211694"/>
                </a:lnTo>
                <a:lnTo>
                  <a:pt x="1682162" y="4197402"/>
                </a:lnTo>
                <a:close/>
                <a:moveTo>
                  <a:pt x="4953641" y="925925"/>
                </a:moveTo>
                <a:lnTo>
                  <a:pt x="3939349" y="1940218"/>
                </a:lnTo>
                <a:lnTo>
                  <a:pt x="4953641" y="2954511"/>
                </a:lnTo>
                <a:lnTo>
                  <a:pt x="5967934" y="1940218"/>
                </a:lnTo>
                <a:lnTo>
                  <a:pt x="4953641" y="925925"/>
                </a:lnTo>
                <a:close/>
                <a:moveTo>
                  <a:pt x="2772655" y="925925"/>
                </a:moveTo>
                <a:lnTo>
                  <a:pt x="1758363" y="1940218"/>
                </a:lnTo>
                <a:lnTo>
                  <a:pt x="2772655" y="2954511"/>
                </a:lnTo>
                <a:lnTo>
                  <a:pt x="3786948" y="1940218"/>
                </a:lnTo>
                <a:lnTo>
                  <a:pt x="2772655" y="925925"/>
                </a:lnTo>
                <a:close/>
                <a:moveTo>
                  <a:pt x="3863148" y="2016418"/>
                </a:moveTo>
                <a:lnTo>
                  <a:pt x="4877440" y="3030710"/>
                </a:lnTo>
                <a:lnTo>
                  <a:pt x="3863148" y="4045002"/>
                </a:lnTo>
                <a:lnTo>
                  <a:pt x="3863148" y="4045003"/>
                </a:lnTo>
                <a:lnTo>
                  <a:pt x="4877441" y="3030710"/>
                </a:lnTo>
                <a:lnTo>
                  <a:pt x="3863148" y="20164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6091309" y="1088009"/>
            <a:ext cx="5957804" cy="1413570"/>
          </a:xfrm>
        </p:spPr>
        <p:txBody>
          <a:bodyPr>
            <a:noAutofit/>
          </a:bodyPr>
          <a:lstStyle>
            <a:lvl1pPr marL="0" algn="r">
              <a:lnSpc>
                <a:spcPts val="5000"/>
              </a:lnSpc>
              <a:defRPr sz="4800" baseline="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7732643" y="2851469"/>
            <a:ext cx="4304540" cy="1191769"/>
          </a:xfrm>
        </p:spPr>
        <p:txBody>
          <a:bodyPr>
            <a:normAutofit/>
          </a:bodyPr>
          <a:lstStyle>
            <a:lvl1pPr marL="0" indent="0" algn="r">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p:nvPr userDrawn="1"/>
        </p:nvCxnSpPr>
        <p:spPr>
          <a:xfrm>
            <a:off x="9640957" y="267959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D976CDC-87E0-4FE9-64DA-716A42D2CC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5677" y="5778145"/>
            <a:ext cx="1510897" cy="1073716"/>
          </a:xfrm>
          <a:prstGeom prst="rect">
            <a:avLst/>
          </a:prstGeom>
        </p:spPr>
      </p:pic>
      <p:sp>
        <p:nvSpPr>
          <p:cNvPr id="18" name="Freeform: Shape 17">
            <a:extLst>
              <a:ext uri="{FF2B5EF4-FFF2-40B4-BE49-F238E27FC236}">
                <a16:creationId xmlns:a16="http://schemas.microsoft.com/office/drawing/2014/main" id="{E67D4E88-467B-4133-4A8D-0B3F261E4B64}"/>
              </a:ext>
            </a:extLst>
          </p:cNvPr>
          <p:cNvSpPr/>
          <p:nvPr userDrawn="1"/>
        </p:nvSpPr>
        <p:spPr>
          <a:xfrm>
            <a:off x="591669" y="925925"/>
            <a:ext cx="1014293" cy="2028586"/>
          </a:xfrm>
          <a:custGeom>
            <a:avLst/>
            <a:gdLst>
              <a:gd name="connsiteX0" fmla="*/ 0 w 1014293"/>
              <a:gd name="connsiteY0" fmla="*/ 0 h 2028586"/>
              <a:gd name="connsiteX1" fmla="*/ 1014293 w 1014293"/>
              <a:gd name="connsiteY1" fmla="*/ 1014293 h 2028586"/>
              <a:gd name="connsiteX2" fmla="*/ 0 w 1014293"/>
              <a:gd name="connsiteY2" fmla="*/ 2028586 h 2028586"/>
              <a:gd name="connsiteX3" fmla="*/ 0 w 1014293"/>
              <a:gd name="connsiteY3" fmla="*/ 2028585 h 2028586"/>
              <a:gd name="connsiteX4" fmla="*/ 1014292 w 1014293"/>
              <a:gd name="connsiteY4" fmla="*/ 1014293 h 2028586"/>
              <a:gd name="connsiteX5" fmla="*/ 0 w 1014293"/>
              <a:gd name="connsiteY5" fmla="*/ 0 h 202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6">
                <a:moveTo>
                  <a:pt x="0" y="0"/>
                </a:moveTo>
                <a:lnTo>
                  <a:pt x="1014293" y="1014293"/>
                </a:lnTo>
                <a:lnTo>
                  <a:pt x="0" y="2028586"/>
                </a:lnTo>
                <a:lnTo>
                  <a:pt x="0" y="2028585"/>
                </a:lnTo>
                <a:lnTo>
                  <a:pt x="1014292" y="10142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CF3B7E11-A9DF-6C17-2267-CB3658E9D7D0}"/>
              </a:ext>
            </a:extLst>
          </p:cNvPr>
          <p:cNvSpPr/>
          <p:nvPr userDrawn="1"/>
        </p:nvSpPr>
        <p:spPr>
          <a:xfrm>
            <a:off x="3863148" y="2016418"/>
            <a:ext cx="1014293" cy="2028585"/>
          </a:xfrm>
          <a:custGeom>
            <a:avLst/>
            <a:gdLst>
              <a:gd name="connsiteX0" fmla="*/ 0 w 1014293"/>
              <a:gd name="connsiteY0" fmla="*/ 0 h 2028585"/>
              <a:gd name="connsiteX1" fmla="*/ 1014293 w 1014293"/>
              <a:gd name="connsiteY1" fmla="*/ 1014292 h 2028585"/>
              <a:gd name="connsiteX2" fmla="*/ 0 w 1014293"/>
              <a:gd name="connsiteY2" fmla="*/ 2028585 h 2028585"/>
              <a:gd name="connsiteX3" fmla="*/ 0 w 1014293"/>
              <a:gd name="connsiteY3" fmla="*/ 2028584 h 2028585"/>
              <a:gd name="connsiteX4" fmla="*/ 1014292 w 1014293"/>
              <a:gd name="connsiteY4" fmla="*/ 1014292 h 2028585"/>
              <a:gd name="connsiteX5" fmla="*/ 0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0" y="0"/>
                </a:moveTo>
                <a:lnTo>
                  <a:pt x="1014293" y="1014292"/>
                </a:lnTo>
                <a:lnTo>
                  <a:pt x="0" y="2028585"/>
                </a:lnTo>
                <a:lnTo>
                  <a:pt x="0" y="2028584"/>
                </a:lnTo>
                <a:lnTo>
                  <a:pt x="1014292" y="10142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46388358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1E0B77-6213-6FC1-F4B0-7EFF7364EF8E}"/>
              </a:ext>
            </a:extLst>
          </p:cNvPr>
          <p:cNvSpPr/>
          <p:nvPr userDrawn="1"/>
        </p:nvSpPr>
        <p:spPr>
          <a:xfrm>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192088" y="1527789"/>
            <a:ext cx="5957804" cy="1413570"/>
          </a:xfrm>
        </p:spPr>
        <p:txBody>
          <a:bodyPr>
            <a:noAutofit/>
          </a:bodyPr>
          <a:lstStyle>
            <a:lvl1pPr marL="0" algn="l">
              <a:lnSpc>
                <a:spcPts val="5000"/>
              </a:lnSpc>
              <a:defRPr sz="480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192088" y="3289878"/>
            <a:ext cx="4304540" cy="1191769"/>
          </a:xfrm>
        </p:spPr>
        <p:txBody>
          <a:bodyPr>
            <a:normAutofit/>
          </a:bodyPr>
          <a:lstStyle>
            <a:lvl1pPr marL="0" indent="0" algn="l">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a:cxnSpLocks/>
          </p:cNvCxnSpPr>
          <p:nvPr userDrawn="1"/>
        </p:nvCxnSpPr>
        <p:spPr>
          <a:xfrm>
            <a:off x="234795" y="311937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1AFDECA-FBE3-AE1F-FEC4-014751075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26" y="5778145"/>
            <a:ext cx="1510897" cy="1073716"/>
          </a:xfrm>
          <a:prstGeom prst="rect">
            <a:avLst/>
          </a:prstGeom>
        </p:spPr>
      </p:pic>
    </p:spTree>
    <p:extLst>
      <p:ext uri="{BB962C8B-B14F-4D97-AF65-F5344CB8AC3E}">
        <p14:creationId xmlns:p14="http://schemas.microsoft.com/office/powerpoint/2010/main" val="157698390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confidential</a:t>
            </a:r>
            <a:endParaRPr lang="en-GB" sz="2800" b="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CAN ONLY BE SHARED WITHIN GEMSERV AND HAS NO RESTRICTIONS IN TERMS OF HOW IT IS COMMUNICATED, BUT IT IS NOT CLEARED FOR RELEASE OUTSIDE OF GEMSERV. </a:t>
            </a:r>
          </a:p>
        </p:txBody>
      </p:sp>
      <p:pic>
        <p:nvPicPr>
          <p:cNvPr id="3" name="Picture 2">
            <a:extLst>
              <a:ext uri="{FF2B5EF4-FFF2-40B4-BE49-F238E27FC236}">
                <a16:creationId xmlns:a16="http://schemas.microsoft.com/office/drawing/2014/main" id="{51AD945D-D605-9F0D-92A3-18D23E7B32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B0FD29E3-BD3F-D353-3D13-36A832ABA860}"/>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39774837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1"/>
              </a:solidFill>
            </a:endParaRPr>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public</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ENCOMPASSES INFORMATION THAT CAN BE RELEASED OUTSIDE OF GEMSERV. THIS DOCUMENT DOES NOT INCLUDE ANY CONFIDENTIAL, PERSONAL OR SENSITIVE INFORMATION. </a:t>
            </a:r>
          </a:p>
        </p:txBody>
      </p:sp>
      <p:pic>
        <p:nvPicPr>
          <p:cNvPr id="3" name="Picture 2">
            <a:extLst>
              <a:ext uri="{FF2B5EF4-FFF2-40B4-BE49-F238E27FC236}">
                <a16:creationId xmlns:a16="http://schemas.microsoft.com/office/drawing/2014/main" id="{BECB4DDF-0326-E4CE-30CC-6DBCFA4AB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0A742795-B7CA-0682-C1B8-85CF43E19FDE}"/>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404137364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Restricte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restricted</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569660"/>
          </a:xfrm>
          <a:prstGeom prst="rect">
            <a:avLst/>
          </a:prstGeom>
          <a:noFill/>
        </p:spPr>
        <p:txBody>
          <a:bodyPr wrap="square">
            <a:spAutoFit/>
          </a:bodyPr>
          <a:lstStyle/>
          <a:p>
            <a:pPr lvl="0" algn="r"/>
            <a:r>
              <a:rPr lang="en-GB" sz="2400" noProof="0">
                <a:solidFill>
                  <a:schemeClr val="bg1"/>
                </a:solidFill>
                <a:latin typeface="+mn-lt"/>
              </a:rPr>
              <a:t>THIS DOCUMENT IS NOT FOR PUBLIC VIEWING AND MAY INCLUDE SENSITIVE, COMMERCIAL OR CONFIDENTIAL INFORMATION RELATED TO A GEMSERV CLIENT. THIS DOCUMENT CAN ONLY BE SHARED WITH THE PEOPLE RELEVANT TO THE CLIENT WORK. </a:t>
            </a:r>
          </a:p>
        </p:txBody>
      </p:sp>
      <p:pic>
        <p:nvPicPr>
          <p:cNvPr id="3" name="Picture 2">
            <a:extLst>
              <a:ext uri="{FF2B5EF4-FFF2-40B4-BE49-F238E27FC236}">
                <a16:creationId xmlns:a16="http://schemas.microsoft.com/office/drawing/2014/main" id="{57965D8C-40D3-5A90-1109-5E168C5154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20F5347F-D0E4-887A-6DCA-B04DC3EEE102}"/>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2193004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1"/>
              </a:solidFill>
            </a:endParaRPr>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public</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ENCOMPASSES INFORMATION THAT CAN BE RELEASED OUTSIDE OF GEMSERV. THIS DOCUMENT DOES NOT INCLUDE ANY CONFIDENTIAL, PERSONAL OR SENSITIVE INFORMATION. </a:t>
            </a:r>
          </a:p>
        </p:txBody>
      </p:sp>
      <p:pic>
        <p:nvPicPr>
          <p:cNvPr id="3" name="Picture 2">
            <a:extLst>
              <a:ext uri="{FF2B5EF4-FFF2-40B4-BE49-F238E27FC236}">
                <a16:creationId xmlns:a16="http://schemas.microsoft.com/office/drawing/2014/main" id="{BECB4DDF-0326-E4CE-30CC-6DBCFA4AB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0A742795-B7CA-0682-C1B8-85CF43E19FDE}"/>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23814796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mercial in Confidenc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806116" y="2196871"/>
            <a:ext cx="10730936"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Commercial in confidence</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1046748" y="3553134"/>
            <a:ext cx="10490304" cy="1938992"/>
          </a:xfrm>
          <a:prstGeom prst="rect">
            <a:avLst/>
          </a:prstGeom>
          <a:noFill/>
        </p:spPr>
        <p:txBody>
          <a:bodyPr wrap="square">
            <a:spAutoFit/>
          </a:bodyPr>
          <a:lstStyle/>
          <a:p>
            <a:pPr lvl="0" algn="r"/>
            <a:r>
              <a:rPr lang="en-GB" sz="2400" noProof="0">
                <a:solidFill>
                  <a:schemeClr val="bg1"/>
                </a:solidFill>
                <a:latin typeface="+mn-lt"/>
              </a:rPr>
              <a:t>THIS DOCUMENT IS TO BE USED FOR COMMERCIAL CONTRACTS ONLY. THIS INFORMATION IF DISCLOSED, MAY RESULT IN DAMAGE TO A SUPPLIER’S COMMERCIAL INTERESTS, INTELLECTUAL PROPERTY OR TRADE SECRETS. YOU MUST NOT DISCLOSE THIS DOCUMENT WITHOUT PERMISSION FROM THE SUPPLIER WHO IS PARTY TO THIS DOCUMENT.</a:t>
            </a:r>
          </a:p>
        </p:txBody>
      </p:sp>
      <p:pic>
        <p:nvPicPr>
          <p:cNvPr id="3" name="Picture 2">
            <a:extLst>
              <a:ext uri="{FF2B5EF4-FFF2-40B4-BE49-F238E27FC236}">
                <a16:creationId xmlns:a16="http://schemas.microsoft.com/office/drawing/2014/main" id="{DB9DADB9-9696-3DCB-036D-13F052559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9227EB06-1BEA-CE2C-D8A0-07F81702B112}"/>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31859398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rrow Pictu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BDD0F68-6789-45B6-9FDD-A4809A1191A8}"/>
              </a:ext>
            </a:extLst>
          </p:cNvPr>
          <p:cNvSpPr/>
          <p:nvPr userDrawn="1"/>
        </p:nvSpPr>
        <p:spPr>
          <a:xfrm>
            <a:off x="0" y="0"/>
            <a:ext cx="12191997" cy="6858000"/>
          </a:xfrm>
          <a:prstGeom prst="rect">
            <a:avLst/>
          </a:prstGeom>
          <a:solidFill>
            <a:srgbClr val="3A3C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Rectangle 5">
            <a:extLst>
              <a:ext uri="{FF2B5EF4-FFF2-40B4-BE49-F238E27FC236}">
                <a16:creationId xmlns:a16="http://schemas.microsoft.com/office/drawing/2014/main" id="{CB126ECA-864A-4CB7-BBF0-3F19C3261D8B}"/>
              </a:ext>
            </a:extLst>
          </p:cNvPr>
          <p:cNvSpPr/>
          <p:nvPr userDrawn="1"/>
        </p:nvSpPr>
        <p:spPr>
          <a:xfrm>
            <a:off x="692068" y="421217"/>
            <a:ext cx="138541" cy="35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848967" y="417728"/>
            <a:ext cx="9176385" cy="443223"/>
          </a:xfrm>
          <a:prstGeom prst="rect">
            <a:avLst/>
          </a:prstGeom>
        </p:spPr>
        <p:txBody>
          <a:bodyPr>
            <a:noAutofit/>
          </a:bodyPr>
          <a:lstStyle>
            <a:lvl1pPr>
              <a:defRPr sz="4000" b="0">
                <a:solidFill>
                  <a:schemeClr val="bg1"/>
                </a:solidFill>
              </a:defRPr>
            </a:lvl1pPr>
          </a:lstStyle>
          <a:p>
            <a:r>
              <a:rPr lang="en-US" noProof="0"/>
              <a:t>Click to edit Master title style</a:t>
            </a:r>
            <a:endParaRPr lang="en-GB" noProof="0"/>
          </a:p>
        </p:txBody>
      </p:sp>
      <p:sp>
        <p:nvSpPr>
          <p:cNvPr id="12" name="Content Placeholder 4">
            <a:extLst>
              <a:ext uri="{FF2B5EF4-FFF2-40B4-BE49-F238E27FC236}">
                <a16:creationId xmlns:a16="http://schemas.microsoft.com/office/drawing/2014/main" id="{9CCBD379-C55D-4311-8EB1-0F689742FB75}"/>
              </a:ext>
            </a:extLst>
          </p:cNvPr>
          <p:cNvSpPr>
            <a:spLocks noGrp="1"/>
          </p:cNvSpPr>
          <p:nvPr>
            <p:ph sz="quarter" idx="29"/>
          </p:nvPr>
        </p:nvSpPr>
        <p:spPr>
          <a:xfrm>
            <a:off x="839789" y="1137703"/>
            <a:ext cx="9185564" cy="5028147"/>
          </a:xfrm>
        </p:spPr>
        <p:txBody>
          <a:bodyPr>
            <a:normAutofit/>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a:extLst>
              <a:ext uri="{FF2B5EF4-FFF2-40B4-BE49-F238E27FC236}">
                <a16:creationId xmlns:a16="http://schemas.microsoft.com/office/drawing/2014/main" id="{7176B9D8-1CB4-B0A9-E593-88418B7B0208}"/>
              </a:ext>
            </a:extLst>
          </p:cNvPr>
          <p:cNvSpPr/>
          <p:nvPr userDrawn="1"/>
        </p:nvSpPr>
        <p:spPr>
          <a:xfrm>
            <a:off x="0" y="6316317"/>
            <a:ext cx="12192000" cy="5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5D9F9F2-BC92-1575-9E7F-5B7603DCA1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5" name="Text Placeholder 10">
            <a:extLst>
              <a:ext uri="{FF2B5EF4-FFF2-40B4-BE49-F238E27FC236}">
                <a16:creationId xmlns:a16="http://schemas.microsoft.com/office/drawing/2014/main" id="{3604140D-0140-3E51-B8CC-1389A6DF748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4A86C4A7-93A3-586D-EF26-3740B64931D7}"/>
              </a:ext>
            </a:extLst>
          </p:cNvPr>
          <p:cNvSpPr>
            <a:spLocks noGrp="1"/>
          </p:cNvSpPr>
          <p:nvPr>
            <p:ph type="sldNum" sz="quarter" idx="30"/>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32472275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Arrow Whit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412343-906A-4D49-90F6-D5185D7383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7" cy="6857998"/>
          </a:xfrm>
          <a:prstGeom prst="rect">
            <a:avLst/>
          </a:prstGeom>
        </p:spPr>
      </p:pic>
      <p:sp>
        <p:nvSpPr>
          <p:cNvPr id="6" name="Rectangle 5">
            <a:extLst>
              <a:ext uri="{FF2B5EF4-FFF2-40B4-BE49-F238E27FC236}">
                <a16:creationId xmlns:a16="http://schemas.microsoft.com/office/drawing/2014/main" id="{CB126ECA-864A-4CB7-BBF0-3F19C3261D8B}"/>
              </a:ext>
            </a:extLst>
          </p:cNvPr>
          <p:cNvSpPr/>
          <p:nvPr userDrawn="1"/>
        </p:nvSpPr>
        <p:spPr>
          <a:xfrm>
            <a:off x="1663588"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1820487" y="372974"/>
            <a:ext cx="8603673" cy="443223"/>
          </a:xfrm>
          <a:prstGeom prst="rect">
            <a:avLst/>
          </a:prstGeo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7215C852-3DE3-4A9C-8C45-4684A8D4D83C}"/>
              </a:ext>
            </a:extLst>
          </p:cNvPr>
          <p:cNvSpPr>
            <a:spLocks noGrp="1"/>
          </p:cNvSpPr>
          <p:nvPr>
            <p:ph sz="quarter" idx="30"/>
          </p:nvPr>
        </p:nvSpPr>
        <p:spPr>
          <a:xfrm>
            <a:off x="1820334" y="1100863"/>
            <a:ext cx="10033735" cy="492583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5" name="Picture 4">
            <a:extLst>
              <a:ext uri="{FF2B5EF4-FFF2-40B4-BE49-F238E27FC236}">
                <a16:creationId xmlns:a16="http://schemas.microsoft.com/office/drawing/2014/main" id="{90C118E9-4E88-EEFE-BC88-AA66527405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9" name="Text Placeholder 10">
            <a:extLst>
              <a:ext uri="{FF2B5EF4-FFF2-40B4-BE49-F238E27FC236}">
                <a16:creationId xmlns:a16="http://schemas.microsoft.com/office/drawing/2014/main" id="{0FE2AF88-CD2C-F34F-ED91-C6AF03ED24EA}"/>
              </a:ext>
            </a:extLst>
          </p:cNvPr>
          <p:cNvSpPr>
            <a:spLocks noGrp="1"/>
          </p:cNvSpPr>
          <p:nvPr>
            <p:ph type="body" sz="quarter" idx="11" hasCustomPrompt="1"/>
          </p:nvPr>
        </p:nvSpPr>
        <p:spPr>
          <a:xfrm>
            <a:off x="1820334"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9F14F307-5ECD-7F22-DF07-ACDCA6ADD5F7}"/>
              </a:ext>
            </a:extLst>
          </p:cNvPr>
          <p:cNvSpPr>
            <a:spLocks noGrp="1"/>
          </p:cNvSpPr>
          <p:nvPr>
            <p:ph type="sldNum" sz="quarter" idx="31"/>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4710797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with Diagonal">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851420-986A-3C09-1E36-2874580D6950}"/>
              </a:ext>
            </a:extLst>
          </p:cNvPr>
          <p:cNvGrpSpPr/>
          <p:nvPr userDrawn="1"/>
        </p:nvGrpSpPr>
        <p:grpSpPr>
          <a:xfrm>
            <a:off x="0" y="0"/>
            <a:ext cx="12191995" cy="6868800"/>
            <a:chOff x="0" y="0"/>
            <a:chExt cx="12191995" cy="6865620"/>
          </a:xfrm>
        </p:grpSpPr>
        <p:sp>
          <p:nvSpPr>
            <p:cNvPr id="15" name="Rectangle 14">
              <a:extLst>
                <a:ext uri="{FF2B5EF4-FFF2-40B4-BE49-F238E27FC236}">
                  <a16:creationId xmlns:a16="http://schemas.microsoft.com/office/drawing/2014/main" id="{98A37088-A405-AEDC-3A5C-A237545B04F2}"/>
                </a:ext>
              </a:extLst>
            </p:cNvPr>
            <p:cNvSpPr/>
            <p:nvPr userDrawn="1"/>
          </p:nvSpPr>
          <p:spPr>
            <a:xfrm>
              <a:off x="0" y="0"/>
              <a:ext cx="12191995" cy="6865620"/>
            </a:xfrm>
            <a:custGeom>
              <a:avLst/>
              <a:gdLst>
                <a:gd name="connsiteX0" fmla="*/ 0 w 12191995"/>
                <a:gd name="connsiteY0" fmla="*/ 0 h 6858000"/>
                <a:gd name="connsiteX1" fmla="*/ 12191995 w 12191995"/>
                <a:gd name="connsiteY1" fmla="*/ 0 h 6858000"/>
                <a:gd name="connsiteX2" fmla="*/ 12191995 w 12191995"/>
                <a:gd name="connsiteY2" fmla="*/ 6858000 h 6858000"/>
                <a:gd name="connsiteX3" fmla="*/ 0 w 12191995"/>
                <a:gd name="connsiteY3" fmla="*/ 6858000 h 6858000"/>
                <a:gd name="connsiteX4" fmla="*/ 0 w 12191995"/>
                <a:gd name="connsiteY4" fmla="*/ 0 h 6858000"/>
                <a:gd name="connsiteX0" fmla="*/ 0 w 12191995"/>
                <a:gd name="connsiteY0" fmla="*/ 0 h 6865620"/>
                <a:gd name="connsiteX1" fmla="*/ 12191995 w 12191995"/>
                <a:gd name="connsiteY1" fmla="*/ 0 h 6865620"/>
                <a:gd name="connsiteX2" fmla="*/ 10126975 w 12191995"/>
                <a:gd name="connsiteY2" fmla="*/ 6865620 h 6865620"/>
                <a:gd name="connsiteX3" fmla="*/ 0 w 12191995"/>
                <a:gd name="connsiteY3" fmla="*/ 6858000 h 6865620"/>
                <a:gd name="connsiteX4" fmla="*/ 0 w 12191995"/>
                <a:gd name="connsiteY4" fmla="*/ 0 h 6865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5" h="6865620">
                  <a:moveTo>
                    <a:pt x="0" y="0"/>
                  </a:moveTo>
                  <a:lnTo>
                    <a:pt x="12191995" y="0"/>
                  </a:lnTo>
                  <a:lnTo>
                    <a:pt x="10126975" y="6865620"/>
                  </a:lnTo>
                  <a:lnTo>
                    <a:pt x="0" y="6858000"/>
                  </a:lnTo>
                  <a:lnTo>
                    <a:pt x="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B98377A-1D72-1322-3475-BBFA49B9034C}"/>
                </a:ext>
              </a:extLst>
            </p:cNvPr>
            <p:cNvSpPr/>
            <p:nvPr userDrawn="1"/>
          </p:nvSpPr>
          <p:spPr>
            <a:xfrm>
              <a:off x="11208026" y="886583"/>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0">
              <a:extLst>
                <a:ext uri="{FF2B5EF4-FFF2-40B4-BE49-F238E27FC236}">
                  <a16:creationId xmlns:a16="http://schemas.microsoft.com/office/drawing/2014/main" id="{197CD8A9-1E46-60F7-8DDC-0B74316FAC13}"/>
                </a:ext>
              </a:extLst>
            </p:cNvPr>
            <p:cNvSpPr/>
            <p:nvPr userDrawn="1"/>
          </p:nvSpPr>
          <p:spPr>
            <a:xfrm>
              <a:off x="10651434" y="2274555"/>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3">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grpSp>
      <p:sp>
        <p:nvSpPr>
          <p:cNvPr id="14" name="Rectangle 13">
            <a:extLst>
              <a:ext uri="{FF2B5EF4-FFF2-40B4-BE49-F238E27FC236}">
                <a16:creationId xmlns:a16="http://schemas.microsoft.com/office/drawing/2014/main" id="{1A937FA9-8F83-4DA5-A25E-40996A9C2B62}"/>
              </a:ext>
            </a:extLst>
          </p:cNvPr>
          <p:cNvSpPr/>
          <p:nvPr userDrawn="1"/>
        </p:nvSpPr>
        <p:spPr>
          <a:xfrm>
            <a:off x="192088" y="368300"/>
            <a:ext cx="138541"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itle Placeholder 1">
            <a:extLst>
              <a:ext uri="{FF2B5EF4-FFF2-40B4-BE49-F238E27FC236}">
                <a16:creationId xmlns:a16="http://schemas.microsoft.com/office/drawing/2014/main" id="{9CEAFA75-52E8-4E36-A76B-FBE91A9F6AA0}"/>
              </a:ext>
            </a:extLst>
          </p:cNvPr>
          <p:cNvSpPr>
            <a:spLocks noGrp="1"/>
          </p:cNvSpPr>
          <p:nvPr>
            <p:ph type="title"/>
          </p:nvPr>
        </p:nvSpPr>
        <p:spPr>
          <a:xfrm>
            <a:off x="330629" y="372730"/>
            <a:ext cx="10072328"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7" name="Content Placeholder 6">
            <a:extLst>
              <a:ext uri="{FF2B5EF4-FFF2-40B4-BE49-F238E27FC236}">
                <a16:creationId xmlns:a16="http://schemas.microsoft.com/office/drawing/2014/main" id="{BF89763F-CD48-4102-A5AB-3A154BFEB58D}"/>
              </a:ext>
            </a:extLst>
          </p:cNvPr>
          <p:cNvSpPr>
            <a:spLocks noGrp="1"/>
          </p:cNvSpPr>
          <p:nvPr>
            <p:ph sz="quarter" idx="30"/>
          </p:nvPr>
        </p:nvSpPr>
        <p:spPr>
          <a:xfrm>
            <a:off x="330628" y="1170305"/>
            <a:ext cx="9531631" cy="49422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2" name="Picture 1">
            <a:extLst>
              <a:ext uri="{FF2B5EF4-FFF2-40B4-BE49-F238E27FC236}">
                <a16:creationId xmlns:a16="http://schemas.microsoft.com/office/drawing/2014/main" id="{C611A3DA-B14C-8E92-C6B1-8C701697E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6310" y="1"/>
            <a:ext cx="1221837" cy="868296"/>
          </a:xfrm>
          <a:prstGeom prst="rect">
            <a:avLst/>
          </a:prstGeom>
        </p:spPr>
      </p:pic>
      <p:sp>
        <p:nvSpPr>
          <p:cNvPr id="8" name="Text Placeholder 10">
            <a:extLst>
              <a:ext uri="{FF2B5EF4-FFF2-40B4-BE49-F238E27FC236}">
                <a16:creationId xmlns:a16="http://schemas.microsoft.com/office/drawing/2014/main" id="{A0188792-27D8-3545-C9D6-C573E9AFAD87}"/>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5D4752F9-9CF8-AF29-987E-7A8FC0F1E717}"/>
              </a:ext>
            </a:extLst>
          </p:cNvPr>
          <p:cNvSpPr>
            <a:spLocks noGrp="1"/>
          </p:cNvSpPr>
          <p:nvPr>
            <p:ph type="sldNum" sz="quarter" idx="31"/>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370410442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alf Content Half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EA0442-E5C6-4F18-8117-C4A808112282}"/>
              </a:ext>
            </a:extLst>
          </p:cNvPr>
          <p:cNvSpPr/>
          <p:nvPr userDrawn="1"/>
        </p:nvSpPr>
        <p:spPr>
          <a:xfrm>
            <a:off x="-17785" y="0"/>
            <a:ext cx="669217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Rectangle 11">
            <a:extLst>
              <a:ext uri="{FF2B5EF4-FFF2-40B4-BE49-F238E27FC236}">
                <a16:creationId xmlns:a16="http://schemas.microsoft.com/office/drawing/2014/main" id="{7CE7F5CB-901C-446F-8929-24085A4B76FD}"/>
              </a:ext>
            </a:extLst>
          </p:cNvPr>
          <p:cNvSpPr/>
          <p:nvPr userDrawn="1"/>
        </p:nvSpPr>
        <p:spPr>
          <a:xfrm>
            <a:off x="192088" y="368300"/>
            <a:ext cx="139657" cy="3570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7146412A-F2F0-4968-9907-F59024AED5D3}"/>
              </a:ext>
            </a:extLst>
          </p:cNvPr>
          <p:cNvSpPr>
            <a:spLocks noGrp="1"/>
          </p:cNvSpPr>
          <p:nvPr>
            <p:ph type="title"/>
          </p:nvPr>
        </p:nvSpPr>
        <p:spPr>
          <a:xfrm>
            <a:off x="330630" y="376538"/>
            <a:ext cx="5765366" cy="969148"/>
          </a:xfr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BFCFD4F0-9662-4905-8CB7-64C9324064F0}"/>
              </a:ext>
            </a:extLst>
          </p:cNvPr>
          <p:cNvSpPr>
            <a:spLocks noGrp="1"/>
          </p:cNvSpPr>
          <p:nvPr>
            <p:ph sz="quarter" idx="30"/>
          </p:nvPr>
        </p:nvSpPr>
        <p:spPr>
          <a:xfrm>
            <a:off x="330176" y="1381183"/>
            <a:ext cx="5765824" cy="47846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Picture 7">
            <a:extLst>
              <a:ext uri="{FF2B5EF4-FFF2-40B4-BE49-F238E27FC236}">
                <a16:creationId xmlns:a16="http://schemas.microsoft.com/office/drawing/2014/main" id="{A0C8E45D-972E-9F41-8279-3B69F8E532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10" name="Text Placeholder 10">
            <a:extLst>
              <a:ext uri="{FF2B5EF4-FFF2-40B4-BE49-F238E27FC236}">
                <a16:creationId xmlns:a16="http://schemas.microsoft.com/office/drawing/2014/main" id="{57B4F265-0E1D-5BF2-A3AD-52400129893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40D2A5E7-5E5B-2BB7-4492-F05D3C0EA80C}"/>
              </a:ext>
            </a:extLst>
          </p:cNvPr>
          <p:cNvSpPr>
            <a:spLocks noGrp="1"/>
          </p:cNvSpPr>
          <p:nvPr>
            <p:ph type="sldNum" sz="quarter" idx="31"/>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23515079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Key Point ">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C39A4794-F2B0-40C5-A78A-A1634D65D5B4}"/>
              </a:ext>
            </a:extLst>
          </p:cNvPr>
          <p:cNvSpPr/>
          <p:nvPr userDrawn="1"/>
        </p:nvSpPr>
        <p:spPr>
          <a:xfrm>
            <a:off x="-37322" y="-34810"/>
            <a:ext cx="12241763" cy="6947859"/>
          </a:xfrm>
          <a:custGeom>
            <a:avLst/>
            <a:gdLst>
              <a:gd name="connsiteX0" fmla="*/ 0 w 4730621"/>
              <a:gd name="connsiteY0" fmla="*/ 1734425 h 3468849"/>
              <a:gd name="connsiteX1" fmla="*/ 867212 w 4730621"/>
              <a:gd name="connsiteY1" fmla="*/ 1 h 3468849"/>
              <a:gd name="connsiteX2" fmla="*/ 3863409 w 4730621"/>
              <a:gd name="connsiteY2" fmla="*/ 1 h 3468849"/>
              <a:gd name="connsiteX3" fmla="*/ 4730621 w 4730621"/>
              <a:gd name="connsiteY3" fmla="*/ 1734425 h 3468849"/>
              <a:gd name="connsiteX4" fmla="*/ 3863409 w 4730621"/>
              <a:gd name="connsiteY4" fmla="*/ 3468848 h 3468849"/>
              <a:gd name="connsiteX5" fmla="*/ 867212 w 4730621"/>
              <a:gd name="connsiteY5" fmla="*/ 3468848 h 3468849"/>
              <a:gd name="connsiteX6" fmla="*/ 0 w 4730621"/>
              <a:gd name="connsiteY6" fmla="*/ 1734425 h 3468849"/>
              <a:gd name="connsiteX0" fmla="*/ 0 w 7576457"/>
              <a:gd name="connsiteY0" fmla="*/ 0 h 4477623"/>
              <a:gd name="connsiteX1" fmla="*/ 3713048 w 7576457"/>
              <a:gd name="connsiteY1" fmla="*/ 1008776 h 4477623"/>
              <a:gd name="connsiteX2" fmla="*/ 6709245 w 7576457"/>
              <a:gd name="connsiteY2" fmla="*/ 1008776 h 4477623"/>
              <a:gd name="connsiteX3" fmla="*/ 7576457 w 7576457"/>
              <a:gd name="connsiteY3" fmla="*/ 2743200 h 4477623"/>
              <a:gd name="connsiteX4" fmla="*/ 6709245 w 7576457"/>
              <a:gd name="connsiteY4" fmla="*/ 4477623 h 4477623"/>
              <a:gd name="connsiteX5" fmla="*/ 3713048 w 7576457"/>
              <a:gd name="connsiteY5" fmla="*/ 4477623 h 4477623"/>
              <a:gd name="connsiteX6" fmla="*/ 0 w 7576457"/>
              <a:gd name="connsiteY6" fmla="*/ 0 h 4477623"/>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6787 w 7576457"/>
              <a:gd name="connsiteY5" fmla="*/ 3263573 h 4504545"/>
              <a:gd name="connsiteX6" fmla="*/ 0 w 7576457"/>
              <a:gd name="connsiteY6" fmla="*/ 26922 h 4504545"/>
              <a:gd name="connsiteX0" fmla="*/ 0 w 7576457"/>
              <a:gd name="connsiteY0" fmla="*/ 26922 h 6883851"/>
              <a:gd name="connsiteX1" fmla="*/ 4963350 w 7576457"/>
              <a:gd name="connsiteY1" fmla="*/ 0 h 6883851"/>
              <a:gd name="connsiteX2" fmla="*/ 6709245 w 7576457"/>
              <a:gd name="connsiteY2" fmla="*/ 1035698 h 6883851"/>
              <a:gd name="connsiteX3" fmla="*/ 7576457 w 7576457"/>
              <a:gd name="connsiteY3" fmla="*/ 2770122 h 6883851"/>
              <a:gd name="connsiteX4" fmla="*/ 6447987 w 7576457"/>
              <a:gd name="connsiteY4" fmla="*/ 6883851 h 6883851"/>
              <a:gd name="connsiteX5" fmla="*/ 36787 w 7576457"/>
              <a:gd name="connsiteY5" fmla="*/ 3263573 h 6883851"/>
              <a:gd name="connsiteX6" fmla="*/ 0 w 7576457"/>
              <a:gd name="connsiteY6" fmla="*/ 26922 h 6883851"/>
              <a:gd name="connsiteX0" fmla="*/ 0 w 12241763"/>
              <a:gd name="connsiteY0" fmla="*/ 26922 h 6894252"/>
              <a:gd name="connsiteX1" fmla="*/ 4963350 w 12241763"/>
              <a:gd name="connsiteY1" fmla="*/ 0 h 6894252"/>
              <a:gd name="connsiteX2" fmla="*/ 6709245 w 12241763"/>
              <a:gd name="connsiteY2" fmla="*/ 1035698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26922 h 6894252"/>
              <a:gd name="connsiteX1" fmla="*/ 4963350 w 12241763"/>
              <a:gd name="connsiteY1" fmla="*/ 0 h 6894252"/>
              <a:gd name="connsiteX2" fmla="*/ 12223637 w 12241763"/>
              <a:gd name="connsiteY2" fmla="*/ 4273421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0 h 6894762"/>
              <a:gd name="connsiteX1" fmla="*/ 4963350 w 12241763"/>
              <a:gd name="connsiteY1" fmla="*/ 510 h 6894762"/>
              <a:gd name="connsiteX2" fmla="*/ 12223637 w 12241763"/>
              <a:gd name="connsiteY2" fmla="*/ 4273931 h 6894762"/>
              <a:gd name="connsiteX3" fmla="*/ 12241763 w 12241763"/>
              <a:gd name="connsiteY3" fmla="*/ 6894762 h 6894762"/>
              <a:gd name="connsiteX4" fmla="*/ 6447987 w 12241763"/>
              <a:gd name="connsiteY4" fmla="*/ 6884361 h 6894762"/>
              <a:gd name="connsiteX5" fmla="*/ 36787 w 12241763"/>
              <a:gd name="connsiteY5" fmla="*/ 3264083 h 6894762"/>
              <a:gd name="connsiteX6" fmla="*/ 0 w 12241763"/>
              <a:gd name="connsiteY6" fmla="*/ 0 h 6894762"/>
              <a:gd name="connsiteX0" fmla="*/ 0 w 12241763"/>
              <a:gd name="connsiteY0" fmla="*/ 17778 h 6912540"/>
              <a:gd name="connsiteX1" fmla="*/ 4926774 w 12241763"/>
              <a:gd name="connsiteY1" fmla="*/ 0 h 6912540"/>
              <a:gd name="connsiteX2" fmla="*/ 12223637 w 12241763"/>
              <a:gd name="connsiteY2" fmla="*/ 4291709 h 6912540"/>
              <a:gd name="connsiteX3" fmla="*/ 12241763 w 12241763"/>
              <a:gd name="connsiteY3" fmla="*/ 6912540 h 6912540"/>
              <a:gd name="connsiteX4" fmla="*/ 6447987 w 12241763"/>
              <a:gd name="connsiteY4" fmla="*/ 6902139 h 6912540"/>
              <a:gd name="connsiteX5" fmla="*/ 36787 w 12241763"/>
              <a:gd name="connsiteY5" fmla="*/ 3281861 h 6912540"/>
              <a:gd name="connsiteX6" fmla="*/ 0 w 12241763"/>
              <a:gd name="connsiteY6" fmla="*/ 17778 h 6912540"/>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36787 w 12241763"/>
              <a:gd name="connsiteY5" fmla="*/ 3281861 h 6947859"/>
              <a:gd name="connsiteX6" fmla="*/ 0 w 12241763"/>
              <a:gd name="connsiteY6" fmla="*/ 17778 h 6947859"/>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211 w 12241763"/>
              <a:gd name="connsiteY5" fmla="*/ 3263573 h 6947859"/>
              <a:gd name="connsiteX6" fmla="*/ 0 w 12241763"/>
              <a:gd name="connsiteY6" fmla="*/ 17778 h 69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1763" h="6947859">
                <a:moveTo>
                  <a:pt x="0" y="17778"/>
                </a:moveTo>
                <a:lnTo>
                  <a:pt x="4926774" y="0"/>
                </a:lnTo>
                <a:lnTo>
                  <a:pt x="12223637" y="4291709"/>
                </a:lnTo>
                <a:lnTo>
                  <a:pt x="12241763" y="6912540"/>
                </a:lnTo>
                <a:lnTo>
                  <a:pt x="6511995" y="6947859"/>
                </a:lnTo>
                <a:lnTo>
                  <a:pt x="211" y="3263573"/>
                </a:lnTo>
                <a:cubicBezTo>
                  <a:pt x="141" y="2181641"/>
                  <a:pt x="70" y="1099710"/>
                  <a:pt x="0" y="17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11">
            <a:extLst>
              <a:ext uri="{FF2B5EF4-FFF2-40B4-BE49-F238E27FC236}">
                <a16:creationId xmlns:a16="http://schemas.microsoft.com/office/drawing/2014/main" id="{C40C119D-11C9-4CC9-9AAE-F0422957A68B}"/>
              </a:ext>
            </a:extLst>
          </p:cNvPr>
          <p:cNvSpPr>
            <a:spLocks noGrp="1"/>
          </p:cNvSpPr>
          <p:nvPr>
            <p:ph type="body" sz="quarter" idx="31" hasCustomPrompt="1"/>
          </p:nvPr>
        </p:nvSpPr>
        <p:spPr>
          <a:xfrm>
            <a:off x="551861" y="1616401"/>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4" name="Text Placeholder 11">
            <a:extLst>
              <a:ext uri="{FF2B5EF4-FFF2-40B4-BE49-F238E27FC236}">
                <a16:creationId xmlns:a16="http://schemas.microsoft.com/office/drawing/2014/main" id="{27A89C0D-61FD-4B30-A721-AE9B12A27CE7}"/>
              </a:ext>
            </a:extLst>
          </p:cNvPr>
          <p:cNvSpPr>
            <a:spLocks noGrp="1"/>
          </p:cNvSpPr>
          <p:nvPr>
            <p:ph type="body" sz="quarter" idx="32" hasCustomPrompt="1"/>
          </p:nvPr>
        </p:nvSpPr>
        <p:spPr>
          <a:xfrm>
            <a:off x="2005113" y="2800559"/>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5" name="Text Placeholder 11">
            <a:extLst>
              <a:ext uri="{FF2B5EF4-FFF2-40B4-BE49-F238E27FC236}">
                <a16:creationId xmlns:a16="http://schemas.microsoft.com/office/drawing/2014/main" id="{05CF6FAB-6FBE-4B28-959D-F263F27FBC55}"/>
              </a:ext>
            </a:extLst>
          </p:cNvPr>
          <p:cNvSpPr>
            <a:spLocks noGrp="1"/>
          </p:cNvSpPr>
          <p:nvPr>
            <p:ph type="body" sz="quarter" idx="33" hasCustomPrompt="1"/>
          </p:nvPr>
        </p:nvSpPr>
        <p:spPr>
          <a:xfrm>
            <a:off x="3431730" y="3984717"/>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7" name="Text Placeholder 11">
            <a:extLst>
              <a:ext uri="{FF2B5EF4-FFF2-40B4-BE49-F238E27FC236}">
                <a16:creationId xmlns:a16="http://schemas.microsoft.com/office/drawing/2014/main" id="{E931B150-1E22-4D5E-B979-CA34E08823EE}"/>
              </a:ext>
            </a:extLst>
          </p:cNvPr>
          <p:cNvSpPr>
            <a:spLocks noGrp="1"/>
          </p:cNvSpPr>
          <p:nvPr>
            <p:ph type="body" sz="quarter" idx="34" hasCustomPrompt="1"/>
          </p:nvPr>
        </p:nvSpPr>
        <p:spPr>
          <a:xfrm>
            <a:off x="4875515" y="5168875"/>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 Click to edit Master text tyle</a:t>
            </a:r>
          </a:p>
        </p:txBody>
      </p:sp>
      <p:sp>
        <p:nvSpPr>
          <p:cNvPr id="19" name="Rectangle 18">
            <a:extLst>
              <a:ext uri="{FF2B5EF4-FFF2-40B4-BE49-F238E27FC236}">
                <a16:creationId xmlns:a16="http://schemas.microsoft.com/office/drawing/2014/main" id="{F71FC41F-FB89-4DEF-B7E4-A5FB740E2F14}"/>
              </a:ext>
            </a:extLst>
          </p:cNvPr>
          <p:cNvSpPr/>
          <p:nvPr userDrawn="1"/>
        </p:nvSpPr>
        <p:spPr>
          <a:xfrm>
            <a:off x="412321"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97480F00-D2DD-4274-A683-37C0AEB4534E}"/>
              </a:ext>
            </a:extLst>
          </p:cNvPr>
          <p:cNvSpPr>
            <a:spLocks noGrp="1"/>
          </p:cNvSpPr>
          <p:nvPr>
            <p:ph type="title"/>
          </p:nvPr>
        </p:nvSpPr>
        <p:spPr>
          <a:xfrm>
            <a:off x="569220" y="378682"/>
            <a:ext cx="5108373" cy="989228"/>
          </a:xfrm>
        </p:spPr>
        <p:txBody>
          <a:bodyPr>
            <a:noAutofit/>
          </a:bodyPr>
          <a:lstStyle>
            <a:lvl1pPr>
              <a:defRPr sz="4000">
                <a:solidFill>
                  <a:schemeClr val="tx1"/>
                </a:solidFill>
              </a:defRPr>
            </a:lvl1pPr>
          </a:lstStyle>
          <a:p>
            <a:r>
              <a:rPr lang="en-US" noProof="0"/>
              <a:t>Click to edit Master title style</a:t>
            </a:r>
            <a:endParaRPr lang="en-GB" noProof="0"/>
          </a:p>
        </p:txBody>
      </p:sp>
      <p:pic>
        <p:nvPicPr>
          <p:cNvPr id="7" name="Picture 6">
            <a:extLst>
              <a:ext uri="{FF2B5EF4-FFF2-40B4-BE49-F238E27FC236}">
                <a16:creationId xmlns:a16="http://schemas.microsoft.com/office/drawing/2014/main" id="{B68AE241-FBD6-6EA9-5053-84DFBC9621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10" name="Text Placeholder 10">
            <a:extLst>
              <a:ext uri="{FF2B5EF4-FFF2-40B4-BE49-F238E27FC236}">
                <a16:creationId xmlns:a16="http://schemas.microsoft.com/office/drawing/2014/main" id="{BBE23930-C003-8547-CA4D-9F40353C606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93CEFFC1-0068-CB66-0E57-DF754FBF0F88}"/>
              </a:ext>
            </a:extLst>
          </p:cNvPr>
          <p:cNvSpPr>
            <a:spLocks noGrp="1"/>
          </p:cNvSpPr>
          <p:nvPr>
            <p:ph type="sldNum" sz="quarter" idx="35"/>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171314086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6 Step Blocks with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F8E89F-F3DE-3E59-1D03-53870E116818}"/>
              </a:ext>
            </a:extLst>
          </p:cNvPr>
          <p:cNvSpPr/>
          <p:nvPr userDrawn="1"/>
        </p:nvSpPr>
        <p:spPr>
          <a:xfrm>
            <a:off x="-9522" y="0"/>
            <a:ext cx="1219199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Rectangle 18">
            <a:extLst>
              <a:ext uri="{FF2B5EF4-FFF2-40B4-BE49-F238E27FC236}">
                <a16:creationId xmlns:a16="http://schemas.microsoft.com/office/drawing/2014/main" id="{3B95E85B-397D-4049-86BB-5307129C174E}"/>
              </a:ext>
            </a:extLst>
          </p:cNvPr>
          <p:cNvSpPr/>
          <p:nvPr userDrawn="1"/>
        </p:nvSpPr>
        <p:spPr>
          <a:xfrm rot="2700000">
            <a:off x="568436" y="1429382"/>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Rectangle 19">
            <a:extLst>
              <a:ext uri="{FF2B5EF4-FFF2-40B4-BE49-F238E27FC236}">
                <a16:creationId xmlns:a16="http://schemas.microsoft.com/office/drawing/2014/main" id="{17F98C36-5CDE-40D6-A3CE-D33A29BF1611}"/>
              </a:ext>
            </a:extLst>
          </p:cNvPr>
          <p:cNvSpPr/>
          <p:nvPr userDrawn="1"/>
        </p:nvSpPr>
        <p:spPr>
          <a:xfrm rot="2700000">
            <a:off x="4054587" y="1429382"/>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Rectangle 20">
            <a:extLst>
              <a:ext uri="{FF2B5EF4-FFF2-40B4-BE49-F238E27FC236}">
                <a16:creationId xmlns:a16="http://schemas.microsoft.com/office/drawing/2014/main" id="{619B4162-6530-4140-B58A-BEDBB22DEF71}"/>
              </a:ext>
            </a:extLst>
          </p:cNvPr>
          <p:cNvSpPr/>
          <p:nvPr userDrawn="1"/>
        </p:nvSpPr>
        <p:spPr>
          <a:xfrm rot="2700000">
            <a:off x="7540738" y="1429382"/>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Rectangle 21">
            <a:extLst>
              <a:ext uri="{FF2B5EF4-FFF2-40B4-BE49-F238E27FC236}">
                <a16:creationId xmlns:a16="http://schemas.microsoft.com/office/drawing/2014/main" id="{9A8402FA-FFD7-40C0-A2CA-6FA835FAFC7B}"/>
              </a:ext>
            </a:extLst>
          </p:cNvPr>
          <p:cNvSpPr/>
          <p:nvPr userDrawn="1"/>
        </p:nvSpPr>
        <p:spPr>
          <a:xfrm rot="2700000">
            <a:off x="2330560" y="3173939"/>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3" name="Rectangle 22">
            <a:extLst>
              <a:ext uri="{FF2B5EF4-FFF2-40B4-BE49-F238E27FC236}">
                <a16:creationId xmlns:a16="http://schemas.microsoft.com/office/drawing/2014/main" id="{67898E8C-722C-4A8A-9EE1-FF10C4FDECAF}"/>
              </a:ext>
            </a:extLst>
          </p:cNvPr>
          <p:cNvSpPr/>
          <p:nvPr userDrawn="1"/>
        </p:nvSpPr>
        <p:spPr>
          <a:xfrm rot="2700000">
            <a:off x="5816711" y="3173939"/>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4" name="Rectangle 23">
            <a:extLst>
              <a:ext uri="{FF2B5EF4-FFF2-40B4-BE49-F238E27FC236}">
                <a16:creationId xmlns:a16="http://schemas.microsoft.com/office/drawing/2014/main" id="{44A17ED8-0BF5-476D-BF83-F347E53040BF}"/>
              </a:ext>
            </a:extLst>
          </p:cNvPr>
          <p:cNvSpPr/>
          <p:nvPr userDrawn="1"/>
        </p:nvSpPr>
        <p:spPr>
          <a:xfrm rot="2700000">
            <a:off x="9302862" y="3173939"/>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6" name="Rectangle 25">
            <a:extLst>
              <a:ext uri="{FF2B5EF4-FFF2-40B4-BE49-F238E27FC236}">
                <a16:creationId xmlns:a16="http://schemas.microsoft.com/office/drawing/2014/main" id="{AE7FDF42-439C-49FD-9731-AF3BD5CD9511}"/>
              </a:ext>
            </a:extLst>
          </p:cNvPr>
          <p:cNvSpPr/>
          <p:nvPr userDrawn="1"/>
        </p:nvSpPr>
        <p:spPr>
          <a:xfrm rot="2700000">
            <a:off x="-1155591" y="3173939"/>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5">
            <a:extLst>
              <a:ext uri="{FF2B5EF4-FFF2-40B4-BE49-F238E27FC236}">
                <a16:creationId xmlns:a16="http://schemas.microsoft.com/office/drawing/2014/main" id="{99D99A1E-5562-4E81-BB47-02BE2A04A65B}"/>
              </a:ext>
            </a:extLst>
          </p:cNvPr>
          <p:cNvSpPr/>
          <p:nvPr userDrawn="1"/>
        </p:nvSpPr>
        <p:spPr>
          <a:xfrm rot="13500000">
            <a:off x="11017362" y="1424434"/>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icture Placeholder 33">
            <a:extLst>
              <a:ext uri="{FF2B5EF4-FFF2-40B4-BE49-F238E27FC236}">
                <a16:creationId xmlns:a16="http://schemas.microsoft.com/office/drawing/2014/main" id="{DFDE4F05-9D29-4FEC-932C-5ECDE7BF6915}"/>
              </a:ext>
            </a:extLst>
          </p:cNvPr>
          <p:cNvSpPr>
            <a:spLocks noGrp="1"/>
          </p:cNvSpPr>
          <p:nvPr>
            <p:ph type="pic" sz="quarter" idx="38" hasCustomPrompt="1"/>
          </p:nvPr>
        </p:nvSpPr>
        <p:spPr>
          <a:xfrm>
            <a:off x="822320" y="1964067"/>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29" name="Picture Placeholder 33">
            <a:extLst>
              <a:ext uri="{FF2B5EF4-FFF2-40B4-BE49-F238E27FC236}">
                <a16:creationId xmlns:a16="http://schemas.microsoft.com/office/drawing/2014/main" id="{77F201DE-A77F-4A4C-B848-5C67A8C26AE5}"/>
              </a:ext>
            </a:extLst>
          </p:cNvPr>
          <p:cNvSpPr>
            <a:spLocks noGrp="1"/>
          </p:cNvSpPr>
          <p:nvPr>
            <p:ph type="pic" sz="quarter" idx="39" hasCustomPrompt="1"/>
          </p:nvPr>
        </p:nvSpPr>
        <p:spPr>
          <a:xfrm>
            <a:off x="4308471"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0" name="Picture Placeholder 33">
            <a:extLst>
              <a:ext uri="{FF2B5EF4-FFF2-40B4-BE49-F238E27FC236}">
                <a16:creationId xmlns:a16="http://schemas.microsoft.com/office/drawing/2014/main" id="{5E3D4D22-B4D2-4C50-8FAA-A76F41A7DCB0}"/>
              </a:ext>
            </a:extLst>
          </p:cNvPr>
          <p:cNvSpPr>
            <a:spLocks noGrp="1"/>
          </p:cNvSpPr>
          <p:nvPr>
            <p:ph type="pic" sz="quarter" idx="40" hasCustomPrompt="1"/>
          </p:nvPr>
        </p:nvSpPr>
        <p:spPr>
          <a:xfrm>
            <a:off x="7789859"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1" name="Picture Placeholder 33">
            <a:extLst>
              <a:ext uri="{FF2B5EF4-FFF2-40B4-BE49-F238E27FC236}">
                <a16:creationId xmlns:a16="http://schemas.microsoft.com/office/drawing/2014/main" id="{122CEC1E-9FFD-4A98-B80A-B1BEE233372F}"/>
              </a:ext>
            </a:extLst>
          </p:cNvPr>
          <p:cNvSpPr>
            <a:spLocks noGrp="1"/>
          </p:cNvSpPr>
          <p:nvPr>
            <p:ph type="pic" sz="quarter" idx="41" hasCustomPrompt="1"/>
          </p:nvPr>
        </p:nvSpPr>
        <p:spPr>
          <a:xfrm>
            <a:off x="2555870"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2" name="Picture Placeholder 33">
            <a:extLst>
              <a:ext uri="{FF2B5EF4-FFF2-40B4-BE49-F238E27FC236}">
                <a16:creationId xmlns:a16="http://schemas.microsoft.com/office/drawing/2014/main" id="{78470C70-7AD5-4A1D-BE1F-6F5F11EBA8E1}"/>
              </a:ext>
            </a:extLst>
          </p:cNvPr>
          <p:cNvSpPr>
            <a:spLocks noGrp="1"/>
          </p:cNvSpPr>
          <p:nvPr>
            <p:ph type="pic" sz="quarter" idx="42" hasCustomPrompt="1"/>
          </p:nvPr>
        </p:nvSpPr>
        <p:spPr>
          <a:xfrm>
            <a:off x="6042021" y="3739614"/>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33" name="Picture Placeholder 33">
            <a:extLst>
              <a:ext uri="{FF2B5EF4-FFF2-40B4-BE49-F238E27FC236}">
                <a16:creationId xmlns:a16="http://schemas.microsoft.com/office/drawing/2014/main" id="{D90B03F8-CFA8-49C6-BC1B-962A1B68229D}"/>
              </a:ext>
            </a:extLst>
          </p:cNvPr>
          <p:cNvSpPr>
            <a:spLocks noGrp="1"/>
          </p:cNvSpPr>
          <p:nvPr>
            <p:ph type="pic" sz="quarter" idx="43" hasCustomPrompt="1"/>
          </p:nvPr>
        </p:nvSpPr>
        <p:spPr>
          <a:xfrm>
            <a:off x="9523409"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4" name="Text Placeholder 31">
            <a:extLst>
              <a:ext uri="{FF2B5EF4-FFF2-40B4-BE49-F238E27FC236}">
                <a16:creationId xmlns:a16="http://schemas.microsoft.com/office/drawing/2014/main" id="{B815717A-4E7C-4CE4-A059-A91F24B6E576}"/>
              </a:ext>
            </a:extLst>
          </p:cNvPr>
          <p:cNvSpPr>
            <a:spLocks noGrp="1"/>
          </p:cNvSpPr>
          <p:nvPr>
            <p:ph type="body" sz="quarter" idx="14" hasCustomPrompt="1"/>
          </p:nvPr>
        </p:nvSpPr>
        <p:spPr>
          <a:xfrm rot="2700000">
            <a:off x="1308288" y="2015004"/>
            <a:ext cx="2333032" cy="216083"/>
          </a:xfrm>
        </p:spPr>
        <p:txBody>
          <a:bodyPr>
            <a:normAutofit/>
          </a:bodyPr>
          <a:lstStyle>
            <a:lvl1pPr marL="0" indent="0" algn="ctr">
              <a:buNone/>
              <a:defRPr sz="1100" cap="all" baseline="0">
                <a:solidFill>
                  <a:schemeClr val="tx1"/>
                </a:solidFill>
                <a:latin typeface="+mj-lt"/>
              </a:defRPr>
            </a:lvl1pPr>
          </a:lstStyle>
          <a:p>
            <a:pPr lvl="0"/>
            <a:r>
              <a:rPr lang="en-GB" noProof="0"/>
              <a:t>Step one - title</a:t>
            </a:r>
          </a:p>
        </p:txBody>
      </p:sp>
      <p:sp>
        <p:nvSpPr>
          <p:cNvPr id="35" name="Text Placeholder 31">
            <a:extLst>
              <a:ext uri="{FF2B5EF4-FFF2-40B4-BE49-F238E27FC236}">
                <a16:creationId xmlns:a16="http://schemas.microsoft.com/office/drawing/2014/main" id="{296FAB1A-8008-424F-A291-BBF6905982F7}"/>
              </a:ext>
            </a:extLst>
          </p:cNvPr>
          <p:cNvSpPr>
            <a:spLocks noGrp="1"/>
          </p:cNvSpPr>
          <p:nvPr>
            <p:ph type="body" sz="quarter" idx="44" hasCustomPrompt="1"/>
          </p:nvPr>
        </p:nvSpPr>
        <p:spPr>
          <a:xfrm rot="2700000">
            <a:off x="3063038" y="3759558"/>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two - title</a:t>
            </a:r>
          </a:p>
        </p:txBody>
      </p:sp>
      <p:sp>
        <p:nvSpPr>
          <p:cNvPr id="36" name="Text Placeholder 31">
            <a:extLst>
              <a:ext uri="{FF2B5EF4-FFF2-40B4-BE49-F238E27FC236}">
                <a16:creationId xmlns:a16="http://schemas.microsoft.com/office/drawing/2014/main" id="{48B5DA4F-6EB1-4973-9430-D0C0680EB474}"/>
              </a:ext>
            </a:extLst>
          </p:cNvPr>
          <p:cNvSpPr>
            <a:spLocks noGrp="1"/>
          </p:cNvSpPr>
          <p:nvPr>
            <p:ph type="body" sz="quarter" idx="45" hasCustomPrompt="1"/>
          </p:nvPr>
        </p:nvSpPr>
        <p:spPr>
          <a:xfrm rot="2700000">
            <a:off x="4796376"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three - title</a:t>
            </a:r>
          </a:p>
        </p:txBody>
      </p:sp>
      <p:sp>
        <p:nvSpPr>
          <p:cNvPr id="37" name="Text Placeholder 31">
            <a:extLst>
              <a:ext uri="{FF2B5EF4-FFF2-40B4-BE49-F238E27FC236}">
                <a16:creationId xmlns:a16="http://schemas.microsoft.com/office/drawing/2014/main" id="{CAD50298-6615-4ED0-B03B-7932A7A588AB}"/>
              </a:ext>
            </a:extLst>
          </p:cNvPr>
          <p:cNvSpPr>
            <a:spLocks noGrp="1"/>
          </p:cNvSpPr>
          <p:nvPr>
            <p:ph type="body" sz="quarter" idx="46" hasCustomPrompt="1"/>
          </p:nvPr>
        </p:nvSpPr>
        <p:spPr>
          <a:xfrm rot="2700000">
            <a:off x="6551125" y="3759559"/>
            <a:ext cx="2333032" cy="216083"/>
          </a:xfrm>
        </p:spPr>
        <p:txBody>
          <a:bodyPr>
            <a:noAutofit/>
          </a:bodyPr>
          <a:lstStyle>
            <a:lvl1pPr marL="0" indent="0" algn="ctr">
              <a:buNone/>
              <a:defRPr sz="1100" cap="all" baseline="0">
                <a:solidFill>
                  <a:schemeClr val="tx1"/>
                </a:solidFill>
                <a:latin typeface="+mj-lt"/>
              </a:defRPr>
            </a:lvl1pPr>
          </a:lstStyle>
          <a:p>
            <a:pPr lvl="0"/>
            <a:r>
              <a:rPr lang="en-GB" noProof="0"/>
              <a:t>Step four - title</a:t>
            </a:r>
          </a:p>
        </p:txBody>
      </p:sp>
      <p:sp>
        <p:nvSpPr>
          <p:cNvPr id="38" name="Text Placeholder 31">
            <a:extLst>
              <a:ext uri="{FF2B5EF4-FFF2-40B4-BE49-F238E27FC236}">
                <a16:creationId xmlns:a16="http://schemas.microsoft.com/office/drawing/2014/main" id="{280CF028-EA54-4DED-8D72-6E0375A5FB3D}"/>
              </a:ext>
            </a:extLst>
          </p:cNvPr>
          <p:cNvSpPr>
            <a:spLocks noGrp="1"/>
          </p:cNvSpPr>
          <p:nvPr>
            <p:ph type="body" sz="quarter" idx="47" hasCustomPrompt="1"/>
          </p:nvPr>
        </p:nvSpPr>
        <p:spPr>
          <a:xfrm rot="2700000">
            <a:off x="8290944"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five - title</a:t>
            </a:r>
          </a:p>
        </p:txBody>
      </p:sp>
      <p:sp>
        <p:nvSpPr>
          <p:cNvPr id="39" name="Text Placeholder 31">
            <a:extLst>
              <a:ext uri="{FF2B5EF4-FFF2-40B4-BE49-F238E27FC236}">
                <a16:creationId xmlns:a16="http://schemas.microsoft.com/office/drawing/2014/main" id="{CE757868-42DE-4D19-A846-0F58D0B7CCF2}"/>
              </a:ext>
            </a:extLst>
          </p:cNvPr>
          <p:cNvSpPr>
            <a:spLocks noGrp="1"/>
          </p:cNvSpPr>
          <p:nvPr>
            <p:ph type="body" sz="quarter" idx="48" hasCustomPrompt="1"/>
          </p:nvPr>
        </p:nvSpPr>
        <p:spPr>
          <a:xfrm rot="2700000">
            <a:off x="10045693" y="3759559"/>
            <a:ext cx="2333032" cy="216083"/>
          </a:xfrm>
        </p:spPr>
        <p:txBody>
          <a:bodyPr>
            <a:normAutofit/>
          </a:bodyPr>
          <a:lstStyle>
            <a:lvl1pPr marL="0" indent="0" algn="ctr">
              <a:buNone/>
              <a:defRPr sz="1100" cap="all" baseline="0">
                <a:solidFill>
                  <a:schemeClr val="bg1"/>
                </a:solidFill>
                <a:latin typeface="+mj-lt"/>
              </a:defRPr>
            </a:lvl1pPr>
          </a:lstStyle>
          <a:p>
            <a:pPr lvl="0"/>
            <a:r>
              <a:rPr lang="en-GB" noProof="0"/>
              <a:t>Step six - title</a:t>
            </a:r>
          </a:p>
        </p:txBody>
      </p:sp>
      <p:sp>
        <p:nvSpPr>
          <p:cNvPr id="3" name="Rectangle 2">
            <a:extLst>
              <a:ext uri="{FF2B5EF4-FFF2-40B4-BE49-F238E27FC236}">
                <a16:creationId xmlns:a16="http://schemas.microsoft.com/office/drawing/2014/main" id="{55327E1C-1884-B7F1-1BE5-E57524E921F0}"/>
              </a:ext>
            </a:extLst>
          </p:cNvPr>
          <p:cNvSpPr/>
          <p:nvPr userDrawn="1"/>
        </p:nvSpPr>
        <p:spPr>
          <a:xfrm>
            <a:off x="192088" y="362337"/>
            <a:ext cx="132963"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Title Placeholder 1">
            <a:extLst>
              <a:ext uri="{FF2B5EF4-FFF2-40B4-BE49-F238E27FC236}">
                <a16:creationId xmlns:a16="http://schemas.microsoft.com/office/drawing/2014/main" id="{71C5FD87-FC49-C3B8-0C71-D6727E616FCD}"/>
              </a:ext>
            </a:extLst>
          </p:cNvPr>
          <p:cNvSpPr>
            <a:spLocks noGrp="1"/>
          </p:cNvSpPr>
          <p:nvPr>
            <p:ph type="title"/>
          </p:nvPr>
        </p:nvSpPr>
        <p:spPr>
          <a:xfrm>
            <a:off x="343881" y="369171"/>
            <a:ext cx="10092206"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5" name="Picture 4">
            <a:extLst>
              <a:ext uri="{FF2B5EF4-FFF2-40B4-BE49-F238E27FC236}">
                <a16:creationId xmlns:a16="http://schemas.microsoft.com/office/drawing/2014/main" id="{C49BF4A5-25A4-A741-0859-1041F88D9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44352" y="1"/>
            <a:ext cx="1221837" cy="868296"/>
          </a:xfrm>
          <a:prstGeom prst="rect">
            <a:avLst/>
          </a:prstGeom>
        </p:spPr>
      </p:pic>
      <p:sp>
        <p:nvSpPr>
          <p:cNvPr id="10" name="Text Placeholder 10">
            <a:extLst>
              <a:ext uri="{FF2B5EF4-FFF2-40B4-BE49-F238E27FC236}">
                <a16:creationId xmlns:a16="http://schemas.microsoft.com/office/drawing/2014/main" id="{3CAE0828-8261-0D9B-97FA-D5D8F02B2D71}"/>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507F7CB5-2AC7-B316-BF35-93C9AAD86BDB}"/>
              </a:ext>
            </a:extLst>
          </p:cNvPr>
          <p:cNvSpPr>
            <a:spLocks noGrp="1"/>
          </p:cNvSpPr>
          <p:nvPr>
            <p:ph type="sldNum" sz="quarter" idx="49"/>
          </p:nvPr>
        </p:nvSpPr>
        <p:spPr/>
        <p:txBody>
          <a:bodyPr/>
          <a:lstStyle>
            <a:lvl1pPr>
              <a:defRPr>
                <a:solidFill>
                  <a:srgbClr val="3A3C3B"/>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27954478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261B6A-BA48-DF27-7C3B-7D2C33F138DC}"/>
              </a:ext>
            </a:extLst>
          </p:cNvPr>
          <p:cNvSpPr/>
          <p:nvPr userDrawn="1"/>
        </p:nvSpPr>
        <p:spPr>
          <a:xfrm>
            <a:off x="7314560" y="2812999"/>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Freeform: Shape 18">
            <a:extLst>
              <a:ext uri="{FF2B5EF4-FFF2-40B4-BE49-F238E27FC236}">
                <a16:creationId xmlns:a16="http://schemas.microsoft.com/office/drawing/2014/main" id="{0835A72C-E835-A18E-3D72-139FA267621B}"/>
              </a:ext>
            </a:extLst>
          </p:cNvPr>
          <p:cNvSpPr/>
          <p:nvPr userDrawn="1"/>
        </p:nvSpPr>
        <p:spPr>
          <a:xfrm>
            <a:off x="0" y="-1"/>
            <a:ext cx="12192001" cy="6858000"/>
          </a:xfrm>
          <a:custGeom>
            <a:avLst/>
            <a:gdLst>
              <a:gd name="connsiteX0" fmla="*/ 11600332 w 12192001"/>
              <a:gd name="connsiteY0" fmla="*/ 3903490 h 6858000"/>
              <a:gd name="connsiteX1" fmla="*/ 10586039 w 12192001"/>
              <a:gd name="connsiteY1" fmla="*/ 4917783 h 6858000"/>
              <a:gd name="connsiteX2" fmla="*/ 11600332 w 12192001"/>
              <a:gd name="connsiteY2" fmla="*/ 5932075 h 6858000"/>
              <a:gd name="connsiteX3" fmla="*/ 10586040 w 12192001"/>
              <a:gd name="connsiteY3" fmla="*/ 4917783 h 6858000"/>
              <a:gd name="connsiteX4" fmla="*/ 11600332 w 12192001"/>
              <a:gd name="connsiteY4" fmla="*/ 3903491 h 6858000"/>
              <a:gd name="connsiteX5" fmla="*/ 9419346 w 12192001"/>
              <a:gd name="connsiteY5" fmla="*/ 3903490 h 6858000"/>
              <a:gd name="connsiteX6" fmla="*/ 8405053 w 12192001"/>
              <a:gd name="connsiteY6" fmla="*/ 4917783 h 6858000"/>
              <a:gd name="connsiteX7" fmla="*/ 9419346 w 12192001"/>
              <a:gd name="connsiteY7" fmla="*/ 5932075 h 6858000"/>
              <a:gd name="connsiteX8" fmla="*/ 10433638 w 12192001"/>
              <a:gd name="connsiteY8" fmla="*/ 4917783 h 6858000"/>
              <a:gd name="connsiteX9" fmla="*/ 7238360 w 12192001"/>
              <a:gd name="connsiteY9" fmla="*/ 3903490 h 6858000"/>
              <a:gd name="connsiteX10" fmla="*/ 6224067 w 12192001"/>
              <a:gd name="connsiteY10" fmla="*/ 4917783 h 6858000"/>
              <a:gd name="connsiteX11" fmla="*/ 6224068 w 12192001"/>
              <a:gd name="connsiteY11" fmla="*/ 4917784 h 6858000"/>
              <a:gd name="connsiteX12" fmla="*/ 7238360 w 12192001"/>
              <a:gd name="connsiteY12" fmla="*/ 3903491 h 6858000"/>
              <a:gd name="connsiteX13" fmla="*/ 8252652 w 12192001"/>
              <a:gd name="connsiteY13" fmla="*/ 4917784 h 6858000"/>
              <a:gd name="connsiteX14" fmla="*/ 8252652 w 12192001"/>
              <a:gd name="connsiteY14" fmla="*/ 4917783 h 6858000"/>
              <a:gd name="connsiteX15" fmla="*/ 10509839 w 12192001"/>
              <a:gd name="connsiteY15" fmla="*/ 2812998 h 6858000"/>
              <a:gd name="connsiteX16" fmla="*/ 9495546 w 12192001"/>
              <a:gd name="connsiteY16" fmla="*/ 3827291 h 6858000"/>
              <a:gd name="connsiteX17" fmla="*/ 10509839 w 12192001"/>
              <a:gd name="connsiteY17" fmla="*/ 4841583 h 6858000"/>
              <a:gd name="connsiteX18" fmla="*/ 11524131 w 12192001"/>
              <a:gd name="connsiteY18" fmla="*/ 3827291 h 6858000"/>
              <a:gd name="connsiteX19" fmla="*/ 8328853 w 12192001"/>
              <a:gd name="connsiteY19" fmla="*/ 2812998 h 6858000"/>
              <a:gd name="connsiteX20" fmla="*/ 7314560 w 12192001"/>
              <a:gd name="connsiteY20" fmla="*/ 3827291 h 6858000"/>
              <a:gd name="connsiteX21" fmla="*/ 8328853 w 12192001"/>
              <a:gd name="connsiteY21" fmla="*/ 4841583 h 6858000"/>
              <a:gd name="connsiteX22" fmla="*/ 7314561 w 12192001"/>
              <a:gd name="connsiteY22" fmla="*/ 3827291 h 6858000"/>
              <a:gd name="connsiteX23" fmla="*/ 8328853 w 12192001"/>
              <a:gd name="connsiteY23" fmla="*/ 2812999 h 6858000"/>
              <a:gd name="connsiteX24" fmla="*/ 9419346 w 12192001"/>
              <a:gd name="connsiteY24" fmla="*/ 1722505 h 6858000"/>
              <a:gd name="connsiteX25" fmla="*/ 8405053 w 12192001"/>
              <a:gd name="connsiteY25" fmla="*/ 2736799 h 6858000"/>
              <a:gd name="connsiteX26" fmla="*/ 9419346 w 12192001"/>
              <a:gd name="connsiteY26" fmla="*/ 3751091 h 6858000"/>
              <a:gd name="connsiteX27" fmla="*/ 10433638 w 12192001"/>
              <a:gd name="connsiteY27" fmla="*/ 2736799 h 6858000"/>
              <a:gd name="connsiteX28" fmla="*/ 10509839 w 12192001"/>
              <a:gd name="connsiteY28" fmla="*/ 632013 h 6858000"/>
              <a:gd name="connsiteX29" fmla="*/ 9495546 w 12192001"/>
              <a:gd name="connsiteY29" fmla="*/ 1646306 h 6858000"/>
              <a:gd name="connsiteX30" fmla="*/ 10509839 w 12192001"/>
              <a:gd name="connsiteY30" fmla="*/ 2660599 h 6858000"/>
              <a:gd name="connsiteX31" fmla="*/ 11524131 w 12192001"/>
              <a:gd name="connsiteY31" fmla="*/ 1646306 h 6858000"/>
              <a:gd name="connsiteX32" fmla="*/ 412321 w 12192001"/>
              <a:gd name="connsiteY32" fmla="*/ 366409 h 6858000"/>
              <a:gd name="connsiteX33" fmla="*/ 412321 w 12192001"/>
              <a:gd name="connsiteY33" fmla="*/ 723499 h 6858000"/>
              <a:gd name="connsiteX34" fmla="*/ 550862 w 12192001"/>
              <a:gd name="connsiteY34" fmla="*/ 723499 h 6858000"/>
              <a:gd name="connsiteX35" fmla="*/ 550862 w 12192001"/>
              <a:gd name="connsiteY35" fmla="*/ 366409 h 6858000"/>
              <a:gd name="connsiteX36" fmla="*/ 0 w 12192001"/>
              <a:gd name="connsiteY36" fmla="*/ 0 h 6858000"/>
              <a:gd name="connsiteX37" fmla="*/ 12192000 w 12192001"/>
              <a:gd name="connsiteY37" fmla="*/ 0 h 6858000"/>
              <a:gd name="connsiteX38" fmla="*/ 12192000 w 12192001"/>
              <a:gd name="connsiteY38" fmla="*/ 1143979 h 6858000"/>
              <a:gd name="connsiteX39" fmla="*/ 11689673 w 12192001"/>
              <a:gd name="connsiteY39" fmla="*/ 1646306 h 6858000"/>
              <a:gd name="connsiteX40" fmla="*/ 12192000 w 12192001"/>
              <a:gd name="connsiteY40" fmla="*/ 2148633 h 6858000"/>
              <a:gd name="connsiteX41" fmla="*/ 12192000 w 12192001"/>
              <a:gd name="connsiteY41" fmla="*/ 2301033 h 6858000"/>
              <a:gd name="connsiteX42" fmla="*/ 11613473 w 12192001"/>
              <a:gd name="connsiteY42" fmla="*/ 1722505 h 6858000"/>
              <a:gd name="connsiteX43" fmla="*/ 10599180 w 12192001"/>
              <a:gd name="connsiteY43" fmla="*/ 2736799 h 6858000"/>
              <a:gd name="connsiteX44" fmla="*/ 11613473 w 12192001"/>
              <a:gd name="connsiteY44" fmla="*/ 3751091 h 6858000"/>
              <a:gd name="connsiteX45" fmla="*/ 12192000 w 12192001"/>
              <a:gd name="connsiteY45" fmla="*/ 3172564 h 6858000"/>
              <a:gd name="connsiteX46" fmla="*/ 12192000 w 12192001"/>
              <a:gd name="connsiteY46" fmla="*/ 3311823 h 6858000"/>
              <a:gd name="connsiteX47" fmla="*/ 11676532 w 12192001"/>
              <a:gd name="connsiteY47" fmla="*/ 3827291 h 6858000"/>
              <a:gd name="connsiteX48" fmla="*/ 12192000 w 12192001"/>
              <a:gd name="connsiteY48" fmla="*/ 4342759 h 6858000"/>
              <a:gd name="connsiteX49" fmla="*/ 12192000 w 12192001"/>
              <a:gd name="connsiteY49" fmla="*/ 4495158 h 6858000"/>
              <a:gd name="connsiteX50" fmla="*/ 12192001 w 12192001"/>
              <a:gd name="connsiteY50" fmla="*/ 4495159 h 6858000"/>
              <a:gd name="connsiteX51" fmla="*/ 12192001 w 12192001"/>
              <a:gd name="connsiteY51" fmla="*/ 5340407 h 6858000"/>
              <a:gd name="connsiteX52" fmla="*/ 12192000 w 12192001"/>
              <a:gd name="connsiteY52" fmla="*/ 5340408 h 6858000"/>
              <a:gd name="connsiteX53" fmla="*/ 12192000 w 12192001"/>
              <a:gd name="connsiteY53" fmla="*/ 5492807 h 6858000"/>
              <a:gd name="connsiteX54" fmla="*/ 11676532 w 12192001"/>
              <a:gd name="connsiteY54" fmla="*/ 6008275 h 6858000"/>
              <a:gd name="connsiteX55" fmla="*/ 12192000 w 12192001"/>
              <a:gd name="connsiteY55" fmla="*/ 6523743 h 6858000"/>
              <a:gd name="connsiteX56" fmla="*/ 12192000 w 12192001"/>
              <a:gd name="connsiteY56" fmla="*/ 6676143 h 6858000"/>
              <a:gd name="connsiteX57" fmla="*/ 12192000 w 12192001"/>
              <a:gd name="connsiteY57" fmla="*/ 6858000 h 6858000"/>
              <a:gd name="connsiteX58" fmla="*/ 10826806 w 12192001"/>
              <a:gd name="connsiteY58" fmla="*/ 6858000 h 6858000"/>
              <a:gd name="connsiteX59" fmla="*/ 10674406 w 12192001"/>
              <a:gd name="connsiteY59" fmla="*/ 6858000 h 6858000"/>
              <a:gd name="connsiteX60" fmla="*/ 11524131 w 12192001"/>
              <a:gd name="connsiteY60" fmla="*/ 6008275 h 6858000"/>
              <a:gd name="connsiteX61" fmla="*/ 10509839 w 12192001"/>
              <a:gd name="connsiteY61" fmla="*/ 4993982 h 6858000"/>
              <a:gd name="connsiteX62" fmla="*/ 9495546 w 12192001"/>
              <a:gd name="connsiteY62" fmla="*/ 6008275 h 6858000"/>
              <a:gd name="connsiteX63" fmla="*/ 10345272 w 12192001"/>
              <a:gd name="connsiteY63" fmla="*/ 6858000 h 6858000"/>
              <a:gd name="connsiteX64" fmla="*/ 10192871 w 12192001"/>
              <a:gd name="connsiteY64" fmla="*/ 6858000 h 6858000"/>
              <a:gd name="connsiteX65" fmla="*/ 9419346 w 12192001"/>
              <a:gd name="connsiteY65" fmla="*/ 6084474 h 6858000"/>
              <a:gd name="connsiteX66" fmla="*/ 8645820 w 12192001"/>
              <a:gd name="connsiteY66" fmla="*/ 6858000 h 6858000"/>
              <a:gd name="connsiteX67" fmla="*/ 8493420 w 12192001"/>
              <a:gd name="connsiteY67" fmla="*/ 6858000 h 6858000"/>
              <a:gd name="connsiteX68" fmla="*/ 9343145 w 12192001"/>
              <a:gd name="connsiteY68" fmla="*/ 6008275 h 6858000"/>
              <a:gd name="connsiteX69" fmla="*/ 8328853 w 12192001"/>
              <a:gd name="connsiteY69" fmla="*/ 4993982 h 6858000"/>
              <a:gd name="connsiteX70" fmla="*/ 7314560 w 12192001"/>
              <a:gd name="connsiteY70" fmla="*/ 6008275 h 6858000"/>
              <a:gd name="connsiteX71" fmla="*/ 8164286 w 12192001"/>
              <a:gd name="connsiteY71" fmla="*/ 6858000 h 6858000"/>
              <a:gd name="connsiteX72" fmla="*/ 8011885 w 12192001"/>
              <a:gd name="connsiteY72" fmla="*/ 6858000 h 6858000"/>
              <a:gd name="connsiteX73" fmla="*/ 7238360 w 12192001"/>
              <a:gd name="connsiteY73" fmla="*/ 6084474 h 6858000"/>
              <a:gd name="connsiteX74" fmla="*/ 6464834 w 12192001"/>
              <a:gd name="connsiteY74" fmla="*/ 6858000 h 6858000"/>
              <a:gd name="connsiteX75" fmla="*/ 0 w 12192001"/>
              <a:gd name="connsiteY7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2001" h="6858000">
                <a:moveTo>
                  <a:pt x="11600332" y="3903490"/>
                </a:moveTo>
                <a:lnTo>
                  <a:pt x="10586039" y="4917783"/>
                </a:lnTo>
                <a:lnTo>
                  <a:pt x="11600332" y="5932075"/>
                </a:lnTo>
                <a:lnTo>
                  <a:pt x="10586040" y="4917783"/>
                </a:lnTo>
                <a:lnTo>
                  <a:pt x="11600332" y="3903491"/>
                </a:lnTo>
                <a:close/>
                <a:moveTo>
                  <a:pt x="9419346" y="3903490"/>
                </a:moveTo>
                <a:lnTo>
                  <a:pt x="8405053" y="4917783"/>
                </a:lnTo>
                <a:lnTo>
                  <a:pt x="9419346" y="5932075"/>
                </a:lnTo>
                <a:lnTo>
                  <a:pt x="10433638" y="4917783"/>
                </a:lnTo>
                <a:close/>
                <a:moveTo>
                  <a:pt x="7238360" y="3903490"/>
                </a:moveTo>
                <a:lnTo>
                  <a:pt x="6224067" y="4917783"/>
                </a:lnTo>
                <a:lnTo>
                  <a:pt x="6224068" y="4917784"/>
                </a:lnTo>
                <a:lnTo>
                  <a:pt x="7238360" y="3903491"/>
                </a:lnTo>
                <a:lnTo>
                  <a:pt x="8252652" y="4917784"/>
                </a:lnTo>
                <a:lnTo>
                  <a:pt x="8252652" y="4917783"/>
                </a:lnTo>
                <a:close/>
                <a:moveTo>
                  <a:pt x="10509839" y="2812998"/>
                </a:moveTo>
                <a:lnTo>
                  <a:pt x="9495546" y="3827291"/>
                </a:lnTo>
                <a:lnTo>
                  <a:pt x="10509839" y="4841583"/>
                </a:lnTo>
                <a:lnTo>
                  <a:pt x="11524131" y="3827291"/>
                </a:lnTo>
                <a:close/>
                <a:moveTo>
                  <a:pt x="8328853" y="2812998"/>
                </a:moveTo>
                <a:lnTo>
                  <a:pt x="7314560" y="3827291"/>
                </a:lnTo>
                <a:lnTo>
                  <a:pt x="8328853" y="4841583"/>
                </a:lnTo>
                <a:lnTo>
                  <a:pt x="7314561" y="3827291"/>
                </a:lnTo>
                <a:lnTo>
                  <a:pt x="8328853" y="2812999"/>
                </a:lnTo>
                <a:close/>
                <a:moveTo>
                  <a:pt x="9419346" y="1722505"/>
                </a:moveTo>
                <a:lnTo>
                  <a:pt x="8405053" y="2736799"/>
                </a:lnTo>
                <a:lnTo>
                  <a:pt x="9419346" y="3751091"/>
                </a:lnTo>
                <a:lnTo>
                  <a:pt x="10433638" y="2736799"/>
                </a:lnTo>
                <a:close/>
                <a:moveTo>
                  <a:pt x="10509839" y="632013"/>
                </a:moveTo>
                <a:lnTo>
                  <a:pt x="9495546" y="1646306"/>
                </a:lnTo>
                <a:lnTo>
                  <a:pt x="10509839" y="2660599"/>
                </a:lnTo>
                <a:lnTo>
                  <a:pt x="11524131" y="1646306"/>
                </a:lnTo>
                <a:close/>
                <a:moveTo>
                  <a:pt x="412321" y="366409"/>
                </a:moveTo>
                <a:lnTo>
                  <a:pt x="412321" y="723499"/>
                </a:lnTo>
                <a:lnTo>
                  <a:pt x="550862" y="723499"/>
                </a:lnTo>
                <a:lnTo>
                  <a:pt x="550862" y="366409"/>
                </a:lnTo>
                <a:close/>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200C60E7-77F3-A9D5-29E9-77A5E795A5C7}"/>
              </a:ext>
            </a:extLst>
          </p:cNvPr>
          <p:cNvSpPr/>
          <p:nvPr userDrawn="1"/>
        </p:nvSpPr>
        <p:spPr>
          <a:xfrm>
            <a:off x="10586039" y="3903491"/>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2" name="Text Placeholder 41">
            <a:extLst>
              <a:ext uri="{FF2B5EF4-FFF2-40B4-BE49-F238E27FC236}">
                <a16:creationId xmlns:a16="http://schemas.microsoft.com/office/drawing/2014/main" id="{A343D3D1-F299-4487-AA5A-21D7591EAC08}"/>
              </a:ext>
            </a:extLst>
          </p:cNvPr>
          <p:cNvSpPr>
            <a:spLocks noGrp="1"/>
          </p:cNvSpPr>
          <p:nvPr>
            <p:ph type="body" sz="quarter" idx="12" hasCustomPrompt="1"/>
          </p:nvPr>
        </p:nvSpPr>
        <p:spPr>
          <a:xfrm>
            <a:off x="1727688" y="1174838"/>
            <a:ext cx="6092337" cy="5082565"/>
          </a:xfrm>
        </p:spPr>
        <p:txBody>
          <a:bodyPr>
            <a:normAutofit/>
          </a:bodyPr>
          <a:lstStyle>
            <a:lvl1pPr marL="0" indent="0">
              <a:lnSpc>
                <a:spcPts val="1900"/>
              </a:lnSpc>
              <a:spcBef>
                <a:spcPts val="0"/>
              </a:spcBef>
              <a:buClr>
                <a:schemeClr val="accent1"/>
              </a:buClr>
              <a:buSzPct val="145000"/>
              <a:buFont typeface="+mj-lt"/>
              <a:buNone/>
              <a:defRPr sz="1800">
                <a:solidFill>
                  <a:schemeClr val="tx1"/>
                </a:solidFill>
              </a:defRPr>
            </a:lvl1pPr>
            <a:lvl2pPr marL="914400" indent="-457200">
              <a:buClr>
                <a:schemeClr val="accent1"/>
              </a:buClr>
              <a:buSzPct val="121000"/>
              <a:buFont typeface="+mj-lt"/>
              <a:buAutoNum type="arabicPeriod"/>
              <a:defRPr/>
            </a:lvl2pPr>
            <a:lvl3pPr marL="1371600" indent="-457200">
              <a:buClr>
                <a:schemeClr val="accent1"/>
              </a:buClr>
              <a:buSzPct val="121000"/>
              <a:buFont typeface="+mj-lt"/>
              <a:buAutoNum type="arabicPeriod"/>
              <a:defRPr/>
            </a:lvl3pPr>
            <a:lvl4pPr marL="1714500" indent="-342900">
              <a:buClr>
                <a:schemeClr val="accent1"/>
              </a:buClr>
              <a:buSzPct val="121000"/>
              <a:buFont typeface="+mj-lt"/>
              <a:buAutoNum type="arabicPeriod"/>
              <a:defRPr/>
            </a:lvl4pPr>
            <a:lvl5pPr marL="2171700" indent="-342900">
              <a:buClr>
                <a:schemeClr val="accent1"/>
              </a:buClr>
              <a:buSzPct val="121000"/>
              <a:buFont typeface="+mj-lt"/>
              <a:buAutoNum type="arabicPeriod"/>
              <a:defRPr/>
            </a:lvl5pPr>
          </a:lstStyle>
          <a:p>
            <a:pPr lvl="0"/>
            <a:r>
              <a:rPr lang="en-GB" noProof="0"/>
              <a:t>Agenda Item 1</a:t>
            </a:r>
          </a:p>
          <a:p>
            <a:pPr lvl="0"/>
            <a:r>
              <a:rPr lang="en-GB" noProof="0"/>
              <a:t>Line 2</a:t>
            </a:r>
          </a:p>
          <a:p>
            <a:pPr lvl="0"/>
            <a:br>
              <a:rPr lang="en-GB" noProof="0"/>
            </a:br>
            <a:r>
              <a:rPr lang="en-GB" noProof="0"/>
              <a:t>Agenda Item 2</a:t>
            </a:r>
          </a:p>
          <a:p>
            <a:pPr lvl="0"/>
            <a:r>
              <a:rPr lang="en-GB" noProof="0"/>
              <a:t>Line 2</a:t>
            </a:r>
          </a:p>
          <a:p>
            <a:pPr lvl="0"/>
            <a:endParaRPr lang="en-GB" noProof="0"/>
          </a:p>
          <a:p>
            <a:pPr lvl="0"/>
            <a:r>
              <a:rPr lang="en-GB" noProof="0"/>
              <a:t>Agenda Item 3</a:t>
            </a:r>
          </a:p>
          <a:p>
            <a:pPr lvl="0"/>
            <a:r>
              <a:rPr lang="en-GB" noProof="0"/>
              <a:t>Line 2</a:t>
            </a:r>
          </a:p>
          <a:p>
            <a:pPr lvl="0"/>
            <a:endParaRPr lang="en-GB" noProof="0"/>
          </a:p>
          <a:p>
            <a:pPr lvl="0"/>
            <a:r>
              <a:rPr lang="en-GB" noProof="0"/>
              <a:t>Agenda Item 4</a:t>
            </a:r>
          </a:p>
          <a:p>
            <a:pPr lvl="0"/>
            <a:r>
              <a:rPr lang="en-GB" noProof="0"/>
              <a:t>Line 2</a:t>
            </a:r>
          </a:p>
          <a:p>
            <a:pPr lvl="0"/>
            <a:endParaRPr lang="en-GB" noProof="0"/>
          </a:p>
          <a:p>
            <a:pPr lvl="0"/>
            <a:r>
              <a:rPr lang="en-GB" noProof="0"/>
              <a:t>Agenda Item 5</a:t>
            </a:r>
          </a:p>
          <a:p>
            <a:pPr lvl="0"/>
            <a:r>
              <a:rPr lang="en-GB" noProof="0"/>
              <a:t>Line 2</a:t>
            </a:r>
          </a:p>
          <a:p>
            <a:pPr lvl="0"/>
            <a:endParaRPr lang="en-GB" noProof="0"/>
          </a:p>
          <a:p>
            <a:pPr lvl="0"/>
            <a:r>
              <a:rPr lang="en-GB" noProof="0"/>
              <a:t>Agenda Item 6</a:t>
            </a:r>
          </a:p>
          <a:p>
            <a:pPr lvl="0"/>
            <a:r>
              <a:rPr lang="en-GB" noProof="0"/>
              <a:t>Line 2</a:t>
            </a:r>
          </a:p>
          <a:p>
            <a:pPr lvl="0"/>
            <a:endParaRPr lang="en-GB" noProof="0"/>
          </a:p>
          <a:p>
            <a:pPr lvl="0"/>
            <a:r>
              <a:rPr lang="en-GB" noProof="0"/>
              <a:t>Agenda Item 7</a:t>
            </a:r>
          </a:p>
          <a:p>
            <a:pPr lvl="0"/>
            <a:r>
              <a:rPr lang="en-GB" noProof="0"/>
              <a:t>Line 2</a:t>
            </a:r>
          </a:p>
        </p:txBody>
      </p:sp>
      <p:sp>
        <p:nvSpPr>
          <p:cNvPr id="44" name="Text Placeholder 43">
            <a:extLst>
              <a:ext uri="{FF2B5EF4-FFF2-40B4-BE49-F238E27FC236}">
                <a16:creationId xmlns:a16="http://schemas.microsoft.com/office/drawing/2014/main" id="{7B2EC661-86E8-4A57-AFED-253072F169B1}"/>
              </a:ext>
            </a:extLst>
          </p:cNvPr>
          <p:cNvSpPr>
            <a:spLocks noGrp="1"/>
          </p:cNvSpPr>
          <p:nvPr>
            <p:ph type="body" sz="quarter" idx="13" hasCustomPrompt="1"/>
          </p:nvPr>
        </p:nvSpPr>
        <p:spPr>
          <a:xfrm>
            <a:off x="569220" y="1099986"/>
            <a:ext cx="921809" cy="5024437"/>
          </a:xfrm>
        </p:spPr>
        <p:txBody>
          <a:bodyPr>
            <a:normAutofit/>
          </a:bodyPr>
          <a:lstStyle>
            <a:lvl1pPr marL="0" indent="0" algn="dist">
              <a:lnSpc>
                <a:spcPts val="5600"/>
              </a:lnSpc>
              <a:spcBef>
                <a:spcPts val="0"/>
              </a:spcBef>
              <a:buNone/>
              <a:defRPr sz="4000" b="1" spc="380" baseline="0">
                <a:solidFill>
                  <a:schemeClr val="accent1"/>
                </a:solidFill>
                <a:latin typeface="+mj-lt"/>
              </a:defRPr>
            </a:lvl1pPr>
          </a:lstStyle>
          <a:p>
            <a:pPr lvl="0"/>
            <a:r>
              <a:rPr lang="en-GB" b="1" noProof="0">
                <a:latin typeface="+mj-lt"/>
              </a:rPr>
              <a:t>01</a:t>
            </a:r>
          </a:p>
          <a:p>
            <a:pPr lvl="0"/>
            <a:r>
              <a:rPr lang="en-GB" b="1" noProof="0">
                <a:latin typeface="+mj-lt"/>
              </a:rPr>
              <a:t>02</a:t>
            </a:r>
          </a:p>
          <a:p>
            <a:pPr lvl="0"/>
            <a:r>
              <a:rPr lang="en-GB" b="1" noProof="0">
                <a:latin typeface="+mj-lt"/>
              </a:rPr>
              <a:t>03</a:t>
            </a:r>
          </a:p>
          <a:p>
            <a:pPr lvl="0"/>
            <a:r>
              <a:rPr lang="en-GB" b="1" noProof="0">
                <a:latin typeface="+mj-lt"/>
              </a:rPr>
              <a:t>04</a:t>
            </a:r>
          </a:p>
          <a:p>
            <a:pPr lvl="0"/>
            <a:r>
              <a:rPr lang="en-GB" b="1" noProof="0">
                <a:latin typeface="+mj-lt"/>
              </a:rPr>
              <a:t>05</a:t>
            </a:r>
          </a:p>
          <a:p>
            <a:pPr lvl="0"/>
            <a:r>
              <a:rPr lang="en-GB" b="1" noProof="0">
                <a:latin typeface="+mj-lt"/>
              </a:rPr>
              <a:t>06</a:t>
            </a:r>
          </a:p>
          <a:p>
            <a:pPr lvl="0"/>
            <a:r>
              <a:rPr lang="en-GB" b="1" noProof="0">
                <a:latin typeface="+mj-lt"/>
              </a:rPr>
              <a:t>07</a:t>
            </a:r>
            <a:endParaRPr lang="en-GB" noProof="0"/>
          </a:p>
        </p:txBody>
      </p:sp>
      <p:sp>
        <p:nvSpPr>
          <p:cNvPr id="9" name="Title Placeholder 1">
            <a:extLst>
              <a:ext uri="{FF2B5EF4-FFF2-40B4-BE49-F238E27FC236}">
                <a16:creationId xmlns:a16="http://schemas.microsoft.com/office/drawing/2014/main" id="{94B210BF-DF42-4100-A4F0-FCB4EB0D6B08}"/>
              </a:ext>
            </a:extLst>
          </p:cNvPr>
          <p:cNvSpPr>
            <a:spLocks noGrp="1"/>
          </p:cNvSpPr>
          <p:nvPr>
            <p:ph type="title"/>
          </p:nvPr>
        </p:nvSpPr>
        <p:spPr>
          <a:xfrm>
            <a:off x="550862" y="372111"/>
            <a:ext cx="8235329" cy="503115"/>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2" name="Picture 1">
            <a:extLst>
              <a:ext uri="{FF2B5EF4-FFF2-40B4-BE49-F238E27FC236}">
                <a16:creationId xmlns:a16="http://schemas.microsoft.com/office/drawing/2014/main" id="{A8EB126D-89CD-DBDA-5E97-8F21DE38CC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76749634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040BC87A-15E8-4C8A-BA82-BB70C0876412}"/>
              </a:ext>
            </a:extLst>
          </p:cNvPr>
          <p:cNvSpPr>
            <a:spLocks noGrp="1"/>
          </p:cNvSpPr>
          <p:nvPr>
            <p:ph type="title" hasCustomPrompt="1"/>
          </p:nvPr>
        </p:nvSpPr>
        <p:spPr>
          <a:xfrm>
            <a:off x="1952626" y="1743075"/>
            <a:ext cx="9525000" cy="2962275"/>
          </a:xfrm>
        </p:spPr>
        <p:txBody>
          <a:bodyPr>
            <a:noAutofit/>
          </a:bodyPr>
          <a:lstStyle>
            <a:lvl1pPr algn="r">
              <a:lnSpc>
                <a:spcPts val="7000"/>
              </a:lnSpc>
              <a:defRPr sz="6000" b="1">
                <a:solidFill>
                  <a:schemeClr val="bg1"/>
                </a:solidFill>
              </a:defRPr>
            </a:lvl1pPr>
          </a:lstStyle>
          <a:p>
            <a:r>
              <a:rPr lang="en-GB" noProof="0"/>
              <a:t>Add famous/</a:t>
            </a:r>
            <a:br>
              <a:rPr lang="en-GB" noProof="0"/>
            </a:br>
            <a:r>
              <a:rPr lang="en-GB" noProof="0"/>
              <a:t>relevant </a:t>
            </a:r>
            <a:br>
              <a:rPr lang="en-GB" noProof="0"/>
            </a:br>
            <a:r>
              <a:rPr lang="en-GB" noProof="0"/>
              <a:t>quote here</a:t>
            </a:r>
          </a:p>
        </p:txBody>
      </p:sp>
      <p:sp>
        <p:nvSpPr>
          <p:cNvPr id="35" name="Text Placeholder 10">
            <a:extLst>
              <a:ext uri="{FF2B5EF4-FFF2-40B4-BE49-F238E27FC236}">
                <a16:creationId xmlns:a16="http://schemas.microsoft.com/office/drawing/2014/main" id="{E1AE81C2-CFD5-41DD-80FB-93FC83082A2D}"/>
              </a:ext>
            </a:extLst>
          </p:cNvPr>
          <p:cNvSpPr>
            <a:spLocks noGrp="1"/>
          </p:cNvSpPr>
          <p:nvPr>
            <p:ph type="body" sz="quarter" idx="11" hasCustomPrompt="1"/>
          </p:nvPr>
        </p:nvSpPr>
        <p:spPr>
          <a:xfrm>
            <a:off x="1962151" y="4912494"/>
            <a:ext cx="9525000" cy="964432"/>
          </a:xfrm>
        </p:spPr>
        <p:txBody>
          <a:bodyPr>
            <a:normAutofit/>
          </a:bodyPr>
          <a:lstStyle>
            <a:lvl1pPr marL="0" indent="0" algn="r">
              <a:buNone/>
              <a:defRPr sz="3200" cap="all" baseline="0">
                <a:solidFill>
                  <a:schemeClr val="bg1"/>
                </a:solidFill>
                <a:latin typeface="+mj-lt"/>
              </a:defRPr>
            </a:lvl1pPr>
          </a:lstStyle>
          <a:p>
            <a:pPr lvl="0"/>
            <a:r>
              <a:rPr lang="en-GB" noProof="0"/>
              <a:t>- author, profession/job title</a:t>
            </a:r>
          </a:p>
        </p:txBody>
      </p:sp>
      <p:sp>
        <p:nvSpPr>
          <p:cNvPr id="60" name="Freeform: Shape 59">
            <a:extLst>
              <a:ext uri="{FF2B5EF4-FFF2-40B4-BE49-F238E27FC236}">
                <a16:creationId xmlns:a16="http://schemas.microsoft.com/office/drawing/2014/main" id="{BEE70A26-E2D2-E777-1DE6-CA83F2006493}"/>
              </a:ext>
            </a:extLst>
          </p:cNvPr>
          <p:cNvSpPr/>
          <p:nvPr userDrawn="1"/>
        </p:nvSpPr>
        <p:spPr>
          <a:xfrm>
            <a:off x="2051602" y="-7454"/>
            <a:ext cx="1982856" cy="998882"/>
          </a:xfrm>
          <a:custGeom>
            <a:avLst/>
            <a:gdLst>
              <a:gd name="connsiteX0" fmla="*/ 7454 w 1982856"/>
              <a:gd name="connsiteY0" fmla="*/ 0 h 998882"/>
              <a:gd name="connsiteX1" fmla="*/ 1975402 w 1982856"/>
              <a:gd name="connsiteY1" fmla="*/ 0 h 998882"/>
              <a:gd name="connsiteX2" fmla="*/ 1982856 w 1982856"/>
              <a:gd name="connsiteY2" fmla="*/ 7454 h 998882"/>
              <a:gd name="connsiteX3" fmla="*/ 991428 w 1982856"/>
              <a:gd name="connsiteY3" fmla="*/ 998882 h 998882"/>
              <a:gd name="connsiteX4" fmla="*/ 0 w 1982856"/>
              <a:gd name="connsiteY4" fmla="*/ 7454 h 998882"/>
              <a:gd name="connsiteX5" fmla="*/ 7454 w 1982856"/>
              <a:gd name="connsiteY5" fmla="*/ 0 h 9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856" h="998882">
                <a:moveTo>
                  <a:pt x="7454" y="0"/>
                </a:moveTo>
                <a:lnTo>
                  <a:pt x="1975402" y="0"/>
                </a:lnTo>
                <a:lnTo>
                  <a:pt x="1982856" y="7454"/>
                </a:lnTo>
                <a:lnTo>
                  <a:pt x="991428" y="998882"/>
                </a:lnTo>
                <a:lnTo>
                  <a:pt x="0" y="7454"/>
                </a:lnTo>
                <a:lnTo>
                  <a:pt x="7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D60FC6BC-44E6-5129-045A-1A97E56D0C9B}"/>
              </a:ext>
            </a:extLst>
          </p:cNvPr>
          <p:cNvSpPr/>
          <p:nvPr userDrawn="1"/>
        </p:nvSpPr>
        <p:spPr>
          <a:xfrm>
            <a:off x="0" y="-7454"/>
            <a:ext cx="1899202" cy="6184623"/>
          </a:xfrm>
          <a:custGeom>
            <a:avLst/>
            <a:gdLst>
              <a:gd name="connsiteX0" fmla="*/ 0 w 1899202"/>
              <a:gd name="connsiteY0" fmla="*/ 4521475 h 6184623"/>
              <a:gd name="connsiteX1" fmla="*/ 831574 w 1899202"/>
              <a:gd name="connsiteY1" fmla="*/ 5353049 h 6184623"/>
              <a:gd name="connsiteX2" fmla="*/ 0 w 1899202"/>
              <a:gd name="connsiteY2" fmla="*/ 6184623 h 6184623"/>
              <a:gd name="connsiteX3" fmla="*/ 907774 w 1899202"/>
              <a:gd name="connsiteY3" fmla="*/ 3293993 h 6184623"/>
              <a:gd name="connsiteX4" fmla="*/ 1899202 w 1899202"/>
              <a:gd name="connsiteY4" fmla="*/ 4285421 h 6184623"/>
              <a:gd name="connsiteX5" fmla="*/ 907774 w 1899202"/>
              <a:gd name="connsiteY5" fmla="*/ 5276849 h 6184623"/>
              <a:gd name="connsiteX6" fmla="*/ 0 w 1899202"/>
              <a:gd name="connsiteY6" fmla="*/ 4369075 h 6184623"/>
              <a:gd name="connsiteX7" fmla="*/ 0 w 1899202"/>
              <a:gd name="connsiteY7" fmla="*/ 4201767 h 6184623"/>
              <a:gd name="connsiteX8" fmla="*/ 0 w 1899202"/>
              <a:gd name="connsiteY8" fmla="*/ 2386219 h 6184623"/>
              <a:gd name="connsiteX9" fmla="*/ 831574 w 1899202"/>
              <a:gd name="connsiteY9" fmla="*/ 3217793 h 6184623"/>
              <a:gd name="connsiteX10" fmla="*/ 0 w 1899202"/>
              <a:gd name="connsiteY10" fmla="*/ 4049367 h 6184623"/>
              <a:gd name="connsiteX11" fmla="*/ 907774 w 1899202"/>
              <a:gd name="connsiteY11" fmla="*/ 1151282 h 6184623"/>
              <a:gd name="connsiteX12" fmla="*/ 1899202 w 1899202"/>
              <a:gd name="connsiteY12" fmla="*/ 2142710 h 6184623"/>
              <a:gd name="connsiteX13" fmla="*/ 907774 w 1899202"/>
              <a:gd name="connsiteY13" fmla="*/ 3134138 h 6184623"/>
              <a:gd name="connsiteX14" fmla="*/ 0 w 1899202"/>
              <a:gd name="connsiteY14" fmla="*/ 2226364 h 6184623"/>
              <a:gd name="connsiteX15" fmla="*/ 0 w 1899202"/>
              <a:gd name="connsiteY15" fmla="*/ 2059056 h 6184623"/>
              <a:gd name="connsiteX16" fmla="*/ 0 w 1899202"/>
              <a:gd name="connsiteY16" fmla="*/ 243508 h 6184623"/>
              <a:gd name="connsiteX17" fmla="*/ 831574 w 1899202"/>
              <a:gd name="connsiteY17" fmla="*/ 1075082 h 6184623"/>
              <a:gd name="connsiteX18" fmla="*/ 0 w 1899202"/>
              <a:gd name="connsiteY18" fmla="*/ 1906656 h 6184623"/>
              <a:gd name="connsiteX19" fmla="*/ 0 w 1899202"/>
              <a:gd name="connsiteY19" fmla="*/ 0 h 6184623"/>
              <a:gd name="connsiteX20" fmla="*/ 1891748 w 1899202"/>
              <a:gd name="connsiteY20" fmla="*/ 0 h 6184623"/>
              <a:gd name="connsiteX21" fmla="*/ 1899202 w 1899202"/>
              <a:gd name="connsiteY21" fmla="*/ 7454 h 6184623"/>
              <a:gd name="connsiteX22" fmla="*/ 907774 w 1899202"/>
              <a:gd name="connsiteY22" fmla="*/ 998882 h 6184623"/>
              <a:gd name="connsiteX23" fmla="*/ 0 w 1899202"/>
              <a:gd name="connsiteY23" fmla="*/ 91108 h 618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9202" h="6184623">
                <a:moveTo>
                  <a:pt x="0" y="4521475"/>
                </a:moveTo>
                <a:lnTo>
                  <a:pt x="831574" y="5353049"/>
                </a:lnTo>
                <a:lnTo>
                  <a:pt x="0" y="6184623"/>
                </a:lnTo>
                <a:close/>
                <a:moveTo>
                  <a:pt x="907774" y="3293993"/>
                </a:moveTo>
                <a:lnTo>
                  <a:pt x="1899202" y="4285421"/>
                </a:lnTo>
                <a:lnTo>
                  <a:pt x="907774" y="5276849"/>
                </a:lnTo>
                <a:lnTo>
                  <a:pt x="0" y="4369075"/>
                </a:lnTo>
                <a:lnTo>
                  <a:pt x="0" y="4201767"/>
                </a:lnTo>
                <a:close/>
                <a:moveTo>
                  <a:pt x="0" y="2386219"/>
                </a:moveTo>
                <a:lnTo>
                  <a:pt x="831574" y="3217793"/>
                </a:lnTo>
                <a:lnTo>
                  <a:pt x="0" y="4049367"/>
                </a:lnTo>
                <a:close/>
                <a:moveTo>
                  <a:pt x="907774" y="1151282"/>
                </a:moveTo>
                <a:lnTo>
                  <a:pt x="1899202" y="2142710"/>
                </a:lnTo>
                <a:lnTo>
                  <a:pt x="907774" y="3134138"/>
                </a:lnTo>
                <a:lnTo>
                  <a:pt x="0" y="2226364"/>
                </a:lnTo>
                <a:lnTo>
                  <a:pt x="0" y="2059056"/>
                </a:lnTo>
                <a:close/>
                <a:moveTo>
                  <a:pt x="0" y="243508"/>
                </a:moveTo>
                <a:lnTo>
                  <a:pt x="831574" y="1075082"/>
                </a:lnTo>
                <a:lnTo>
                  <a:pt x="0" y="1906656"/>
                </a:lnTo>
                <a:close/>
                <a:moveTo>
                  <a:pt x="0" y="0"/>
                </a:moveTo>
                <a:lnTo>
                  <a:pt x="1891748" y="0"/>
                </a:lnTo>
                <a:lnTo>
                  <a:pt x="1899202" y="7454"/>
                </a:lnTo>
                <a:lnTo>
                  <a:pt x="907774" y="998882"/>
                </a:lnTo>
                <a:lnTo>
                  <a:pt x="0" y="911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Text Placeholder 10">
            <a:extLst>
              <a:ext uri="{FF2B5EF4-FFF2-40B4-BE49-F238E27FC236}">
                <a16:creationId xmlns:a16="http://schemas.microsoft.com/office/drawing/2014/main" id="{F173F970-8AA1-EF3C-4E22-540FA0CE4B12}"/>
              </a:ext>
            </a:extLst>
          </p:cNvPr>
          <p:cNvSpPr>
            <a:spLocks noGrp="1"/>
          </p:cNvSpPr>
          <p:nvPr>
            <p:ph type="body" sz="quarter" idx="12"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41E8A5FF-55B2-2349-7F4F-4326361BC557}"/>
              </a:ext>
            </a:extLst>
          </p:cNvPr>
          <p:cNvSpPr>
            <a:spLocks noGrp="1"/>
          </p:cNvSpPr>
          <p:nvPr>
            <p:ph type="sldNum" sz="quarter" idx="13"/>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3114209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stricte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restricted</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569660"/>
          </a:xfrm>
          <a:prstGeom prst="rect">
            <a:avLst/>
          </a:prstGeom>
          <a:noFill/>
        </p:spPr>
        <p:txBody>
          <a:bodyPr wrap="square">
            <a:spAutoFit/>
          </a:bodyPr>
          <a:lstStyle/>
          <a:p>
            <a:pPr lvl="0" algn="r"/>
            <a:r>
              <a:rPr lang="en-GB" sz="2400" noProof="0">
                <a:solidFill>
                  <a:schemeClr val="bg1"/>
                </a:solidFill>
                <a:latin typeface="+mn-lt"/>
              </a:rPr>
              <a:t>THIS DOCUMENT IS NOT FOR PUBLIC VIEWING AND MAY INCLUDE SENSITIVE, COMMERCIAL OR CONFIDENTIAL INFORMATION RELATED TO A GEMSERV CLIENT. THIS DOCUMENT CAN ONLY BE SHARED WITH THE PEOPLE RELEVANT TO THE CLIENT WORK. </a:t>
            </a:r>
          </a:p>
        </p:txBody>
      </p:sp>
      <p:pic>
        <p:nvPicPr>
          <p:cNvPr id="3" name="Picture 2">
            <a:extLst>
              <a:ext uri="{FF2B5EF4-FFF2-40B4-BE49-F238E27FC236}">
                <a16:creationId xmlns:a16="http://schemas.microsoft.com/office/drawing/2014/main" id="{57965D8C-40D3-5A90-1109-5E168C5154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2" name="Slide Number Placeholder 1">
            <a:extLst>
              <a:ext uri="{FF2B5EF4-FFF2-40B4-BE49-F238E27FC236}">
                <a16:creationId xmlns:a16="http://schemas.microsoft.com/office/drawing/2014/main" id="{20F5347F-D0E4-887A-6DCA-B04DC3EEE102}"/>
              </a:ext>
            </a:extLst>
          </p:cNvPr>
          <p:cNvSpPr>
            <a:spLocks noGrp="1"/>
          </p:cNvSpPr>
          <p:nvPr>
            <p:ph type="sldNum" sz="quarter" idx="10"/>
          </p:nvPr>
        </p:nvSpPr>
        <p:spPr/>
        <p:txBody>
          <a:bodyPr/>
          <a:lstStyle/>
          <a:p>
            <a:fld id="{CE78D11E-AF04-40D9-8A7E-4B59F06A8CE9}" type="slidenum">
              <a:rPr lang="en-GB" smtClean="0"/>
              <a:pPr/>
              <a:t>‹#›</a:t>
            </a:fld>
            <a:endParaRPr lang="en-GB"/>
          </a:p>
        </p:txBody>
      </p:sp>
    </p:spTree>
    <p:extLst>
      <p:ext uri="{BB962C8B-B14F-4D97-AF65-F5344CB8AC3E}">
        <p14:creationId xmlns:p14="http://schemas.microsoft.com/office/powerpoint/2010/main" val="2032346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2.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image" Target="../media/image1.png"/><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image" Target="../media/image2.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1.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image" Target="../media/image2.png"/><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image" Target="../media/image1.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theme" Target="../theme/theme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image" Target="../media/image1.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19" Type="http://schemas.openxmlformats.org/officeDocument/2006/relationships/theme" Target="../theme/theme5.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alphaModFix amt="75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1FE520-A90F-485D-8E78-71C7EC68E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25B7EA6D-E46E-46A8-BB56-11980CE66EAD}"/>
              </a:ext>
            </a:extLst>
          </p:cNvPr>
          <p:cNvSpPr>
            <a:spLocks noGrp="1"/>
          </p:cNvSpPr>
          <p:nvPr>
            <p:ph type="body" idx="1"/>
          </p:nvPr>
        </p:nvSpPr>
        <p:spPr>
          <a:xfrm>
            <a:off x="838200" y="1807957"/>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a:extLst>
              <a:ext uri="{FF2B5EF4-FFF2-40B4-BE49-F238E27FC236}">
                <a16:creationId xmlns:a16="http://schemas.microsoft.com/office/drawing/2014/main" id="{C281E75B-7B86-327D-A501-60B5AF8E4A97}"/>
              </a:ext>
            </a:extLst>
          </p:cNvPr>
          <p:cNvSpPr>
            <a:spLocks noGrp="1"/>
          </p:cNvSpPr>
          <p:nvPr>
            <p:ph type="sldNum" sz="quarter" idx="4"/>
          </p:nvPr>
        </p:nvSpPr>
        <p:spPr>
          <a:xfrm>
            <a:off x="9329738" y="6376988"/>
            <a:ext cx="2743200" cy="365125"/>
          </a:xfrm>
          <a:prstGeom prst="rect">
            <a:avLst/>
          </a:prstGeom>
        </p:spPr>
        <p:txBody>
          <a:bodyPr vert="horz" lIns="91440" tIns="45720" rIns="91440" bIns="45720" rtlCol="0" anchor="ctr"/>
          <a:lstStyle>
            <a:lvl1pPr algn="r">
              <a:defRPr sz="1200">
                <a:solidFill>
                  <a:srgbClr val="FFFFFF"/>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2497178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739" r:id="rId3"/>
    <p:sldLayoutId id="2147483675" r:id="rId4"/>
    <p:sldLayoutId id="2147483697" r:id="rId5"/>
    <p:sldLayoutId id="2147483698" r:id="rId6"/>
    <p:sldLayoutId id="2147483701" r:id="rId7"/>
    <p:sldLayoutId id="2147483702" r:id="rId8"/>
    <p:sldLayoutId id="2147483703" r:id="rId9"/>
    <p:sldLayoutId id="2147483700" r:id="rId10"/>
    <p:sldLayoutId id="2147483667" r:id="rId11"/>
    <p:sldLayoutId id="2147483666" r:id="rId12"/>
    <p:sldLayoutId id="2147483669" r:id="rId13"/>
    <p:sldLayoutId id="2147483670" r:id="rId14"/>
    <p:sldLayoutId id="2147483671" r:id="rId15"/>
    <p:sldLayoutId id="2147483693" r:id="rId16"/>
    <p:sldLayoutId id="2147483736" r:id="rId17"/>
    <p:sldLayoutId id="2147483694" r:id="rId18"/>
  </p:sldLayoutIdLst>
  <p:hf hdr="0" ftr="0" dt="0"/>
  <p:txStyles>
    <p:titleStyle>
      <a:lvl1pPr algn="l" defTabSz="914400" rtl="0" eaLnBrk="1" latinLnBrk="0" hangingPunct="1">
        <a:lnSpc>
          <a:spcPct val="90000"/>
        </a:lnSpc>
        <a:spcBef>
          <a:spcPct val="0"/>
        </a:spcBef>
        <a:buNone/>
        <a:defRPr sz="3800" kern="1200" cap="all"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7" userDrawn="1">
          <p15:clr>
            <a:srgbClr val="F26B43"/>
          </p15:clr>
        </p15:guide>
        <p15:guide id="2" pos="3840" userDrawn="1">
          <p15:clr>
            <a:srgbClr val="F26B43"/>
          </p15:clr>
        </p15:guide>
        <p15:guide id="3" pos="529" userDrawn="1">
          <p15:clr>
            <a:srgbClr val="F26B43"/>
          </p15:clr>
        </p15:guide>
        <p15:guide id="4" pos="121" userDrawn="1">
          <p15:clr>
            <a:srgbClr val="F26B43"/>
          </p15:clr>
        </p15:guide>
        <p15:guide id="5" orient="horz" userDrawn="1">
          <p15:clr>
            <a:srgbClr val="F26B43"/>
          </p15:clr>
        </p15:guide>
        <p15:guide id="6" pos="7605" userDrawn="1">
          <p15:clr>
            <a:srgbClr val="F26B43"/>
          </p15:clr>
        </p15:guide>
        <p15:guide id="7" orient="horz" pos="232" userDrawn="1">
          <p15:clr>
            <a:srgbClr val="F26B43"/>
          </p15:clr>
        </p15:guide>
        <p15:guide id="8" orient="horz" pos="1139" userDrawn="1">
          <p15:clr>
            <a:srgbClr val="F26B43"/>
          </p15:clr>
        </p15:guide>
        <p15:guide id="9"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4" name="Slide Number Placeholder 3">
            <a:extLst>
              <a:ext uri="{FF2B5EF4-FFF2-40B4-BE49-F238E27FC236}">
                <a16:creationId xmlns:a16="http://schemas.microsoft.com/office/drawing/2014/main" id="{D7508461-2DD2-29FB-4EA8-9181A8739F8B}"/>
              </a:ext>
            </a:extLst>
          </p:cNvPr>
          <p:cNvSpPr>
            <a:spLocks noGrp="1"/>
          </p:cNvSpPr>
          <p:nvPr>
            <p:ph type="sldNum" sz="quarter" idx="4"/>
          </p:nvPr>
        </p:nvSpPr>
        <p:spPr>
          <a:xfrm>
            <a:off x="9329738" y="6345238"/>
            <a:ext cx="2743200" cy="365125"/>
          </a:xfrm>
          <a:prstGeom prst="rect">
            <a:avLst/>
          </a:prstGeom>
        </p:spPr>
        <p:txBody>
          <a:bodyPr vert="horz" lIns="91440" tIns="45720" rIns="91440" bIns="45720" rtlCol="0" anchor="ctr"/>
          <a:lstStyle>
            <a:lvl1pPr algn="r">
              <a:defRPr sz="1200">
                <a:solidFill>
                  <a:srgbClr val="FFFFFF"/>
                </a:solidFill>
              </a:defRPr>
            </a:lvl1pPr>
          </a:lstStyle>
          <a:p>
            <a:fld id="{1DB29328-F38F-4086-87F8-43933647EC68}" type="slidenum">
              <a:rPr lang="en-GB" smtClean="0"/>
              <a:pPr/>
              <a:t>‹#›</a:t>
            </a:fld>
            <a:endParaRPr lang="en-GB"/>
          </a:p>
        </p:txBody>
      </p:sp>
    </p:spTree>
    <p:extLst>
      <p:ext uri="{BB962C8B-B14F-4D97-AF65-F5344CB8AC3E}">
        <p14:creationId xmlns:p14="http://schemas.microsoft.com/office/powerpoint/2010/main" val="199530809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37" r:id="rId4"/>
    <p:sldLayoutId id="2147483738" r:id="rId5"/>
    <p:sldLayoutId id="2147483727" r:id="rId6"/>
    <p:sldLayoutId id="2147483728" r:id="rId7"/>
    <p:sldLayoutId id="2147483729" r:id="rId8"/>
    <p:sldLayoutId id="2147483681" r:id="rId9"/>
    <p:sldLayoutId id="2147483688" r:id="rId10"/>
    <p:sldLayoutId id="2147483690" r:id="rId11"/>
    <p:sldLayoutId id="2147483691" r:id="rId12"/>
    <p:sldLayoutId id="2147483692" r:id="rId13"/>
    <p:sldLayoutId id="2147483656" r:id="rId14"/>
    <p:sldLayoutId id="2147483657" r:id="rId15"/>
    <p:sldLayoutId id="2147483658" r:id="rId16"/>
    <p:sldLayoutId id="2147483659" r:id="rId17"/>
  </p:sldLayoutIdLst>
  <p:hf hdr="0" ftr="0" dt="0"/>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3840" userDrawn="1">
          <p15:clr>
            <a:srgbClr val="F26B43"/>
          </p15:clr>
        </p15:guide>
        <p15:guide id="3" orient="horz" pos="436" userDrawn="1">
          <p15:clr>
            <a:srgbClr val="F26B43"/>
          </p15:clr>
        </p15:guide>
        <p15:guide id="4" orient="horz" pos="459" userDrawn="1">
          <p15:clr>
            <a:srgbClr val="F26B43"/>
          </p15:clr>
        </p15:guide>
        <p15:guide id="5" orient="horz" pos="1026" userDrawn="1">
          <p15:clr>
            <a:srgbClr val="F26B43"/>
          </p15:clr>
        </p15:guide>
        <p15:guide id="6" orient="horz" pos="3906" userDrawn="1">
          <p15:clr>
            <a:srgbClr val="F26B43"/>
          </p15:clr>
        </p15:guide>
        <p15:guide id="7" orient="horz" pos="4224" userDrawn="1">
          <p15:clr>
            <a:srgbClr val="F26B43"/>
          </p15:clr>
        </p15:guide>
        <p15:guide id="8" orient="horz" pos="3997" userDrawn="1">
          <p15:clr>
            <a:srgbClr val="F26B43"/>
          </p15:clr>
        </p15:guide>
        <p15:guide id="9" pos="347" userDrawn="1">
          <p15:clr>
            <a:srgbClr val="F26B43"/>
          </p15:clr>
        </p15:guide>
        <p15:guide id="10" pos="257" userDrawn="1">
          <p15:clr>
            <a:srgbClr val="F26B43"/>
          </p15:clr>
        </p15:guide>
        <p15:guide id="11" pos="52" userDrawn="1">
          <p15:clr>
            <a:srgbClr val="F26B43"/>
          </p15:clr>
        </p15:guide>
        <p15:guide id="12" pos="5881" userDrawn="1">
          <p15:clr>
            <a:srgbClr val="F26B43"/>
          </p15:clr>
        </p15:guide>
        <p15:guide id="13" pos="7355" userDrawn="1">
          <p15:clr>
            <a:srgbClr val="F26B43"/>
          </p15:clr>
        </p15:guide>
        <p15:guide id="14" pos="7605" userDrawn="1">
          <p15:clr>
            <a:srgbClr val="F26B43"/>
          </p15:clr>
        </p15:guide>
        <p15:guide id="15" orient="horz" pos="754" userDrawn="1">
          <p15:clr>
            <a:srgbClr val="F26B43"/>
          </p15:clr>
        </p15:guide>
        <p15:guide id="16" pos="3704" userDrawn="1">
          <p15:clr>
            <a:srgbClr val="F26B43"/>
          </p15:clr>
        </p15:guide>
        <p15:guide id="17" pos="397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4" name="Slide Number Placeholder 3">
            <a:extLst>
              <a:ext uri="{FF2B5EF4-FFF2-40B4-BE49-F238E27FC236}">
                <a16:creationId xmlns:a16="http://schemas.microsoft.com/office/drawing/2014/main" id="{D7508461-2DD2-29FB-4EA8-9181A8739F8B}"/>
              </a:ext>
            </a:extLst>
          </p:cNvPr>
          <p:cNvSpPr>
            <a:spLocks noGrp="1"/>
          </p:cNvSpPr>
          <p:nvPr>
            <p:ph type="sldNum" sz="quarter" idx="4"/>
          </p:nvPr>
        </p:nvSpPr>
        <p:spPr>
          <a:xfrm>
            <a:off x="9329738" y="6345238"/>
            <a:ext cx="2743200" cy="365125"/>
          </a:xfrm>
          <a:prstGeom prst="rect">
            <a:avLst/>
          </a:prstGeom>
        </p:spPr>
        <p:txBody>
          <a:bodyPr vert="horz" lIns="91440" tIns="45720" rIns="91440" bIns="45720" rtlCol="0" anchor="ctr"/>
          <a:lstStyle>
            <a:lvl1pPr algn="r">
              <a:defRPr sz="1200">
                <a:solidFill>
                  <a:srgbClr val="FFFFFF"/>
                </a:solidFill>
              </a:defRPr>
            </a:lvl1pPr>
          </a:lstStyle>
          <a:p>
            <a:fld id="{1DB29328-F38F-4086-87F8-43933647EC68}" type="slidenum">
              <a:rPr lang="en-GB" smtClean="0"/>
              <a:pPr/>
              <a:t>‹#›</a:t>
            </a:fld>
            <a:endParaRPr lang="en-GB"/>
          </a:p>
        </p:txBody>
      </p:sp>
    </p:spTree>
    <p:extLst>
      <p:ext uri="{BB962C8B-B14F-4D97-AF65-F5344CB8AC3E}">
        <p14:creationId xmlns:p14="http://schemas.microsoft.com/office/powerpoint/2010/main" val="435810480"/>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Lst>
  <p:hf hdr="0" ftr="0" dt="0"/>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4" name="Slide Number Placeholder 3">
            <a:extLst>
              <a:ext uri="{FF2B5EF4-FFF2-40B4-BE49-F238E27FC236}">
                <a16:creationId xmlns:a16="http://schemas.microsoft.com/office/drawing/2014/main" id="{D7508461-2DD2-29FB-4EA8-9181A8739F8B}"/>
              </a:ext>
            </a:extLst>
          </p:cNvPr>
          <p:cNvSpPr>
            <a:spLocks noGrp="1"/>
          </p:cNvSpPr>
          <p:nvPr>
            <p:ph type="sldNum" sz="quarter" idx="4"/>
          </p:nvPr>
        </p:nvSpPr>
        <p:spPr>
          <a:xfrm>
            <a:off x="9329738" y="6345238"/>
            <a:ext cx="2743200" cy="365125"/>
          </a:xfrm>
          <a:prstGeom prst="rect">
            <a:avLst/>
          </a:prstGeom>
        </p:spPr>
        <p:txBody>
          <a:bodyPr vert="horz" lIns="91440" tIns="45720" rIns="91440" bIns="45720" rtlCol="0" anchor="ctr"/>
          <a:lstStyle>
            <a:lvl1pPr algn="r">
              <a:defRPr sz="1200">
                <a:solidFill>
                  <a:srgbClr val="FFFFFF"/>
                </a:solidFill>
              </a:defRPr>
            </a:lvl1pPr>
          </a:lstStyle>
          <a:p>
            <a:fld id="{1DB29328-F38F-4086-87F8-43933647EC68}" type="slidenum">
              <a:rPr lang="en-GB" smtClean="0"/>
              <a:pPr/>
              <a:t>‹#›</a:t>
            </a:fld>
            <a:endParaRPr lang="en-GB"/>
          </a:p>
        </p:txBody>
      </p:sp>
    </p:spTree>
    <p:extLst>
      <p:ext uri="{BB962C8B-B14F-4D97-AF65-F5344CB8AC3E}">
        <p14:creationId xmlns:p14="http://schemas.microsoft.com/office/powerpoint/2010/main" val="207451926"/>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Lst>
  <p:hf hdr="0" ftr="0" dt="0"/>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alphaModFix amt="75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1FE520-A90F-485D-8E78-71C7EC68E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25B7EA6D-E46E-46A8-BB56-11980CE66EAD}"/>
              </a:ext>
            </a:extLst>
          </p:cNvPr>
          <p:cNvSpPr>
            <a:spLocks noGrp="1"/>
          </p:cNvSpPr>
          <p:nvPr>
            <p:ph type="body" idx="1"/>
          </p:nvPr>
        </p:nvSpPr>
        <p:spPr>
          <a:xfrm>
            <a:off x="838200" y="1807957"/>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a:extLst>
              <a:ext uri="{FF2B5EF4-FFF2-40B4-BE49-F238E27FC236}">
                <a16:creationId xmlns:a16="http://schemas.microsoft.com/office/drawing/2014/main" id="{C281E75B-7B86-327D-A501-60B5AF8E4A97}"/>
              </a:ext>
            </a:extLst>
          </p:cNvPr>
          <p:cNvSpPr>
            <a:spLocks noGrp="1"/>
          </p:cNvSpPr>
          <p:nvPr>
            <p:ph type="sldNum" sz="quarter" idx="4"/>
          </p:nvPr>
        </p:nvSpPr>
        <p:spPr>
          <a:xfrm>
            <a:off x="9329738" y="6376988"/>
            <a:ext cx="2743200" cy="365125"/>
          </a:xfrm>
          <a:prstGeom prst="rect">
            <a:avLst/>
          </a:prstGeom>
        </p:spPr>
        <p:txBody>
          <a:bodyPr vert="horz" lIns="91440" tIns="45720" rIns="91440" bIns="45720" rtlCol="0" anchor="ctr"/>
          <a:lstStyle>
            <a:lvl1pPr algn="r">
              <a:defRPr sz="1200">
                <a:solidFill>
                  <a:srgbClr val="FFFFFF"/>
                </a:solidFill>
              </a:defRPr>
            </a:lvl1pPr>
          </a:lstStyle>
          <a:p>
            <a:fld id="{CE78D11E-AF04-40D9-8A7E-4B59F06A8CE9}" type="slidenum">
              <a:rPr lang="en-GB" smtClean="0"/>
              <a:pPr/>
              <a:t>‹#›</a:t>
            </a:fld>
            <a:endParaRPr lang="en-GB"/>
          </a:p>
        </p:txBody>
      </p:sp>
    </p:spTree>
    <p:extLst>
      <p:ext uri="{BB962C8B-B14F-4D97-AF65-F5344CB8AC3E}">
        <p14:creationId xmlns:p14="http://schemas.microsoft.com/office/powerpoint/2010/main" val="44010310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Lst>
  <p:hf hdr="0" ftr="0" dt="0"/>
  <p:txStyles>
    <p:titleStyle>
      <a:lvl1pPr algn="l" defTabSz="914400" rtl="0" eaLnBrk="1" latinLnBrk="0" hangingPunct="1">
        <a:lnSpc>
          <a:spcPct val="90000"/>
        </a:lnSpc>
        <a:spcBef>
          <a:spcPct val="0"/>
        </a:spcBef>
        <a:buNone/>
        <a:defRPr sz="3800" kern="1200" cap="all"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7">
          <p15:clr>
            <a:srgbClr val="F26B43"/>
          </p15:clr>
        </p15:guide>
        <p15:guide id="2" pos="3840">
          <p15:clr>
            <a:srgbClr val="F26B43"/>
          </p15:clr>
        </p15:guide>
        <p15:guide id="3" pos="529">
          <p15:clr>
            <a:srgbClr val="F26B43"/>
          </p15:clr>
        </p15:guide>
        <p15:guide id="4" pos="121">
          <p15:clr>
            <a:srgbClr val="F26B43"/>
          </p15:clr>
        </p15:guide>
        <p15:guide id="5" orient="horz">
          <p15:clr>
            <a:srgbClr val="F26B43"/>
          </p15:clr>
        </p15:guide>
        <p15:guide id="6" pos="7605">
          <p15:clr>
            <a:srgbClr val="F26B43"/>
          </p15:clr>
        </p15:guide>
        <p15:guide id="7" orient="horz" pos="232">
          <p15:clr>
            <a:srgbClr val="F26B43"/>
          </p15:clr>
        </p15:guide>
        <p15:guide id="8" orient="horz" pos="1139">
          <p15:clr>
            <a:srgbClr val="F26B43"/>
          </p15:clr>
        </p15:guide>
        <p15:guide id="9" orient="horz" pos="38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smartenergycodecompany.co.uk/modifications/bcdr-engagement/" TargetMode="External"/><Relationship Id="rId1" Type="http://schemas.openxmlformats.org/officeDocument/2006/relationships/slideLayout" Target="../slideLayouts/slideLayout60.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0.xml"/><Relationship Id="rId6" Type="http://schemas.microsoft.com/office/2007/relationships/hdphoto" Target="../media/hdphoto2.wdp"/><Relationship Id="rId5" Type="http://schemas.openxmlformats.org/officeDocument/2006/relationships/image" Target="../media/image8.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B7DB260-BBA0-185E-66C0-3F226B1F38A5}"/>
              </a:ext>
            </a:extLst>
          </p:cNvPr>
          <p:cNvSpPr>
            <a:spLocks noGrp="1"/>
          </p:cNvSpPr>
          <p:nvPr>
            <p:ph type="title"/>
          </p:nvPr>
        </p:nvSpPr>
        <p:spPr/>
        <p:txBody>
          <a:bodyPr/>
          <a:lstStyle/>
          <a:p>
            <a:r>
              <a:rPr lang="en-GB" sz="3600" cap="none"/>
              <a:t>MP289 ‘BCDR Engagement</a:t>
            </a:r>
            <a:r>
              <a:rPr lang="en-GB" cap="none"/>
              <a:t>'</a:t>
            </a:r>
          </a:p>
        </p:txBody>
      </p:sp>
      <p:sp>
        <p:nvSpPr>
          <p:cNvPr id="4" name="Text Placeholder 3">
            <a:extLst>
              <a:ext uri="{FF2B5EF4-FFF2-40B4-BE49-F238E27FC236}">
                <a16:creationId xmlns:a16="http://schemas.microsoft.com/office/drawing/2014/main" id="{83D85C8E-489B-0F38-2DFC-E1D2C862CB53}"/>
              </a:ext>
            </a:extLst>
          </p:cNvPr>
          <p:cNvSpPr>
            <a:spLocks noGrp="1"/>
          </p:cNvSpPr>
          <p:nvPr>
            <p:ph type="body" sz="quarter" idx="11"/>
          </p:nvPr>
        </p:nvSpPr>
        <p:spPr>
          <a:xfrm>
            <a:off x="6196073" y="6440272"/>
            <a:ext cx="5903912" cy="187563"/>
          </a:xfrm>
        </p:spPr>
        <p:txBody>
          <a:bodyPr>
            <a:noAutofit/>
          </a:bodyPr>
          <a:lstStyle/>
          <a:p>
            <a:pPr algn="r"/>
            <a:fld id="{E8270EBF-0452-4F32-957C-6AF3F91C65B7}" type="slidenum">
              <a:rPr lang="en-GB" sz="1200" smtClean="0">
                <a:latin typeface="+mn-lt"/>
              </a:rPr>
              <a:pPr algn="r"/>
              <a:t>1</a:t>
            </a:fld>
            <a:endParaRPr lang="en-GB" sz="1200">
              <a:latin typeface="+mn-lt"/>
            </a:endParaRPr>
          </a:p>
        </p:txBody>
      </p:sp>
      <p:sp>
        <p:nvSpPr>
          <p:cNvPr id="12" name="Content Placeholder 2">
            <a:extLst>
              <a:ext uri="{FF2B5EF4-FFF2-40B4-BE49-F238E27FC236}">
                <a16:creationId xmlns:a16="http://schemas.microsoft.com/office/drawing/2014/main" id="{39346E86-9386-CF53-C3A6-92E4218E5301}"/>
              </a:ext>
            </a:extLst>
          </p:cNvPr>
          <p:cNvSpPr>
            <a:spLocks noGrp="1"/>
          </p:cNvSpPr>
          <p:nvPr>
            <p:ph sz="quarter" idx="29"/>
          </p:nvPr>
        </p:nvSpPr>
        <p:spPr>
          <a:xfrm>
            <a:off x="839789" y="2751826"/>
            <a:ext cx="9185564" cy="3414024"/>
          </a:xfrm>
        </p:spPr>
        <p:txBody>
          <a:bodyPr/>
          <a:lstStyle/>
          <a:p>
            <a:r>
              <a:rPr lang="en-GB"/>
              <a:t>Talia Lattimore</a:t>
            </a:r>
          </a:p>
          <a:p>
            <a:r>
              <a:rPr lang="en-GB"/>
              <a:t>Raised by David Rollason from DCC</a:t>
            </a:r>
          </a:p>
        </p:txBody>
      </p:sp>
      <p:sp>
        <p:nvSpPr>
          <p:cNvPr id="2" name="Text Placeholder 4">
            <a:extLst>
              <a:ext uri="{FF2B5EF4-FFF2-40B4-BE49-F238E27FC236}">
                <a16:creationId xmlns:a16="http://schemas.microsoft.com/office/drawing/2014/main" id="{44B23CF6-2DE9-027D-86AF-BC8DF54CB4E5}"/>
              </a:ext>
            </a:extLst>
          </p:cNvPr>
          <p:cNvSpPr txBox="1">
            <a:spLocks/>
          </p:cNvSpPr>
          <p:nvPr/>
        </p:nvSpPr>
        <p:spPr>
          <a:xfrm>
            <a:off x="192088" y="6554550"/>
            <a:ext cx="5903912" cy="18756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000" kern="1200" cap="all" baseline="0">
                <a:solidFill>
                  <a:srgbClr val="3A3C3B"/>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cap="none"/>
              <a:t>MP289 ‘BCDR Engagement'</a:t>
            </a:r>
          </a:p>
        </p:txBody>
      </p:sp>
      <p:sp>
        <p:nvSpPr>
          <p:cNvPr id="3" name="TextBox 2">
            <a:extLst>
              <a:ext uri="{FF2B5EF4-FFF2-40B4-BE49-F238E27FC236}">
                <a16:creationId xmlns:a16="http://schemas.microsoft.com/office/drawing/2014/main" id="{66D8CA22-F01D-3134-E255-71392C54605D}"/>
              </a:ext>
            </a:extLst>
          </p:cNvPr>
          <p:cNvSpPr txBox="1"/>
          <p:nvPr/>
        </p:nvSpPr>
        <p:spPr>
          <a:xfrm>
            <a:off x="9329738" y="5193792"/>
            <a:ext cx="1661350" cy="369332"/>
          </a:xfrm>
          <a:prstGeom prst="rect">
            <a:avLst/>
          </a:prstGeom>
          <a:solidFill>
            <a:srgbClr val="FFFF00"/>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A3C3B"/>
                </a:solidFill>
                <a:effectLst/>
                <a:uLnTx/>
                <a:uFillTx/>
                <a:latin typeface="Calibri"/>
                <a:ea typeface="+mn-ea"/>
                <a:cs typeface="Calibri"/>
              </a:rPr>
              <a:t>MEDIUM</a:t>
            </a:r>
          </a:p>
        </p:txBody>
      </p:sp>
    </p:spTree>
    <p:extLst>
      <p:ext uri="{BB962C8B-B14F-4D97-AF65-F5344CB8AC3E}">
        <p14:creationId xmlns:p14="http://schemas.microsoft.com/office/powerpoint/2010/main" val="552974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A015C-1943-F073-460F-2A412563AFE8}"/>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F4F7B3A7-4C01-3731-4AD9-BA2FAD90DB65}"/>
              </a:ext>
            </a:extLst>
          </p:cNvPr>
          <p:cNvSpPr>
            <a:spLocks noGrp="1"/>
          </p:cNvSpPr>
          <p:nvPr>
            <p:ph type="body" sz="quarter" idx="11"/>
          </p:nvPr>
        </p:nvSpPr>
        <p:spPr/>
        <p:txBody>
          <a:bodyPr/>
          <a:lstStyle/>
          <a:p>
            <a:r>
              <a:rPr lang="en-GB" cap="none"/>
              <a:t>Any questions?</a:t>
            </a:r>
          </a:p>
        </p:txBody>
      </p:sp>
    </p:spTree>
    <p:extLst>
      <p:ext uri="{BB962C8B-B14F-4D97-AF65-F5344CB8AC3E}">
        <p14:creationId xmlns:p14="http://schemas.microsoft.com/office/powerpoint/2010/main" val="2826893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D03B6-D09B-EEB4-05AB-92FBBAB94F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5F4E2C-E99A-138C-4FCC-B0E236291CB0}"/>
              </a:ext>
            </a:extLst>
          </p:cNvPr>
          <p:cNvSpPr>
            <a:spLocks noGrp="1"/>
          </p:cNvSpPr>
          <p:nvPr>
            <p:ph type="title"/>
          </p:nvPr>
        </p:nvSpPr>
        <p:spPr/>
        <p:txBody>
          <a:bodyPr/>
          <a:lstStyle/>
          <a:p>
            <a:r>
              <a:rPr lang="en-GB" cap="none">
                <a:latin typeface="+mn-lt"/>
              </a:rPr>
              <a:t>Objectives of the Working Group</a:t>
            </a:r>
            <a:endParaRPr lang="en-GB" cap="none"/>
          </a:p>
        </p:txBody>
      </p:sp>
      <p:sp>
        <p:nvSpPr>
          <p:cNvPr id="4" name="Text Placeholder 3">
            <a:extLst>
              <a:ext uri="{FF2B5EF4-FFF2-40B4-BE49-F238E27FC236}">
                <a16:creationId xmlns:a16="http://schemas.microsoft.com/office/drawing/2014/main" id="{F3A5AF03-B87B-190A-CCEF-15484EC1C2AE}"/>
              </a:ext>
            </a:extLst>
          </p:cNvPr>
          <p:cNvSpPr>
            <a:spLocks noGrp="1"/>
          </p:cNvSpPr>
          <p:nvPr>
            <p:ph type="body" sz="quarter" idx="11"/>
          </p:nvPr>
        </p:nvSpPr>
        <p:spPr>
          <a:xfrm>
            <a:off x="192087" y="6564702"/>
            <a:ext cx="6182833" cy="177411"/>
          </a:xfrm>
        </p:spPr>
        <p:txBody>
          <a:bodyPr/>
          <a:lstStyle/>
          <a:p>
            <a:r>
              <a:rPr lang="en-GB" cap="none"/>
              <a:t>MP289 ‘BCDR Engagement'</a:t>
            </a:r>
          </a:p>
          <a:p>
            <a:endParaRPr lang="en-GB" cap="none"/>
          </a:p>
        </p:txBody>
      </p:sp>
      <p:sp>
        <p:nvSpPr>
          <p:cNvPr id="5" name="Slide Number Placeholder 4">
            <a:extLst>
              <a:ext uri="{FF2B5EF4-FFF2-40B4-BE49-F238E27FC236}">
                <a16:creationId xmlns:a16="http://schemas.microsoft.com/office/drawing/2014/main" id="{A3577030-AC7A-E203-142F-DC03CACA67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2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sp>
        <p:nvSpPr>
          <p:cNvPr id="3" name="Rectangle: Rounded Corners 2">
            <a:extLst>
              <a:ext uri="{FF2B5EF4-FFF2-40B4-BE49-F238E27FC236}">
                <a16:creationId xmlns:a16="http://schemas.microsoft.com/office/drawing/2014/main" id="{6AF53416-D063-E560-B35A-48B82868003A}"/>
              </a:ext>
            </a:extLst>
          </p:cNvPr>
          <p:cNvSpPr/>
          <p:nvPr/>
        </p:nvSpPr>
        <p:spPr>
          <a:xfrm>
            <a:off x="1999232" y="2250074"/>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REVIEW </a:t>
            </a:r>
          </a:p>
        </p:txBody>
      </p:sp>
      <p:sp>
        <p:nvSpPr>
          <p:cNvPr id="7" name="Rectangle: Rounded Corners 6">
            <a:extLst>
              <a:ext uri="{FF2B5EF4-FFF2-40B4-BE49-F238E27FC236}">
                <a16:creationId xmlns:a16="http://schemas.microsoft.com/office/drawing/2014/main" id="{917AC2A7-1772-6A14-A313-1176300656D7}"/>
              </a:ext>
            </a:extLst>
          </p:cNvPr>
          <p:cNvSpPr/>
          <p:nvPr/>
        </p:nvSpPr>
        <p:spPr>
          <a:xfrm>
            <a:off x="3719717" y="2250074"/>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dirty="0">
                <a:ln>
                  <a:noFill/>
                </a:ln>
                <a:solidFill>
                  <a:prstClr val="white"/>
                </a:solidFill>
                <a:effectLst/>
                <a:uLnTx/>
                <a:uFillTx/>
                <a:latin typeface="Calibri"/>
                <a:ea typeface="+mn-ea"/>
                <a:cs typeface="+mn-cs"/>
              </a:rPr>
              <a:t>The Proposed Solution</a:t>
            </a:r>
          </a:p>
        </p:txBody>
      </p:sp>
      <p:sp>
        <p:nvSpPr>
          <p:cNvPr id="8" name="Rectangle: Rounded Corners 7">
            <a:extLst>
              <a:ext uri="{FF2B5EF4-FFF2-40B4-BE49-F238E27FC236}">
                <a16:creationId xmlns:a16="http://schemas.microsoft.com/office/drawing/2014/main" id="{A11CA957-FBEB-2369-1C66-AC51454A3904}"/>
              </a:ext>
            </a:extLst>
          </p:cNvPr>
          <p:cNvSpPr/>
          <p:nvPr/>
        </p:nvSpPr>
        <p:spPr>
          <a:xfrm>
            <a:off x="1999232" y="3018340"/>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9" name="Rectangle: Rounded Corners 8">
            <a:extLst>
              <a:ext uri="{FF2B5EF4-FFF2-40B4-BE49-F238E27FC236}">
                <a16:creationId xmlns:a16="http://schemas.microsoft.com/office/drawing/2014/main" id="{05BDA0FE-8C3C-D3F8-17C1-F0B83B3F8462}"/>
              </a:ext>
            </a:extLst>
          </p:cNvPr>
          <p:cNvSpPr/>
          <p:nvPr/>
        </p:nvSpPr>
        <p:spPr>
          <a:xfrm>
            <a:off x="3719717" y="3018340"/>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dirty="0">
                <a:ln>
                  <a:noFill/>
                </a:ln>
                <a:solidFill>
                  <a:prstClr val="white"/>
                </a:solidFill>
                <a:effectLst/>
                <a:uLnTx/>
                <a:uFillTx/>
                <a:latin typeface="Calibri"/>
                <a:ea typeface="+mn-ea"/>
                <a:cs typeface="+mn-cs"/>
              </a:rPr>
              <a:t>The legal text</a:t>
            </a:r>
          </a:p>
        </p:txBody>
      </p:sp>
      <p:sp>
        <p:nvSpPr>
          <p:cNvPr id="6" name="Rectangle: Rounded Corners 5">
            <a:extLst>
              <a:ext uri="{FF2B5EF4-FFF2-40B4-BE49-F238E27FC236}">
                <a16:creationId xmlns:a16="http://schemas.microsoft.com/office/drawing/2014/main" id="{780C8A05-2FE3-E0B9-307A-7F236FB16F1B}"/>
              </a:ext>
            </a:extLst>
          </p:cNvPr>
          <p:cNvSpPr/>
          <p:nvPr/>
        </p:nvSpPr>
        <p:spPr>
          <a:xfrm>
            <a:off x="1999232" y="3796759"/>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10" name="Rectangle: Rounded Corners 9">
            <a:extLst>
              <a:ext uri="{FF2B5EF4-FFF2-40B4-BE49-F238E27FC236}">
                <a16:creationId xmlns:a16="http://schemas.microsoft.com/office/drawing/2014/main" id="{195E8173-99F7-3632-EBA3-26A3919A6301}"/>
              </a:ext>
            </a:extLst>
          </p:cNvPr>
          <p:cNvSpPr/>
          <p:nvPr/>
        </p:nvSpPr>
        <p:spPr>
          <a:xfrm>
            <a:off x="3719717" y="3796759"/>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dirty="0">
                <a:ln>
                  <a:noFill/>
                </a:ln>
                <a:solidFill>
                  <a:prstClr val="white"/>
                </a:solidFill>
                <a:effectLst/>
                <a:uLnTx/>
                <a:uFillTx/>
                <a:latin typeface="Calibri"/>
                <a:ea typeface="+mn-ea"/>
                <a:cs typeface="+mn-cs"/>
              </a:rPr>
              <a:t>The next steps</a:t>
            </a:r>
          </a:p>
        </p:txBody>
      </p:sp>
    </p:spTree>
    <p:extLst>
      <p:ext uri="{BB962C8B-B14F-4D97-AF65-F5344CB8AC3E}">
        <p14:creationId xmlns:p14="http://schemas.microsoft.com/office/powerpoint/2010/main" val="1395413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18A9C-1E8B-3595-6173-81D05E727B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1FA203-1C11-B531-4D97-D1F0D0C25AA4}"/>
              </a:ext>
            </a:extLst>
          </p:cNvPr>
          <p:cNvSpPr>
            <a:spLocks noGrp="1"/>
          </p:cNvSpPr>
          <p:nvPr>
            <p:ph type="title"/>
          </p:nvPr>
        </p:nvSpPr>
        <p:spPr/>
        <p:txBody>
          <a:bodyPr/>
          <a:lstStyle/>
          <a:p>
            <a:r>
              <a:rPr lang="en-GB" cap="none"/>
              <a:t>MP289: Overview (1/2)</a:t>
            </a:r>
            <a:endParaRPr lang="en-GB"/>
          </a:p>
        </p:txBody>
      </p:sp>
      <p:sp>
        <p:nvSpPr>
          <p:cNvPr id="4" name="Text Placeholder 3">
            <a:extLst>
              <a:ext uri="{FF2B5EF4-FFF2-40B4-BE49-F238E27FC236}">
                <a16:creationId xmlns:a16="http://schemas.microsoft.com/office/drawing/2014/main" id="{5F244B28-E486-CF40-3EF9-F84512B88B6F}"/>
              </a:ext>
            </a:extLst>
          </p:cNvPr>
          <p:cNvSpPr>
            <a:spLocks noGrp="1"/>
          </p:cNvSpPr>
          <p:nvPr>
            <p:ph type="body" sz="quarter" idx="11"/>
          </p:nvPr>
        </p:nvSpPr>
        <p:spPr/>
        <p:txBody>
          <a:bodyPr/>
          <a:lstStyle/>
          <a:p>
            <a:r>
              <a:rPr lang="en-GB" cap="none"/>
              <a:t>MP289 ‘BCDR Engagement'</a:t>
            </a:r>
          </a:p>
          <a:p>
            <a:endParaRPr lang="en-GB" cap="none"/>
          </a:p>
          <a:p>
            <a:endParaRPr lang="en-GB" cap="none"/>
          </a:p>
          <a:p>
            <a:endParaRPr lang="en-GB" cap="none"/>
          </a:p>
          <a:p>
            <a:endParaRPr lang="en-GB" cap="none"/>
          </a:p>
        </p:txBody>
      </p:sp>
      <p:sp>
        <p:nvSpPr>
          <p:cNvPr id="5" name="Slide Number Placeholder 4">
            <a:extLst>
              <a:ext uri="{FF2B5EF4-FFF2-40B4-BE49-F238E27FC236}">
                <a16:creationId xmlns:a16="http://schemas.microsoft.com/office/drawing/2014/main" id="{F966A6F2-5C4B-4FFC-C453-CFFBC68E34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8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graphicFrame>
        <p:nvGraphicFramePr>
          <p:cNvPr id="6" name="Content Placeholder 5">
            <a:extLst>
              <a:ext uri="{FF2B5EF4-FFF2-40B4-BE49-F238E27FC236}">
                <a16:creationId xmlns:a16="http://schemas.microsoft.com/office/drawing/2014/main" id="{35FFA8BA-3E1C-0F88-C4CF-E82BF5BFD80E}"/>
              </a:ext>
            </a:extLst>
          </p:cNvPr>
          <p:cNvGraphicFramePr>
            <a:graphicFrameLocks/>
          </p:cNvGraphicFramePr>
          <p:nvPr>
            <p:extLst>
              <p:ext uri="{D42A27DB-BD31-4B8C-83A1-F6EECF244321}">
                <p14:modId xmlns:p14="http://schemas.microsoft.com/office/powerpoint/2010/main" val="797099770"/>
              </p:ext>
            </p:extLst>
          </p:nvPr>
        </p:nvGraphicFramePr>
        <p:xfrm>
          <a:off x="871061" y="1261441"/>
          <a:ext cx="10449877" cy="3569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05615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0C06C-C457-037B-52CB-E6C8DE8CC6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FB09BA-247E-6CAE-BFF8-478A590046DA}"/>
              </a:ext>
            </a:extLst>
          </p:cNvPr>
          <p:cNvSpPr>
            <a:spLocks noGrp="1"/>
          </p:cNvSpPr>
          <p:nvPr>
            <p:ph type="title"/>
          </p:nvPr>
        </p:nvSpPr>
        <p:spPr/>
        <p:txBody>
          <a:bodyPr/>
          <a:lstStyle/>
          <a:p>
            <a:r>
              <a:rPr lang="en-GB" cap="none"/>
              <a:t>MP289: Overview (</a:t>
            </a:r>
            <a:r>
              <a:rPr lang="en-GB" cap="none" dirty="0"/>
              <a:t>2/2</a:t>
            </a:r>
            <a:r>
              <a:rPr lang="en-GB" cap="none"/>
              <a:t>)</a:t>
            </a:r>
            <a:endParaRPr lang="en-GB"/>
          </a:p>
        </p:txBody>
      </p:sp>
      <p:sp>
        <p:nvSpPr>
          <p:cNvPr id="4" name="Text Placeholder 3">
            <a:extLst>
              <a:ext uri="{FF2B5EF4-FFF2-40B4-BE49-F238E27FC236}">
                <a16:creationId xmlns:a16="http://schemas.microsoft.com/office/drawing/2014/main" id="{5FDC2D70-5944-00F2-4DDC-BA289342CF44}"/>
              </a:ext>
            </a:extLst>
          </p:cNvPr>
          <p:cNvSpPr>
            <a:spLocks noGrp="1"/>
          </p:cNvSpPr>
          <p:nvPr>
            <p:ph type="body" sz="quarter" idx="11"/>
          </p:nvPr>
        </p:nvSpPr>
        <p:spPr/>
        <p:txBody>
          <a:bodyPr/>
          <a:lstStyle/>
          <a:p>
            <a:r>
              <a:rPr lang="en-GB" cap="none"/>
              <a:t>MP289 ‘BCDR Engagement'</a:t>
            </a:r>
          </a:p>
          <a:p>
            <a:endParaRPr lang="en-GB" cap="none"/>
          </a:p>
          <a:p>
            <a:endParaRPr lang="en-GB" cap="none"/>
          </a:p>
          <a:p>
            <a:endParaRPr lang="en-GB" cap="none"/>
          </a:p>
          <a:p>
            <a:endParaRPr lang="en-GB" cap="none"/>
          </a:p>
        </p:txBody>
      </p:sp>
      <p:sp>
        <p:nvSpPr>
          <p:cNvPr id="5" name="Slide Number Placeholder 4">
            <a:extLst>
              <a:ext uri="{FF2B5EF4-FFF2-40B4-BE49-F238E27FC236}">
                <a16:creationId xmlns:a16="http://schemas.microsoft.com/office/drawing/2014/main" id="{747EDA1F-3CAC-19F9-82DC-87E7959528D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8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graphicFrame>
        <p:nvGraphicFramePr>
          <p:cNvPr id="6" name="Content Placeholder 5">
            <a:extLst>
              <a:ext uri="{FF2B5EF4-FFF2-40B4-BE49-F238E27FC236}">
                <a16:creationId xmlns:a16="http://schemas.microsoft.com/office/drawing/2014/main" id="{305594E2-2F66-4A73-3751-353E292F6FF6}"/>
              </a:ext>
            </a:extLst>
          </p:cNvPr>
          <p:cNvGraphicFramePr>
            <a:graphicFrameLocks/>
          </p:cNvGraphicFramePr>
          <p:nvPr>
            <p:extLst>
              <p:ext uri="{D42A27DB-BD31-4B8C-83A1-F6EECF244321}">
                <p14:modId xmlns:p14="http://schemas.microsoft.com/office/powerpoint/2010/main" val="3735980128"/>
              </p:ext>
            </p:extLst>
          </p:nvPr>
        </p:nvGraphicFramePr>
        <p:xfrm>
          <a:off x="871061" y="1261441"/>
          <a:ext cx="10449877" cy="30343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114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16258-18BA-CD85-F0A3-F90266E803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54D22D-6D9B-C774-A33D-2DFCD384CA36}"/>
              </a:ext>
            </a:extLst>
          </p:cNvPr>
          <p:cNvSpPr txBox="1">
            <a:spLocks noGrp="1"/>
          </p:cNvSpPr>
          <p:nvPr>
            <p:ph type="title"/>
          </p:nvPr>
        </p:nvSpPr>
        <p:spPr/>
        <p:txBody>
          <a:bodyPr/>
          <a:lstStyle/>
          <a:p>
            <a:pPr lvl="0"/>
            <a:r>
              <a:rPr lang="en-GB" cap="none" dirty="0"/>
              <a:t>MP289: Draft Legal Text (1/2)</a:t>
            </a:r>
          </a:p>
        </p:txBody>
      </p:sp>
      <p:sp>
        <p:nvSpPr>
          <p:cNvPr id="3" name="Text Placeholder 3">
            <a:extLst>
              <a:ext uri="{FF2B5EF4-FFF2-40B4-BE49-F238E27FC236}">
                <a16:creationId xmlns:a16="http://schemas.microsoft.com/office/drawing/2014/main" id="{C7DD5EAE-7567-0DD1-834E-0D785DD21BDB}"/>
              </a:ext>
            </a:extLst>
          </p:cNvPr>
          <p:cNvSpPr txBox="1">
            <a:spLocks noGrp="1"/>
          </p:cNvSpPr>
          <p:nvPr>
            <p:ph type="body" idx="4294967295"/>
          </p:nvPr>
        </p:nvSpPr>
        <p:spPr>
          <a:xfrm>
            <a:off x="192088" y="6554547"/>
            <a:ext cx="5903915" cy="187561"/>
          </a:xfrm>
        </p:spPr>
        <p:txBody>
          <a:bodyPr>
            <a:noAutofit/>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1000">
                <a:solidFill>
                  <a:schemeClr val="bg1"/>
                </a:solidFill>
                <a:latin typeface="Segoe UI"/>
              </a:rPr>
              <a:t>DP289</a:t>
            </a:r>
            <a:r>
              <a:rPr lang="en-GB" sz="1000" b="0" i="0" u="none" strike="noStrike" kern="1200" cap="none" spc="0" baseline="0">
                <a:solidFill>
                  <a:schemeClr val="bg1"/>
                </a:solidFill>
                <a:uFillTx/>
                <a:latin typeface="Segoe UI"/>
              </a:rPr>
              <a:t> ‘BCDR Engagement’</a:t>
            </a:r>
          </a:p>
        </p:txBody>
      </p:sp>
      <p:sp>
        <p:nvSpPr>
          <p:cNvPr id="4" name="Slide Number Placeholder 4">
            <a:extLst>
              <a:ext uri="{FF2B5EF4-FFF2-40B4-BE49-F238E27FC236}">
                <a16:creationId xmlns:a16="http://schemas.microsoft.com/office/drawing/2014/main" id="{D4D57193-363E-B3E1-A76B-30637AFE4493}"/>
              </a:ext>
            </a:extLst>
          </p:cNvPr>
          <p:cNvSpPr txBox="1"/>
          <p:nvPr/>
        </p:nvSpPr>
        <p:spPr>
          <a:xfrm>
            <a:off x="9329742" y="6345241"/>
            <a:ext cx="27432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A04003E1-B4C3-4CF3-99D7-B876EA0C2A51}" type="slidenum">
              <a:rPr kumimoji="0" sz="1800" b="0" i="0" u="none" strike="noStrike" kern="0" cap="none" spc="0" normalizeH="0" baseline="0" noProof="0">
                <a:ln>
                  <a:noFill/>
                </a:ln>
                <a:solidFill>
                  <a:srgbClr val="000000"/>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5</a:t>
            </a:fld>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176B2648-6A08-6B66-2764-410DEC469C14}"/>
              </a:ext>
            </a:extLst>
          </p:cNvPr>
          <p:cNvSpPr/>
          <p:nvPr/>
        </p:nvSpPr>
        <p:spPr>
          <a:xfrm>
            <a:off x="727076" y="1063630"/>
            <a:ext cx="10515600" cy="5041608"/>
          </a:xfrm>
          <a:prstGeom prst="rect">
            <a:avLst/>
          </a:prstGeom>
          <a:noFill/>
          <a:ln cap="flat">
            <a:noFill/>
            <a:prstDash val="solid"/>
          </a:ln>
        </p:spPr>
        <p:txBody>
          <a:bodyPr vert="horz" wrap="square" lIns="0" tIns="0" rIns="0" bIns="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800" b="0" i="0" u="none" strike="noStrike" kern="1200" cap="none" spc="0" normalizeH="0" baseline="0" noProof="0">
              <a:ln>
                <a:noFill/>
              </a:ln>
              <a:solidFill>
                <a:srgbClr val="000000"/>
              </a:solidFill>
              <a:effectLst/>
              <a:uLnTx/>
              <a:uFillTx/>
              <a:latin typeface="Aptos"/>
              <a:ea typeface="+mn-ea"/>
              <a:cs typeface="+mn-cs"/>
            </a:endParaRPr>
          </a:p>
        </p:txBody>
      </p:sp>
      <p:sp>
        <p:nvSpPr>
          <p:cNvPr id="5" name="Vertical Text Placeholder 2">
            <a:extLst>
              <a:ext uri="{FF2B5EF4-FFF2-40B4-BE49-F238E27FC236}">
                <a16:creationId xmlns:a16="http://schemas.microsoft.com/office/drawing/2014/main" id="{39A32E3C-66C1-08F6-E912-1D2AAE8D706A}"/>
              </a:ext>
            </a:extLst>
          </p:cNvPr>
          <p:cNvSpPr>
            <a:spLocks noGrp="1"/>
          </p:cNvSpPr>
          <p:nvPr>
            <p:ph type="body" orient="vert" idx="1"/>
          </p:nvPr>
        </p:nvSpPr>
        <p:spPr>
          <a:xfrm>
            <a:off x="550861" y="1196974"/>
            <a:ext cx="11002964" cy="5041607"/>
          </a:xfrm>
        </p:spPr>
        <p:txBody>
          <a:bodyPr vert="horz">
            <a:normAutofit fontScale="85000" lnSpcReduction="20000"/>
          </a:bodyPr>
          <a:lstStyle/>
          <a:p>
            <a:pPr marL="1257300" indent="-1171575">
              <a:lnSpc>
                <a:spcPct val="115000"/>
              </a:lnSpc>
              <a:spcAft>
                <a:spcPts val="600"/>
              </a:spcAft>
              <a:buNone/>
            </a:pPr>
            <a:r>
              <a:rPr lang="en-GB" sz="2400" dirty="0">
                <a:solidFill>
                  <a:srgbClr val="404040"/>
                </a:solidFill>
                <a:effectLst/>
                <a:latin typeface="Arial" panose="020B0604020202020204" pitchFamily="34" charset="0"/>
                <a:ea typeface="Calibri" panose="020F0502020204030204" pitchFamily="34" charset="0"/>
                <a:cs typeface="Times New Roman" panose="02020603050405020304" pitchFamily="18" charset="0"/>
              </a:rPr>
              <a:t>H10.12A   Before notifying the Parties of each Business Continuity and Disaster Recovery Test </a:t>
            </a:r>
            <a:r>
              <a:rPr lang="en-GB" sz="2400" u="sng"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that is expected to impact the provision of DCC Services</a:t>
            </a:r>
            <a:r>
              <a:rPr lang="en-GB" sz="2400" dirty="0">
                <a:solidFill>
                  <a:srgbClr val="404040"/>
                </a:solidFill>
                <a:effectLst/>
                <a:latin typeface="Arial" panose="020B0604020202020204" pitchFamily="34" charset="0"/>
                <a:ea typeface="Calibri" panose="020F0502020204030204" pitchFamily="34" charset="0"/>
                <a:cs typeface="Times New Roman" panose="02020603050405020304" pitchFamily="18" charset="0"/>
              </a:rPr>
              <a:t>, the DCC shall consult with the Parties and the Panel regarding the Business Continuity and Disaster Recovery Test Schedule to ensure that (insofar as is reasonably practicable) the Business Continuity and Disaster Recovery Test is undertaken in such a way as to minimise any disruption to the provision of the Services (or any part of them). The DCC shall complete all necessary consultation prior to notifying Parties.</a:t>
            </a:r>
          </a:p>
          <a:p>
            <a:pPr marL="1257300" indent="-1171575">
              <a:lnSpc>
                <a:spcPct val="115000"/>
              </a:lnSpc>
              <a:spcAft>
                <a:spcPts val="600"/>
              </a:spcAft>
              <a:buNone/>
            </a:pPr>
            <a:r>
              <a:rPr lang="en-GB" sz="2400" dirty="0">
                <a:solidFill>
                  <a:schemeClr val="tx1">
                    <a:lumMod val="75000"/>
                  </a:schemeClr>
                </a:solidFill>
                <a:effectLst/>
                <a:latin typeface="Arial" panose="020B0604020202020204" pitchFamily="34" charset="0"/>
                <a:ea typeface="Calibri" panose="020F0502020204030204" pitchFamily="34" charset="0"/>
                <a:cs typeface="Times New Roman" panose="02020603050405020304" pitchFamily="18" charset="0"/>
              </a:rPr>
              <a:t>H10.12B</a:t>
            </a:r>
            <a:r>
              <a:rPr lang="en-GB" sz="24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   </a:t>
            </a:r>
            <a:r>
              <a:rPr lang="en-GB" sz="2400" dirty="0">
                <a:solidFill>
                  <a:srgbClr val="404040"/>
                </a:solidFill>
                <a:effectLst/>
                <a:latin typeface="Arial" panose="020B0604020202020204" pitchFamily="34" charset="0"/>
                <a:ea typeface="Calibri" panose="020F0502020204030204" pitchFamily="34" charset="0"/>
                <a:cs typeface="Times New Roman" panose="02020603050405020304" pitchFamily="18" charset="0"/>
              </a:rPr>
              <a:t>The DCC shall notify each Party of its intention to carry out a Business Continuity and Disaster Recovery Test </a:t>
            </a:r>
            <a:r>
              <a:rPr lang="en-GB" sz="2400" u="sng"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that is expected to impact the provision of DCC Services </a:t>
            </a:r>
            <a:r>
              <a:rPr lang="en-GB" sz="2400" dirty="0">
                <a:solidFill>
                  <a:srgbClr val="404040"/>
                </a:solidFill>
                <a:effectLst/>
                <a:latin typeface="Arial" panose="020B0604020202020204" pitchFamily="34" charset="0"/>
                <a:ea typeface="Calibri" panose="020F0502020204030204" pitchFamily="34" charset="0"/>
                <a:cs typeface="Times New Roman" panose="02020603050405020304" pitchFamily="18" charset="0"/>
              </a:rPr>
              <a:t>and provide each Party with a Business Continuity and Disaster Recovery Test Schedule at least 60 Working Days before the date on which such test is due to start. Where the DCC needs to amend the Business Continuity and Disaster Recovery Test Schedule following such notification and it is not reasonably practicable to give 60 Working Days' notice, it will provide such notice as far in advance as is reasonably practicable.</a:t>
            </a:r>
          </a:p>
          <a:p>
            <a:pPr marL="0" indent="0">
              <a:buNone/>
            </a:pPr>
            <a:endParaRPr lang="en-GB" sz="2400" dirty="0"/>
          </a:p>
        </p:txBody>
      </p:sp>
    </p:spTree>
    <p:extLst>
      <p:ext uri="{BB962C8B-B14F-4D97-AF65-F5344CB8AC3E}">
        <p14:creationId xmlns:p14="http://schemas.microsoft.com/office/powerpoint/2010/main" val="3333906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7B38A-CD2D-75C3-BDED-79BEE947E3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781ECC-909D-3BEA-26BC-CC389C0773D8}"/>
              </a:ext>
            </a:extLst>
          </p:cNvPr>
          <p:cNvSpPr txBox="1">
            <a:spLocks noGrp="1"/>
          </p:cNvSpPr>
          <p:nvPr>
            <p:ph type="title"/>
          </p:nvPr>
        </p:nvSpPr>
        <p:spPr/>
        <p:txBody>
          <a:bodyPr/>
          <a:lstStyle/>
          <a:p>
            <a:pPr lvl="0"/>
            <a:r>
              <a:rPr lang="en-GB" cap="none" dirty="0"/>
              <a:t>MP289: Draft Legal Text (2/2)</a:t>
            </a:r>
          </a:p>
        </p:txBody>
      </p:sp>
      <p:sp>
        <p:nvSpPr>
          <p:cNvPr id="3" name="Text Placeholder 3">
            <a:extLst>
              <a:ext uri="{FF2B5EF4-FFF2-40B4-BE49-F238E27FC236}">
                <a16:creationId xmlns:a16="http://schemas.microsoft.com/office/drawing/2014/main" id="{C9F50B5C-117F-4CEB-EC86-A51FD52D79F3}"/>
              </a:ext>
            </a:extLst>
          </p:cNvPr>
          <p:cNvSpPr txBox="1">
            <a:spLocks noGrp="1"/>
          </p:cNvSpPr>
          <p:nvPr>
            <p:ph type="body" idx="4294967295"/>
          </p:nvPr>
        </p:nvSpPr>
        <p:spPr>
          <a:xfrm>
            <a:off x="192088" y="6554547"/>
            <a:ext cx="5903915" cy="187561"/>
          </a:xfrm>
        </p:spPr>
        <p:txBody>
          <a:bodyPr>
            <a:noAutofit/>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1000">
                <a:solidFill>
                  <a:schemeClr val="bg1"/>
                </a:solidFill>
                <a:latin typeface="Segoe UI"/>
              </a:rPr>
              <a:t>DP289</a:t>
            </a:r>
            <a:r>
              <a:rPr lang="en-GB" sz="1000" b="0" i="0" u="none" strike="noStrike" kern="1200" cap="none" spc="0" baseline="0">
                <a:solidFill>
                  <a:schemeClr val="bg1"/>
                </a:solidFill>
                <a:uFillTx/>
                <a:latin typeface="Segoe UI"/>
              </a:rPr>
              <a:t> ‘BCDR Engagement’</a:t>
            </a:r>
          </a:p>
        </p:txBody>
      </p:sp>
      <p:sp>
        <p:nvSpPr>
          <p:cNvPr id="4" name="Slide Number Placeholder 4">
            <a:extLst>
              <a:ext uri="{FF2B5EF4-FFF2-40B4-BE49-F238E27FC236}">
                <a16:creationId xmlns:a16="http://schemas.microsoft.com/office/drawing/2014/main" id="{336C4888-735F-A385-DCD2-68A12AF646AE}"/>
              </a:ext>
            </a:extLst>
          </p:cNvPr>
          <p:cNvSpPr txBox="1"/>
          <p:nvPr/>
        </p:nvSpPr>
        <p:spPr>
          <a:xfrm>
            <a:off x="9329742" y="6345241"/>
            <a:ext cx="27432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A04003E1-B4C3-4CF3-99D7-B876EA0C2A51}" type="slidenum">
              <a:rPr kumimoji="0" sz="1800" b="0" i="0" u="none" strike="noStrike" kern="0" cap="none" spc="0" normalizeH="0" baseline="0" noProof="0">
                <a:ln>
                  <a:noFill/>
                </a:ln>
                <a:solidFill>
                  <a:srgbClr val="000000"/>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6</a:t>
            </a:fld>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391C2C29-FAC7-86BD-821B-61AED2AB8F35}"/>
              </a:ext>
            </a:extLst>
          </p:cNvPr>
          <p:cNvSpPr/>
          <p:nvPr/>
        </p:nvSpPr>
        <p:spPr>
          <a:xfrm>
            <a:off x="727076" y="1063630"/>
            <a:ext cx="10515600" cy="5041608"/>
          </a:xfrm>
          <a:prstGeom prst="rect">
            <a:avLst/>
          </a:prstGeom>
          <a:noFill/>
          <a:ln cap="flat">
            <a:noFill/>
            <a:prstDash val="solid"/>
          </a:ln>
        </p:spPr>
        <p:txBody>
          <a:bodyPr vert="horz" wrap="square" lIns="0" tIns="0" rIns="0" bIns="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800" b="0" i="0" u="none" strike="noStrike" kern="1200" cap="none" spc="0" normalizeH="0" baseline="0" noProof="0">
              <a:ln>
                <a:noFill/>
              </a:ln>
              <a:solidFill>
                <a:srgbClr val="000000"/>
              </a:solidFill>
              <a:effectLst/>
              <a:uLnTx/>
              <a:uFillTx/>
              <a:latin typeface="Aptos"/>
              <a:ea typeface="+mn-ea"/>
              <a:cs typeface="+mn-cs"/>
            </a:endParaRPr>
          </a:p>
        </p:txBody>
      </p:sp>
      <p:sp>
        <p:nvSpPr>
          <p:cNvPr id="5" name="Vertical Text Placeholder 2">
            <a:extLst>
              <a:ext uri="{FF2B5EF4-FFF2-40B4-BE49-F238E27FC236}">
                <a16:creationId xmlns:a16="http://schemas.microsoft.com/office/drawing/2014/main" id="{25B606F9-FF64-E983-FA81-58CE46CC4641}"/>
              </a:ext>
            </a:extLst>
          </p:cNvPr>
          <p:cNvSpPr>
            <a:spLocks noGrp="1"/>
          </p:cNvSpPr>
          <p:nvPr>
            <p:ph type="body" orient="vert" idx="1"/>
          </p:nvPr>
        </p:nvSpPr>
        <p:spPr>
          <a:xfrm>
            <a:off x="550861" y="1196975"/>
            <a:ext cx="11002964" cy="4349810"/>
          </a:xfrm>
        </p:spPr>
        <p:txBody>
          <a:bodyPr vert="horz">
            <a:normAutofit fontScale="92500" lnSpcReduction="10000"/>
          </a:bodyPr>
          <a:lstStyle/>
          <a:p>
            <a:pPr marL="1257300" indent="-1171575">
              <a:lnSpc>
                <a:spcPct val="115000"/>
              </a:lnSpc>
              <a:spcAft>
                <a:spcPts val="600"/>
              </a:spcAft>
              <a:buNone/>
            </a:pPr>
            <a:r>
              <a:rPr lang="en-GB" sz="2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H10.12C   For information purposes the DCC shall publish on the DCC website its Business Continuity and Disaster Recovery Test Approach Document and will keep the document under review and update it as may be required from time to time. The document should, as a minimum include:</a:t>
            </a:r>
          </a:p>
          <a:p>
            <a:pPr marL="1619250" indent="-1171575">
              <a:lnSpc>
                <a:spcPct val="115000"/>
              </a:lnSpc>
              <a:spcAft>
                <a:spcPts val="600"/>
              </a:spcAft>
              <a:buNone/>
            </a:pPr>
            <a:r>
              <a:rPr lang="en-GB" sz="2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	(a) The overall Business Continuity and Disaster Recovery Test approach including planning, execution, post-test reviews and the testing of new services prior to go live;</a:t>
            </a:r>
          </a:p>
          <a:p>
            <a:pPr marL="1619250" indent="-1171575">
              <a:lnSpc>
                <a:spcPct val="115000"/>
              </a:lnSpc>
              <a:spcAft>
                <a:spcPts val="600"/>
              </a:spcAft>
              <a:buNone/>
            </a:pPr>
            <a:r>
              <a:rPr lang="en-GB" sz="2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	(b) Future considerations for opportunities to reduce the impact to Service disruption; and</a:t>
            </a:r>
          </a:p>
          <a:p>
            <a:pPr marL="1619250" indent="-1171575">
              <a:lnSpc>
                <a:spcPct val="115000"/>
              </a:lnSpc>
              <a:spcAft>
                <a:spcPts val="600"/>
              </a:spcAft>
              <a:buNone/>
            </a:pPr>
            <a:r>
              <a:rPr lang="en-GB" sz="2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	(c) The approach to engagement with Parties and notifying them of Business Continuity and Disaster Recovery Tests.</a:t>
            </a:r>
          </a:p>
          <a:p>
            <a:pPr marL="0" indent="0">
              <a:buNone/>
            </a:pPr>
            <a:endParaRPr lang="en-GB" sz="2400" dirty="0"/>
          </a:p>
        </p:txBody>
      </p:sp>
    </p:spTree>
    <p:extLst>
      <p:ext uri="{BB962C8B-B14F-4D97-AF65-F5344CB8AC3E}">
        <p14:creationId xmlns:p14="http://schemas.microsoft.com/office/powerpoint/2010/main" val="4003479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301E1-0CEF-D2F9-7EC3-8C9A6B3DBB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1FF10F-EAC3-C5E2-5970-927EA12F433A}"/>
              </a:ext>
            </a:extLst>
          </p:cNvPr>
          <p:cNvSpPr>
            <a:spLocks noGrp="1"/>
          </p:cNvSpPr>
          <p:nvPr>
            <p:ph type="title"/>
          </p:nvPr>
        </p:nvSpPr>
        <p:spPr/>
        <p:txBody>
          <a:bodyPr/>
          <a:lstStyle/>
          <a:p>
            <a:r>
              <a:rPr lang="en-GB" cap="none"/>
              <a:t>MP289: BCDR Testing Approach Doc.</a:t>
            </a:r>
            <a:endParaRPr lang="en-GB"/>
          </a:p>
        </p:txBody>
      </p:sp>
      <p:sp>
        <p:nvSpPr>
          <p:cNvPr id="3" name="Vertical Text Placeholder 2">
            <a:extLst>
              <a:ext uri="{FF2B5EF4-FFF2-40B4-BE49-F238E27FC236}">
                <a16:creationId xmlns:a16="http://schemas.microsoft.com/office/drawing/2014/main" id="{47B7A5EC-6215-5DA4-0F02-D3D16264B440}"/>
              </a:ext>
            </a:extLst>
          </p:cNvPr>
          <p:cNvSpPr>
            <a:spLocks noGrp="1"/>
          </p:cNvSpPr>
          <p:nvPr>
            <p:ph type="body" orient="vert" idx="1"/>
          </p:nvPr>
        </p:nvSpPr>
        <p:spPr>
          <a:xfrm>
            <a:off x="550861" y="1196975"/>
            <a:ext cx="7583848" cy="2089150"/>
          </a:xfrm>
        </p:spPr>
        <p:txBody>
          <a:bodyPr vert="horz">
            <a:normAutofit/>
          </a:bodyPr>
          <a:lstStyle/>
          <a:p>
            <a:r>
              <a:rPr lang="en-GB" sz="2400" dirty="0"/>
              <a:t>The DCC has provided an updated version of the </a:t>
            </a:r>
            <a:r>
              <a:rPr lang="en-GB" sz="2400" dirty="0">
                <a:hlinkClick r:id="rId2"/>
              </a:rPr>
              <a:t>draft BCDR Testing Approach Document (v0.5)</a:t>
            </a:r>
            <a:endParaRPr lang="en-GB" sz="2400" dirty="0"/>
          </a:p>
          <a:p>
            <a:r>
              <a:rPr lang="en-GB" sz="2400" dirty="0"/>
              <a:t>The aim of the approach document is to provide Parties with additional insight into the DCC’s approach to proving resilience and conducting BCDR Tests.</a:t>
            </a:r>
          </a:p>
        </p:txBody>
      </p:sp>
      <p:sp>
        <p:nvSpPr>
          <p:cNvPr id="5" name="Slide Number Placeholder 4">
            <a:extLst>
              <a:ext uri="{FF2B5EF4-FFF2-40B4-BE49-F238E27FC236}">
                <a16:creationId xmlns:a16="http://schemas.microsoft.com/office/drawing/2014/main" id="{14A4F60D-4BAE-9477-2581-6D7E1B6F5B2B}"/>
              </a:ext>
            </a:extLst>
          </p:cNvPr>
          <p:cNvSpPr>
            <a:spLocks noGrp="1"/>
          </p:cNvSpPr>
          <p:nvPr>
            <p:ph type="sldNum" sz="quarter" idx="12"/>
          </p:nvPr>
        </p:nvSpPr>
        <p:spPr/>
        <p:txBody>
          <a:bodyPr/>
          <a:lstStyle/>
          <a:p>
            <a:fld id="{1DB29328-F38F-4086-87F8-43933647EC68}" type="slidenum">
              <a:rPr lang="en-GB" smtClean="0"/>
              <a:pPr/>
              <a:t>7</a:t>
            </a:fld>
            <a:endParaRPr lang="en-GB"/>
          </a:p>
        </p:txBody>
      </p:sp>
      <p:sp>
        <p:nvSpPr>
          <p:cNvPr id="9" name="Text Placeholder 3">
            <a:extLst>
              <a:ext uri="{FF2B5EF4-FFF2-40B4-BE49-F238E27FC236}">
                <a16:creationId xmlns:a16="http://schemas.microsoft.com/office/drawing/2014/main" id="{2A25B676-FB2B-E348-A80D-BF93E9B5076C}"/>
              </a:ext>
            </a:extLst>
          </p:cNvPr>
          <p:cNvSpPr>
            <a:spLocks noGrp="1"/>
          </p:cNvSpPr>
          <p:nvPr>
            <p:ph type="body" sz="quarter" idx="11"/>
          </p:nvPr>
        </p:nvSpPr>
        <p:spPr>
          <a:xfrm>
            <a:off x="192088" y="6554788"/>
            <a:ext cx="5903912" cy="187325"/>
          </a:xfrm>
        </p:spPr>
        <p:txBody>
          <a:bodyPr/>
          <a:lstStyle/>
          <a:p>
            <a:r>
              <a:rPr lang="en-GB" cap="none"/>
              <a:t>MP289 ‘BCDR Engagement'</a:t>
            </a:r>
          </a:p>
          <a:p>
            <a:endParaRPr lang="en-GB" cap="none"/>
          </a:p>
          <a:p>
            <a:endParaRPr lang="en-GB" cap="none"/>
          </a:p>
          <a:p>
            <a:endParaRPr lang="en-GB" cap="none"/>
          </a:p>
        </p:txBody>
      </p:sp>
      <p:pic>
        <p:nvPicPr>
          <p:cNvPr id="15" name="Picture 14">
            <a:extLst>
              <a:ext uri="{FF2B5EF4-FFF2-40B4-BE49-F238E27FC236}">
                <a16:creationId xmlns:a16="http://schemas.microsoft.com/office/drawing/2014/main" id="{87E1A6E2-6937-1F67-7336-BF415600E60C}"/>
              </a:ext>
            </a:extLst>
          </p:cNvPr>
          <p:cNvPicPr>
            <a:picLocks noChangeAspect="1"/>
          </p:cNvPicPr>
          <p:nvPr/>
        </p:nvPicPr>
        <p:blipFill>
          <a:blip r:embed="rId3"/>
          <a:stretch>
            <a:fillRect/>
          </a:stretch>
        </p:blipFill>
        <p:spPr>
          <a:xfrm>
            <a:off x="8229327" y="1037794"/>
            <a:ext cx="3600635" cy="5092962"/>
          </a:xfrm>
          <a:prstGeom prst="rect">
            <a:avLst/>
          </a:prstGeom>
        </p:spPr>
      </p:pic>
      <p:sp>
        <p:nvSpPr>
          <p:cNvPr id="16" name="Rectangle 15">
            <a:extLst>
              <a:ext uri="{FF2B5EF4-FFF2-40B4-BE49-F238E27FC236}">
                <a16:creationId xmlns:a16="http://schemas.microsoft.com/office/drawing/2014/main" id="{0DB474D2-A52B-FA91-CB9B-24509772EF81}"/>
              </a:ext>
            </a:extLst>
          </p:cNvPr>
          <p:cNvSpPr/>
          <p:nvPr/>
        </p:nvSpPr>
        <p:spPr>
          <a:xfrm>
            <a:off x="8367386" y="5311036"/>
            <a:ext cx="962352" cy="5091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9105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D03B6-D09B-EEB4-05AB-92FBBAB94F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5F4E2C-E99A-138C-4FCC-B0E236291CB0}"/>
              </a:ext>
            </a:extLst>
          </p:cNvPr>
          <p:cNvSpPr>
            <a:spLocks noGrp="1"/>
          </p:cNvSpPr>
          <p:nvPr>
            <p:ph type="title"/>
          </p:nvPr>
        </p:nvSpPr>
        <p:spPr/>
        <p:txBody>
          <a:bodyPr/>
          <a:lstStyle/>
          <a:p>
            <a:r>
              <a:rPr lang="en-GB" cap="none" dirty="0">
                <a:latin typeface="+mn-lt"/>
              </a:rPr>
              <a:t>MP289: Next Steps</a:t>
            </a:r>
            <a:endParaRPr lang="en-GB" cap="none" dirty="0"/>
          </a:p>
        </p:txBody>
      </p:sp>
      <p:sp>
        <p:nvSpPr>
          <p:cNvPr id="4" name="Text Placeholder 3">
            <a:extLst>
              <a:ext uri="{FF2B5EF4-FFF2-40B4-BE49-F238E27FC236}">
                <a16:creationId xmlns:a16="http://schemas.microsoft.com/office/drawing/2014/main" id="{F3A5AF03-B87B-190A-CCEF-15484EC1C2AE}"/>
              </a:ext>
            </a:extLst>
          </p:cNvPr>
          <p:cNvSpPr>
            <a:spLocks noGrp="1"/>
          </p:cNvSpPr>
          <p:nvPr>
            <p:ph type="body" sz="quarter" idx="11"/>
          </p:nvPr>
        </p:nvSpPr>
        <p:spPr/>
        <p:txBody>
          <a:bodyPr/>
          <a:lstStyle/>
          <a:p>
            <a:r>
              <a:rPr lang="en-GB" cap="none"/>
              <a:t>MP289 ‘BCDR Engagement'</a:t>
            </a:r>
          </a:p>
          <a:p>
            <a:endParaRPr lang="en-GB" cap="none"/>
          </a:p>
          <a:p>
            <a:endParaRPr lang="en-GB"/>
          </a:p>
        </p:txBody>
      </p:sp>
      <p:sp>
        <p:nvSpPr>
          <p:cNvPr id="5" name="Slide Number Placeholder 4">
            <a:extLst>
              <a:ext uri="{FF2B5EF4-FFF2-40B4-BE49-F238E27FC236}">
                <a16:creationId xmlns:a16="http://schemas.microsoft.com/office/drawing/2014/main" id="{A3577030-AC7A-E203-142F-DC03CACA67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2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12" name="Group 11">
            <a:extLst>
              <a:ext uri="{FF2B5EF4-FFF2-40B4-BE49-F238E27FC236}">
                <a16:creationId xmlns:a16="http://schemas.microsoft.com/office/drawing/2014/main" id="{6036CAAE-ACDB-9D19-4C2C-359B684E8041}"/>
              </a:ext>
            </a:extLst>
          </p:cNvPr>
          <p:cNvGrpSpPr/>
          <p:nvPr/>
        </p:nvGrpSpPr>
        <p:grpSpPr>
          <a:xfrm>
            <a:off x="2804677" y="1894117"/>
            <a:ext cx="2230342" cy="2107493"/>
            <a:chOff x="2933333" y="1278169"/>
            <a:chExt cx="2230342" cy="2107493"/>
          </a:xfrm>
        </p:grpSpPr>
        <p:grpSp>
          <p:nvGrpSpPr>
            <p:cNvPr id="13" name="Group 12">
              <a:extLst>
                <a:ext uri="{FF2B5EF4-FFF2-40B4-BE49-F238E27FC236}">
                  <a16:creationId xmlns:a16="http://schemas.microsoft.com/office/drawing/2014/main" id="{7108F5F3-4500-D5B6-DD5C-960FEB407BD7}"/>
                </a:ext>
              </a:extLst>
            </p:cNvPr>
            <p:cNvGrpSpPr/>
            <p:nvPr/>
          </p:nvGrpSpPr>
          <p:grpSpPr>
            <a:xfrm>
              <a:off x="2933333" y="1278169"/>
              <a:ext cx="2230342" cy="2107493"/>
              <a:chOff x="1561902" y="946645"/>
              <a:chExt cx="2230342" cy="2107493"/>
            </a:xfrm>
          </p:grpSpPr>
          <p:sp>
            <p:nvSpPr>
              <p:cNvPr id="15" name="Arrow: Chevron 14">
                <a:extLst>
                  <a:ext uri="{FF2B5EF4-FFF2-40B4-BE49-F238E27FC236}">
                    <a16:creationId xmlns:a16="http://schemas.microsoft.com/office/drawing/2014/main" id="{67647363-12AE-3073-232D-B6AC992D4F4A}"/>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6" name="Oval 15">
                <a:extLst>
                  <a:ext uri="{FF2B5EF4-FFF2-40B4-BE49-F238E27FC236}">
                    <a16:creationId xmlns:a16="http://schemas.microsoft.com/office/drawing/2014/main" id="{D1BE615A-6833-52A1-8B74-10EC2D5B722D}"/>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44B27F3D-8F1D-9465-491D-B24921CEA25F}"/>
                  </a:ext>
                </a:extLst>
              </p:cNvPr>
              <p:cNvSpPr txBox="1"/>
              <p:nvPr/>
            </p:nvSpPr>
            <p:spPr>
              <a:xfrm>
                <a:off x="1561902" y="2407807"/>
                <a:ext cx="201963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A3C3B"/>
                    </a:solidFill>
                    <a:effectLst/>
                    <a:uLnTx/>
                    <a:uFillTx/>
                    <a:latin typeface="Calibri"/>
                    <a:ea typeface="+mn-ea"/>
                    <a:cs typeface="+mn-cs"/>
                  </a:rPr>
                  <a:t>Working Group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A3C3B"/>
                    </a:solidFill>
                    <a:effectLst/>
                    <a:uLnTx/>
                    <a:uFillTx/>
                    <a:latin typeface="Calibri"/>
                    <a:ea typeface="+mn-ea"/>
                    <a:cs typeface="+mn-cs"/>
                  </a:rPr>
                  <a:t>August 2025</a:t>
                </a:r>
              </a:p>
            </p:txBody>
          </p:sp>
        </p:grpSp>
        <p:pic>
          <p:nvPicPr>
            <p:cNvPr id="14" name="Picture 13">
              <a:extLst>
                <a:ext uri="{FF2B5EF4-FFF2-40B4-BE49-F238E27FC236}">
                  <a16:creationId xmlns:a16="http://schemas.microsoft.com/office/drawing/2014/main" id="{FB7CBD17-C8D6-623F-7713-6D30ED3FBA10}"/>
                </a:ext>
              </a:extLst>
            </p:cNvPr>
            <p:cNvPicPr>
              <a:picLocks noChangeAspect="1"/>
            </p:cNvPicPr>
            <p:nvPr/>
          </p:nvPicPr>
          <p:blipFill>
            <a:blip r:embed="rId3">
              <a:duotone>
                <a:prstClr val="black"/>
                <a:srgbClr val="0A6661">
                  <a:tint val="45000"/>
                  <a:satMod val="400000"/>
                </a:srgbClr>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a:xfrm>
              <a:off x="3643487" y="1383224"/>
              <a:ext cx="788028" cy="788028"/>
            </a:xfrm>
            <a:prstGeom prst="rect">
              <a:avLst/>
            </a:prstGeom>
          </p:spPr>
        </p:pic>
      </p:grpSp>
      <p:grpSp>
        <p:nvGrpSpPr>
          <p:cNvPr id="6" name="Group 5">
            <a:extLst>
              <a:ext uri="{FF2B5EF4-FFF2-40B4-BE49-F238E27FC236}">
                <a16:creationId xmlns:a16="http://schemas.microsoft.com/office/drawing/2014/main" id="{0BC19500-55CC-AB84-AD64-0C8DC32A3327}"/>
              </a:ext>
            </a:extLst>
          </p:cNvPr>
          <p:cNvGrpSpPr/>
          <p:nvPr/>
        </p:nvGrpSpPr>
        <p:grpSpPr>
          <a:xfrm>
            <a:off x="4824308" y="1893007"/>
            <a:ext cx="2230342" cy="2384492"/>
            <a:chOff x="1561902" y="946645"/>
            <a:chExt cx="2230342" cy="2384492"/>
          </a:xfrm>
        </p:grpSpPr>
        <p:sp>
          <p:nvSpPr>
            <p:cNvPr id="8" name="Arrow: Chevron 7">
              <a:extLst>
                <a:ext uri="{FF2B5EF4-FFF2-40B4-BE49-F238E27FC236}">
                  <a16:creationId xmlns:a16="http://schemas.microsoft.com/office/drawing/2014/main" id="{5A64E7EA-7903-D9F4-1848-63CE383DC4C9}"/>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8" name="Oval 17">
              <a:extLst>
                <a:ext uri="{FF2B5EF4-FFF2-40B4-BE49-F238E27FC236}">
                  <a16:creationId xmlns:a16="http://schemas.microsoft.com/office/drawing/2014/main" id="{37B61147-1EDD-1692-14E6-A11512FA76FC}"/>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D2EA21E8-89E5-B7A9-991A-09E2123F7BF3}"/>
                </a:ext>
              </a:extLst>
            </p:cNvPr>
            <p:cNvSpPr txBox="1"/>
            <p:nvPr/>
          </p:nvSpPr>
          <p:spPr>
            <a:xfrm>
              <a:off x="1561902" y="2407807"/>
              <a:ext cx="201963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srgbClr val="3A3C3B"/>
                  </a:solidFill>
                  <a:latin typeface="Calibri"/>
                </a:rPr>
                <a:t>Sub-Committees</a:t>
              </a:r>
              <a:endParaRPr kumimoji="0" lang="en-GB" sz="1800" b="0" i="0" u="none" strike="noStrike" kern="1200" cap="none" spc="0" normalizeH="0" baseline="0" noProof="0" dirty="0">
                <a:ln>
                  <a:noFill/>
                </a:ln>
                <a:solidFill>
                  <a:srgbClr val="3A3C3B"/>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A3C3B"/>
                  </a:solidFill>
                  <a:effectLst/>
                  <a:uLnTx/>
                  <a:uFillTx/>
                  <a:latin typeface="Calibri"/>
                  <a:ea typeface="+mn-ea"/>
                  <a:cs typeface="+mn-cs"/>
                </a:rPr>
                <a:t>August/September 2025</a:t>
              </a:r>
            </a:p>
          </p:txBody>
        </p:sp>
      </p:grpSp>
      <p:pic>
        <p:nvPicPr>
          <p:cNvPr id="20" name="Picture 19">
            <a:extLst>
              <a:ext uri="{FF2B5EF4-FFF2-40B4-BE49-F238E27FC236}">
                <a16:creationId xmlns:a16="http://schemas.microsoft.com/office/drawing/2014/main" id="{60CEA1E3-73FF-3533-3EA6-906DA8C55183}"/>
              </a:ext>
            </a:extLst>
          </p:cNvPr>
          <p:cNvPicPr>
            <a:picLocks noChangeAspect="1"/>
          </p:cNvPicPr>
          <p:nvPr/>
        </p:nvPicPr>
        <p:blipFill>
          <a:blip r:embed="rId5">
            <a:duotone>
              <a:prstClr val="black"/>
              <a:srgbClr val="0A6661">
                <a:tint val="45000"/>
                <a:satMod val="400000"/>
              </a:srgbClr>
            </a:duotone>
            <a:extLst>
              <a:ext uri="{BEBA8EAE-BF5A-486C-A8C5-ECC9F3942E4B}">
                <a14:imgProps xmlns:a14="http://schemas.microsoft.com/office/drawing/2010/main">
                  <a14:imgLayer r:embed="rId6">
                    <a14:imgEffect>
                      <a14:artisticPhotocopy/>
                    </a14:imgEffect>
                  </a14:imgLayer>
                </a14:imgProps>
              </a:ext>
            </a:extLst>
          </a:blip>
          <a:stretch>
            <a:fillRect/>
          </a:stretch>
        </p:blipFill>
        <p:spPr>
          <a:xfrm>
            <a:off x="5578873" y="1992531"/>
            <a:ext cx="721212" cy="721212"/>
          </a:xfrm>
          <a:prstGeom prst="rect">
            <a:avLst/>
          </a:prstGeom>
        </p:spPr>
      </p:pic>
      <p:grpSp>
        <p:nvGrpSpPr>
          <p:cNvPr id="26" name="Group 25">
            <a:extLst>
              <a:ext uri="{FF2B5EF4-FFF2-40B4-BE49-F238E27FC236}">
                <a16:creationId xmlns:a16="http://schemas.microsoft.com/office/drawing/2014/main" id="{292FC65D-2BCA-CA98-6AC5-32737BE21133}"/>
              </a:ext>
            </a:extLst>
          </p:cNvPr>
          <p:cNvGrpSpPr/>
          <p:nvPr/>
        </p:nvGrpSpPr>
        <p:grpSpPr>
          <a:xfrm>
            <a:off x="6843939" y="1893007"/>
            <a:ext cx="2230342" cy="2107493"/>
            <a:chOff x="2933333" y="1278169"/>
            <a:chExt cx="2230342" cy="2107493"/>
          </a:xfrm>
        </p:grpSpPr>
        <p:grpSp>
          <p:nvGrpSpPr>
            <p:cNvPr id="27" name="Group 26">
              <a:extLst>
                <a:ext uri="{FF2B5EF4-FFF2-40B4-BE49-F238E27FC236}">
                  <a16:creationId xmlns:a16="http://schemas.microsoft.com/office/drawing/2014/main" id="{A3F81B8B-0DC7-91F3-EB6A-58B7C923EC25}"/>
                </a:ext>
              </a:extLst>
            </p:cNvPr>
            <p:cNvGrpSpPr/>
            <p:nvPr/>
          </p:nvGrpSpPr>
          <p:grpSpPr>
            <a:xfrm>
              <a:off x="2933333" y="1278169"/>
              <a:ext cx="2230342" cy="2107493"/>
              <a:chOff x="1561902" y="946645"/>
              <a:chExt cx="2230342" cy="2107493"/>
            </a:xfrm>
          </p:grpSpPr>
          <p:sp>
            <p:nvSpPr>
              <p:cNvPr id="29" name="Arrow: Chevron 28">
                <a:extLst>
                  <a:ext uri="{FF2B5EF4-FFF2-40B4-BE49-F238E27FC236}">
                    <a16:creationId xmlns:a16="http://schemas.microsoft.com/office/drawing/2014/main" id="{1076C809-7D77-F154-9461-6E15119E018B}"/>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30" name="Oval 29">
                <a:extLst>
                  <a:ext uri="{FF2B5EF4-FFF2-40B4-BE49-F238E27FC236}">
                    <a16:creationId xmlns:a16="http://schemas.microsoft.com/office/drawing/2014/main" id="{5052C42C-A292-DA02-F5ED-B9F2FAB45834}"/>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TextBox 30">
                <a:extLst>
                  <a:ext uri="{FF2B5EF4-FFF2-40B4-BE49-F238E27FC236}">
                    <a16:creationId xmlns:a16="http://schemas.microsoft.com/office/drawing/2014/main" id="{6E22E77F-D1EB-FD00-6316-9A3F8E6C137B}"/>
                  </a:ext>
                </a:extLst>
              </p:cNvPr>
              <p:cNvSpPr txBox="1"/>
              <p:nvPr/>
            </p:nvSpPr>
            <p:spPr>
              <a:xfrm>
                <a:off x="1561902" y="2407807"/>
                <a:ext cx="201963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A3C3B"/>
                    </a:solidFill>
                    <a:effectLst/>
                    <a:uLnTx/>
                    <a:uFillTx/>
                    <a:latin typeface="Calibri"/>
                    <a:ea typeface="+mn-ea"/>
                    <a:cs typeface="+mn-cs"/>
                  </a:rPr>
                  <a:t>Working Group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A3C3B"/>
                    </a:solidFill>
                    <a:effectLst/>
                    <a:uLnTx/>
                    <a:uFillTx/>
                    <a:latin typeface="Calibri"/>
                    <a:ea typeface="+mn-ea"/>
                    <a:cs typeface="+mn-cs"/>
                  </a:rPr>
                  <a:t>October 2025</a:t>
                </a:r>
              </a:p>
            </p:txBody>
          </p:sp>
        </p:grpSp>
        <p:pic>
          <p:nvPicPr>
            <p:cNvPr id="28" name="Picture 27">
              <a:extLst>
                <a:ext uri="{FF2B5EF4-FFF2-40B4-BE49-F238E27FC236}">
                  <a16:creationId xmlns:a16="http://schemas.microsoft.com/office/drawing/2014/main" id="{4D01D3DB-A835-2B1A-57F1-26809400925F}"/>
                </a:ext>
              </a:extLst>
            </p:cNvPr>
            <p:cNvPicPr>
              <a:picLocks noChangeAspect="1"/>
            </p:cNvPicPr>
            <p:nvPr/>
          </p:nvPicPr>
          <p:blipFill>
            <a:blip r:embed="rId3">
              <a:duotone>
                <a:prstClr val="black"/>
                <a:srgbClr val="0A6661">
                  <a:tint val="45000"/>
                  <a:satMod val="400000"/>
                </a:srgbClr>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a:xfrm>
              <a:off x="3643487" y="1383224"/>
              <a:ext cx="788028" cy="788028"/>
            </a:xfrm>
            <a:prstGeom prst="rect">
              <a:avLst/>
            </a:prstGeom>
          </p:spPr>
        </p:pic>
      </p:grpSp>
    </p:spTree>
    <p:extLst>
      <p:ext uri="{BB962C8B-B14F-4D97-AF65-F5344CB8AC3E}">
        <p14:creationId xmlns:p14="http://schemas.microsoft.com/office/powerpoint/2010/main" val="1075676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8D7E2-688C-6B5B-DE78-1BEDD4967FA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D5D6A17-BBEB-8362-341D-6DD720FE333E}"/>
              </a:ext>
            </a:extLst>
          </p:cNvPr>
          <p:cNvSpPr>
            <a:spLocks noGrp="1"/>
          </p:cNvSpPr>
          <p:nvPr>
            <p:ph type="title"/>
          </p:nvPr>
        </p:nvSpPr>
        <p:spPr/>
        <p:txBody>
          <a:bodyPr/>
          <a:lstStyle/>
          <a:p>
            <a:r>
              <a:rPr lang="en-GB" cap="none" dirty="0">
                <a:latin typeface="+mn-lt"/>
              </a:rPr>
              <a:t>MP289: Working Group Questions</a:t>
            </a:r>
          </a:p>
        </p:txBody>
      </p:sp>
      <p:sp>
        <p:nvSpPr>
          <p:cNvPr id="4" name="Text Placeholder 3">
            <a:extLst>
              <a:ext uri="{FF2B5EF4-FFF2-40B4-BE49-F238E27FC236}">
                <a16:creationId xmlns:a16="http://schemas.microsoft.com/office/drawing/2014/main" id="{EC7DC3B9-6C8B-4663-28E6-A4F7D4E346F4}"/>
              </a:ext>
            </a:extLst>
          </p:cNvPr>
          <p:cNvSpPr>
            <a:spLocks noGrp="1"/>
          </p:cNvSpPr>
          <p:nvPr>
            <p:ph type="body" sz="quarter" idx="11"/>
          </p:nvPr>
        </p:nvSpPr>
        <p:spPr/>
        <p:txBody>
          <a:bodyPr/>
          <a:lstStyle/>
          <a:p>
            <a:r>
              <a:rPr lang="en-GB" cap="none"/>
              <a:t>MP289 ‘BCDR Engagement'</a:t>
            </a:r>
          </a:p>
          <a:p>
            <a:endParaRPr lang="en-GB" cap="none"/>
          </a:p>
          <a:p>
            <a:endParaRPr lang="en-GB" cap="none"/>
          </a:p>
          <a:p>
            <a:endParaRPr lang="en-GB" cap="none"/>
          </a:p>
        </p:txBody>
      </p:sp>
      <p:graphicFrame>
        <p:nvGraphicFramePr>
          <p:cNvPr id="6" name="Content Placeholder 5">
            <a:extLst>
              <a:ext uri="{FF2B5EF4-FFF2-40B4-BE49-F238E27FC236}">
                <a16:creationId xmlns:a16="http://schemas.microsoft.com/office/drawing/2014/main" id="{96870BD8-68DB-F8AB-F3BE-4CE255833EF0}"/>
              </a:ext>
            </a:extLst>
          </p:cNvPr>
          <p:cNvGraphicFramePr>
            <a:graphicFrameLocks/>
          </p:cNvGraphicFramePr>
          <p:nvPr>
            <p:extLst>
              <p:ext uri="{D42A27DB-BD31-4B8C-83A1-F6EECF244321}">
                <p14:modId xmlns:p14="http://schemas.microsoft.com/office/powerpoint/2010/main" val="472575178"/>
              </p:ext>
            </p:extLst>
          </p:nvPr>
        </p:nvGraphicFramePr>
        <p:xfrm>
          <a:off x="838200" y="710213"/>
          <a:ext cx="10515600" cy="47257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4">
            <a:extLst>
              <a:ext uri="{FF2B5EF4-FFF2-40B4-BE49-F238E27FC236}">
                <a16:creationId xmlns:a16="http://schemas.microsoft.com/office/drawing/2014/main" id="{C194C16E-6C73-AC38-4C6A-D0DEB74A59DF}"/>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363958700"/>
      </p:ext>
    </p:extLst>
  </p:cSld>
  <p:clrMapOvr>
    <a:masterClrMapping/>
  </p:clrMapOvr>
</p:sld>
</file>

<file path=ppt/theme/theme1.xml><?xml version="1.0" encoding="utf-8"?>
<a:theme xmlns:a="http://schemas.openxmlformats.org/drawingml/2006/main" name="SEC Covers and sections">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DP template (new)" id="{BB72CC01-0AAB-46E0-84D2-5840F3DC6553}" vid="{58491079-A0CD-498C-AC53-8444BB56B246}"/>
    </a:ext>
  </a:extLst>
</a:theme>
</file>

<file path=ppt/theme/theme2.xml><?xml version="1.0" encoding="utf-8"?>
<a:theme xmlns:a="http://schemas.openxmlformats.org/drawingml/2006/main" name="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DP template (new)" id="{BB72CC01-0AAB-46E0-84D2-5840F3DC6553}" vid="{458E6FE4-43AD-4FFF-8D01-69E041BF7B57}"/>
    </a:ext>
  </a:extLst>
</a:theme>
</file>

<file path=ppt/theme/theme3.xml><?xml version="1.0" encoding="utf-8"?>
<a:theme xmlns:a="http://schemas.openxmlformats.org/drawingml/2006/main" name="1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DP template (new)" id="{BB72CC01-0AAB-46E0-84D2-5840F3DC6553}" vid="{EA28FCB0-7FB5-448F-A0D0-6D0DB90DBE8A}"/>
    </a:ext>
  </a:extLst>
</a:theme>
</file>

<file path=ppt/theme/theme4.xml><?xml version="1.0" encoding="utf-8"?>
<a:theme xmlns:a="http://schemas.openxmlformats.org/drawingml/2006/main" name="3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 Powerpoint Template 2024 V1  -  Read-Only" id="{F4C437A9-B88A-41C4-AE40-63DB71DF6293}" vid="{13CC390F-290E-4CE1-A356-6F1AF6D370D9}"/>
    </a:ext>
  </a:extLst>
</a:theme>
</file>

<file path=ppt/theme/theme5.xml><?xml version="1.0" encoding="utf-8"?>
<a:theme xmlns:a="http://schemas.openxmlformats.org/drawingml/2006/main" name="1_SEC Covers and sections">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 Powerpoint Template 2024 V1  -  Read-Only" id="{F4C437A9-B88A-41C4-AE40-63DB71DF6293}" vid="{45F2BB79-89DF-4C7F-8010-65C653DC947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5e8df70-7ba7-462a-92bc-0eb2af61e599" xsi:nil="true"/>
    <lcf76f155ced4ddcb4097134ff3c332f xmlns="c7dccf3f-008e-465c-9e46-b3283d304c8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8" ma:contentTypeDescription="Create a new document." ma:contentTypeScope="" ma:versionID="490b427eae7182f7d66796ba1aee66c8">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e234f0d2a8f26aebf2cb5072414c3c1d"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e11d1ff-3de3-40aa-b1cb-720a3f5ef5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Location" ma:index="24" nillable="true" ma:displayName="Location" ma:descrip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8e3084-6947-48ea-be46-cbabc134540f}" ma:internalName="TaxCatchAll" ma:showField="CatchAllData" ma:web="d5e8df70-7ba7-462a-92bc-0eb2af61e5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932F3E-799E-4DE8-AC7D-3539F74C999F}">
  <ds:schemaRefs>
    <ds:schemaRef ds:uri="http://schemas.microsoft.com/office/2006/documentManagement/types"/>
    <ds:schemaRef ds:uri="d5e8df70-7ba7-462a-92bc-0eb2af61e599"/>
    <ds:schemaRef ds:uri="http://schemas.microsoft.com/office/2006/metadata/properties"/>
    <ds:schemaRef ds:uri="http://purl.org/dc/dcmitype/"/>
    <ds:schemaRef ds:uri="http://www.w3.org/XML/1998/namespace"/>
    <ds:schemaRef ds:uri="http://schemas.microsoft.com/office/infopath/2007/PartnerControls"/>
    <ds:schemaRef ds:uri="http://purl.org/dc/elements/1.1/"/>
    <ds:schemaRef ds:uri="http://schemas.openxmlformats.org/package/2006/metadata/core-properties"/>
    <ds:schemaRef ds:uri="c7dccf3f-008e-465c-9e46-b3283d304c80"/>
    <ds:schemaRef ds:uri="http://purl.org/dc/terms/"/>
  </ds:schemaRefs>
</ds:datastoreItem>
</file>

<file path=customXml/itemProps2.xml><?xml version="1.0" encoding="utf-8"?>
<ds:datastoreItem xmlns:ds="http://schemas.openxmlformats.org/officeDocument/2006/customXml" ds:itemID="{83DC3C02-87DD-4AE8-8E5C-AD19C113DD53}">
  <ds:schemaRefs>
    <ds:schemaRef ds:uri="c7dccf3f-008e-465c-9e46-b3283d304c80"/>
    <ds:schemaRef ds:uri="d5e8df70-7ba7-462a-92bc-0eb2af61e5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6E112B3-8F47-4050-87A3-87CB8A7E06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TotalTime>
  <Words>741</Words>
  <Application>Microsoft Office PowerPoint</Application>
  <PresentationFormat>Widescreen</PresentationFormat>
  <Paragraphs>70</Paragraphs>
  <Slides>10</Slides>
  <Notes>1</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10</vt:i4>
      </vt:variant>
    </vt:vector>
  </HeadingPairs>
  <TitlesOfParts>
    <vt:vector size="19" baseType="lpstr">
      <vt:lpstr>Aptos</vt:lpstr>
      <vt:lpstr>Arial</vt:lpstr>
      <vt:lpstr>Calibri</vt:lpstr>
      <vt:lpstr>Segoe UI</vt:lpstr>
      <vt:lpstr>SEC Covers and sections</vt:lpstr>
      <vt:lpstr>SEC Content</vt:lpstr>
      <vt:lpstr>1_SEC Content</vt:lpstr>
      <vt:lpstr>3_SEC Content</vt:lpstr>
      <vt:lpstr>1_SEC Covers and sections</vt:lpstr>
      <vt:lpstr>MP289 ‘BCDR Engagement'</vt:lpstr>
      <vt:lpstr>Objectives of the Working Group</vt:lpstr>
      <vt:lpstr>MP289: Overview (1/2)</vt:lpstr>
      <vt:lpstr>MP289: Overview (2/2)</vt:lpstr>
      <vt:lpstr>MP289: Draft Legal Text (1/2)</vt:lpstr>
      <vt:lpstr>MP289: Draft Legal Text (2/2)</vt:lpstr>
      <vt:lpstr>MP289: BCDR Testing Approach Doc.</vt:lpstr>
      <vt:lpstr>MP289: Next Steps</vt:lpstr>
      <vt:lpstr>MP289: Working Group Questions</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Elizabeth Woods</dc:creator>
  <cp:lastModifiedBy>Talia Nicole Lattimore</cp:lastModifiedBy>
  <cp:revision>2</cp:revision>
  <dcterms:created xsi:type="dcterms:W3CDTF">2025-02-13T12:20:34Z</dcterms:created>
  <dcterms:modified xsi:type="dcterms:W3CDTF">2025-07-29T11:45:47Z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MediaServiceImageTags">
    <vt:lpwstr/>
  </property>
  <property fmtid="{D5CDD505-2E9C-101B-9397-08002B2CF9AE}" pid="4" name="MSIP_Label_2d7f055f-5347-41d4-8cbe-c035e83f4f3c_Enabled">
    <vt:lpwstr>true</vt:lpwstr>
  </property>
  <property fmtid="{D5CDD505-2E9C-101B-9397-08002B2CF9AE}" pid="5" name="MSIP_Label_2d7f055f-5347-41d4-8cbe-c035e83f4f3c_SetDate">
    <vt:lpwstr>2024-02-26T17:02:42Z</vt:lpwstr>
  </property>
  <property fmtid="{D5CDD505-2E9C-101B-9397-08002B2CF9AE}" pid="6" name="MSIP_Label_2d7f055f-5347-41d4-8cbe-c035e83f4f3c_Method">
    <vt:lpwstr>Standard</vt:lpwstr>
  </property>
  <property fmtid="{D5CDD505-2E9C-101B-9397-08002B2CF9AE}" pid="7" name="MSIP_Label_2d7f055f-5347-41d4-8cbe-c035e83f4f3c_Name">
    <vt:lpwstr>defa4170-0d19-0005-0004-bc88714345d2</vt:lpwstr>
  </property>
  <property fmtid="{D5CDD505-2E9C-101B-9397-08002B2CF9AE}" pid="8" name="MSIP_Label_2d7f055f-5347-41d4-8cbe-c035e83f4f3c_SiteId">
    <vt:lpwstr>883dbbc0-a334-4b54-87cf-04fa94aeafb8</vt:lpwstr>
  </property>
  <property fmtid="{D5CDD505-2E9C-101B-9397-08002B2CF9AE}" pid="9" name="MSIP_Label_2d7f055f-5347-41d4-8cbe-c035e83f4f3c_ActionId">
    <vt:lpwstr>996cef48-df47-44e2-b5e1-fdd88076e35a</vt:lpwstr>
  </property>
  <property fmtid="{D5CDD505-2E9C-101B-9397-08002B2CF9AE}" pid="10" name="MSIP_Label_2d7f055f-5347-41d4-8cbe-c035e83f4f3c_ContentBits">
    <vt:lpwstr>0</vt:lpwstr>
  </property>
</Properties>
</file>