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 id="2147483680" r:id="rId6"/>
  </p:sldMasterIdLst>
  <p:notesMasterIdLst>
    <p:notesMasterId r:id="rId92"/>
  </p:notesMasterIdLst>
  <p:sldIdLst>
    <p:sldId id="1709" r:id="rId7"/>
    <p:sldId id="3998" r:id="rId8"/>
    <p:sldId id="4055" r:id="rId9"/>
    <p:sldId id="26117" r:id="rId10"/>
    <p:sldId id="26206" r:id="rId11"/>
    <p:sldId id="26119" r:id="rId12"/>
    <p:sldId id="26205" r:id="rId13"/>
    <p:sldId id="26113" r:id="rId14"/>
    <p:sldId id="26121" r:id="rId15"/>
    <p:sldId id="26207" r:id="rId16"/>
    <p:sldId id="26065" r:id="rId17"/>
    <p:sldId id="26075" r:id="rId18"/>
    <p:sldId id="26085" r:id="rId19"/>
    <p:sldId id="26070" r:id="rId20"/>
    <p:sldId id="26073" r:id="rId21"/>
    <p:sldId id="26072" r:id="rId22"/>
    <p:sldId id="26074" r:id="rId23"/>
    <p:sldId id="26064" r:id="rId24"/>
    <p:sldId id="26208" r:id="rId25"/>
    <p:sldId id="26060" r:id="rId26"/>
    <p:sldId id="26209" r:id="rId27"/>
    <p:sldId id="26076" r:id="rId28"/>
    <p:sldId id="26210" r:id="rId29"/>
    <p:sldId id="26080" r:id="rId30"/>
    <p:sldId id="26077" r:id="rId31"/>
    <p:sldId id="26078" r:id="rId32"/>
    <p:sldId id="26079" r:id="rId33"/>
    <p:sldId id="26211" r:id="rId34"/>
    <p:sldId id="26212" r:id="rId35"/>
    <p:sldId id="26213" r:id="rId36"/>
    <p:sldId id="272" r:id="rId37"/>
    <p:sldId id="26055" r:id="rId38"/>
    <p:sldId id="26056" r:id="rId39"/>
    <p:sldId id="26214" r:id="rId40"/>
    <p:sldId id="26215" r:id="rId41"/>
    <p:sldId id="26216" r:id="rId42"/>
    <p:sldId id="302" r:id="rId43"/>
    <p:sldId id="26217" r:id="rId44"/>
    <p:sldId id="26218" r:id="rId45"/>
    <p:sldId id="298" r:id="rId46"/>
    <p:sldId id="1699" r:id="rId47"/>
    <p:sldId id="26219" r:id="rId48"/>
    <p:sldId id="26220" r:id="rId49"/>
    <p:sldId id="26221" r:id="rId50"/>
    <p:sldId id="26222" r:id="rId51"/>
    <p:sldId id="26223" r:id="rId52"/>
    <p:sldId id="26224" r:id="rId53"/>
    <p:sldId id="26225" r:id="rId54"/>
    <p:sldId id="26226" r:id="rId55"/>
    <p:sldId id="26227" r:id="rId56"/>
    <p:sldId id="26236" r:id="rId57"/>
    <p:sldId id="26237" r:id="rId58"/>
    <p:sldId id="6199" r:id="rId59"/>
    <p:sldId id="26089" r:id="rId60"/>
    <p:sldId id="26090" r:id="rId61"/>
    <p:sldId id="26087" r:id="rId62"/>
    <p:sldId id="26086" r:id="rId63"/>
    <p:sldId id="26092" r:id="rId64"/>
    <p:sldId id="26238" r:id="rId65"/>
    <p:sldId id="26091" r:id="rId66"/>
    <p:sldId id="26239" r:id="rId67"/>
    <p:sldId id="26240" r:id="rId68"/>
    <p:sldId id="26241" r:id="rId69"/>
    <p:sldId id="26228" r:id="rId70"/>
    <p:sldId id="26229" r:id="rId71"/>
    <p:sldId id="26230" r:id="rId72"/>
    <p:sldId id="26231" r:id="rId73"/>
    <p:sldId id="26100" r:id="rId74"/>
    <p:sldId id="26103" r:id="rId75"/>
    <p:sldId id="26232" r:id="rId76"/>
    <p:sldId id="26101" r:id="rId77"/>
    <p:sldId id="26102" r:id="rId78"/>
    <p:sldId id="26099" r:id="rId79"/>
    <p:sldId id="26104" r:id="rId80"/>
    <p:sldId id="26233" r:id="rId81"/>
    <p:sldId id="6208" r:id="rId82"/>
    <p:sldId id="26112" r:id="rId83"/>
    <p:sldId id="279" r:id="rId84"/>
    <p:sldId id="4003" r:id="rId85"/>
    <p:sldId id="26118" r:id="rId86"/>
    <p:sldId id="26234" r:id="rId87"/>
    <p:sldId id="26235" r:id="rId88"/>
    <p:sldId id="4062" r:id="rId89"/>
    <p:sldId id="26120" r:id="rId90"/>
    <p:sldId id="3999"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A92225-CED4-2E10-2A3F-2115DF0C2BBF}" name="Mike Fenn" initials="MF" userId="S::Mike.Fenn@gemserv.com::799e2936-6348-46ef-adbb-11dd909bf803" providerId="AD"/>
  <p188:author id="{BAF5F549-C303-4C4A-73A4-7D93D60FF5DF}" name="Alison Beard" initials="AB" userId="S::Alison.Beard@gemserv.com::3cecda75-b5b5-45a1-a7a9-49c698d237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Beard" initials="AB" lastIdx="1" clrIdx="0">
    <p:extLst>
      <p:ext uri="{19B8F6BF-5375-455C-9EA6-DF929625EA0E}">
        <p15:presenceInfo xmlns:p15="http://schemas.microsoft.com/office/powerpoint/2012/main" userId="S::Alison.Beard@gemserv.com::3cecda75-b5b5-45a1-a7a9-49c698d237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76E1B1-FC6D-4F1C-8FA9-9D654FF293DD}" v="10" dt="2022-02-23T16:10:59.5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60" d="100"/>
          <a:sy n="60" d="100"/>
        </p:scale>
        <p:origin x="87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viewProps" Target="viewProp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presProps" Target="presProps.xml"/><Relationship Id="rId9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microsoft.com/office/2018/10/relationships/authors" Targe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commentAuthors" Target="commentAuthors.xml"/><Relationship Id="rId9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lly Burton" userId="3723ae0f-d883-4dc9-b6fd-12bc21d72569" providerId="ADAL" clId="{0576E1B1-FC6D-4F1C-8FA9-9D654FF293DD}"/>
    <pc:docChg chg="undo custSel addSld delSld modSld">
      <pc:chgData name="Holly Burton" userId="3723ae0f-d883-4dc9-b6fd-12bc21d72569" providerId="ADAL" clId="{0576E1B1-FC6D-4F1C-8FA9-9D654FF293DD}" dt="2022-02-23T15:57:03.730" v="89" actId="20577"/>
      <pc:docMkLst>
        <pc:docMk/>
      </pc:docMkLst>
      <pc:sldChg chg="del">
        <pc:chgData name="Holly Burton" userId="3723ae0f-d883-4dc9-b6fd-12bc21d72569" providerId="ADAL" clId="{0576E1B1-FC6D-4F1C-8FA9-9D654FF293DD}" dt="2022-02-23T15:56:06.332" v="19" actId="47"/>
        <pc:sldMkLst>
          <pc:docMk/>
          <pc:sldMk cId="1389368961" sldId="279"/>
        </pc:sldMkLst>
      </pc:sldChg>
      <pc:sldChg chg="modSp mod">
        <pc:chgData name="Holly Burton" userId="3723ae0f-d883-4dc9-b6fd-12bc21d72569" providerId="ADAL" clId="{0576E1B1-FC6D-4F1C-8FA9-9D654FF293DD}" dt="2022-02-23T15:56:02.961" v="16" actId="20577"/>
        <pc:sldMkLst>
          <pc:docMk/>
          <pc:sldMk cId="3844851015" sldId="1709"/>
        </pc:sldMkLst>
        <pc:spChg chg="mod">
          <ac:chgData name="Holly Burton" userId="3723ae0f-d883-4dc9-b6fd-12bc21d72569" providerId="ADAL" clId="{0576E1B1-FC6D-4F1C-8FA9-9D654FF293DD}" dt="2022-02-23T15:56:02.961" v="16" actId="20577"/>
          <ac:spMkLst>
            <pc:docMk/>
            <pc:sldMk cId="3844851015" sldId="1709"/>
            <ac:spMk id="2" creationId="{A7DADAE4-90BE-4FD3-8FB7-F5728B5A20AB}"/>
          </ac:spMkLst>
        </pc:spChg>
      </pc:sldChg>
      <pc:sldChg chg="addSp delSp modSp new mod">
        <pc:chgData name="Holly Burton" userId="3723ae0f-d883-4dc9-b6fd-12bc21d72569" providerId="ADAL" clId="{0576E1B1-FC6D-4F1C-8FA9-9D654FF293DD}" dt="2022-02-23T15:57:03.730" v="89" actId="20577"/>
        <pc:sldMkLst>
          <pc:docMk/>
          <pc:sldMk cId="1005823022" sldId="3999"/>
        </pc:sldMkLst>
        <pc:spChg chg="mod">
          <ac:chgData name="Holly Burton" userId="3723ae0f-d883-4dc9-b6fd-12bc21d72569" providerId="ADAL" clId="{0576E1B1-FC6D-4F1C-8FA9-9D654FF293DD}" dt="2022-02-23T15:56:25.289" v="29" actId="20577"/>
          <ac:spMkLst>
            <pc:docMk/>
            <pc:sldMk cId="1005823022" sldId="3999"/>
            <ac:spMk id="2" creationId="{43C7CB4D-86C7-4B39-A372-D3CB012B36CE}"/>
          </ac:spMkLst>
        </pc:spChg>
        <pc:spChg chg="add del mod">
          <ac:chgData name="Holly Burton" userId="3723ae0f-d883-4dc9-b6fd-12bc21d72569" providerId="ADAL" clId="{0576E1B1-FC6D-4F1C-8FA9-9D654FF293DD}" dt="2022-02-23T15:57:03.730" v="89" actId="20577"/>
          <ac:spMkLst>
            <pc:docMk/>
            <pc:sldMk cId="1005823022" sldId="3999"/>
            <ac:spMk id="3" creationId="{B6C79E78-6C76-45AE-BD83-C7ED8394B57E}"/>
          </ac:spMkLst>
        </pc:spChg>
      </pc:sldChg>
      <pc:sldChg chg="add del">
        <pc:chgData name="Holly Burton" userId="3723ae0f-d883-4dc9-b6fd-12bc21d72569" providerId="ADAL" clId="{0576E1B1-FC6D-4F1C-8FA9-9D654FF293DD}" dt="2022-02-23T15:56:44.151" v="34"/>
        <pc:sldMkLst>
          <pc:docMk/>
          <pc:sldMk cId="3228490462" sldId="4000"/>
        </pc:sldMkLst>
      </pc:sldChg>
      <pc:sldChg chg="del">
        <pc:chgData name="Holly Burton" userId="3723ae0f-d883-4dc9-b6fd-12bc21d72569" providerId="ADAL" clId="{0576E1B1-FC6D-4F1C-8FA9-9D654FF293DD}" dt="2022-02-23T15:56:06.734" v="20" actId="47"/>
        <pc:sldMkLst>
          <pc:docMk/>
          <pc:sldMk cId="3377622148" sldId="4003"/>
        </pc:sldMkLst>
      </pc:sldChg>
      <pc:sldChg chg="del">
        <pc:chgData name="Holly Burton" userId="3723ae0f-d883-4dc9-b6fd-12bc21d72569" providerId="ADAL" clId="{0576E1B1-FC6D-4F1C-8FA9-9D654FF293DD}" dt="2022-02-23T15:56:09.888" v="24" actId="47"/>
        <pc:sldMkLst>
          <pc:docMk/>
          <pc:sldMk cId="1364210017" sldId="4062"/>
        </pc:sldMkLst>
      </pc:sldChg>
      <pc:sldChg chg="del">
        <pc:chgData name="Holly Burton" userId="3723ae0f-d883-4dc9-b6fd-12bc21d72569" providerId="ADAL" clId="{0576E1B1-FC6D-4F1C-8FA9-9D654FF293DD}" dt="2022-02-23T15:56:05.764" v="17" actId="47"/>
        <pc:sldMkLst>
          <pc:docMk/>
          <pc:sldMk cId="3370596244" sldId="6208"/>
        </pc:sldMkLst>
      </pc:sldChg>
      <pc:sldChg chg="del">
        <pc:chgData name="Holly Burton" userId="3723ae0f-d883-4dc9-b6fd-12bc21d72569" providerId="ADAL" clId="{0576E1B1-FC6D-4F1C-8FA9-9D654FF293DD}" dt="2022-02-23T15:56:14.632" v="25" actId="47"/>
        <pc:sldMkLst>
          <pc:docMk/>
          <pc:sldMk cId="4093832922" sldId="26110"/>
        </pc:sldMkLst>
      </pc:sldChg>
      <pc:sldChg chg="del">
        <pc:chgData name="Holly Burton" userId="3723ae0f-d883-4dc9-b6fd-12bc21d72569" providerId="ADAL" clId="{0576E1B1-FC6D-4F1C-8FA9-9D654FF293DD}" dt="2022-02-23T15:56:05.960" v="18" actId="47"/>
        <pc:sldMkLst>
          <pc:docMk/>
          <pc:sldMk cId="2003580162" sldId="26112"/>
        </pc:sldMkLst>
      </pc:sldChg>
      <pc:sldChg chg="del">
        <pc:chgData name="Holly Burton" userId="3723ae0f-d883-4dc9-b6fd-12bc21d72569" providerId="ADAL" clId="{0576E1B1-FC6D-4F1C-8FA9-9D654FF293DD}" dt="2022-02-23T15:56:07.874" v="23" actId="47"/>
        <pc:sldMkLst>
          <pc:docMk/>
          <pc:sldMk cId="3151683225" sldId="26113"/>
        </pc:sldMkLst>
      </pc:sldChg>
      <pc:sldChg chg="del">
        <pc:chgData name="Holly Burton" userId="3723ae0f-d883-4dc9-b6fd-12bc21d72569" providerId="ADAL" clId="{0576E1B1-FC6D-4F1C-8FA9-9D654FF293DD}" dt="2022-02-23T15:56:07.072" v="21" actId="47"/>
        <pc:sldMkLst>
          <pc:docMk/>
          <pc:sldMk cId="2029699601" sldId="26114"/>
        </pc:sldMkLst>
      </pc:sldChg>
      <pc:sldChg chg="del">
        <pc:chgData name="Holly Burton" userId="3723ae0f-d883-4dc9-b6fd-12bc21d72569" providerId="ADAL" clId="{0576E1B1-FC6D-4F1C-8FA9-9D654FF293DD}" dt="2022-02-23T15:56:07.499" v="22" actId="47"/>
        <pc:sldMkLst>
          <pc:docMk/>
          <pc:sldMk cId="3258386417" sldId="26116"/>
        </pc:sldMkLst>
      </pc:sldChg>
    </pc:docChg>
  </pc:docChgLst>
  <pc:docChgLst>
    <pc:chgData name="Alison Beard" userId="3cecda75-b5b5-45a1-a7a9-49c698d237d9" providerId="ADAL" clId="{67347AFB-8F2A-4E13-9688-8AC348625F76}"/>
    <pc:docChg chg="modSld">
      <pc:chgData name="Alison Beard" userId="3cecda75-b5b5-45a1-a7a9-49c698d237d9" providerId="ADAL" clId="{67347AFB-8F2A-4E13-9688-8AC348625F76}" dt="2022-01-27T09:23:29.422" v="10" actId="20577"/>
      <pc:docMkLst>
        <pc:docMk/>
      </pc:docMkLst>
      <pc:sldChg chg="modSp mod">
        <pc:chgData name="Alison Beard" userId="3cecda75-b5b5-45a1-a7a9-49c698d237d9" providerId="ADAL" clId="{67347AFB-8F2A-4E13-9688-8AC348625F76}" dt="2022-01-27T09:23:29.422" v="10" actId="20577"/>
        <pc:sldMkLst>
          <pc:docMk/>
          <pc:sldMk cId="3844851015" sldId="1709"/>
        </pc:sldMkLst>
        <pc:spChg chg="mod">
          <ac:chgData name="Alison Beard" userId="3cecda75-b5b5-45a1-a7a9-49c698d237d9" providerId="ADAL" clId="{67347AFB-8F2A-4E13-9688-8AC348625F76}" dt="2022-01-27T09:23:29.422" v="10" actId="20577"/>
          <ac:spMkLst>
            <pc:docMk/>
            <pc:sldMk cId="3844851015" sldId="1709"/>
            <ac:spMk id="2" creationId="{A7DADAE4-90BE-4FD3-8FB7-F5728B5A20A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8A3CE5-2435-4372-991E-7C2651893C30}" type="doc">
      <dgm:prSet loTypeId="urn:microsoft.com/office/officeart/2005/8/layout/matrix1" loCatId="matrix" qsTypeId="urn:microsoft.com/office/officeart/2005/8/quickstyle/simple1" qsCatId="simple" csTypeId="urn:microsoft.com/office/officeart/2005/8/colors/accent6_3" csCatId="accent6" phldr="1"/>
      <dgm:spPr/>
      <dgm:t>
        <a:bodyPr/>
        <a:lstStyle/>
        <a:p>
          <a:endParaRPr lang="en-GB"/>
        </a:p>
      </dgm:t>
    </dgm:pt>
    <dgm:pt modelId="{4AD781F8-32FA-45FA-80AA-CFDDD69144F0}">
      <dgm:prSet phldrT="[Text]" custT="1"/>
      <dgm:spPr/>
      <dgm:t>
        <a:bodyPr/>
        <a:lstStyle/>
        <a:p>
          <a:r>
            <a:rPr lang="en-GB" sz="2000" dirty="0"/>
            <a:t>What is the issue?</a:t>
          </a:r>
        </a:p>
      </dgm:t>
    </dgm:pt>
    <dgm:pt modelId="{B8E5DCDB-9ED5-44A3-8B13-BE1A97730020}" type="parTrans" cxnId="{5B94009B-8547-4503-B897-4A611FA6F795}">
      <dgm:prSet/>
      <dgm:spPr/>
      <dgm:t>
        <a:bodyPr/>
        <a:lstStyle/>
        <a:p>
          <a:endParaRPr lang="en-GB"/>
        </a:p>
      </dgm:t>
    </dgm:pt>
    <dgm:pt modelId="{5D57B584-6F2F-4B5E-8BF0-476F35EE279B}" type="sibTrans" cxnId="{5B94009B-8547-4503-B897-4A611FA6F795}">
      <dgm:prSet/>
      <dgm:spPr/>
      <dgm:t>
        <a:bodyPr/>
        <a:lstStyle/>
        <a:p>
          <a:endParaRPr lang="en-GB"/>
        </a:p>
      </dgm:t>
    </dgm:pt>
    <dgm:pt modelId="{185AE204-4A93-4E1C-A241-25032E47E95C}">
      <dgm:prSet phldrT="[Text]" custT="1"/>
      <dgm:spPr/>
      <dgm:t>
        <a:bodyPr/>
        <a:lstStyle/>
        <a:p>
          <a:pPr algn="ctr"/>
          <a:endParaRPr lang="en-GB" sz="2000" dirty="0"/>
        </a:p>
        <a:p>
          <a:pPr algn="ctr"/>
          <a:r>
            <a:rPr lang="en-GB" sz="2000" dirty="0"/>
            <a:t>When installation of a CH is unsuccessful is it sent back to the CSP. </a:t>
          </a:r>
        </a:p>
      </dgm:t>
    </dgm:pt>
    <dgm:pt modelId="{FC8F8BFF-33C6-4979-8CFF-5F1368AFFE9A}" type="parTrans" cxnId="{27AA9B35-1819-482F-A1A0-58EC32B3006C}">
      <dgm:prSet/>
      <dgm:spPr/>
      <dgm:t>
        <a:bodyPr/>
        <a:lstStyle/>
        <a:p>
          <a:endParaRPr lang="en-GB"/>
        </a:p>
      </dgm:t>
    </dgm:pt>
    <dgm:pt modelId="{C0DF7B1F-0AE8-4168-A586-734724C51FDC}" type="sibTrans" cxnId="{27AA9B35-1819-482F-A1A0-58EC32B3006C}">
      <dgm:prSet/>
      <dgm:spPr/>
      <dgm:t>
        <a:bodyPr/>
        <a:lstStyle/>
        <a:p>
          <a:endParaRPr lang="en-GB"/>
        </a:p>
      </dgm:t>
    </dgm:pt>
    <dgm:pt modelId="{ABA8D410-2F4B-4B5C-9B69-471D7A2ECCAC}">
      <dgm:prSet phldrT="[Text]" custT="1"/>
      <dgm:spPr/>
      <dgm:t>
        <a:bodyPr/>
        <a:lstStyle/>
        <a:p>
          <a:endParaRPr lang="en-GB" sz="2000" dirty="0"/>
        </a:p>
        <a:p>
          <a:r>
            <a:rPr lang="en-GB" sz="2000" dirty="0"/>
            <a:t>The CSP will then diagnose the CH and verify if it is faulty.</a:t>
          </a:r>
        </a:p>
      </dgm:t>
    </dgm:pt>
    <dgm:pt modelId="{E05F2D5F-2EE2-4F31-9B3F-C67CA809AE52}" type="parTrans" cxnId="{08FBE734-6826-4FB9-B08A-C874AE09CCC2}">
      <dgm:prSet/>
      <dgm:spPr/>
      <dgm:t>
        <a:bodyPr/>
        <a:lstStyle/>
        <a:p>
          <a:endParaRPr lang="en-GB"/>
        </a:p>
      </dgm:t>
    </dgm:pt>
    <dgm:pt modelId="{0A0F217A-3CD2-4967-848C-FCAF9A676738}" type="sibTrans" cxnId="{08FBE734-6826-4FB9-B08A-C874AE09CCC2}">
      <dgm:prSet/>
      <dgm:spPr/>
      <dgm:t>
        <a:bodyPr/>
        <a:lstStyle/>
        <a:p>
          <a:endParaRPr lang="en-GB"/>
        </a:p>
      </dgm:t>
    </dgm:pt>
    <dgm:pt modelId="{6B3755BE-F392-48F9-9D42-1FC3CF2B325F}">
      <dgm:prSet phldrT="[Text]" custT="1"/>
      <dgm:spPr/>
      <dgm:t>
        <a:bodyPr/>
        <a:lstStyle/>
        <a:p>
          <a:r>
            <a:rPr lang="en-GB" sz="2000" dirty="0"/>
            <a:t>Non-faulty CHs incur a reconditioning fee.</a:t>
          </a:r>
        </a:p>
        <a:p>
          <a:r>
            <a:rPr lang="en-GB" sz="2000" dirty="0"/>
            <a:t>  </a:t>
          </a:r>
        </a:p>
      </dgm:t>
    </dgm:pt>
    <dgm:pt modelId="{78125364-9EBA-4FEF-9EE7-77E6593751CD}" type="parTrans" cxnId="{B0774275-2189-46D2-A692-8219FFEF73C6}">
      <dgm:prSet/>
      <dgm:spPr/>
      <dgm:t>
        <a:bodyPr/>
        <a:lstStyle/>
        <a:p>
          <a:endParaRPr lang="en-GB"/>
        </a:p>
      </dgm:t>
    </dgm:pt>
    <dgm:pt modelId="{F05A2AAB-84FB-49D6-9B22-ACCAE51C18D6}" type="sibTrans" cxnId="{B0774275-2189-46D2-A692-8219FFEF73C6}">
      <dgm:prSet/>
      <dgm:spPr/>
      <dgm:t>
        <a:bodyPr/>
        <a:lstStyle/>
        <a:p>
          <a:endParaRPr lang="en-GB"/>
        </a:p>
      </dgm:t>
    </dgm:pt>
    <dgm:pt modelId="{D98D8D7B-938E-453B-885A-E7000ADDB4F7}">
      <dgm:prSet phldrT="[Text]" custT="1"/>
      <dgm:spPr/>
      <dgm:t>
        <a:bodyPr/>
        <a:lstStyle/>
        <a:p>
          <a:r>
            <a:rPr lang="en-GB" sz="2000" dirty="0"/>
            <a:t>Only a certain percentage of are found to be genuinely faulty.</a:t>
          </a:r>
        </a:p>
        <a:p>
          <a:endParaRPr lang="en-GB" sz="2000" dirty="0"/>
        </a:p>
      </dgm:t>
    </dgm:pt>
    <dgm:pt modelId="{96581E0B-38C8-4698-B835-62A4FBC32B78}" type="parTrans" cxnId="{497D683B-7993-4B0E-B6AC-3233CDBBC85C}">
      <dgm:prSet/>
      <dgm:spPr/>
      <dgm:t>
        <a:bodyPr/>
        <a:lstStyle/>
        <a:p>
          <a:endParaRPr lang="en-GB"/>
        </a:p>
      </dgm:t>
    </dgm:pt>
    <dgm:pt modelId="{DC5B80EC-AAF0-4F56-A1A3-DE2D999F5C95}" type="sibTrans" cxnId="{497D683B-7993-4B0E-B6AC-3233CDBBC85C}">
      <dgm:prSet/>
      <dgm:spPr/>
      <dgm:t>
        <a:bodyPr/>
        <a:lstStyle/>
        <a:p>
          <a:endParaRPr lang="en-GB"/>
        </a:p>
      </dgm:t>
    </dgm:pt>
    <dgm:pt modelId="{5A5943FB-F7F0-4820-9E1D-495E3185D97A}" type="pres">
      <dgm:prSet presAssocID="{FF8A3CE5-2435-4372-991E-7C2651893C30}" presName="diagram" presStyleCnt="0">
        <dgm:presLayoutVars>
          <dgm:chMax val="1"/>
          <dgm:dir/>
          <dgm:animLvl val="ctr"/>
          <dgm:resizeHandles val="exact"/>
        </dgm:presLayoutVars>
      </dgm:prSet>
      <dgm:spPr/>
    </dgm:pt>
    <dgm:pt modelId="{13B8FBAB-636F-4CC4-B28B-6C6F4456357F}" type="pres">
      <dgm:prSet presAssocID="{FF8A3CE5-2435-4372-991E-7C2651893C30}" presName="matrix" presStyleCnt="0"/>
      <dgm:spPr/>
    </dgm:pt>
    <dgm:pt modelId="{20A29D77-2253-40C0-970B-D131E7A09FD9}" type="pres">
      <dgm:prSet presAssocID="{FF8A3CE5-2435-4372-991E-7C2651893C30}" presName="tile1" presStyleLbl="node1" presStyleIdx="0" presStyleCnt="4"/>
      <dgm:spPr/>
    </dgm:pt>
    <dgm:pt modelId="{6071853E-1691-457D-BDEC-9138D573FC2F}" type="pres">
      <dgm:prSet presAssocID="{FF8A3CE5-2435-4372-991E-7C2651893C30}" presName="tile1text" presStyleLbl="node1" presStyleIdx="0" presStyleCnt="4">
        <dgm:presLayoutVars>
          <dgm:chMax val="0"/>
          <dgm:chPref val="0"/>
          <dgm:bulletEnabled val="1"/>
        </dgm:presLayoutVars>
      </dgm:prSet>
      <dgm:spPr/>
    </dgm:pt>
    <dgm:pt modelId="{69869A3D-EE5C-47EC-A725-0FAD5F3E1FAE}" type="pres">
      <dgm:prSet presAssocID="{FF8A3CE5-2435-4372-991E-7C2651893C30}" presName="tile2" presStyleLbl="node1" presStyleIdx="1" presStyleCnt="4"/>
      <dgm:spPr/>
    </dgm:pt>
    <dgm:pt modelId="{063F6B4D-D480-4031-B3F8-3001101DBB0C}" type="pres">
      <dgm:prSet presAssocID="{FF8A3CE5-2435-4372-991E-7C2651893C30}" presName="tile2text" presStyleLbl="node1" presStyleIdx="1" presStyleCnt="4">
        <dgm:presLayoutVars>
          <dgm:chMax val="0"/>
          <dgm:chPref val="0"/>
          <dgm:bulletEnabled val="1"/>
        </dgm:presLayoutVars>
      </dgm:prSet>
      <dgm:spPr/>
    </dgm:pt>
    <dgm:pt modelId="{018F567C-78B2-4952-B672-636456757CD8}" type="pres">
      <dgm:prSet presAssocID="{FF8A3CE5-2435-4372-991E-7C2651893C30}" presName="tile3" presStyleLbl="node1" presStyleIdx="2" presStyleCnt="4"/>
      <dgm:spPr/>
    </dgm:pt>
    <dgm:pt modelId="{04B24254-13A9-43E0-B90F-4B2A11560429}" type="pres">
      <dgm:prSet presAssocID="{FF8A3CE5-2435-4372-991E-7C2651893C30}" presName="tile3text" presStyleLbl="node1" presStyleIdx="2" presStyleCnt="4">
        <dgm:presLayoutVars>
          <dgm:chMax val="0"/>
          <dgm:chPref val="0"/>
          <dgm:bulletEnabled val="1"/>
        </dgm:presLayoutVars>
      </dgm:prSet>
      <dgm:spPr/>
    </dgm:pt>
    <dgm:pt modelId="{23BC3B72-489F-4B0C-A762-AB9027CEA452}" type="pres">
      <dgm:prSet presAssocID="{FF8A3CE5-2435-4372-991E-7C2651893C30}" presName="tile4" presStyleLbl="node1" presStyleIdx="3" presStyleCnt="4"/>
      <dgm:spPr/>
    </dgm:pt>
    <dgm:pt modelId="{CD4FC1D8-F79A-426C-9E59-FF663A774F6F}" type="pres">
      <dgm:prSet presAssocID="{FF8A3CE5-2435-4372-991E-7C2651893C30}" presName="tile4text" presStyleLbl="node1" presStyleIdx="3" presStyleCnt="4">
        <dgm:presLayoutVars>
          <dgm:chMax val="0"/>
          <dgm:chPref val="0"/>
          <dgm:bulletEnabled val="1"/>
        </dgm:presLayoutVars>
      </dgm:prSet>
      <dgm:spPr/>
    </dgm:pt>
    <dgm:pt modelId="{A7E1CBC2-60A9-4E76-A524-31BA4623AD7A}" type="pres">
      <dgm:prSet presAssocID="{FF8A3CE5-2435-4372-991E-7C2651893C30}" presName="centerTile" presStyleLbl="fgShp" presStyleIdx="0" presStyleCnt="1">
        <dgm:presLayoutVars>
          <dgm:chMax val="0"/>
          <dgm:chPref val="0"/>
        </dgm:presLayoutVars>
      </dgm:prSet>
      <dgm:spPr/>
    </dgm:pt>
  </dgm:ptLst>
  <dgm:cxnLst>
    <dgm:cxn modelId="{CFF2E200-DADA-4997-A9B9-5B7B4B25B07A}" type="presOf" srcId="{6B3755BE-F392-48F9-9D42-1FC3CF2B325F}" destId="{04B24254-13A9-43E0-B90F-4B2A11560429}" srcOrd="1" destOrd="0" presId="urn:microsoft.com/office/officeart/2005/8/layout/matrix1"/>
    <dgm:cxn modelId="{28DF6106-3591-47EC-AD93-826DF2C14E5B}" type="presOf" srcId="{4AD781F8-32FA-45FA-80AA-CFDDD69144F0}" destId="{A7E1CBC2-60A9-4E76-A524-31BA4623AD7A}" srcOrd="0" destOrd="0" presId="urn:microsoft.com/office/officeart/2005/8/layout/matrix1"/>
    <dgm:cxn modelId="{D7E3AF12-2E96-48F6-BE1F-2322B436C7DA}" type="presOf" srcId="{ABA8D410-2F4B-4B5C-9B69-471D7A2ECCAC}" destId="{063F6B4D-D480-4031-B3F8-3001101DBB0C}" srcOrd="1" destOrd="0" presId="urn:microsoft.com/office/officeart/2005/8/layout/matrix1"/>
    <dgm:cxn modelId="{08FBE734-6826-4FB9-B08A-C874AE09CCC2}" srcId="{4AD781F8-32FA-45FA-80AA-CFDDD69144F0}" destId="{ABA8D410-2F4B-4B5C-9B69-471D7A2ECCAC}" srcOrd="1" destOrd="0" parTransId="{E05F2D5F-2EE2-4F31-9B3F-C67CA809AE52}" sibTransId="{0A0F217A-3CD2-4967-848C-FCAF9A676738}"/>
    <dgm:cxn modelId="{27AA9B35-1819-482F-A1A0-58EC32B3006C}" srcId="{4AD781F8-32FA-45FA-80AA-CFDDD69144F0}" destId="{185AE204-4A93-4E1C-A241-25032E47E95C}" srcOrd="0" destOrd="0" parTransId="{FC8F8BFF-33C6-4979-8CFF-5F1368AFFE9A}" sibTransId="{C0DF7B1F-0AE8-4168-A586-734724C51FDC}"/>
    <dgm:cxn modelId="{497D683B-7993-4B0E-B6AC-3233CDBBC85C}" srcId="{4AD781F8-32FA-45FA-80AA-CFDDD69144F0}" destId="{D98D8D7B-938E-453B-885A-E7000ADDB4F7}" srcOrd="3" destOrd="0" parTransId="{96581E0B-38C8-4698-B835-62A4FBC32B78}" sibTransId="{DC5B80EC-AAF0-4F56-A1A3-DE2D999F5C95}"/>
    <dgm:cxn modelId="{CBD12542-F6BD-4DEB-919F-566AC1F3EEA1}" type="presOf" srcId="{FF8A3CE5-2435-4372-991E-7C2651893C30}" destId="{5A5943FB-F7F0-4820-9E1D-495E3185D97A}" srcOrd="0" destOrd="0" presId="urn:microsoft.com/office/officeart/2005/8/layout/matrix1"/>
    <dgm:cxn modelId="{CBFED843-FE53-4FC3-AEA4-646A4E4ECE0C}" type="presOf" srcId="{185AE204-4A93-4E1C-A241-25032E47E95C}" destId="{20A29D77-2253-40C0-970B-D131E7A09FD9}" srcOrd="0" destOrd="0" presId="urn:microsoft.com/office/officeart/2005/8/layout/matrix1"/>
    <dgm:cxn modelId="{4B9A8974-3CF1-458A-8A90-EF1DC74777B2}" type="presOf" srcId="{ABA8D410-2F4B-4B5C-9B69-471D7A2ECCAC}" destId="{69869A3D-EE5C-47EC-A725-0FAD5F3E1FAE}" srcOrd="0" destOrd="0" presId="urn:microsoft.com/office/officeart/2005/8/layout/matrix1"/>
    <dgm:cxn modelId="{B0774275-2189-46D2-A692-8219FFEF73C6}" srcId="{4AD781F8-32FA-45FA-80AA-CFDDD69144F0}" destId="{6B3755BE-F392-48F9-9D42-1FC3CF2B325F}" srcOrd="2" destOrd="0" parTransId="{78125364-9EBA-4FEF-9EE7-77E6593751CD}" sibTransId="{F05A2AAB-84FB-49D6-9B22-ACCAE51C18D6}"/>
    <dgm:cxn modelId="{A22C257F-1B4F-4812-9425-06FB6623E630}" type="presOf" srcId="{6B3755BE-F392-48F9-9D42-1FC3CF2B325F}" destId="{018F567C-78B2-4952-B672-636456757CD8}" srcOrd="0" destOrd="0" presId="urn:microsoft.com/office/officeart/2005/8/layout/matrix1"/>
    <dgm:cxn modelId="{5B94009B-8547-4503-B897-4A611FA6F795}" srcId="{FF8A3CE5-2435-4372-991E-7C2651893C30}" destId="{4AD781F8-32FA-45FA-80AA-CFDDD69144F0}" srcOrd="0" destOrd="0" parTransId="{B8E5DCDB-9ED5-44A3-8B13-BE1A97730020}" sibTransId="{5D57B584-6F2F-4B5E-8BF0-476F35EE279B}"/>
    <dgm:cxn modelId="{B1E88C9B-E75F-4672-955B-B0339CFD9471}" type="presOf" srcId="{D98D8D7B-938E-453B-885A-E7000ADDB4F7}" destId="{CD4FC1D8-F79A-426C-9E59-FF663A774F6F}" srcOrd="1" destOrd="0" presId="urn:microsoft.com/office/officeart/2005/8/layout/matrix1"/>
    <dgm:cxn modelId="{22E48AA5-8E20-4917-9F5E-CD55796F9DCF}" type="presOf" srcId="{D98D8D7B-938E-453B-885A-E7000ADDB4F7}" destId="{23BC3B72-489F-4B0C-A762-AB9027CEA452}" srcOrd="0" destOrd="0" presId="urn:microsoft.com/office/officeart/2005/8/layout/matrix1"/>
    <dgm:cxn modelId="{38E4FBDB-FECF-404B-A404-F1909548839B}" type="presOf" srcId="{185AE204-4A93-4E1C-A241-25032E47E95C}" destId="{6071853E-1691-457D-BDEC-9138D573FC2F}" srcOrd="1" destOrd="0" presId="urn:microsoft.com/office/officeart/2005/8/layout/matrix1"/>
    <dgm:cxn modelId="{68C58904-D71B-4188-A0B4-52E742A23DAC}" type="presParOf" srcId="{5A5943FB-F7F0-4820-9E1D-495E3185D97A}" destId="{13B8FBAB-636F-4CC4-B28B-6C6F4456357F}" srcOrd="0" destOrd="0" presId="urn:microsoft.com/office/officeart/2005/8/layout/matrix1"/>
    <dgm:cxn modelId="{6A8FDE6E-3ADB-40E8-B652-7D151A7A973C}" type="presParOf" srcId="{13B8FBAB-636F-4CC4-B28B-6C6F4456357F}" destId="{20A29D77-2253-40C0-970B-D131E7A09FD9}" srcOrd="0" destOrd="0" presId="urn:microsoft.com/office/officeart/2005/8/layout/matrix1"/>
    <dgm:cxn modelId="{EDD09FEB-4EEF-4FC5-A13A-94D9F78C9C40}" type="presParOf" srcId="{13B8FBAB-636F-4CC4-B28B-6C6F4456357F}" destId="{6071853E-1691-457D-BDEC-9138D573FC2F}" srcOrd="1" destOrd="0" presId="urn:microsoft.com/office/officeart/2005/8/layout/matrix1"/>
    <dgm:cxn modelId="{C1E82028-E2AE-42DD-BF86-A507721587CA}" type="presParOf" srcId="{13B8FBAB-636F-4CC4-B28B-6C6F4456357F}" destId="{69869A3D-EE5C-47EC-A725-0FAD5F3E1FAE}" srcOrd="2" destOrd="0" presId="urn:microsoft.com/office/officeart/2005/8/layout/matrix1"/>
    <dgm:cxn modelId="{A522D7A0-F16E-4139-B3FB-9B6DF594DBB3}" type="presParOf" srcId="{13B8FBAB-636F-4CC4-B28B-6C6F4456357F}" destId="{063F6B4D-D480-4031-B3F8-3001101DBB0C}" srcOrd="3" destOrd="0" presId="urn:microsoft.com/office/officeart/2005/8/layout/matrix1"/>
    <dgm:cxn modelId="{6F3D91CF-6F55-44AF-A2B5-A6B3CC8BFB5B}" type="presParOf" srcId="{13B8FBAB-636F-4CC4-B28B-6C6F4456357F}" destId="{018F567C-78B2-4952-B672-636456757CD8}" srcOrd="4" destOrd="0" presId="urn:microsoft.com/office/officeart/2005/8/layout/matrix1"/>
    <dgm:cxn modelId="{E50996E5-7B23-4473-8749-6055A7F8080C}" type="presParOf" srcId="{13B8FBAB-636F-4CC4-B28B-6C6F4456357F}" destId="{04B24254-13A9-43E0-B90F-4B2A11560429}" srcOrd="5" destOrd="0" presId="urn:microsoft.com/office/officeart/2005/8/layout/matrix1"/>
    <dgm:cxn modelId="{590C1EDB-48B1-48DD-A6AA-7CC1CA654D72}" type="presParOf" srcId="{13B8FBAB-636F-4CC4-B28B-6C6F4456357F}" destId="{23BC3B72-489F-4B0C-A762-AB9027CEA452}" srcOrd="6" destOrd="0" presId="urn:microsoft.com/office/officeart/2005/8/layout/matrix1"/>
    <dgm:cxn modelId="{2D94FF05-EABD-4115-A78F-BB20E3FE9BAF}" type="presParOf" srcId="{13B8FBAB-636F-4CC4-B28B-6C6F4456357F}" destId="{CD4FC1D8-F79A-426C-9E59-FF663A774F6F}" srcOrd="7" destOrd="0" presId="urn:microsoft.com/office/officeart/2005/8/layout/matrix1"/>
    <dgm:cxn modelId="{08901414-3C1B-4BD9-A05C-A45EFBA02F2F}" type="presParOf" srcId="{5A5943FB-F7F0-4820-9E1D-495E3185D97A}" destId="{A7E1CBC2-60A9-4E76-A524-31BA4623AD7A}"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44F5EE1-C8E3-4CE7-A4F7-032712FCED57}"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en-GB"/>
        </a:p>
      </dgm:t>
    </dgm:pt>
    <dgm:pt modelId="{01906B1A-2753-462A-B228-663436B06AAC}">
      <dgm:prSet/>
      <dgm:spPr/>
      <dgm:t>
        <a:bodyPr/>
        <a:lstStyle/>
        <a:p>
          <a:r>
            <a:rPr lang="en-GB"/>
            <a:t>IRP634 - Future start date-time on Limit APC [n] Level &amp; ECS47e</a:t>
          </a:r>
        </a:p>
      </dgm:t>
    </dgm:pt>
    <dgm:pt modelId="{459DFBF9-2599-482A-ADF7-871B5AA5DFDF}" type="parTrans" cxnId="{1F305700-6292-40C2-B9C6-870B93FF1547}">
      <dgm:prSet/>
      <dgm:spPr/>
      <dgm:t>
        <a:bodyPr/>
        <a:lstStyle/>
        <a:p>
          <a:endParaRPr lang="en-GB"/>
        </a:p>
      </dgm:t>
    </dgm:pt>
    <dgm:pt modelId="{8C71819A-1BE3-47AB-B738-6F9A375B9F9D}" type="sibTrans" cxnId="{1F305700-6292-40C2-B9C6-870B93FF1547}">
      <dgm:prSet/>
      <dgm:spPr/>
      <dgm:t>
        <a:bodyPr/>
        <a:lstStyle/>
        <a:p>
          <a:endParaRPr lang="en-GB"/>
        </a:p>
      </dgm:t>
    </dgm:pt>
    <dgm:pt modelId="{49C25CA5-4E41-48A0-BCBE-7C4325E61E06}">
      <dgm:prSet/>
      <dgm:spPr/>
      <dgm:t>
        <a:bodyPr/>
        <a:lstStyle/>
        <a:p>
          <a:r>
            <a:rPr lang="en-GB"/>
            <a:t>IRP639 - Addressing ZCL Report Event Status other than 0x02 or 0xFE</a:t>
          </a:r>
        </a:p>
      </dgm:t>
    </dgm:pt>
    <dgm:pt modelId="{61DA9904-08B1-4A23-8354-1010C4EE9E53}" type="parTrans" cxnId="{1AEE9147-073A-44C7-AB18-8849D251A912}">
      <dgm:prSet/>
      <dgm:spPr/>
      <dgm:t>
        <a:bodyPr/>
        <a:lstStyle/>
        <a:p>
          <a:endParaRPr lang="en-GB"/>
        </a:p>
      </dgm:t>
    </dgm:pt>
    <dgm:pt modelId="{36485388-3EBC-44BD-86CF-BF8B18788A8A}" type="sibTrans" cxnId="{1AEE9147-073A-44C7-AB18-8849D251A912}">
      <dgm:prSet/>
      <dgm:spPr/>
      <dgm:t>
        <a:bodyPr/>
        <a:lstStyle/>
        <a:p>
          <a:endParaRPr lang="en-GB"/>
        </a:p>
      </dgm:t>
    </dgm:pt>
    <dgm:pt modelId="{F6404F6A-9D1A-4B00-8ED0-C1B2E75CF244}">
      <dgm:prSet/>
      <dgm:spPr/>
      <dgm:t>
        <a:bodyPr/>
        <a:lstStyle/>
        <a:p>
          <a:r>
            <a:rPr lang="en-GB"/>
            <a:t>The SMETS does not currently detail the Device requirements when an Auxiliary Proportional Controller (APC) [n] Limit Period / APC [n] Setting Period is in force, and then a Command to set a new such period is received by the Device.</a:t>
          </a:r>
        </a:p>
      </dgm:t>
    </dgm:pt>
    <dgm:pt modelId="{28BA71FA-E905-4135-90A5-3913F6A43FE0}" type="parTrans" cxnId="{00EF8F54-58FF-4A17-AA07-4BC032112D3A}">
      <dgm:prSet/>
      <dgm:spPr/>
      <dgm:t>
        <a:bodyPr/>
        <a:lstStyle/>
        <a:p>
          <a:endParaRPr lang="en-GB"/>
        </a:p>
      </dgm:t>
    </dgm:pt>
    <dgm:pt modelId="{E7FFB46F-FF13-49C3-B46F-6361771322FA}" type="sibTrans" cxnId="{00EF8F54-58FF-4A17-AA07-4BC032112D3A}">
      <dgm:prSet/>
      <dgm:spPr/>
      <dgm:t>
        <a:bodyPr/>
        <a:lstStyle/>
        <a:p>
          <a:endParaRPr lang="en-GB"/>
        </a:p>
      </dgm:t>
    </dgm:pt>
    <dgm:pt modelId="{54B48588-F3AB-4714-8C9E-BB04F063659C}">
      <dgm:prSet/>
      <dgm:spPr/>
      <dgm:t>
        <a:bodyPr/>
        <a:lstStyle/>
        <a:p>
          <a:r>
            <a:rPr lang="en-GB"/>
            <a:t>The GBCS details requirements for processing Demand Response/Load Control (DRLC) cluster Report Event Status ZCL commands from HAN Connected Auxiliary Load Control Switches (HCALCS)</a:t>
          </a:r>
        </a:p>
      </dgm:t>
    </dgm:pt>
    <dgm:pt modelId="{EEDD9072-C418-470B-B218-640716E546C6}" type="parTrans" cxnId="{86475A07-65A6-47DC-9F9C-81FF37C81F14}">
      <dgm:prSet/>
      <dgm:spPr/>
      <dgm:t>
        <a:bodyPr/>
        <a:lstStyle/>
        <a:p>
          <a:endParaRPr lang="en-GB"/>
        </a:p>
      </dgm:t>
    </dgm:pt>
    <dgm:pt modelId="{1F1BF772-7EA7-44D7-9372-C3BE72AE7688}" type="sibTrans" cxnId="{86475A07-65A6-47DC-9F9C-81FF37C81F14}">
      <dgm:prSet/>
      <dgm:spPr/>
      <dgm:t>
        <a:bodyPr/>
        <a:lstStyle/>
        <a:p>
          <a:endParaRPr lang="en-GB"/>
        </a:p>
      </dgm:t>
    </dgm:pt>
    <dgm:pt modelId="{B404542D-C332-41B4-A5F6-2F758C0E19CA}">
      <dgm:prSet/>
      <dgm:spPr/>
      <dgm:t>
        <a:bodyPr/>
        <a:lstStyle/>
        <a:p>
          <a:r>
            <a:rPr lang="en-GB"/>
            <a:t>This clarification will confirm that no log entry needs to be created on the ESME if any other Command is received</a:t>
          </a:r>
          <a:endParaRPr lang="en-GB" dirty="0"/>
        </a:p>
      </dgm:t>
    </dgm:pt>
    <dgm:pt modelId="{780E48BE-6471-44A0-88EF-35EC52AE5C57}" type="parTrans" cxnId="{3E4AB9DE-A319-4A23-B646-F01226DA63A2}">
      <dgm:prSet/>
      <dgm:spPr/>
      <dgm:t>
        <a:bodyPr/>
        <a:lstStyle/>
        <a:p>
          <a:endParaRPr lang="en-GB"/>
        </a:p>
      </dgm:t>
    </dgm:pt>
    <dgm:pt modelId="{F3D7EF11-55B7-4409-823A-7A9A3259F35F}" type="sibTrans" cxnId="{3E4AB9DE-A319-4A23-B646-F01226DA63A2}">
      <dgm:prSet/>
      <dgm:spPr/>
      <dgm:t>
        <a:bodyPr/>
        <a:lstStyle/>
        <a:p>
          <a:endParaRPr lang="en-GB"/>
        </a:p>
      </dgm:t>
    </dgm:pt>
    <dgm:pt modelId="{4435EC07-DBD6-4B34-87A6-2DB134B199AD}">
      <dgm:prSet/>
      <dgm:spPr/>
      <dgm:t>
        <a:bodyPr/>
        <a:lstStyle/>
        <a:p>
          <a:r>
            <a:rPr lang="en-GB"/>
            <a:t>The only commands it refers to are: Event Status 0x02 (Event started); or Event Status 0xFE (Event Rejected)</a:t>
          </a:r>
          <a:endParaRPr lang="en-GB" dirty="0"/>
        </a:p>
      </dgm:t>
    </dgm:pt>
    <dgm:pt modelId="{1332E467-4FE5-4EAD-9930-0D2D1DD7AA1C}" type="parTrans" cxnId="{BACFF470-D35F-450A-85D2-3C9507701196}">
      <dgm:prSet/>
      <dgm:spPr/>
      <dgm:t>
        <a:bodyPr/>
        <a:lstStyle/>
        <a:p>
          <a:endParaRPr lang="en-GB"/>
        </a:p>
      </dgm:t>
    </dgm:pt>
    <dgm:pt modelId="{AA8C9044-B58D-441E-B5EC-B48A73830C2E}" type="sibTrans" cxnId="{BACFF470-D35F-450A-85D2-3C9507701196}">
      <dgm:prSet/>
      <dgm:spPr/>
      <dgm:t>
        <a:bodyPr/>
        <a:lstStyle/>
        <a:p>
          <a:endParaRPr lang="en-GB"/>
        </a:p>
      </dgm:t>
    </dgm:pt>
    <dgm:pt modelId="{070F9C8A-8A6D-445F-88F0-43C42D9884B1}">
      <dgm:prSet/>
      <dgm:spPr/>
      <dgm:t>
        <a:bodyPr/>
        <a:lstStyle/>
        <a:p>
          <a:r>
            <a:rPr lang="en-GB" dirty="0"/>
            <a:t>This clarifies that the Device should immediately end any current period, when a valid Command to set a new period is received.</a:t>
          </a:r>
        </a:p>
      </dgm:t>
    </dgm:pt>
    <dgm:pt modelId="{359CD676-E68D-49FE-871C-C2A0C8FFA1B0}" type="parTrans" cxnId="{2F80AE5A-7273-4772-B76C-87FF39564730}">
      <dgm:prSet/>
      <dgm:spPr/>
      <dgm:t>
        <a:bodyPr/>
        <a:lstStyle/>
        <a:p>
          <a:endParaRPr lang="en-GB"/>
        </a:p>
      </dgm:t>
    </dgm:pt>
    <dgm:pt modelId="{4FCC49F2-572A-4038-85A2-3BCD26A5DD39}" type="sibTrans" cxnId="{2F80AE5A-7273-4772-B76C-87FF39564730}">
      <dgm:prSet/>
      <dgm:spPr/>
      <dgm:t>
        <a:bodyPr/>
        <a:lstStyle/>
        <a:p>
          <a:endParaRPr lang="en-GB"/>
        </a:p>
      </dgm:t>
    </dgm:pt>
    <dgm:pt modelId="{EACEBA9A-0C48-459B-BCC6-50C2F08F30F7}" type="pres">
      <dgm:prSet presAssocID="{344F5EE1-C8E3-4CE7-A4F7-032712FCED57}" presName="linear" presStyleCnt="0">
        <dgm:presLayoutVars>
          <dgm:animLvl val="lvl"/>
          <dgm:resizeHandles val="exact"/>
        </dgm:presLayoutVars>
      </dgm:prSet>
      <dgm:spPr/>
    </dgm:pt>
    <dgm:pt modelId="{CFB53BEF-4EE5-4D36-91F6-D3571ABBB05C}" type="pres">
      <dgm:prSet presAssocID="{01906B1A-2753-462A-B228-663436B06AAC}" presName="parentText" presStyleLbl="node1" presStyleIdx="0" presStyleCnt="2">
        <dgm:presLayoutVars>
          <dgm:chMax val="0"/>
          <dgm:bulletEnabled val="1"/>
        </dgm:presLayoutVars>
      </dgm:prSet>
      <dgm:spPr/>
    </dgm:pt>
    <dgm:pt modelId="{ADE03EA4-CDBD-46E9-8A94-77FF56C7C3C5}" type="pres">
      <dgm:prSet presAssocID="{01906B1A-2753-462A-B228-663436B06AAC}" presName="childText" presStyleLbl="revTx" presStyleIdx="0" presStyleCnt="2">
        <dgm:presLayoutVars>
          <dgm:bulletEnabled val="1"/>
        </dgm:presLayoutVars>
      </dgm:prSet>
      <dgm:spPr/>
    </dgm:pt>
    <dgm:pt modelId="{05C41919-A885-4EA5-B21A-7B7863042E6D}" type="pres">
      <dgm:prSet presAssocID="{49C25CA5-4E41-48A0-BCBE-7C4325E61E06}" presName="parentText" presStyleLbl="node1" presStyleIdx="1" presStyleCnt="2">
        <dgm:presLayoutVars>
          <dgm:chMax val="0"/>
          <dgm:bulletEnabled val="1"/>
        </dgm:presLayoutVars>
      </dgm:prSet>
      <dgm:spPr/>
    </dgm:pt>
    <dgm:pt modelId="{821F0DF4-603E-4547-B56E-41B4292BF437}" type="pres">
      <dgm:prSet presAssocID="{49C25CA5-4E41-48A0-BCBE-7C4325E61E06}" presName="childText" presStyleLbl="revTx" presStyleIdx="1" presStyleCnt="2">
        <dgm:presLayoutVars>
          <dgm:bulletEnabled val="1"/>
        </dgm:presLayoutVars>
      </dgm:prSet>
      <dgm:spPr/>
    </dgm:pt>
  </dgm:ptLst>
  <dgm:cxnLst>
    <dgm:cxn modelId="{1F305700-6292-40C2-B9C6-870B93FF1547}" srcId="{344F5EE1-C8E3-4CE7-A4F7-032712FCED57}" destId="{01906B1A-2753-462A-B228-663436B06AAC}" srcOrd="0" destOrd="0" parTransId="{459DFBF9-2599-482A-ADF7-871B5AA5DFDF}" sibTransId="{8C71819A-1BE3-47AB-B738-6F9A375B9F9D}"/>
    <dgm:cxn modelId="{86475A07-65A6-47DC-9F9C-81FF37C81F14}" srcId="{49C25CA5-4E41-48A0-BCBE-7C4325E61E06}" destId="{54B48588-F3AB-4714-8C9E-BB04F063659C}" srcOrd="0" destOrd="0" parTransId="{EEDD9072-C418-470B-B218-640716E546C6}" sibTransId="{1F1BF772-7EA7-44D7-9372-C3BE72AE7688}"/>
    <dgm:cxn modelId="{ACD99035-B865-4AC8-BCAD-37CDE6ED74E0}" type="presOf" srcId="{54B48588-F3AB-4714-8C9E-BB04F063659C}" destId="{821F0DF4-603E-4547-B56E-41B4292BF437}" srcOrd="0" destOrd="0" presId="urn:microsoft.com/office/officeart/2005/8/layout/vList2"/>
    <dgm:cxn modelId="{D7BD9044-D41E-4A57-A31D-D36247DD53E0}" type="presOf" srcId="{4435EC07-DBD6-4B34-87A6-2DB134B199AD}" destId="{821F0DF4-603E-4547-B56E-41B4292BF437}" srcOrd="0" destOrd="1" presId="urn:microsoft.com/office/officeart/2005/8/layout/vList2"/>
    <dgm:cxn modelId="{1AEE9147-073A-44C7-AB18-8849D251A912}" srcId="{344F5EE1-C8E3-4CE7-A4F7-032712FCED57}" destId="{49C25CA5-4E41-48A0-BCBE-7C4325E61E06}" srcOrd="1" destOrd="0" parTransId="{61DA9904-08B1-4A23-8354-1010C4EE9E53}" sibTransId="{36485388-3EBC-44BD-86CF-BF8B18788A8A}"/>
    <dgm:cxn modelId="{BACFF470-D35F-450A-85D2-3C9507701196}" srcId="{49C25CA5-4E41-48A0-BCBE-7C4325E61E06}" destId="{4435EC07-DBD6-4B34-87A6-2DB134B199AD}" srcOrd="1" destOrd="0" parTransId="{1332E467-4FE5-4EAD-9930-0D2D1DD7AA1C}" sibTransId="{AA8C9044-B58D-441E-B5EC-B48A73830C2E}"/>
    <dgm:cxn modelId="{00EF8F54-58FF-4A17-AA07-4BC032112D3A}" srcId="{01906B1A-2753-462A-B228-663436B06AAC}" destId="{F6404F6A-9D1A-4B00-8ED0-C1B2E75CF244}" srcOrd="0" destOrd="0" parTransId="{28BA71FA-E905-4135-90A5-3913F6A43FE0}" sibTransId="{E7FFB46F-FF13-49C3-B46F-6361771322FA}"/>
    <dgm:cxn modelId="{2F80AE5A-7273-4772-B76C-87FF39564730}" srcId="{01906B1A-2753-462A-B228-663436B06AAC}" destId="{070F9C8A-8A6D-445F-88F0-43C42D9884B1}" srcOrd="1" destOrd="0" parTransId="{359CD676-E68D-49FE-871C-C2A0C8FFA1B0}" sibTransId="{4FCC49F2-572A-4038-85A2-3BCD26A5DD39}"/>
    <dgm:cxn modelId="{988BFE83-0B70-4885-A80D-BA008FDBC91C}" type="presOf" srcId="{49C25CA5-4E41-48A0-BCBE-7C4325E61E06}" destId="{05C41919-A885-4EA5-B21A-7B7863042E6D}" srcOrd="0" destOrd="0" presId="urn:microsoft.com/office/officeart/2005/8/layout/vList2"/>
    <dgm:cxn modelId="{88EAEA8D-D63C-4EF6-A6A5-204F2F71FCE5}" type="presOf" srcId="{344F5EE1-C8E3-4CE7-A4F7-032712FCED57}" destId="{EACEBA9A-0C48-459B-BCC6-50C2F08F30F7}" srcOrd="0" destOrd="0" presId="urn:microsoft.com/office/officeart/2005/8/layout/vList2"/>
    <dgm:cxn modelId="{88B1D7B1-A9EA-4ED3-A226-1581E4D62001}" type="presOf" srcId="{01906B1A-2753-462A-B228-663436B06AAC}" destId="{CFB53BEF-4EE5-4D36-91F6-D3571ABBB05C}" srcOrd="0" destOrd="0" presId="urn:microsoft.com/office/officeart/2005/8/layout/vList2"/>
    <dgm:cxn modelId="{878E03C8-F9C4-4828-ACF1-361CB2131F9A}" type="presOf" srcId="{B404542D-C332-41B4-A5F6-2F758C0E19CA}" destId="{821F0DF4-603E-4547-B56E-41B4292BF437}" srcOrd="0" destOrd="2" presId="urn:microsoft.com/office/officeart/2005/8/layout/vList2"/>
    <dgm:cxn modelId="{ED29F1DD-B01A-45B7-B8C1-D0EDEDA60226}" type="presOf" srcId="{070F9C8A-8A6D-445F-88F0-43C42D9884B1}" destId="{ADE03EA4-CDBD-46E9-8A94-77FF56C7C3C5}" srcOrd="0" destOrd="1" presId="urn:microsoft.com/office/officeart/2005/8/layout/vList2"/>
    <dgm:cxn modelId="{3E4AB9DE-A319-4A23-B646-F01226DA63A2}" srcId="{49C25CA5-4E41-48A0-BCBE-7C4325E61E06}" destId="{B404542D-C332-41B4-A5F6-2F758C0E19CA}" srcOrd="2" destOrd="0" parTransId="{780E48BE-6471-44A0-88EF-35EC52AE5C57}" sibTransId="{F3D7EF11-55B7-4409-823A-7A9A3259F35F}"/>
    <dgm:cxn modelId="{CF4FD1FC-A68E-4FD2-82E2-5EB8BC3E988F}" type="presOf" srcId="{F6404F6A-9D1A-4B00-8ED0-C1B2E75CF244}" destId="{ADE03EA4-CDBD-46E9-8A94-77FF56C7C3C5}" srcOrd="0" destOrd="0" presId="urn:microsoft.com/office/officeart/2005/8/layout/vList2"/>
    <dgm:cxn modelId="{F11ABA60-9897-4D10-B320-DA75AE354756}" type="presParOf" srcId="{EACEBA9A-0C48-459B-BCC6-50C2F08F30F7}" destId="{CFB53BEF-4EE5-4D36-91F6-D3571ABBB05C}" srcOrd="0" destOrd="0" presId="urn:microsoft.com/office/officeart/2005/8/layout/vList2"/>
    <dgm:cxn modelId="{08EC77A0-DB14-46FB-BBC1-90DE2BB7A9E6}" type="presParOf" srcId="{EACEBA9A-0C48-459B-BCC6-50C2F08F30F7}" destId="{ADE03EA4-CDBD-46E9-8A94-77FF56C7C3C5}" srcOrd="1" destOrd="0" presId="urn:microsoft.com/office/officeart/2005/8/layout/vList2"/>
    <dgm:cxn modelId="{4EC5E4A2-DE28-46ED-A58F-523EA613DC85}" type="presParOf" srcId="{EACEBA9A-0C48-459B-BCC6-50C2F08F30F7}" destId="{05C41919-A885-4EA5-B21A-7B7863042E6D}" srcOrd="2" destOrd="0" presId="urn:microsoft.com/office/officeart/2005/8/layout/vList2"/>
    <dgm:cxn modelId="{5D3F1843-48EA-4306-9F04-C5F9D6E9AF1F}" type="presParOf" srcId="{EACEBA9A-0C48-459B-BCC6-50C2F08F30F7}" destId="{821F0DF4-603E-4547-B56E-41B4292BF43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44F5EE1-C8E3-4CE7-A4F7-032712FCED57}"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lang="en-GB"/>
        </a:p>
      </dgm:t>
    </dgm:pt>
    <dgm:pt modelId="{01906B1A-2753-462A-B228-663436B06AAC}">
      <dgm:prSet/>
      <dgm:spPr/>
      <dgm:t>
        <a:bodyPr/>
        <a:lstStyle/>
        <a:p>
          <a:r>
            <a:rPr lang="en-GB" dirty="0"/>
            <a:t>IRP637 - Query cross-ref - GBCS v3.2 table 13.2.4.4</a:t>
          </a:r>
        </a:p>
      </dgm:t>
    </dgm:pt>
    <dgm:pt modelId="{459DFBF9-2599-482A-ADF7-871B5AA5DFDF}" type="parTrans" cxnId="{1F305700-6292-40C2-B9C6-870B93FF1547}">
      <dgm:prSet/>
      <dgm:spPr/>
      <dgm:t>
        <a:bodyPr/>
        <a:lstStyle/>
        <a:p>
          <a:endParaRPr lang="en-GB"/>
        </a:p>
      </dgm:t>
    </dgm:pt>
    <dgm:pt modelId="{8C71819A-1BE3-47AB-B738-6F9A375B9F9D}" type="sibTrans" cxnId="{1F305700-6292-40C2-B9C6-870B93FF1547}">
      <dgm:prSet/>
      <dgm:spPr/>
      <dgm:t>
        <a:bodyPr/>
        <a:lstStyle/>
        <a:p>
          <a:endParaRPr lang="en-GB"/>
        </a:p>
      </dgm:t>
    </dgm:pt>
    <dgm:pt modelId="{A13CBE00-99CF-4F10-B507-6C9BDA2B8AA7}">
      <dgm:prSet/>
      <dgm:spPr/>
      <dgm:t>
        <a:bodyPr/>
        <a:lstStyle/>
        <a:p>
          <a:r>
            <a:rPr lang="en-GB" dirty="0"/>
            <a:t>GBCS Table 13.2.4.4 details how Devices construct responses to CS02a Commands. The related requirements are found in section 12.3 and </a:t>
          </a:r>
          <a:r>
            <a:rPr lang="en-GB"/>
            <a:t>12.4. </a:t>
          </a:r>
          <a:endParaRPr lang="en-GB" dirty="0"/>
        </a:p>
      </dgm:t>
    </dgm:pt>
    <dgm:pt modelId="{40617628-1D49-4E3E-A51F-9D46D2CEEDB3}" type="parTrans" cxnId="{B4612AA6-260A-4A39-8316-6326F50E821F}">
      <dgm:prSet/>
      <dgm:spPr/>
      <dgm:t>
        <a:bodyPr/>
        <a:lstStyle/>
        <a:p>
          <a:endParaRPr lang="en-GB"/>
        </a:p>
      </dgm:t>
    </dgm:pt>
    <dgm:pt modelId="{E28252BA-964C-43B2-A022-7AF177AC8F18}" type="sibTrans" cxnId="{B4612AA6-260A-4A39-8316-6326F50E821F}">
      <dgm:prSet/>
      <dgm:spPr/>
      <dgm:t>
        <a:bodyPr/>
        <a:lstStyle/>
        <a:p>
          <a:endParaRPr lang="en-GB"/>
        </a:p>
      </dgm:t>
    </dgm:pt>
    <dgm:pt modelId="{52C1E5F6-4646-4C13-80D7-020FECD9DAFA}">
      <dgm:prSet/>
      <dgm:spPr/>
      <dgm:t>
        <a:bodyPr/>
        <a:lstStyle/>
        <a:p>
          <a:r>
            <a:rPr lang="en-GB" dirty="0"/>
            <a:t>This change will add the correct references to section 12.3 and 12.4. </a:t>
          </a:r>
        </a:p>
      </dgm:t>
    </dgm:pt>
    <dgm:pt modelId="{0A3ECC10-2FCD-4BC7-8FA4-6EA26789DE70}" type="parTrans" cxnId="{8026D782-5E58-420E-816F-DA843212E721}">
      <dgm:prSet/>
      <dgm:spPr/>
      <dgm:t>
        <a:bodyPr/>
        <a:lstStyle/>
        <a:p>
          <a:endParaRPr lang="en-GB"/>
        </a:p>
      </dgm:t>
    </dgm:pt>
    <dgm:pt modelId="{67AA37E3-1B82-40FA-BA1F-CE72D7C7E264}" type="sibTrans" cxnId="{8026D782-5E58-420E-816F-DA843212E721}">
      <dgm:prSet/>
      <dgm:spPr/>
      <dgm:t>
        <a:bodyPr/>
        <a:lstStyle/>
        <a:p>
          <a:endParaRPr lang="en-GB"/>
        </a:p>
      </dgm:t>
    </dgm:pt>
    <dgm:pt modelId="{1D7EAC0E-6D1F-47CF-B367-912DC7CDA820}" type="pres">
      <dgm:prSet presAssocID="{344F5EE1-C8E3-4CE7-A4F7-032712FCED57}" presName="Name0" presStyleCnt="0">
        <dgm:presLayoutVars>
          <dgm:dir/>
          <dgm:animLvl val="lvl"/>
          <dgm:resizeHandles val="exact"/>
        </dgm:presLayoutVars>
      </dgm:prSet>
      <dgm:spPr/>
    </dgm:pt>
    <dgm:pt modelId="{C0EA44F8-9B22-4B9A-9651-9D1290BC033E}" type="pres">
      <dgm:prSet presAssocID="{01906B1A-2753-462A-B228-663436B06AAC}" presName="linNode" presStyleCnt="0"/>
      <dgm:spPr/>
    </dgm:pt>
    <dgm:pt modelId="{75190D50-F51A-478C-9237-5B5E9531E28B}" type="pres">
      <dgm:prSet presAssocID="{01906B1A-2753-462A-B228-663436B06AAC}" presName="parentText" presStyleLbl="node1" presStyleIdx="0" presStyleCnt="1">
        <dgm:presLayoutVars>
          <dgm:chMax val="1"/>
          <dgm:bulletEnabled val="1"/>
        </dgm:presLayoutVars>
      </dgm:prSet>
      <dgm:spPr/>
    </dgm:pt>
    <dgm:pt modelId="{07E3FA27-67F5-4C5E-B4C5-9311D4DB2A1A}" type="pres">
      <dgm:prSet presAssocID="{01906B1A-2753-462A-B228-663436B06AAC}" presName="descendantText" presStyleLbl="alignAccFollowNode1" presStyleIdx="0" presStyleCnt="1">
        <dgm:presLayoutVars>
          <dgm:bulletEnabled val="1"/>
        </dgm:presLayoutVars>
      </dgm:prSet>
      <dgm:spPr/>
    </dgm:pt>
  </dgm:ptLst>
  <dgm:cxnLst>
    <dgm:cxn modelId="{1F305700-6292-40C2-B9C6-870B93FF1547}" srcId="{344F5EE1-C8E3-4CE7-A4F7-032712FCED57}" destId="{01906B1A-2753-462A-B228-663436B06AAC}" srcOrd="0" destOrd="0" parTransId="{459DFBF9-2599-482A-ADF7-871B5AA5DFDF}" sibTransId="{8C71819A-1BE3-47AB-B738-6F9A375B9F9D}"/>
    <dgm:cxn modelId="{AF1AAA17-7A08-40D1-8840-3DB82063A8B8}" type="presOf" srcId="{01906B1A-2753-462A-B228-663436B06AAC}" destId="{75190D50-F51A-478C-9237-5B5E9531E28B}" srcOrd="0" destOrd="0" presId="urn:microsoft.com/office/officeart/2005/8/layout/vList5"/>
    <dgm:cxn modelId="{8026D782-5E58-420E-816F-DA843212E721}" srcId="{01906B1A-2753-462A-B228-663436B06AAC}" destId="{52C1E5F6-4646-4C13-80D7-020FECD9DAFA}" srcOrd="1" destOrd="0" parTransId="{0A3ECC10-2FCD-4BC7-8FA4-6EA26789DE70}" sibTransId="{67AA37E3-1B82-40FA-BA1F-CE72D7C7E264}"/>
    <dgm:cxn modelId="{477F4D94-9DC6-4D7B-889C-514F83AEEAB9}" type="presOf" srcId="{52C1E5F6-4646-4C13-80D7-020FECD9DAFA}" destId="{07E3FA27-67F5-4C5E-B4C5-9311D4DB2A1A}" srcOrd="0" destOrd="1" presId="urn:microsoft.com/office/officeart/2005/8/layout/vList5"/>
    <dgm:cxn modelId="{B4612AA6-260A-4A39-8316-6326F50E821F}" srcId="{01906B1A-2753-462A-B228-663436B06AAC}" destId="{A13CBE00-99CF-4F10-B507-6C9BDA2B8AA7}" srcOrd="0" destOrd="0" parTransId="{40617628-1D49-4E3E-A51F-9D46D2CEEDB3}" sibTransId="{E28252BA-964C-43B2-A022-7AF177AC8F18}"/>
    <dgm:cxn modelId="{BE0C01BB-3F17-4B13-BF2B-8A56BB7034A9}" type="presOf" srcId="{344F5EE1-C8E3-4CE7-A4F7-032712FCED57}" destId="{1D7EAC0E-6D1F-47CF-B367-912DC7CDA820}" srcOrd="0" destOrd="0" presId="urn:microsoft.com/office/officeart/2005/8/layout/vList5"/>
    <dgm:cxn modelId="{169F0EDA-EFFE-4782-9D98-59650BB65BD4}" type="presOf" srcId="{A13CBE00-99CF-4F10-B507-6C9BDA2B8AA7}" destId="{07E3FA27-67F5-4C5E-B4C5-9311D4DB2A1A}" srcOrd="0" destOrd="0" presId="urn:microsoft.com/office/officeart/2005/8/layout/vList5"/>
    <dgm:cxn modelId="{C445914A-74AC-487C-BE21-234DEF5915BD}" type="presParOf" srcId="{1D7EAC0E-6D1F-47CF-B367-912DC7CDA820}" destId="{C0EA44F8-9B22-4B9A-9651-9D1290BC033E}" srcOrd="0" destOrd="0" presId="urn:microsoft.com/office/officeart/2005/8/layout/vList5"/>
    <dgm:cxn modelId="{3B3ADF59-2877-47EE-8D73-F4C09505B8C5}" type="presParOf" srcId="{C0EA44F8-9B22-4B9A-9651-9D1290BC033E}" destId="{75190D50-F51A-478C-9237-5B5E9531E28B}" srcOrd="0" destOrd="0" presId="urn:microsoft.com/office/officeart/2005/8/layout/vList5"/>
    <dgm:cxn modelId="{79A33CB0-74A5-436E-9F82-2AE2B787041F}" type="presParOf" srcId="{C0EA44F8-9B22-4B9A-9651-9D1290BC033E}" destId="{07E3FA27-67F5-4C5E-B4C5-9311D4DB2A1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01906B1A-2753-462A-B228-663436B06AAC}">
      <dgm:prSet/>
      <dgm:spPr/>
      <dgm:t>
        <a:bodyPr/>
        <a:lstStyle/>
        <a:p>
          <a:r>
            <a:rPr lang="en-GB"/>
            <a:t>Provision for additional HAN data items for APC</a:t>
          </a:r>
        </a:p>
      </dgm:t>
    </dgm:pt>
    <dgm:pt modelId="{459DFBF9-2599-482A-ADF7-871B5AA5DFDF}" type="parTrans" cxnId="{1F305700-6292-40C2-B9C6-870B93FF1547}">
      <dgm:prSet/>
      <dgm:spPr/>
      <dgm:t>
        <a:bodyPr/>
        <a:lstStyle/>
        <a:p>
          <a:endParaRPr lang="en-GB"/>
        </a:p>
      </dgm:t>
    </dgm:pt>
    <dgm:pt modelId="{8C71819A-1BE3-47AB-B738-6F9A375B9F9D}" type="sibTrans" cxnId="{1F305700-6292-40C2-B9C6-870B93FF1547}">
      <dgm:prSet/>
      <dgm:spPr/>
      <dgm:t>
        <a:bodyPr/>
        <a:lstStyle/>
        <a:p>
          <a:endParaRPr lang="en-GB"/>
        </a:p>
      </dgm:t>
    </dgm:pt>
    <dgm:pt modelId="{144880FB-6557-487E-BEE1-B3E30CFE75AB}">
      <dgm:prSet/>
      <dgm:spPr/>
      <dgm:t>
        <a:bodyPr/>
        <a:lstStyle/>
        <a:p>
          <a:r>
            <a:rPr lang="en-GB"/>
            <a:t>GBCS and SMETS sets out the requirements for Devices with an APC either as part of the ESME or a Standalone APC (SAPC).</a:t>
          </a:r>
        </a:p>
      </dgm:t>
    </dgm:pt>
    <dgm:pt modelId="{00C3F9DC-0821-48D8-AB77-93B05B83156E}" type="parTrans" cxnId="{CE10A2AC-BE93-441C-BBE0-3D9954BD75B5}">
      <dgm:prSet/>
      <dgm:spPr/>
      <dgm:t>
        <a:bodyPr/>
        <a:lstStyle/>
        <a:p>
          <a:endParaRPr lang="en-GB"/>
        </a:p>
      </dgm:t>
    </dgm:pt>
    <dgm:pt modelId="{9F35E754-92F3-495B-92E9-3A90A67505A5}" type="sibTrans" cxnId="{CE10A2AC-BE93-441C-BBE0-3D9954BD75B5}">
      <dgm:prSet/>
      <dgm:spPr/>
      <dgm:t>
        <a:bodyPr/>
        <a:lstStyle/>
        <a:p>
          <a:endParaRPr lang="en-GB"/>
        </a:p>
      </dgm:t>
    </dgm:pt>
    <dgm:pt modelId="{4FC3B6AC-2F30-4704-8661-4FD399B3BA7F}">
      <dgm:prSet/>
      <dgm:spPr/>
      <dgm:t>
        <a:bodyPr/>
        <a:lstStyle/>
        <a:p>
          <a:r>
            <a:rPr lang="en-GB"/>
            <a:t>ESMEs with APC and SAPCs currently share the Auxiliary Controller Calendar over the HAN</a:t>
          </a:r>
        </a:p>
      </dgm:t>
    </dgm:pt>
    <dgm:pt modelId="{5EF2E855-7DDF-429D-B360-7184FE3F9FA5}" type="parTrans" cxnId="{1D4ABAA9-BC78-4446-B614-03FB5BC22921}">
      <dgm:prSet/>
      <dgm:spPr/>
      <dgm:t>
        <a:bodyPr/>
        <a:lstStyle/>
        <a:p>
          <a:endParaRPr lang="en-GB"/>
        </a:p>
      </dgm:t>
    </dgm:pt>
    <dgm:pt modelId="{F720E9C0-FB33-4E0E-87B7-5E615F4CE97B}" type="sibTrans" cxnId="{1D4ABAA9-BC78-4446-B614-03FB5BC22921}">
      <dgm:prSet/>
      <dgm:spPr/>
      <dgm:t>
        <a:bodyPr/>
        <a:lstStyle/>
        <a:p>
          <a:endParaRPr lang="en-GB"/>
        </a:p>
      </dgm:t>
    </dgm:pt>
    <dgm:pt modelId="{2FDFE306-3BC9-4593-93A9-97B28B501104}">
      <dgm:prSet/>
      <dgm:spPr/>
      <dgm:t>
        <a:bodyPr/>
        <a:lstStyle/>
        <a:p>
          <a:r>
            <a:rPr lang="en-GB"/>
            <a:t>Impact</a:t>
          </a:r>
        </a:p>
      </dgm:t>
    </dgm:pt>
    <dgm:pt modelId="{041C31E2-82A8-47DC-8FE2-7093146C6732}" type="parTrans" cxnId="{162A5C2B-7540-42B7-9553-0760E6944D62}">
      <dgm:prSet/>
      <dgm:spPr/>
      <dgm:t>
        <a:bodyPr/>
        <a:lstStyle/>
        <a:p>
          <a:endParaRPr lang="en-GB"/>
        </a:p>
      </dgm:t>
    </dgm:pt>
    <dgm:pt modelId="{BA11FDE7-0E05-41C2-8292-B57016013063}" type="sibTrans" cxnId="{162A5C2B-7540-42B7-9553-0760E6944D62}">
      <dgm:prSet/>
      <dgm:spPr/>
      <dgm:t>
        <a:bodyPr/>
        <a:lstStyle/>
        <a:p>
          <a:endParaRPr lang="en-GB"/>
        </a:p>
      </dgm:t>
    </dgm:pt>
    <dgm:pt modelId="{F73F9626-C3C1-46A1-8657-B2181DFB0509}">
      <dgm:prSet/>
      <dgm:spPr/>
      <dgm:t>
        <a:bodyPr/>
        <a:lstStyle/>
        <a:p>
          <a:r>
            <a:rPr lang="en-GB"/>
            <a:t>The current drafting of the technical specifications does not include all information that these Devices could share with the Devices on the Home Area Network (HAN).</a:t>
          </a:r>
        </a:p>
      </dgm:t>
    </dgm:pt>
    <dgm:pt modelId="{EDFB11C2-B1A5-4342-8A22-C34FF0824DE2}" type="parTrans" cxnId="{531928C7-EE5B-40C0-A994-ABC8F40B0214}">
      <dgm:prSet/>
      <dgm:spPr/>
      <dgm:t>
        <a:bodyPr/>
        <a:lstStyle/>
        <a:p>
          <a:endParaRPr lang="en-GB"/>
        </a:p>
      </dgm:t>
    </dgm:pt>
    <dgm:pt modelId="{D9E66B1C-4489-4148-8706-DE1BB5AFC15A}" type="sibTrans" cxnId="{531928C7-EE5B-40C0-A994-ABC8F40B0214}">
      <dgm:prSet/>
      <dgm:spPr/>
      <dgm:t>
        <a:bodyPr/>
        <a:lstStyle/>
        <a:p>
          <a:endParaRPr lang="en-GB"/>
        </a:p>
      </dgm:t>
    </dgm:pt>
    <dgm:pt modelId="{C57892AC-8AA8-4D6A-A2F2-B9826247CBDA}">
      <dgm:prSet/>
      <dgm:spPr/>
      <dgm:t>
        <a:bodyPr/>
        <a:lstStyle/>
        <a:p>
          <a:r>
            <a:rPr lang="en-GB"/>
            <a:t>However the mechanism does not fully detail the entries and is therefore not useful</a:t>
          </a:r>
        </a:p>
      </dgm:t>
    </dgm:pt>
    <dgm:pt modelId="{7D7F4D7D-6797-4052-9F78-80A0A310B25D}" type="parTrans" cxnId="{6ADD4132-A370-4ACF-8E81-1610D8DBE1DC}">
      <dgm:prSet/>
      <dgm:spPr/>
      <dgm:t>
        <a:bodyPr/>
        <a:lstStyle/>
        <a:p>
          <a:endParaRPr lang="en-GB"/>
        </a:p>
      </dgm:t>
    </dgm:pt>
    <dgm:pt modelId="{C0741A03-9D69-486E-BDE3-F0D25586E855}" type="sibTrans" cxnId="{6ADD4132-A370-4ACF-8E81-1610D8DBE1DC}">
      <dgm:prSet/>
      <dgm:spPr/>
      <dgm:t>
        <a:bodyPr/>
        <a:lstStyle/>
        <a:p>
          <a:endParaRPr lang="en-GB"/>
        </a:p>
      </dgm:t>
    </dgm:pt>
    <dgm:pt modelId="{BC2854B0-19B9-4362-96B7-2D5963D5168E}">
      <dgm:prSet/>
      <dgm:spPr/>
      <dgm:t>
        <a:bodyPr/>
        <a:lstStyle/>
        <a:p>
          <a:r>
            <a:rPr lang="en-GB"/>
            <a:t>In addition, the Auxiliary Controller [n] State, Limit or Override applied and the use of the Boost button by the consumer are not shared with the HAN</a:t>
          </a:r>
        </a:p>
      </dgm:t>
    </dgm:pt>
    <dgm:pt modelId="{02028ED8-0E2D-41D1-AF9A-DDFA06B8DF7E}" type="parTrans" cxnId="{99C49230-79FA-4D68-AF3E-F2BC7CBEEE46}">
      <dgm:prSet/>
      <dgm:spPr/>
      <dgm:t>
        <a:bodyPr/>
        <a:lstStyle/>
        <a:p>
          <a:endParaRPr lang="en-GB"/>
        </a:p>
      </dgm:t>
    </dgm:pt>
    <dgm:pt modelId="{3E673856-E167-42F0-AC62-A20890726A2A}" type="sibTrans" cxnId="{99C49230-79FA-4D68-AF3E-F2BC7CBEEE46}">
      <dgm:prSet/>
      <dgm:spPr/>
      <dgm:t>
        <a:bodyPr/>
        <a:lstStyle/>
        <a:p>
          <a:endParaRPr lang="en-GB"/>
        </a:p>
      </dgm:t>
    </dgm:pt>
    <dgm:pt modelId="{953E7C82-E18B-4360-AB50-AD1B16F018C2}" type="pres">
      <dgm:prSet presAssocID="{344F5EE1-C8E3-4CE7-A4F7-032712FCED57}" presName="linear" presStyleCnt="0">
        <dgm:presLayoutVars>
          <dgm:dir/>
          <dgm:animLvl val="lvl"/>
          <dgm:resizeHandles val="exact"/>
        </dgm:presLayoutVars>
      </dgm:prSet>
      <dgm:spPr/>
    </dgm:pt>
    <dgm:pt modelId="{646634C8-A819-422D-8379-FDF74EF3CF6D}" type="pres">
      <dgm:prSet presAssocID="{01906B1A-2753-462A-B228-663436B06AAC}" presName="parentLin" presStyleCnt="0"/>
      <dgm:spPr/>
    </dgm:pt>
    <dgm:pt modelId="{408B7F53-70AD-4A61-9438-326AB0C3E7F4}" type="pres">
      <dgm:prSet presAssocID="{01906B1A-2753-462A-B228-663436B06AAC}" presName="parentLeftMargin" presStyleLbl="node1" presStyleIdx="0" presStyleCnt="2"/>
      <dgm:spPr/>
    </dgm:pt>
    <dgm:pt modelId="{1E505C4B-F9C2-4B47-8C08-A1D04E15A120}" type="pres">
      <dgm:prSet presAssocID="{01906B1A-2753-462A-B228-663436B06AAC}" presName="parentText" presStyleLbl="node1" presStyleIdx="0" presStyleCnt="2" custLinFactNeighborY="36312">
        <dgm:presLayoutVars>
          <dgm:chMax val="0"/>
          <dgm:bulletEnabled val="1"/>
        </dgm:presLayoutVars>
      </dgm:prSet>
      <dgm:spPr/>
    </dgm:pt>
    <dgm:pt modelId="{A1F08E89-28DD-4057-96B1-651B0120AB98}" type="pres">
      <dgm:prSet presAssocID="{01906B1A-2753-462A-B228-663436B06AAC}" presName="negativeSpace" presStyleCnt="0"/>
      <dgm:spPr/>
    </dgm:pt>
    <dgm:pt modelId="{DB4CC59B-1B2B-4E86-B8A3-B2339414F134}" type="pres">
      <dgm:prSet presAssocID="{01906B1A-2753-462A-B228-663436B06AAC}" presName="childText" presStyleLbl="conFgAcc1" presStyleIdx="0" presStyleCnt="2" custLinFactY="4683" custLinFactNeighborY="100000">
        <dgm:presLayoutVars>
          <dgm:bulletEnabled val="1"/>
        </dgm:presLayoutVars>
      </dgm:prSet>
      <dgm:spPr/>
    </dgm:pt>
    <dgm:pt modelId="{2791A839-ECEC-4FA8-8314-AA3DC356C697}" type="pres">
      <dgm:prSet presAssocID="{8C71819A-1BE3-47AB-B738-6F9A375B9F9D}" presName="spaceBetweenRectangles" presStyleCnt="0"/>
      <dgm:spPr/>
    </dgm:pt>
    <dgm:pt modelId="{85576C72-D490-4517-A8CD-77525C537A3A}" type="pres">
      <dgm:prSet presAssocID="{2FDFE306-3BC9-4593-93A9-97B28B501104}" presName="parentLin" presStyleCnt="0"/>
      <dgm:spPr/>
    </dgm:pt>
    <dgm:pt modelId="{AF040DAE-F273-4CFE-A3B7-E544965E042C}" type="pres">
      <dgm:prSet presAssocID="{2FDFE306-3BC9-4593-93A9-97B28B501104}" presName="parentLeftMargin" presStyleLbl="node1" presStyleIdx="0" presStyleCnt="2"/>
      <dgm:spPr/>
    </dgm:pt>
    <dgm:pt modelId="{7B430610-C742-4EEB-B757-3930E47AEF3B}" type="pres">
      <dgm:prSet presAssocID="{2FDFE306-3BC9-4593-93A9-97B28B501104}" presName="parentText" presStyleLbl="node1" presStyleIdx="1" presStyleCnt="2">
        <dgm:presLayoutVars>
          <dgm:chMax val="0"/>
          <dgm:bulletEnabled val="1"/>
        </dgm:presLayoutVars>
      </dgm:prSet>
      <dgm:spPr/>
    </dgm:pt>
    <dgm:pt modelId="{2799A276-E442-4BEB-9504-10964EEB3F55}" type="pres">
      <dgm:prSet presAssocID="{2FDFE306-3BC9-4593-93A9-97B28B501104}" presName="negativeSpace" presStyleCnt="0"/>
      <dgm:spPr/>
    </dgm:pt>
    <dgm:pt modelId="{AC182BD0-1AA9-4D68-B6CD-3ADC2E55DC06}" type="pres">
      <dgm:prSet presAssocID="{2FDFE306-3BC9-4593-93A9-97B28B501104}" presName="childText" presStyleLbl="conFgAcc1" presStyleIdx="1" presStyleCnt="2">
        <dgm:presLayoutVars>
          <dgm:bulletEnabled val="1"/>
        </dgm:presLayoutVars>
      </dgm:prSet>
      <dgm:spPr/>
    </dgm:pt>
  </dgm:ptLst>
  <dgm:cxnLst>
    <dgm:cxn modelId="{1F305700-6292-40C2-B9C6-870B93FF1547}" srcId="{344F5EE1-C8E3-4CE7-A4F7-032712FCED57}" destId="{01906B1A-2753-462A-B228-663436B06AAC}" srcOrd="0" destOrd="0" parTransId="{459DFBF9-2599-482A-ADF7-871B5AA5DFDF}" sibTransId="{8C71819A-1BE3-47AB-B738-6F9A375B9F9D}"/>
    <dgm:cxn modelId="{ACDBDB06-57D5-4E86-B778-E664AA72C095}" type="presOf" srcId="{2FDFE306-3BC9-4593-93A9-97B28B501104}" destId="{7B430610-C742-4EEB-B757-3930E47AEF3B}" srcOrd="1" destOrd="0" presId="urn:microsoft.com/office/officeart/2005/8/layout/list1"/>
    <dgm:cxn modelId="{37E7AD12-00D4-4849-8723-B5C06E2A766B}" type="presOf" srcId="{C57892AC-8AA8-4D6A-A2F2-B9826247CBDA}" destId="{AC182BD0-1AA9-4D68-B6CD-3ADC2E55DC06}" srcOrd="0" destOrd="1" presId="urn:microsoft.com/office/officeart/2005/8/layout/list1"/>
    <dgm:cxn modelId="{39C4C129-897B-4D55-A155-51E2C2DD8E8A}" type="presOf" srcId="{01906B1A-2753-462A-B228-663436B06AAC}" destId="{408B7F53-70AD-4A61-9438-326AB0C3E7F4}" srcOrd="0" destOrd="0" presId="urn:microsoft.com/office/officeart/2005/8/layout/list1"/>
    <dgm:cxn modelId="{162A5C2B-7540-42B7-9553-0760E6944D62}" srcId="{344F5EE1-C8E3-4CE7-A4F7-032712FCED57}" destId="{2FDFE306-3BC9-4593-93A9-97B28B501104}" srcOrd="1" destOrd="0" parTransId="{041C31E2-82A8-47DC-8FE2-7093146C6732}" sibTransId="{BA11FDE7-0E05-41C2-8292-B57016013063}"/>
    <dgm:cxn modelId="{99C49230-79FA-4D68-AF3E-F2BC7CBEEE46}" srcId="{2FDFE306-3BC9-4593-93A9-97B28B501104}" destId="{BC2854B0-19B9-4362-96B7-2D5963D5168E}" srcOrd="2" destOrd="0" parTransId="{02028ED8-0E2D-41D1-AF9A-DDFA06B8DF7E}" sibTransId="{3E673856-E167-42F0-AC62-A20890726A2A}"/>
    <dgm:cxn modelId="{6ADD4132-A370-4ACF-8E81-1610D8DBE1DC}" srcId="{2FDFE306-3BC9-4593-93A9-97B28B501104}" destId="{C57892AC-8AA8-4D6A-A2F2-B9826247CBDA}" srcOrd="1" destOrd="0" parTransId="{7D7F4D7D-6797-4052-9F78-80A0A310B25D}" sibTransId="{C0741A03-9D69-486E-BDE3-F0D25586E855}"/>
    <dgm:cxn modelId="{C7C4FA32-5592-4F49-B3AC-BF093567F1A1}" type="presOf" srcId="{4FC3B6AC-2F30-4704-8661-4FD399B3BA7F}" destId="{AC182BD0-1AA9-4D68-B6CD-3ADC2E55DC06}" srcOrd="0" destOrd="0" presId="urn:microsoft.com/office/officeart/2005/8/layout/list1"/>
    <dgm:cxn modelId="{048B9639-EEAC-4BBE-85B9-7D319CAC5A08}" type="presOf" srcId="{144880FB-6557-487E-BEE1-B3E30CFE75AB}" destId="{DB4CC59B-1B2B-4E86-B8A3-B2339414F134}" srcOrd="0" destOrd="0" presId="urn:microsoft.com/office/officeart/2005/8/layout/list1"/>
    <dgm:cxn modelId="{38E54871-7540-479F-ABC2-872F6DE817FD}" type="presOf" srcId="{2FDFE306-3BC9-4593-93A9-97B28B501104}" destId="{AF040DAE-F273-4CFE-A3B7-E544965E042C}" srcOrd="0" destOrd="0" presId="urn:microsoft.com/office/officeart/2005/8/layout/list1"/>
    <dgm:cxn modelId="{F19BFA73-A816-471E-AFAF-C31E095DF255}" type="presOf" srcId="{344F5EE1-C8E3-4CE7-A4F7-032712FCED57}" destId="{953E7C82-E18B-4360-AB50-AD1B16F018C2}" srcOrd="0" destOrd="0" presId="urn:microsoft.com/office/officeart/2005/8/layout/list1"/>
    <dgm:cxn modelId="{BE104C9B-4E8F-4E48-9FBA-CCA4E79DADAB}" type="presOf" srcId="{01906B1A-2753-462A-B228-663436B06AAC}" destId="{1E505C4B-F9C2-4B47-8C08-A1D04E15A120}" srcOrd="1" destOrd="0" presId="urn:microsoft.com/office/officeart/2005/8/layout/list1"/>
    <dgm:cxn modelId="{1D4ABAA9-BC78-4446-B614-03FB5BC22921}" srcId="{2FDFE306-3BC9-4593-93A9-97B28B501104}" destId="{4FC3B6AC-2F30-4704-8661-4FD399B3BA7F}" srcOrd="0" destOrd="0" parTransId="{5EF2E855-7DDF-429D-B360-7184FE3F9FA5}" sibTransId="{F720E9C0-FB33-4E0E-87B7-5E615F4CE97B}"/>
    <dgm:cxn modelId="{CE10A2AC-BE93-441C-BBE0-3D9954BD75B5}" srcId="{01906B1A-2753-462A-B228-663436B06AAC}" destId="{144880FB-6557-487E-BEE1-B3E30CFE75AB}" srcOrd="0" destOrd="0" parTransId="{00C3F9DC-0821-48D8-AB77-93B05B83156E}" sibTransId="{9F35E754-92F3-495B-92E9-3A90A67505A5}"/>
    <dgm:cxn modelId="{531928C7-EE5B-40C0-A994-ABC8F40B0214}" srcId="{01906B1A-2753-462A-B228-663436B06AAC}" destId="{F73F9626-C3C1-46A1-8657-B2181DFB0509}" srcOrd="1" destOrd="0" parTransId="{EDFB11C2-B1A5-4342-8A22-C34FF0824DE2}" sibTransId="{D9E66B1C-4489-4148-8706-DE1BB5AFC15A}"/>
    <dgm:cxn modelId="{D351FCCA-2DA2-434A-B8D1-0A1DA3539C96}" type="presOf" srcId="{BC2854B0-19B9-4362-96B7-2D5963D5168E}" destId="{AC182BD0-1AA9-4D68-B6CD-3ADC2E55DC06}" srcOrd="0" destOrd="2" presId="urn:microsoft.com/office/officeart/2005/8/layout/list1"/>
    <dgm:cxn modelId="{EDF055D8-491C-40CB-8979-B277C37A4882}" type="presOf" srcId="{F73F9626-C3C1-46A1-8657-B2181DFB0509}" destId="{DB4CC59B-1B2B-4E86-B8A3-B2339414F134}" srcOrd="0" destOrd="1" presId="urn:microsoft.com/office/officeart/2005/8/layout/list1"/>
    <dgm:cxn modelId="{F7D35966-CDF7-47FE-B3EA-F2C9D4D48AFA}" type="presParOf" srcId="{953E7C82-E18B-4360-AB50-AD1B16F018C2}" destId="{646634C8-A819-422D-8379-FDF74EF3CF6D}" srcOrd="0" destOrd="0" presId="urn:microsoft.com/office/officeart/2005/8/layout/list1"/>
    <dgm:cxn modelId="{313FB91B-6679-466F-B095-FF2BEE54DE93}" type="presParOf" srcId="{646634C8-A819-422D-8379-FDF74EF3CF6D}" destId="{408B7F53-70AD-4A61-9438-326AB0C3E7F4}" srcOrd="0" destOrd="0" presId="urn:microsoft.com/office/officeart/2005/8/layout/list1"/>
    <dgm:cxn modelId="{C4D31D09-CB13-4325-A2AB-A68FDFE3C092}" type="presParOf" srcId="{646634C8-A819-422D-8379-FDF74EF3CF6D}" destId="{1E505C4B-F9C2-4B47-8C08-A1D04E15A120}" srcOrd="1" destOrd="0" presId="urn:microsoft.com/office/officeart/2005/8/layout/list1"/>
    <dgm:cxn modelId="{71D6D8C5-4094-4A0F-8956-04E690995D33}" type="presParOf" srcId="{953E7C82-E18B-4360-AB50-AD1B16F018C2}" destId="{A1F08E89-28DD-4057-96B1-651B0120AB98}" srcOrd="1" destOrd="0" presId="urn:microsoft.com/office/officeart/2005/8/layout/list1"/>
    <dgm:cxn modelId="{EF090A98-10C5-44CE-B1B1-C7CA63638546}" type="presParOf" srcId="{953E7C82-E18B-4360-AB50-AD1B16F018C2}" destId="{DB4CC59B-1B2B-4E86-B8A3-B2339414F134}" srcOrd="2" destOrd="0" presId="urn:microsoft.com/office/officeart/2005/8/layout/list1"/>
    <dgm:cxn modelId="{23086E72-072E-4FE8-B21E-E3B3FC185329}" type="presParOf" srcId="{953E7C82-E18B-4360-AB50-AD1B16F018C2}" destId="{2791A839-ECEC-4FA8-8314-AA3DC356C697}" srcOrd="3" destOrd="0" presId="urn:microsoft.com/office/officeart/2005/8/layout/list1"/>
    <dgm:cxn modelId="{129697F8-3544-4A1C-A1BA-03307025F6A3}" type="presParOf" srcId="{953E7C82-E18B-4360-AB50-AD1B16F018C2}" destId="{85576C72-D490-4517-A8CD-77525C537A3A}" srcOrd="4" destOrd="0" presId="urn:microsoft.com/office/officeart/2005/8/layout/list1"/>
    <dgm:cxn modelId="{A4910D13-42BC-4D06-96BF-045C548DEDAD}" type="presParOf" srcId="{85576C72-D490-4517-A8CD-77525C537A3A}" destId="{AF040DAE-F273-4CFE-A3B7-E544965E042C}" srcOrd="0" destOrd="0" presId="urn:microsoft.com/office/officeart/2005/8/layout/list1"/>
    <dgm:cxn modelId="{84CC8429-D1E4-4726-A8BC-C853835A1E70}" type="presParOf" srcId="{85576C72-D490-4517-A8CD-77525C537A3A}" destId="{7B430610-C742-4EEB-B757-3930E47AEF3B}" srcOrd="1" destOrd="0" presId="urn:microsoft.com/office/officeart/2005/8/layout/list1"/>
    <dgm:cxn modelId="{89B9D1DD-B40D-4D7C-A630-85483DD24357}" type="presParOf" srcId="{953E7C82-E18B-4360-AB50-AD1B16F018C2}" destId="{2799A276-E442-4BEB-9504-10964EEB3F55}" srcOrd="5" destOrd="0" presId="urn:microsoft.com/office/officeart/2005/8/layout/list1"/>
    <dgm:cxn modelId="{6CE2DBA9-3F16-45FD-9420-404685AB382C}" type="presParOf" srcId="{953E7C82-E18B-4360-AB50-AD1B16F018C2}" destId="{AC182BD0-1AA9-4D68-B6CD-3ADC2E55DC0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93FE8BA3-8262-4CF9-8782-9EB1EBF251CC}">
      <dgm:prSet phldrT="[Text]" custT="1"/>
      <dgm:spPr/>
      <dgm:t>
        <a:bodyPr/>
        <a:lstStyle/>
        <a:p>
          <a:r>
            <a:rPr lang="en-GB" sz="2800"/>
            <a:t>Implementation Approach</a:t>
          </a:r>
        </a:p>
      </dgm:t>
    </dgm:pt>
    <dgm:pt modelId="{A8213F92-0AED-4611-8F2A-4528A503F15C}" type="parTrans" cxnId="{95B2E277-6C99-4CDD-926C-749D800F5850}">
      <dgm:prSet/>
      <dgm:spPr/>
      <dgm:t>
        <a:bodyPr/>
        <a:lstStyle/>
        <a:p>
          <a:endParaRPr lang="en-GB"/>
        </a:p>
      </dgm:t>
    </dgm:pt>
    <dgm:pt modelId="{F0D819A6-5C7A-48AA-B4B9-FB75146FADB0}" type="sibTrans" cxnId="{95B2E277-6C99-4CDD-926C-749D800F5850}">
      <dgm:prSet/>
      <dgm:spPr/>
      <dgm:t>
        <a:bodyPr/>
        <a:lstStyle/>
        <a:p>
          <a:endParaRPr lang="en-GB"/>
        </a:p>
      </dgm:t>
    </dgm:pt>
    <dgm:pt modelId="{D80A4312-B49A-4B5F-985E-82BF53A7C227}">
      <dgm:prSet phldrT="[Text]" custT="1"/>
      <dgm:spPr/>
      <dgm:t>
        <a:bodyPr/>
        <a:lstStyle/>
        <a:p>
          <a:r>
            <a:rPr lang="en-GB" sz="2800"/>
            <a:t>Legal text</a:t>
          </a:r>
        </a:p>
      </dgm:t>
    </dgm:pt>
    <dgm:pt modelId="{8E6F376A-3436-4F37-BB0D-61822241139D}" type="parTrans" cxnId="{C0E24752-1D6F-4718-AC80-52563BABAD00}">
      <dgm:prSet/>
      <dgm:spPr/>
      <dgm:t>
        <a:bodyPr/>
        <a:lstStyle/>
        <a:p>
          <a:endParaRPr lang="en-GB"/>
        </a:p>
      </dgm:t>
    </dgm:pt>
    <dgm:pt modelId="{DE394143-D031-42C8-8666-0544A12F2E39}" type="sibTrans" cxnId="{C0E24752-1D6F-4718-AC80-52563BABAD00}">
      <dgm:prSet/>
      <dgm:spPr/>
      <dgm:t>
        <a:bodyPr/>
        <a:lstStyle/>
        <a:p>
          <a:endParaRPr lang="en-GB"/>
        </a:p>
      </dgm:t>
    </dgm:pt>
    <dgm:pt modelId="{56D9533B-80C0-4E58-B54D-3BB4C5E96FCA}">
      <dgm:prSet phldrT="[Text]"/>
      <dgm:spPr/>
      <dgm:t>
        <a:bodyPr/>
        <a:lstStyle/>
        <a:p>
          <a:r>
            <a:rPr lang="en-GB"/>
            <a:t>Does the Working Group have any comments about the draft legal text included?  </a:t>
          </a:r>
        </a:p>
      </dgm:t>
    </dgm:pt>
    <dgm:pt modelId="{F3037052-805B-4460-AE32-5FDDBD377776}" type="parTrans" cxnId="{DA8B5BB6-8CB1-47FB-B980-A16544276249}">
      <dgm:prSet/>
      <dgm:spPr/>
      <dgm:t>
        <a:bodyPr/>
        <a:lstStyle/>
        <a:p>
          <a:endParaRPr lang="en-GB"/>
        </a:p>
      </dgm:t>
    </dgm:pt>
    <dgm:pt modelId="{B50006BB-B18F-4B65-B5C4-39D0BCD4F0B9}" type="sibTrans" cxnId="{DA8B5BB6-8CB1-47FB-B980-A16544276249}">
      <dgm:prSet/>
      <dgm:spPr/>
      <dgm:t>
        <a:bodyPr/>
        <a:lstStyle/>
        <a:p>
          <a:endParaRPr lang="en-GB"/>
        </a:p>
      </dgm:t>
    </dgm:pt>
    <dgm:pt modelId="{3863639D-CCF8-4DB2-8792-66DFEAA6B00E}">
      <dgm:prSet phldrT="[Text]"/>
      <dgm:spPr/>
      <dgm:t>
        <a:bodyPr/>
        <a:lstStyle/>
        <a:p>
          <a:r>
            <a:rPr lang="en-GB"/>
            <a:t>Legal text defined by TSIRS as part of the IRP development </a:t>
          </a:r>
        </a:p>
      </dgm:t>
    </dgm:pt>
    <dgm:pt modelId="{3E43B900-3118-4750-A25B-7C462AC52A9A}" type="parTrans" cxnId="{7A14D547-408D-4D9A-8889-F153564E4539}">
      <dgm:prSet/>
      <dgm:spPr/>
      <dgm:t>
        <a:bodyPr/>
        <a:lstStyle/>
        <a:p>
          <a:endParaRPr lang="en-GB"/>
        </a:p>
      </dgm:t>
    </dgm:pt>
    <dgm:pt modelId="{96DB8C33-5276-41D1-B970-2386C73B58F7}" type="sibTrans" cxnId="{7A14D547-408D-4D9A-8889-F153564E4539}">
      <dgm:prSet/>
      <dgm:spPr/>
      <dgm:t>
        <a:bodyPr/>
        <a:lstStyle/>
        <a:p>
          <a:endParaRPr lang="en-GB"/>
        </a:p>
      </dgm:t>
    </dgm:pt>
    <dgm:pt modelId="{7A76D15E-1F8C-4305-9B1C-953D77A85B12}">
      <dgm:prSet phldrT="[Text]"/>
      <dgm:spPr/>
      <dgm:t>
        <a:bodyPr/>
        <a:lstStyle/>
        <a:p>
          <a:r>
            <a:rPr lang="en-GB"/>
            <a:t>November 2022</a:t>
          </a:r>
        </a:p>
      </dgm:t>
    </dgm:pt>
    <dgm:pt modelId="{4FD3A499-6B8B-42F3-976B-6C6506EBE2C1}" type="parTrans" cxnId="{43B62BDB-4709-4B2C-92D4-761DE9D3ABB7}">
      <dgm:prSet/>
      <dgm:spPr/>
      <dgm:t>
        <a:bodyPr/>
        <a:lstStyle/>
        <a:p>
          <a:endParaRPr lang="en-GB"/>
        </a:p>
      </dgm:t>
    </dgm:pt>
    <dgm:pt modelId="{50DCCF06-F773-4B57-8E06-BA3A1218C4DF}" type="sibTrans" cxnId="{43B62BDB-4709-4B2C-92D4-761DE9D3ABB7}">
      <dgm:prSet/>
      <dgm:spPr/>
      <dgm:t>
        <a:bodyPr/>
        <a:lstStyle/>
        <a:p>
          <a:endParaRPr lang="en-GB"/>
        </a:p>
      </dgm:t>
    </dgm:pt>
    <dgm:pt modelId="{3FD208B1-305F-4C0E-8DF8-60D9BB410052}">
      <dgm:prSet phldrT="[Text]"/>
      <dgm:spPr/>
      <dgm:t>
        <a:bodyPr/>
        <a:lstStyle/>
        <a:p>
          <a:r>
            <a:rPr lang="en-GB"/>
            <a:t>Dependent on decision by end of June 2022 </a:t>
          </a:r>
        </a:p>
      </dgm:t>
    </dgm:pt>
    <dgm:pt modelId="{8AD12048-3A96-42B4-A351-8886232C49EA}" type="parTrans" cxnId="{A3CC4F3F-D6A7-4514-A0B9-2C1BB53AD335}">
      <dgm:prSet/>
      <dgm:spPr/>
      <dgm:t>
        <a:bodyPr/>
        <a:lstStyle/>
        <a:p>
          <a:endParaRPr lang="en-GB"/>
        </a:p>
      </dgm:t>
    </dgm:pt>
    <dgm:pt modelId="{444CB964-8FD7-46B4-8340-491217E8488A}" type="sibTrans" cxnId="{A3CC4F3F-D6A7-4514-A0B9-2C1BB53AD335}">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6E11AB77-0748-4DC7-A6EE-CD53EE71798D}" type="pres">
      <dgm:prSet presAssocID="{D80A4312-B49A-4B5F-985E-82BF53A7C227}" presName="parentLin" presStyleCnt="0"/>
      <dgm:spPr/>
    </dgm:pt>
    <dgm:pt modelId="{9FD2B122-AE4B-4BCD-A8A4-8C945BA4C0B4}" type="pres">
      <dgm:prSet presAssocID="{D80A4312-B49A-4B5F-985E-82BF53A7C227}" presName="parentLeftMargin" presStyleLbl="node1" presStyleIdx="0" presStyleCnt="2"/>
      <dgm:spPr/>
    </dgm:pt>
    <dgm:pt modelId="{94BD7CD3-88FC-4274-833D-4EB4C62640F5}" type="pres">
      <dgm:prSet presAssocID="{D80A4312-B49A-4B5F-985E-82BF53A7C227}" presName="parentText" presStyleLbl="node1" presStyleIdx="0" presStyleCnt="2">
        <dgm:presLayoutVars>
          <dgm:chMax val="0"/>
          <dgm:bulletEnabled val="1"/>
        </dgm:presLayoutVars>
      </dgm:prSet>
      <dgm:spPr/>
    </dgm:pt>
    <dgm:pt modelId="{BA29AC11-B1D3-48E2-A3B9-35A9BCC5AE4F}" type="pres">
      <dgm:prSet presAssocID="{D80A4312-B49A-4B5F-985E-82BF53A7C227}" presName="negativeSpace" presStyleCnt="0"/>
      <dgm:spPr/>
    </dgm:pt>
    <dgm:pt modelId="{05C5D442-A5B8-4139-AABB-DE2DC8753939}" type="pres">
      <dgm:prSet presAssocID="{D80A4312-B49A-4B5F-985E-82BF53A7C227}" presName="childText" presStyleLbl="conFgAcc1" presStyleIdx="0" presStyleCnt="2">
        <dgm:presLayoutVars>
          <dgm:bulletEnabled val="1"/>
        </dgm:presLayoutVars>
      </dgm:prSet>
      <dgm:spPr/>
    </dgm:pt>
    <dgm:pt modelId="{1D3C8B28-E401-4EBF-96BE-45D16C49ECE6}" type="pres">
      <dgm:prSet presAssocID="{DE394143-D031-42C8-8666-0544A12F2E39}" presName="spaceBetweenRectangles" presStyleCnt="0"/>
      <dgm:spPr/>
    </dgm:pt>
    <dgm:pt modelId="{51AEA1FF-6D34-4D22-B905-EBC796110FC5}" type="pres">
      <dgm:prSet presAssocID="{93FE8BA3-8262-4CF9-8782-9EB1EBF251CC}" presName="parentLin" presStyleCnt="0"/>
      <dgm:spPr/>
    </dgm:pt>
    <dgm:pt modelId="{EC68E062-B0D9-4ED2-B0D3-6FAECF86D6D1}" type="pres">
      <dgm:prSet presAssocID="{93FE8BA3-8262-4CF9-8782-9EB1EBF251CC}" presName="parentLeftMargin" presStyleLbl="node1" presStyleIdx="0" presStyleCnt="2"/>
      <dgm:spPr/>
    </dgm:pt>
    <dgm:pt modelId="{59D9A466-D0FE-4AE6-853B-7EC837BE46D4}" type="pres">
      <dgm:prSet presAssocID="{93FE8BA3-8262-4CF9-8782-9EB1EBF251CC}" presName="parentText" presStyleLbl="node1" presStyleIdx="1" presStyleCnt="2">
        <dgm:presLayoutVars>
          <dgm:chMax val="0"/>
          <dgm:bulletEnabled val="1"/>
        </dgm:presLayoutVars>
      </dgm:prSet>
      <dgm:spPr/>
    </dgm:pt>
    <dgm:pt modelId="{CF07043C-F114-4483-84DC-21FE6168D835}" type="pres">
      <dgm:prSet presAssocID="{93FE8BA3-8262-4CF9-8782-9EB1EBF251CC}" presName="negativeSpace" presStyleCnt="0"/>
      <dgm:spPr/>
    </dgm:pt>
    <dgm:pt modelId="{29B970CC-95E9-4318-BE08-9ED6ACB82A8A}" type="pres">
      <dgm:prSet presAssocID="{93FE8BA3-8262-4CF9-8782-9EB1EBF251CC}" presName="childText" presStyleLbl="conFgAcc1" presStyleIdx="1" presStyleCnt="2" custLinFactNeighborX="-38851" custLinFactNeighborY="34225">
        <dgm:presLayoutVars>
          <dgm:bulletEnabled val="1"/>
        </dgm:presLayoutVars>
      </dgm:prSet>
      <dgm:spPr/>
    </dgm:pt>
  </dgm:ptLst>
  <dgm:cxnLst>
    <dgm:cxn modelId="{769B5703-A3C1-49E4-867C-2FE27C1F99E5}" type="presOf" srcId="{56D9533B-80C0-4E58-B54D-3BB4C5E96FCA}" destId="{05C5D442-A5B8-4139-AABB-DE2DC8753939}" srcOrd="0" destOrd="1" presId="urn:microsoft.com/office/officeart/2005/8/layout/list1"/>
    <dgm:cxn modelId="{CAF7EE0B-2E1E-4B92-A1D9-BD1D5EE092B4}" type="presOf" srcId="{93FE8BA3-8262-4CF9-8782-9EB1EBF251CC}" destId="{59D9A466-D0FE-4AE6-853B-7EC837BE46D4}" srcOrd="1" destOrd="0" presId="urn:microsoft.com/office/officeart/2005/8/layout/list1"/>
    <dgm:cxn modelId="{CE64920E-7B4F-403B-B88B-1B5095A5682C}" type="presOf" srcId="{344F5EE1-C8E3-4CE7-A4F7-032712FCED57}" destId="{0AAF5DF6-AE3E-4315-9A3A-094CD3607CF9}" srcOrd="0" destOrd="0" presId="urn:microsoft.com/office/officeart/2005/8/layout/list1"/>
    <dgm:cxn modelId="{A90FA61F-793F-44A3-85D2-B932C571EF7A}" type="presOf" srcId="{D80A4312-B49A-4B5F-985E-82BF53A7C227}" destId="{94BD7CD3-88FC-4274-833D-4EB4C62640F5}" srcOrd="1" destOrd="0" presId="urn:microsoft.com/office/officeart/2005/8/layout/list1"/>
    <dgm:cxn modelId="{8AFA643C-F5A6-4E5B-8F1F-30F334EF0B1C}" type="presOf" srcId="{D80A4312-B49A-4B5F-985E-82BF53A7C227}" destId="{9FD2B122-AE4B-4BCD-A8A4-8C945BA4C0B4}" srcOrd="0" destOrd="0" presId="urn:microsoft.com/office/officeart/2005/8/layout/list1"/>
    <dgm:cxn modelId="{A3CC4F3F-D6A7-4514-A0B9-2C1BB53AD335}" srcId="{93FE8BA3-8262-4CF9-8782-9EB1EBF251CC}" destId="{3FD208B1-305F-4C0E-8DF8-60D9BB410052}" srcOrd="1" destOrd="0" parTransId="{8AD12048-3A96-42B4-A351-8886232C49EA}" sibTransId="{444CB964-8FD7-46B4-8340-491217E8488A}"/>
    <dgm:cxn modelId="{88A66047-1942-4BE4-B890-6826685C9A12}" type="presOf" srcId="{93FE8BA3-8262-4CF9-8782-9EB1EBF251CC}" destId="{EC68E062-B0D9-4ED2-B0D3-6FAECF86D6D1}" srcOrd="0" destOrd="0" presId="urn:microsoft.com/office/officeart/2005/8/layout/list1"/>
    <dgm:cxn modelId="{7A14D547-408D-4D9A-8889-F153564E4539}" srcId="{D80A4312-B49A-4B5F-985E-82BF53A7C227}" destId="{3863639D-CCF8-4DB2-8792-66DFEAA6B00E}" srcOrd="0" destOrd="0" parTransId="{3E43B900-3118-4750-A25B-7C462AC52A9A}" sibTransId="{96DB8C33-5276-41D1-B970-2386C73B58F7}"/>
    <dgm:cxn modelId="{C0E24752-1D6F-4718-AC80-52563BABAD00}" srcId="{344F5EE1-C8E3-4CE7-A4F7-032712FCED57}" destId="{D80A4312-B49A-4B5F-985E-82BF53A7C227}" srcOrd="0" destOrd="0" parTransId="{8E6F376A-3436-4F37-BB0D-61822241139D}" sibTransId="{DE394143-D031-42C8-8666-0544A12F2E39}"/>
    <dgm:cxn modelId="{EDA2EC73-B364-4AC8-B821-D336D63B3472}" type="presOf" srcId="{3FD208B1-305F-4C0E-8DF8-60D9BB410052}" destId="{29B970CC-95E9-4318-BE08-9ED6ACB82A8A}" srcOrd="0" destOrd="1" presId="urn:microsoft.com/office/officeart/2005/8/layout/list1"/>
    <dgm:cxn modelId="{95B2E277-6C99-4CDD-926C-749D800F5850}" srcId="{344F5EE1-C8E3-4CE7-A4F7-032712FCED57}" destId="{93FE8BA3-8262-4CF9-8782-9EB1EBF251CC}" srcOrd="1" destOrd="0" parTransId="{A8213F92-0AED-4611-8F2A-4528A503F15C}" sibTransId="{F0D819A6-5C7A-48AA-B4B9-FB75146FADB0}"/>
    <dgm:cxn modelId="{DA8B5BB6-8CB1-47FB-B980-A16544276249}" srcId="{D80A4312-B49A-4B5F-985E-82BF53A7C227}" destId="{56D9533B-80C0-4E58-B54D-3BB4C5E96FCA}" srcOrd="1" destOrd="0" parTransId="{F3037052-805B-4460-AE32-5FDDBD377776}" sibTransId="{B50006BB-B18F-4B65-B5C4-39D0BCD4F0B9}"/>
    <dgm:cxn modelId="{4F70EACF-29C4-448F-9DC4-C2A9F7D52B03}" type="presOf" srcId="{7A76D15E-1F8C-4305-9B1C-953D77A85B12}" destId="{29B970CC-95E9-4318-BE08-9ED6ACB82A8A}" srcOrd="0" destOrd="0" presId="urn:microsoft.com/office/officeart/2005/8/layout/list1"/>
    <dgm:cxn modelId="{43B62BDB-4709-4B2C-92D4-761DE9D3ABB7}" srcId="{93FE8BA3-8262-4CF9-8782-9EB1EBF251CC}" destId="{7A76D15E-1F8C-4305-9B1C-953D77A85B12}" srcOrd="0" destOrd="0" parTransId="{4FD3A499-6B8B-42F3-976B-6C6506EBE2C1}" sibTransId="{50DCCF06-F773-4B57-8E06-BA3A1218C4DF}"/>
    <dgm:cxn modelId="{99A7A9E1-BF43-4806-9806-104B25D7C9E3}" type="presOf" srcId="{3863639D-CCF8-4DB2-8792-66DFEAA6B00E}" destId="{05C5D442-A5B8-4139-AABB-DE2DC8753939}" srcOrd="0" destOrd="0" presId="urn:microsoft.com/office/officeart/2005/8/layout/list1"/>
    <dgm:cxn modelId="{9326749B-C60A-4BC3-96F9-CDEC7CC377C5}" type="presParOf" srcId="{0AAF5DF6-AE3E-4315-9A3A-094CD3607CF9}" destId="{6E11AB77-0748-4DC7-A6EE-CD53EE71798D}" srcOrd="0" destOrd="0" presId="urn:microsoft.com/office/officeart/2005/8/layout/list1"/>
    <dgm:cxn modelId="{CAD3DC64-1317-42CA-95FC-4A01DC60683A}" type="presParOf" srcId="{6E11AB77-0748-4DC7-A6EE-CD53EE71798D}" destId="{9FD2B122-AE4B-4BCD-A8A4-8C945BA4C0B4}" srcOrd="0" destOrd="0" presId="urn:microsoft.com/office/officeart/2005/8/layout/list1"/>
    <dgm:cxn modelId="{EC45A3D0-553E-4CCC-80B3-5D9897CCBD73}" type="presParOf" srcId="{6E11AB77-0748-4DC7-A6EE-CD53EE71798D}" destId="{94BD7CD3-88FC-4274-833D-4EB4C62640F5}" srcOrd="1" destOrd="0" presId="urn:microsoft.com/office/officeart/2005/8/layout/list1"/>
    <dgm:cxn modelId="{E7715E8D-8D8E-4804-B4F9-9CC4C55764FD}" type="presParOf" srcId="{0AAF5DF6-AE3E-4315-9A3A-094CD3607CF9}" destId="{BA29AC11-B1D3-48E2-A3B9-35A9BCC5AE4F}" srcOrd="1" destOrd="0" presId="urn:microsoft.com/office/officeart/2005/8/layout/list1"/>
    <dgm:cxn modelId="{F67273E0-EF18-49EE-B392-582124351A1C}" type="presParOf" srcId="{0AAF5DF6-AE3E-4315-9A3A-094CD3607CF9}" destId="{05C5D442-A5B8-4139-AABB-DE2DC8753939}" srcOrd="2" destOrd="0" presId="urn:microsoft.com/office/officeart/2005/8/layout/list1"/>
    <dgm:cxn modelId="{FC641715-59F7-4947-8F16-A19F966BF7C9}" type="presParOf" srcId="{0AAF5DF6-AE3E-4315-9A3A-094CD3607CF9}" destId="{1D3C8B28-E401-4EBF-96BE-45D16C49ECE6}" srcOrd="3" destOrd="0" presId="urn:microsoft.com/office/officeart/2005/8/layout/list1"/>
    <dgm:cxn modelId="{A87EDE94-0712-40DB-888D-9F384433D066}" type="presParOf" srcId="{0AAF5DF6-AE3E-4315-9A3A-094CD3607CF9}" destId="{51AEA1FF-6D34-4D22-B905-EBC796110FC5}" srcOrd="4" destOrd="0" presId="urn:microsoft.com/office/officeart/2005/8/layout/list1"/>
    <dgm:cxn modelId="{A7A87B7C-E98B-4B5C-B6E1-5658D41F3CE0}" type="presParOf" srcId="{51AEA1FF-6D34-4D22-B905-EBC796110FC5}" destId="{EC68E062-B0D9-4ED2-B0D3-6FAECF86D6D1}" srcOrd="0" destOrd="0" presId="urn:microsoft.com/office/officeart/2005/8/layout/list1"/>
    <dgm:cxn modelId="{06AAC963-7061-478B-8EF6-661ACA769534}" type="presParOf" srcId="{51AEA1FF-6D34-4D22-B905-EBC796110FC5}" destId="{59D9A466-D0FE-4AE6-853B-7EC837BE46D4}" srcOrd="1" destOrd="0" presId="urn:microsoft.com/office/officeart/2005/8/layout/list1"/>
    <dgm:cxn modelId="{7672B752-3785-4D0B-AE98-32628E92A79E}" type="presParOf" srcId="{0AAF5DF6-AE3E-4315-9A3A-094CD3607CF9}" destId="{CF07043C-F114-4483-84DC-21FE6168D835}" srcOrd="5" destOrd="0" presId="urn:microsoft.com/office/officeart/2005/8/layout/list1"/>
    <dgm:cxn modelId="{2CECCFD4-178F-46D8-B7A5-2E8AD7521737}" type="presParOf" srcId="{0AAF5DF6-AE3E-4315-9A3A-094CD3607CF9}" destId="{29B970CC-95E9-4318-BE08-9ED6ACB82A8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B67DEE60-145B-4CA5-9FE9-E676234DCCCA}">
      <dgm:prSet phldrT="[Text]" custT="1"/>
      <dgm:spPr/>
      <dgm:t>
        <a:bodyPr/>
        <a:lstStyle/>
        <a:p>
          <a:r>
            <a:rPr lang="en-GB" sz="2400"/>
            <a:t>SEC Objectives</a:t>
          </a:r>
        </a:p>
      </dgm:t>
    </dgm:pt>
    <dgm:pt modelId="{59438402-CB56-4344-ABBB-84F33275CDFB}" type="parTrans" cxnId="{E7347A65-719B-4D67-B352-35011EDD15A7}">
      <dgm:prSet/>
      <dgm:spPr/>
      <dgm:t>
        <a:bodyPr/>
        <a:lstStyle/>
        <a:p>
          <a:endParaRPr lang="en-GB"/>
        </a:p>
      </dgm:t>
    </dgm:pt>
    <dgm:pt modelId="{F3C81324-6BA9-4BFC-8430-4335B3CCCE74}" type="sibTrans" cxnId="{E7347A65-719B-4D67-B352-35011EDD15A7}">
      <dgm:prSet/>
      <dgm:spPr/>
      <dgm:t>
        <a:bodyPr/>
        <a:lstStyle/>
        <a:p>
          <a:endParaRPr lang="en-GB"/>
        </a:p>
      </dgm:t>
    </dgm:pt>
    <dgm:pt modelId="{4D38B763-F180-44E2-B352-D1BB23BCF1E0}">
      <dgm:prSet phldrT="[Text]" custT="1"/>
      <dgm:spPr/>
      <dgm:t>
        <a:bodyPr/>
        <a:lstStyle/>
        <a:p>
          <a:r>
            <a:rPr lang="en-GB" sz="2200"/>
            <a:t>Proposer believes this better facilitates SEC Objective (a) </a:t>
          </a:r>
        </a:p>
      </dgm:t>
    </dgm:pt>
    <dgm:pt modelId="{798BEADB-3284-47E4-9DE5-728B9C9ABD1D}" type="parTrans" cxnId="{73840F81-E208-4427-ABB8-A0803AE005B8}">
      <dgm:prSet/>
      <dgm:spPr/>
      <dgm:t>
        <a:bodyPr/>
        <a:lstStyle/>
        <a:p>
          <a:endParaRPr lang="en-GB"/>
        </a:p>
      </dgm:t>
    </dgm:pt>
    <dgm:pt modelId="{D4D8D229-D4EC-423A-8605-C662C4F2D39D}" type="sibTrans" cxnId="{73840F81-E208-4427-ABB8-A0803AE005B8}">
      <dgm:prSet/>
      <dgm:spPr/>
      <dgm:t>
        <a:bodyPr/>
        <a:lstStyle/>
        <a:p>
          <a:endParaRPr lang="en-GB"/>
        </a:p>
      </dgm:t>
    </dgm:pt>
    <dgm:pt modelId="{D80A4312-B49A-4B5F-985E-82BF53A7C227}">
      <dgm:prSet phldrT="[Text]" custT="1"/>
      <dgm:spPr/>
      <dgm:t>
        <a:bodyPr/>
        <a:lstStyle/>
        <a:p>
          <a:r>
            <a:rPr lang="en-GB" sz="2400"/>
            <a:t>Consumer benefits</a:t>
          </a:r>
        </a:p>
      </dgm:t>
    </dgm:pt>
    <dgm:pt modelId="{8E6F376A-3436-4F37-BB0D-61822241139D}" type="parTrans" cxnId="{C0E24752-1D6F-4718-AC80-52563BABAD00}">
      <dgm:prSet/>
      <dgm:spPr/>
      <dgm:t>
        <a:bodyPr/>
        <a:lstStyle/>
        <a:p>
          <a:endParaRPr lang="en-GB"/>
        </a:p>
      </dgm:t>
    </dgm:pt>
    <dgm:pt modelId="{DE394143-D031-42C8-8666-0544A12F2E39}" type="sibTrans" cxnId="{C0E24752-1D6F-4718-AC80-52563BABAD00}">
      <dgm:prSet/>
      <dgm:spPr/>
      <dgm:t>
        <a:bodyPr/>
        <a:lstStyle/>
        <a:p>
          <a:endParaRPr lang="en-GB"/>
        </a:p>
      </dgm:t>
    </dgm:pt>
    <dgm:pt modelId="{56D9533B-80C0-4E58-B54D-3BB4C5E96FCA}">
      <dgm:prSet phldrT="[Text]" custT="1"/>
      <dgm:spPr/>
      <dgm:t>
        <a:bodyPr/>
        <a:lstStyle/>
        <a:p>
          <a:r>
            <a:rPr lang="en-GB" sz="2200"/>
            <a:t>For CRP630 consumers will benefit from having the additional data items shared over the HAN to connected Devices</a:t>
          </a:r>
        </a:p>
      </dgm:t>
    </dgm:pt>
    <dgm:pt modelId="{F3037052-805B-4460-AE32-5FDDBD377776}" type="parTrans" cxnId="{DA8B5BB6-8CB1-47FB-B980-A16544276249}">
      <dgm:prSet/>
      <dgm:spPr/>
      <dgm:t>
        <a:bodyPr/>
        <a:lstStyle/>
        <a:p>
          <a:endParaRPr lang="en-GB"/>
        </a:p>
      </dgm:t>
    </dgm:pt>
    <dgm:pt modelId="{B50006BB-B18F-4B65-B5C4-39D0BCD4F0B9}" type="sibTrans" cxnId="{DA8B5BB6-8CB1-47FB-B980-A16544276249}">
      <dgm:prSet/>
      <dgm:spPr/>
      <dgm:t>
        <a:bodyPr/>
        <a:lstStyle/>
        <a:p>
          <a:endParaRPr lang="en-GB"/>
        </a:p>
      </dgm:t>
    </dgm:pt>
    <dgm:pt modelId="{0F0D85BD-D023-4BAB-9DCF-515BA6EAFB21}">
      <dgm:prSet phldrT="[Text]"/>
      <dgm:spPr/>
      <dgm:t>
        <a:bodyPr/>
        <a:lstStyle/>
        <a:p>
          <a:r>
            <a:rPr lang="en-GB"/>
            <a:t>Impacts and costs </a:t>
          </a:r>
        </a:p>
      </dgm:t>
    </dgm:pt>
    <dgm:pt modelId="{A8179F52-93A3-41DB-A328-D0D15FDEF863}" type="parTrans" cxnId="{E02AA22F-6B26-426A-AAB6-6312F90ED662}">
      <dgm:prSet/>
      <dgm:spPr/>
      <dgm:t>
        <a:bodyPr/>
        <a:lstStyle/>
        <a:p>
          <a:endParaRPr lang="en-GB"/>
        </a:p>
      </dgm:t>
    </dgm:pt>
    <dgm:pt modelId="{0BB61BDA-831A-4741-8E01-4569B7A33358}" type="sibTrans" cxnId="{E02AA22F-6B26-426A-AAB6-6312F90ED662}">
      <dgm:prSet/>
      <dgm:spPr/>
      <dgm:t>
        <a:bodyPr/>
        <a:lstStyle/>
        <a:p>
          <a:endParaRPr lang="en-GB"/>
        </a:p>
      </dgm:t>
    </dgm:pt>
    <dgm:pt modelId="{03327F0C-1DCB-4074-B130-EC153EA444D1}">
      <dgm:prSet phldrT="[Text]" custT="1"/>
      <dgm:spPr/>
      <dgm:t>
        <a:bodyPr/>
        <a:lstStyle/>
        <a:p>
          <a:r>
            <a:rPr lang="en-GB" sz="2200"/>
            <a:t>No DCC costs </a:t>
          </a:r>
        </a:p>
      </dgm:t>
    </dgm:pt>
    <dgm:pt modelId="{2E6B81D1-A3DB-431E-8B53-2C031FC919C1}" type="parTrans" cxnId="{9408F1F3-2E66-48FB-9476-B66B9566B2D2}">
      <dgm:prSet/>
      <dgm:spPr/>
      <dgm:t>
        <a:bodyPr/>
        <a:lstStyle/>
        <a:p>
          <a:endParaRPr lang="en-GB"/>
        </a:p>
      </dgm:t>
    </dgm:pt>
    <dgm:pt modelId="{62A0AC10-9055-471E-ACFC-6F9FABE7B623}" type="sibTrans" cxnId="{9408F1F3-2E66-48FB-9476-B66B9566B2D2}">
      <dgm:prSet/>
      <dgm:spPr/>
      <dgm:t>
        <a:bodyPr/>
        <a:lstStyle/>
        <a:p>
          <a:endParaRPr lang="en-GB"/>
        </a:p>
      </dgm:t>
    </dgm:pt>
    <dgm:pt modelId="{FFFCA87E-BF18-4446-9800-2CF779E6300F}">
      <dgm:prSet phldrT="[Text]" custT="1"/>
      <dgm:spPr/>
      <dgm:t>
        <a:bodyPr/>
        <a:lstStyle/>
        <a:p>
          <a:r>
            <a:rPr lang="en-GB" sz="2200"/>
            <a:t>Will other SEC Parties incur costs from these changes? </a:t>
          </a:r>
        </a:p>
      </dgm:t>
    </dgm:pt>
    <dgm:pt modelId="{52A2F558-6561-4558-BA93-8E7F89C570B9}" type="parTrans" cxnId="{A3E03F3D-AD2E-47E0-A096-A49096A12B4C}">
      <dgm:prSet/>
      <dgm:spPr/>
    </dgm:pt>
    <dgm:pt modelId="{A4778F35-F2B9-4EFF-8A0B-F898673F63B9}" type="sibTrans" cxnId="{A3E03F3D-AD2E-47E0-A096-A49096A12B4C}">
      <dgm:prSet/>
      <dgm:spPr/>
    </dgm:pt>
    <dgm:pt modelId="{0AAF5DF6-AE3E-4315-9A3A-094CD3607CF9}" type="pres">
      <dgm:prSet presAssocID="{344F5EE1-C8E3-4CE7-A4F7-032712FCED57}" presName="linear" presStyleCnt="0">
        <dgm:presLayoutVars>
          <dgm:dir/>
          <dgm:animLvl val="lvl"/>
          <dgm:resizeHandles val="exact"/>
        </dgm:presLayoutVars>
      </dgm:prSet>
      <dgm:spPr/>
    </dgm:pt>
    <dgm:pt modelId="{6E11AB77-0748-4DC7-A6EE-CD53EE71798D}" type="pres">
      <dgm:prSet presAssocID="{D80A4312-B49A-4B5F-985E-82BF53A7C227}" presName="parentLin" presStyleCnt="0"/>
      <dgm:spPr/>
    </dgm:pt>
    <dgm:pt modelId="{9FD2B122-AE4B-4BCD-A8A4-8C945BA4C0B4}" type="pres">
      <dgm:prSet presAssocID="{D80A4312-B49A-4B5F-985E-82BF53A7C227}" presName="parentLeftMargin" presStyleLbl="node1" presStyleIdx="0" presStyleCnt="3"/>
      <dgm:spPr/>
    </dgm:pt>
    <dgm:pt modelId="{94BD7CD3-88FC-4274-833D-4EB4C62640F5}" type="pres">
      <dgm:prSet presAssocID="{D80A4312-B49A-4B5F-985E-82BF53A7C227}" presName="parentText" presStyleLbl="node1" presStyleIdx="0" presStyleCnt="3">
        <dgm:presLayoutVars>
          <dgm:chMax val="0"/>
          <dgm:bulletEnabled val="1"/>
        </dgm:presLayoutVars>
      </dgm:prSet>
      <dgm:spPr/>
    </dgm:pt>
    <dgm:pt modelId="{BA29AC11-B1D3-48E2-A3B9-35A9BCC5AE4F}" type="pres">
      <dgm:prSet presAssocID="{D80A4312-B49A-4B5F-985E-82BF53A7C227}" presName="negativeSpace" presStyleCnt="0"/>
      <dgm:spPr/>
    </dgm:pt>
    <dgm:pt modelId="{05C5D442-A5B8-4139-AABB-DE2DC8753939}" type="pres">
      <dgm:prSet presAssocID="{D80A4312-B49A-4B5F-985E-82BF53A7C227}" presName="childText" presStyleLbl="conFgAcc1" presStyleIdx="0" presStyleCnt="3">
        <dgm:presLayoutVars>
          <dgm:bulletEnabled val="1"/>
        </dgm:presLayoutVars>
      </dgm:prSet>
      <dgm:spPr/>
    </dgm:pt>
    <dgm:pt modelId="{1D3C8B28-E401-4EBF-96BE-45D16C49ECE6}" type="pres">
      <dgm:prSet presAssocID="{DE394143-D031-42C8-8666-0544A12F2E39}" presName="spaceBetweenRectangles" presStyleCnt="0"/>
      <dgm:spPr/>
    </dgm:pt>
    <dgm:pt modelId="{62689732-8B88-4442-A48B-9417289A8601}" type="pres">
      <dgm:prSet presAssocID="{0F0D85BD-D023-4BAB-9DCF-515BA6EAFB21}" presName="parentLin" presStyleCnt="0"/>
      <dgm:spPr/>
    </dgm:pt>
    <dgm:pt modelId="{8824F89F-9064-462E-A108-4D39B9389576}" type="pres">
      <dgm:prSet presAssocID="{0F0D85BD-D023-4BAB-9DCF-515BA6EAFB21}" presName="parentLeftMargin" presStyleLbl="node1" presStyleIdx="0" presStyleCnt="3"/>
      <dgm:spPr/>
    </dgm:pt>
    <dgm:pt modelId="{B95D30F1-E42F-4D45-940E-9D89676BB9A0}" type="pres">
      <dgm:prSet presAssocID="{0F0D85BD-D023-4BAB-9DCF-515BA6EAFB21}" presName="parentText" presStyleLbl="node1" presStyleIdx="1" presStyleCnt="3">
        <dgm:presLayoutVars>
          <dgm:chMax val="0"/>
          <dgm:bulletEnabled val="1"/>
        </dgm:presLayoutVars>
      </dgm:prSet>
      <dgm:spPr/>
    </dgm:pt>
    <dgm:pt modelId="{5E5C91B9-F9EC-43A0-BDB3-C7D199A7F60F}" type="pres">
      <dgm:prSet presAssocID="{0F0D85BD-D023-4BAB-9DCF-515BA6EAFB21}" presName="negativeSpace" presStyleCnt="0"/>
      <dgm:spPr/>
    </dgm:pt>
    <dgm:pt modelId="{5D1306D8-1AC4-499C-AAE9-D2179AFBE680}" type="pres">
      <dgm:prSet presAssocID="{0F0D85BD-D023-4BAB-9DCF-515BA6EAFB21}" presName="childText" presStyleLbl="conFgAcc1" presStyleIdx="1" presStyleCnt="3">
        <dgm:presLayoutVars>
          <dgm:bulletEnabled val="1"/>
        </dgm:presLayoutVars>
      </dgm:prSet>
      <dgm:spPr/>
    </dgm:pt>
    <dgm:pt modelId="{842126EF-0E29-41C8-8B19-43F22A9EDEF8}" type="pres">
      <dgm:prSet presAssocID="{0BB61BDA-831A-4741-8E01-4569B7A33358}" presName="spaceBetweenRectangles" presStyleCnt="0"/>
      <dgm:spPr/>
    </dgm:pt>
    <dgm:pt modelId="{F1F28A74-74D1-4DE3-A473-EACD5D1C65CB}" type="pres">
      <dgm:prSet presAssocID="{B67DEE60-145B-4CA5-9FE9-E676234DCCCA}" presName="parentLin" presStyleCnt="0"/>
      <dgm:spPr/>
    </dgm:pt>
    <dgm:pt modelId="{B5D8F5EF-7121-4F32-91E9-C7639F8066AC}" type="pres">
      <dgm:prSet presAssocID="{B67DEE60-145B-4CA5-9FE9-E676234DCCCA}" presName="parentLeftMargin" presStyleLbl="node1" presStyleIdx="1" presStyleCnt="3"/>
      <dgm:spPr/>
    </dgm:pt>
    <dgm:pt modelId="{4DDD46AA-62B2-4244-B324-6F68D5E3BC3A}" type="pres">
      <dgm:prSet presAssocID="{B67DEE60-145B-4CA5-9FE9-E676234DCCCA}" presName="parentText" presStyleLbl="node1" presStyleIdx="2" presStyleCnt="3">
        <dgm:presLayoutVars>
          <dgm:chMax val="0"/>
          <dgm:bulletEnabled val="1"/>
        </dgm:presLayoutVars>
      </dgm:prSet>
      <dgm:spPr/>
    </dgm:pt>
    <dgm:pt modelId="{6F03837D-2670-4DB7-B1B6-786D163571ED}" type="pres">
      <dgm:prSet presAssocID="{B67DEE60-145B-4CA5-9FE9-E676234DCCCA}" presName="negativeSpace" presStyleCnt="0"/>
      <dgm:spPr/>
    </dgm:pt>
    <dgm:pt modelId="{7895EDFE-770A-496F-8D57-1E8A22B157A0}" type="pres">
      <dgm:prSet presAssocID="{B67DEE60-145B-4CA5-9FE9-E676234DCCCA}" presName="childText" presStyleLbl="conFgAcc1" presStyleIdx="2" presStyleCnt="3">
        <dgm:presLayoutVars>
          <dgm:bulletEnabled val="1"/>
        </dgm:presLayoutVars>
      </dgm:prSet>
      <dgm:spPr/>
    </dgm:pt>
  </dgm:ptLst>
  <dgm:cxnLst>
    <dgm:cxn modelId="{769B5703-A3C1-49E4-867C-2FE27C1F99E5}" type="presOf" srcId="{56D9533B-80C0-4E58-B54D-3BB4C5E96FCA}" destId="{05C5D442-A5B8-4139-AABB-DE2DC8753939}" srcOrd="0" destOrd="0" presId="urn:microsoft.com/office/officeart/2005/8/layout/list1"/>
    <dgm:cxn modelId="{FBC1780E-D140-458A-B612-F7F62E059918}" type="presOf" srcId="{0F0D85BD-D023-4BAB-9DCF-515BA6EAFB21}" destId="{8824F89F-9064-462E-A108-4D39B9389576}" srcOrd="0" destOrd="0" presId="urn:microsoft.com/office/officeart/2005/8/layout/list1"/>
    <dgm:cxn modelId="{CE64920E-7B4F-403B-B88B-1B5095A5682C}" type="presOf" srcId="{344F5EE1-C8E3-4CE7-A4F7-032712FCED57}" destId="{0AAF5DF6-AE3E-4315-9A3A-094CD3607CF9}" srcOrd="0" destOrd="0" presId="urn:microsoft.com/office/officeart/2005/8/layout/list1"/>
    <dgm:cxn modelId="{A90FA61F-793F-44A3-85D2-B932C571EF7A}" type="presOf" srcId="{D80A4312-B49A-4B5F-985E-82BF53A7C227}" destId="{94BD7CD3-88FC-4274-833D-4EB4C62640F5}" srcOrd="1" destOrd="0" presId="urn:microsoft.com/office/officeart/2005/8/layout/list1"/>
    <dgm:cxn modelId="{E02AA22F-6B26-426A-AAB6-6312F90ED662}" srcId="{344F5EE1-C8E3-4CE7-A4F7-032712FCED57}" destId="{0F0D85BD-D023-4BAB-9DCF-515BA6EAFB21}" srcOrd="1" destOrd="0" parTransId="{A8179F52-93A3-41DB-A328-D0D15FDEF863}" sibTransId="{0BB61BDA-831A-4741-8E01-4569B7A33358}"/>
    <dgm:cxn modelId="{C7DCD739-FD52-49A6-9514-68326AF23E60}" type="presOf" srcId="{0F0D85BD-D023-4BAB-9DCF-515BA6EAFB21}" destId="{B95D30F1-E42F-4D45-940E-9D89676BB9A0}" srcOrd="1" destOrd="0" presId="urn:microsoft.com/office/officeart/2005/8/layout/list1"/>
    <dgm:cxn modelId="{8AFA643C-F5A6-4E5B-8F1F-30F334EF0B1C}" type="presOf" srcId="{D80A4312-B49A-4B5F-985E-82BF53A7C227}" destId="{9FD2B122-AE4B-4BCD-A8A4-8C945BA4C0B4}" srcOrd="0" destOrd="0" presId="urn:microsoft.com/office/officeart/2005/8/layout/list1"/>
    <dgm:cxn modelId="{A3E03F3D-AD2E-47E0-A096-A49096A12B4C}" srcId="{0F0D85BD-D023-4BAB-9DCF-515BA6EAFB21}" destId="{FFFCA87E-BF18-4446-9800-2CF779E6300F}" srcOrd="1" destOrd="0" parTransId="{52A2F558-6561-4558-BA93-8E7F89C570B9}" sibTransId="{A4778F35-F2B9-4EFF-8A0B-F898673F63B9}"/>
    <dgm:cxn modelId="{E7347A65-719B-4D67-B352-35011EDD15A7}" srcId="{344F5EE1-C8E3-4CE7-A4F7-032712FCED57}" destId="{B67DEE60-145B-4CA5-9FE9-E676234DCCCA}" srcOrd="2" destOrd="0" parTransId="{59438402-CB56-4344-ABBB-84F33275CDFB}" sibTransId="{F3C81324-6BA9-4BFC-8430-4335B3CCCE74}"/>
    <dgm:cxn modelId="{A9A3916F-ACDA-40BF-8906-B8C4BBB85371}" type="presOf" srcId="{B67DEE60-145B-4CA5-9FE9-E676234DCCCA}" destId="{4DDD46AA-62B2-4244-B324-6F68D5E3BC3A}" srcOrd="1" destOrd="0" presId="urn:microsoft.com/office/officeart/2005/8/layout/list1"/>
    <dgm:cxn modelId="{C0E24752-1D6F-4718-AC80-52563BABAD00}" srcId="{344F5EE1-C8E3-4CE7-A4F7-032712FCED57}" destId="{D80A4312-B49A-4B5F-985E-82BF53A7C227}" srcOrd="0" destOrd="0" parTransId="{8E6F376A-3436-4F37-BB0D-61822241139D}" sibTransId="{DE394143-D031-42C8-8666-0544A12F2E39}"/>
    <dgm:cxn modelId="{73840F81-E208-4427-ABB8-A0803AE005B8}" srcId="{B67DEE60-145B-4CA5-9FE9-E676234DCCCA}" destId="{4D38B763-F180-44E2-B352-D1BB23BCF1E0}" srcOrd="0" destOrd="0" parTransId="{798BEADB-3284-47E4-9DE5-728B9C9ABD1D}" sibTransId="{D4D8D229-D4EC-423A-8605-C662C4F2D39D}"/>
    <dgm:cxn modelId="{1F407289-3A0D-48BB-B84B-296DE7861FED}" type="presOf" srcId="{4D38B763-F180-44E2-B352-D1BB23BCF1E0}" destId="{7895EDFE-770A-496F-8D57-1E8A22B157A0}" srcOrd="0" destOrd="0" presId="urn:microsoft.com/office/officeart/2005/8/layout/list1"/>
    <dgm:cxn modelId="{DA8B5BB6-8CB1-47FB-B980-A16544276249}" srcId="{D80A4312-B49A-4B5F-985E-82BF53A7C227}" destId="{56D9533B-80C0-4E58-B54D-3BB4C5E96FCA}" srcOrd="0" destOrd="0" parTransId="{F3037052-805B-4460-AE32-5FDDBD377776}" sibTransId="{B50006BB-B18F-4B65-B5C4-39D0BCD4F0B9}"/>
    <dgm:cxn modelId="{9E0A5DC3-753E-464D-9B15-025386EA7C9F}" type="presOf" srcId="{FFFCA87E-BF18-4446-9800-2CF779E6300F}" destId="{5D1306D8-1AC4-499C-AAE9-D2179AFBE680}" srcOrd="0" destOrd="1" presId="urn:microsoft.com/office/officeart/2005/8/layout/list1"/>
    <dgm:cxn modelId="{FFA617C4-9515-4E82-94FA-394B5D9CBD14}" type="presOf" srcId="{03327F0C-1DCB-4074-B130-EC153EA444D1}" destId="{5D1306D8-1AC4-499C-AAE9-D2179AFBE680}" srcOrd="0" destOrd="0" presId="urn:microsoft.com/office/officeart/2005/8/layout/list1"/>
    <dgm:cxn modelId="{F44D0AE1-BBB3-4FD6-84A4-868BB910DA2E}" type="presOf" srcId="{B67DEE60-145B-4CA5-9FE9-E676234DCCCA}" destId="{B5D8F5EF-7121-4F32-91E9-C7639F8066AC}" srcOrd="0" destOrd="0" presId="urn:microsoft.com/office/officeart/2005/8/layout/list1"/>
    <dgm:cxn modelId="{9408F1F3-2E66-48FB-9476-B66B9566B2D2}" srcId="{0F0D85BD-D023-4BAB-9DCF-515BA6EAFB21}" destId="{03327F0C-1DCB-4074-B130-EC153EA444D1}" srcOrd="0" destOrd="0" parTransId="{2E6B81D1-A3DB-431E-8B53-2C031FC919C1}" sibTransId="{62A0AC10-9055-471E-ACFC-6F9FABE7B623}"/>
    <dgm:cxn modelId="{9326749B-C60A-4BC3-96F9-CDEC7CC377C5}" type="presParOf" srcId="{0AAF5DF6-AE3E-4315-9A3A-094CD3607CF9}" destId="{6E11AB77-0748-4DC7-A6EE-CD53EE71798D}" srcOrd="0" destOrd="0" presId="urn:microsoft.com/office/officeart/2005/8/layout/list1"/>
    <dgm:cxn modelId="{CAD3DC64-1317-42CA-95FC-4A01DC60683A}" type="presParOf" srcId="{6E11AB77-0748-4DC7-A6EE-CD53EE71798D}" destId="{9FD2B122-AE4B-4BCD-A8A4-8C945BA4C0B4}" srcOrd="0" destOrd="0" presId="urn:microsoft.com/office/officeart/2005/8/layout/list1"/>
    <dgm:cxn modelId="{EC45A3D0-553E-4CCC-80B3-5D9897CCBD73}" type="presParOf" srcId="{6E11AB77-0748-4DC7-A6EE-CD53EE71798D}" destId="{94BD7CD3-88FC-4274-833D-4EB4C62640F5}" srcOrd="1" destOrd="0" presId="urn:microsoft.com/office/officeart/2005/8/layout/list1"/>
    <dgm:cxn modelId="{E7715E8D-8D8E-4804-B4F9-9CC4C55764FD}" type="presParOf" srcId="{0AAF5DF6-AE3E-4315-9A3A-094CD3607CF9}" destId="{BA29AC11-B1D3-48E2-A3B9-35A9BCC5AE4F}" srcOrd="1" destOrd="0" presId="urn:microsoft.com/office/officeart/2005/8/layout/list1"/>
    <dgm:cxn modelId="{F67273E0-EF18-49EE-B392-582124351A1C}" type="presParOf" srcId="{0AAF5DF6-AE3E-4315-9A3A-094CD3607CF9}" destId="{05C5D442-A5B8-4139-AABB-DE2DC8753939}" srcOrd="2" destOrd="0" presId="urn:microsoft.com/office/officeart/2005/8/layout/list1"/>
    <dgm:cxn modelId="{FC641715-59F7-4947-8F16-A19F966BF7C9}" type="presParOf" srcId="{0AAF5DF6-AE3E-4315-9A3A-094CD3607CF9}" destId="{1D3C8B28-E401-4EBF-96BE-45D16C49ECE6}" srcOrd="3" destOrd="0" presId="urn:microsoft.com/office/officeart/2005/8/layout/list1"/>
    <dgm:cxn modelId="{E952B80F-1E24-493C-A083-87384F854051}" type="presParOf" srcId="{0AAF5DF6-AE3E-4315-9A3A-094CD3607CF9}" destId="{62689732-8B88-4442-A48B-9417289A8601}" srcOrd="4" destOrd="0" presId="urn:microsoft.com/office/officeart/2005/8/layout/list1"/>
    <dgm:cxn modelId="{1CF15B51-16CB-40E7-8626-8099B79BCCDE}" type="presParOf" srcId="{62689732-8B88-4442-A48B-9417289A8601}" destId="{8824F89F-9064-462E-A108-4D39B9389576}" srcOrd="0" destOrd="0" presId="urn:microsoft.com/office/officeart/2005/8/layout/list1"/>
    <dgm:cxn modelId="{35516D13-475C-4BB5-9382-B70FB8927636}" type="presParOf" srcId="{62689732-8B88-4442-A48B-9417289A8601}" destId="{B95D30F1-E42F-4D45-940E-9D89676BB9A0}" srcOrd="1" destOrd="0" presId="urn:microsoft.com/office/officeart/2005/8/layout/list1"/>
    <dgm:cxn modelId="{28FBA6FB-36C3-42E1-824C-27A8556697A0}" type="presParOf" srcId="{0AAF5DF6-AE3E-4315-9A3A-094CD3607CF9}" destId="{5E5C91B9-F9EC-43A0-BDB3-C7D199A7F60F}" srcOrd="5" destOrd="0" presId="urn:microsoft.com/office/officeart/2005/8/layout/list1"/>
    <dgm:cxn modelId="{564A8FFC-12B3-4EF2-B9C9-54CF1C8BDFA0}" type="presParOf" srcId="{0AAF5DF6-AE3E-4315-9A3A-094CD3607CF9}" destId="{5D1306D8-1AC4-499C-AAE9-D2179AFBE680}" srcOrd="6" destOrd="0" presId="urn:microsoft.com/office/officeart/2005/8/layout/list1"/>
    <dgm:cxn modelId="{342F0736-E38D-4050-B6C2-847F85098C74}" type="presParOf" srcId="{0AAF5DF6-AE3E-4315-9A3A-094CD3607CF9}" destId="{842126EF-0E29-41C8-8B19-43F22A9EDEF8}" srcOrd="7" destOrd="0" presId="urn:microsoft.com/office/officeart/2005/8/layout/list1"/>
    <dgm:cxn modelId="{411FA704-539E-4DDD-A0DE-746E0A777DC0}" type="presParOf" srcId="{0AAF5DF6-AE3E-4315-9A3A-094CD3607CF9}" destId="{F1F28A74-74D1-4DE3-A473-EACD5D1C65CB}" srcOrd="8" destOrd="0" presId="urn:microsoft.com/office/officeart/2005/8/layout/list1"/>
    <dgm:cxn modelId="{61433682-09BB-4E3A-B070-D976585AA518}" type="presParOf" srcId="{F1F28A74-74D1-4DE3-A473-EACD5D1C65CB}" destId="{B5D8F5EF-7121-4F32-91E9-C7639F8066AC}" srcOrd="0" destOrd="0" presId="urn:microsoft.com/office/officeart/2005/8/layout/list1"/>
    <dgm:cxn modelId="{8DD5D903-E2C3-4F16-8BC2-913D9F4BDF1C}" type="presParOf" srcId="{F1F28A74-74D1-4DE3-A473-EACD5D1C65CB}" destId="{4DDD46AA-62B2-4244-B324-6F68D5E3BC3A}" srcOrd="1" destOrd="0" presId="urn:microsoft.com/office/officeart/2005/8/layout/list1"/>
    <dgm:cxn modelId="{5D14FFC7-6FC5-4374-83AB-DCB67EE0F82A}" type="presParOf" srcId="{0AAF5DF6-AE3E-4315-9A3A-094CD3607CF9}" destId="{6F03837D-2670-4DB7-B1B6-786D163571ED}" srcOrd="9" destOrd="0" presId="urn:microsoft.com/office/officeart/2005/8/layout/list1"/>
    <dgm:cxn modelId="{5F7EEC78-A05F-4FB9-8FA5-4607922DD81F}" type="presParOf" srcId="{0AAF5DF6-AE3E-4315-9A3A-094CD3607CF9}" destId="{7895EDFE-770A-496F-8D57-1E8A22B157A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3923E9D-BB77-43CF-AE9C-ECAD0531DBBA}"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EEC2ACFB-1A11-463A-BCD7-CA5707167A91}">
      <dgm:prSet phldrT="[Text]"/>
      <dgm:spPr/>
      <dgm:t>
        <a:bodyPr/>
        <a:lstStyle/>
        <a:p>
          <a:pPr>
            <a:buFont typeface="Symbol" panose="05050102010706020507" pitchFamily="18" charset="2"/>
            <a:buChar char=""/>
          </a:pPr>
          <a:r>
            <a:rPr lang="en-GB"/>
            <a:t>Should the modification proceed to Refinement Consultation? </a:t>
          </a:r>
        </a:p>
      </dgm:t>
    </dgm:pt>
    <dgm:pt modelId="{CFE75C82-695E-4615-B038-0F3149C8DD50}" type="parTrans" cxnId="{66683C4A-7754-46B4-A847-E7473BB0BD38}">
      <dgm:prSet/>
      <dgm:spPr/>
      <dgm:t>
        <a:bodyPr/>
        <a:lstStyle/>
        <a:p>
          <a:endParaRPr lang="en-GB"/>
        </a:p>
      </dgm:t>
    </dgm:pt>
    <dgm:pt modelId="{080B6500-5488-4CD1-8D5B-82F7F0AC46FC}" type="sibTrans" cxnId="{66683C4A-7754-46B4-A847-E7473BB0BD38}">
      <dgm:prSet/>
      <dgm:spPr/>
      <dgm:t>
        <a:bodyPr/>
        <a:lstStyle/>
        <a:p>
          <a:endParaRPr lang="en-GB"/>
        </a:p>
      </dgm:t>
    </dgm:pt>
    <dgm:pt modelId="{BEB771BF-80F4-472B-AA6C-198E8113A49E}">
      <dgm:prSet phldrT="[Text]"/>
      <dgm:spPr/>
      <dgm:t>
        <a:bodyPr/>
        <a:lstStyle/>
        <a:p>
          <a:pPr>
            <a:buFont typeface="Symbol" panose="05050102010706020507" pitchFamily="18" charset="2"/>
            <a:buChar char=""/>
          </a:pPr>
          <a:r>
            <a:rPr lang="en-GB"/>
            <a:t>Are these issues affecting SEC Parties?</a:t>
          </a:r>
        </a:p>
      </dgm:t>
    </dgm:pt>
    <dgm:pt modelId="{318AA914-7F44-49E7-AA92-7543A7C4DED5}" type="parTrans" cxnId="{51B1555F-3A9D-4C25-AD98-C5667D0C7B6A}">
      <dgm:prSet/>
      <dgm:spPr/>
      <dgm:t>
        <a:bodyPr/>
        <a:lstStyle/>
        <a:p>
          <a:endParaRPr lang="en-GB"/>
        </a:p>
      </dgm:t>
    </dgm:pt>
    <dgm:pt modelId="{AD035418-F24F-487A-8AB8-E0A1EC2EA828}" type="sibTrans" cxnId="{51B1555F-3A9D-4C25-AD98-C5667D0C7B6A}">
      <dgm:prSet/>
      <dgm:spPr/>
      <dgm:t>
        <a:bodyPr/>
        <a:lstStyle/>
        <a:p>
          <a:endParaRPr lang="en-GB"/>
        </a:p>
      </dgm:t>
    </dgm:pt>
    <dgm:pt modelId="{2640E7B6-3ACE-4C64-B198-7400F8BAE69C}">
      <dgm:prSet phldrT="[Text]"/>
      <dgm:spPr/>
      <dgm:t>
        <a:bodyPr/>
        <a:lstStyle/>
        <a:p>
          <a:pPr>
            <a:buFont typeface="Symbol" panose="05050102010706020507" pitchFamily="18" charset="2"/>
            <a:buChar char=""/>
          </a:pPr>
          <a:r>
            <a:rPr lang="en-GB"/>
            <a:t>Do any Device Manufactures have feedback regarding implementation timescales?</a:t>
          </a:r>
        </a:p>
      </dgm:t>
    </dgm:pt>
    <dgm:pt modelId="{2B3E9265-8BB3-46CE-9665-FD27D6FF11BA}" type="parTrans" cxnId="{05E0BB03-9B62-41C2-9513-81E2283C4697}">
      <dgm:prSet/>
      <dgm:spPr/>
      <dgm:t>
        <a:bodyPr/>
        <a:lstStyle/>
        <a:p>
          <a:endParaRPr lang="en-GB"/>
        </a:p>
      </dgm:t>
    </dgm:pt>
    <dgm:pt modelId="{F77EC39D-D313-40E6-B0C1-4C6C205E7A95}" type="sibTrans" cxnId="{05E0BB03-9B62-41C2-9513-81E2283C4697}">
      <dgm:prSet/>
      <dgm:spPr/>
      <dgm:t>
        <a:bodyPr/>
        <a:lstStyle/>
        <a:p>
          <a:endParaRPr lang="en-GB"/>
        </a:p>
      </dgm:t>
    </dgm:pt>
    <dgm:pt modelId="{9C6A26A5-5B25-4060-BE11-733F05B9CD97}" type="pres">
      <dgm:prSet presAssocID="{53923E9D-BB77-43CF-AE9C-ECAD0531DBBA}" presName="Name0" presStyleCnt="0">
        <dgm:presLayoutVars>
          <dgm:chMax val="7"/>
          <dgm:chPref val="7"/>
          <dgm:dir/>
        </dgm:presLayoutVars>
      </dgm:prSet>
      <dgm:spPr/>
    </dgm:pt>
    <dgm:pt modelId="{3C781EA4-3166-4A22-A8FC-B461DDF13C3A}" type="pres">
      <dgm:prSet presAssocID="{53923E9D-BB77-43CF-AE9C-ECAD0531DBBA}" presName="Name1" presStyleCnt="0"/>
      <dgm:spPr/>
    </dgm:pt>
    <dgm:pt modelId="{DD038E0D-A4D5-42F1-982B-9D5C25DCEBA0}" type="pres">
      <dgm:prSet presAssocID="{53923E9D-BB77-43CF-AE9C-ECAD0531DBBA}" presName="cycle" presStyleCnt="0"/>
      <dgm:spPr/>
    </dgm:pt>
    <dgm:pt modelId="{5B569B1A-EE7F-42B6-AE3B-876A3425298E}" type="pres">
      <dgm:prSet presAssocID="{53923E9D-BB77-43CF-AE9C-ECAD0531DBBA}" presName="srcNode" presStyleLbl="node1" presStyleIdx="0" presStyleCnt="3"/>
      <dgm:spPr/>
    </dgm:pt>
    <dgm:pt modelId="{EB1F8448-269B-4DA0-B4CE-168CAD3A1947}" type="pres">
      <dgm:prSet presAssocID="{53923E9D-BB77-43CF-AE9C-ECAD0531DBBA}" presName="conn" presStyleLbl="parChTrans1D2" presStyleIdx="0" presStyleCnt="1"/>
      <dgm:spPr/>
    </dgm:pt>
    <dgm:pt modelId="{DC3B60BB-F1DA-48F5-B69C-EEF72A724C0A}" type="pres">
      <dgm:prSet presAssocID="{53923E9D-BB77-43CF-AE9C-ECAD0531DBBA}" presName="extraNode" presStyleLbl="node1" presStyleIdx="0" presStyleCnt="3"/>
      <dgm:spPr/>
    </dgm:pt>
    <dgm:pt modelId="{715281BB-5434-4789-BF32-6E7D85047D69}" type="pres">
      <dgm:prSet presAssocID="{53923E9D-BB77-43CF-AE9C-ECAD0531DBBA}" presName="dstNode" presStyleLbl="node1" presStyleIdx="0" presStyleCnt="3"/>
      <dgm:spPr/>
    </dgm:pt>
    <dgm:pt modelId="{A75B9030-1808-4D3F-AEE8-167C10499A57}" type="pres">
      <dgm:prSet presAssocID="{EEC2ACFB-1A11-463A-BCD7-CA5707167A91}" presName="text_1" presStyleLbl="node1" presStyleIdx="0" presStyleCnt="3">
        <dgm:presLayoutVars>
          <dgm:bulletEnabled val="1"/>
        </dgm:presLayoutVars>
      </dgm:prSet>
      <dgm:spPr>
        <a:prstGeom prst="roundRect">
          <a:avLst/>
        </a:prstGeom>
      </dgm:spPr>
    </dgm:pt>
    <dgm:pt modelId="{8B979C46-CE6F-4622-8BE2-C18E9E24E103}" type="pres">
      <dgm:prSet presAssocID="{EEC2ACFB-1A11-463A-BCD7-CA5707167A91}" presName="accent_1" presStyleCnt="0"/>
      <dgm:spPr/>
    </dgm:pt>
    <dgm:pt modelId="{9BE0F8EE-FB8E-4C1B-9709-528A5ECC509F}" type="pres">
      <dgm:prSet presAssocID="{EEC2ACFB-1A11-463A-BCD7-CA5707167A91}" presName="accentRepeatNode" presStyleLbl="solidFgAcc1" presStyleIdx="0" presStyleCnt="3"/>
      <dgm:spPr/>
    </dgm:pt>
    <dgm:pt modelId="{18B7E78B-534C-4695-9FDF-05654889AB37}" type="pres">
      <dgm:prSet presAssocID="{BEB771BF-80F4-472B-AA6C-198E8113A49E}" presName="text_2" presStyleLbl="node1" presStyleIdx="1" presStyleCnt="3">
        <dgm:presLayoutVars>
          <dgm:bulletEnabled val="1"/>
        </dgm:presLayoutVars>
      </dgm:prSet>
      <dgm:spPr/>
    </dgm:pt>
    <dgm:pt modelId="{982CAB90-5C13-40DB-97EC-9C29E5566BA5}" type="pres">
      <dgm:prSet presAssocID="{BEB771BF-80F4-472B-AA6C-198E8113A49E}" presName="accent_2" presStyleCnt="0"/>
      <dgm:spPr/>
    </dgm:pt>
    <dgm:pt modelId="{568F52AB-2772-4E77-B71D-ECE8D1DD0DED}" type="pres">
      <dgm:prSet presAssocID="{BEB771BF-80F4-472B-AA6C-198E8113A49E}" presName="accentRepeatNode" presStyleLbl="solidFgAcc1" presStyleIdx="1" presStyleCnt="3"/>
      <dgm:spPr/>
    </dgm:pt>
    <dgm:pt modelId="{D803AF74-98CE-4B18-8840-07FCC75CEE84}" type="pres">
      <dgm:prSet presAssocID="{2640E7B6-3ACE-4C64-B198-7400F8BAE69C}" presName="text_3" presStyleLbl="node1" presStyleIdx="2" presStyleCnt="3">
        <dgm:presLayoutVars>
          <dgm:bulletEnabled val="1"/>
        </dgm:presLayoutVars>
      </dgm:prSet>
      <dgm:spPr/>
    </dgm:pt>
    <dgm:pt modelId="{84AFEB9A-6F02-48AC-9913-6FA469DCDC57}" type="pres">
      <dgm:prSet presAssocID="{2640E7B6-3ACE-4C64-B198-7400F8BAE69C}" presName="accent_3" presStyleCnt="0"/>
      <dgm:spPr/>
    </dgm:pt>
    <dgm:pt modelId="{C217E150-7A3E-4224-BC04-5C98F3A23CC0}" type="pres">
      <dgm:prSet presAssocID="{2640E7B6-3ACE-4C64-B198-7400F8BAE69C}" presName="accentRepeatNode" presStyleLbl="solidFgAcc1" presStyleIdx="2" presStyleCnt="3"/>
      <dgm:spPr/>
    </dgm:pt>
  </dgm:ptLst>
  <dgm:cxnLst>
    <dgm:cxn modelId="{607E1603-D48A-4925-A30E-492554FB8CEA}" type="presOf" srcId="{53923E9D-BB77-43CF-AE9C-ECAD0531DBBA}" destId="{9C6A26A5-5B25-4060-BE11-733F05B9CD97}" srcOrd="0" destOrd="0" presId="urn:microsoft.com/office/officeart/2008/layout/VerticalCurvedList"/>
    <dgm:cxn modelId="{05E0BB03-9B62-41C2-9513-81E2283C4697}" srcId="{53923E9D-BB77-43CF-AE9C-ECAD0531DBBA}" destId="{2640E7B6-3ACE-4C64-B198-7400F8BAE69C}" srcOrd="2" destOrd="0" parTransId="{2B3E9265-8BB3-46CE-9665-FD27D6FF11BA}" sibTransId="{F77EC39D-D313-40E6-B0C1-4C6C205E7A95}"/>
    <dgm:cxn modelId="{B9A00D35-3778-494E-A9C0-82B456FC24E1}" type="presOf" srcId="{2640E7B6-3ACE-4C64-B198-7400F8BAE69C}" destId="{D803AF74-98CE-4B18-8840-07FCC75CEE84}" srcOrd="0" destOrd="0" presId="urn:microsoft.com/office/officeart/2008/layout/VerticalCurvedList"/>
    <dgm:cxn modelId="{51B1555F-3A9D-4C25-AD98-C5667D0C7B6A}" srcId="{53923E9D-BB77-43CF-AE9C-ECAD0531DBBA}" destId="{BEB771BF-80F4-472B-AA6C-198E8113A49E}" srcOrd="1" destOrd="0" parTransId="{318AA914-7F44-49E7-AA92-7543A7C4DED5}" sibTransId="{AD035418-F24F-487A-8AB8-E0A1EC2EA828}"/>
    <dgm:cxn modelId="{66683C4A-7754-46B4-A847-E7473BB0BD38}" srcId="{53923E9D-BB77-43CF-AE9C-ECAD0531DBBA}" destId="{EEC2ACFB-1A11-463A-BCD7-CA5707167A91}" srcOrd="0" destOrd="0" parTransId="{CFE75C82-695E-4615-B038-0F3149C8DD50}" sibTransId="{080B6500-5488-4CD1-8D5B-82F7F0AC46FC}"/>
    <dgm:cxn modelId="{4DD4018D-26C0-49B0-8395-E1C1EA76BC3C}" type="presOf" srcId="{EEC2ACFB-1A11-463A-BCD7-CA5707167A91}" destId="{A75B9030-1808-4D3F-AEE8-167C10499A57}" srcOrd="0" destOrd="0" presId="urn:microsoft.com/office/officeart/2008/layout/VerticalCurvedList"/>
    <dgm:cxn modelId="{2755F5B1-CFEA-498F-AD39-B41D0E53F6E3}" type="presOf" srcId="{080B6500-5488-4CD1-8D5B-82F7F0AC46FC}" destId="{EB1F8448-269B-4DA0-B4CE-168CAD3A1947}" srcOrd="0" destOrd="0" presId="urn:microsoft.com/office/officeart/2008/layout/VerticalCurvedList"/>
    <dgm:cxn modelId="{946FE2CD-1273-4D15-94A6-42A037CD1B81}" type="presOf" srcId="{BEB771BF-80F4-472B-AA6C-198E8113A49E}" destId="{18B7E78B-534C-4695-9FDF-05654889AB37}" srcOrd="0" destOrd="0" presId="urn:microsoft.com/office/officeart/2008/layout/VerticalCurvedList"/>
    <dgm:cxn modelId="{2AC2CEBF-9B17-4080-8CD2-EDF622FD8F2E}" type="presParOf" srcId="{9C6A26A5-5B25-4060-BE11-733F05B9CD97}" destId="{3C781EA4-3166-4A22-A8FC-B461DDF13C3A}" srcOrd="0" destOrd="0" presId="urn:microsoft.com/office/officeart/2008/layout/VerticalCurvedList"/>
    <dgm:cxn modelId="{8059FCF3-7B92-45B1-BE7C-99EE8B3720FC}" type="presParOf" srcId="{3C781EA4-3166-4A22-A8FC-B461DDF13C3A}" destId="{DD038E0D-A4D5-42F1-982B-9D5C25DCEBA0}" srcOrd="0" destOrd="0" presId="urn:microsoft.com/office/officeart/2008/layout/VerticalCurvedList"/>
    <dgm:cxn modelId="{B4FE79B5-D317-48A5-847E-1ADB0D9FE630}" type="presParOf" srcId="{DD038E0D-A4D5-42F1-982B-9D5C25DCEBA0}" destId="{5B569B1A-EE7F-42B6-AE3B-876A3425298E}" srcOrd="0" destOrd="0" presId="urn:microsoft.com/office/officeart/2008/layout/VerticalCurvedList"/>
    <dgm:cxn modelId="{A09033A0-89EB-4E66-B1E0-6FF9BAC76FC8}" type="presParOf" srcId="{DD038E0D-A4D5-42F1-982B-9D5C25DCEBA0}" destId="{EB1F8448-269B-4DA0-B4CE-168CAD3A1947}" srcOrd="1" destOrd="0" presId="urn:microsoft.com/office/officeart/2008/layout/VerticalCurvedList"/>
    <dgm:cxn modelId="{DE103B47-4404-45B0-ACA2-540BB449BA33}" type="presParOf" srcId="{DD038E0D-A4D5-42F1-982B-9D5C25DCEBA0}" destId="{DC3B60BB-F1DA-48F5-B69C-EEF72A724C0A}" srcOrd="2" destOrd="0" presId="urn:microsoft.com/office/officeart/2008/layout/VerticalCurvedList"/>
    <dgm:cxn modelId="{641FF0C6-BBD3-49B9-A45C-CAD6DFE14DE4}" type="presParOf" srcId="{DD038E0D-A4D5-42F1-982B-9D5C25DCEBA0}" destId="{715281BB-5434-4789-BF32-6E7D85047D69}" srcOrd="3" destOrd="0" presId="urn:microsoft.com/office/officeart/2008/layout/VerticalCurvedList"/>
    <dgm:cxn modelId="{BC278C1C-56CE-4BAB-9EA5-B12A8F25BFEF}" type="presParOf" srcId="{3C781EA4-3166-4A22-A8FC-B461DDF13C3A}" destId="{A75B9030-1808-4D3F-AEE8-167C10499A57}" srcOrd="1" destOrd="0" presId="urn:microsoft.com/office/officeart/2008/layout/VerticalCurvedList"/>
    <dgm:cxn modelId="{4949B3DB-C654-4E74-9449-9DFE918ED635}" type="presParOf" srcId="{3C781EA4-3166-4A22-A8FC-B461DDF13C3A}" destId="{8B979C46-CE6F-4622-8BE2-C18E9E24E103}" srcOrd="2" destOrd="0" presId="urn:microsoft.com/office/officeart/2008/layout/VerticalCurvedList"/>
    <dgm:cxn modelId="{8F76CC0E-63AF-4686-A834-937ED7675164}" type="presParOf" srcId="{8B979C46-CE6F-4622-8BE2-C18E9E24E103}" destId="{9BE0F8EE-FB8E-4C1B-9709-528A5ECC509F}" srcOrd="0" destOrd="0" presId="urn:microsoft.com/office/officeart/2008/layout/VerticalCurvedList"/>
    <dgm:cxn modelId="{6D134C8E-1A74-4F0E-AEDE-E5DBAF757A84}" type="presParOf" srcId="{3C781EA4-3166-4A22-A8FC-B461DDF13C3A}" destId="{18B7E78B-534C-4695-9FDF-05654889AB37}" srcOrd="3" destOrd="0" presId="urn:microsoft.com/office/officeart/2008/layout/VerticalCurvedList"/>
    <dgm:cxn modelId="{0EC68B3C-94D4-4B37-9B93-B858DFA85AFA}" type="presParOf" srcId="{3C781EA4-3166-4A22-A8FC-B461DDF13C3A}" destId="{982CAB90-5C13-40DB-97EC-9C29E5566BA5}" srcOrd="4" destOrd="0" presId="urn:microsoft.com/office/officeart/2008/layout/VerticalCurvedList"/>
    <dgm:cxn modelId="{199AE871-C64E-459E-83AE-695DBA89A0EB}" type="presParOf" srcId="{982CAB90-5C13-40DB-97EC-9C29E5566BA5}" destId="{568F52AB-2772-4E77-B71D-ECE8D1DD0DED}" srcOrd="0" destOrd="0" presId="urn:microsoft.com/office/officeart/2008/layout/VerticalCurvedList"/>
    <dgm:cxn modelId="{D1AABA3C-94F1-4D04-B22C-EB0E855D53A8}" type="presParOf" srcId="{3C781EA4-3166-4A22-A8FC-B461DDF13C3A}" destId="{D803AF74-98CE-4B18-8840-07FCC75CEE84}" srcOrd="5" destOrd="0" presId="urn:microsoft.com/office/officeart/2008/layout/VerticalCurvedList"/>
    <dgm:cxn modelId="{B9EA8114-E8BE-4DBD-9539-5A96D42D11AB}" type="presParOf" srcId="{3C781EA4-3166-4A22-A8FC-B461DDF13C3A}" destId="{84AFEB9A-6F02-48AC-9913-6FA469DCDC57}" srcOrd="6" destOrd="0" presId="urn:microsoft.com/office/officeart/2008/layout/VerticalCurvedList"/>
    <dgm:cxn modelId="{65A5F948-4559-4971-B9C9-54E6D814997D}" type="presParOf" srcId="{84AFEB9A-6F02-48AC-9913-6FA469DCDC57}" destId="{C217E150-7A3E-4224-BC04-5C98F3A23CC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a:t>3 Mar – Presenting the issues to TABASC</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E2107445-1EA4-4D9F-9981-49FB2655D003}">
      <dgm:prSet phldrT="[Text]"/>
      <dgm:spPr/>
      <dgm:t>
        <a:bodyPr/>
        <a:lstStyle/>
        <a:p>
          <a:r>
            <a:rPr lang="en-GB"/>
            <a:t>7 Mar-25 Mar – Refinement Consultation</a:t>
          </a:r>
        </a:p>
      </dgm:t>
    </dgm:pt>
    <dgm:pt modelId="{E622B1C7-BEA5-4856-99AC-3266C476068A}" type="parTrans" cxnId="{4CCA6BA4-F13E-47E3-AAF3-3F4CE83E0A81}">
      <dgm:prSet/>
      <dgm:spPr/>
      <dgm:t>
        <a:bodyPr/>
        <a:lstStyle/>
        <a:p>
          <a:endParaRPr lang="en-GB"/>
        </a:p>
      </dgm:t>
    </dgm:pt>
    <dgm:pt modelId="{03F2F144-D3D6-41D3-8D87-4508AC59D493}" type="sibTrans" cxnId="{4CCA6BA4-F13E-47E3-AAF3-3F4CE83E0A81}">
      <dgm:prSet/>
      <dgm:spPr/>
      <dgm:t>
        <a:bodyPr/>
        <a:lstStyle/>
        <a:p>
          <a:endParaRPr lang="en-GB"/>
        </a:p>
      </dgm:t>
    </dgm:pt>
    <dgm:pt modelId="{6C134C8B-9B49-453B-AADE-E65D99910822}">
      <dgm:prSet phldrT="[Text]"/>
      <dgm:spPr/>
      <dgm:t>
        <a:bodyPr/>
        <a:lstStyle/>
        <a:p>
          <a:r>
            <a:rPr lang="en-GB"/>
            <a:t>6 Apr – Discuss responses with Working Group</a:t>
          </a:r>
        </a:p>
      </dgm:t>
    </dgm:pt>
    <dgm:pt modelId="{F36AB9BD-DE2A-4BB4-A07C-CD56B7450893}" type="parTrans" cxnId="{C8CD23AD-224B-4BD8-868B-0746C13D3636}">
      <dgm:prSet/>
      <dgm:spPr/>
      <dgm:t>
        <a:bodyPr/>
        <a:lstStyle/>
        <a:p>
          <a:endParaRPr lang="en-GB"/>
        </a:p>
      </dgm:t>
    </dgm:pt>
    <dgm:pt modelId="{E165FBC1-C8AC-4B13-9FB5-35B3D123C58D}" type="sibTrans" cxnId="{C8CD23AD-224B-4BD8-868B-0746C13D3636}">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F4811F9C-2B54-4F58-9CC8-C59080D14687}" type="pres">
      <dgm:prSet presAssocID="{344F5EE1-C8E3-4CE7-A4F7-032712FCED57}" presName="ThreeNodes_1" presStyleLbl="node1" presStyleIdx="0" presStyleCnt="3">
        <dgm:presLayoutVars>
          <dgm:bulletEnabled val="1"/>
        </dgm:presLayoutVars>
      </dgm:prSet>
      <dgm:spPr/>
    </dgm:pt>
    <dgm:pt modelId="{91A42597-5CD5-4A85-9918-3DB3D7FCBD10}" type="pres">
      <dgm:prSet presAssocID="{344F5EE1-C8E3-4CE7-A4F7-032712FCED57}" presName="ThreeNodes_2" presStyleLbl="node1" presStyleIdx="1" presStyleCnt="3">
        <dgm:presLayoutVars>
          <dgm:bulletEnabled val="1"/>
        </dgm:presLayoutVars>
      </dgm:prSet>
      <dgm:spPr/>
    </dgm:pt>
    <dgm:pt modelId="{45FBF500-4412-43BD-8AED-3B7E8E244762}" type="pres">
      <dgm:prSet presAssocID="{344F5EE1-C8E3-4CE7-A4F7-032712FCED57}" presName="ThreeNodes_3" presStyleLbl="node1" presStyleIdx="2" presStyleCnt="3">
        <dgm:presLayoutVars>
          <dgm:bulletEnabled val="1"/>
        </dgm:presLayoutVars>
      </dgm:prSet>
      <dgm:spPr/>
    </dgm:pt>
    <dgm:pt modelId="{694388E8-C0AA-4121-AC13-6A8D83F626EB}" type="pres">
      <dgm:prSet presAssocID="{344F5EE1-C8E3-4CE7-A4F7-032712FCED57}" presName="ThreeConn_1-2" presStyleLbl="fgAccFollowNode1" presStyleIdx="0" presStyleCnt="2">
        <dgm:presLayoutVars>
          <dgm:bulletEnabled val="1"/>
        </dgm:presLayoutVars>
      </dgm:prSet>
      <dgm:spPr/>
    </dgm:pt>
    <dgm:pt modelId="{2FA22BC9-6150-41F4-969F-153142DB5563}" type="pres">
      <dgm:prSet presAssocID="{344F5EE1-C8E3-4CE7-A4F7-032712FCED57}" presName="ThreeConn_2-3" presStyleLbl="fgAccFollowNode1" presStyleIdx="1" presStyleCnt="2">
        <dgm:presLayoutVars>
          <dgm:bulletEnabled val="1"/>
        </dgm:presLayoutVars>
      </dgm:prSet>
      <dgm:spPr/>
    </dgm:pt>
    <dgm:pt modelId="{2629F60A-0C32-4796-8FBF-F187963E4100}" type="pres">
      <dgm:prSet presAssocID="{344F5EE1-C8E3-4CE7-A4F7-032712FCED57}" presName="ThreeNodes_1_text" presStyleLbl="node1" presStyleIdx="2" presStyleCnt="3">
        <dgm:presLayoutVars>
          <dgm:bulletEnabled val="1"/>
        </dgm:presLayoutVars>
      </dgm:prSet>
      <dgm:spPr/>
    </dgm:pt>
    <dgm:pt modelId="{FA0D7A01-D472-4694-A269-5777DCFB6EFD}" type="pres">
      <dgm:prSet presAssocID="{344F5EE1-C8E3-4CE7-A4F7-032712FCED57}" presName="ThreeNodes_2_text" presStyleLbl="node1" presStyleIdx="2" presStyleCnt="3">
        <dgm:presLayoutVars>
          <dgm:bulletEnabled val="1"/>
        </dgm:presLayoutVars>
      </dgm:prSet>
      <dgm:spPr/>
    </dgm:pt>
    <dgm:pt modelId="{D14C4BAB-D35A-4FA5-BFA2-F08776504511}" type="pres">
      <dgm:prSet presAssocID="{344F5EE1-C8E3-4CE7-A4F7-032712FCED57}" presName="ThreeNodes_3_text" presStyleLbl="node1" presStyleIdx="2" presStyleCnt="3">
        <dgm:presLayoutVars>
          <dgm:bulletEnabled val="1"/>
        </dgm:presLayoutVars>
      </dgm:prSet>
      <dgm:spPr/>
    </dgm:pt>
  </dgm:ptLst>
  <dgm:cxnLst>
    <dgm:cxn modelId="{FCEE840C-D2DF-489A-B309-8D2795AF948F}" type="presOf" srcId="{6C134C8B-9B49-453B-AADE-E65D99910822}" destId="{45FBF500-4412-43BD-8AED-3B7E8E244762}" srcOrd="0" destOrd="0" presId="urn:microsoft.com/office/officeart/2005/8/layout/vProcess5"/>
    <dgm:cxn modelId="{8489B221-746D-4E01-8D8F-913A795CC0E9}" type="presOf" srcId="{361A408C-7AAD-42C8-BEAC-42E1257872C6}" destId="{F4811F9C-2B54-4F58-9CC8-C59080D14687}" srcOrd="0" destOrd="0" presId="urn:microsoft.com/office/officeart/2005/8/layout/vProcess5"/>
    <dgm:cxn modelId="{8E77118A-45C4-47E2-9306-D390E40016A8}" type="presOf" srcId="{E2107445-1EA4-4D9F-9981-49FB2655D003}" destId="{FA0D7A01-D472-4694-A269-5777DCFB6EFD}" srcOrd="1" destOrd="0" presId="urn:microsoft.com/office/officeart/2005/8/layout/vProcess5"/>
    <dgm:cxn modelId="{4CCA6BA4-F13E-47E3-AAF3-3F4CE83E0A81}" srcId="{344F5EE1-C8E3-4CE7-A4F7-032712FCED57}" destId="{E2107445-1EA4-4D9F-9981-49FB2655D003}" srcOrd="1" destOrd="0" parTransId="{E622B1C7-BEA5-4856-99AC-3266C476068A}" sibTransId="{03F2F144-D3D6-41D3-8D87-4508AC59D493}"/>
    <dgm:cxn modelId="{E198F0A5-4228-4875-B62D-DB0C0EB9E079}" type="presOf" srcId="{6C134C8B-9B49-453B-AADE-E65D99910822}" destId="{D14C4BAB-D35A-4FA5-BFA2-F08776504511}" srcOrd="1" destOrd="0" presId="urn:microsoft.com/office/officeart/2005/8/layout/vProcess5"/>
    <dgm:cxn modelId="{C8CD23AD-224B-4BD8-868B-0746C13D3636}" srcId="{344F5EE1-C8E3-4CE7-A4F7-032712FCED57}" destId="{6C134C8B-9B49-453B-AADE-E65D99910822}" srcOrd="2" destOrd="0" parTransId="{F36AB9BD-DE2A-4BB4-A07C-CD56B7450893}" sibTransId="{E165FBC1-C8AC-4B13-9FB5-35B3D123C58D}"/>
    <dgm:cxn modelId="{2BC0DCB5-8175-4889-85FE-FDE4194381C8}" srcId="{344F5EE1-C8E3-4CE7-A4F7-032712FCED57}" destId="{361A408C-7AAD-42C8-BEAC-42E1257872C6}" srcOrd="0" destOrd="0" parTransId="{078E5AC1-C7C0-449F-8E19-184C85275BFE}" sibTransId="{DCD754E8-9C87-45A1-9EF9-82E9077AB327}"/>
    <dgm:cxn modelId="{7ADB16BE-4610-4BAA-94FC-2E87DB35416E}" type="presOf" srcId="{361A408C-7AAD-42C8-BEAC-42E1257872C6}" destId="{2629F60A-0C32-4796-8FBF-F187963E4100}" srcOrd="1" destOrd="0" presId="urn:microsoft.com/office/officeart/2005/8/layout/vProcess5"/>
    <dgm:cxn modelId="{F198C4C8-44DB-46F0-B45D-17A5B6E4ED4E}" type="presOf" srcId="{344F5EE1-C8E3-4CE7-A4F7-032712FCED57}" destId="{9B76699A-F721-412D-935D-EC7AB0355F94}" srcOrd="0" destOrd="0" presId="urn:microsoft.com/office/officeart/2005/8/layout/vProcess5"/>
    <dgm:cxn modelId="{9C34F4CB-E8E2-4E3C-93D1-8125D307F035}" type="presOf" srcId="{E2107445-1EA4-4D9F-9981-49FB2655D003}" destId="{91A42597-5CD5-4A85-9918-3DB3D7FCBD10}" srcOrd="0" destOrd="0" presId="urn:microsoft.com/office/officeart/2005/8/layout/vProcess5"/>
    <dgm:cxn modelId="{CCC812D4-51CB-45AE-8872-A2A197F90948}" type="presOf" srcId="{03F2F144-D3D6-41D3-8D87-4508AC59D493}" destId="{2FA22BC9-6150-41F4-969F-153142DB5563}" srcOrd="0" destOrd="0" presId="urn:microsoft.com/office/officeart/2005/8/layout/vProcess5"/>
    <dgm:cxn modelId="{084B96DF-882D-497D-9CF3-5C1540309688}" type="presOf" srcId="{DCD754E8-9C87-45A1-9EF9-82E9077AB327}" destId="{694388E8-C0AA-4121-AC13-6A8D83F626EB}" srcOrd="0" destOrd="0" presId="urn:microsoft.com/office/officeart/2005/8/layout/vProcess5"/>
    <dgm:cxn modelId="{B4512292-E5F0-4F2A-8D4A-CB2BE8481A44}" type="presParOf" srcId="{9B76699A-F721-412D-935D-EC7AB0355F94}" destId="{8DD529C4-5E8C-4C2C-8126-66CC3D4313C6}" srcOrd="0" destOrd="0" presId="urn:microsoft.com/office/officeart/2005/8/layout/vProcess5"/>
    <dgm:cxn modelId="{8A559628-FC55-4951-A32D-F4A742D6054D}" type="presParOf" srcId="{9B76699A-F721-412D-935D-EC7AB0355F94}" destId="{F4811F9C-2B54-4F58-9CC8-C59080D14687}" srcOrd="1" destOrd="0" presId="urn:microsoft.com/office/officeart/2005/8/layout/vProcess5"/>
    <dgm:cxn modelId="{C2345F3C-B9B6-4007-BD0B-8291DC32D57F}" type="presParOf" srcId="{9B76699A-F721-412D-935D-EC7AB0355F94}" destId="{91A42597-5CD5-4A85-9918-3DB3D7FCBD10}" srcOrd="2" destOrd="0" presId="urn:microsoft.com/office/officeart/2005/8/layout/vProcess5"/>
    <dgm:cxn modelId="{B71211BF-61F0-4B50-B970-90062A0B7542}" type="presParOf" srcId="{9B76699A-F721-412D-935D-EC7AB0355F94}" destId="{45FBF500-4412-43BD-8AED-3B7E8E244762}" srcOrd="3" destOrd="0" presId="urn:microsoft.com/office/officeart/2005/8/layout/vProcess5"/>
    <dgm:cxn modelId="{91CCC596-F0C6-4F6B-A5EB-ABA3FA341D20}" type="presParOf" srcId="{9B76699A-F721-412D-935D-EC7AB0355F94}" destId="{694388E8-C0AA-4121-AC13-6A8D83F626EB}" srcOrd="4" destOrd="0" presId="urn:microsoft.com/office/officeart/2005/8/layout/vProcess5"/>
    <dgm:cxn modelId="{371F637E-CA59-4EDD-A70B-0576AE775EB7}" type="presParOf" srcId="{9B76699A-F721-412D-935D-EC7AB0355F94}" destId="{2FA22BC9-6150-41F4-969F-153142DB5563}" srcOrd="5" destOrd="0" presId="urn:microsoft.com/office/officeart/2005/8/layout/vProcess5"/>
    <dgm:cxn modelId="{C47715C4-55F3-42BB-A611-22096E1E3F07}" type="presParOf" srcId="{9B76699A-F721-412D-935D-EC7AB0355F94}" destId="{2629F60A-0C32-4796-8FBF-F187963E4100}" srcOrd="6" destOrd="0" presId="urn:microsoft.com/office/officeart/2005/8/layout/vProcess5"/>
    <dgm:cxn modelId="{E94A8BB3-2A91-4933-8F54-BD4822749C1F}" type="presParOf" srcId="{9B76699A-F721-412D-935D-EC7AB0355F94}" destId="{FA0D7A01-D472-4694-A269-5777DCFB6EFD}" srcOrd="7" destOrd="0" presId="urn:microsoft.com/office/officeart/2005/8/layout/vProcess5"/>
    <dgm:cxn modelId="{25D52207-42EA-4AA2-899B-A3302897C951}" type="presParOf" srcId="{9B76699A-F721-412D-935D-EC7AB0355F94}" destId="{D14C4BAB-D35A-4FA5-BFA2-F08776504511}"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01906B1A-2753-462A-B228-663436B06AAC}">
      <dgm:prSet/>
      <dgm:spPr/>
      <dgm:t>
        <a:bodyPr/>
        <a:lstStyle/>
        <a:p>
          <a:r>
            <a:rPr lang="en-GB" dirty="0"/>
            <a:t>Communications Hubs held by SEC Parties</a:t>
          </a:r>
        </a:p>
      </dgm:t>
    </dgm:pt>
    <dgm:pt modelId="{459DFBF9-2599-482A-ADF7-871B5AA5DFDF}" type="parTrans" cxnId="{1F305700-6292-40C2-B9C6-870B93FF1547}">
      <dgm:prSet/>
      <dgm:spPr/>
      <dgm:t>
        <a:bodyPr/>
        <a:lstStyle/>
        <a:p>
          <a:endParaRPr lang="en-GB"/>
        </a:p>
      </dgm:t>
    </dgm:pt>
    <dgm:pt modelId="{8C71819A-1BE3-47AB-B738-6F9A375B9F9D}" type="sibTrans" cxnId="{1F305700-6292-40C2-B9C6-870B93FF1547}">
      <dgm:prSet/>
      <dgm:spPr/>
      <dgm:t>
        <a:bodyPr/>
        <a:lstStyle/>
        <a:p>
          <a:endParaRPr lang="en-GB"/>
        </a:p>
      </dgm:t>
    </dgm:pt>
    <dgm:pt modelId="{A6A5A17C-CBB3-42BB-99EB-F6C5DB858428}">
      <dgm:prSet phldrT="[Text]"/>
      <dgm:spPr/>
      <dgm:t>
        <a:bodyPr/>
        <a:lstStyle/>
        <a:p>
          <a:r>
            <a:rPr lang="en-GB" dirty="0"/>
            <a:t>Installing older versions of Communications Hubs presents issues for Suppliers </a:t>
          </a:r>
        </a:p>
      </dgm:t>
    </dgm:pt>
    <dgm:pt modelId="{9CC84CE2-B5F8-440F-9914-0A963EB5869D}" type="parTrans" cxnId="{B5F37F9A-BC50-41D5-B2D7-441A8D8AB1BD}">
      <dgm:prSet/>
      <dgm:spPr/>
      <dgm:t>
        <a:bodyPr/>
        <a:lstStyle/>
        <a:p>
          <a:endParaRPr lang="en-GB"/>
        </a:p>
      </dgm:t>
    </dgm:pt>
    <dgm:pt modelId="{DD2E9E78-1572-4AC9-9C11-B27D6C80BDE7}" type="sibTrans" cxnId="{B5F37F9A-BC50-41D5-B2D7-441A8D8AB1BD}">
      <dgm:prSet/>
      <dgm:spPr/>
      <dgm:t>
        <a:bodyPr/>
        <a:lstStyle/>
        <a:p>
          <a:endParaRPr lang="en-GB"/>
        </a:p>
      </dgm:t>
    </dgm:pt>
    <dgm:pt modelId="{688F1C36-4270-4E25-8849-45E86A96BFA3}">
      <dgm:prSet phldrT="[Text]"/>
      <dgm:spPr/>
      <dgm:t>
        <a:bodyPr/>
        <a:lstStyle/>
        <a:p>
          <a:r>
            <a:rPr lang="en-GB" dirty="0"/>
            <a:t>The DCC believe there are more than a million Communications Hubs that are not on the most recent firmware versions being held by SEC Parties</a:t>
          </a:r>
        </a:p>
      </dgm:t>
    </dgm:pt>
    <dgm:pt modelId="{2476DC21-0AA9-4C6E-AC33-652AC14042C7}" type="parTrans" cxnId="{DD5D9332-19B6-4EE7-9100-BD5BE2E0FDA9}">
      <dgm:prSet/>
      <dgm:spPr/>
      <dgm:t>
        <a:bodyPr/>
        <a:lstStyle/>
        <a:p>
          <a:endParaRPr lang="en-GB"/>
        </a:p>
      </dgm:t>
    </dgm:pt>
    <dgm:pt modelId="{96AB2068-EE83-4127-BDCE-C9B4959A5331}" type="sibTrans" cxnId="{DD5D9332-19B6-4EE7-9100-BD5BE2E0FDA9}">
      <dgm:prSet/>
      <dgm:spPr/>
      <dgm:t>
        <a:bodyPr/>
        <a:lstStyle/>
        <a:p>
          <a:endParaRPr lang="en-GB"/>
        </a:p>
      </dgm:t>
    </dgm:pt>
    <dgm:pt modelId="{85E062E7-0299-4123-A9CC-4641DCF2C355}">
      <dgm:prSet phldrT="[Text]"/>
      <dgm:spPr/>
      <dgm:t>
        <a:bodyPr/>
        <a:lstStyle/>
        <a:p>
          <a:r>
            <a:rPr lang="en-GB" dirty="0"/>
            <a:t>Communications Hubs within Supply Chain</a:t>
          </a:r>
        </a:p>
      </dgm:t>
    </dgm:pt>
    <dgm:pt modelId="{D44823C6-7BBF-4CC6-B54E-772333D74F74}" type="parTrans" cxnId="{E608AE94-4D5E-4881-8FCD-579D12B74F80}">
      <dgm:prSet/>
      <dgm:spPr/>
      <dgm:t>
        <a:bodyPr/>
        <a:lstStyle/>
        <a:p>
          <a:endParaRPr lang="en-GB"/>
        </a:p>
      </dgm:t>
    </dgm:pt>
    <dgm:pt modelId="{E98F9DA1-A10C-4D4B-9F3A-2DFF352ACFE8}" type="sibTrans" cxnId="{E608AE94-4D5E-4881-8FCD-579D12B74F80}">
      <dgm:prSet/>
      <dgm:spPr/>
      <dgm:t>
        <a:bodyPr/>
        <a:lstStyle/>
        <a:p>
          <a:endParaRPr lang="en-GB"/>
        </a:p>
      </dgm:t>
    </dgm:pt>
    <dgm:pt modelId="{7C494A34-85E3-41DF-A037-4D5EA4460C0F}">
      <dgm:prSet/>
      <dgm:spPr/>
      <dgm:t>
        <a:bodyPr/>
        <a:lstStyle/>
        <a:p>
          <a:r>
            <a:rPr lang="en-GB" dirty="0"/>
            <a:t>Communication Service Providers (CSPs) holding Communications Hubs ready for distribution to DCC Users may not be on the latest firmware version </a:t>
          </a:r>
        </a:p>
      </dgm:t>
    </dgm:pt>
    <dgm:pt modelId="{562CBC85-1BEF-435A-AFAE-7C22D667ABF7}" type="sibTrans" cxnId="{AB292BD0-8569-4D0D-B9C2-1AB3AB6DF711}">
      <dgm:prSet/>
      <dgm:spPr/>
      <dgm:t>
        <a:bodyPr/>
        <a:lstStyle/>
        <a:p>
          <a:endParaRPr lang="en-GB"/>
        </a:p>
      </dgm:t>
    </dgm:pt>
    <dgm:pt modelId="{7C8EF8FD-F682-419F-8048-01610BFD9050}" type="parTrans" cxnId="{AB292BD0-8569-4D0D-B9C2-1AB3AB6DF711}">
      <dgm:prSet/>
      <dgm:spPr/>
      <dgm:t>
        <a:bodyPr/>
        <a:lstStyle/>
        <a:p>
          <a:endParaRPr lang="en-GB"/>
        </a:p>
      </dgm:t>
    </dgm:pt>
    <dgm:pt modelId="{210C7A26-4705-446B-B2C6-F3AB5582289A}">
      <dgm:prSet phldrT="[Text]"/>
      <dgm:spPr/>
      <dgm:t>
        <a:bodyPr/>
        <a:lstStyle/>
        <a:p>
          <a:r>
            <a:rPr lang="en-GB" dirty="0"/>
            <a:t>Over-the-air (OTA) upgrade, when run at installation, can take a significant amount of time and increases the length of installation</a:t>
          </a:r>
        </a:p>
      </dgm:t>
    </dgm:pt>
    <dgm:pt modelId="{067F9FC6-56AE-462F-89B3-8BA2D0A1180F}" type="parTrans" cxnId="{DF8EC5FB-070C-463B-8375-16292AC77BD4}">
      <dgm:prSet/>
      <dgm:spPr/>
      <dgm:t>
        <a:bodyPr/>
        <a:lstStyle/>
        <a:p>
          <a:endParaRPr lang="en-GB"/>
        </a:p>
      </dgm:t>
    </dgm:pt>
    <dgm:pt modelId="{D9836522-A08B-43E0-8591-B68E70BCAA7E}" type="sibTrans" cxnId="{DF8EC5FB-070C-463B-8375-16292AC77BD4}">
      <dgm:prSet/>
      <dgm:spPr/>
      <dgm:t>
        <a:bodyPr/>
        <a:lstStyle/>
        <a:p>
          <a:endParaRPr lang="en-GB"/>
        </a:p>
      </dgm:t>
    </dgm:pt>
    <dgm:pt modelId="{49056511-C375-4E79-A6FF-71E5563C8DF2}">
      <dgm:prSet phldrT="[Text]"/>
      <dgm:spPr/>
      <dgm:t>
        <a:bodyPr/>
        <a:lstStyle/>
        <a:p>
          <a:r>
            <a:rPr lang="en-GB" dirty="0"/>
            <a:t>SEC Parties tend to install the Communications Hubs on the latest versions first so these numbers are not reducing at speed</a:t>
          </a:r>
        </a:p>
      </dgm:t>
    </dgm:pt>
    <dgm:pt modelId="{92FCE6C5-E543-44CD-BA02-C5A8C9669FAF}" type="parTrans" cxnId="{92DF477A-FFA6-4E44-8344-2C1A8F988CD1}">
      <dgm:prSet/>
      <dgm:spPr/>
      <dgm:t>
        <a:bodyPr/>
        <a:lstStyle/>
        <a:p>
          <a:endParaRPr lang="en-GB"/>
        </a:p>
      </dgm:t>
    </dgm:pt>
    <dgm:pt modelId="{DC79C758-5C8F-4FC0-B056-7C8B608616C4}" type="sibTrans" cxnId="{92DF477A-FFA6-4E44-8344-2C1A8F988CD1}">
      <dgm:prSet/>
      <dgm:spPr/>
      <dgm:t>
        <a:bodyPr/>
        <a:lstStyle/>
        <a:p>
          <a:endParaRPr lang="en-GB"/>
        </a:p>
      </dgm:t>
    </dgm:pt>
    <dgm:pt modelId="{953E7C82-E18B-4360-AB50-AD1B16F018C2}" type="pres">
      <dgm:prSet presAssocID="{344F5EE1-C8E3-4CE7-A4F7-032712FCED57}" presName="linear" presStyleCnt="0">
        <dgm:presLayoutVars>
          <dgm:dir/>
          <dgm:animLvl val="lvl"/>
          <dgm:resizeHandles val="exact"/>
        </dgm:presLayoutVars>
      </dgm:prSet>
      <dgm:spPr/>
    </dgm:pt>
    <dgm:pt modelId="{646634C8-A819-422D-8379-FDF74EF3CF6D}" type="pres">
      <dgm:prSet presAssocID="{01906B1A-2753-462A-B228-663436B06AAC}" presName="parentLin" presStyleCnt="0"/>
      <dgm:spPr/>
    </dgm:pt>
    <dgm:pt modelId="{408B7F53-70AD-4A61-9438-326AB0C3E7F4}" type="pres">
      <dgm:prSet presAssocID="{01906B1A-2753-462A-B228-663436B06AAC}" presName="parentLeftMargin" presStyleLbl="node1" presStyleIdx="0" presStyleCnt="2"/>
      <dgm:spPr/>
    </dgm:pt>
    <dgm:pt modelId="{1E505C4B-F9C2-4B47-8C08-A1D04E15A120}" type="pres">
      <dgm:prSet presAssocID="{01906B1A-2753-462A-B228-663436B06AAC}" presName="parentText" presStyleLbl="node1" presStyleIdx="0" presStyleCnt="2" custLinFactNeighborY="36312">
        <dgm:presLayoutVars>
          <dgm:chMax val="0"/>
          <dgm:bulletEnabled val="1"/>
        </dgm:presLayoutVars>
      </dgm:prSet>
      <dgm:spPr/>
    </dgm:pt>
    <dgm:pt modelId="{A1F08E89-28DD-4057-96B1-651B0120AB98}" type="pres">
      <dgm:prSet presAssocID="{01906B1A-2753-462A-B228-663436B06AAC}" presName="negativeSpace" presStyleCnt="0"/>
      <dgm:spPr/>
    </dgm:pt>
    <dgm:pt modelId="{DB4CC59B-1B2B-4E86-B8A3-B2339414F134}" type="pres">
      <dgm:prSet presAssocID="{01906B1A-2753-462A-B228-663436B06AAC}" presName="childText" presStyleLbl="conFgAcc1" presStyleIdx="0" presStyleCnt="2" custLinFactY="4683" custLinFactNeighborY="100000">
        <dgm:presLayoutVars>
          <dgm:bulletEnabled val="1"/>
        </dgm:presLayoutVars>
      </dgm:prSet>
      <dgm:spPr/>
    </dgm:pt>
    <dgm:pt modelId="{211964CF-E474-4A63-9BAE-032230D3970C}" type="pres">
      <dgm:prSet presAssocID="{8C71819A-1BE3-47AB-B738-6F9A375B9F9D}" presName="spaceBetweenRectangles" presStyleCnt="0"/>
      <dgm:spPr/>
    </dgm:pt>
    <dgm:pt modelId="{260431E5-47DC-4A34-8528-A7CD94F1EB7F}" type="pres">
      <dgm:prSet presAssocID="{85E062E7-0299-4123-A9CC-4641DCF2C355}" presName="parentLin" presStyleCnt="0"/>
      <dgm:spPr/>
    </dgm:pt>
    <dgm:pt modelId="{C2F6EDA4-A2F2-497D-A145-D3695EC3E9ED}" type="pres">
      <dgm:prSet presAssocID="{85E062E7-0299-4123-A9CC-4641DCF2C355}" presName="parentLeftMargin" presStyleLbl="node1" presStyleIdx="0" presStyleCnt="2"/>
      <dgm:spPr/>
    </dgm:pt>
    <dgm:pt modelId="{74BAFDB3-FF41-4754-8F14-B48B9B3F7831}" type="pres">
      <dgm:prSet presAssocID="{85E062E7-0299-4123-A9CC-4641DCF2C355}" presName="parentText" presStyleLbl="node1" presStyleIdx="1" presStyleCnt="2">
        <dgm:presLayoutVars>
          <dgm:chMax val="0"/>
          <dgm:bulletEnabled val="1"/>
        </dgm:presLayoutVars>
      </dgm:prSet>
      <dgm:spPr/>
    </dgm:pt>
    <dgm:pt modelId="{B3BAA23C-20B7-487D-A928-A793A811309A}" type="pres">
      <dgm:prSet presAssocID="{85E062E7-0299-4123-A9CC-4641DCF2C355}" presName="negativeSpace" presStyleCnt="0"/>
      <dgm:spPr/>
    </dgm:pt>
    <dgm:pt modelId="{D5D1C343-4401-4167-9D81-57B04C59ACA9}" type="pres">
      <dgm:prSet presAssocID="{85E062E7-0299-4123-A9CC-4641DCF2C355}" presName="childText" presStyleLbl="conFgAcc1" presStyleIdx="1" presStyleCnt="2" custLinFactY="4683" custLinFactNeighborX="-362" custLinFactNeighborY="3396">
        <dgm:presLayoutVars>
          <dgm:bulletEnabled val="1"/>
        </dgm:presLayoutVars>
      </dgm:prSet>
      <dgm:spPr/>
    </dgm:pt>
  </dgm:ptLst>
  <dgm:cxnLst>
    <dgm:cxn modelId="{1F305700-6292-40C2-B9C6-870B93FF1547}" srcId="{344F5EE1-C8E3-4CE7-A4F7-032712FCED57}" destId="{01906B1A-2753-462A-B228-663436B06AAC}" srcOrd="0" destOrd="0" parTransId="{459DFBF9-2599-482A-ADF7-871B5AA5DFDF}" sibTransId="{8C71819A-1BE3-47AB-B738-6F9A375B9F9D}"/>
    <dgm:cxn modelId="{5A2F3A08-B2CB-434A-AAE2-D69354CBE7E2}" type="presOf" srcId="{688F1C36-4270-4E25-8849-45E86A96BFA3}" destId="{DB4CC59B-1B2B-4E86-B8A3-B2339414F134}" srcOrd="0" destOrd="2" presId="urn:microsoft.com/office/officeart/2005/8/layout/list1"/>
    <dgm:cxn modelId="{39C4C129-897B-4D55-A155-51E2C2DD8E8A}" type="presOf" srcId="{01906B1A-2753-462A-B228-663436B06AAC}" destId="{408B7F53-70AD-4A61-9438-326AB0C3E7F4}" srcOrd="0" destOrd="0" presId="urn:microsoft.com/office/officeart/2005/8/layout/list1"/>
    <dgm:cxn modelId="{DD5D9332-19B6-4EE7-9100-BD5BE2E0FDA9}" srcId="{01906B1A-2753-462A-B228-663436B06AAC}" destId="{688F1C36-4270-4E25-8849-45E86A96BFA3}" srcOrd="2" destOrd="0" parTransId="{2476DC21-0AA9-4C6E-AC33-652AC14042C7}" sibTransId="{96AB2068-EE83-4127-BDCE-C9B4959A5331}"/>
    <dgm:cxn modelId="{15333146-2DC9-41D5-B339-9ADEB033293E}" type="presOf" srcId="{85E062E7-0299-4123-A9CC-4641DCF2C355}" destId="{74BAFDB3-FF41-4754-8F14-B48B9B3F7831}" srcOrd="1" destOrd="0" presId="urn:microsoft.com/office/officeart/2005/8/layout/list1"/>
    <dgm:cxn modelId="{A8644067-9703-4FDF-9F85-F62A09ABABBF}" type="presOf" srcId="{A6A5A17C-CBB3-42BB-99EB-F6C5DB858428}" destId="{DB4CC59B-1B2B-4E86-B8A3-B2339414F134}" srcOrd="0" destOrd="0" presId="urn:microsoft.com/office/officeart/2005/8/layout/list1"/>
    <dgm:cxn modelId="{84C24D49-B2D0-418A-A266-016E3EC3E0F7}" type="presOf" srcId="{210C7A26-4705-446B-B2C6-F3AB5582289A}" destId="{DB4CC59B-1B2B-4E86-B8A3-B2339414F134}" srcOrd="0" destOrd="1" presId="urn:microsoft.com/office/officeart/2005/8/layout/list1"/>
    <dgm:cxn modelId="{F19BFA73-A816-471E-AFAF-C31E095DF255}" type="presOf" srcId="{344F5EE1-C8E3-4CE7-A4F7-032712FCED57}" destId="{953E7C82-E18B-4360-AB50-AD1B16F018C2}" srcOrd="0" destOrd="0" presId="urn:microsoft.com/office/officeart/2005/8/layout/list1"/>
    <dgm:cxn modelId="{92DF477A-FFA6-4E44-8344-2C1A8F988CD1}" srcId="{01906B1A-2753-462A-B228-663436B06AAC}" destId="{49056511-C375-4E79-A6FF-71E5563C8DF2}" srcOrd="3" destOrd="0" parTransId="{92FCE6C5-E543-44CD-BA02-C5A8C9669FAF}" sibTransId="{DC79C758-5C8F-4FC0-B056-7C8B608616C4}"/>
    <dgm:cxn modelId="{E608AE94-4D5E-4881-8FCD-579D12B74F80}" srcId="{344F5EE1-C8E3-4CE7-A4F7-032712FCED57}" destId="{85E062E7-0299-4123-A9CC-4641DCF2C355}" srcOrd="1" destOrd="0" parTransId="{D44823C6-7BBF-4CC6-B54E-772333D74F74}" sibTransId="{E98F9DA1-A10C-4D4B-9F3A-2DFF352ACFE8}"/>
    <dgm:cxn modelId="{B5F37F9A-BC50-41D5-B2D7-441A8D8AB1BD}" srcId="{01906B1A-2753-462A-B228-663436B06AAC}" destId="{A6A5A17C-CBB3-42BB-99EB-F6C5DB858428}" srcOrd="0" destOrd="0" parTransId="{9CC84CE2-B5F8-440F-9914-0A963EB5869D}" sibTransId="{DD2E9E78-1572-4AC9-9C11-B27D6C80BDE7}"/>
    <dgm:cxn modelId="{BE104C9B-4E8F-4E48-9FBA-CCA4E79DADAB}" type="presOf" srcId="{01906B1A-2753-462A-B228-663436B06AAC}" destId="{1E505C4B-F9C2-4B47-8C08-A1D04E15A120}" srcOrd="1" destOrd="0" presId="urn:microsoft.com/office/officeart/2005/8/layout/list1"/>
    <dgm:cxn modelId="{AD91B79C-48AE-4FEB-AC0E-8DF8E1FF1496}" type="presOf" srcId="{85E062E7-0299-4123-A9CC-4641DCF2C355}" destId="{C2F6EDA4-A2F2-497D-A145-D3695EC3E9ED}" srcOrd="0" destOrd="0" presId="urn:microsoft.com/office/officeart/2005/8/layout/list1"/>
    <dgm:cxn modelId="{C55814CA-6A40-4419-A870-F8996DCD067D}" type="presOf" srcId="{7C494A34-85E3-41DF-A037-4D5EA4460C0F}" destId="{D5D1C343-4401-4167-9D81-57B04C59ACA9}" srcOrd="0" destOrd="0" presId="urn:microsoft.com/office/officeart/2005/8/layout/list1"/>
    <dgm:cxn modelId="{AB292BD0-8569-4D0D-B9C2-1AB3AB6DF711}" srcId="{85E062E7-0299-4123-A9CC-4641DCF2C355}" destId="{7C494A34-85E3-41DF-A037-4D5EA4460C0F}" srcOrd="0" destOrd="0" parTransId="{7C8EF8FD-F682-419F-8048-01610BFD9050}" sibTransId="{562CBC85-1BEF-435A-AFAE-7C22D667ABF7}"/>
    <dgm:cxn modelId="{D211CEE5-9D09-4B27-BB76-91773E469047}" type="presOf" srcId="{49056511-C375-4E79-A6FF-71E5563C8DF2}" destId="{DB4CC59B-1B2B-4E86-B8A3-B2339414F134}" srcOrd="0" destOrd="3" presId="urn:microsoft.com/office/officeart/2005/8/layout/list1"/>
    <dgm:cxn modelId="{DF8EC5FB-070C-463B-8375-16292AC77BD4}" srcId="{01906B1A-2753-462A-B228-663436B06AAC}" destId="{210C7A26-4705-446B-B2C6-F3AB5582289A}" srcOrd="1" destOrd="0" parTransId="{067F9FC6-56AE-462F-89B3-8BA2D0A1180F}" sibTransId="{D9836522-A08B-43E0-8591-B68E70BCAA7E}"/>
    <dgm:cxn modelId="{F7D35966-CDF7-47FE-B3EA-F2C9D4D48AFA}" type="presParOf" srcId="{953E7C82-E18B-4360-AB50-AD1B16F018C2}" destId="{646634C8-A819-422D-8379-FDF74EF3CF6D}" srcOrd="0" destOrd="0" presId="urn:microsoft.com/office/officeart/2005/8/layout/list1"/>
    <dgm:cxn modelId="{313FB91B-6679-466F-B095-FF2BEE54DE93}" type="presParOf" srcId="{646634C8-A819-422D-8379-FDF74EF3CF6D}" destId="{408B7F53-70AD-4A61-9438-326AB0C3E7F4}" srcOrd="0" destOrd="0" presId="urn:microsoft.com/office/officeart/2005/8/layout/list1"/>
    <dgm:cxn modelId="{C4D31D09-CB13-4325-A2AB-A68FDFE3C092}" type="presParOf" srcId="{646634C8-A819-422D-8379-FDF74EF3CF6D}" destId="{1E505C4B-F9C2-4B47-8C08-A1D04E15A120}" srcOrd="1" destOrd="0" presId="urn:microsoft.com/office/officeart/2005/8/layout/list1"/>
    <dgm:cxn modelId="{71D6D8C5-4094-4A0F-8956-04E690995D33}" type="presParOf" srcId="{953E7C82-E18B-4360-AB50-AD1B16F018C2}" destId="{A1F08E89-28DD-4057-96B1-651B0120AB98}" srcOrd="1" destOrd="0" presId="urn:microsoft.com/office/officeart/2005/8/layout/list1"/>
    <dgm:cxn modelId="{EF090A98-10C5-44CE-B1B1-C7CA63638546}" type="presParOf" srcId="{953E7C82-E18B-4360-AB50-AD1B16F018C2}" destId="{DB4CC59B-1B2B-4E86-B8A3-B2339414F134}" srcOrd="2" destOrd="0" presId="urn:microsoft.com/office/officeart/2005/8/layout/list1"/>
    <dgm:cxn modelId="{B371A8AF-658D-45D5-8007-D9CCEFAC8139}" type="presParOf" srcId="{953E7C82-E18B-4360-AB50-AD1B16F018C2}" destId="{211964CF-E474-4A63-9BAE-032230D3970C}" srcOrd="3" destOrd="0" presId="urn:microsoft.com/office/officeart/2005/8/layout/list1"/>
    <dgm:cxn modelId="{0B872AD2-95B4-46DC-9F08-268D9511564D}" type="presParOf" srcId="{953E7C82-E18B-4360-AB50-AD1B16F018C2}" destId="{260431E5-47DC-4A34-8528-A7CD94F1EB7F}" srcOrd="4" destOrd="0" presId="urn:microsoft.com/office/officeart/2005/8/layout/list1"/>
    <dgm:cxn modelId="{6E7E29B9-AF6E-43E7-9B21-B78E01A17952}" type="presParOf" srcId="{260431E5-47DC-4A34-8528-A7CD94F1EB7F}" destId="{C2F6EDA4-A2F2-497D-A145-D3695EC3E9ED}" srcOrd="0" destOrd="0" presId="urn:microsoft.com/office/officeart/2005/8/layout/list1"/>
    <dgm:cxn modelId="{C7A82E7B-DC9D-408E-A35F-00B4DDB8B2BB}" type="presParOf" srcId="{260431E5-47DC-4A34-8528-A7CD94F1EB7F}" destId="{74BAFDB3-FF41-4754-8F14-B48B9B3F7831}" srcOrd="1" destOrd="0" presId="urn:microsoft.com/office/officeart/2005/8/layout/list1"/>
    <dgm:cxn modelId="{5EEBB268-5189-4641-BC96-9789E7074694}" type="presParOf" srcId="{953E7C82-E18B-4360-AB50-AD1B16F018C2}" destId="{B3BAA23C-20B7-487D-A928-A793A811309A}" srcOrd="5" destOrd="0" presId="urn:microsoft.com/office/officeart/2005/8/layout/list1"/>
    <dgm:cxn modelId="{C843878A-9B8C-4E71-9D3C-8776C255D21D}" type="presParOf" srcId="{953E7C82-E18B-4360-AB50-AD1B16F018C2}" destId="{D5D1C343-4401-4167-9D81-57B04C59ACA9}"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01906B1A-2753-462A-B228-663436B06AAC}">
      <dgm:prSet custT="1"/>
      <dgm:spPr/>
      <dgm:t>
        <a:bodyPr/>
        <a:lstStyle/>
        <a:p>
          <a:r>
            <a:rPr lang="en-GB" sz="2400" dirty="0"/>
            <a:t>Current arrangements</a:t>
          </a:r>
        </a:p>
      </dgm:t>
    </dgm:pt>
    <dgm:pt modelId="{459DFBF9-2599-482A-ADF7-871B5AA5DFDF}" type="parTrans" cxnId="{1F305700-6292-40C2-B9C6-870B93FF1547}">
      <dgm:prSet/>
      <dgm:spPr/>
      <dgm:t>
        <a:bodyPr/>
        <a:lstStyle/>
        <a:p>
          <a:endParaRPr lang="en-GB"/>
        </a:p>
      </dgm:t>
    </dgm:pt>
    <dgm:pt modelId="{8C71819A-1BE3-47AB-B738-6F9A375B9F9D}" type="sibTrans" cxnId="{1F305700-6292-40C2-B9C6-870B93FF1547}">
      <dgm:prSet/>
      <dgm:spPr/>
      <dgm:t>
        <a:bodyPr/>
        <a:lstStyle/>
        <a:p>
          <a:endParaRPr lang="en-GB"/>
        </a:p>
      </dgm:t>
    </dgm:pt>
    <dgm:pt modelId="{7CFFEFA6-A518-41E0-9FBE-D714BE065B10}">
      <dgm:prSet phldrT="[Text]" custT="1"/>
      <dgm:spPr/>
      <dgm:t>
        <a:bodyPr/>
        <a:lstStyle/>
        <a:p>
          <a:r>
            <a:rPr lang="en-GB" sz="2000" dirty="0"/>
            <a:t>There is no mechanism for the CSP to re-flash the Communications Hubs before delivery </a:t>
          </a:r>
        </a:p>
      </dgm:t>
    </dgm:pt>
    <dgm:pt modelId="{1775DD10-E8B9-496E-93AC-E476C953A7E2}" type="parTrans" cxnId="{8DFC5CE6-E22A-4613-81AE-D86751B1308D}">
      <dgm:prSet/>
      <dgm:spPr/>
      <dgm:t>
        <a:bodyPr/>
        <a:lstStyle/>
        <a:p>
          <a:endParaRPr lang="en-GB"/>
        </a:p>
      </dgm:t>
    </dgm:pt>
    <dgm:pt modelId="{5A280259-904F-4324-9D02-E33A75FD0377}" type="sibTrans" cxnId="{8DFC5CE6-E22A-4613-81AE-D86751B1308D}">
      <dgm:prSet/>
      <dgm:spPr/>
      <dgm:t>
        <a:bodyPr/>
        <a:lstStyle/>
        <a:p>
          <a:endParaRPr lang="en-GB"/>
        </a:p>
      </dgm:t>
    </dgm:pt>
    <dgm:pt modelId="{29340880-6E97-42DC-BB81-1D6762CD8C9F}">
      <dgm:prSet phldrT="[Text]" custT="1"/>
      <dgm:spPr/>
      <dgm:t>
        <a:bodyPr/>
        <a:lstStyle/>
        <a:p>
          <a:r>
            <a:rPr lang="en-GB" sz="2400" dirty="0"/>
            <a:t>Futureproofing</a:t>
          </a:r>
          <a:endParaRPr lang="en-GB" sz="1900" dirty="0"/>
        </a:p>
      </dgm:t>
    </dgm:pt>
    <dgm:pt modelId="{5DBDEFFC-3809-4185-B298-3C4BEB1DD6E3}" type="parTrans" cxnId="{F536F441-FA77-47CA-A2C3-86208671B6AF}">
      <dgm:prSet/>
      <dgm:spPr/>
      <dgm:t>
        <a:bodyPr/>
        <a:lstStyle/>
        <a:p>
          <a:endParaRPr lang="en-GB"/>
        </a:p>
      </dgm:t>
    </dgm:pt>
    <dgm:pt modelId="{B5AD23DF-D891-4340-B070-01C4BF0F0D67}" type="sibTrans" cxnId="{F536F441-FA77-47CA-A2C3-86208671B6AF}">
      <dgm:prSet/>
      <dgm:spPr/>
      <dgm:t>
        <a:bodyPr/>
        <a:lstStyle/>
        <a:p>
          <a:endParaRPr lang="en-GB"/>
        </a:p>
      </dgm:t>
    </dgm:pt>
    <dgm:pt modelId="{F5ECA8F5-69ED-470F-A881-2E40E7DE73C5}">
      <dgm:prSet custT="1"/>
      <dgm:spPr/>
      <dgm:t>
        <a:bodyPr/>
        <a:lstStyle/>
        <a:p>
          <a:r>
            <a:rPr lang="en-GB" sz="2000" dirty="0"/>
            <a:t>The return and re-flashing of Release 1.3 Comms Hubs was undertaken by CSP North in 2021</a:t>
          </a:r>
        </a:p>
      </dgm:t>
    </dgm:pt>
    <dgm:pt modelId="{E82595FF-D051-463D-A88B-AFEA50094C70}" type="parTrans" cxnId="{A07EA9D6-0BEB-4B7C-9177-EE8545DC0F63}">
      <dgm:prSet/>
      <dgm:spPr/>
      <dgm:t>
        <a:bodyPr/>
        <a:lstStyle/>
        <a:p>
          <a:endParaRPr lang="en-GB"/>
        </a:p>
      </dgm:t>
    </dgm:pt>
    <dgm:pt modelId="{64036E68-1D95-4B03-8D42-CF33C124B2E0}" type="sibTrans" cxnId="{A07EA9D6-0BEB-4B7C-9177-EE8545DC0F63}">
      <dgm:prSet/>
      <dgm:spPr/>
      <dgm:t>
        <a:bodyPr/>
        <a:lstStyle/>
        <a:p>
          <a:endParaRPr lang="en-GB"/>
        </a:p>
      </dgm:t>
    </dgm:pt>
    <dgm:pt modelId="{648E4D15-66BD-4604-8613-7E0149399A7D}">
      <dgm:prSet phldrT="[Text]" custT="1"/>
      <dgm:spPr/>
      <dgm:t>
        <a:bodyPr/>
        <a:lstStyle/>
        <a:p>
          <a:r>
            <a:rPr lang="en-GB" sz="2000" dirty="0"/>
            <a:t>There are no provisions that accommodates a Service User returning a Communications Hub to the DCC for the purpose of re-flashing and then retaking delivery </a:t>
          </a:r>
        </a:p>
      </dgm:t>
    </dgm:pt>
    <dgm:pt modelId="{B8D20E2C-7535-42D5-B742-419163B92A18}" type="parTrans" cxnId="{3F7D4A48-35C6-4BD3-8986-52CB7CD7EF13}">
      <dgm:prSet/>
      <dgm:spPr/>
      <dgm:t>
        <a:bodyPr/>
        <a:lstStyle/>
        <a:p>
          <a:endParaRPr lang="en-GB"/>
        </a:p>
      </dgm:t>
    </dgm:pt>
    <dgm:pt modelId="{DCD78A43-C74D-44F6-8B86-62B828754479}" type="sibTrans" cxnId="{3F7D4A48-35C6-4BD3-8986-52CB7CD7EF13}">
      <dgm:prSet/>
      <dgm:spPr/>
      <dgm:t>
        <a:bodyPr/>
        <a:lstStyle/>
        <a:p>
          <a:endParaRPr lang="en-GB"/>
        </a:p>
      </dgm:t>
    </dgm:pt>
    <dgm:pt modelId="{D559CA6F-8993-44C6-A16F-2F9C08E7CEC2}">
      <dgm:prSet custT="1"/>
      <dgm:spPr/>
      <dgm:t>
        <a:bodyPr/>
        <a:lstStyle/>
        <a:p>
          <a:r>
            <a:rPr lang="en-GB" sz="2000" dirty="0"/>
            <a:t>There is not currently an Explicit Charge that could be used for this service</a:t>
          </a:r>
        </a:p>
      </dgm:t>
    </dgm:pt>
    <dgm:pt modelId="{E10BC1B6-381C-4E40-BBE9-0BF66F9B0FA9}" type="parTrans" cxnId="{843DBBE8-398D-4540-A578-273C11111C01}">
      <dgm:prSet/>
      <dgm:spPr/>
      <dgm:t>
        <a:bodyPr/>
        <a:lstStyle/>
        <a:p>
          <a:endParaRPr lang="en-GB"/>
        </a:p>
      </dgm:t>
    </dgm:pt>
    <dgm:pt modelId="{E66D4B56-8001-44FE-8122-8F201A04B605}" type="sibTrans" cxnId="{843DBBE8-398D-4540-A578-273C11111C01}">
      <dgm:prSet/>
      <dgm:spPr/>
      <dgm:t>
        <a:bodyPr/>
        <a:lstStyle/>
        <a:p>
          <a:endParaRPr lang="en-GB"/>
        </a:p>
      </dgm:t>
    </dgm:pt>
    <dgm:pt modelId="{2D8E2E7A-5CCF-4F70-AC3A-9A40D9672155}">
      <dgm:prSet custT="1"/>
      <dgm:spPr/>
      <dgm:t>
        <a:bodyPr/>
        <a:lstStyle/>
        <a:p>
          <a:r>
            <a:rPr lang="en-GB" sz="2000" dirty="0"/>
            <a:t>Modification is still required to mirror a process in CSP South and Central</a:t>
          </a:r>
        </a:p>
      </dgm:t>
    </dgm:pt>
    <dgm:pt modelId="{407FFA43-A42F-42C2-AF5D-66B6C1B678DE}" type="parTrans" cxnId="{2D6A582B-4504-414C-83B6-52FD75DA8920}">
      <dgm:prSet/>
      <dgm:spPr/>
      <dgm:t>
        <a:bodyPr/>
        <a:lstStyle/>
        <a:p>
          <a:endParaRPr lang="en-GB"/>
        </a:p>
      </dgm:t>
    </dgm:pt>
    <dgm:pt modelId="{5E613862-696C-488A-AE6A-5899487C55E3}" type="sibTrans" cxnId="{2D6A582B-4504-414C-83B6-52FD75DA8920}">
      <dgm:prSet/>
      <dgm:spPr/>
      <dgm:t>
        <a:bodyPr/>
        <a:lstStyle/>
        <a:p>
          <a:endParaRPr lang="en-GB"/>
        </a:p>
      </dgm:t>
    </dgm:pt>
    <dgm:pt modelId="{8D800982-260E-4581-BC81-35791D3F98B0}">
      <dgm:prSet custT="1"/>
      <dgm:spPr/>
      <dgm:t>
        <a:bodyPr/>
        <a:lstStyle/>
        <a:p>
          <a:r>
            <a:rPr lang="en-GB" sz="2000" dirty="0"/>
            <a:t>Codify the liabilities associated with returning and re-flashing Communications Hubs </a:t>
          </a:r>
        </a:p>
      </dgm:t>
    </dgm:pt>
    <dgm:pt modelId="{897F1E7E-F283-40D7-9E77-DE6BEF132A45}" type="parTrans" cxnId="{6E041075-CEA7-425F-BD9B-18596F35074E}">
      <dgm:prSet/>
      <dgm:spPr/>
      <dgm:t>
        <a:bodyPr/>
        <a:lstStyle/>
        <a:p>
          <a:endParaRPr lang="en-GB"/>
        </a:p>
      </dgm:t>
    </dgm:pt>
    <dgm:pt modelId="{87D69AE4-FD1E-4A5F-AD63-8F0AAD056B5B}" type="sibTrans" cxnId="{6E041075-CEA7-425F-BD9B-18596F35074E}">
      <dgm:prSet/>
      <dgm:spPr/>
      <dgm:t>
        <a:bodyPr/>
        <a:lstStyle/>
        <a:p>
          <a:endParaRPr lang="en-GB"/>
        </a:p>
      </dgm:t>
    </dgm:pt>
    <dgm:pt modelId="{953E7C82-E18B-4360-AB50-AD1B16F018C2}" type="pres">
      <dgm:prSet presAssocID="{344F5EE1-C8E3-4CE7-A4F7-032712FCED57}" presName="linear" presStyleCnt="0">
        <dgm:presLayoutVars>
          <dgm:dir/>
          <dgm:animLvl val="lvl"/>
          <dgm:resizeHandles val="exact"/>
        </dgm:presLayoutVars>
      </dgm:prSet>
      <dgm:spPr/>
    </dgm:pt>
    <dgm:pt modelId="{646634C8-A819-422D-8379-FDF74EF3CF6D}" type="pres">
      <dgm:prSet presAssocID="{01906B1A-2753-462A-B228-663436B06AAC}" presName="parentLin" presStyleCnt="0"/>
      <dgm:spPr/>
    </dgm:pt>
    <dgm:pt modelId="{408B7F53-70AD-4A61-9438-326AB0C3E7F4}" type="pres">
      <dgm:prSet presAssocID="{01906B1A-2753-462A-B228-663436B06AAC}" presName="parentLeftMargin" presStyleLbl="node1" presStyleIdx="0" presStyleCnt="2"/>
      <dgm:spPr/>
    </dgm:pt>
    <dgm:pt modelId="{1E505C4B-F9C2-4B47-8C08-A1D04E15A120}" type="pres">
      <dgm:prSet presAssocID="{01906B1A-2753-462A-B228-663436B06AAC}" presName="parentText" presStyleLbl="node1" presStyleIdx="0" presStyleCnt="2" custLinFactNeighborY="36312">
        <dgm:presLayoutVars>
          <dgm:chMax val="0"/>
          <dgm:bulletEnabled val="1"/>
        </dgm:presLayoutVars>
      </dgm:prSet>
      <dgm:spPr/>
    </dgm:pt>
    <dgm:pt modelId="{A1F08E89-28DD-4057-96B1-651B0120AB98}" type="pres">
      <dgm:prSet presAssocID="{01906B1A-2753-462A-B228-663436B06AAC}" presName="negativeSpace" presStyleCnt="0"/>
      <dgm:spPr/>
    </dgm:pt>
    <dgm:pt modelId="{DB4CC59B-1B2B-4E86-B8A3-B2339414F134}" type="pres">
      <dgm:prSet presAssocID="{01906B1A-2753-462A-B228-663436B06AAC}" presName="childText" presStyleLbl="conFgAcc1" presStyleIdx="0" presStyleCnt="2" custLinFactY="4683" custLinFactNeighborY="100000">
        <dgm:presLayoutVars>
          <dgm:bulletEnabled val="1"/>
        </dgm:presLayoutVars>
      </dgm:prSet>
      <dgm:spPr/>
    </dgm:pt>
    <dgm:pt modelId="{211964CF-E474-4A63-9BAE-032230D3970C}" type="pres">
      <dgm:prSet presAssocID="{8C71819A-1BE3-47AB-B738-6F9A375B9F9D}" presName="spaceBetweenRectangles" presStyleCnt="0"/>
      <dgm:spPr/>
    </dgm:pt>
    <dgm:pt modelId="{EA4647D1-6D9B-4F59-80ED-D9DF34A4BF52}" type="pres">
      <dgm:prSet presAssocID="{29340880-6E97-42DC-BB81-1D6762CD8C9F}" presName="parentLin" presStyleCnt="0"/>
      <dgm:spPr/>
    </dgm:pt>
    <dgm:pt modelId="{E12D77FC-879C-4CE3-BFD7-610271EAE40F}" type="pres">
      <dgm:prSet presAssocID="{29340880-6E97-42DC-BB81-1D6762CD8C9F}" presName="parentLeftMargin" presStyleLbl="node1" presStyleIdx="0" presStyleCnt="2"/>
      <dgm:spPr/>
    </dgm:pt>
    <dgm:pt modelId="{60EF88FC-A931-46FE-BA4A-C55AAB73DA89}" type="pres">
      <dgm:prSet presAssocID="{29340880-6E97-42DC-BB81-1D6762CD8C9F}" presName="parentText" presStyleLbl="node1" presStyleIdx="1" presStyleCnt="2">
        <dgm:presLayoutVars>
          <dgm:chMax val="0"/>
          <dgm:bulletEnabled val="1"/>
        </dgm:presLayoutVars>
      </dgm:prSet>
      <dgm:spPr/>
    </dgm:pt>
    <dgm:pt modelId="{BD99630F-217F-40D7-A812-6E3C89CBF8F2}" type="pres">
      <dgm:prSet presAssocID="{29340880-6E97-42DC-BB81-1D6762CD8C9F}" presName="negativeSpace" presStyleCnt="0"/>
      <dgm:spPr/>
    </dgm:pt>
    <dgm:pt modelId="{DC2716C5-D641-4D7D-AFB3-55B29AB15D26}" type="pres">
      <dgm:prSet presAssocID="{29340880-6E97-42DC-BB81-1D6762CD8C9F}" presName="childText" presStyleLbl="conFgAcc1" presStyleIdx="1" presStyleCnt="2" custLinFactY="4683" custLinFactNeighborX="-362" custLinFactNeighborY="3396">
        <dgm:presLayoutVars>
          <dgm:bulletEnabled val="1"/>
        </dgm:presLayoutVars>
      </dgm:prSet>
      <dgm:spPr/>
    </dgm:pt>
  </dgm:ptLst>
  <dgm:cxnLst>
    <dgm:cxn modelId="{1F305700-6292-40C2-B9C6-870B93FF1547}" srcId="{344F5EE1-C8E3-4CE7-A4F7-032712FCED57}" destId="{01906B1A-2753-462A-B228-663436B06AAC}" srcOrd="0" destOrd="0" parTransId="{459DFBF9-2599-482A-ADF7-871B5AA5DFDF}" sibTransId="{8C71819A-1BE3-47AB-B738-6F9A375B9F9D}"/>
    <dgm:cxn modelId="{39C4C129-897B-4D55-A155-51E2C2DD8E8A}" type="presOf" srcId="{01906B1A-2753-462A-B228-663436B06AAC}" destId="{408B7F53-70AD-4A61-9438-326AB0C3E7F4}" srcOrd="0" destOrd="0" presId="urn:microsoft.com/office/officeart/2005/8/layout/list1"/>
    <dgm:cxn modelId="{2D6A582B-4504-414C-83B6-52FD75DA8920}" srcId="{29340880-6E97-42DC-BB81-1D6762CD8C9F}" destId="{2D8E2E7A-5CCF-4F70-AC3A-9A40D9672155}" srcOrd="1" destOrd="0" parTransId="{407FFA43-A42F-42C2-AF5D-66B6C1B678DE}" sibTransId="{5E613862-696C-488A-AE6A-5899487C55E3}"/>
    <dgm:cxn modelId="{F536F441-FA77-47CA-A2C3-86208671B6AF}" srcId="{344F5EE1-C8E3-4CE7-A4F7-032712FCED57}" destId="{29340880-6E97-42DC-BB81-1D6762CD8C9F}" srcOrd="1" destOrd="0" parTransId="{5DBDEFFC-3809-4185-B298-3C4BEB1DD6E3}" sibTransId="{B5AD23DF-D891-4340-B070-01C4BF0F0D67}"/>
    <dgm:cxn modelId="{3F7D4A48-35C6-4BD3-8986-52CB7CD7EF13}" srcId="{01906B1A-2753-462A-B228-663436B06AAC}" destId="{648E4D15-66BD-4604-8613-7E0149399A7D}" srcOrd="1" destOrd="0" parTransId="{B8D20E2C-7535-42D5-B742-419163B92A18}" sibTransId="{DCD78A43-C74D-44F6-8B86-62B828754479}"/>
    <dgm:cxn modelId="{397E1553-EBAE-457D-B325-D46870C888A2}" type="presOf" srcId="{2D8E2E7A-5CCF-4F70-AC3A-9A40D9672155}" destId="{DC2716C5-D641-4D7D-AFB3-55B29AB15D26}" srcOrd="0" destOrd="1" presId="urn:microsoft.com/office/officeart/2005/8/layout/list1"/>
    <dgm:cxn modelId="{F19BFA73-A816-471E-AFAF-C31E095DF255}" type="presOf" srcId="{344F5EE1-C8E3-4CE7-A4F7-032712FCED57}" destId="{953E7C82-E18B-4360-AB50-AD1B16F018C2}" srcOrd="0" destOrd="0" presId="urn:microsoft.com/office/officeart/2005/8/layout/list1"/>
    <dgm:cxn modelId="{E7AE9F54-0D18-4066-84A9-D70E546C2007}" type="presOf" srcId="{648E4D15-66BD-4604-8613-7E0149399A7D}" destId="{DB4CC59B-1B2B-4E86-B8A3-B2339414F134}" srcOrd="0" destOrd="1" presId="urn:microsoft.com/office/officeart/2005/8/layout/list1"/>
    <dgm:cxn modelId="{6E041075-CEA7-425F-BD9B-18596F35074E}" srcId="{29340880-6E97-42DC-BB81-1D6762CD8C9F}" destId="{8D800982-260E-4581-BC81-35791D3F98B0}" srcOrd="2" destOrd="0" parTransId="{897F1E7E-F283-40D7-9E77-DE6BEF132A45}" sibTransId="{87D69AE4-FD1E-4A5F-AD63-8F0AAD056B5B}"/>
    <dgm:cxn modelId="{DA368758-2C1F-4B31-9639-FFFFC1A748C9}" type="presOf" srcId="{8D800982-260E-4581-BC81-35791D3F98B0}" destId="{DC2716C5-D641-4D7D-AFB3-55B29AB15D26}" srcOrd="0" destOrd="2" presId="urn:microsoft.com/office/officeart/2005/8/layout/list1"/>
    <dgm:cxn modelId="{CDFC3F59-066E-407B-ABC5-FDFAEED15917}" type="presOf" srcId="{7CFFEFA6-A518-41E0-9FBE-D714BE065B10}" destId="{DB4CC59B-1B2B-4E86-B8A3-B2339414F134}" srcOrd="0" destOrd="0" presId="urn:microsoft.com/office/officeart/2005/8/layout/list1"/>
    <dgm:cxn modelId="{BE104C9B-4E8F-4E48-9FBA-CCA4E79DADAB}" type="presOf" srcId="{01906B1A-2753-462A-B228-663436B06AAC}" destId="{1E505C4B-F9C2-4B47-8C08-A1D04E15A120}" srcOrd="1" destOrd="0" presId="urn:microsoft.com/office/officeart/2005/8/layout/list1"/>
    <dgm:cxn modelId="{F556219C-58F5-46A5-925E-A9C1B49B3FE8}" type="presOf" srcId="{D559CA6F-8993-44C6-A16F-2F9C08E7CEC2}" destId="{DB4CC59B-1B2B-4E86-B8A3-B2339414F134}" srcOrd="0" destOrd="2" presId="urn:microsoft.com/office/officeart/2005/8/layout/list1"/>
    <dgm:cxn modelId="{692737C0-B792-4548-91D2-EDD9E67A2EC5}" type="presOf" srcId="{F5ECA8F5-69ED-470F-A881-2E40E7DE73C5}" destId="{DC2716C5-D641-4D7D-AFB3-55B29AB15D26}" srcOrd="0" destOrd="0" presId="urn:microsoft.com/office/officeart/2005/8/layout/list1"/>
    <dgm:cxn modelId="{B2B410C2-FCFB-4EAD-B84C-ED251CE34B01}" type="presOf" srcId="{29340880-6E97-42DC-BB81-1D6762CD8C9F}" destId="{E12D77FC-879C-4CE3-BFD7-610271EAE40F}" srcOrd="0" destOrd="0" presId="urn:microsoft.com/office/officeart/2005/8/layout/list1"/>
    <dgm:cxn modelId="{A07EA9D6-0BEB-4B7C-9177-EE8545DC0F63}" srcId="{29340880-6E97-42DC-BB81-1D6762CD8C9F}" destId="{F5ECA8F5-69ED-470F-A881-2E40E7DE73C5}" srcOrd="0" destOrd="0" parTransId="{E82595FF-D051-463D-A88B-AFEA50094C70}" sibTransId="{64036E68-1D95-4B03-8D42-CF33C124B2E0}"/>
    <dgm:cxn modelId="{2C206BDE-BB23-45E8-A555-CC66CBA8B5C2}" type="presOf" srcId="{29340880-6E97-42DC-BB81-1D6762CD8C9F}" destId="{60EF88FC-A931-46FE-BA4A-C55AAB73DA89}" srcOrd="1" destOrd="0" presId="urn:microsoft.com/office/officeart/2005/8/layout/list1"/>
    <dgm:cxn modelId="{8DFC5CE6-E22A-4613-81AE-D86751B1308D}" srcId="{01906B1A-2753-462A-B228-663436B06AAC}" destId="{7CFFEFA6-A518-41E0-9FBE-D714BE065B10}" srcOrd="0" destOrd="0" parTransId="{1775DD10-E8B9-496E-93AC-E476C953A7E2}" sibTransId="{5A280259-904F-4324-9D02-E33A75FD0377}"/>
    <dgm:cxn modelId="{843DBBE8-398D-4540-A578-273C11111C01}" srcId="{01906B1A-2753-462A-B228-663436B06AAC}" destId="{D559CA6F-8993-44C6-A16F-2F9C08E7CEC2}" srcOrd="2" destOrd="0" parTransId="{E10BC1B6-381C-4E40-BBE9-0BF66F9B0FA9}" sibTransId="{E66D4B56-8001-44FE-8122-8F201A04B605}"/>
    <dgm:cxn modelId="{F7D35966-CDF7-47FE-B3EA-F2C9D4D48AFA}" type="presParOf" srcId="{953E7C82-E18B-4360-AB50-AD1B16F018C2}" destId="{646634C8-A819-422D-8379-FDF74EF3CF6D}" srcOrd="0" destOrd="0" presId="urn:microsoft.com/office/officeart/2005/8/layout/list1"/>
    <dgm:cxn modelId="{313FB91B-6679-466F-B095-FF2BEE54DE93}" type="presParOf" srcId="{646634C8-A819-422D-8379-FDF74EF3CF6D}" destId="{408B7F53-70AD-4A61-9438-326AB0C3E7F4}" srcOrd="0" destOrd="0" presId="urn:microsoft.com/office/officeart/2005/8/layout/list1"/>
    <dgm:cxn modelId="{C4D31D09-CB13-4325-A2AB-A68FDFE3C092}" type="presParOf" srcId="{646634C8-A819-422D-8379-FDF74EF3CF6D}" destId="{1E505C4B-F9C2-4B47-8C08-A1D04E15A120}" srcOrd="1" destOrd="0" presId="urn:microsoft.com/office/officeart/2005/8/layout/list1"/>
    <dgm:cxn modelId="{71D6D8C5-4094-4A0F-8956-04E690995D33}" type="presParOf" srcId="{953E7C82-E18B-4360-AB50-AD1B16F018C2}" destId="{A1F08E89-28DD-4057-96B1-651B0120AB98}" srcOrd="1" destOrd="0" presId="urn:microsoft.com/office/officeart/2005/8/layout/list1"/>
    <dgm:cxn modelId="{EF090A98-10C5-44CE-B1B1-C7CA63638546}" type="presParOf" srcId="{953E7C82-E18B-4360-AB50-AD1B16F018C2}" destId="{DB4CC59B-1B2B-4E86-B8A3-B2339414F134}" srcOrd="2" destOrd="0" presId="urn:microsoft.com/office/officeart/2005/8/layout/list1"/>
    <dgm:cxn modelId="{B371A8AF-658D-45D5-8007-D9CCEFAC8139}" type="presParOf" srcId="{953E7C82-E18B-4360-AB50-AD1B16F018C2}" destId="{211964CF-E474-4A63-9BAE-032230D3970C}" srcOrd="3" destOrd="0" presId="urn:microsoft.com/office/officeart/2005/8/layout/list1"/>
    <dgm:cxn modelId="{99508B63-307C-44B1-996C-D48BD43E607E}" type="presParOf" srcId="{953E7C82-E18B-4360-AB50-AD1B16F018C2}" destId="{EA4647D1-6D9B-4F59-80ED-D9DF34A4BF52}" srcOrd="4" destOrd="0" presId="urn:microsoft.com/office/officeart/2005/8/layout/list1"/>
    <dgm:cxn modelId="{94259AF5-C08A-4086-82B6-AE6BECBF4607}" type="presParOf" srcId="{EA4647D1-6D9B-4F59-80ED-D9DF34A4BF52}" destId="{E12D77FC-879C-4CE3-BFD7-610271EAE40F}" srcOrd="0" destOrd="0" presId="urn:microsoft.com/office/officeart/2005/8/layout/list1"/>
    <dgm:cxn modelId="{81A38F63-4C04-4D53-9E1A-3DDB2E4D1404}" type="presParOf" srcId="{EA4647D1-6D9B-4F59-80ED-D9DF34A4BF52}" destId="{60EF88FC-A931-46FE-BA4A-C55AAB73DA89}" srcOrd="1" destOrd="0" presId="urn:microsoft.com/office/officeart/2005/8/layout/list1"/>
    <dgm:cxn modelId="{DD4FE942-AD4D-4735-9FB2-C831955116A6}" type="presParOf" srcId="{953E7C82-E18B-4360-AB50-AD1B16F018C2}" destId="{BD99630F-217F-40D7-A812-6E3C89CBF8F2}" srcOrd="5" destOrd="0" presId="urn:microsoft.com/office/officeart/2005/8/layout/list1"/>
    <dgm:cxn modelId="{EA21803B-9526-438C-8A6B-3A8088A53752}" type="presParOf" srcId="{953E7C82-E18B-4360-AB50-AD1B16F018C2}" destId="{DC2716C5-D641-4D7D-AFB3-55B29AB15D2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3923E9D-BB77-43CF-AE9C-ECAD0531DBBA}"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B77FD332-EFA2-4D9D-997F-2169EE7B44FA}">
      <dgm:prSet phldrT="[Text]"/>
      <dgm:spPr/>
      <dgm:t>
        <a:bodyPr/>
        <a:lstStyle/>
        <a:p>
          <a:pPr>
            <a:buFont typeface="Symbol" panose="05050102010706020507" pitchFamily="18" charset="2"/>
            <a:buChar char=""/>
          </a:pPr>
          <a:r>
            <a:rPr lang="en-GB" dirty="0"/>
            <a:t>Are the business requirements complete? </a:t>
          </a:r>
        </a:p>
      </dgm:t>
    </dgm:pt>
    <dgm:pt modelId="{EF420F88-AEAA-4A88-B140-7C870F5F9CC4}" type="parTrans" cxnId="{E088E038-530E-41FF-A1EA-AB80DCCEBEFF}">
      <dgm:prSet/>
      <dgm:spPr/>
      <dgm:t>
        <a:bodyPr/>
        <a:lstStyle/>
        <a:p>
          <a:endParaRPr lang="en-GB"/>
        </a:p>
      </dgm:t>
    </dgm:pt>
    <dgm:pt modelId="{FDDCB2A7-2B6B-409F-9E94-078F95964EC3}" type="sibTrans" cxnId="{E088E038-530E-41FF-A1EA-AB80DCCEBEFF}">
      <dgm:prSet/>
      <dgm:spPr/>
      <dgm:t>
        <a:bodyPr/>
        <a:lstStyle/>
        <a:p>
          <a:endParaRPr lang="en-GB"/>
        </a:p>
      </dgm:t>
    </dgm:pt>
    <dgm:pt modelId="{22D85836-C9F3-4FF0-81DE-80E5F16526E2}">
      <dgm:prSet phldrT="[Text]"/>
      <dgm:spPr/>
      <dgm:t>
        <a:bodyPr/>
        <a:lstStyle/>
        <a:p>
          <a:pPr>
            <a:buFont typeface="Symbol" panose="05050102010706020507" pitchFamily="18" charset="2"/>
            <a:buChar char=""/>
          </a:pPr>
          <a:r>
            <a:rPr lang="en-GB" dirty="0"/>
            <a:t>Do SEC Parties have a need for this service? </a:t>
          </a:r>
        </a:p>
      </dgm:t>
    </dgm:pt>
    <dgm:pt modelId="{FCD5A1D7-C280-42C8-91FF-FBEDF82A837F}" type="parTrans" cxnId="{B8CD8A59-6336-43BA-B683-9590981D590D}">
      <dgm:prSet/>
      <dgm:spPr/>
      <dgm:t>
        <a:bodyPr/>
        <a:lstStyle/>
        <a:p>
          <a:endParaRPr lang="en-GB"/>
        </a:p>
      </dgm:t>
    </dgm:pt>
    <dgm:pt modelId="{26376A0D-800F-4A66-9AED-BAED7B98057C}" type="sibTrans" cxnId="{B8CD8A59-6336-43BA-B683-9590981D590D}">
      <dgm:prSet/>
      <dgm:spPr/>
      <dgm:t>
        <a:bodyPr/>
        <a:lstStyle/>
        <a:p>
          <a:endParaRPr lang="en-GB"/>
        </a:p>
      </dgm:t>
    </dgm:pt>
    <dgm:pt modelId="{63DF2944-3FA6-4EF4-999D-B9C10941A9EB}">
      <dgm:prSet phldrT="[Text]"/>
      <dgm:spPr/>
      <dgm:t>
        <a:bodyPr/>
        <a:lstStyle/>
        <a:p>
          <a:pPr>
            <a:buFont typeface="Symbol" panose="05050102010706020507" pitchFamily="18" charset="2"/>
            <a:buChar char=""/>
          </a:pPr>
          <a:r>
            <a:rPr lang="en-GB" dirty="0"/>
            <a:t>Should costs be developed on a per unit basis?</a:t>
          </a:r>
        </a:p>
      </dgm:t>
    </dgm:pt>
    <dgm:pt modelId="{917676E7-31BE-4873-82FF-AE9B8903AAD7}" type="parTrans" cxnId="{7585682A-7FE4-4748-B62E-0EB1C3A6F441}">
      <dgm:prSet/>
      <dgm:spPr/>
      <dgm:t>
        <a:bodyPr/>
        <a:lstStyle/>
        <a:p>
          <a:endParaRPr lang="en-GB"/>
        </a:p>
      </dgm:t>
    </dgm:pt>
    <dgm:pt modelId="{933F6352-C8F6-49D3-A501-44BA15A26C58}" type="sibTrans" cxnId="{7585682A-7FE4-4748-B62E-0EB1C3A6F441}">
      <dgm:prSet/>
      <dgm:spPr/>
      <dgm:t>
        <a:bodyPr/>
        <a:lstStyle/>
        <a:p>
          <a:endParaRPr lang="en-GB"/>
        </a:p>
      </dgm:t>
    </dgm:pt>
    <dgm:pt modelId="{9C6A26A5-5B25-4060-BE11-733F05B9CD97}" type="pres">
      <dgm:prSet presAssocID="{53923E9D-BB77-43CF-AE9C-ECAD0531DBBA}" presName="Name0" presStyleCnt="0">
        <dgm:presLayoutVars>
          <dgm:chMax val="7"/>
          <dgm:chPref val="7"/>
          <dgm:dir/>
        </dgm:presLayoutVars>
      </dgm:prSet>
      <dgm:spPr/>
    </dgm:pt>
    <dgm:pt modelId="{3C781EA4-3166-4A22-A8FC-B461DDF13C3A}" type="pres">
      <dgm:prSet presAssocID="{53923E9D-BB77-43CF-AE9C-ECAD0531DBBA}" presName="Name1" presStyleCnt="0"/>
      <dgm:spPr/>
    </dgm:pt>
    <dgm:pt modelId="{DD038E0D-A4D5-42F1-982B-9D5C25DCEBA0}" type="pres">
      <dgm:prSet presAssocID="{53923E9D-BB77-43CF-AE9C-ECAD0531DBBA}" presName="cycle" presStyleCnt="0"/>
      <dgm:spPr/>
    </dgm:pt>
    <dgm:pt modelId="{5B569B1A-EE7F-42B6-AE3B-876A3425298E}" type="pres">
      <dgm:prSet presAssocID="{53923E9D-BB77-43CF-AE9C-ECAD0531DBBA}" presName="srcNode" presStyleLbl="node1" presStyleIdx="0" presStyleCnt="3"/>
      <dgm:spPr/>
    </dgm:pt>
    <dgm:pt modelId="{EB1F8448-269B-4DA0-B4CE-168CAD3A1947}" type="pres">
      <dgm:prSet presAssocID="{53923E9D-BB77-43CF-AE9C-ECAD0531DBBA}" presName="conn" presStyleLbl="parChTrans1D2" presStyleIdx="0" presStyleCnt="1"/>
      <dgm:spPr/>
    </dgm:pt>
    <dgm:pt modelId="{DC3B60BB-F1DA-48F5-B69C-EEF72A724C0A}" type="pres">
      <dgm:prSet presAssocID="{53923E9D-BB77-43CF-AE9C-ECAD0531DBBA}" presName="extraNode" presStyleLbl="node1" presStyleIdx="0" presStyleCnt="3"/>
      <dgm:spPr/>
    </dgm:pt>
    <dgm:pt modelId="{715281BB-5434-4789-BF32-6E7D85047D69}" type="pres">
      <dgm:prSet presAssocID="{53923E9D-BB77-43CF-AE9C-ECAD0531DBBA}" presName="dstNode" presStyleLbl="node1" presStyleIdx="0" presStyleCnt="3"/>
      <dgm:spPr/>
    </dgm:pt>
    <dgm:pt modelId="{EE447B4B-170C-4981-98F1-2064E827649C}" type="pres">
      <dgm:prSet presAssocID="{B77FD332-EFA2-4D9D-997F-2169EE7B44FA}" presName="text_1" presStyleLbl="node1" presStyleIdx="0" presStyleCnt="3">
        <dgm:presLayoutVars>
          <dgm:bulletEnabled val="1"/>
        </dgm:presLayoutVars>
      </dgm:prSet>
      <dgm:spPr/>
    </dgm:pt>
    <dgm:pt modelId="{18BBA1F8-AFC0-4DD8-8C2D-1968128931AE}" type="pres">
      <dgm:prSet presAssocID="{B77FD332-EFA2-4D9D-997F-2169EE7B44FA}" presName="accent_1" presStyleCnt="0"/>
      <dgm:spPr/>
    </dgm:pt>
    <dgm:pt modelId="{10168245-A43B-47B4-9060-ADD05396A5A0}" type="pres">
      <dgm:prSet presAssocID="{B77FD332-EFA2-4D9D-997F-2169EE7B44FA}" presName="accentRepeatNode" presStyleLbl="solidFgAcc1" presStyleIdx="0" presStyleCnt="3"/>
      <dgm:spPr/>
    </dgm:pt>
    <dgm:pt modelId="{04A03278-720C-420A-9178-4A500BA2863C}" type="pres">
      <dgm:prSet presAssocID="{22D85836-C9F3-4FF0-81DE-80E5F16526E2}" presName="text_2" presStyleLbl="node1" presStyleIdx="1" presStyleCnt="3">
        <dgm:presLayoutVars>
          <dgm:bulletEnabled val="1"/>
        </dgm:presLayoutVars>
      </dgm:prSet>
      <dgm:spPr/>
    </dgm:pt>
    <dgm:pt modelId="{91EF660B-06D0-4532-AFA5-26541D11DE25}" type="pres">
      <dgm:prSet presAssocID="{22D85836-C9F3-4FF0-81DE-80E5F16526E2}" presName="accent_2" presStyleCnt="0"/>
      <dgm:spPr/>
    </dgm:pt>
    <dgm:pt modelId="{FE1E4E51-A115-4D3A-AF8F-F8E7A9F06265}" type="pres">
      <dgm:prSet presAssocID="{22D85836-C9F3-4FF0-81DE-80E5F16526E2}" presName="accentRepeatNode" presStyleLbl="solidFgAcc1" presStyleIdx="1" presStyleCnt="3"/>
      <dgm:spPr/>
    </dgm:pt>
    <dgm:pt modelId="{E1FDF6BD-A63E-4F53-857E-93645774E308}" type="pres">
      <dgm:prSet presAssocID="{63DF2944-3FA6-4EF4-999D-B9C10941A9EB}" presName="text_3" presStyleLbl="node1" presStyleIdx="2" presStyleCnt="3">
        <dgm:presLayoutVars>
          <dgm:bulletEnabled val="1"/>
        </dgm:presLayoutVars>
      </dgm:prSet>
      <dgm:spPr/>
    </dgm:pt>
    <dgm:pt modelId="{C9E3607A-9D2A-4A6B-AE36-FEE795330F92}" type="pres">
      <dgm:prSet presAssocID="{63DF2944-3FA6-4EF4-999D-B9C10941A9EB}" presName="accent_3" presStyleCnt="0"/>
      <dgm:spPr/>
    </dgm:pt>
    <dgm:pt modelId="{35C949A0-0514-44B9-989A-22374C062F51}" type="pres">
      <dgm:prSet presAssocID="{63DF2944-3FA6-4EF4-999D-B9C10941A9EB}" presName="accentRepeatNode" presStyleLbl="solidFgAcc1" presStyleIdx="2" presStyleCnt="3"/>
      <dgm:spPr/>
    </dgm:pt>
  </dgm:ptLst>
  <dgm:cxnLst>
    <dgm:cxn modelId="{607E1603-D48A-4925-A30E-492554FB8CEA}" type="presOf" srcId="{53923E9D-BB77-43CF-AE9C-ECAD0531DBBA}" destId="{9C6A26A5-5B25-4060-BE11-733F05B9CD97}" srcOrd="0" destOrd="0" presId="urn:microsoft.com/office/officeart/2008/layout/VerticalCurvedList"/>
    <dgm:cxn modelId="{1C9D2C09-A580-45F6-9D68-B1E01A3D80E9}" type="presOf" srcId="{22D85836-C9F3-4FF0-81DE-80E5F16526E2}" destId="{04A03278-720C-420A-9178-4A500BA2863C}" srcOrd="0" destOrd="0" presId="urn:microsoft.com/office/officeart/2008/layout/VerticalCurvedList"/>
    <dgm:cxn modelId="{7585682A-7FE4-4748-B62E-0EB1C3A6F441}" srcId="{53923E9D-BB77-43CF-AE9C-ECAD0531DBBA}" destId="{63DF2944-3FA6-4EF4-999D-B9C10941A9EB}" srcOrd="2" destOrd="0" parTransId="{917676E7-31BE-4873-82FF-AE9B8903AAD7}" sibTransId="{933F6352-C8F6-49D3-A501-44BA15A26C58}"/>
    <dgm:cxn modelId="{E088E038-530E-41FF-A1EA-AB80DCCEBEFF}" srcId="{53923E9D-BB77-43CF-AE9C-ECAD0531DBBA}" destId="{B77FD332-EFA2-4D9D-997F-2169EE7B44FA}" srcOrd="0" destOrd="0" parTransId="{EF420F88-AEAA-4A88-B140-7C870F5F9CC4}" sibTransId="{FDDCB2A7-2B6B-409F-9E94-078F95964EC3}"/>
    <dgm:cxn modelId="{01CF1C48-63B4-4E06-955A-4249246E3DEE}" type="presOf" srcId="{FDDCB2A7-2B6B-409F-9E94-078F95964EC3}" destId="{EB1F8448-269B-4DA0-B4CE-168CAD3A1947}" srcOrd="0" destOrd="0" presId="urn:microsoft.com/office/officeart/2008/layout/VerticalCurvedList"/>
    <dgm:cxn modelId="{B8CD8A59-6336-43BA-B683-9590981D590D}" srcId="{53923E9D-BB77-43CF-AE9C-ECAD0531DBBA}" destId="{22D85836-C9F3-4FF0-81DE-80E5F16526E2}" srcOrd="1" destOrd="0" parTransId="{FCD5A1D7-C280-42C8-91FF-FBEDF82A837F}" sibTransId="{26376A0D-800F-4A66-9AED-BAED7B98057C}"/>
    <dgm:cxn modelId="{2E4C7CA2-0EAF-4374-BB8F-0FF16374F36E}" type="presOf" srcId="{B77FD332-EFA2-4D9D-997F-2169EE7B44FA}" destId="{EE447B4B-170C-4981-98F1-2064E827649C}" srcOrd="0" destOrd="0" presId="urn:microsoft.com/office/officeart/2008/layout/VerticalCurvedList"/>
    <dgm:cxn modelId="{0C737EF8-C960-4245-B4CE-C782B460AF9B}" type="presOf" srcId="{63DF2944-3FA6-4EF4-999D-B9C10941A9EB}" destId="{E1FDF6BD-A63E-4F53-857E-93645774E308}" srcOrd="0" destOrd="0" presId="urn:microsoft.com/office/officeart/2008/layout/VerticalCurvedList"/>
    <dgm:cxn modelId="{2AC2CEBF-9B17-4080-8CD2-EDF622FD8F2E}" type="presParOf" srcId="{9C6A26A5-5B25-4060-BE11-733F05B9CD97}" destId="{3C781EA4-3166-4A22-A8FC-B461DDF13C3A}" srcOrd="0" destOrd="0" presId="urn:microsoft.com/office/officeart/2008/layout/VerticalCurvedList"/>
    <dgm:cxn modelId="{8059FCF3-7B92-45B1-BE7C-99EE8B3720FC}" type="presParOf" srcId="{3C781EA4-3166-4A22-A8FC-B461DDF13C3A}" destId="{DD038E0D-A4D5-42F1-982B-9D5C25DCEBA0}" srcOrd="0" destOrd="0" presId="urn:microsoft.com/office/officeart/2008/layout/VerticalCurvedList"/>
    <dgm:cxn modelId="{B4FE79B5-D317-48A5-847E-1ADB0D9FE630}" type="presParOf" srcId="{DD038E0D-A4D5-42F1-982B-9D5C25DCEBA0}" destId="{5B569B1A-EE7F-42B6-AE3B-876A3425298E}" srcOrd="0" destOrd="0" presId="urn:microsoft.com/office/officeart/2008/layout/VerticalCurvedList"/>
    <dgm:cxn modelId="{A09033A0-89EB-4E66-B1E0-6FF9BAC76FC8}" type="presParOf" srcId="{DD038E0D-A4D5-42F1-982B-9D5C25DCEBA0}" destId="{EB1F8448-269B-4DA0-B4CE-168CAD3A1947}" srcOrd="1" destOrd="0" presId="urn:microsoft.com/office/officeart/2008/layout/VerticalCurvedList"/>
    <dgm:cxn modelId="{DE103B47-4404-45B0-ACA2-540BB449BA33}" type="presParOf" srcId="{DD038E0D-A4D5-42F1-982B-9D5C25DCEBA0}" destId="{DC3B60BB-F1DA-48F5-B69C-EEF72A724C0A}" srcOrd="2" destOrd="0" presId="urn:microsoft.com/office/officeart/2008/layout/VerticalCurvedList"/>
    <dgm:cxn modelId="{641FF0C6-BBD3-49B9-A45C-CAD6DFE14DE4}" type="presParOf" srcId="{DD038E0D-A4D5-42F1-982B-9D5C25DCEBA0}" destId="{715281BB-5434-4789-BF32-6E7D85047D69}" srcOrd="3" destOrd="0" presId="urn:microsoft.com/office/officeart/2008/layout/VerticalCurvedList"/>
    <dgm:cxn modelId="{9B9E3599-3570-401C-B723-849121FF58F0}" type="presParOf" srcId="{3C781EA4-3166-4A22-A8FC-B461DDF13C3A}" destId="{EE447B4B-170C-4981-98F1-2064E827649C}" srcOrd="1" destOrd="0" presId="urn:microsoft.com/office/officeart/2008/layout/VerticalCurvedList"/>
    <dgm:cxn modelId="{89C020BD-249C-4F6B-B91C-C0691D3FE820}" type="presParOf" srcId="{3C781EA4-3166-4A22-A8FC-B461DDF13C3A}" destId="{18BBA1F8-AFC0-4DD8-8C2D-1968128931AE}" srcOrd="2" destOrd="0" presId="urn:microsoft.com/office/officeart/2008/layout/VerticalCurvedList"/>
    <dgm:cxn modelId="{C0A82E62-E2F5-4DED-8572-BB41203D4FCF}" type="presParOf" srcId="{18BBA1F8-AFC0-4DD8-8C2D-1968128931AE}" destId="{10168245-A43B-47B4-9060-ADD05396A5A0}" srcOrd="0" destOrd="0" presId="urn:microsoft.com/office/officeart/2008/layout/VerticalCurvedList"/>
    <dgm:cxn modelId="{5B7360DA-CFA6-4817-BABF-03B3604CC526}" type="presParOf" srcId="{3C781EA4-3166-4A22-A8FC-B461DDF13C3A}" destId="{04A03278-720C-420A-9178-4A500BA2863C}" srcOrd="3" destOrd="0" presId="urn:microsoft.com/office/officeart/2008/layout/VerticalCurvedList"/>
    <dgm:cxn modelId="{C1F1A240-7DA8-432D-98A0-0E48F9FCB70F}" type="presParOf" srcId="{3C781EA4-3166-4A22-A8FC-B461DDF13C3A}" destId="{91EF660B-06D0-4532-AFA5-26541D11DE25}" srcOrd="4" destOrd="0" presId="urn:microsoft.com/office/officeart/2008/layout/VerticalCurvedList"/>
    <dgm:cxn modelId="{A4A87016-D83C-4399-9E93-6AF97660E9C1}" type="presParOf" srcId="{91EF660B-06D0-4532-AFA5-26541D11DE25}" destId="{FE1E4E51-A115-4D3A-AF8F-F8E7A9F06265}" srcOrd="0" destOrd="0" presId="urn:microsoft.com/office/officeart/2008/layout/VerticalCurvedList"/>
    <dgm:cxn modelId="{3047ACA7-2082-40F5-B1E0-003841E0DBD7}" type="presParOf" srcId="{3C781EA4-3166-4A22-A8FC-B461DDF13C3A}" destId="{E1FDF6BD-A63E-4F53-857E-93645774E308}" srcOrd="5" destOrd="0" presId="urn:microsoft.com/office/officeart/2008/layout/VerticalCurvedList"/>
    <dgm:cxn modelId="{EA1DB738-54B4-4131-BBC9-6DFF76E5F20B}" type="presParOf" srcId="{3C781EA4-3166-4A22-A8FC-B461DDF13C3A}" destId="{C9E3607A-9D2A-4A6B-AE36-FEE795330F92}" srcOrd="6" destOrd="0" presId="urn:microsoft.com/office/officeart/2008/layout/VerticalCurvedList"/>
    <dgm:cxn modelId="{E8C18E5E-9400-47EC-8010-44F637FAA21D}" type="presParOf" srcId="{C9E3607A-9D2A-4A6B-AE36-FEE795330F92}" destId="{35C949A0-0514-44B9-989A-22374C062F5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dirty="0"/>
            <a:t>8 Mar – Discuss business requirements with Operations Group</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E2107445-1EA4-4D9F-9981-49FB2655D003}">
      <dgm:prSet phldrT="[Text]"/>
      <dgm:spPr/>
      <dgm:t>
        <a:bodyPr/>
        <a:lstStyle/>
        <a:p>
          <a:r>
            <a:rPr lang="en-GB" dirty="0"/>
            <a:t>14 Mar – Request DCC Preliminary Assessment</a:t>
          </a:r>
        </a:p>
      </dgm:t>
    </dgm:pt>
    <dgm:pt modelId="{E622B1C7-BEA5-4856-99AC-3266C476068A}" type="parTrans" cxnId="{4CCA6BA4-F13E-47E3-AAF3-3F4CE83E0A81}">
      <dgm:prSet/>
      <dgm:spPr/>
      <dgm:t>
        <a:bodyPr/>
        <a:lstStyle/>
        <a:p>
          <a:endParaRPr lang="en-GB"/>
        </a:p>
      </dgm:t>
    </dgm:pt>
    <dgm:pt modelId="{03F2F144-D3D6-41D3-8D87-4508AC59D493}" type="sibTrans" cxnId="{4CCA6BA4-F13E-47E3-AAF3-3F4CE83E0A81}">
      <dgm:prSet/>
      <dgm:spPr/>
      <dgm:t>
        <a:bodyPr/>
        <a:lstStyle/>
        <a:p>
          <a:endParaRPr lang="en-GB"/>
        </a:p>
      </dgm:t>
    </dgm:pt>
    <dgm:pt modelId="{6C134C8B-9B49-453B-AADE-E65D99910822}">
      <dgm:prSet phldrT="[Text]"/>
      <dgm:spPr/>
      <dgm:t>
        <a:bodyPr/>
        <a:lstStyle/>
        <a:p>
          <a:r>
            <a:rPr lang="en-GB" dirty="0"/>
            <a:t>4 May – Discuss Preliminary Assessment with Working Group</a:t>
          </a:r>
        </a:p>
      </dgm:t>
    </dgm:pt>
    <dgm:pt modelId="{F36AB9BD-DE2A-4BB4-A07C-CD56B7450893}" type="parTrans" cxnId="{C8CD23AD-224B-4BD8-868B-0746C13D3636}">
      <dgm:prSet/>
      <dgm:spPr/>
      <dgm:t>
        <a:bodyPr/>
        <a:lstStyle/>
        <a:p>
          <a:endParaRPr lang="en-GB"/>
        </a:p>
      </dgm:t>
    </dgm:pt>
    <dgm:pt modelId="{E165FBC1-C8AC-4B13-9FB5-35B3D123C58D}" type="sibTrans" cxnId="{C8CD23AD-224B-4BD8-868B-0746C13D3636}">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5E66B50C-8109-4B27-BBB6-66FAEA602C9D}" type="pres">
      <dgm:prSet presAssocID="{344F5EE1-C8E3-4CE7-A4F7-032712FCED57}" presName="ThreeNodes_1" presStyleLbl="node1" presStyleIdx="0" presStyleCnt="3">
        <dgm:presLayoutVars>
          <dgm:bulletEnabled val="1"/>
        </dgm:presLayoutVars>
      </dgm:prSet>
      <dgm:spPr/>
    </dgm:pt>
    <dgm:pt modelId="{E876775B-19B7-4D25-AA20-05FC8938794A}" type="pres">
      <dgm:prSet presAssocID="{344F5EE1-C8E3-4CE7-A4F7-032712FCED57}" presName="ThreeNodes_2" presStyleLbl="node1" presStyleIdx="1" presStyleCnt="3">
        <dgm:presLayoutVars>
          <dgm:bulletEnabled val="1"/>
        </dgm:presLayoutVars>
      </dgm:prSet>
      <dgm:spPr/>
    </dgm:pt>
    <dgm:pt modelId="{01B5A175-E675-48BC-94C6-0BD36DAE6A3F}" type="pres">
      <dgm:prSet presAssocID="{344F5EE1-C8E3-4CE7-A4F7-032712FCED57}" presName="ThreeNodes_3" presStyleLbl="node1" presStyleIdx="2" presStyleCnt="3">
        <dgm:presLayoutVars>
          <dgm:bulletEnabled val="1"/>
        </dgm:presLayoutVars>
      </dgm:prSet>
      <dgm:spPr/>
    </dgm:pt>
    <dgm:pt modelId="{7C131475-DAE2-4C19-9C5F-4B56A4EFE378}" type="pres">
      <dgm:prSet presAssocID="{344F5EE1-C8E3-4CE7-A4F7-032712FCED57}" presName="ThreeConn_1-2" presStyleLbl="fgAccFollowNode1" presStyleIdx="0" presStyleCnt="2">
        <dgm:presLayoutVars>
          <dgm:bulletEnabled val="1"/>
        </dgm:presLayoutVars>
      </dgm:prSet>
      <dgm:spPr/>
    </dgm:pt>
    <dgm:pt modelId="{F6C9F72A-77CC-490E-8E0F-5940710C28D5}" type="pres">
      <dgm:prSet presAssocID="{344F5EE1-C8E3-4CE7-A4F7-032712FCED57}" presName="ThreeConn_2-3" presStyleLbl="fgAccFollowNode1" presStyleIdx="1" presStyleCnt="2">
        <dgm:presLayoutVars>
          <dgm:bulletEnabled val="1"/>
        </dgm:presLayoutVars>
      </dgm:prSet>
      <dgm:spPr/>
    </dgm:pt>
    <dgm:pt modelId="{DD645949-F29F-48B4-AF7A-C6F583D9C19D}" type="pres">
      <dgm:prSet presAssocID="{344F5EE1-C8E3-4CE7-A4F7-032712FCED57}" presName="ThreeNodes_1_text" presStyleLbl="node1" presStyleIdx="2" presStyleCnt="3">
        <dgm:presLayoutVars>
          <dgm:bulletEnabled val="1"/>
        </dgm:presLayoutVars>
      </dgm:prSet>
      <dgm:spPr/>
    </dgm:pt>
    <dgm:pt modelId="{A476CF8C-5A75-48EB-8D69-0936CB94D039}" type="pres">
      <dgm:prSet presAssocID="{344F5EE1-C8E3-4CE7-A4F7-032712FCED57}" presName="ThreeNodes_2_text" presStyleLbl="node1" presStyleIdx="2" presStyleCnt="3">
        <dgm:presLayoutVars>
          <dgm:bulletEnabled val="1"/>
        </dgm:presLayoutVars>
      </dgm:prSet>
      <dgm:spPr/>
    </dgm:pt>
    <dgm:pt modelId="{6E66BC91-D4B7-4423-B197-40CAC2CDAB63}" type="pres">
      <dgm:prSet presAssocID="{344F5EE1-C8E3-4CE7-A4F7-032712FCED57}" presName="ThreeNodes_3_text" presStyleLbl="node1" presStyleIdx="2" presStyleCnt="3">
        <dgm:presLayoutVars>
          <dgm:bulletEnabled val="1"/>
        </dgm:presLayoutVars>
      </dgm:prSet>
      <dgm:spPr/>
    </dgm:pt>
  </dgm:ptLst>
  <dgm:cxnLst>
    <dgm:cxn modelId="{F9A0986A-398A-4502-91B9-AF3374661F98}" type="presOf" srcId="{6C134C8B-9B49-453B-AADE-E65D99910822}" destId="{6E66BC91-D4B7-4423-B197-40CAC2CDAB63}" srcOrd="1" destOrd="0" presId="urn:microsoft.com/office/officeart/2005/8/layout/vProcess5"/>
    <dgm:cxn modelId="{BDDC3B7E-5E9F-40E8-88EB-9A0913697DA6}" type="presOf" srcId="{361A408C-7AAD-42C8-BEAC-42E1257872C6}" destId="{5E66B50C-8109-4B27-BBB6-66FAEA602C9D}" srcOrd="0" destOrd="0" presId="urn:microsoft.com/office/officeart/2005/8/layout/vProcess5"/>
    <dgm:cxn modelId="{F6D46C7E-B5DA-4B4C-A654-BB6A09C8B7DC}" type="presOf" srcId="{E2107445-1EA4-4D9F-9981-49FB2655D003}" destId="{E876775B-19B7-4D25-AA20-05FC8938794A}" srcOrd="0" destOrd="0" presId="urn:microsoft.com/office/officeart/2005/8/layout/vProcess5"/>
    <dgm:cxn modelId="{469D6B84-0DA0-4024-B79D-DEE9A3FC2AFC}" type="presOf" srcId="{361A408C-7AAD-42C8-BEAC-42E1257872C6}" destId="{DD645949-F29F-48B4-AF7A-C6F583D9C19D}" srcOrd="1" destOrd="0" presId="urn:microsoft.com/office/officeart/2005/8/layout/vProcess5"/>
    <dgm:cxn modelId="{AA285D90-0FA1-43AD-AD7C-436DFCFB69C6}" type="presOf" srcId="{DCD754E8-9C87-45A1-9EF9-82E9077AB327}" destId="{7C131475-DAE2-4C19-9C5F-4B56A4EFE378}" srcOrd="0" destOrd="0" presId="urn:microsoft.com/office/officeart/2005/8/layout/vProcess5"/>
    <dgm:cxn modelId="{4CCA6BA4-F13E-47E3-AAF3-3F4CE83E0A81}" srcId="{344F5EE1-C8E3-4CE7-A4F7-032712FCED57}" destId="{E2107445-1EA4-4D9F-9981-49FB2655D003}" srcOrd="1" destOrd="0" parTransId="{E622B1C7-BEA5-4856-99AC-3266C476068A}" sibTransId="{03F2F144-D3D6-41D3-8D87-4508AC59D493}"/>
    <dgm:cxn modelId="{C8CD23AD-224B-4BD8-868B-0746C13D3636}" srcId="{344F5EE1-C8E3-4CE7-A4F7-032712FCED57}" destId="{6C134C8B-9B49-453B-AADE-E65D99910822}" srcOrd="2" destOrd="0" parTransId="{F36AB9BD-DE2A-4BB4-A07C-CD56B7450893}" sibTransId="{E165FBC1-C8AC-4B13-9FB5-35B3D123C58D}"/>
    <dgm:cxn modelId="{2BC0DCB5-8175-4889-85FE-FDE4194381C8}" srcId="{344F5EE1-C8E3-4CE7-A4F7-032712FCED57}" destId="{361A408C-7AAD-42C8-BEAC-42E1257872C6}" srcOrd="0" destOrd="0" parTransId="{078E5AC1-C7C0-449F-8E19-184C85275BFE}" sibTransId="{DCD754E8-9C87-45A1-9EF9-82E9077AB327}"/>
    <dgm:cxn modelId="{F198C4C8-44DB-46F0-B45D-17A5B6E4ED4E}" type="presOf" srcId="{344F5EE1-C8E3-4CE7-A4F7-032712FCED57}" destId="{9B76699A-F721-412D-935D-EC7AB0355F94}" srcOrd="0" destOrd="0" presId="urn:microsoft.com/office/officeart/2005/8/layout/vProcess5"/>
    <dgm:cxn modelId="{8F9A8FCD-EA08-4455-B161-2FC341B1888C}" type="presOf" srcId="{03F2F144-D3D6-41D3-8D87-4508AC59D493}" destId="{F6C9F72A-77CC-490E-8E0F-5940710C28D5}" srcOrd="0" destOrd="0" presId="urn:microsoft.com/office/officeart/2005/8/layout/vProcess5"/>
    <dgm:cxn modelId="{9EDF44E6-1A7D-4808-A029-59CE8D2DFB87}" type="presOf" srcId="{E2107445-1EA4-4D9F-9981-49FB2655D003}" destId="{A476CF8C-5A75-48EB-8D69-0936CB94D039}" srcOrd="1" destOrd="0" presId="urn:microsoft.com/office/officeart/2005/8/layout/vProcess5"/>
    <dgm:cxn modelId="{2E4FA3F2-642C-42B7-B4E3-751D742026AB}" type="presOf" srcId="{6C134C8B-9B49-453B-AADE-E65D99910822}" destId="{01B5A175-E675-48BC-94C6-0BD36DAE6A3F}" srcOrd="0" destOrd="0" presId="urn:microsoft.com/office/officeart/2005/8/layout/vProcess5"/>
    <dgm:cxn modelId="{B4512292-E5F0-4F2A-8D4A-CB2BE8481A44}" type="presParOf" srcId="{9B76699A-F721-412D-935D-EC7AB0355F94}" destId="{8DD529C4-5E8C-4C2C-8126-66CC3D4313C6}" srcOrd="0" destOrd="0" presId="urn:microsoft.com/office/officeart/2005/8/layout/vProcess5"/>
    <dgm:cxn modelId="{BBD6A11F-7EA6-47B5-9165-62D5E82A4527}" type="presParOf" srcId="{9B76699A-F721-412D-935D-EC7AB0355F94}" destId="{5E66B50C-8109-4B27-BBB6-66FAEA602C9D}" srcOrd="1" destOrd="0" presId="urn:microsoft.com/office/officeart/2005/8/layout/vProcess5"/>
    <dgm:cxn modelId="{9F376978-B0CD-4D42-AC59-ACE7B22B783A}" type="presParOf" srcId="{9B76699A-F721-412D-935D-EC7AB0355F94}" destId="{E876775B-19B7-4D25-AA20-05FC8938794A}" srcOrd="2" destOrd="0" presId="urn:microsoft.com/office/officeart/2005/8/layout/vProcess5"/>
    <dgm:cxn modelId="{558E74B5-588C-4DCC-8193-16B12E14523E}" type="presParOf" srcId="{9B76699A-F721-412D-935D-EC7AB0355F94}" destId="{01B5A175-E675-48BC-94C6-0BD36DAE6A3F}" srcOrd="3" destOrd="0" presId="urn:microsoft.com/office/officeart/2005/8/layout/vProcess5"/>
    <dgm:cxn modelId="{F90E3B76-6BF8-46C8-A2ED-C26BB32FD375}" type="presParOf" srcId="{9B76699A-F721-412D-935D-EC7AB0355F94}" destId="{7C131475-DAE2-4C19-9C5F-4B56A4EFE378}" srcOrd="4" destOrd="0" presId="urn:microsoft.com/office/officeart/2005/8/layout/vProcess5"/>
    <dgm:cxn modelId="{1430EBC2-9191-4B07-AEC7-363FF8C09EF9}" type="presParOf" srcId="{9B76699A-F721-412D-935D-EC7AB0355F94}" destId="{F6C9F72A-77CC-490E-8E0F-5940710C28D5}" srcOrd="5" destOrd="0" presId="urn:microsoft.com/office/officeart/2005/8/layout/vProcess5"/>
    <dgm:cxn modelId="{402B5975-3EF3-4924-874A-C58D202E0EB3}" type="presParOf" srcId="{9B76699A-F721-412D-935D-EC7AB0355F94}" destId="{DD645949-F29F-48B4-AF7A-C6F583D9C19D}" srcOrd="6" destOrd="0" presId="urn:microsoft.com/office/officeart/2005/8/layout/vProcess5"/>
    <dgm:cxn modelId="{DDC53523-D1F8-454F-ABEE-CDB8F3CE7F66}" type="presParOf" srcId="{9B76699A-F721-412D-935D-EC7AB0355F94}" destId="{A476CF8C-5A75-48EB-8D69-0936CB94D039}" srcOrd="7" destOrd="0" presId="urn:microsoft.com/office/officeart/2005/8/layout/vProcess5"/>
    <dgm:cxn modelId="{F1E65D31-337E-482A-80D9-DA62F6FEE3CE}" type="presParOf" srcId="{9B76699A-F721-412D-935D-EC7AB0355F94}" destId="{6E66BC91-D4B7-4423-B197-40CAC2CDAB63}"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B67DEE60-145B-4CA5-9FE9-E676234DCCCA}">
      <dgm:prSet phldrT="[Text]" custT="1"/>
      <dgm:spPr/>
      <dgm:t>
        <a:bodyPr/>
        <a:lstStyle/>
        <a:p>
          <a:r>
            <a:rPr lang="en-GB" sz="2000" dirty="0"/>
            <a:t>Background</a:t>
          </a:r>
        </a:p>
      </dgm:t>
    </dgm:pt>
    <dgm:pt modelId="{59438402-CB56-4344-ABBB-84F33275CDFB}" type="parTrans" cxnId="{E7347A65-719B-4D67-B352-35011EDD15A7}">
      <dgm:prSet/>
      <dgm:spPr/>
      <dgm:t>
        <a:bodyPr/>
        <a:lstStyle/>
        <a:p>
          <a:endParaRPr lang="en-GB"/>
        </a:p>
      </dgm:t>
    </dgm:pt>
    <dgm:pt modelId="{F3C81324-6BA9-4BFC-8430-4335B3CCCE74}" type="sibTrans" cxnId="{E7347A65-719B-4D67-B352-35011EDD15A7}">
      <dgm:prSet/>
      <dgm:spPr/>
      <dgm:t>
        <a:bodyPr/>
        <a:lstStyle/>
        <a:p>
          <a:endParaRPr lang="en-GB"/>
        </a:p>
      </dgm:t>
    </dgm:pt>
    <dgm:pt modelId="{55FD52DB-15EA-480D-AE10-FA3BDA862197}">
      <dgm:prSet phldrT="[Text]"/>
      <dgm:spPr/>
      <dgm:t>
        <a:bodyPr/>
        <a:lstStyle/>
        <a:p>
          <a:r>
            <a:rPr lang="en-GB" dirty="0"/>
            <a:t>The </a:t>
          </a:r>
          <a:r>
            <a:rPr lang="en-GB"/>
            <a:t>following SRVs </a:t>
          </a:r>
          <a:r>
            <a:rPr lang="en-GB" dirty="0"/>
            <a:t>cannot be scheduled:</a:t>
          </a:r>
        </a:p>
      </dgm:t>
    </dgm:pt>
    <dgm:pt modelId="{CE4E4C35-F50C-4AE7-BC6A-349CC018BC85}" type="parTrans" cxnId="{49AC24E2-ED70-441E-A7BD-17CC1C90D3CA}">
      <dgm:prSet/>
      <dgm:spPr/>
      <dgm:t>
        <a:bodyPr/>
        <a:lstStyle/>
        <a:p>
          <a:endParaRPr lang="en-GB"/>
        </a:p>
      </dgm:t>
    </dgm:pt>
    <dgm:pt modelId="{0C966AEF-9544-4439-8029-375E3393FC5B}" type="sibTrans" cxnId="{49AC24E2-ED70-441E-A7BD-17CC1C90D3CA}">
      <dgm:prSet/>
      <dgm:spPr/>
      <dgm:t>
        <a:bodyPr/>
        <a:lstStyle/>
        <a:p>
          <a:endParaRPr lang="en-GB"/>
        </a:p>
      </dgm:t>
    </dgm:pt>
    <dgm:pt modelId="{B5AC5251-81AA-4D11-BB42-1DA54E3342D9}">
      <dgm:prSet phldrT="[Text]" custT="1"/>
      <dgm:spPr/>
      <dgm:t>
        <a:bodyPr/>
        <a:lstStyle/>
        <a:p>
          <a:r>
            <a:rPr lang="en-GB" sz="2000" dirty="0"/>
            <a:t>Issue</a:t>
          </a:r>
          <a:endParaRPr lang="en-GB" sz="1500" dirty="0"/>
        </a:p>
      </dgm:t>
    </dgm:pt>
    <dgm:pt modelId="{07DF01C1-1390-44A8-B9CB-D9AAAF7BE04F}" type="parTrans" cxnId="{D91BD25C-F86F-482A-A0AE-B7959F27A3F1}">
      <dgm:prSet/>
      <dgm:spPr/>
      <dgm:t>
        <a:bodyPr/>
        <a:lstStyle/>
        <a:p>
          <a:endParaRPr lang="en-GB"/>
        </a:p>
      </dgm:t>
    </dgm:pt>
    <dgm:pt modelId="{1DB09216-E952-459A-850F-FED51B8C491C}" type="sibTrans" cxnId="{D91BD25C-F86F-482A-A0AE-B7959F27A3F1}">
      <dgm:prSet/>
      <dgm:spPr/>
      <dgm:t>
        <a:bodyPr/>
        <a:lstStyle/>
        <a:p>
          <a:endParaRPr lang="en-GB"/>
        </a:p>
      </dgm:t>
    </dgm:pt>
    <dgm:pt modelId="{1166741D-69B5-4D55-AECA-B644AD434B44}">
      <dgm:prSet phldrT="[Text]"/>
      <dgm:spPr/>
      <dgm:t>
        <a:bodyPr/>
        <a:lstStyle/>
        <a:p>
          <a:r>
            <a:rPr lang="en-GB" dirty="0"/>
            <a:t>If all Suppliers were to submit these requests On Demand, high volumes of up to around 2.7 million additional SRVs would be expected</a:t>
          </a:r>
        </a:p>
      </dgm:t>
    </dgm:pt>
    <dgm:pt modelId="{22BC2FC9-1530-40E1-87F8-2979C859BA25}" type="parTrans" cxnId="{5ACF4CE5-C1FB-42EB-BFBC-362F2F876466}">
      <dgm:prSet/>
      <dgm:spPr/>
      <dgm:t>
        <a:bodyPr/>
        <a:lstStyle/>
        <a:p>
          <a:endParaRPr lang="en-GB"/>
        </a:p>
      </dgm:t>
    </dgm:pt>
    <dgm:pt modelId="{12061808-0559-42B0-9D8A-2A58A4143005}" type="sibTrans" cxnId="{5ACF4CE5-C1FB-42EB-BFBC-362F2F876466}">
      <dgm:prSet/>
      <dgm:spPr/>
      <dgm:t>
        <a:bodyPr/>
        <a:lstStyle/>
        <a:p>
          <a:endParaRPr lang="en-GB"/>
        </a:p>
      </dgm:t>
    </dgm:pt>
    <dgm:pt modelId="{5AA2BB4C-B5A3-4792-A355-94D90672B98D}">
      <dgm:prSet phldrT="[Text]"/>
      <dgm:spPr/>
      <dgm:t>
        <a:bodyPr/>
        <a:lstStyle/>
        <a:p>
          <a:r>
            <a:rPr lang="en-GB" dirty="0"/>
            <a:t>These would likely be requested at the same time as the highest peak demand is on the DCC Total System</a:t>
          </a:r>
        </a:p>
      </dgm:t>
    </dgm:pt>
    <dgm:pt modelId="{07465B06-8FC6-4D17-9E0F-4772A293C4EB}" type="parTrans" cxnId="{D3D3F630-26BC-4FBD-A43C-9C6F0B2E958F}">
      <dgm:prSet/>
      <dgm:spPr/>
      <dgm:t>
        <a:bodyPr/>
        <a:lstStyle/>
        <a:p>
          <a:endParaRPr lang="en-GB"/>
        </a:p>
      </dgm:t>
    </dgm:pt>
    <dgm:pt modelId="{269A78D0-C348-43FB-B76C-BC68665387C3}" type="sibTrans" cxnId="{D3D3F630-26BC-4FBD-A43C-9C6F0B2E958F}">
      <dgm:prSet/>
      <dgm:spPr/>
      <dgm:t>
        <a:bodyPr/>
        <a:lstStyle/>
        <a:p>
          <a:endParaRPr lang="en-GB"/>
        </a:p>
      </dgm:t>
    </dgm:pt>
    <dgm:pt modelId="{FA7335FA-DDAF-43A0-890A-970A955DFE1F}">
      <dgm:prSet phldrT="[Text]"/>
      <dgm:spPr/>
      <dgm:t>
        <a:bodyPr/>
        <a:lstStyle/>
        <a:p>
          <a:r>
            <a:rPr lang="en-GB" dirty="0"/>
            <a:t>SRV 4.3 ‘Read Instantaneous Prepay Values’</a:t>
          </a:r>
        </a:p>
      </dgm:t>
    </dgm:pt>
    <dgm:pt modelId="{0B578E4C-66A9-4775-8657-CA4A423462FB}" type="parTrans" cxnId="{090267F9-6ECC-43C4-A5FF-2E0AB2A8CAE2}">
      <dgm:prSet/>
      <dgm:spPr/>
      <dgm:t>
        <a:bodyPr/>
        <a:lstStyle/>
        <a:p>
          <a:endParaRPr lang="en-GB"/>
        </a:p>
      </dgm:t>
    </dgm:pt>
    <dgm:pt modelId="{F1407FBF-4FF3-4FE9-B83D-39DD319D3977}" type="sibTrans" cxnId="{090267F9-6ECC-43C4-A5FF-2E0AB2A8CAE2}">
      <dgm:prSet/>
      <dgm:spPr/>
      <dgm:t>
        <a:bodyPr/>
        <a:lstStyle/>
        <a:p>
          <a:endParaRPr lang="en-GB"/>
        </a:p>
      </dgm:t>
    </dgm:pt>
    <dgm:pt modelId="{FC97458A-8DDD-4198-B35A-C1167E269C79}">
      <dgm:prSet phldrT="[Text]"/>
      <dgm:spPr/>
      <dgm:t>
        <a:bodyPr/>
        <a:lstStyle/>
        <a:p>
          <a:r>
            <a:rPr lang="en-GB" dirty="0"/>
            <a:t>SRV 4.4.3 ‘Retrieve Billing Calendar Triggered Billing Data Log’</a:t>
          </a:r>
        </a:p>
      </dgm:t>
    </dgm:pt>
    <dgm:pt modelId="{EEF35F92-990D-4470-9621-006273D847F9}" type="parTrans" cxnId="{64032C78-2156-42D3-95F5-BDD4EC3FC3B4}">
      <dgm:prSet/>
      <dgm:spPr/>
      <dgm:t>
        <a:bodyPr/>
        <a:lstStyle/>
        <a:p>
          <a:endParaRPr lang="en-GB"/>
        </a:p>
      </dgm:t>
    </dgm:pt>
    <dgm:pt modelId="{0E51211E-1FA0-497E-A62E-53E81BB9EF6A}" type="sibTrans" cxnId="{64032C78-2156-42D3-95F5-BDD4EC3FC3B4}">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F1F28A74-74D1-4DE3-A473-EACD5D1C65CB}" type="pres">
      <dgm:prSet presAssocID="{B67DEE60-145B-4CA5-9FE9-E676234DCCCA}" presName="parentLin" presStyleCnt="0"/>
      <dgm:spPr/>
    </dgm:pt>
    <dgm:pt modelId="{B5D8F5EF-7121-4F32-91E9-C7639F8066AC}" type="pres">
      <dgm:prSet presAssocID="{B67DEE60-145B-4CA5-9FE9-E676234DCCCA}" presName="parentLeftMargin" presStyleLbl="node1" presStyleIdx="0" presStyleCnt="2"/>
      <dgm:spPr/>
    </dgm:pt>
    <dgm:pt modelId="{4DDD46AA-62B2-4244-B324-6F68D5E3BC3A}" type="pres">
      <dgm:prSet presAssocID="{B67DEE60-145B-4CA5-9FE9-E676234DCCCA}" presName="parentText" presStyleLbl="node1" presStyleIdx="0" presStyleCnt="2">
        <dgm:presLayoutVars>
          <dgm:chMax val="0"/>
          <dgm:bulletEnabled val="1"/>
        </dgm:presLayoutVars>
      </dgm:prSet>
      <dgm:spPr/>
    </dgm:pt>
    <dgm:pt modelId="{6F03837D-2670-4DB7-B1B6-786D163571ED}" type="pres">
      <dgm:prSet presAssocID="{B67DEE60-145B-4CA5-9FE9-E676234DCCCA}" presName="negativeSpace" presStyleCnt="0"/>
      <dgm:spPr/>
    </dgm:pt>
    <dgm:pt modelId="{7895EDFE-770A-496F-8D57-1E8A22B157A0}" type="pres">
      <dgm:prSet presAssocID="{B67DEE60-145B-4CA5-9FE9-E676234DCCCA}" presName="childText" presStyleLbl="conFgAcc1" presStyleIdx="0" presStyleCnt="2">
        <dgm:presLayoutVars>
          <dgm:bulletEnabled val="1"/>
        </dgm:presLayoutVars>
      </dgm:prSet>
      <dgm:spPr/>
    </dgm:pt>
    <dgm:pt modelId="{2425D692-2A1F-4FC5-8135-0289885EC664}" type="pres">
      <dgm:prSet presAssocID="{F3C81324-6BA9-4BFC-8430-4335B3CCCE74}" presName="spaceBetweenRectangles" presStyleCnt="0"/>
      <dgm:spPr/>
    </dgm:pt>
    <dgm:pt modelId="{B6456EB9-B8E9-4A5F-A0D2-F4975CD48A37}" type="pres">
      <dgm:prSet presAssocID="{B5AC5251-81AA-4D11-BB42-1DA54E3342D9}" presName="parentLin" presStyleCnt="0"/>
      <dgm:spPr/>
    </dgm:pt>
    <dgm:pt modelId="{11D07673-1B08-4B6B-ACB4-80D3690C1F5A}" type="pres">
      <dgm:prSet presAssocID="{B5AC5251-81AA-4D11-BB42-1DA54E3342D9}" presName="parentLeftMargin" presStyleLbl="node1" presStyleIdx="0" presStyleCnt="2"/>
      <dgm:spPr/>
    </dgm:pt>
    <dgm:pt modelId="{4DC4E0FA-8853-49C2-96AE-110349E47B8C}" type="pres">
      <dgm:prSet presAssocID="{B5AC5251-81AA-4D11-BB42-1DA54E3342D9}" presName="parentText" presStyleLbl="node1" presStyleIdx="1" presStyleCnt="2">
        <dgm:presLayoutVars>
          <dgm:chMax val="0"/>
          <dgm:bulletEnabled val="1"/>
        </dgm:presLayoutVars>
      </dgm:prSet>
      <dgm:spPr/>
    </dgm:pt>
    <dgm:pt modelId="{2B0598D9-5F88-49E3-87AF-B899CD8DBECB}" type="pres">
      <dgm:prSet presAssocID="{B5AC5251-81AA-4D11-BB42-1DA54E3342D9}" presName="negativeSpace" presStyleCnt="0"/>
      <dgm:spPr/>
    </dgm:pt>
    <dgm:pt modelId="{981EC3D9-7583-42EC-B220-C46C8DCC7494}" type="pres">
      <dgm:prSet presAssocID="{B5AC5251-81AA-4D11-BB42-1DA54E3342D9}" presName="childText" presStyleLbl="conFgAcc1" presStyleIdx="1" presStyleCnt="2">
        <dgm:presLayoutVars>
          <dgm:bulletEnabled val="1"/>
        </dgm:presLayoutVars>
      </dgm:prSet>
      <dgm:spPr/>
    </dgm:pt>
  </dgm:ptLst>
  <dgm:cxnLst>
    <dgm:cxn modelId="{4DFBF30A-7C1A-4381-8773-87A0A9DC7D87}" type="presOf" srcId="{5AA2BB4C-B5A3-4792-A355-94D90672B98D}" destId="{981EC3D9-7583-42EC-B220-C46C8DCC7494}" srcOrd="0" destOrd="1" presId="urn:microsoft.com/office/officeart/2005/8/layout/list1"/>
    <dgm:cxn modelId="{CE64920E-7B4F-403B-B88B-1B5095A5682C}" type="presOf" srcId="{344F5EE1-C8E3-4CE7-A4F7-032712FCED57}" destId="{0AAF5DF6-AE3E-4315-9A3A-094CD3607CF9}" srcOrd="0" destOrd="0" presId="urn:microsoft.com/office/officeart/2005/8/layout/list1"/>
    <dgm:cxn modelId="{87009124-1ECA-4F04-BFC6-1156461E93F6}" type="presOf" srcId="{FA7335FA-DDAF-43A0-890A-970A955DFE1F}" destId="{7895EDFE-770A-496F-8D57-1E8A22B157A0}" srcOrd="0" destOrd="1" presId="urn:microsoft.com/office/officeart/2005/8/layout/list1"/>
    <dgm:cxn modelId="{D3D3F630-26BC-4FBD-A43C-9C6F0B2E958F}" srcId="{B5AC5251-81AA-4D11-BB42-1DA54E3342D9}" destId="{5AA2BB4C-B5A3-4792-A355-94D90672B98D}" srcOrd="1" destOrd="0" parTransId="{07465B06-8FC6-4D17-9E0F-4772A293C4EB}" sibTransId="{269A78D0-C348-43FB-B76C-BC68665387C3}"/>
    <dgm:cxn modelId="{D91BD25C-F86F-482A-A0AE-B7959F27A3F1}" srcId="{344F5EE1-C8E3-4CE7-A4F7-032712FCED57}" destId="{B5AC5251-81AA-4D11-BB42-1DA54E3342D9}" srcOrd="1" destOrd="0" parTransId="{07DF01C1-1390-44A8-B9CB-D9AAAF7BE04F}" sibTransId="{1DB09216-E952-459A-850F-FED51B8C491C}"/>
    <dgm:cxn modelId="{E7347A65-719B-4D67-B352-35011EDD15A7}" srcId="{344F5EE1-C8E3-4CE7-A4F7-032712FCED57}" destId="{B67DEE60-145B-4CA5-9FE9-E676234DCCCA}" srcOrd="0" destOrd="0" parTransId="{59438402-CB56-4344-ABBB-84F33275CDFB}" sibTransId="{F3C81324-6BA9-4BFC-8430-4335B3CCCE74}"/>
    <dgm:cxn modelId="{3DB2606A-452F-4352-A164-7C48A1D040A4}" type="presOf" srcId="{B5AC5251-81AA-4D11-BB42-1DA54E3342D9}" destId="{4DC4E0FA-8853-49C2-96AE-110349E47B8C}" srcOrd="1" destOrd="0" presId="urn:microsoft.com/office/officeart/2005/8/layout/list1"/>
    <dgm:cxn modelId="{A9A3916F-ACDA-40BF-8906-B8C4BBB85371}" type="presOf" srcId="{B67DEE60-145B-4CA5-9FE9-E676234DCCCA}" destId="{4DDD46AA-62B2-4244-B324-6F68D5E3BC3A}" srcOrd="1" destOrd="0" presId="urn:microsoft.com/office/officeart/2005/8/layout/list1"/>
    <dgm:cxn modelId="{6F78C756-7CD6-4DE0-9687-F7D6D0ED3B91}" type="presOf" srcId="{1166741D-69B5-4D55-AECA-B644AD434B44}" destId="{981EC3D9-7583-42EC-B220-C46C8DCC7494}" srcOrd="0" destOrd="0" presId="urn:microsoft.com/office/officeart/2005/8/layout/list1"/>
    <dgm:cxn modelId="{34DC6457-6189-4731-824C-87B1DDFF7816}" type="presOf" srcId="{B5AC5251-81AA-4D11-BB42-1DA54E3342D9}" destId="{11D07673-1B08-4B6B-ACB4-80D3690C1F5A}" srcOrd="0" destOrd="0" presId="urn:microsoft.com/office/officeart/2005/8/layout/list1"/>
    <dgm:cxn modelId="{64032C78-2156-42D3-95F5-BDD4EC3FC3B4}" srcId="{55FD52DB-15EA-480D-AE10-FA3BDA862197}" destId="{FC97458A-8DDD-4198-B35A-C1167E269C79}" srcOrd="1" destOrd="0" parTransId="{EEF35F92-990D-4470-9621-006273D847F9}" sibTransId="{0E51211E-1FA0-497E-A62E-53E81BB9EF6A}"/>
    <dgm:cxn modelId="{025D67B4-FBCB-4B57-AC0E-DC3B40F44BDE}" type="presOf" srcId="{55FD52DB-15EA-480D-AE10-FA3BDA862197}" destId="{7895EDFE-770A-496F-8D57-1E8A22B157A0}" srcOrd="0" destOrd="0" presId="urn:microsoft.com/office/officeart/2005/8/layout/list1"/>
    <dgm:cxn modelId="{F44D0AE1-BBB3-4FD6-84A4-868BB910DA2E}" type="presOf" srcId="{B67DEE60-145B-4CA5-9FE9-E676234DCCCA}" destId="{B5D8F5EF-7121-4F32-91E9-C7639F8066AC}" srcOrd="0" destOrd="0" presId="urn:microsoft.com/office/officeart/2005/8/layout/list1"/>
    <dgm:cxn modelId="{49AC24E2-ED70-441E-A7BD-17CC1C90D3CA}" srcId="{B67DEE60-145B-4CA5-9FE9-E676234DCCCA}" destId="{55FD52DB-15EA-480D-AE10-FA3BDA862197}" srcOrd="0" destOrd="0" parTransId="{CE4E4C35-F50C-4AE7-BC6A-349CC018BC85}" sibTransId="{0C966AEF-9544-4439-8029-375E3393FC5B}"/>
    <dgm:cxn modelId="{5ACF4CE5-C1FB-42EB-BFBC-362F2F876466}" srcId="{B5AC5251-81AA-4D11-BB42-1DA54E3342D9}" destId="{1166741D-69B5-4D55-AECA-B644AD434B44}" srcOrd="0" destOrd="0" parTransId="{22BC2FC9-1530-40E1-87F8-2979C859BA25}" sibTransId="{12061808-0559-42B0-9D8A-2A58A4143005}"/>
    <dgm:cxn modelId="{FE23F9F8-F7C8-443A-AD01-CC2464D4D410}" type="presOf" srcId="{FC97458A-8DDD-4198-B35A-C1167E269C79}" destId="{7895EDFE-770A-496F-8D57-1E8A22B157A0}" srcOrd="0" destOrd="2" presId="urn:microsoft.com/office/officeart/2005/8/layout/list1"/>
    <dgm:cxn modelId="{090267F9-6ECC-43C4-A5FF-2E0AB2A8CAE2}" srcId="{55FD52DB-15EA-480D-AE10-FA3BDA862197}" destId="{FA7335FA-DDAF-43A0-890A-970A955DFE1F}" srcOrd="0" destOrd="0" parTransId="{0B578E4C-66A9-4775-8657-CA4A423462FB}" sibTransId="{F1407FBF-4FF3-4FE9-B83D-39DD319D3977}"/>
    <dgm:cxn modelId="{411FA704-539E-4DDD-A0DE-746E0A777DC0}" type="presParOf" srcId="{0AAF5DF6-AE3E-4315-9A3A-094CD3607CF9}" destId="{F1F28A74-74D1-4DE3-A473-EACD5D1C65CB}" srcOrd="0" destOrd="0" presId="urn:microsoft.com/office/officeart/2005/8/layout/list1"/>
    <dgm:cxn modelId="{61433682-09BB-4E3A-B070-D976585AA518}" type="presParOf" srcId="{F1F28A74-74D1-4DE3-A473-EACD5D1C65CB}" destId="{B5D8F5EF-7121-4F32-91E9-C7639F8066AC}" srcOrd="0" destOrd="0" presId="urn:microsoft.com/office/officeart/2005/8/layout/list1"/>
    <dgm:cxn modelId="{8DD5D903-E2C3-4F16-8BC2-913D9F4BDF1C}" type="presParOf" srcId="{F1F28A74-74D1-4DE3-A473-EACD5D1C65CB}" destId="{4DDD46AA-62B2-4244-B324-6F68D5E3BC3A}" srcOrd="1" destOrd="0" presId="urn:microsoft.com/office/officeart/2005/8/layout/list1"/>
    <dgm:cxn modelId="{5D14FFC7-6FC5-4374-83AB-DCB67EE0F82A}" type="presParOf" srcId="{0AAF5DF6-AE3E-4315-9A3A-094CD3607CF9}" destId="{6F03837D-2670-4DB7-B1B6-786D163571ED}" srcOrd="1" destOrd="0" presId="urn:microsoft.com/office/officeart/2005/8/layout/list1"/>
    <dgm:cxn modelId="{5F7EEC78-A05F-4FB9-8FA5-4607922DD81F}" type="presParOf" srcId="{0AAF5DF6-AE3E-4315-9A3A-094CD3607CF9}" destId="{7895EDFE-770A-496F-8D57-1E8A22B157A0}" srcOrd="2" destOrd="0" presId="urn:microsoft.com/office/officeart/2005/8/layout/list1"/>
    <dgm:cxn modelId="{4C84E9BD-5527-454D-A3A4-6E08A2EFD4C3}" type="presParOf" srcId="{0AAF5DF6-AE3E-4315-9A3A-094CD3607CF9}" destId="{2425D692-2A1F-4FC5-8135-0289885EC664}" srcOrd="3" destOrd="0" presId="urn:microsoft.com/office/officeart/2005/8/layout/list1"/>
    <dgm:cxn modelId="{8DA6B299-8F9B-4B8F-A7E4-B9DAE5E87F35}" type="presParOf" srcId="{0AAF5DF6-AE3E-4315-9A3A-094CD3607CF9}" destId="{B6456EB9-B8E9-4A5F-A0D2-F4975CD48A37}" srcOrd="4" destOrd="0" presId="urn:microsoft.com/office/officeart/2005/8/layout/list1"/>
    <dgm:cxn modelId="{856355F0-1263-4E62-856D-148090EF5657}" type="presParOf" srcId="{B6456EB9-B8E9-4A5F-A0D2-F4975CD48A37}" destId="{11D07673-1B08-4B6B-ACB4-80D3690C1F5A}" srcOrd="0" destOrd="0" presId="urn:microsoft.com/office/officeart/2005/8/layout/list1"/>
    <dgm:cxn modelId="{FC87C128-C362-44D9-B42E-156B9F68E6E8}" type="presParOf" srcId="{B6456EB9-B8E9-4A5F-A0D2-F4975CD48A37}" destId="{4DC4E0FA-8853-49C2-96AE-110349E47B8C}" srcOrd="1" destOrd="0" presId="urn:microsoft.com/office/officeart/2005/8/layout/list1"/>
    <dgm:cxn modelId="{A7C45F44-0049-4F04-991F-BD265FBA3C59}" type="presParOf" srcId="{0AAF5DF6-AE3E-4315-9A3A-094CD3607CF9}" destId="{2B0598D9-5F88-49E3-87AF-B899CD8DBECB}" srcOrd="5" destOrd="0" presId="urn:microsoft.com/office/officeart/2005/8/layout/list1"/>
    <dgm:cxn modelId="{40CC290D-7170-41F8-B715-353A3F69544E}" type="presParOf" srcId="{0AAF5DF6-AE3E-4315-9A3A-094CD3607CF9}" destId="{981EC3D9-7583-42EC-B220-C46C8DCC749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DC5E3D2-2997-40A2-A74F-F51849D76EE3}" type="doc">
      <dgm:prSet loTypeId="urn:microsoft.com/office/officeart/2008/layout/LinedList" loCatId="list" qsTypeId="urn:microsoft.com/office/officeart/2005/8/quickstyle/simple1" qsCatId="simple" csTypeId="urn:microsoft.com/office/officeart/2005/8/colors/accent6_1" csCatId="accent6" phldr="1"/>
      <dgm:spPr/>
      <dgm:t>
        <a:bodyPr/>
        <a:lstStyle/>
        <a:p>
          <a:endParaRPr lang="en-GB"/>
        </a:p>
      </dgm:t>
    </dgm:pt>
    <dgm:pt modelId="{1327C424-FDF7-48EC-8AD7-F6E46BCE915E}">
      <dgm:prSet phldrT="[Text]" custT="1"/>
      <dgm:spPr/>
      <dgm:t>
        <a:bodyPr/>
        <a:lstStyle/>
        <a:p>
          <a:r>
            <a:rPr lang="en-GB" sz="3600" dirty="0"/>
            <a:t>DSP impact</a:t>
          </a:r>
        </a:p>
      </dgm:t>
    </dgm:pt>
    <dgm:pt modelId="{F7A7F303-4258-43B2-B58B-4638481DB62A}" type="parTrans" cxnId="{0BA233DF-1F06-4DE7-98BB-5A870A3FED30}">
      <dgm:prSet/>
      <dgm:spPr/>
      <dgm:t>
        <a:bodyPr/>
        <a:lstStyle/>
        <a:p>
          <a:endParaRPr lang="en-GB"/>
        </a:p>
      </dgm:t>
    </dgm:pt>
    <dgm:pt modelId="{33C3E917-DF95-4266-A527-2E45BAF12092}" type="sibTrans" cxnId="{0BA233DF-1F06-4DE7-98BB-5A870A3FED30}">
      <dgm:prSet/>
      <dgm:spPr/>
      <dgm:t>
        <a:bodyPr/>
        <a:lstStyle/>
        <a:p>
          <a:endParaRPr lang="en-GB"/>
        </a:p>
      </dgm:t>
    </dgm:pt>
    <dgm:pt modelId="{7CFDDFF7-92A6-4BB1-9F52-FC33FD15698B}">
      <dgm:prSet phldrT="[Text]" custT="1"/>
      <dgm:spPr/>
      <dgm:t>
        <a:bodyPr/>
        <a:lstStyle/>
        <a:p>
          <a:r>
            <a:rPr lang="en-GB" sz="2200" dirty="0"/>
            <a:t>Could cause around 750 extra transactions per second</a:t>
          </a:r>
        </a:p>
      </dgm:t>
    </dgm:pt>
    <dgm:pt modelId="{8D49C6E3-935E-4107-887E-7B748561A530}" type="parTrans" cxnId="{A5F1B1B3-9A2C-40DE-B807-F1B22C9FB88C}">
      <dgm:prSet/>
      <dgm:spPr/>
      <dgm:t>
        <a:bodyPr/>
        <a:lstStyle/>
        <a:p>
          <a:endParaRPr lang="en-GB"/>
        </a:p>
      </dgm:t>
    </dgm:pt>
    <dgm:pt modelId="{6E251214-1009-40BE-8CD3-C096E787FDD2}" type="sibTrans" cxnId="{A5F1B1B3-9A2C-40DE-B807-F1B22C9FB88C}">
      <dgm:prSet/>
      <dgm:spPr/>
      <dgm:t>
        <a:bodyPr/>
        <a:lstStyle/>
        <a:p>
          <a:endParaRPr lang="en-GB"/>
        </a:p>
      </dgm:t>
    </dgm:pt>
    <dgm:pt modelId="{07B6CB8E-18DD-498A-9652-1E289A43284D}">
      <dgm:prSet phldrT="[Text]" custT="1"/>
      <dgm:spPr/>
      <dgm:t>
        <a:bodyPr/>
        <a:lstStyle/>
        <a:p>
          <a:r>
            <a:rPr lang="en-GB" sz="2200" dirty="0"/>
            <a:t>Would require two extra DSP ‘motorway lanes’ to be installed</a:t>
          </a:r>
        </a:p>
        <a:p>
          <a:r>
            <a:rPr lang="en-GB" sz="2200" dirty="0"/>
            <a:t>These lanes would then go unused for the rest of the day</a:t>
          </a:r>
        </a:p>
      </dgm:t>
    </dgm:pt>
    <dgm:pt modelId="{5EFF8A0F-6FFD-43B5-9965-A1293B4749C5}" type="parTrans" cxnId="{A835502E-8647-482D-954A-BB54FA98FEBF}">
      <dgm:prSet/>
      <dgm:spPr/>
      <dgm:t>
        <a:bodyPr/>
        <a:lstStyle/>
        <a:p>
          <a:endParaRPr lang="en-GB"/>
        </a:p>
      </dgm:t>
    </dgm:pt>
    <dgm:pt modelId="{C05A9F4F-DC7C-4B93-9D80-EDE11941E70C}" type="sibTrans" cxnId="{A835502E-8647-482D-954A-BB54FA98FEBF}">
      <dgm:prSet/>
      <dgm:spPr/>
      <dgm:t>
        <a:bodyPr/>
        <a:lstStyle/>
        <a:p>
          <a:endParaRPr lang="en-GB"/>
        </a:p>
      </dgm:t>
    </dgm:pt>
    <dgm:pt modelId="{63865FB9-1CC2-46BE-B3FA-36DC3D13F279}">
      <dgm:prSet phldrT="[Text]" custT="1"/>
      <dgm:spPr/>
      <dgm:t>
        <a:bodyPr/>
        <a:lstStyle/>
        <a:p>
          <a:r>
            <a:rPr lang="en-GB" sz="2200" dirty="0"/>
            <a:t>DSP estimate  </a:t>
          </a:r>
          <a:r>
            <a:rPr lang="en-GB" sz="2200" b="1" dirty="0"/>
            <a:t>£350,000 </a:t>
          </a:r>
          <a:r>
            <a:rPr lang="en-GB" sz="2200" dirty="0"/>
            <a:t>per motorway lane, giving a total required spend of </a:t>
          </a:r>
          <a:r>
            <a:rPr lang="en-GB" sz="2200" b="1" dirty="0"/>
            <a:t>£700,000</a:t>
          </a:r>
          <a:endParaRPr lang="en-GB" sz="2200" dirty="0"/>
        </a:p>
      </dgm:t>
    </dgm:pt>
    <dgm:pt modelId="{F07F9504-0C89-4FCC-BDD6-D94B69D6578B}" type="parTrans" cxnId="{AA27ED01-033C-4B96-9D0E-BD0711C53F6D}">
      <dgm:prSet/>
      <dgm:spPr/>
      <dgm:t>
        <a:bodyPr/>
        <a:lstStyle/>
        <a:p>
          <a:endParaRPr lang="en-GB"/>
        </a:p>
      </dgm:t>
    </dgm:pt>
    <dgm:pt modelId="{1DCFE28B-5DBA-4E76-8B25-E15EFC1255B5}" type="sibTrans" cxnId="{AA27ED01-033C-4B96-9D0E-BD0711C53F6D}">
      <dgm:prSet/>
      <dgm:spPr/>
      <dgm:t>
        <a:bodyPr/>
        <a:lstStyle/>
        <a:p>
          <a:endParaRPr lang="en-GB"/>
        </a:p>
      </dgm:t>
    </dgm:pt>
    <dgm:pt modelId="{DF8525CB-DB04-4F33-AB30-2DC8B60A6DF0}" type="pres">
      <dgm:prSet presAssocID="{DDC5E3D2-2997-40A2-A74F-F51849D76EE3}" presName="vert0" presStyleCnt="0">
        <dgm:presLayoutVars>
          <dgm:dir/>
          <dgm:animOne val="branch"/>
          <dgm:animLvl val="lvl"/>
        </dgm:presLayoutVars>
      </dgm:prSet>
      <dgm:spPr/>
    </dgm:pt>
    <dgm:pt modelId="{2EA05215-7F33-482C-9707-362F589AEACD}" type="pres">
      <dgm:prSet presAssocID="{1327C424-FDF7-48EC-8AD7-F6E46BCE915E}" presName="thickLine" presStyleLbl="alignNode1" presStyleIdx="0" presStyleCnt="1"/>
      <dgm:spPr/>
    </dgm:pt>
    <dgm:pt modelId="{4946A750-DDDE-4B9F-8A8F-8A81DB93BFF0}" type="pres">
      <dgm:prSet presAssocID="{1327C424-FDF7-48EC-8AD7-F6E46BCE915E}" presName="horz1" presStyleCnt="0"/>
      <dgm:spPr/>
    </dgm:pt>
    <dgm:pt modelId="{8B80FE13-866A-4589-B076-65F8E4DAC8CF}" type="pres">
      <dgm:prSet presAssocID="{1327C424-FDF7-48EC-8AD7-F6E46BCE915E}" presName="tx1" presStyleLbl="revTx" presStyleIdx="0" presStyleCnt="4"/>
      <dgm:spPr/>
    </dgm:pt>
    <dgm:pt modelId="{13147344-93B2-4025-B38B-6A4B3362C552}" type="pres">
      <dgm:prSet presAssocID="{1327C424-FDF7-48EC-8AD7-F6E46BCE915E}" presName="vert1" presStyleCnt="0"/>
      <dgm:spPr/>
    </dgm:pt>
    <dgm:pt modelId="{68FDB88B-9645-41E3-8072-BD62ACDAFA24}" type="pres">
      <dgm:prSet presAssocID="{7CFDDFF7-92A6-4BB1-9F52-FC33FD15698B}" presName="vertSpace2a" presStyleCnt="0"/>
      <dgm:spPr/>
    </dgm:pt>
    <dgm:pt modelId="{35F5EEB4-608C-42C3-B885-6E1121E15FA7}" type="pres">
      <dgm:prSet presAssocID="{7CFDDFF7-92A6-4BB1-9F52-FC33FD15698B}" presName="horz2" presStyleCnt="0"/>
      <dgm:spPr/>
    </dgm:pt>
    <dgm:pt modelId="{2DA230E9-E232-45E2-8FE3-7F7F1811AB04}" type="pres">
      <dgm:prSet presAssocID="{7CFDDFF7-92A6-4BB1-9F52-FC33FD15698B}" presName="horzSpace2" presStyleCnt="0"/>
      <dgm:spPr/>
    </dgm:pt>
    <dgm:pt modelId="{CE7AF739-81FE-46B4-B5BF-D64B58FF06D3}" type="pres">
      <dgm:prSet presAssocID="{7CFDDFF7-92A6-4BB1-9F52-FC33FD15698B}" presName="tx2" presStyleLbl="revTx" presStyleIdx="1" presStyleCnt="4"/>
      <dgm:spPr/>
    </dgm:pt>
    <dgm:pt modelId="{E9BE8B8D-2B77-4B12-BED3-E1AAB0A24C7A}" type="pres">
      <dgm:prSet presAssocID="{7CFDDFF7-92A6-4BB1-9F52-FC33FD15698B}" presName="vert2" presStyleCnt="0"/>
      <dgm:spPr/>
    </dgm:pt>
    <dgm:pt modelId="{95DDFDB8-963C-4F23-ABE1-5C3AB529A3D8}" type="pres">
      <dgm:prSet presAssocID="{7CFDDFF7-92A6-4BB1-9F52-FC33FD15698B}" presName="thinLine2b" presStyleLbl="callout" presStyleIdx="0" presStyleCnt="3"/>
      <dgm:spPr/>
    </dgm:pt>
    <dgm:pt modelId="{00086C2B-1644-42FB-8BBA-F3CAA9968327}" type="pres">
      <dgm:prSet presAssocID="{7CFDDFF7-92A6-4BB1-9F52-FC33FD15698B}" presName="vertSpace2b" presStyleCnt="0"/>
      <dgm:spPr/>
    </dgm:pt>
    <dgm:pt modelId="{EBB2C021-8B93-4342-988A-D360F7A2DD13}" type="pres">
      <dgm:prSet presAssocID="{07B6CB8E-18DD-498A-9652-1E289A43284D}" presName="horz2" presStyleCnt="0"/>
      <dgm:spPr/>
    </dgm:pt>
    <dgm:pt modelId="{C292EB59-205B-49CB-A8DF-C80E5D771A78}" type="pres">
      <dgm:prSet presAssocID="{07B6CB8E-18DD-498A-9652-1E289A43284D}" presName="horzSpace2" presStyleCnt="0"/>
      <dgm:spPr/>
    </dgm:pt>
    <dgm:pt modelId="{F735FEBB-3502-491F-BF0D-5BFD55D973EF}" type="pres">
      <dgm:prSet presAssocID="{07B6CB8E-18DD-498A-9652-1E289A43284D}" presName="tx2" presStyleLbl="revTx" presStyleIdx="2" presStyleCnt="4"/>
      <dgm:spPr/>
    </dgm:pt>
    <dgm:pt modelId="{F89C8807-3D8B-4EBB-A0EF-F24F36553925}" type="pres">
      <dgm:prSet presAssocID="{07B6CB8E-18DD-498A-9652-1E289A43284D}" presName="vert2" presStyleCnt="0"/>
      <dgm:spPr/>
    </dgm:pt>
    <dgm:pt modelId="{D454B6EE-71AA-45C3-AD30-6EABD1EBC7C1}" type="pres">
      <dgm:prSet presAssocID="{07B6CB8E-18DD-498A-9652-1E289A43284D}" presName="thinLine2b" presStyleLbl="callout" presStyleIdx="1" presStyleCnt="3"/>
      <dgm:spPr/>
    </dgm:pt>
    <dgm:pt modelId="{E2BCA3F6-9400-4391-9111-6214A8192E94}" type="pres">
      <dgm:prSet presAssocID="{07B6CB8E-18DD-498A-9652-1E289A43284D}" presName="vertSpace2b" presStyleCnt="0"/>
      <dgm:spPr/>
    </dgm:pt>
    <dgm:pt modelId="{779E34D4-FAF1-4812-ACC5-3B8DB4916108}" type="pres">
      <dgm:prSet presAssocID="{63865FB9-1CC2-46BE-B3FA-36DC3D13F279}" presName="horz2" presStyleCnt="0"/>
      <dgm:spPr/>
    </dgm:pt>
    <dgm:pt modelId="{39FE3481-F32B-453E-8910-551D574B1317}" type="pres">
      <dgm:prSet presAssocID="{63865FB9-1CC2-46BE-B3FA-36DC3D13F279}" presName="horzSpace2" presStyleCnt="0"/>
      <dgm:spPr/>
    </dgm:pt>
    <dgm:pt modelId="{4562EAA5-6FCB-4005-B466-83D125A7AA48}" type="pres">
      <dgm:prSet presAssocID="{63865FB9-1CC2-46BE-B3FA-36DC3D13F279}" presName="tx2" presStyleLbl="revTx" presStyleIdx="3" presStyleCnt="4"/>
      <dgm:spPr/>
    </dgm:pt>
    <dgm:pt modelId="{57971BA8-8F88-40A5-A7CC-D6C47DBE95DD}" type="pres">
      <dgm:prSet presAssocID="{63865FB9-1CC2-46BE-B3FA-36DC3D13F279}" presName="vert2" presStyleCnt="0"/>
      <dgm:spPr/>
    </dgm:pt>
    <dgm:pt modelId="{297F51DA-9F6C-4A70-847F-5C5C59F5ABBF}" type="pres">
      <dgm:prSet presAssocID="{63865FB9-1CC2-46BE-B3FA-36DC3D13F279}" presName="thinLine2b" presStyleLbl="callout" presStyleIdx="2" presStyleCnt="3"/>
      <dgm:spPr/>
    </dgm:pt>
    <dgm:pt modelId="{20A44FE8-5F8F-421D-82F7-53E6D96EDB76}" type="pres">
      <dgm:prSet presAssocID="{63865FB9-1CC2-46BE-B3FA-36DC3D13F279}" presName="vertSpace2b" presStyleCnt="0"/>
      <dgm:spPr/>
    </dgm:pt>
  </dgm:ptLst>
  <dgm:cxnLst>
    <dgm:cxn modelId="{AA27ED01-033C-4B96-9D0E-BD0711C53F6D}" srcId="{1327C424-FDF7-48EC-8AD7-F6E46BCE915E}" destId="{63865FB9-1CC2-46BE-B3FA-36DC3D13F279}" srcOrd="2" destOrd="0" parTransId="{F07F9504-0C89-4FCC-BDD6-D94B69D6578B}" sibTransId="{1DCFE28B-5DBA-4E76-8B25-E15EFC1255B5}"/>
    <dgm:cxn modelId="{45492909-1895-4A2D-AD69-A65ECF3B9934}" type="presOf" srcId="{1327C424-FDF7-48EC-8AD7-F6E46BCE915E}" destId="{8B80FE13-866A-4589-B076-65F8E4DAC8CF}" srcOrd="0" destOrd="0" presId="urn:microsoft.com/office/officeart/2008/layout/LinedList"/>
    <dgm:cxn modelId="{E6C3AF23-8253-401B-8F60-E693E81E8A59}" type="presOf" srcId="{63865FB9-1CC2-46BE-B3FA-36DC3D13F279}" destId="{4562EAA5-6FCB-4005-B466-83D125A7AA48}" srcOrd="0" destOrd="0" presId="urn:microsoft.com/office/officeart/2008/layout/LinedList"/>
    <dgm:cxn modelId="{A835502E-8647-482D-954A-BB54FA98FEBF}" srcId="{1327C424-FDF7-48EC-8AD7-F6E46BCE915E}" destId="{07B6CB8E-18DD-498A-9652-1E289A43284D}" srcOrd="1" destOrd="0" parTransId="{5EFF8A0F-6FFD-43B5-9965-A1293B4749C5}" sibTransId="{C05A9F4F-DC7C-4B93-9D80-EDE11941E70C}"/>
    <dgm:cxn modelId="{B0E71A6C-E4AA-4FC9-A3D4-C569845A234F}" type="presOf" srcId="{7CFDDFF7-92A6-4BB1-9F52-FC33FD15698B}" destId="{CE7AF739-81FE-46B4-B5BF-D64B58FF06D3}" srcOrd="0" destOrd="0" presId="urn:microsoft.com/office/officeart/2008/layout/LinedList"/>
    <dgm:cxn modelId="{A0227DAE-5E40-4090-884F-D1B4B5248D0C}" type="presOf" srcId="{07B6CB8E-18DD-498A-9652-1E289A43284D}" destId="{F735FEBB-3502-491F-BF0D-5BFD55D973EF}" srcOrd="0" destOrd="0" presId="urn:microsoft.com/office/officeart/2008/layout/LinedList"/>
    <dgm:cxn modelId="{A5F1B1B3-9A2C-40DE-B807-F1B22C9FB88C}" srcId="{1327C424-FDF7-48EC-8AD7-F6E46BCE915E}" destId="{7CFDDFF7-92A6-4BB1-9F52-FC33FD15698B}" srcOrd="0" destOrd="0" parTransId="{8D49C6E3-935E-4107-887E-7B748561A530}" sibTransId="{6E251214-1009-40BE-8CD3-C096E787FDD2}"/>
    <dgm:cxn modelId="{5841C9D6-A22F-48C6-955B-D6DEF8C87DDB}" type="presOf" srcId="{DDC5E3D2-2997-40A2-A74F-F51849D76EE3}" destId="{DF8525CB-DB04-4F33-AB30-2DC8B60A6DF0}" srcOrd="0" destOrd="0" presId="urn:microsoft.com/office/officeart/2008/layout/LinedList"/>
    <dgm:cxn modelId="{0BA233DF-1F06-4DE7-98BB-5A870A3FED30}" srcId="{DDC5E3D2-2997-40A2-A74F-F51849D76EE3}" destId="{1327C424-FDF7-48EC-8AD7-F6E46BCE915E}" srcOrd="0" destOrd="0" parTransId="{F7A7F303-4258-43B2-B58B-4638481DB62A}" sibTransId="{33C3E917-DF95-4266-A527-2E45BAF12092}"/>
    <dgm:cxn modelId="{7543DC06-5404-4D3B-8CA0-9C09AE92321D}" type="presParOf" srcId="{DF8525CB-DB04-4F33-AB30-2DC8B60A6DF0}" destId="{2EA05215-7F33-482C-9707-362F589AEACD}" srcOrd="0" destOrd="0" presId="urn:microsoft.com/office/officeart/2008/layout/LinedList"/>
    <dgm:cxn modelId="{98C471C6-485F-430E-BCCC-CC75E29FA950}" type="presParOf" srcId="{DF8525CB-DB04-4F33-AB30-2DC8B60A6DF0}" destId="{4946A750-DDDE-4B9F-8A8F-8A81DB93BFF0}" srcOrd="1" destOrd="0" presId="urn:microsoft.com/office/officeart/2008/layout/LinedList"/>
    <dgm:cxn modelId="{C7489F34-1404-4F6F-8FD5-A4636D9B8EB4}" type="presParOf" srcId="{4946A750-DDDE-4B9F-8A8F-8A81DB93BFF0}" destId="{8B80FE13-866A-4589-B076-65F8E4DAC8CF}" srcOrd="0" destOrd="0" presId="urn:microsoft.com/office/officeart/2008/layout/LinedList"/>
    <dgm:cxn modelId="{4A42231F-8F14-4788-A786-98840ED97782}" type="presParOf" srcId="{4946A750-DDDE-4B9F-8A8F-8A81DB93BFF0}" destId="{13147344-93B2-4025-B38B-6A4B3362C552}" srcOrd="1" destOrd="0" presId="urn:microsoft.com/office/officeart/2008/layout/LinedList"/>
    <dgm:cxn modelId="{B9E13CC3-A194-4F40-AD6B-045DE53398D6}" type="presParOf" srcId="{13147344-93B2-4025-B38B-6A4B3362C552}" destId="{68FDB88B-9645-41E3-8072-BD62ACDAFA24}" srcOrd="0" destOrd="0" presId="urn:microsoft.com/office/officeart/2008/layout/LinedList"/>
    <dgm:cxn modelId="{BDF4F463-8DB6-4CB5-BFE3-B9E079FC465A}" type="presParOf" srcId="{13147344-93B2-4025-B38B-6A4B3362C552}" destId="{35F5EEB4-608C-42C3-B885-6E1121E15FA7}" srcOrd="1" destOrd="0" presId="urn:microsoft.com/office/officeart/2008/layout/LinedList"/>
    <dgm:cxn modelId="{8595F658-B9D8-4F1A-BA67-2FAFEF95DFD5}" type="presParOf" srcId="{35F5EEB4-608C-42C3-B885-6E1121E15FA7}" destId="{2DA230E9-E232-45E2-8FE3-7F7F1811AB04}" srcOrd="0" destOrd="0" presId="urn:microsoft.com/office/officeart/2008/layout/LinedList"/>
    <dgm:cxn modelId="{BF3DAD3D-4C1A-400E-9B49-AF2C6661F316}" type="presParOf" srcId="{35F5EEB4-608C-42C3-B885-6E1121E15FA7}" destId="{CE7AF739-81FE-46B4-B5BF-D64B58FF06D3}" srcOrd="1" destOrd="0" presId="urn:microsoft.com/office/officeart/2008/layout/LinedList"/>
    <dgm:cxn modelId="{090754DD-2F85-4B66-8BE6-A70170EF3172}" type="presParOf" srcId="{35F5EEB4-608C-42C3-B885-6E1121E15FA7}" destId="{E9BE8B8D-2B77-4B12-BED3-E1AAB0A24C7A}" srcOrd="2" destOrd="0" presId="urn:microsoft.com/office/officeart/2008/layout/LinedList"/>
    <dgm:cxn modelId="{FF3DC1DB-845C-4318-B15C-BFA6E0E94D61}" type="presParOf" srcId="{13147344-93B2-4025-B38B-6A4B3362C552}" destId="{95DDFDB8-963C-4F23-ABE1-5C3AB529A3D8}" srcOrd="2" destOrd="0" presId="urn:microsoft.com/office/officeart/2008/layout/LinedList"/>
    <dgm:cxn modelId="{2156CA1A-E022-454C-B5F6-902F2D79416F}" type="presParOf" srcId="{13147344-93B2-4025-B38B-6A4B3362C552}" destId="{00086C2B-1644-42FB-8BBA-F3CAA9968327}" srcOrd="3" destOrd="0" presId="urn:microsoft.com/office/officeart/2008/layout/LinedList"/>
    <dgm:cxn modelId="{58C9FC42-6368-4548-AC3D-81F4FF4B67F9}" type="presParOf" srcId="{13147344-93B2-4025-B38B-6A4B3362C552}" destId="{EBB2C021-8B93-4342-988A-D360F7A2DD13}" srcOrd="4" destOrd="0" presId="urn:microsoft.com/office/officeart/2008/layout/LinedList"/>
    <dgm:cxn modelId="{746A71A8-108A-42DE-BE1F-46539EBA9187}" type="presParOf" srcId="{EBB2C021-8B93-4342-988A-D360F7A2DD13}" destId="{C292EB59-205B-49CB-A8DF-C80E5D771A78}" srcOrd="0" destOrd="0" presId="urn:microsoft.com/office/officeart/2008/layout/LinedList"/>
    <dgm:cxn modelId="{D3182E9B-4578-48AF-B5DB-D0F43F93CBF7}" type="presParOf" srcId="{EBB2C021-8B93-4342-988A-D360F7A2DD13}" destId="{F735FEBB-3502-491F-BF0D-5BFD55D973EF}" srcOrd="1" destOrd="0" presId="urn:microsoft.com/office/officeart/2008/layout/LinedList"/>
    <dgm:cxn modelId="{B4603B8C-CFF2-4BA8-B91D-4ACE17BA3E64}" type="presParOf" srcId="{EBB2C021-8B93-4342-988A-D360F7A2DD13}" destId="{F89C8807-3D8B-4EBB-A0EF-F24F36553925}" srcOrd="2" destOrd="0" presId="urn:microsoft.com/office/officeart/2008/layout/LinedList"/>
    <dgm:cxn modelId="{AA6C0F1D-CE3C-4100-A8D8-B5EF10D8E73F}" type="presParOf" srcId="{13147344-93B2-4025-B38B-6A4B3362C552}" destId="{D454B6EE-71AA-45C3-AD30-6EABD1EBC7C1}" srcOrd="5" destOrd="0" presId="urn:microsoft.com/office/officeart/2008/layout/LinedList"/>
    <dgm:cxn modelId="{560C6F1A-73FE-49AA-A0AD-D61DA9785068}" type="presParOf" srcId="{13147344-93B2-4025-B38B-6A4B3362C552}" destId="{E2BCA3F6-9400-4391-9111-6214A8192E94}" srcOrd="6" destOrd="0" presId="urn:microsoft.com/office/officeart/2008/layout/LinedList"/>
    <dgm:cxn modelId="{0A2C6C64-D921-4147-AA8F-1B187D6390B1}" type="presParOf" srcId="{13147344-93B2-4025-B38B-6A4B3362C552}" destId="{779E34D4-FAF1-4812-ACC5-3B8DB4916108}" srcOrd="7" destOrd="0" presId="urn:microsoft.com/office/officeart/2008/layout/LinedList"/>
    <dgm:cxn modelId="{6733E0FA-28B7-46C7-ADCC-07EC9E47D528}" type="presParOf" srcId="{779E34D4-FAF1-4812-ACC5-3B8DB4916108}" destId="{39FE3481-F32B-453E-8910-551D574B1317}" srcOrd="0" destOrd="0" presId="urn:microsoft.com/office/officeart/2008/layout/LinedList"/>
    <dgm:cxn modelId="{B1E61DF1-B9DA-4A09-B626-064ACBCFF72A}" type="presParOf" srcId="{779E34D4-FAF1-4812-ACC5-3B8DB4916108}" destId="{4562EAA5-6FCB-4005-B466-83D125A7AA48}" srcOrd="1" destOrd="0" presId="urn:microsoft.com/office/officeart/2008/layout/LinedList"/>
    <dgm:cxn modelId="{7368A3C0-6C38-467F-92A5-1713C8D103F9}" type="presParOf" srcId="{779E34D4-FAF1-4812-ACC5-3B8DB4916108}" destId="{57971BA8-8F88-40A5-A7CC-D6C47DBE95DD}" srcOrd="2" destOrd="0" presId="urn:microsoft.com/office/officeart/2008/layout/LinedList"/>
    <dgm:cxn modelId="{8BF53D2F-F17F-46B4-AC75-47D8975139B1}" type="presParOf" srcId="{13147344-93B2-4025-B38B-6A4B3362C552}" destId="{297F51DA-9F6C-4A70-847F-5C5C59F5ABBF}" srcOrd="8" destOrd="0" presId="urn:microsoft.com/office/officeart/2008/layout/LinedList"/>
    <dgm:cxn modelId="{D8ED00F0-2738-462E-8348-F720476EA509}" type="presParOf" srcId="{13147344-93B2-4025-B38B-6A4B3362C552}" destId="{20A44FE8-5F8F-421D-82F7-53E6D96EDB76}"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5211EEF-86B2-4415-923C-6586F52EFB3A}" type="doc">
      <dgm:prSet loTypeId="urn:microsoft.com/office/officeart/2008/layout/LinedList" loCatId="list" qsTypeId="urn:microsoft.com/office/officeart/2005/8/quickstyle/simple1" qsCatId="simple" csTypeId="urn:microsoft.com/office/officeart/2005/8/colors/accent6_1" csCatId="accent6" phldr="1"/>
      <dgm:spPr/>
      <dgm:t>
        <a:bodyPr/>
        <a:lstStyle/>
        <a:p>
          <a:endParaRPr lang="en-GB"/>
        </a:p>
      </dgm:t>
    </dgm:pt>
    <dgm:pt modelId="{3F280B48-F4EA-4D15-8120-4D28664E526E}">
      <dgm:prSet phldrT="[Text]" custT="1"/>
      <dgm:spPr/>
      <dgm:t>
        <a:bodyPr/>
        <a:lstStyle/>
        <a:p>
          <a:r>
            <a:rPr lang="en-GB" sz="3600" dirty="0"/>
            <a:t>S1SP impact</a:t>
          </a:r>
        </a:p>
      </dgm:t>
    </dgm:pt>
    <dgm:pt modelId="{30E19DB8-5FC0-40A0-B8B2-010D024F4F17}" type="parTrans" cxnId="{71B1F8E8-B470-47F6-A5E0-E2D14ACF612F}">
      <dgm:prSet/>
      <dgm:spPr/>
      <dgm:t>
        <a:bodyPr/>
        <a:lstStyle/>
        <a:p>
          <a:endParaRPr lang="en-GB"/>
        </a:p>
      </dgm:t>
    </dgm:pt>
    <dgm:pt modelId="{23054515-14FD-4EC7-9B26-045301F4B1E7}" type="sibTrans" cxnId="{71B1F8E8-B470-47F6-A5E0-E2D14ACF612F}">
      <dgm:prSet/>
      <dgm:spPr/>
      <dgm:t>
        <a:bodyPr/>
        <a:lstStyle/>
        <a:p>
          <a:endParaRPr lang="en-GB"/>
        </a:p>
      </dgm:t>
    </dgm:pt>
    <dgm:pt modelId="{F502E233-DDE7-40DA-BAF1-F330D02721D0}">
      <dgm:prSet phldrT="[Text]" custT="1"/>
      <dgm:spPr/>
      <dgm:t>
        <a:bodyPr/>
        <a:lstStyle/>
        <a:p>
          <a:r>
            <a:rPr lang="en-GB" sz="2200" dirty="0"/>
            <a:t>The impacts would be greatest on the MOC and FOC cohorts</a:t>
          </a:r>
        </a:p>
      </dgm:t>
    </dgm:pt>
    <dgm:pt modelId="{54880400-DB40-4C4B-8FAE-321CBA039B23}" type="parTrans" cxnId="{84B75E9B-D4BE-4A0C-BF3E-B0039C70CA7C}">
      <dgm:prSet/>
      <dgm:spPr/>
      <dgm:t>
        <a:bodyPr/>
        <a:lstStyle/>
        <a:p>
          <a:endParaRPr lang="en-GB"/>
        </a:p>
      </dgm:t>
    </dgm:pt>
    <dgm:pt modelId="{0C023CED-5516-4BE6-A792-919853E6D9A3}" type="sibTrans" cxnId="{84B75E9B-D4BE-4A0C-BF3E-B0039C70CA7C}">
      <dgm:prSet/>
      <dgm:spPr/>
      <dgm:t>
        <a:bodyPr/>
        <a:lstStyle/>
        <a:p>
          <a:endParaRPr lang="en-GB"/>
        </a:p>
      </dgm:t>
    </dgm:pt>
    <dgm:pt modelId="{B2A67FF3-C9E5-41DC-A262-9BFD7668BB15}">
      <dgm:prSet phldrT="[Text]" custT="1"/>
      <dgm:spPr/>
      <dgm:t>
        <a:bodyPr/>
        <a:lstStyle/>
        <a:p>
          <a:r>
            <a:rPr lang="en-GB" sz="2200" dirty="0"/>
            <a:t>The increase would send both of them significantly over their contracted Transactions per Second (TPS) rates</a:t>
          </a:r>
        </a:p>
      </dgm:t>
    </dgm:pt>
    <dgm:pt modelId="{4FFEA9C6-7437-4014-94B6-767DF47FC9C3}" type="parTrans" cxnId="{00F0F07F-6325-4455-B212-F82CAF3201DE}">
      <dgm:prSet/>
      <dgm:spPr/>
      <dgm:t>
        <a:bodyPr/>
        <a:lstStyle/>
        <a:p>
          <a:endParaRPr lang="en-GB"/>
        </a:p>
      </dgm:t>
    </dgm:pt>
    <dgm:pt modelId="{4908491C-FF4D-4CFA-9954-D6AB32C03445}" type="sibTrans" cxnId="{00F0F07F-6325-4455-B212-F82CAF3201DE}">
      <dgm:prSet/>
      <dgm:spPr/>
      <dgm:t>
        <a:bodyPr/>
        <a:lstStyle/>
        <a:p>
          <a:endParaRPr lang="en-GB"/>
        </a:p>
      </dgm:t>
    </dgm:pt>
    <dgm:pt modelId="{EC81E9A5-9A55-46D3-A028-2F950EA51987}">
      <dgm:prSet phldrT="[Text]" custT="1"/>
      <dgm:spPr/>
      <dgm:t>
        <a:bodyPr/>
        <a:lstStyle/>
        <a:p>
          <a:r>
            <a:rPr lang="en-GB" sz="2200" dirty="0"/>
            <a:t>There would be a requirement for a Dual Control Organization (DCO) uplift – very costly</a:t>
          </a:r>
        </a:p>
      </dgm:t>
    </dgm:pt>
    <dgm:pt modelId="{297A6BB6-95E6-4F06-9E5F-A2565DF23CF6}" type="parTrans" cxnId="{99E7BCAF-0559-4056-9728-8F6F2F38B17C}">
      <dgm:prSet/>
      <dgm:spPr/>
      <dgm:t>
        <a:bodyPr/>
        <a:lstStyle/>
        <a:p>
          <a:endParaRPr lang="en-GB"/>
        </a:p>
      </dgm:t>
    </dgm:pt>
    <dgm:pt modelId="{26324306-979C-4D7D-94DE-8F8036A9C8B7}" type="sibTrans" cxnId="{99E7BCAF-0559-4056-9728-8F6F2F38B17C}">
      <dgm:prSet/>
      <dgm:spPr/>
      <dgm:t>
        <a:bodyPr/>
        <a:lstStyle/>
        <a:p>
          <a:endParaRPr lang="en-GB"/>
        </a:p>
      </dgm:t>
    </dgm:pt>
    <dgm:pt modelId="{E3074430-3FBD-4A70-BF3C-0E5EE7245EBE}">
      <dgm:prSet phldrT="[Text]" custT="1"/>
      <dgm:spPr/>
      <dgm:t>
        <a:bodyPr/>
        <a:lstStyle/>
        <a:p>
          <a:r>
            <a:rPr lang="en-GB" sz="2200" dirty="0"/>
            <a:t>The DCC estimated that figure to be </a:t>
          </a:r>
          <a:r>
            <a:rPr lang="en-GB" sz="2200" b="1" dirty="0"/>
            <a:t>£1.5million </a:t>
          </a:r>
          <a:r>
            <a:rPr lang="en-GB" sz="2200" dirty="0"/>
            <a:t>with a high tolerance and risk associated</a:t>
          </a:r>
        </a:p>
      </dgm:t>
    </dgm:pt>
    <dgm:pt modelId="{F47F47FC-02EB-40D5-8B6D-60A9D74510D5}" type="parTrans" cxnId="{1729A3E9-CC23-42E0-8CB0-633AB6CFF549}">
      <dgm:prSet/>
      <dgm:spPr/>
      <dgm:t>
        <a:bodyPr/>
        <a:lstStyle/>
        <a:p>
          <a:endParaRPr lang="en-GB"/>
        </a:p>
      </dgm:t>
    </dgm:pt>
    <dgm:pt modelId="{3A3682E0-A941-4D45-BFF5-2E0D9BFDA86A}" type="sibTrans" cxnId="{1729A3E9-CC23-42E0-8CB0-633AB6CFF549}">
      <dgm:prSet/>
      <dgm:spPr/>
      <dgm:t>
        <a:bodyPr/>
        <a:lstStyle/>
        <a:p>
          <a:endParaRPr lang="en-GB"/>
        </a:p>
      </dgm:t>
    </dgm:pt>
    <dgm:pt modelId="{4709BA54-8FCB-4E72-8CFC-5BF639417F86}" type="pres">
      <dgm:prSet presAssocID="{D5211EEF-86B2-4415-923C-6586F52EFB3A}" presName="vert0" presStyleCnt="0">
        <dgm:presLayoutVars>
          <dgm:dir/>
          <dgm:animOne val="branch"/>
          <dgm:animLvl val="lvl"/>
        </dgm:presLayoutVars>
      </dgm:prSet>
      <dgm:spPr/>
    </dgm:pt>
    <dgm:pt modelId="{41B55F85-CCBD-4068-B00F-EEE255E3DE62}" type="pres">
      <dgm:prSet presAssocID="{3F280B48-F4EA-4D15-8120-4D28664E526E}" presName="thickLine" presStyleLbl="alignNode1" presStyleIdx="0" presStyleCnt="1"/>
      <dgm:spPr/>
    </dgm:pt>
    <dgm:pt modelId="{D7B312A2-2515-47C1-A840-52ADBA2547E0}" type="pres">
      <dgm:prSet presAssocID="{3F280B48-F4EA-4D15-8120-4D28664E526E}" presName="horz1" presStyleCnt="0"/>
      <dgm:spPr/>
    </dgm:pt>
    <dgm:pt modelId="{33D584FD-6842-4804-9DCB-2A8FB2DBF63F}" type="pres">
      <dgm:prSet presAssocID="{3F280B48-F4EA-4D15-8120-4D28664E526E}" presName="tx1" presStyleLbl="revTx" presStyleIdx="0" presStyleCnt="5"/>
      <dgm:spPr/>
    </dgm:pt>
    <dgm:pt modelId="{0D72A2E2-FC34-4814-896E-04B957CF9D1B}" type="pres">
      <dgm:prSet presAssocID="{3F280B48-F4EA-4D15-8120-4D28664E526E}" presName="vert1" presStyleCnt="0"/>
      <dgm:spPr/>
    </dgm:pt>
    <dgm:pt modelId="{38635F76-5440-4E5C-BB34-CCF635FE5A94}" type="pres">
      <dgm:prSet presAssocID="{F502E233-DDE7-40DA-BAF1-F330D02721D0}" presName="vertSpace2a" presStyleCnt="0"/>
      <dgm:spPr/>
    </dgm:pt>
    <dgm:pt modelId="{F2F8FA9D-3F96-4589-9588-BE850661A463}" type="pres">
      <dgm:prSet presAssocID="{F502E233-DDE7-40DA-BAF1-F330D02721D0}" presName="horz2" presStyleCnt="0"/>
      <dgm:spPr/>
    </dgm:pt>
    <dgm:pt modelId="{96087F0F-79BE-492A-87E0-3B01E99EAAF8}" type="pres">
      <dgm:prSet presAssocID="{F502E233-DDE7-40DA-BAF1-F330D02721D0}" presName="horzSpace2" presStyleCnt="0"/>
      <dgm:spPr/>
    </dgm:pt>
    <dgm:pt modelId="{398CA8FA-085B-4A29-8B10-E2B565B03405}" type="pres">
      <dgm:prSet presAssocID="{F502E233-DDE7-40DA-BAF1-F330D02721D0}" presName="tx2" presStyleLbl="revTx" presStyleIdx="1" presStyleCnt="5"/>
      <dgm:spPr/>
    </dgm:pt>
    <dgm:pt modelId="{C65F17E1-38BF-4A41-A78F-76BF91EA264A}" type="pres">
      <dgm:prSet presAssocID="{F502E233-DDE7-40DA-BAF1-F330D02721D0}" presName="vert2" presStyleCnt="0"/>
      <dgm:spPr/>
    </dgm:pt>
    <dgm:pt modelId="{7D9BE290-8843-4976-B329-24DDC370A3E0}" type="pres">
      <dgm:prSet presAssocID="{F502E233-DDE7-40DA-BAF1-F330D02721D0}" presName="thinLine2b" presStyleLbl="callout" presStyleIdx="0" presStyleCnt="4"/>
      <dgm:spPr/>
    </dgm:pt>
    <dgm:pt modelId="{6291EE28-A7AA-4023-AD60-7CAD7EA7887C}" type="pres">
      <dgm:prSet presAssocID="{F502E233-DDE7-40DA-BAF1-F330D02721D0}" presName="vertSpace2b" presStyleCnt="0"/>
      <dgm:spPr/>
    </dgm:pt>
    <dgm:pt modelId="{C72E9C09-14D6-4530-B6B9-304A46C6A0B6}" type="pres">
      <dgm:prSet presAssocID="{B2A67FF3-C9E5-41DC-A262-9BFD7668BB15}" presName="horz2" presStyleCnt="0"/>
      <dgm:spPr/>
    </dgm:pt>
    <dgm:pt modelId="{A5ADD48C-CBA8-452D-B56D-5986E710B587}" type="pres">
      <dgm:prSet presAssocID="{B2A67FF3-C9E5-41DC-A262-9BFD7668BB15}" presName="horzSpace2" presStyleCnt="0"/>
      <dgm:spPr/>
    </dgm:pt>
    <dgm:pt modelId="{E87B21F5-04B4-4947-854E-CCF2F3580179}" type="pres">
      <dgm:prSet presAssocID="{B2A67FF3-C9E5-41DC-A262-9BFD7668BB15}" presName="tx2" presStyleLbl="revTx" presStyleIdx="2" presStyleCnt="5"/>
      <dgm:spPr/>
    </dgm:pt>
    <dgm:pt modelId="{3A4372EA-E990-43A8-93E3-6A62D0BD8C8D}" type="pres">
      <dgm:prSet presAssocID="{B2A67FF3-C9E5-41DC-A262-9BFD7668BB15}" presName="vert2" presStyleCnt="0"/>
      <dgm:spPr/>
    </dgm:pt>
    <dgm:pt modelId="{C3C22CB2-3E1D-46F7-9FC4-B5E03C4EC7B5}" type="pres">
      <dgm:prSet presAssocID="{B2A67FF3-C9E5-41DC-A262-9BFD7668BB15}" presName="thinLine2b" presStyleLbl="callout" presStyleIdx="1" presStyleCnt="4"/>
      <dgm:spPr/>
    </dgm:pt>
    <dgm:pt modelId="{029CB231-A581-4E06-BF87-1B70DE282B19}" type="pres">
      <dgm:prSet presAssocID="{B2A67FF3-C9E5-41DC-A262-9BFD7668BB15}" presName="vertSpace2b" presStyleCnt="0"/>
      <dgm:spPr/>
    </dgm:pt>
    <dgm:pt modelId="{EE77965B-A2AA-46F7-8E47-F036F0038DC7}" type="pres">
      <dgm:prSet presAssocID="{EC81E9A5-9A55-46D3-A028-2F950EA51987}" presName="horz2" presStyleCnt="0"/>
      <dgm:spPr/>
    </dgm:pt>
    <dgm:pt modelId="{7912F6EB-0407-4C33-A8C9-0993102378D9}" type="pres">
      <dgm:prSet presAssocID="{EC81E9A5-9A55-46D3-A028-2F950EA51987}" presName="horzSpace2" presStyleCnt="0"/>
      <dgm:spPr/>
    </dgm:pt>
    <dgm:pt modelId="{CB739D69-E11F-4186-9A4D-A41ED21FA733}" type="pres">
      <dgm:prSet presAssocID="{EC81E9A5-9A55-46D3-A028-2F950EA51987}" presName="tx2" presStyleLbl="revTx" presStyleIdx="3" presStyleCnt="5"/>
      <dgm:spPr/>
    </dgm:pt>
    <dgm:pt modelId="{A1772356-D65C-4F7D-93D8-925F579E94DA}" type="pres">
      <dgm:prSet presAssocID="{EC81E9A5-9A55-46D3-A028-2F950EA51987}" presName="vert2" presStyleCnt="0"/>
      <dgm:spPr/>
    </dgm:pt>
    <dgm:pt modelId="{35AEF95E-C3A7-4F1E-AC53-88A00EF67297}" type="pres">
      <dgm:prSet presAssocID="{EC81E9A5-9A55-46D3-A028-2F950EA51987}" presName="thinLine2b" presStyleLbl="callout" presStyleIdx="2" presStyleCnt="4"/>
      <dgm:spPr/>
    </dgm:pt>
    <dgm:pt modelId="{04824BAF-4019-4CF1-B406-EF43EC18EB83}" type="pres">
      <dgm:prSet presAssocID="{EC81E9A5-9A55-46D3-A028-2F950EA51987}" presName="vertSpace2b" presStyleCnt="0"/>
      <dgm:spPr/>
    </dgm:pt>
    <dgm:pt modelId="{1DED6817-1965-48CC-ADE4-0394D1FCEA66}" type="pres">
      <dgm:prSet presAssocID="{E3074430-3FBD-4A70-BF3C-0E5EE7245EBE}" presName="horz2" presStyleCnt="0"/>
      <dgm:spPr/>
    </dgm:pt>
    <dgm:pt modelId="{81C3319E-251D-4116-9BFC-6A3DC7D790DC}" type="pres">
      <dgm:prSet presAssocID="{E3074430-3FBD-4A70-BF3C-0E5EE7245EBE}" presName="horzSpace2" presStyleCnt="0"/>
      <dgm:spPr/>
    </dgm:pt>
    <dgm:pt modelId="{9F306D7B-7A1A-496E-B389-2E6546D72EAC}" type="pres">
      <dgm:prSet presAssocID="{E3074430-3FBD-4A70-BF3C-0E5EE7245EBE}" presName="tx2" presStyleLbl="revTx" presStyleIdx="4" presStyleCnt="5"/>
      <dgm:spPr/>
    </dgm:pt>
    <dgm:pt modelId="{33AEA664-8719-43BD-A595-16FDEE970EE2}" type="pres">
      <dgm:prSet presAssocID="{E3074430-3FBD-4A70-BF3C-0E5EE7245EBE}" presName="vert2" presStyleCnt="0"/>
      <dgm:spPr/>
    </dgm:pt>
    <dgm:pt modelId="{75E4BD73-5BF8-4A4F-B7E0-0AAE33DB195A}" type="pres">
      <dgm:prSet presAssocID="{E3074430-3FBD-4A70-BF3C-0E5EE7245EBE}" presName="thinLine2b" presStyleLbl="callout" presStyleIdx="3" presStyleCnt="4"/>
      <dgm:spPr/>
    </dgm:pt>
    <dgm:pt modelId="{058CBD6A-1B22-4137-8133-9B2DF1709DE5}" type="pres">
      <dgm:prSet presAssocID="{E3074430-3FBD-4A70-BF3C-0E5EE7245EBE}" presName="vertSpace2b" presStyleCnt="0"/>
      <dgm:spPr/>
    </dgm:pt>
  </dgm:ptLst>
  <dgm:cxnLst>
    <dgm:cxn modelId="{70DBB423-5A60-4F6F-9BB4-5F92548450FF}" type="presOf" srcId="{D5211EEF-86B2-4415-923C-6586F52EFB3A}" destId="{4709BA54-8FCB-4E72-8CFC-5BF639417F86}" srcOrd="0" destOrd="0" presId="urn:microsoft.com/office/officeart/2008/layout/LinedList"/>
    <dgm:cxn modelId="{A85F695B-8B9A-4084-B334-C8742E6194B9}" type="presOf" srcId="{3F280B48-F4EA-4D15-8120-4D28664E526E}" destId="{33D584FD-6842-4804-9DCB-2A8FB2DBF63F}" srcOrd="0" destOrd="0" presId="urn:microsoft.com/office/officeart/2008/layout/LinedList"/>
    <dgm:cxn modelId="{1E07DD50-D32C-42CE-815A-4287167F7C37}" type="presOf" srcId="{E3074430-3FBD-4A70-BF3C-0E5EE7245EBE}" destId="{9F306D7B-7A1A-496E-B389-2E6546D72EAC}" srcOrd="0" destOrd="0" presId="urn:microsoft.com/office/officeart/2008/layout/LinedList"/>
    <dgm:cxn modelId="{00F0F07F-6325-4455-B212-F82CAF3201DE}" srcId="{3F280B48-F4EA-4D15-8120-4D28664E526E}" destId="{B2A67FF3-C9E5-41DC-A262-9BFD7668BB15}" srcOrd="1" destOrd="0" parTransId="{4FFEA9C6-7437-4014-94B6-767DF47FC9C3}" sibTransId="{4908491C-FF4D-4CFA-9954-D6AB32C03445}"/>
    <dgm:cxn modelId="{7E62F588-4B28-423A-A2B9-761EA295ABE3}" type="presOf" srcId="{B2A67FF3-C9E5-41DC-A262-9BFD7668BB15}" destId="{E87B21F5-04B4-4947-854E-CCF2F3580179}" srcOrd="0" destOrd="0" presId="urn:microsoft.com/office/officeart/2008/layout/LinedList"/>
    <dgm:cxn modelId="{6CFE618B-4CBD-4F17-86A4-6EC8375D98C7}" type="presOf" srcId="{F502E233-DDE7-40DA-BAF1-F330D02721D0}" destId="{398CA8FA-085B-4A29-8B10-E2B565B03405}" srcOrd="0" destOrd="0" presId="urn:microsoft.com/office/officeart/2008/layout/LinedList"/>
    <dgm:cxn modelId="{84B75E9B-D4BE-4A0C-BF3E-B0039C70CA7C}" srcId="{3F280B48-F4EA-4D15-8120-4D28664E526E}" destId="{F502E233-DDE7-40DA-BAF1-F330D02721D0}" srcOrd="0" destOrd="0" parTransId="{54880400-DB40-4C4B-8FAE-321CBA039B23}" sibTransId="{0C023CED-5516-4BE6-A792-919853E6D9A3}"/>
    <dgm:cxn modelId="{99E7BCAF-0559-4056-9728-8F6F2F38B17C}" srcId="{3F280B48-F4EA-4D15-8120-4D28664E526E}" destId="{EC81E9A5-9A55-46D3-A028-2F950EA51987}" srcOrd="2" destOrd="0" parTransId="{297A6BB6-95E6-4F06-9E5F-A2565DF23CF6}" sibTransId="{26324306-979C-4D7D-94DE-8F8036A9C8B7}"/>
    <dgm:cxn modelId="{D0D6F6CA-11F7-4EF4-BBD6-04E8F71E205A}" type="presOf" srcId="{EC81E9A5-9A55-46D3-A028-2F950EA51987}" destId="{CB739D69-E11F-4186-9A4D-A41ED21FA733}" srcOrd="0" destOrd="0" presId="urn:microsoft.com/office/officeart/2008/layout/LinedList"/>
    <dgm:cxn modelId="{71B1F8E8-B470-47F6-A5E0-E2D14ACF612F}" srcId="{D5211EEF-86B2-4415-923C-6586F52EFB3A}" destId="{3F280B48-F4EA-4D15-8120-4D28664E526E}" srcOrd="0" destOrd="0" parTransId="{30E19DB8-5FC0-40A0-B8B2-010D024F4F17}" sibTransId="{23054515-14FD-4EC7-9B26-045301F4B1E7}"/>
    <dgm:cxn modelId="{1729A3E9-CC23-42E0-8CB0-633AB6CFF549}" srcId="{3F280B48-F4EA-4D15-8120-4D28664E526E}" destId="{E3074430-3FBD-4A70-BF3C-0E5EE7245EBE}" srcOrd="3" destOrd="0" parTransId="{F47F47FC-02EB-40D5-8B6D-60A9D74510D5}" sibTransId="{3A3682E0-A941-4D45-BFF5-2E0D9BFDA86A}"/>
    <dgm:cxn modelId="{618471D2-223E-462B-8BD5-6B33103ED6A7}" type="presParOf" srcId="{4709BA54-8FCB-4E72-8CFC-5BF639417F86}" destId="{41B55F85-CCBD-4068-B00F-EEE255E3DE62}" srcOrd="0" destOrd="0" presId="urn:microsoft.com/office/officeart/2008/layout/LinedList"/>
    <dgm:cxn modelId="{0C76AF21-2AFF-4B9C-93A6-A604C1B248FB}" type="presParOf" srcId="{4709BA54-8FCB-4E72-8CFC-5BF639417F86}" destId="{D7B312A2-2515-47C1-A840-52ADBA2547E0}" srcOrd="1" destOrd="0" presId="urn:microsoft.com/office/officeart/2008/layout/LinedList"/>
    <dgm:cxn modelId="{B6AFBDFC-4F87-4C8D-886C-7A8AA5DD14A3}" type="presParOf" srcId="{D7B312A2-2515-47C1-A840-52ADBA2547E0}" destId="{33D584FD-6842-4804-9DCB-2A8FB2DBF63F}" srcOrd="0" destOrd="0" presId="urn:microsoft.com/office/officeart/2008/layout/LinedList"/>
    <dgm:cxn modelId="{64E3F82A-98B7-4C4E-BF3C-82E4A12F1A1D}" type="presParOf" srcId="{D7B312A2-2515-47C1-A840-52ADBA2547E0}" destId="{0D72A2E2-FC34-4814-896E-04B957CF9D1B}" srcOrd="1" destOrd="0" presId="urn:microsoft.com/office/officeart/2008/layout/LinedList"/>
    <dgm:cxn modelId="{57873352-C935-40B5-BF07-E0EB753D0710}" type="presParOf" srcId="{0D72A2E2-FC34-4814-896E-04B957CF9D1B}" destId="{38635F76-5440-4E5C-BB34-CCF635FE5A94}" srcOrd="0" destOrd="0" presId="urn:microsoft.com/office/officeart/2008/layout/LinedList"/>
    <dgm:cxn modelId="{EB97F36D-D867-4E0D-A2D9-EB7FB318B261}" type="presParOf" srcId="{0D72A2E2-FC34-4814-896E-04B957CF9D1B}" destId="{F2F8FA9D-3F96-4589-9588-BE850661A463}" srcOrd="1" destOrd="0" presId="urn:microsoft.com/office/officeart/2008/layout/LinedList"/>
    <dgm:cxn modelId="{4A46DFB0-1E9D-4368-B23E-3ABC2B8EBFD8}" type="presParOf" srcId="{F2F8FA9D-3F96-4589-9588-BE850661A463}" destId="{96087F0F-79BE-492A-87E0-3B01E99EAAF8}" srcOrd="0" destOrd="0" presId="urn:microsoft.com/office/officeart/2008/layout/LinedList"/>
    <dgm:cxn modelId="{79B1AF23-9E58-4F60-ABF9-3A63C4E9746D}" type="presParOf" srcId="{F2F8FA9D-3F96-4589-9588-BE850661A463}" destId="{398CA8FA-085B-4A29-8B10-E2B565B03405}" srcOrd="1" destOrd="0" presId="urn:microsoft.com/office/officeart/2008/layout/LinedList"/>
    <dgm:cxn modelId="{3B6757A4-AD8A-4C1F-BFB2-E2CD39CE5754}" type="presParOf" srcId="{F2F8FA9D-3F96-4589-9588-BE850661A463}" destId="{C65F17E1-38BF-4A41-A78F-76BF91EA264A}" srcOrd="2" destOrd="0" presId="urn:microsoft.com/office/officeart/2008/layout/LinedList"/>
    <dgm:cxn modelId="{6DCE2C09-0C5F-4319-A9FD-DBE6C44130D3}" type="presParOf" srcId="{0D72A2E2-FC34-4814-896E-04B957CF9D1B}" destId="{7D9BE290-8843-4976-B329-24DDC370A3E0}" srcOrd="2" destOrd="0" presId="urn:microsoft.com/office/officeart/2008/layout/LinedList"/>
    <dgm:cxn modelId="{30CC88DF-69DA-45B2-A2D1-82FBAE324B1A}" type="presParOf" srcId="{0D72A2E2-FC34-4814-896E-04B957CF9D1B}" destId="{6291EE28-A7AA-4023-AD60-7CAD7EA7887C}" srcOrd="3" destOrd="0" presId="urn:microsoft.com/office/officeart/2008/layout/LinedList"/>
    <dgm:cxn modelId="{FB9F85E6-5492-4557-937D-EEF4398CE523}" type="presParOf" srcId="{0D72A2E2-FC34-4814-896E-04B957CF9D1B}" destId="{C72E9C09-14D6-4530-B6B9-304A46C6A0B6}" srcOrd="4" destOrd="0" presId="urn:microsoft.com/office/officeart/2008/layout/LinedList"/>
    <dgm:cxn modelId="{8FDDF498-A796-473E-A02A-56DF3A331A81}" type="presParOf" srcId="{C72E9C09-14D6-4530-B6B9-304A46C6A0B6}" destId="{A5ADD48C-CBA8-452D-B56D-5986E710B587}" srcOrd="0" destOrd="0" presId="urn:microsoft.com/office/officeart/2008/layout/LinedList"/>
    <dgm:cxn modelId="{934A894D-9AA9-4097-80CC-E46B89B36223}" type="presParOf" srcId="{C72E9C09-14D6-4530-B6B9-304A46C6A0B6}" destId="{E87B21F5-04B4-4947-854E-CCF2F3580179}" srcOrd="1" destOrd="0" presId="urn:microsoft.com/office/officeart/2008/layout/LinedList"/>
    <dgm:cxn modelId="{B994BEF3-2347-41D8-80C7-0A691A05789A}" type="presParOf" srcId="{C72E9C09-14D6-4530-B6B9-304A46C6A0B6}" destId="{3A4372EA-E990-43A8-93E3-6A62D0BD8C8D}" srcOrd="2" destOrd="0" presId="urn:microsoft.com/office/officeart/2008/layout/LinedList"/>
    <dgm:cxn modelId="{939B3BD6-C375-40D9-AD88-746D3FD7DC2B}" type="presParOf" srcId="{0D72A2E2-FC34-4814-896E-04B957CF9D1B}" destId="{C3C22CB2-3E1D-46F7-9FC4-B5E03C4EC7B5}" srcOrd="5" destOrd="0" presId="urn:microsoft.com/office/officeart/2008/layout/LinedList"/>
    <dgm:cxn modelId="{D0AF9548-3605-4589-A8BF-55DC311F8DF2}" type="presParOf" srcId="{0D72A2E2-FC34-4814-896E-04B957CF9D1B}" destId="{029CB231-A581-4E06-BF87-1B70DE282B19}" srcOrd="6" destOrd="0" presId="urn:microsoft.com/office/officeart/2008/layout/LinedList"/>
    <dgm:cxn modelId="{F11DA806-B650-489F-9DBC-BCE7E1DE4E1E}" type="presParOf" srcId="{0D72A2E2-FC34-4814-896E-04B957CF9D1B}" destId="{EE77965B-A2AA-46F7-8E47-F036F0038DC7}" srcOrd="7" destOrd="0" presId="urn:microsoft.com/office/officeart/2008/layout/LinedList"/>
    <dgm:cxn modelId="{E2641DA4-412A-49C1-849F-0CA34D8894A4}" type="presParOf" srcId="{EE77965B-A2AA-46F7-8E47-F036F0038DC7}" destId="{7912F6EB-0407-4C33-A8C9-0993102378D9}" srcOrd="0" destOrd="0" presId="urn:microsoft.com/office/officeart/2008/layout/LinedList"/>
    <dgm:cxn modelId="{72C1F547-9710-4F27-9C35-FBE87691EB2F}" type="presParOf" srcId="{EE77965B-A2AA-46F7-8E47-F036F0038DC7}" destId="{CB739D69-E11F-4186-9A4D-A41ED21FA733}" srcOrd="1" destOrd="0" presId="urn:microsoft.com/office/officeart/2008/layout/LinedList"/>
    <dgm:cxn modelId="{73510FDF-AE2A-4FDC-ADE7-EA7847149AF9}" type="presParOf" srcId="{EE77965B-A2AA-46F7-8E47-F036F0038DC7}" destId="{A1772356-D65C-4F7D-93D8-925F579E94DA}" srcOrd="2" destOrd="0" presId="urn:microsoft.com/office/officeart/2008/layout/LinedList"/>
    <dgm:cxn modelId="{A0B2CC70-DAFF-4FE7-8BC7-20BA8305A268}" type="presParOf" srcId="{0D72A2E2-FC34-4814-896E-04B957CF9D1B}" destId="{35AEF95E-C3A7-4F1E-AC53-88A00EF67297}" srcOrd="8" destOrd="0" presId="urn:microsoft.com/office/officeart/2008/layout/LinedList"/>
    <dgm:cxn modelId="{792506A6-DC1B-4A4E-BF42-77F0CFA6CAAF}" type="presParOf" srcId="{0D72A2E2-FC34-4814-896E-04B957CF9D1B}" destId="{04824BAF-4019-4CF1-B406-EF43EC18EB83}" srcOrd="9" destOrd="0" presId="urn:microsoft.com/office/officeart/2008/layout/LinedList"/>
    <dgm:cxn modelId="{63FB624F-7563-4B43-ADCC-A78D6E3F25C6}" type="presParOf" srcId="{0D72A2E2-FC34-4814-896E-04B957CF9D1B}" destId="{1DED6817-1965-48CC-ADE4-0394D1FCEA66}" srcOrd="10" destOrd="0" presId="urn:microsoft.com/office/officeart/2008/layout/LinedList"/>
    <dgm:cxn modelId="{09FAF968-F41C-4F37-A8CA-AC0197561A11}" type="presParOf" srcId="{1DED6817-1965-48CC-ADE4-0394D1FCEA66}" destId="{81C3319E-251D-4116-9BFC-6A3DC7D790DC}" srcOrd="0" destOrd="0" presId="urn:microsoft.com/office/officeart/2008/layout/LinedList"/>
    <dgm:cxn modelId="{4181A419-9282-4602-96BC-991C7CE9E587}" type="presParOf" srcId="{1DED6817-1965-48CC-ADE4-0394D1FCEA66}" destId="{9F306D7B-7A1A-496E-B389-2E6546D72EAC}" srcOrd="1" destOrd="0" presId="urn:microsoft.com/office/officeart/2008/layout/LinedList"/>
    <dgm:cxn modelId="{B90755FC-7B11-4AE3-BE1A-117B6B633813}" type="presParOf" srcId="{1DED6817-1965-48CC-ADE4-0394D1FCEA66}" destId="{33AEA664-8719-43BD-A595-16FDEE970EE2}" srcOrd="2" destOrd="0" presId="urn:microsoft.com/office/officeart/2008/layout/LinedList"/>
    <dgm:cxn modelId="{F072B38F-6200-4D93-8C5D-0EC4BE159226}" type="presParOf" srcId="{0D72A2E2-FC34-4814-896E-04B957CF9D1B}" destId="{75E4BD73-5BF8-4A4F-B7E0-0AAE33DB195A}" srcOrd="11" destOrd="0" presId="urn:microsoft.com/office/officeart/2008/layout/LinedList"/>
    <dgm:cxn modelId="{099832B5-10F9-4FCE-A30E-5AA5EE7DB45F}" type="presParOf" srcId="{0D72A2E2-FC34-4814-896E-04B957CF9D1B}" destId="{058CBD6A-1B22-4137-8133-9B2DF1709DE5}"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B67DEE60-145B-4CA5-9FE9-E676234DCCCA}">
      <dgm:prSet phldrT="[Text]" custT="1"/>
      <dgm:spPr/>
      <dgm:t>
        <a:bodyPr/>
        <a:lstStyle/>
        <a:p>
          <a:r>
            <a:rPr lang="en-GB" sz="2000" dirty="0"/>
            <a:t>Business Requirement</a:t>
          </a:r>
        </a:p>
      </dgm:t>
    </dgm:pt>
    <dgm:pt modelId="{59438402-CB56-4344-ABBB-84F33275CDFB}" type="parTrans" cxnId="{E7347A65-719B-4D67-B352-35011EDD15A7}">
      <dgm:prSet/>
      <dgm:spPr/>
      <dgm:t>
        <a:bodyPr/>
        <a:lstStyle/>
        <a:p>
          <a:endParaRPr lang="en-GB"/>
        </a:p>
      </dgm:t>
    </dgm:pt>
    <dgm:pt modelId="{F3C81324-6BA9-4BFC-8430-4335B3CCCE74}" type="sibTrans" cxnId="{E7347A65-719B-4D67-B352-35011EDD15A7}">
      <dgm:prSet/>
      <dgm:spPr/>
      <dgm:t>
        <a:bodyPr/>
        <a:lstStyle/>
        <a:p>
          <a:endParaRPr lang="en-GB"/>
        </a:p>
      </dgm:t>
    </dgm:pt>
    <dgm:pt modelId="{55FD52DB-15EA-480D-AE10-FA3BDA862197}">
      <dgm:prSet phldrT="[Text]"/>
      <dgm:spPr/>
      <dgm:t>
        <a:bodyPr/>
        <a:lstStyle/>
        <a:p>
          <a:r>
            <a:rPr lang="en-GB" i="1" dirty="0"/>
            <a:t>The DCC shall add DSP scheduling support for SRV 4.3 and SRV 4.4.3 for SMETS1 devices</a:t>
          </a:r>
        </a:p>
      </dgm:t>
    </dgm:pt>
    <dgm:pt modelId="{CE4E4C35-F50C-4AE7-BC6A-349CC018BC85}" type="parTrans" cxnId="{49AC24E2-ED70-441E-A7BD-17CC1C90D3CA}">
      <dgm:prSet/>
      <dgm:spPr/>
      <dgm:t>
        <a:bodyPr/>
        <a:lstStyle/>
        <a:p>
          <a:endParaRPr lang="en-GB"/>
        </a:p>
      </dgm:t>
    </dgm:pt>
    <dgm:pt modelId="{0C966AEF-9544-4439-8029-375E3393FC5B}" type="sibTrans" cxnId="{49AC24E2-ED70-441E-A7BD-17CC1C90D3CA}">
      <dgm:prSet/>
      <dgm:spPr/>
      <dgm:t>
        <a:bodyPr/>
        <a:lstStyle/>
        <a:p>
          <a:endParaRPr lang="en-GB"/>
        </a:p>
      </dgm:t>
    </dgm:pt>
    <dgm:pt modelId="{B5AC5251-81AA-4D11-BB42-1DA54E3342D9}">
      <dgm:prSet phldrT="[Text]" custT="1"/>
      <dgm:spPr/>
      <dgm:t>
        <a:bodyPr/>
        <a:lstStyle/>
        <a:p>
          <a:r>
            <a:rPr lang="en-GB" sz="2000" dirty="0"/>
            <a:t>DCC Solution</a:t>
          </a:r>
        </a:p>
      </dgm:t>
    </dgm:pt>
    <dgm:pt modelId="{07DF01C1-1390-44A8-B9CB-D9AAAF7BE04F}" type="parTrans" cxnId="{D91BD25C-F86F-482A-A0AE-B7959F27A3F1}">
      <dgm:prSet/>
      <dgm:spPr/>
      <dgm:t>
        <a:bodyPr/>
        <a:lstStyle/>
        <a:p>
          <a:endParaRPr lang="en-GB"/>
        </a:p>
      </dgm:t>
    </dgm:pt>
    <dgm:pt modelId="{1DB09216-E952-459A-850F-FED51B8C491C}" type="sibTrans" cxnId="{D91BD25C-F86F-482A-A0AE-B7959F27A3F1}">
      <dgm:prSet/>
      <dgm:spPr/>
      <dgm:t>
        <a:bodyPr/>
        <a:lstStyle/>
        <a:p>
          <a:endParaRPr lang="en-GB"/>
        </a:p>
      </dgm:t>
    </dgm:pt>
    <dgm:pt modelId="{1166741D-69B5-4D55-AECA-B644AD434B44}">
      <dgm:prSet phldrT="[Text]"/>
      <dgm:spPr/>
      <dgm:t>
        <a:bodyPr/>
        <a:lstStyle/>
        <a:p>
          <a:r>
            <a:rPr lang="en-GB" dirty="0"/>
            <a:t>The structure of SRV 5.1 ‘</a:t>
          </a:r>
          <a:r>
            <a:rPr lang="en-GB"/>
            <a:t>Create Schedule’ </a:t>
          </a:r>
          <a:r>
            <a:rPr lang="en-GB" dirty="0"/>
            <a:t>will need to be changed to include SRV 4.3 and 4.4.3 – Requires XML Schema changes</a:t>
          </a:r>
        </a:p>
      </dgm:t>
    </dgm:pt>
    <dgm:pt modelId="{22BC2FC9-1530-40E1-87F8-2979C859BA25}" type="parTrans" cxnId="{5ACF4CE5-C1FB-42EB-BFBC-362F2F876466}">
      <dgm:prSet/>
      <dgm:spPr/>
      <dgm:t>
        <a:bodyPr/>
        <a:lstStyle/>
        <a:p>
          <a:endParaRPr lang="en-GB"/>
        </a:p>
      </dgm:t>
    </dgm:pt>
    <dgm:pt modelId="{12061808-0559-42B0-9D8A-2A58A4143005}" type="sibTrans" cxnId="{5ACF4CE5-C1FB-42EB-BFBC-362F2F876466}">
      <dgm:prSet/>
      <dgm:spPr/>
      <dgm:t>
        <a:bodyPr/>
        <a:lstStyle/>
        <a:p>
          <a:endParaRPr lang="en-GB"/>
        </a:p>
      </dgm:t>
    </dgm:pt>
    <dgm:pt modelId="{9778255A-A017-4867-AA11-6FEE8B024B52}">
      <dgm:prSet/>
      <dgm:spPr/>
      <dgm:t>
        <a:bodyPr/>
        <a:lstStyle/>
        <a:p>
          <a:r>
            <a:rPr lang="en-GB" dirty="0"/>
            <a:t>The scheduling capability for SRV 4.3 and SRV 4.4.3 will be applicable only for SMETS1</a:t>
          </a:r>
        </a:p>
      </dgm:t>
    </dgm:pt>
    <dgm:pt modelId="{FEEECA72-2FA4-4D58-93CE-64DEC7D0DA8E}" type="parTrans" cxnId="{CAF34EEB-4FBD-4F45-A187-7E2A500FD142}">
      <dgm:prSet/>
      <dgm:spPr/>
      <dgm:t>
        <a:bodyPr/>
        <a:lstStyle/>
        <a:p>
          <a:endParaRPr lang="en-GB"/>
        </a:p>
      </dgm:t>
    </dgm:pt>
    <dgm:pt modelId="{CD770BCA-8A65-4FE2-ABCA-0B1A5D89D6C2}" type="sibTrans" cxnId="{CAF34EEB-4FBD-4F45-A187-7E2A500FD142}">
      <dgm:prSet/>
      <dgm:spPr/>
      <dgm:t>
        <a:bodyPr/>
        <a:lstStyle/>
        <a:p>
          <a:endParaRPr lang="en-GB"/>
        </a:p>
      </dgm:t>
    </dgm:pt>
    <dgm:pt modelId="{4B9D903D-CC92-4858-A1E1-C8DD18230957}">
      <dgm:prSet/>
      <dgm:spPr/>
      <dgm:t>
        <a:bodyPr/>
        <a:lstStyle/>
        <a:p>
          <a:r>
            <a:rPr lang="en-GB" dirty="0"/>
            <a:t>If the DCC receives a request to schedule SRV 4.3 or SRV 4.4.3 for SMETS2+, the request will be rejected with a new error code introduced to notify this validation failure</a:t>
          </a:r>
        </a:p>
      </dgm:t>
    </dgm:pt>
    <dgm:pt modelId="{3BA9487E-4973-427D-AE81-B7AA09524D2D}" type="parTrans" cxnId="{F1D2A56E-ED79-4327-8CAA-7AE178A0D443}">
      <dgm:prSet/>
      <dgm:spPr/>
      <dgm:t>
        <a:bodyPr/>
        <a:lstStyle/>
        <a:p>
          <a:endParaRPr lang="en-GB"/>
        </a:p>
      </dgm:t>
    </dgm:pt>
    <dgm:pt modelId="{4F2422EC-87C1-4373-9E5B-32B2D91A1BF0}" type="sibTrans" cxnId="{F1D2A56E-ED79-4327-8CAA-7AE178A0D443}">
      <dgm:prSet/>
      <dgm:spPr/>
      <dgm:t>
        <a:bodyPr/>
        <a:lstStyle/>
        <a:p>
          <a:endParaRPr lang="en-GB"/>
        </a:p>
      </dgm:t>
    </dgm:pt>
    <dgm:pt modelId="{24096B90-E7A3-43F9-9B86-F2FBFC99A6F5}">
      <dgm:prSet phldrT="[Text]"/>
      <dgm:spPr/>
      <dgm:t>
        <a:bodyPr/>
        <a:lstStyle/>
        <a:p>
          <a:endParaRPr lang="en-GB" i="1" dirty="0"/>
        </a:p>
      </dgm:t>
    </dgm:pt>
    <dgm:pt modelId="{C6E5B20A-7254-4EA5-869F-C68C4E5BBE8A}" type="parTrans" cxnId="{40AECB4F-2E0E-4D55-99C2-ED4C9FADA322}">
      <dgm:prSet/>
      <dgm:spPr/>
      <dgm:t>
        <a:bodyPr/>
        <a:lstStyle/>
        <a:p>
          <a:endParaRPr lang="en-GB"/>
        </a:p>
      </dgm:t>
    </dgm:pt>
    <dgm:pt modelId="{D8C17B6C-3EBB-4886-912C-9594FCA57B5E}" type="sibTrans" cxnId="{40AECB4F-2E0E-4D55-99C2-ED4C9FADA322}">
      <dgm:prSet/>
      <dgm:spPr/>
      <dgm:t>
        <a:bodyPr/>
        <a:lstStyle/>
        <a:p>
          <a:endParaRPr lang="en-GB"/>
        </a:p>
      </dgm:t>
    </dgm:pt>
    <dgm:pt modelId="{2D8B027A-2403-4D37-B473-2E4DB1B84AF3}">
      <dgm:prSet phldrT="[Text]"/>
      <dgm:spPr/>
      <dgm:t>
        <a:bodyPr/>
        <a:lstStyle/>
        <a:p>
          <a:endParaRPr lang="en-GB" dirty="0"/>
        </a:p>
      </dgm:t>
    </dgm:pt>
    <dgm:pt modelId="{3F72FD90-1126-4264-BF9B-8895895218A6}" type="parTrans" cxnId="{04E94956-B2B5-4D4F-967B-791C558C11FD}">
      <dgm:prSet/>
      <dgm:spPr/>
      <dgm:t>
        <a:bodyPr/>
        <a:lstStyle/>
        <a:p>
          <a:endParaRPr lang="en-GB"/>
        </a:p>
      </dgm:t>
    </dgm:pt>
    <dgm:pt modelId="{15F2A1B3-6708-4AEF-AD58-48041829111E}" type="sibTrans" cxnId="{04E94956-B2B5-4D4F-967B-791C558C11FD}">
      <dgm:prSet/>
      <dgm:spPr/>
      <dgm:t>
        <a:bodyPr/>
        <a:lstStyle/>
        <a:p>
          <a:endParaRPr lang="en-GB"/>
        </a:p>
      </dgm:t>
    </dgm:pt>
    <dgm:pt modelId="{B93ED674-B55D-4DB2-80C9-CEF795F51808}">
      <dgm:prSet/>
      <dgm:spPr/>
      <dgm:t>
        <a:bodyPr/>
        <a:lstStyle/>
        <a:p>
          <a:endParaRPr lang="en-GB" dirty="0"/>
        </a:p>
      </dgm:t>
    </dgm:pt>
    <dgm:pt modelId="{68D725F1-1106-487A-85B8-D5A3310A7F74}" type="parTrans" cxnId="{541192CA-0C9B-43D8-B12C-FDA7FAB1B6FF}">
      <dgm:prSet/>
      <dgm:spPr/>
      <dgm:t>
        <a:bodyPr/>
        <a:lstStyle/>
        <a:p>
          <a:endParaRPr lang="en-GB"/>
        </a:p>
      </dgm:t>
    </dgm:pt>
    <dgm:pt modelId="{2E42EEF5-8EF1-4BB1-B63F-65745FE4AD1B}" type="sibTrans" cxnId="{541192CA-0C9B-43D8-B12C-FDA7FAB1B6FF}">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F1F28A74-74D1-4DE3-A473-EACD5D1C65CB}" type="pres">
      <dgm:prSet presAssocID="{B67DEE60-145B-4CA5-9FE9-E676234DCCCA}" presName="parentLin" presStyleCnt="0"/>
      <dgm:spPr/>
    </dgm:pt>
    <dgm:pt modelId="{B5D8F5EF-7121-4F32-91E9-C7639F8066AC}" type="pres">
      <dgm:prSet presAssocID="{B67DEE60-145B-4CA5-9FE9-E676234DCCCA}" presName="parentLeftMargin" presStyleLbl="node1" presStyleIdx="0" presStyleCnt="2"/>
      <dgm:spPr/>
    </dgm:pt>
    <dgm:pt modelId="{4DDD46AA-62B2-4244-B324-6F68D5E3BC3A}" type="pres">
      <dgm:prSet presAssocID="{B67DEE60-145B-4CA5-9FE9-E676234DCCCA}" presName="parentText" presStyleLbl="node1" presStyleIdx="0" presStyleCnt="2">
        <dgm:presLayoutVars>
          <dgm:chMax val="0"/>
          <dgm:bulletEnabled val="1"/>
        </dgm:presLayoutVars>
      </dgm:prSet>
      <dgm:spPr/>
    </dgm:pt>
    <dgm:pt modelId="{6F03837D-2670-4DB7-B1B6-786D163571ED}" type="pres">
      <dgm:prSet presAssocID="{B67DEE60-145B-4CA5-9FE9-E676234DCCCA}" presName="negativeSpace" presStyleCnt="0"/>
      <dgm:spPr/>
    </dgm:pt>
    <dgm:pt modelId="{7895EDFE-770A-496F-8D57-1E8A22B157A0}" type="pres">
      <dgm:prSet presAssocID="{B67DEE60-145B-4CA5-9FE9-E676234DCCCA}" presName="childText" presStyleLbl="conFgAcc1" presStyleIdx="0" presStyleCnt="2">
        <dgm:presLayoutVars>
          <dgm:bulletEnabled val="1"/>
        </dgm:presLayoutVars>
      </dgm:prSet>
      <dgm:spPr/>
    </dgm:pt>
    <dgm:pt modelId="{2425D692-2A1F-4FC5-8135-0289885EC664}" type="pres">
      <dgm:prSet presAssocID="{F3C81324-6BA9-4BFC-8430-4335B3CCCE74}" presName="spaceBetweenRectangles" presStyleCnt="0"/>
      <dgm:spPr/>
    </dgm:pt>
    <dgm:pt modelId="{B6456EB9-B8E9-4A5F-A0D2-F4975CD48A37}" type="pres">
      <dgm:prSet presAssocID="{B5AC5251-81AA-4D11-BB42-1DA54E3342D9}" presName="parentLin" presStyleCnt="0"/>
      <dgm:spPr/>
    </dgm:pt>
    <dgm:pt modelId="{11D07673-1B08-4B6B-ACB4-80D3690C1F5A}" type="pres">
      <dgm:prSet presAssocID="{B5AC5251-81AA-4D11-BB42-1DA54E3342D9}" presName="parentLeftMargin" presStyleLbl="node1" presStyleIdx="0" presStyleCnt="2"/>
      <dgm:spPr/>
    </dgm:pt>
    <dgm:pt modelId="{4DC4E0FA-8853-49C2-96AE-110349E47B8C}" type="pres">
      <dgm:prSet presAssocID="{B5AC5251-81AA-4D11-BB42-1DA54E3342D9}" presName="parentText" presStyleLbl="node1" presStyleIdx="1" presStyleCnt="2">
        <dgm:presLayoutVars>
          <dgm:chMax val="0"/>
          <dgm:bulletEnabled val="1"/>
        </dgm:presLayoutVars>
      </dgm:prSet>
      <dgm:spPr/>
    </dgm:pt>
    <dgm:pt modelId="{2B0598D9-5F88-49E3-87AF-B899CD8DBECB}" type="pres">
      <dgm:prSet presAssocID="{B5AC5251-81AA-4D11-BB42-1DA54E3342D9}" presName="negativeSpace" presStyleCnt="0"/>
      <dgm:spPr/>
    </dgm:pt>
    <dgm:pt modelId="{981EC3D9-7583-42EC-B220-C46C8DCC7494}" type="pres">
      <dgm:prSet presAssocID="{B5AC5251-81AA-4D11-BB42-1DA54E3342D9}" presName="childText" presStyleLbl="conFgAcc1" presStyleIdx="1" presStyleCnt="2">
        <dgm:presLayoutVars>
          <dgm:bulletEnabled val="1"/>
        </dgm:presLayoutVars>
      </dgm:prSet>
      <dgm:spPr/>
    </dgm:pt>
  </dgm:ptLst>
  <dgm:cxnLst>
    <dgm:cxn modelId="{CE64920E-7B4F-403B-B88B-1B5095A5682C}" type="presOf" srcId="{344F5EE1-C8E3-4CE7-A4F7-032712FCED57}" destId="{0AAF5DF6-AE3E-4315-9A3A-094CD3607CF9}" srcOrd="0" destOrd="0" presId="urn:microsoft.com/office/officeart/2005/8/layout/list1"/>
    <dgm:cxn modelId="{0EE9585C-838E-42CE-A2FA-07EA21770326}" type="presOf" srcId="{2D8B027A-2403-4D37-B473-2E4DB1B84AF3}" destId="{981EC3D9-7583-42EC-B220-C46C8DCC7494}" srcOrd="0" destOrd="1" presId="urn:microsoft.com/office/officeart/2005/8/layout/list1"/>
    <dgm:cxn modelId="{D91BD25C-F86F-482A-A0AE-B7959F27A3F1}" srcId="{344F5EE1-C8E3-4CE7-A4F7-032712FCED57}" destId="{B5AC5251-81AA-4D11-BB42-1DA54E3342D9}" srcOrd="1" destOrd="0" parTransId="{07DF01C1-1390-44A8-B9CB-D9AAAF7BE04F}" sibTransId="{1DB09216-E952-459A-850F-FED51B8C491C}"/>
    <dgm:cxn modelId="{6A474744-9A89-4F58-9A4C-BB0E2BD1B6D6}" type="presOf" srcId="{B93ED674-B55D-4DB2-80C9-CEF795F51808}" destId="{981EC3D9-7583-42EC-B220-C46C8DCC7494}" srcOrd="0" destOrd="3" presId="urn:microsoft.com/office/officeart/2005/8/layout/list1"/>
    <dgm:cxn modelId="{E7347A65-719B-4D67-B352-35011EDD15A7}" srcId="{344F5EE1-C8E3-4CE7-A4F7-032712FCED57}" destId="{B67DEE60-145B-4CA5-9FE9-E676234DCCCA}" srcOrd="0" destOrd="0" parTransId="{59438402-CB56-4344-ABBB-84F33275CDFB}" sibTransId="{F3C81324-6BA9-4BFC-8430-4335B3CCCE74}"/>
    <dgm:cxn modelId="{3DB2606A-452F-4352-A164-7C48A1D040A4}" type="presOf" srcId="{B5AC5251-81AA-4D11-BB42-1DA54E3342D9}" destId="{4DC4E0FA-8853-49C2-96AE-110349E47B8C}" srcOrd="1" destOrd="0" presId="urn:microsoft.com/office/officeart/2005/8/layout/list1"/>
    <dgm:cxn modelId="{F1D2A56E-ED79-4327-8CAA-7AE178A0D443}" srcId="{B5AC5251-81AA-4D11-BB42-1DA54E3342D9}" destId="{4B9D903D-CC92-4858-A1E1-C8DD18230957}" srcOrd="4" destOrd="0" parTransId="{3BA9487E-4973-427D-AE81-B7AA09524D2D}" sibTransId="{4F2422EC-87C1-4373-9E5B-32B2D91A1BF0}"/>
    <dgm:cxn modelId="{A9A3916F-ACDA-40BF-8906-B8C4BBB85371}" type="presOf" srcId="{B67DEE60-145B-4CA5-9FE9-E676234DCCCA}" destId="{4DDD46AA-62B2-4244-B324-6F68D5E3BC3A}" srcOrd="1" destOrd="0" presId="urn:microsoft.com/office/officeart/2005/8/layout/list1"/>
    <dgm:cxn modelId="{40AECB4F-2E0E-4D55-99C2-ED4C9FADA322}" srcId="{B67DEE60-145B-4CA5-9FE9-E676234DCCCA}" destId="{24096B90-E7A3-43F9-9B86-F2FBFC99A6F5}" srcOrd="1" destOrd="0" parTransId="{C6E5B20A-7254-4EA5-869F-C68C4E5BBE8A}" sibTransId="{D8C17B6C-3EBB-4886-912C-9594FCA57B5E}"/>
    <dgm:cxn modelId="{04E94956-B2B5-4D4F-967B-791C558C11FD}" srcId="{B5AC5251-81AA-4D11-BB42-1DA54E3342D9}" destId="{2D8B027A-2403-4D37-B473-2E4DB1B84AF3}" srcOrd="1" destOrd="0" parTransId="{3F72FD90-1126-4264-BF9B-8895895218A6}" sibTransId="{15F2A1B3-6708-4AEF-AD58-48041829111E}"/>
    <dgm:cxn modelId="{6F78C756-7CD6-4DE0-9687-F7D6D0ED3B91}" type="presOf" srcId="{1166741D-69B5-4D55-AECA-B644AD434B44}" destId="{981EC3D9-7583-42EC-B220-C46C8DCC7494}" srcOrd="0" destOrd="0" presId="urn:microsoft.com/office/officeart/2005/8/layout/list1"/>
    <dgm:cxn modelId="{34DC6457-6189-4731-824C-87B1DDFF7816}" type="presOf" srcId="{B5AC5251-81AA-4D11-BB42-1DA54E3342D9}" destId="{11D07673-1B08-4B6B-ACB4-80D3690C1F5A}" srcOrd="0" destOrd="0" presId="urn:microsoft.com/office/officeart/2005/8/layout/list1"/>
    <dgm:cxn modelId="{94ABD77B-7598-41A2-A958-5AE2A6CC5B34}" type="presOf" srcId="{24096B90-E7A3-43F9-9B86-F2FBFC99A6F5}" destId="{7895EDFE-770A-496F-8D57-1E8A22B157A0}" srcOrd="0" destOrd="1" presId="urn:microsoft.com/office/officeart/2005/8/layout/list1"/>
    <dgm:cxn modelId="{BE5D7190-CB3F-405C-A3B5-568467E29F47}" type="presOf" srcId="{9778255A-A017-4867-AA11-6FEE8B024B52}" destId="{981EC3D9-7583-42EC-B220-C46C8DCC7494}" srcOrd="0" destOrd="2" presId="urn:microsoft.com/office/officeart/2005/8/layout/list1"/>
    <dgm:cxn modelId="{025D67B4-FBCB-4B57-AC0E-DC3B40F44BDE}" type="presOf" srcId="{55FD52DB-15EA-480D-AE10-FA3BDA862197}" destId="{7895EDFE-770A-496F-8D57-1E8A22B157A0}" srcOrd="0" destOrd="0" presId="urn:microsoft.com/office/officeart/2005/8/layout/list1"/>
    <dgm:cxn modelId="{541192CA-0C9B-43D8-B12C-FDA7FAB1B6FF}" srcId="{B5AC5251-81AA-4D11-BB42-1DA54E3342D9}" destId="{B93ED674-B55D-4DB2-80C9-CEF795F51808}" srcOrd="3" destOrd="0" parTransId="{68D725F1-1106-487A-85B8-D5A3310A7F74}" sibTransId="{2E42EEF5-8EF1-4BB1-B63F-65745FE4AD1B}"/>
    <dgm:cxn modelId="{F44D0AE1-BBB3-4FD6-84A4-868BB910DA2E}" type="presOf" srcId="{B67DEE60-145B-4CA5-9FE9-E676234DCCCA}" destId="{B5D8F5EF-7121-4F32-91E9-C7639F8066AC}" srcOrd="0" destOrd="0" presId="urn:microsoft.com/office/officeart/2005/8/layout/list1"/>
    <dgm:cxn modelId="{49AC24E2-ED70-441E-A7BD-17CC1C90D3CA}" srcId="{B67DEE60-145B-4CA5-9FE9-E676234DCCCA}" destId="{55FD52DB-15EA-480D-AE10-FA3BDA862197}" srcOrd="0" destOrd="0" parTransId="{CE4E4C35-F50C-4AE7-BC6A-349CC018BC85}" sibTransId="{0C966AEF-9544-4439-8029-375E3393FC5B}"/>
    <dgm:cxn modelId="{5ACF4CE5-C1FB-42EB-BFBC-362F2F876466}" srcId="{B5AC5251-81AA-4D11-BB42-1DA54E3342D9}" destId="{1166741D-69B5-4D55-AECA-B644AD434B44}" srcOrd="0" destOrd="0" parTransId="{22BC2FC9-1530-40E1-87F8-2979C859BA25}" sibTransId="{12061808-0559-42B0-9D8A-2A58A4143005}"/>
    <dgm:cxn modelId="{CAF34EEB-4FBD-4F45-A187-7E2A500FD142}" srcId="{B5AC5251-81AA-4D11-BB42-1DA54E3342D9}" destId="{9778255A-A017-4867-AA11-6FEE8B024B52}" srcOrd="2" destOrd="0" parTransId="{FEEECA72-2FA4-4D58-93CE-64DEC7D0DA8E}" sibTransId="{CD770BCA-8A65-4FE2-ABCA-0B1A5D89D6C2}"/>
    <dgm:cxn modelId="{93C551F0-075C-4DC5-9EF3-2A4A3C0684D2}" type="presOf" srcId="{4B9D903D-CC92-4858-A1E1-C8DD18230957}" destId="{981EC3D9-7583-42EC-B220-C46C8DCC7494}" srcOrd="0" destOrd="4" presId="urn:microsoft.com/office/officeart/2005/8/layout/list1"/>
    <dgm:cxn modelId="{411FA704-539E-4DDD-A0DE-746E0A777DC0}" type="presParOf" srcId="{0AAF5DF6-AE3E-4315-9A3A-094CD3607CF9}" destId="{F1F28A74-74D1-4DE3-A473-EACD5D1C65CB}" srcOrd="0" destOrd="0" presId="urn:microsoft.com/office/officeart/2005/8/layout/list1"/>
    <dgm:cxn modelId="{61433682-09BB-4E3A-B070-D976585AA518}" type="presParOf" srcId="{F1F28A74-74D1-4DE3-A473-EACD5D1C65CB}" destId="{B5D8F5EF-7121-4F32-91E9-C7639F8066AC}" srcOrd="0" destOrd="0" presId="urn:microsoft.com/office/officeart/2005/8/layout/list1"/>
    <dgm:cxn modelId="{8DD5D903-E2C3-4F16-8BC2-913D9F4BDF1C}" type="presParOf" srcId="{F1F28A74-74D1-4DE3-A473-EACD5D1C65CB}" destId="{4DDD46AA-62B2-4244-B324-6F68D5E3BC3A}" srcOrd="1" destOrd="0" presId="urn:microsoft.com/office/officeart/2005/8/layout/list1"/>
    <dgm:cxn modelId="{5D14FFC7-6FC5-4374-83AB-DCB67EE0F82A}" type="presParOf" srcId="{0AAF5DF6-AE3E-4315-9A3A-094CD3607CF9}" destId="{6F03837D-2670-4DB7-B1B6-786D163571ED}" srcOrd="1" destOrd="0" presId="urn:microsoft.com/office/officeart/2005/8/layout/list1"/>
    <dgm:cxn modelId="{5F7EEC78-A05F-4FB9-8FA5-4607922DD81F}" type="presParOf" srcId="{0AAF5DF6-AE3E-4315-9A3A-094CD3607CF9}" destId="{7895EDFE-770A-496F-8D57-1E8A22B157A0}" srcOrd="2" destOrd="0" presId="urn:microsoft.com/office/officeart/2005/8/layout/list1"/>
    <dgm:cxn modelId="{4C84E9BD-5527-454D-A3A4-6E08A2EFD4C3}" type="presParOf" srcId="{0AAF5DF6-AE3E-4315-9A3A-094CD3607CF9}" destId="{2425D692-2A1F-4FC5-8135-0289885EC664}" srcOrd="3" destOrd="0" presId="urn:microsoft.com/office/officeart/2005/8/layout/list1"/>
    <dgm:cxn modelId="{8DA6B299-8F9B-4B8F-A7E4-B9DAE5E87F35}" type="presParOf" srcId="{0AAF5DF6-AE3E-4315-9A3A-094CD3607CF9}" destId="{B6456EB9-B8E9-4A5F-A0D2-F4975CD48A37}" srcOrd="4" destOrd="0" presId="urn:microsoft.com/office/officeart/2005/8/layout/list1"/>
    <dgm:cxn modelId="{856355F0-1263-4E62-856D-148090EF5657}" type="presParOf" srcId="{B6456EB9-B8E9-4A5F-A0D2-F4975CD48A37}" destId="{11D07673-1B08-4B6B-ACB4-80D3690C1F5A}" srcOrd="0" destOrd="0" presId="urn:microsoft.com/office/officeart/2005/8/layout/list1"/>
    <dgm:cxn modelId="{FC87C128-C362-44D9-B42E-156B9F68E6E8}" type="presParOf" srcId="{B6456EB9-B8E9-4A5F-A0D2-F4975CD48A37}" destId="{4DC4E0FA-8853-49C2-96AE-110349E47B8C}" srcOrd="1" destOrd="0" presId="urn:microsoft.com/office/officeart/2005/8/layout/list1"/>
    <dgm:cxn modelId="{A7C45F44-0049-4F04-991F-BD265FBA3C59}" type="presParOf" srcId="{0AAF5DF6-AE3E-4315-9A3A-094CD3607CF9}" destId="{2B0598D9-5F88-49E3-87AF-B899CD8DBECB}" srcOrd="5" destOrd="0" presId="urn:microsoft.com/office/officeart/2005/8/layout/list1"/>
    <dgm:cxn modelId="{40CC290D-7170-41F8-B715-353A3F69544E}" type="presParOf" srcId="{0AAF5DF6-AE3E-4315-9A3A-094CD3607CF9}" destId="{981EC3D9-7583-42EC-B220-C46C8DCC749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2E3DD079-DC5E-4A8F-8259-3F7722ED6DC0}">
      <dgm:prSet phldrT="[Text]"/>
      <dgm:spPr/>
      <dgm:t>
        <a:bodyPr/>
        <a:lstStyle/>
        <a:p>
          <a:r>
            <a:rPr lang="en-GB" dirty="0"/>
            <a:t>Impacts</a:t>
          </a:r>
        </a:p>
      </dgm:t>
    </dgm:pt>
    <dgm:pt modelId="{C8C47CE7-81C8-4FE9-A6BD-9E88DB0604DC}" type="parTrans" cxnId="{E848433B-C1DD-4C22-BD59-FF9E9388DFE1}">
      <dgm:prSet/>
      <dgm:spPr/>
      <dgm:t>
        <a:bodyPr/>
        <a:lstStyle/>
        <a:p>
          <a:endParaRPr lang="en-GB"/>
        </a:p>
      </dgm:t>
    </dgm:pt>
    <dgm:pt modelId="{684A04CD-97B3-4800-816F-C32B2721A920}" type="sibTrans" cxnId="{E848433B-C1DD-4C22-BD59-FF9E9388DFE1}">
      <dgm:prSet/>
      <dgm:spPr/>
      <dgm:t>
        <a:bodyPr/>
        <a:lstStyle/>
        <a:p>
          <a:endParaRPr lang="en-GB"/>
        </a:p>
      </dgm:t>
    </dgm:pt>
    <dgm:pt modelId="{1799556A-DE55-4E85-A781-A35A3A7C6104}">
      <dgm:prSet/>
      <dgm:spPr/>
      <dgm:t>
        <a:bodyPr/>
        <a:lstStyle/>
        <a:p>
          <a:r>
            <a:rPr lang="en-GB" dirty="0"/>
            <a:t>DSP and SMETS1 Service Providers</a:t>
          </a:r>
        </a:p>
      </dgm:t>
    </dgm:pt>
    <dgm:pt modelId="{3D89CB7A-41F0-4534-B512-F6D9CAC3DC5A}" type="parTrans" cxnId="{DC4073AB-2A69-4557-B3B0-453D057B84BE}">
      <dgm:prSet/>
      <dgm:spPr/>
      <dgm:t>
        <a:bodyPr/>
        <a:lstStyle/>
        <a:p>
          <a:endParaRPr lang="en-GB"/>
        </a:p>
      </dgm:t>
    </dgm:pt>
    <dgm:pt modelId="{34BE6640-03B4-4EFE-829C-DE8954910E59}" type="sibTrans" cxnId="{DC4073AB-2A69-4557-B3B0-453D057B84BE}">
      <dgm:prSet/>
      <dgm:spPr/>
      <dgm:t>
        <a:bodyPr/>
        <a:lstStyle/>
        <a:p>
          <a:endParaRPr lang="en-GB"/>
        </a:p>
      </dgm:t>
    </dgm:pt>
    <dgm:pt modelId="{3EFD6580-C5F0-42D7-AE26-BB57BE6EA2AA}">
      <dgm:prSet/>
      <dgm:spPr/>
      <dgm:t>
        <a:bodyPr/>
        <a:lstStyle/>
        <a:p>
          <a:r>
            <a:rPr lang="en-GB" dirty="0"/>
            <a:t>SIT and UIT will be required</a:t>
          </a:r>
        </a:p>
      </dgm:t>
    </dgm:pt>
    <dgm:pt modelId="{6586E829-4B51-4130-A75F-8C964D15139E}" type="parTrans" cxnId="{87FE1FC6-978A-4A3D-BE2F-A18DBAD770A7}">
      <dgm:prSet/>
      <dgm:spPr/>
      <dgm:t>
        <a:bodyPr/>
        <a:lstStyle/>
        <a:p>
          <a:endParaRPr lang="en-GB"/>
        </a:p>
      </dgm:t>
    </dgm:pt>
    <dgm:pt modelId="{3A63385D-2213-4526-BA65-A455162656A6}" type="sibTrans" cxnId="{87FE1FC6-978A-4A3D-BE2F-A18DBAD770A7}">
      <dgm:prSet/>
      <dgm:spPr/>
      <dgm:t>
        <a:bodyPr/>
        <a:lstStyle/>
        <a:p>
          <a:endParaRPr lang="en-GB"/>
        </a:p>
      </dgm:t>
    </dgm:pt>
    <dgm:pt modelId="{FAD3FEF5-565E-4A1C-B090-BBCC28EE4529}">
      <dgm:prSet/>
      <dgm:spPr/>
      <dgm:t>
        <a:bodyPr/>
        <a:lstStyle/>
        <a:p>
          <a:r>
            <a:rPr lang="en-GB" dirty="0"/>
            <a:t>SEC impacts</a:t>
          </a:r>
        </a:p>
      </dgm:t>
    </dgm:pt>
    <dgm:pt modelId="{3E2A0D72-A7C6-4D5C-9FF7-45EBAF7124E5}" type="parTrans" cxnId="{B35726B6-BE57-4ED8-B0F6-B25FAB6C4A65}">
      <dgm:prSet/>
      <dgm:spPr/>
      <dgm:t>
        <a:bodyPr/>
        <a:lstStyle/>
        <a:p>
          <a:endParaRPr lang="en-GB"/>
        </a:p>
      </dgm:t>
    </dgm:pt>
    <dgm:pt modelId="{8AC48129-761F-4EBE-9233-8B402F243DF6}" type="sibTrans" cxnId="{B35726B6-BE57-4ED8-B0F6-B25FAB6C4A65}">
      <dgm:prSet/>
      <dgm:spPr/>
      <dgm:t>
        <a:bodyPr/>
        <a:lstStyle/>
        <a:p>
          <a:endParaRPr lang="en-GB"/>
        </a:p>
      </dgm:t>
    </dgm:pt>
    <dgm:pt modelId="{1CFC6A48-87A1-4803-949F-2E494D2441CF}">
      <dgm:prSet/>
      <dgm:spPr/>
      <dgm:t>
        <a:bodyPr/>
        <a:lstStyle/>
        <a:p>
          <a:r>
            <a:rPr lang="en-GB" dirty="0"/>
            <a:t>DUIS impacts only – XML Schema updates required</a:t>
          </a:r>
        </a:p>
      </dgm:t>
    </dgm:pt>
    <dgm:pt modelId="{4E5EE3C8-7271-447A-8D43-694E80BE6F70}" type="parTrans" cxnId="{4E17CC40-37F3-4ED6-B6F2-614B78DA51AA}">
      <dgm:prSet/>
      <dgm:spPr/>
      <dgm:t>
        <a:bodyPr/>
        <a:lstStyle/>
        <a:p>
          <a:endParaRPr lang="en-GB"/>
        </a:p>
      </dgm:t>
    </dgm:pt>
    <dgm:pt modelId="{4479BF18-99B1-4DCD-BCEB-690673972E33}" type="sibTrans" cxnId="{4E17CC40-37F3-4ED6-B6F2-614B78DA51AA}">
      <dgm:prSet/>
      <dgm:spPr/>
      <dgm:t>
        <a:bodyPr/>
        <a:lstStyle/>
        <a:p>
          <a:endParaRPr lang="en-GB"/>
        </a:p>
      </dgm:t>
    </dgm:pt>
    <dgm:pt modelId="{9431AA5E-6A65-4382-8594-5F545673C991}">
      <dgm:prSet/>
      <dgm:spPr/>
      <dgm:t>
        <a:bodyPr/>
        <a:lstStyle/>
        <a:p>
          <a:r>
            <a:rPr lang="en-GB" dirty="0"/>
            <a:t>DCC note addressing just one SRV would have minimal impact on costs</a:t>
          </a:r>
        </a:p>
      </dgm:t>
    </dgm:pt>
    <dgm:pt modelId="{B1CFC54E-2299-4E75-964C-3E71EC556E26}" type="parTrans" cxnId="{F9D194EE-E3C0-4AE5-9A26-758BAE00D39F}">
      <dgm:prSet/>
      <dgm:spPr/>
      <dgm:t>
        <a:bodyPr/>
        <a:lstStyle/>
        <a:p>
          <a:endParaRPr lang="en-GB"/>
        </a:p>
      </dgm:t>
    </dgm:pt>
    <dgm:pt modelId="{DCD767AD-D1C6-41B7-A719-9AE37BF4E9AD}" type="sibTrans" cxnId="{F9D194EE-E3C0-4AE5-9A26-758BAE00D39F}">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2A27CEB0-B0AC-4C75-8FCE-D025CEE49C47}" type="pres">
      <dgm:prSet presAssocID="{2E3DD079-DC5E-4A8F-8259-3F7722ED6DC0}" presName="parentLin" presStyleCnt="0"/>
      <dgm:spPr/>
    </dgm:pt>
    <dgm:pt modelId="{57A7EC37-DCC6-40B5-ABBC-DFA5173AF194}" type="pres">
      <dgm:prSet presAssocID="{2E3DD079-DC5E-4A8F-8259-3F7722ED6DC0}" presName="parentLeftMargin" presStyleLbl="node1" presStyleIdx="0" presStyleCnt="2"/>
      <dgm:spPr/>
    </dgm:pt>
    <dgm:pt modelId="{DD78BFF6-7D03-4AD8-B2E8-64F661C031B5}" type="pres">
      <dgm:prSet presAssocID="{2E3DD079-DC5E-4A8F-8259-3F7722ED6DC0}" presName="parentText" presStyleLbl="node1" presStyleIdx="0" presStyleCnt="2">
        <dgm:presLayoutVars>
          <dgm:chMax val="0"/>
          <dgm:bulletEnabled val="1"/>
        </dgm:presLayoutVars>
      </dgm:prSet>
      <dgm:spPr/>
    </dgm:pt>
    <dgm:pt modelId="{52F141A8-E585-4EEE-8547-BE165CF2F809}" type="pres">
      <dgm:prSet presAssocID="{2E3DD079-DC5E-4A8F-8259-3F7722ED6DC0}" presName="negativeSpace" presStyleCnt="0"/>
      <dgm:spPr/>
    </dgm:pt>
    <dgm:pt modelId="{289F0F0A-9C09-4F7A-97CD-341762D6CC7A}" type="pres">
      <dgm:prSet presAssocID="{2E3DD079-DC5E-4A8F-8259-3F7722ED6DC0}" presName="childText" presStyleLbl="conFgAcc1" presStyleIdx="0" presStyleCnt="2" custAng="0">
        <dgm:presLayoutVars>
          <dgm:bulletEnabled val="1"/>
        </dgm:presLayoutVars>
      </dgm:prSet>
      <dgm:spPr/>
    </dgm:pt>
    <dgm:pt modelId="{681323E5-96F1-45C9-AB37-21E9C1DAB114}" type="pres">
      <dgm:prSet presAssocID="{684A04CD-97B3-4800-816F-C32B2721A920}" presName="spaceBetweenRectangles" presStyleCnt="0"/>
      <dgm:spPr/>
    </dgm:pt>
    <dgm:pt modelId="{BAF8082B-0861-4B80-8515-EACD71E975CF}" type="pres">
      <dgm:prSet presAssocID="{FAD3FEF5-565E-4A1C-B090-BBCC28EE4529}" presName="parentLin" presStyleCnt="0"/>
      <dgm:spPr/>
    </dgm:pt>
    <dgm:pt modelId="{79147CF3-2EB8-43B1-9B7E-762D2231CC43}" type="pres">
      <dgm:prSet presAssocID="{FAD3FEF5-565E-4A1C-B090-BBCC28EE4529}" presName="parentLeftMargin" presStyleLbl="node1" presStyleIdx="0" presStyleCnt="2"/>
      <dgm:spPr/>
    </dgm:pt>
    <dgm:pt modelId="{2ADD0657-F6B2-4380-9B70-A66F366EE6D6}" type="pres">
      <dgm:prSet presAssocID="{FAD3FEF5-565E-4A1C-B090-BBCC28EE4529}" presName="parentText" presStyleLbl="node1" presStyleIdx="1" presStyleCnt="2">
        <dgm:presLayoutVars>
          <dgm:chMax val="0"/>
          <dgm:bulletEnabled val="1"/>
        </dgm:presLayoutVars>
      </dgm:prSet>
      <dgm:spPr/>
    </dgm:pt>
    <dgm:pt modelId="{B4E2CBF2-D145-4DF6-B4C6-6CB781BB8E79}" type="pres">
      <dgm:prSet presAssocID="{FAD3FEF5-565E-4A1C-B090-BBCC28EE4529}" presName="negativeSpace" presStyleCnt="0"/>
      <dgm:spPr/>
    </dgm:pt>
    <dgm:pt modelId="{B6A310FF-D5C5-48B6-897E-E6F24DDEB9B9}" type="pres">
      <dgm:prSet presAssocID="{FAD3FEF5-565E-4A1C-B090-BBCC28EE4529}" presName="childText" presStyleLbl="conFgAcc1" presStyleIdx="1" presStyleCnt="2">
        <dgm:presLayoutVars>
          <dgm:bulletEnabled val="1"/>
        </dgm:presLayoutVars>
      </dgm:prSet>
      <dgm:spPr/>
    </dgm:pt>
  </dgm:ptLst>
  <dgm:cxnLst>
    <dgm:cxn modelId="{CE64920E-7B4F-403B-B88B-1B5095A5682C}" type="presOf" srcId="{344F5EE1-C8E3-4CE7-A4F7-032712FCED57}" destId="{0AAF5DF6-AE3E-4315-9A3A-094CD3607CF9}" srcOrd="0" destOrd="0" presId="urn:microsoft.com/office/officeart/2005/8/layout/list1"/>
    <dgm:cxn modelId="{74EA4227-431A-4381-9F14-039BBEAA9F07}" type="presOf" srcId="{2E3DD079-DC5E-4A8F-8259-3F7722ED6DC0}" destId="{DD78BFF6-7D03-4AD8-B2E8-64F661C031B5}" srcOrd="1" destOrd="0" presId="urn:microsoft.com/office/officeart/2005/8/layout/list1"/>
    <dgm:cxn modelId="{1083DF2F-3C63-462A-B998-94808C1F7254}" type="presOf" srcId="{9431AA5E-6A65-4382-8594-5F545673C991}" destId="{289F0F0A-9C09-4F7A-97CD-341762D6CC7A}" srcOrd="0" destOrd="2" presId="urn:microsoft.com/office/officeart/2005/8/layout/list1"/>
    <dgm:cxn modelId="{2C965E39-1B8F-445C-A84B-DF1283746D53}" type="presOf" srcId="{FAD3FEF5-565E-4A1C-B090-BBCC28EE4529}" destId="{2ADD0657-F6B2-4380-9B70-A66F366EE6D6}" srcOrd="1" destOrd="0" presId="urn:microsoft.com/office/officeart/2005/8/layout/list1"/>
    <dgm:cxn modelId="{E848433B-C1DD-4C22-BD59-FF9E9388DFE1}" srcId="{344F5EE1-C8E3-4CE7-A4F7-032712FCED57}" destId="{2E3DD079-DC5E-4A8F-8259-3F7722ED6DC0}" srcOrd="0" destOrd="0" parTransId="{C8C47CE7-81C8-4FE9-A6BD-9E88DB0604DC}" sibTransId="{684A04CD-97B3-4800-816F-C32B2721A920}"/>
    <dgm:cxn modelId="{4E17CC40-37F3-4ED6-B6F2-614B78DA51AA}" srcId="{FAD3FEF5-565E-4A1C-B090-BBCC28EE4529}" destId="{1CFC6A48-87A1-4803-949F-2E494D2441CF}" srcOrd="0" destOrd="0" parTransId="{4E5EE3C8-7271-447A-8D43-694E80BE6F70}" sibTransId="{4479BF18-99B1-4DCD-BCEB-690673972E33}"/>
    <dgm:cxn modelId="{9EE367A1-812C-466C-A62F-5D6A255BD80F}" type="presOf" srcId="{1799556A-DE55-4E85-A781-A35A3A7C6104}" destId="{289F0F0A-9C09-4F7A-97CD-341762D6CC7A}" srcOrd="0" destOrd="0" presId="urn:microsoft.com/office/officeart/2005/8/layout/list1"/>
    <dgm:cxn modelId="{DC4073AB-2A69-4557-B3B0-453D057B84BE}" srcId="{2E3DD079-DC5E-4A8F-8259-3F7722ED6DC0}" destId="{1799556A-DE55-4E85-A781-A35A3A7C6104}" srcOrd="0" destOrd="0" parTransId="{3D89CB7A-41F0-4534-B512-F6D9CAC3DC5A}" sibTransId="{34BE6640-03B4-4EFE-829C-DE8954910E59}"/>
    <dgm:cxn modelId="{FECF7DB5-E569-46B9-A18E-191BF9A2B677}" type="presOf" srcId="{1CFC6A48-87A1-4803-949F-2E494D2441CF}" destId="{B6A310FF-D5C5-48B6-897E-E6F24DDEB9B9}" srcOrd="0" destOrd="0" presId="urn:microsoft.com/office/officeart/2005/8/layout/list1"/>
    <dgm:cxn modelId="{B35726B6-BE57-4ED8-B0F6-B25FAB6C4A65}" srcId="{344F5EE1-C8E3-4CE7-A4F7-032712FCED57}" destId="{FAD3FEF5-565E-4A1C-B090-BBCC28EE4529}" srcOrd="1" destOrd="0" parTransId="{3E2A0D72-A7C6-4D5C-9FF7-45EBAF7124E5}" sibTransId="{8AC48129-761F-4EBE-9233-8B402F243DF6}"/>
    <dgm:cxn modelId="{87FE1FC6-978A-4A3D-BE2F-A18DBAD770A7}" srcId="{2E3DD079-DC5E-4A8F-8259-3F7722ED6DC0}" destId="{3EFD6580-C5F0-42D7-AE26-BB57BE6EA2AA}" srcOrd="1" destOrd="0" parTransId="{6586E829-4B51-4130-A75F-8C964D15139E}" sibTransId="{3A63385D-2213-4526-BA65-A455162656A6}"/>
    <dgm:cxn modelId="{AAA692E0-CDED-4244-BDA2-C4F97937396F}" type="presOf" srcId="{2E3DD079-DC5E-4A8F-8259-3F7722ED6DC0}" destId="{57A7EC37-DCC6-40B5-ABBC-DFA5173AF194}" srcOrd="0" destOrd="0" presId="urn:microsoft.com/office/officeart/2005/8/layout/list1"/>
    <dgm:cxn modelId="{67C904E8-781C-4399-A95C-ED3ACE0523AE}" type="presOf" srcId="{FAD3FEF5-565E-4A1C-B090-BBCC28EE4529}" destId="{79147CF3-2EB8-43B1-9B7E-762D2231CC43}" srcOrd="0" destOrd="0" presId="urn:microsoft.com/office/officeart/2005/8/layout/list1"/>
    <dgm:cxn modelId="{FD6828ED-D5D8-4E11-9BA9-A3C5AB983AB2}" type="presOf" srcId="{3EFD6580-C5F0-42D7-AE26-BB57BE6EA2AA}" destId="{289F0F0A-9C09-4F7A-97CD-341762D6CC7A}" srcOrd="0" destOrd="1" presId="urn:microsoft.com/office/officeart/2005/8/layout/list1"/>
    <dgm:cxn modelId="{F9D194EE-E3C0-4AE5-9A26-758BAE00D39F}" srcId="{2E3DD079-DC5E-4A8F-8259-3F7722ED6DC0}" destId="{9431AA5E-6A65-4382-8594-5F545673C991}" srcOrd="2" destOrd="0" parTransId="{B1CFC54E-2299-4E75-964C-3E71EC556E26}" sibTransId="{DCD767AD-D1C6-41B7-A719-9AE37BF4E9AD}"/>
    <dgm:cxn modelId="{5CDE58DE-F6A2-4098-8106-DDA5E159A56A}" type="presParOf" srcId="{0AAF5DF6-AE3E-4315-9A3A-094CD3607CF9}" destId="{2A27CEB0-B0AC-4C75-8FCE-D025CEE49C47}" srcOrd="0" destOrd="0" presId="urn:microsoft.com/office/officeart/2005/8/layout/list1"/>
    <dgm:cxn modelId="{DF15E9D7-697D-475F-9ACB-9D68CA659DF6}" type="presParOf" srcId="{2A27CEB0-B0AC-4C75-8FCE-D025CEE49C47}" destId="{57A7EC37-DCC6-40B5-ABBC-DFA5173AF194}" srcOrd="0" destOrd="0" presId="urn:microsoft.com/office/officeart/2005/8/layout/list1"/>
    <dgm:cxn modelId="{0A5B0216-804D-496D-8AEC-3271EFE04483}" type="presParOf" srcId="{2A27CEB0-B0AC-4C75-8FCE-D025CEE49C47}" destId="{DD78BFF6-7D03-4AD8-B2E8-64F661C031B5}" srcOrd="1" destOrd="0" presId="urn:microsoft.com/office/officeart/2005/8/layout/list1"/>
    <dgm:cxn modelId="{0D59D062-88D8-4A20-A8C3-31B2FC192120}" type="presParOf" srcId="{0AAF5DF6-AE3E-4315-9A3A-094CD3607CF9}" destId="{52F141A8-E585-4EEE-8547-BE165CF2F809}" srcOrd="1" destOrd="0" presId="urn:microsoft.com/office/officeart/2005/8/layout/list1"/>
    <dgm:cxn modelId="{872AEE98-040E-40AD-B985-6E967CE41F41}" type="presParOf" srcId="{0AAF5DF6-AE3E-4315-9A3A-094CD3607CF9}" destId="{289F0F0A-9C09-4F7A-97CD-341762D6CC7A}" srcOrd="2" destOrd="0" presId="urn:microsoft.com/office/officeart/2005/8/layout/list1"/>
    <dgm:cxn modelId="{0B05F07D-E67A-4E46-BC43-49CE79E9DDCA}" type="presParOf" srcId="{0AAF5DF6-AE3E-4315-9A3A-094CD3607CF9}" destId="{681323E5-96F1-45C9-AB37-21E9C1DAB114}" srcOrd="3" destOrd="0" presId="urn:microsoft.com/office/officeart/2005/8/layout/list1"/>
    <dgm:cxn modelId="{C458D5D0-2160-4E9B-97E4-8573F91244FF}" type="presParOf" srcId="{0AAF5DF6-AE3E-4315-9A3A-094CD3607CF9}" destId="{BAF8082B-0861-4B80-8515-EACD71E975CF}" srcOrd="4" destOrd="0" presId="urn:microsoft.com/office/officeart/2005/8/layout/list1"/>
    <dgm:cxn modelId="{5D499191-B5AE-473E-B7C7-EE085CC238B8}" type="presParOf" srcId="{BAF8082B-0861-4B80-8515-EACD71E975CF}" destId="{79147CF3-2EB8-43B1-9B7E-762D2231CC43}" srcOrd="0" destOrd="0" presId="urn:microsoft.com/office/officeart/2005/8/layout/list1"/>
    <dgm:cxn modelId="{DDEA9F31-A672-45BF-A6D7-182EA1065C6A}" type="presParOf" srcId="{BAF8082B-0861-4B80-8515-EACD71E975CF}" destId="{2ADD0657-F6B2-4380-9B70-A66F366EE6D6}" srcOrd="1" destOrd="0" presId="urn:microsoft.com/office/officeart/2005/8/layout/list1"/>
    <dgm:cxn modelId="{6E36CC63-C596-4857-86FE-45C2C79F7D92}" type="presParOf" srcId="{0AAF5DF6-AE3E-4315-9A3A-094CD3607CF9}" destId="{B4E2CBF2-D145-4DF6-B4C6-6CB781BB8E79}" srcOrd="5" destOrd="0" presId="urn:microsoft.com/office/officeart/2005/8/layout/list1"/>
    <dgm:cxn modelId="{85494C31-6DEB-4A0E-A625-F00F79A856EF}" type="presParOf" srcId="{0AAF5DF6-AE3E-4315-9A3A-094CD3607CF9}" destId="{B6A310FF-D5C5-48B6-897E-E6F24DDEB9B9}"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B67DEE60-145B-4CA5-9FE9-E676234DCCCA}">
      <dgm:prSet phldrT="[Text]" custT="1"/>
      <dgm:spPr/>
      <dgm:t>
        <a:bodyPr/>
        <a:lstStyle/>
        <a:p>
          <a:r>
            <a:rPr lang="en-GB" sz="2400" dirty="0"/>
            <a:t>Party benefits</a:t>
          </a:r>
        </a:p>
      </dgm:t>
    </dgm:pt>
    <dgm:pt modelId="{59438402-CB56-4344-ABBB-84F33275CDFB}" type="parTrans" cxnId="{E7347A65-719B-4D67-B352-35011EDD15A7}">
      <dgm:prSet/>
      <dgm:spPr/>
      <dgm:t>
        <a:bodyPr/>
        <a:lstStyle/>
        <a:p>
          <a:endParaRPr lang="en-GB"/>
        </a:p>
      </dgm:t>
    </dgm:pt>
    <dgm:pt modelId="{F3C81324-6BA9-4BFC-8430-4335B3CCCE74}" type="sibTrans" cxnId="{E7347A65-719B-4D67-B352-35011EDD15A7}">
      <dgm:prSet/>
      <dgm:spPr/>
      <dgm:t>
        <a:bodyPr/>
        <a:lstStyle/>
        <a:p>
          <a:endParaRPr lang="en-GB"/>
        </a:p>
      </dgm:t>
    </dgm:pt>
    <dgm:pt modelId="{EED12603-718F-49C4-B4CD-B918692F686B}">
      <dgm:prSet phldrT="[Text]" custT="1"/>
      <dgm:spPr/>
      <dgm:t>
        <a:bodyPr/>
        <a:lstStyle/>
        <a:p>
          <a:pPr>
            <a:buChar char="•"/>
          </a:pPr>
          <a:r>
            <a:rPr lang="en-GB" sz="2400" dirty="0">
              <a:solidFill>
                <a:prstClr val="black">
                  <a:hueOff val="0"/>
                  <a:satOff val="0"/>
                  <a:lumOff val="0"/>
                  <a:alphaOff val="0"/>
                </a:prstClr>
              </a:solidFill>
              <a:latin typeface="Calibri" panose="020F0502020204030204"/>
              <a:ea typeface="+mn-ea"/>
              <a:cs typeface="+mn-cs"/>
            </a:rPr>
            <a:t>Suppliers will be able to schedule SRVs 4.3 and 4.4.3 for SMETS1 Devices</a:t>
          </a:r>
        </a:p>
      </dgm:t>
    </dgm:pt>
    <dgm:pt modelId="{5DE92DD7-0DEB-41C3-816D-ADC34CD88669}" type="parTrans" cxnId="{3ABA9373-CCB3-4ADC-A2CE-73C1B915CE7D}">
      <dgm:prSet/>
      <dgm:spPr/>
      <dgm:t>
        <a:bodyPr/>
        <a:lstStyle/>
        <a:p>
          <a:endParaRPr lang="en-GB"/>
        </a:p>
      </dgm:t>
    </dgm:pt>
    <dgm:pt modelId="{C8232B9B-D5FD-40FB-90C6-96E03DA6A18A}" type="sibTrans" cxnId="{3ABA9373-CCB3-4ADC-A2CE-73C1B915CE7D}">
      <dgm:prSet/>
      <dgm:spPr/>
      <dgm:t>
        <a:bodyPr/>
        <a:lstStyle/>
        <a:p>
          <a:endParaRPr lang="en-GB"/>
        </a:p>
      </dgm:t>
    </dgm:pt>
    <dgm:pt modelId="{0F37AECD-991F-4850-B4AD-B4D3E95DD209}">
      <dgm:prSet phldrT="[Text]" custT="1"/>
      <dgm:spPr/>
      <dgm:t>
        <a:bodyPr/>
        <a:lstStyle/>
        <a:p>
          <a:pPr>
            <a:buChar char="•"/>
          </a:pPr>
          <a:r>
            <a:rPr lang="en-GB" sz="2400" dirty="0">
              <a:solidFill>
                <a:prstClr val="black">
                  <a:hueOff val="0"/>
                  <a:satOff val="0"/>
                  <a:lumOff val="0"/>
                  <a:alphaOff val="0"/>
                </a:prstClr>
              </a:solidFill>
              <a:latin typeface="Calibri" panose="020F0502020204030204"/>
              <a:ea typeface="+mn-ea"/>
              <a:cs typeface="+mn-cs"/>
            </a:rPr>
            <a:t>The DCC will receive fewer peaks in demand for these SRVs, mitigating against the need for additional capacity</a:t>
          </a:r>
        </a:p>
      </dgm:t>
    </dgm:pt>
    <dgm:pt modelId="{EFD42D20-1ACF-4959-AE46-435CF401765B}" type="parTrans" cxnId="{BDB9665F-B0D3-4C03-B4DC-704AF17D030F}">
      <dgm:prSet/>
      <dgm:spPr/>
      <dgm:t>
        <a:bodyPr/>
        <a:lstStyle/>
        <a:p>
          <a:endParaRPr lang="en-GB"/>
        </a:p>
      </dgm:t>
    </dgm:pt>
    <dgm:pt modelId="{31B42A7C-9B3E-4849-BB6E-C944937C21E2}" type="sibTrans" cxnId="{BDB9665F-B0D3-4C03-B4DC-704AF17D030F}">
      <dgm:prSet/>
      <dgm:spPr/>
      <dgm:t>
        <a:bodyPr/>
        <a:lstStyle/>
        <a:p>
          <a:endParaRPr lang="en-GB"/>
        </a:p>
      </dgm:t>
    </dgm:pt>
    <dgm:pt modelId="{93632182-704F-48AF-A6D6-14C3CEB44725}">
      <dgm:prSet phldrT="[Text]" custT="1"/>
      <dgm:spPr/>
      <dgm:t>
        <a:bodyPr/>
        <a:lstStyle/>
        <a:p>
          <a:r>
            <a:rPr lang="en-GB" sz="2400" dirty="0"/>
            <a:t>Consumer</a:t>
          </a:r>
        </a:p>
      </dgm:t>
    </dgm:pt>
    <dgm:pt modelId="{C73E1DFD-8A7A-4D81-BBE5-D6AB6892FB9B}" type="parTrans" cxnId="{23E2AC72-9232-4D9A-A109-65B6312E06F6}">
      <dgm:prSet/>
      <dgm:spPr/>
      <dgm:t>
        <a:bodyPr/>
        <a:lstStyle/>
        <a:p>
          <a:endParaRPr lang="en-GB"/>
        </a:p>
      </dgm:t>
    </dgm:pt>
    <dgm:pt modelId="{8E332983-CAAF-407E-8619-4EBBCD2B06C2}" type="sibTrans" cxnId="{23E2AC72-9232-4D9A-A109-65B6312E06F6}">
      <dgm:prSet/>
      <dgm:spPr/>
      <dgm:t>
        <a:bodyPr/>
        <a:lstStyle/>
        <a:p>
          <a:endParaRPr lang="en-GB"/>
        </a:p>
      </dgm:t>
    </dgm:pt>
    <dgm:pt modelId="{7FC1466C-A797-468A-A2DA-58F0DED6B2EB}">
      <dgm:prSet phldrT="[Text]" custT="1"/>
      <dgm:spPr/>
      <dgm:t>
        <a:bodyPr/>
        <a:lstStyle/>
        <a:p>
          <a:pPr>
            <a:buChar char="•"/>
          </a:pPr>
          <a:r>
            <a:rPr lang="en-GB" sz="2400" dirty="0">
              <a:solidFill>
                <a:prstClr val="black">
                  <a:hueOff val="0"/>
                  <a:satOff val="0"/>
                  <a:lumOff val="0"/>
                  <a:alphaOff val="0"/>
                </a:prstClr>
              </a:solidFill>
              <a:latin typeface="Calibri" panose="020F0502020204030204"/>
              <a:ea typeface="+mn-ea"/>
              <a:cs typeface="+mn-cs"/>
            </a:rPr>
            <a:t>There are no perceived consumer benefits or impacts</a:t>
          </a:r>
        </a:p>
      </dgm:t>
    </dgm:pt>
    <dgm:pt modelId="{03CDC06F-9DA4-4FEC-945B-F350B3EDA194}" type="parTrans" cxnId="{1607CB0D-2FE1-424B-9C97-9F947787A121}">
      <dgm:prSet/>
      <dgm:spPr/>
      <dgm:t>
        <a:bodyPr/>
        <a:lstStyle/>
        <a:p>
          <a:endParaRPr lang="en-GB"/>
        </a:p>
      </dgm:t>
    </dgm:pt>
    <dgm:pt modelId="{BB235299-994E-4043-8783-AB39B7B2FC55}" type="sibTrans" cxnId="{1607CB0D-2FE1-424B-9C97-9F947787A121}">
      <dgm:prSet/>
      <dgm:spPr/>
      <dgm:t>
        <a:bodyPr/>
        <a:lstStyle/>
        <a:p>
          <a:endParaRPr lang="en-GB"/>
        </a:p>
      </dgm:t>
    </dgm:pt>
    <dgm:pt modelId="{D69BD85D-7613-4755-AED4-7A37AA2A49EA}">
      <dgm:prSet phldrT="[Text]" custT="1"/>
      <dgm:spPr/>
      <dgm:t>
        <a:bodyPr/>
        <a:lstStyle/>
        <a:p>
          <a:pPr>
            <a:buChar char="•"/>
          </a:pPr>
          <a:endParaRPr lang="en-GB" sz="2400" dirty="0">
            <a:solidFill>
              <a:prstClr val="black">
                <a:hueOff val="0"/>
                <a:satOff val="0"/>
                <a:lumOff val="0"/>
                <a:alphaOff val="0"/>
              </a:prstClr>
            </a:solidFill>
            <a:latin typeface="Calibri" panose="020F0502020204030204"/>
            <a:ea typeface="+mn-ea"/>
            <a:cs typeface="+mn-cs"/>
          </a:endParaRPr>
        </a:p>
      </dgm:t>
    </dgm:pt>
    <dgm:pt modelId="{CB6B4C08-9024-4CB8-A6AF-E8E538A6561D}" type="parTrans" cxnId="{137C5025-DEAA-4C6B-9EBE-025C6082B649}">
      <dgm:prSet/>
      <dgm:spPr/>
      <dgm:t>
        <a:bodyPr/>
        <a:lstStyle/>
        <a:p>
          <a:endParaRPr lang="en-GB"/>
        </a:p>
      </dgm:t>
    </dgm:pt>
    <dgm:pt modelId="{08ED8E69-C28C-440F-B499-81A4FA46630E}" type="sibTrans" cxnId="{137C5025-DEAA-4C6B-9EBE-025C6082B649}">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F1F28A74-74D1-4DE3-A473-EACD5D1C65CB}" type="pres">
      <dgm:prSet presAssocID="{B67DEE60-145B-4CA5-9FE9-E676234DCCCA}" presName="parentLin" presStyleCnt="0"/>
      <dgm:spPr/>
    </dgm:pt>
    <dgm:pt modelId="{B5D8F5EF-7121-4F32-91E9-C7639F8066AC}" type="pres">
      <dgm:prSet presAssocID="{B67DEE60-145B-4CA5-9FE9-E676234DCCCA}" presName="parentLeftMargin" presStyleLbl="node1" presStyleIdx="0" presStyleCnt="2"/>
      <dgm:spPr/>
    </dgm:pt>
    <dgm:pt modelId="{4DDD46AA-62B2-4244-B324-6F68D5E3BC3A}" type="pres">
      <dgm:prSet presAssocID="{B67DEE60-145B-4CA5-9FE9-E676234DCCCA}" presName="parentText" presStyleLbl="node1" presStyleIdx="0" presStyleCnt="2">
        <dgm:presLayoutVars>
          <dgm:chMax val="0"/>
          <dgm:bulletEnabled val="1"/>
        </dgm:presLayoutVars>
      </dgm:prSet>
      <dgm:spPr/>
    </dgm:pt>
    <dgm:pt modelId="{6F03837D-2670-4DB7-B1B6-786D163571ED}" type="pres">
      <dgm:prSet presAssocID="{B67DEE60-145B-4CA5-9FE9-E676234DCCCA}" presName="negativeSpace" presStyleCnt="0"/>
      <dgm:spPr/>
    </dgm:pt>
    <dgm:pt modelId="{7895EDFE-770A-496F-8D57-1E8A22B157A0}" type="pres">
      <dgm:prSet presAssocID="{B67DEE60-145B-4CA5-9FE9-E676234DCCCA}" presName="childText" presStyleLbl="conFgAcc1" presStyleIdx="0" presStyleCnt="2">
        <dgm:presLayoutVars>
          <dgm:bulletEnabled val="1"/>
        </dgm:presLayoutVars>
      </dgm:prSet>
      <dgm:spPr/>
    </dgm:pt>
    <dgm:pt modelId="{2425D692-2A1F-4FC5-8135-0289885EC664}" type="pres">
      <dgm:prSet presAssocID="{F3C81324-6BA9-4BFC-8430-4335B3CCCE74}" presName="spaceBetweenRectangles" presStyleCnt="0"/>
      <dgm:spPr/>
    </dgm:pt>
    <dgm:pt modelId="{0493BC63-CAB2-497A-85F6-77683D237B4E}" type="pres">
      <dgm:prSet presAssocID="{93632182-704F-48AF-A6D6-14C3CEB44725}" presName="parentLin" presStyleCnt="0"/>
      <dgm:spPr/>
    </dgm:pt>
    <dgm:pt modelId="{0B1DCE32-C01E-45B6-B1FE-86D6D83CFEB5}" type="pres">
      <dgm:prSet presAssocID="{93632182-704F-48AF-A6D6-14C3CEB44725}" presName="parentLeftMargin" presStyleLbl="node1" presStyleIdx="0" presStyleCnt="2"/>
      <dgm:spPr/>
    </dgm:pt>
    <dgm:pt modelId="{C73DD3CD-FAE1-4B17-8C62-8126D7E597E5}" type="pres">
      <dgm:prSet presAssocID="{93632182-704F-48AF-A6D6-14C3CEB44725}" presName="parentText" presStyleLbl="node1" presStyleIdx="1" presStyleCnt="2">
        <dgm:presLayoutVars>
          <dgm:chMax val="0"/>
          <dgm:bulletEnabled val="1"/>
        </dgm:presLayoutVars>
      </dgm:prSet>
      <dgm:spPr/>
    </dgm:pt>
    <dgm:pt modelId="{BED0DAC9-71C5-4192-9DB0-1BA8C85DA6F4}" type="pres">
      <dgm:prSet presAssocID="{93632182-704F-48AF-A6D6-14C3CEB44725}" presName="negativeSpace" presStyleCnt="0"/>
      <dgm:spPr/>
    </dgm:pt>
    <dgm:pt modelId="{C22C532A-9730-4EA8-A5D2-6DF7DFD543C8}" type="pres">
      <dgm:prSet presAssocID="{93632182-704F-48AF-A6D6-14C3CEB44725}" presName="childText" presStyleLbl="conFgAcc1" presStyleIdx="1" presStyleCnt="2">
        <dgm:presLayoutVars>
          <dgm:bulletEnabled val="1"/>
        </dgm:presLayoutVars>
      </dgm:prSet>
      <dgm:spPr/>
    </dgm:pt>
  </dgm:ptLst>
  <dgm:cxnLst>
    <dgm:cxn modelId="{1607CB0D-2FE1-424B-9C97-9F947787A121}" srcId="{93632182-704F-48AF-A6D6-14C3CEB44725}" destId="{7FC1466C-A797-468A-A2DA-58F0DED6B2EB}" srcOrd="0" destOrd="0" parTransId="{03CDC06F-9DA4-4FEC-945B-F350B3EDA194}" sibTransId="{BB235299-994E-4043-8783-AB39B7B2FC55}"/>
    <dgm:cxn modelId="{CE64920E-7B4F-403B-B88B-1B5095A5682C}" type="presOf" srcId="{344F5EE1-C8E3-4CE7-A4F7-032712FCED57}" destId="{0AAF5DF6-AE3E-4315-9A3A-094CD3607CF9}" srcOrd="0" destOrd="0" presId="urn:microsoft.com/office/officeart/2005/8/layout/list1"/>
    <dgm:cxn modelId="{E8D35521-FD0D-4F67-8D17-713C83639A5C}" type="presOf" srcId="{0F37AECD-991F-4850-B4AD-B4D3E95DD209}" destId="{7895EDFE-770A-496F-8D57-1E8A22B157A0}" srcOrd="0" destOrd="2" presId="urn:microsoft.com/office/officeart/2005/8/layout/list1"/>
    <dgm:cxn modelId="{137C5025-DEAA-4C6B-9EBE-025C6082B649}" srcId="{B67DEE60-145B-4CA5-9FE9-E676234DCCCA}" destId="{D69BD85D-7613-4755-AED4-7A37AA2A49EA}" srcOrd="1" destOrd="0" parTransId="{CB6B4C08-9024-4CB8-A6AF-E8E538A6561D}" sibTransId="{08ED8E69-C28C-440F-B499-81A4FA46630E}"/>
    <dgm:cxn modelId="{BDB9665F-B0D3-4C03-B4DC-704AF17D030F}" srcId="{B67DEE60-145B-4CA5-9FE9-E676234DCCCA}" destId="{0F37AECD-991F-4850-B4AD-B4D3E95DD209}" srcOrd="2" destOrd="0" parTransId="{EFD42D20-1ACF-4959-AE46-435CF401765B}" sibTransId="{31B42A7C-9B3E-4849-BB6E-C944937C21E2}"/>
    <dgm:cxn modelId="{E7347A65-719B-4D67-B352-35011EDD15A7}" srcId="{344F5EE1-C8E3-4CE7-A4F7-032712FCED57}" destId="{B67DEE60-145B-4CA5-9FE9-E676234DCCCA}" srcOrd="0" destOrd="0" parTransId="{59438402-CB56-4344-ABBB-84F33275CDFB}" sibTransId="{F3C81324-6BA9-4BFC-8430-4335B3CCCE74}"/>
    <dgm:cxn modelId="{A9A3916F-ACDA-40BF-8906-B8C4BBB85371}" type="presOf" srcId="{B67DEE60-145B-4CA5-9FE9-E676234DCCCA}" destId="{4DDD46AA-62B2-4244-B324-6F68D5E3BC3A}" srcOrd="1" destOrd="0" presId="urn:microsoft.com/office/officeart/2005/8/layout/list1"/>
    <dgm:cxn modelId="{23E2AC72-9232-4D9A-A109-65B6312E06F6}" srcId="{344F5EE1-C8E3-4CE7-A4F7-032712FCED57}" destId="{93632182-704F-48AF-A6D6-14C3CEB44725}" srcOrd="1" destOrd="0" parTransId="{C73E1DFD-8A7A-4D81-BBE5-D6AB6892FB9B}" sibTransId="{8E332983-CAAF-407E-8619-4EBBCD2B06C2}"/>
    <dgm:cxn modelId="{3ABA9373-CCB3-4ADC-A2CE-73C1B915CE7D}" srcId="{B67DEE60-145B-4CA5-9FE9-E676234DCCCA}" destId="{EED12603-718F-49C4-B4CD-B918692F686B}" srcOrd="0" destOrd="0" parTransId="{5DE92DD7-0DEB-41C3-816D-ADC34CD88669}" sibTransId="{C8232B9B-D5FD-40FB-90C6-96E03DA6A18A}"/>
    <dgm:cxn modelId="{1AB31AA0-8E2F-4B86-8838-DC93CA6C6F2D}" type="presOf" srcId="{D69BD85D-7613-4755-AED4-7A37AA2A49EA}" destId="{7895EDFE-770A-496F-8D57-1E8A22B157A0}" srcOrd="0" destOrd="1" presId="urn:microsoft.com/office/officeart/2005/8/layout/list1"/>
    <dgm:cxn modelId="{F43630AF-332C-4397-90A4-9AD3E5A535A3}" type="presOf" srcId="{EED12603-718F-49C4-B4CD-B918692F686B}" destId="{7895EDFE-770A-496F-8D57-1E8A22B157A0}" srcOrd="0" destOrd="0" presId="urn:microsoft.com/office/officeart/2005/8/layout/list1"/>
    <dgm:cxn modelId="{AA10CCB9-45ED-4497-AA08-54B1731DC3ED}" type="presOf" srcId="{93632182-704F-48AF-A6D6-14C3CEB44725}" destId="{0B1DCE32-C01E-45B6-B1FE-86D6D83CFEB5}" srcOrd="0" destOrd="0" presId="urn:microsoft.com/office/officeart/2005/8/layout/list1"/>
    <dgm:cxn modelId="{6A10F9BB-1AE8-4CCB-97AA-A58D128893A6}" type="presOf" srcId="{7FC1466C-A797-468A-A2DA-58F0DED6B2EB}" destId="{C22C532A-9730-4EA8-A5D2-6DF7DFD543C8}" srcOrd="0" destOrd="0" presId="urn:microsoft.com/office/officeart/2005/8/layout/list1"/>
    <dgm:cxn modelId="{37005FC6-4E6D-48EE-9D1B-9890C3832390}" type="presOf" srcId="{93632182-704F-48AF-A6D6-14C3CEB44725}" destId="{C73DD3CD-FAE1-4B17-8C62-8126D7E597E5}" srcOrd="1" destOrd="0" presId="urn:microsoft.com/office/officeart/2005/8/layout/list1"/>
    <dgm:cxn modelId="{F44D0AE1-BBB3-4FD6-84A4-868BB910DA2E}" type="presOf" srcId="{B67DEE60-145B-4CA5-9FE9-E676234DCCCA}" destId="{B5D8F5EF-7121-4F32-91E9-C7639F8066AC}" srcOrd="0" destOrd="0" presId="urn:microsoft.com/office/officeart/2005/8/layout/list1"/>
    <dgm:cxn modelId="{411FA704-539E-4DDD-A0DE-746E0A777DC0}" type="presParOf" srcId="{0AAF5DF6-AE3E-4315-9A3A-094CD3607CF9}" destId="{F1F28A74-74D1-4DE3-A473-EACD5D1C65CB}" srcOrd="0" destOrd="0" presId="urn:microsoft.com/office/officeart/2005/8/layout/list1"/>
    <dgm:cxn modelId="{61433682-09BB-4E3A-B070-D976585AA518}" type="presParOf" srcId="{F1F28A74-74D1-4DE3-A473-EACD5D1C65CB}" destId="{B5D8F5EF-7121-4F32-91E9-C7639F8066AC}" srcOrd="0" destOrd="0" presId="urn:microsoft.com/office/officeart/2005/8/layout/list1"/>
    <dgm:cxn modelId="{8DD5D903-E2C3-4F16-8BC2-913D9F4BDF1C}" type="presParOf" srcId="{F1F28A74-74D1-4DE3-A473-EACD5D1C65CB}" destId="{4DDD46AA-62B2-4244-B324-6F68D5E3BC3A}" srcOrd="1" destOrd="0" presId="urn:microsoft.com/office/officeart/2005/8/layout/list1"/>
    <dgm:cxn modelId="{5D14FFC7-6FC5-4374-83AB-DCB67EE0F82A}" type="presParOf" srcId="{0AAF5DF6-AE3E-4315-9A3A-094CD3607CF9}" destId="{6F03837D-2670-4DB7-B1B6-786D163571ED}" srcOrd="1" destOrd="0" presId="urn:microsoft.com/office/officeart/2005/8/layout/list1"/>
    <dgm:cxn modelId="{5F7EEC78-A05F-4FB9-8FA5-4607922DD81F}" type="presParOf" srcId="{0AAF5DF6-AE3E-4315-9A3A-094CD3607CF9}" destId="{7895EDFE-770A-496F-8D57-1E8A22B157A0}" srcOrd="2" destOrd="0" presId="urn:microsoft.com/office/officeart/2005/8/layout/list1"/>
    <dgm:cxn modelId="{4C84E9BD-5527-454D-A3A4-6E08A2EFD4C3}" type="presParOf" srcId="{0AAF5DF6-AE3E-4315-9A3A-094CD3607CF9}" destId="{2425D692-2A1F-4FC5-8135-0289885EC664}" srcOrd="3" destOrd="0" presId="urn:microsoft.com/office/officeart/2005/8/layout/list1"/>
    <dgm:cxn modelId="{05563E44-2FAA-4639-958E-F8B57F86B29B}" type="presParOf" srcId="{0AAF5DF6-AE3E-4315-9A3A-094CD3607CF9}" destId="{0493BC63-CAB2-497A-85F6-77683D237B4E}" srcOrd="4" destOrd="0" presId="urn:microsoft.com/office/officeart/2005/8/layout/list1"/>
    <dgm:cxn modelId="{8E4C102A-B0F1-407B-AB91-74C54DFA5316}" type="presParOf" srcId="{0493BC63-CAB2-497A-85F6-77683D237B4E}" destId="{0B1DCE32-C01E-45B6-B1FE-86D6D83CFEB5}" srcOrd="0" destOrd="0" presId="urn:microsoft.com/office/officeart/2005/8/layout/list1"/>
    <dgm:cxn modelId="{B9449227-FA65-46ED-8956-38FE1746E526}" type="presParOf" srcId="{0493BC63-CAB2-497A-85F6-77683D237B4E}" destId="{C73DD3CD-FAE1-4B17-8C62-8126D7E597E5}" srcOrd="1" destOrd="0" presId="urn:microsoft.com/office/officeart/2005/8/layout/list1"/>
    <dgm:cxn modelId="{AD480DFC-D2EB-4AB5-B501-5B6B283D2072}" type="presParOf" srcId="{0AAF5DF6-AE3E-4315-9A3A-094CD3607CF9}" destId="{BED0DAC9-71C5-4192-9DB0-1BA8C85DA6F4}" srcOrd="5" destOrd="0" presId="urn:microsoft.com/office/officeart/2005/8/layout/list1"/>
    <dgm:cxn modelId="{08CB79DA-789C-4A91-97C7-7C35093D6B66}" type="presParOf" srcId="{0AAF5DF6-AE3E-4315-9A3A-094CD3607CF9}" destId="{C22C532A-9730-4EA8-A5D2-6DF7DFD543C8}"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FB1E1BA5-8698-4649-9E3D-6338D73FC391}">
      <dgm:prSet phldrT="[Text]" custT="1"/>
      <dgm:spPr/>
      <dgm:t>
        <a:bodyPr/>
        <a:lstStyle/>
        <a:p>
          <a:r>
            <a:rPr lang="en-GB" sz="2400" dirty="0"/>
            <a:t>SEC Objectives</a:t>
          </a:r>
        </a:p>
      </dgm:t>
    </dgm:pt>
    <dgm:pt modelId="{B6403656-FE13-4F18-AF88-7A6E95F240A2}" type="parTrans" cxnId="{15EDA896-7635-4ECB-B56C-093B2BA87CB4}">
      <dgm:prSet/>
      <dgm:spPr/>
      <dgm:t>
        <a:bodyPr/>
        <a:lstStyle/>
        <a:p>
          <a:endParaRPr lang="en-GB"/>
        </a:p>
      </dgm:t>
    </dgm:pt>
    <dgm:pt modelId="{47A03BFE-1844-4835-A828-D5BB937D0928}" type="sibTrans" cxnId="{15EDA896-7635-4ECB-B56C-093B2BA87CB4}">
      <dgm:prSet/>
      <dgm:spPr/>
      <dgm:t>
        <a:bodyPr/>
        <a:lstStyle/>
        <a:p>
          <a:endParaRPr lang="en-GB"/>
        </a:p>
      </dgm:t>
    </dgm:pt>
    <dgm:pt modelId="{F638D2B0-C1B6-4D9D-9100-EB175D18C8DB}">
      <dgm:prSet phldrT="[Text]" custT="1"/>
      <dgm:spPr/>
      <dgm:t>
        <a:bodyPr/>
        <a:lstStyle/>
        <a:p>
          <a:r>
            <a:rPr lang="en-GB" sz="2400" dirty="0"/>
            <a:t>Proposer believes this better facilitates SEC Objective (a):</a:t>
          </a:r>
        </a:p>
      </dgm:t>
    </dgm:pt>
    <dgm:pt modelId="{50F05F95-241D-4A06-AAF1-0EBBD1ED7202}" type="parTrans" cxnId="{6D9D16B9-E20F-4BD7-9C53-07836F34071F}">
      <dgm:prSet/>
      <dgm:spPr/>
      <dgm:t>
        <a:bodyPr/>
        <a:lstStyle/>
        <a:p>
          <a:endParaRPr lang="en-GB"/>
        </a:p>
      </dgm:t>
    </dgm:pt>
    <dgm:pt modelId="{5002B83A-2931-4B80-9D55-B7FA035EAF67}" type="sibTrans" cxnId="{6D9D16B9-E20F-4BD7-9C53-07836F34071F}">
      <dgm:prSet/>
      <dgm:spPr/>
      <dgm:t>
        <a:bodyPr/>
        <a:lstStyle/>
        <a:p>
          <a:endParaRPr lang="en-GB"/>
        </a:p>
      </dgm:t>
    </dgm:pt>
    <dgm:pt modelId="{0E6F70B2-1197-43E4-8C27-7CD24C7A4253}">
      <dgm:prSet phldrT="[Text]" custT="1"/>
      <dgm:spPr/>
      <dgm:t>
        <a:bodyPr/>
        <a:lstStyle/>
        <a:p>
          <a:r>
            <a:rPr lang="en-GB" sz="2400" dirty="0"/>
            <a:t>Implementation approach</a:t>
          </a:r>
        </a:p>
      </dgm:t>
    </dgm:pt>
    <dgm:pt modelId="{FC6C73A9-5253-4F89-A61F-53C78949C2E6}" type="parTrans" cxnId="{A2E4282F-931F-4163-9209-37B45CEB648C}">
      <dgm:prSet/>
      <dgm:spPr/>
      <dgm:t>
        <a:bodyPr/>
        <a:lstStyle/>
        <a:p>
          <a:endParaRPr lang="en-GB"/>
        </a:p>
      </dgm:t>
    </dgm:pt>
    <dgm:pt modelId="{64BBC3BF-D1E3-4FF5-A92D-4F581489A5CE}" type="sibTrans" cxnId="{A2E4282F-931F-4163-9209-37B45CEB648C}">
      <dgm:prSet/>
      <dgm:spPr/>
      <dgm:t>
        <a:bodyPr/>
        <a:lstStyle/>
        <a:p>
          <a:endParaRPr lang="en-GB"/>
        </a:p>
      </dgm:t>
    </dgm:pt>
    <dgm:pt modelId="{53937CAF-065C-48DE-AD83-EACF9EB54AA8}">
      <dgm:prSet phldrT="[Text]" custT="1"/>
      <dgm:spPr/>
      <dgm:t>
        <a:bodyPr/>
        <a:lstStyle/>
        <a:p>
          <a:r>
            <a:rPr lang="en-GB" sz="2400" dirty="0"/>
            <a:t>Targeting the November 2022 SEC Release</a:t>
          </a:r>
        </a:p>
      </dgm:t>
    </dgm:pt>
    <dgm:pt modelId="{ECD4C597-C348-44EE-88C2-F21EB0DDE0C5}" type="parTrans" cxnId="{C798D732-6066-48B1-83C3-89EFFC6E0E8E}">
      <dgm:prSet/>
      <dgm:spPr/>
      <dgm:t>
        <a:bodyPr/>
        <a:lstStyle/>
        <a:p>
          <a:endParaRPr lang="en-GB"/>
        </a:p>
      </dgm:t>
    </dgm:pt>
    <dgm:pt modelId="{4650B15A-5F92-482C-87E6-3A2AC98A2B63}" type="sibTrans" cxnId="{C798D732-6066-48B1-83C3-89EFFC6E0E8E}">
      <dgm:prSet/>
      <dgm:spPr/>
      <dgm:t>
        <a:bodyPr/>
        <a:lstStyle/>
        <a:p>
          <a:endParaRPr lang="en-GB"/>
        </a:p>
      </dgm:t>
    </dgm:pt>
    <dgm:pt modelId="{F9CEA2B3-81FA-43BD-B795-9FCABA4A408F}">
      <dgm:prSet phldrT="[Text]" custT="1"/>
      <dgm:spPr/>
      <dgm:t>
        <a:bodyPr/>
        <a:lstStyle/>
        <a:p>
          <a:r>
            <a:rPr lang="en-GB" sz="2400" i="1" dirty="0"/>
            <a:t> To facilitate the efficient provision, installation, and operation, as well as interoperability, of Smart Metering Systems at Energy Consumers’ premises within Great Britain</a:t>
          </a:r>
        </a:p>
      </dgm:t>
    </dgm:pt>
    <dgm:pt modelId="{71D462A2-FE76-45A2-937D-CB636176D170}" type="parTrans" cxnId="{84AAAA7B-A110-4EB6-AD9D-79AE536F6B64}">
      <dgm:prSet/>
      <dgm:spPr/>
      <dgm:t>
        <a:bodyPr/>
        <a:lstStyle/>
        <a:p>
          <a:endParaRPr lang="en-GB"/>
        </a:p>
      </dgm:t>
    </dgm:pt>
    <dgm:pt modelId="{201BA4BD-7ABD-44C0-9C2A-EBE1D3D84D7F}" type="sibTrans" cxnId="{84AAAA7B-A110-4EB6-AD9D-79AE536F6B64}">
      <dgm:prSet/>
      <dgm:spPr/>
      <dgm:t>
        <a:bodyPr/>
        <a:lstStyle/>
        <a:p>
          <a:endParaRPr lang="en-GB"/>
        </a:p>
      </dgm:t>
    </dgm:pt>
    <dgm:pt modelId="{9280B46B-D30F-4F18-B1E6-2E11C232AF36}">
      <dgm:prSet phldrT="[Text]" custT="1"/>
      <dgm:spPr/>
      <dgm:t>
        <a:bodyPr/>
        <a:lstStyle/>
        <a:p>
          <a:endParaRPr lang="en-GB" sz="2400" dirty="0"/>
        </a:p>
      </dgm:t>
    </dgm:pt>
    <dgm:pt modelId="{DA6E4DF2-FCC4-4F4C-B8A2-F969F5301E19}" type="parTrans" cxnId="{13C9D74C-3B55-439C-8A3E-2FA193F9631A}">
      <dgm:prSet/>
      <dgm:spPr/>
      <dgm:t>
        <a:bodyPr/>
        <a:lstStyle/>
        <a:p>
          <a:endParaRPr lang="en-GB"/>
        </a:p>
      </dgm:t>
    </dgm:pt>
    <dgm:pt modelId="{3FC66A5F-C1AF-4F0D-8379-3D9F184E0D20}" type="sibTrans" cxnId="{13C9D74C-3B55-439C-8A3E-2FA193F9631A}">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BC575104-61C5-44FB-8097-16802251B28C}" type="pres">
      <dgm:prSet presAssocID="{FB1E1BA5-8698-4649-9E3D-6338D73FC391}" presName="parentLin" presStyleCnt="0"/>
      <dgm:spPr/>
    </dgm:pt>
    <dgm:pt modelId="{52A50054-048D-4AD7-BFB5-DA2D5DAE568A}" type="pres">
      <dgm:prSet presAssocID="{FB1E1BA5-8698-4649-9E3D-6338D73FC391}" presName="parentLeftMargin" presStyleLbl="node1" presStyleIdx="0" presStyleCnt="2"/>
      <dgm:spPr/>
    </dgm:pt>
    <dgm:pt modelId="{94F2B2AD-A4ED-45FE-B937-B37DBBBD7F23}" type="pres">
      <dgm:prSet presAssocID="{FB1E1BA5-8698-4649-9E3D-6338D73FC391}" presName="parentText" presStyleLbl="node1" presStyleIdx="0" presStyleCnt="2">
        <dgm:presLayoutVars>
          <dgm:chMax val="0"/>
          <dgm:bulletEnabled val="1"/>
        </dgm:presLayoutVars>
      </dgm:prSet>
      <dgm:spPr/>
    </dgm:pt>
    <dgm:pt modelId="{B0463848-422E-4C32-BDB5-EA579B27A716}" type="pres">
      <dgm:prSet presAssocID="{FB1E1BA5-8698-4649-9E3D-6338D73FC391}" presName="negativeSpace" presStyleCnt="0"/>
      <dgm:spPr/>
    </dgm:pt>
    <dgm:pt modelId="{33601C18-B0CF-4676-8DE0-A986F01EA264}" type="pres">
      <dgm:prSet presAssocID="{FB1E1BA5-8698-4649-9E3D-6338D73FC391}" presName="childText" presStyleLbl="conFgAcc1" presStyleIdx="0" presStyleCnt="2">
        <dgm:presLayoutVars>
          <dgm:bulletEnabled val="1"/>
        </dgm:presLayoutVars>
      </dgm:prSet>
      <dgm:spPr/>
    </dgm:pt>
    <dgm:pt modelId="{D452F6DD-34E1-4D1A-AE97-E8EB07AFFD38}" type="pres">
      <dgm:prSet presAssocID="{47A03BFE-1844-4835-A828-D5BB937D0928}" presName="spaceBetweenRectangles" presStyleCnt="0"/>
      <dgm:spPr/>
    </dgm:pt>
    <dgm:pt modelId="{AB97DF84-701B-4254-8DD0-ADA7CCFEDC1A}" type="pres">
      <dgm:prSet presAssocID="{0E6F70B2-1197-43E4-8C27-7CD24C7A4253}" presName="parentLin" presStyleCnt="0"/>
      <dgm:spPr/>
    </dgm:pt>
    <dgm:pt modelId="{F1B6EE87-0435-4902-B58A-CF25D72663F9}" type="pres">
      <dgm:prSet presAssocID="{0E6F70B2-1197-43E4-8C27-7CD24C7A4253}" presName="parentLeftMargin" presStyleLbl="node1" presStyleIdx="0" presStyleCnt="2"/>
      <dgm:spPr/>
    </dgm:pt>
    <dgm:pt modelId="{F31A82B4-3B1E-41F4-9387-C5C833D21D7A}" type="pres">
      <dgm:prSet presAssocID="{0E6F70B2-1197-43E4-8C27-7CD24C7A4253}" presName="parentText" presStyleLbl="node1" presStyleIdx="1" presStyleCnt="2">
        <dgm:presLayoutVars>
          <dgm:chMax val="0"/>
          <dgm:bulletEnabled val="1"/>
        </dgm:presLayoutVars>
      </dgm:prSet>
      <dgm:spPr/>
    </dgm:pt>
    <dgm:pt modelId="{F303168A-13D8-4D9A-8699-2C24C65335AD}" type="pres">
      <dgm:prSet presAssocID="{0E6F70B2-1197-43E4-8C27-7CD24C7A4253}" presName="negativeSpace" presStyleCnt="0"/>
      <dgm:spPr/>
    </dgm:pt>
    <dgm:pt modelId="{02B8F515-AE49-4910-931B-373569D5C52B}" type="pres">
      <dgm:prSet presAssocID="{0E6F70B2-1197-43E4-8C27-7CD24C7A4253}" presName="childText" presStyleLbl="conFgAcc1" presStyleIdx="1" presStyleCnt="2" custLinFactNeighborX="-718" custLinFactNeighborY="12504">
        <dgm:presLayoutVars>
          <dgm:bulletEnabled val="1"/>
        </dgm:presLayoutVars>
      </dgm:prSet>
      <dgm:spPr/>
    </dgm:pt>
  </dgm:ptLst>
  <dgm:cxnLst>
    <dgm:cxn modelId="{CE64920E-7B4F-403B-B88B-1B5095A5682C}" type="presOf" srcId="{344F5EE1-C8E3-4CE7-A4F7-032712FCED57}" destId="{0AAF5DF6-AE3E-4315-9A3A-094CD3607CF9}" srcOrd="0" destOrd="0" presId="urn:microsoft.com/office/officeart/2005/8/layout/list1"/>
    <dgm:cxn modelId="{1DB9941F-139E-4AD6-88EC-7D9572B97473}" type="presOf" srcId="{FB1E1BA5-8698-4649-9E3D-6338D73FC391}" destId="{52A50054-048D-4AD7-BFB5-DA2D5DAE568A}" srcOrd="0" destOrd="0" presId="urn:microsoft.com/office/officeart/2005/8/layout/list1"/>
    <dgm:cxn modelId="{A2E4282F-931F-4163-9209-37B45CEB648C}" srcId="{344F5EE1-C8E3-4CE7-A4F7-032712FCED57}" destId="{0E6F70B2-1197-43E4-8C27-7CD24C7A4253}" srcOrd="1" destOrd="0" parTransId="{FC6C73A9-5253-4F89-A61F-53C78949C2E6}" sibTransId="{64BBC3BF-D1E3-4FF5-A92D-4F581489A5CE}"/>
    <dgm:cxn modelId="{C798D732-6066-48B1-83C3-89EFFC6E0E8E}" srcId="{0E6F70B2-1197-43E4-8C27-7CD24C7A4253}" destId="{53937CAF-065C-48DE-AD83-EACF9EB54AA8}" srcOrd="0" destOrd="0" parTransId="{ECD4C597-C348-44EE-88C2-F21EB0DDE0C5}" sibTransId="{4650B15A-5F92-482C-87E6-3A2AC98A2B63}"/>
    <dgm:cxn modelId="{2DF5403B-911C-4B36-A740-F10FFD67C2CD}" type="presOf" srcId="{FB1E1BA5-8698-4649-9E3D-6338D73FC391}" destId="{94F2B2AD-A4ED-45FE-B937-B37DBBBD7F23}" srcOrd="1" destOrd="0" presId="urn:microsoft.com/office/officeart/2005/8/layout/list1"/>
    <dgm:cxn modelId="{13C9D74C-3B55-439C-8A3E-2FA193F9631A}" srcId="{0E6F70B2-1197-43E4-8C27-7CD24C7A4253}" destId="{9280B46B-D30F-4F18-B1E6-2E11C232AF36}" srcOrd="1" destOrd="0" parTransId="{DA6E4DF2-FCC4-4F4C-B8A2-F969F5301E19}" sibTransId="{3FC66A5F-C1AF-4F0D-8379-3D9F184E0D20}"/>
    <dgm:cxn modelId="{2252DD78-4216-45A9-99CF-193A543E32BF}" type="presOf" srcId="{F638D2B0-C1B6-4D9D-9100-EB175D18C8DB}" destId="{33601C18-B0CF-4676-8DE0-A986F01EA264}" srcOrd="0" destOrd="0" presId="urn:microsoft.com/office/officeart/2005/8/layout/list1"/>
    <dgm:cxn modelId="{52D45579-5916-4CAF-9CEE-49CA9ABFB7D9}" type="presOf" srcId="{0E6F70B2-1197-43E4-8C27-7CD24C7A4253}" destId="{F1B6EE87-0435-4902-B58A-CF25D72663F9}" srcOrd="0" destOrd="0" presId="urn:microsoft.com/office/officeart/2005/8/layout/list1"/>
    <dgm:cxn modelId="{84AAAA7B-A110-4EB6-AD9D-79AE536F6B64}" srcId="{F638D2B0-C1B6-4D9D-9100-EB175D18C8DB}" destId="{F9CEA2B3-81FA-43BD-B795-9FCABA4A408F}" srcOrd="0" destOrd="0" parTransId="{71D462A2-FE76-45A2-937D-CB636176D170}" sibTransId="{201BA4BD-7ABD-44C0-9C2A-EBE1D3D84D7F}"/>
    <dgm:cxn modelId="{15EDA896-7635-4ECB-B56C-093B2BA87CB4}" srcId="{344F5EE1-C8E3-4CE7-A4F7-032712FCED57}" destId="{FB1E1BA5-8698-4649-9E3D-6338D73FC391}" srcOrd="0" destOrd="0" parTransId="{B6403656-FE13-4F18-AF88-7A6E95F240A2}" sibTransId="{47A03BFE-1844-4835-A828-D5BB937D0928}"/>
    <dgm:cxn modelId="{2F2C5AA7-F779-46C2-9539-7A473F58B177}" type="presOf" srcId="{53937CAF-065C-48DE-AD83-EACF9EB54AA8}" destId="{02B8F515-AE49-4910-931B-373569D5C52B}" srcOrd="0" destOrd="0" presId="urn:microsoft.com/office/officeart/2005/8/layout/list1"/>
    <dgm:cxn modelId="{6D9D16B9-E20F-4BD7-9C53-07836F34071F}" srcId="{FB1E1BA5-8698-4649-9E3D-6338D73FC391}" destId="{F638D2B0-C1B6-4D9D-9100-EB175D18C8DB}" srcOrd="0" destOrd="0" parTransId="{50F05F95-241D-4A06-AAF1-0EBBD1ED7202}" sibTransId="{5002B83A-2931-4B80-9D55-B7FA035EAF67}"/>
    <dgm:cxn modelId="{DAA1E2D3-939C-462F-B533-17BA8F1FE3F2}" type="presOf" srcId="{F9CEA2B3-81FA-43BD-B795-9FCABA4A408F}" destId="{33601C18-B0CF-4676-8DE0-A986F01EA264}" srcOrd="0" destOrd="1" presId="urn:microsoft.com/office/officeart/2005/8/layout/list1"/>
    <dgm:cxn modelId="{D9456FDA-1B08-4085-B563-2237B92CEBE1}" type="presOf" srcId="{0E6F70B2-1197-43E4-8C27-7CD24C7A4253}" destId="{F31A82B4-3B1E-41F4-9387-C5C833D21D7A}" srcOrd="1" destOrd="0" presId="urn:microsoft.com/office/officeart/2005/8/layout/list1"/>
    <dgm:cxn modelId="{6ED7E7E6-041F-451C-B44E-346515F32A0D}" type="presOf" srcId="{9280B46B-D30F-4F18-B1E6-2E11C232AF36}" destId="{02B8F515-AE49-4910-931B-373569D5C52B}" srcOrd="0" destOrd="1" presId="urn:microsoft.com/office/officeart/2005/8/layout/list1"/>
    <dgm:cxn modelId="{E2FD1F87-A0C3-4035-B4A2-3691275C74F7}" type="presParOf" srcId="{0AAF5DF6-AE3E-4315-9A3A-094CD3607CF9}" destId="{BC575104-61C5-44FB-8097-16802251B28C}" srcOrd="0" destOrd="0" presId="urn:microsoft.com/office/officeart/2005/8/layout/list1"/>
    <dgm:cxn modelId="{59C5B961-202B-473B-86F6-113D2E1DA36D}" type="presParOf" srcId="{BC575104-61C5-44FB-8097-16802251B28C}" destId="{52A50054-048D-4AD7-BFB5-DA2D5DAE568A}" srcOrd="0" destOrd="0" presId="urn:microsoft.com/office/officeart/2005/8/layout/list1"/>
    <dgm:cxn modelId="{C4C0B071-1296-4AF0-98DC-02B2978F4935}" type="presParOf" srcId="{BC575104-61C5-44FB-8097-16802251B28C}" destId="{94F2B2AD-A4ED-45FE-B937-B37DBBBD7F23}" srcOrd="1" destOrd="0" presId="urn:microsoft.com/office/officeart/2005/8/layout/list1"/>
    <dgm:cxn modelId="{FB7838E1-1A56-4379-BAEE-3A1E6B026A73}" type="presParOf" srcId="{0AAF5DF6-AE3E-4315-9A3A-094CD3607CF9}" destId="{B0463848-422E-4C32-BDB5-EA579B27A716}" srcOrd="1" destOrd="0" presId="urn:microsoft.com/office/officeart/2005/8/layout/list1"/>
    <dgm:cxn modelId="{A4E5C21B-614E-4CB3-85A2-ADD97AC572C6}" type="presParOf" srcId="{0AAF5DF6-AE3E-4315-9A3A-094CD3607CF9}" destId="{33601C18-B0CF-4676-8DE0-A986F01EA264}" srcOrd="2" destOrd="0" presId="urn:microsoft.com/office/officeart/2005/8/layout/list1"/>
    <dgm:cxn modelId="{39CF6A1E-8772-41EC-B490-72C5ABA33F53}" type="presParOf" srcId="{0AAF5DF6-AE3E-4315-9A3A-094CD3607CF9}" destId="{D452F6DD-34E1-4D1A-AE97-E8EB07AFFD38}" srcOrd="3" destOrd="0" presId="urn:microsoft.com/office/officeart/2005/8/layout/list1"/>
    <dgm:cxn modelId="{1F63E3BC-84BC-48DF-B223-0251418D7E9B}" type="presParOf" srcId="{0AAF5DF6-AE3E-4315-9A3A-094CD3607CF9}" destId="{AB97DF84-701B-4254-8DD0-ADA7CCFEDC1A}" srcOrd="4" destOrd="0" presId="urn:microsoft.com/office/officeart/2005/8/layout/list1"/>
    <dgm:cxn modelId="{EBA6FC19-7EC4-4FD1-A979-05AFEF69DB72}" type="presParOf" srcId="{AB97DF84-701B-4254-8DD0-ADA7CCFEDC1A}" destId="{F1B6EE87-0435-4902-B58A-CF25D72663F9}" srcOrd="0" destOrd="0" presId="urn:microsoft.com/office/officeart/2005/8/layout/list1"/>
    <dgm:cxn modelId="{A200228D-BC57-47CF-9C14-BD7BDA98FF36}" type="presParOf" srcId="{AB97DF84-701B-4254-8DD0-ADA7CCFEDC1A}" destId="{F31A82B4-3B1E-41F4-9387-C5C833D21D7A}" srcOrd="1" destOrd="0" presId="urn:microsoft.com/office/officeart/2005/8/layout/list1"/>
    <dgm:cxn modelId="{F57CAE0F-63A6-46E9-B54E-84371478080A}" type="presParOf" srcId="{0AAF5DF6-AE3E-4315-9A3A-094CD3607CF9}" destId="{F303168A-13D8-4D9A-8699-2C24C65335AD}" srcOrd="5" destOrd="0" presId="urn:microsoft.com/office/officeart/2005/8/layout/list1"/>
    <dgm:cxn modelId="{7C6A5619-E2FB-4454-9932-2A60F7074EFB}" type="presParOf" srcId="{0AAF5DF6-AE3E-4315-9A3A-094CD3607CF9}" destId="{02B8F515-AE49-4910-931B-373569D5C52B}"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dirty="0"/>
            <a:t>Does the business case justify these costs? </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0DF01AB0-CA95-49ED-A005-8619F10823FD}">
      <dgm:prSet phldrT="[Text]"/>
      <dgm:spPr/>
      <dgm:t>
        <a:bodyPr/>
        <a:lstStyle/>
        <a:p>
          <a:r>
            <a:rPr lang="en-GB" dirty="0"/>
            <a:t>Do you agree the modification is ready to proceed to the Change Sub-Committee? </a:t>
          </a:r>
        </a:p>
      </dgm:t>
    </dgm:pt>
    <dgm:pt modelId="{D6E8EEF1-0AD7-4851-9FE5-C23D07B75919}" type="parTrans" cxnId="{CC2DBACF-776D-4581-84FD-C67ED53D4C79}">
      <dgm:prSet/>
      <dgm:spPr/>
      <dgm:t>
        <a:bodyPr/>
        <a:lstStyle/>
        <a:p>
          <a:endParaRPr lang="en-GB"/>
        </a:p>
      </dgm:t>
    </dgm:pt>
    <dgm:pt modelId="{D82E0AF7-41B2-4824-BAE2-7C1A90475FF9}" type="sibTrans" cxnId="{CC2DBACF-776D-4581-84FD-C67ED53D4C79}">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717CF61F-82FB-46BA-BC0A-B59B5F427086}" type="pres">
      <dgm:prSet presAssocID="{344F5EE1-C8E3-4CE7-A4F7-032712FCED57}" presName="TwoNodes_1" presStyleLbl="node1" presStyleIdx="0" presStyleCnt="2">
        <dgm:presLayoutVars>
          <dgm:bulletEnabled val="1"/>
        </dgm:presLayoutVars>
      </dgm:prSet>
      <dgm:spPr/>
    </dgm:pt>
    <dgm:pt modelId="{24B0B04B-15EF-41C1-9973-62970BC201FD}" type="pres">
      <dgm:prSet presAssocID="{344F5EE1-C8E3-4CE7-A4F7-032712FCED57}" presName="TwoNodes_2" presStyleLbl="node1" presStyleIdx="1" presStyleCnt="2">
        <dgm:presLayoutVars>
          <dgm:bulletEnabled val="1"/>
        </dgm:presLayoutVars>
      </dgm:prSet>
      <dgm:spPr/>
    </dgm:pt>
    <dgm:pt modelId="{3F57DB9E-C82B-416A-B182-ACC3FB3C5F55}" type="pres">
      <dgm:prSet presAssocID="{344F5EE1-C8E3-4CE7-A4F7-032712FCED57}" presName="TwoConn_1-2" presStyleLbl="fgAccFollowNode1" presStyleIdx="0" presStyleCnt="1">
        <dgm:presLayoutVars>
          <dgm:bulletEnabled val="1"/>
        </dgm:presLayoutVars>
      </dgm:prSet>
      <dgm:spPr/>
    </dgm:pt>
    <dgm:pt modelId="{6443BEC1-7541-4896-BE1C-4A3E53929F0A}" type="pres">
      <dgm:prSet presAssocID="{344F5EE1-C8E3-4CE7-A4F7-032712FCED57}" presName="TwoNodes_1_text" presStyleLbl="node1" presStyleIdx="1" presStyleCnt="2">
        <dgm:presLayoutVars>
          <dgm:bulletEnabled val="1"/>
        </dgm:presLayoutVars>
      </dgm:prSet>
      <dgm:spPr/>
    </dgm:pt>
    <dgm:pt modelId="{25CC424E-A749-471D-8D0C-E0024EAA431F}" type="pres">
      <dgm:prSet presAssocID="{344F5EE1-C8E3-4CE7-A4F7-032712FCED57}" presName="TwoNodes_2_text" presStyleLbl="node1" presStyleIdx="1" presStyleCnt="2">
        <dgm:presLayoutVars>
          <dgm:bulletEnabled val="1"/>
        </dgm:presLayoutVars>
      </dgm:prSet>
      <dgm:spPr/>
    </dgm:pt>
  </dgm:ptLst>
  <dgm:cxnLst>
    <dgm:cxn modelId="{9E0B6B44-DD57-4297-83A2-EFEA17E37143}" type="presOf" srcId="{0DF01AB0-CA95-49ED-A005-8619F10823FD}" destId="{25CC424E-A749-471D-8D0C-E0024EAA431F}" srcOrd="1" destOrd="0" presId="urn:microsoft.com/office/officeart/2005/8/layout/vProcess5"/>
    <dgm:cxn modelId="{D7449154-264A-41D4-AA3F-3AD66CA9FF22}" type="presOf" srcId="{DCD754E8-9C87-45A1-9EF9-82E9077AB327}" destId="{3F57DB9E-C82B-416A-B182-ACC3FB3C5F55}" srcOrd="0" destOrd="0" presId="urn:microsoft.com/office/officeart/2005/8/layout/vProcess5"/>
    <dgm:cxn modelId="{2BC0DCB5-8175-4889-85FE-FDE4194381C8}" srcId="{344F5EE1-C8E3-4CE7-A4F7-032712FCED57}" destId="{361A408C-7AAD-42C8-BEAC-42E1257872C6}" srcOrd="0" destOrd="0" parTransId="{078E5AC1-C7C0-449F-8E19-184C85275BFE}" sibTransId="{DCD754E8-9C87-45A1-9EF9-82E9077AB327}"/>
    <dgm:cxn modelId="{F198C4C8-44DB-46F0-B45D-17A5B6E4ED4E}" type="presOf" srcId="{344F5EE1-C8E3-4CE7-A4F7-032712FCED57}" destId="{9B76699A-F721-412D-935D-EC7AB0355F94}" srcOrd="0" destOrd="0" presId="urn:microsoft.com/office/officeart/2005/8/layout/vProcess5"/>
    <dgm:cxn modelId="{CC2DBACF-776D-4581-84FD-C67ED53D4C79}" srcId="{344F5EE1-C8E3-4CE7-A4F7-032712FCED57}" destId="{0DF01AB0-CA95-49ED-A005-8619F10823FD}" srcOrd="1" destOrd="0" parTransId="{D6E8EEF1-0AD7-4851-9FE5-C23D07B75919}" sibTransId="{D82E0AF7-41B2-4824-BAE2-7C1A90475FF9}"/>
    <dgm:cxn modelId="{651D09D6-FC51-4951-B4E0-4C8A8B8481B3}" type="presOf" srcId="{361A408C-7AAD-42C8-BEAC-42E1257872C6}" destId="{717CF61F-82FB-46BA-BC0A-B59B5F427086}" srcOrd="0" destOrd="0" presId="urn:microsoft.com/office/officeart/2005/8/layout/vProcess5"/>
    <dgm:cxn modelId="{F79C48E4-8A3E-41B8-B82A-8F6D884CE27F}" type="presOf" srcId="{361A408C-7AAD-42C8-BEAC-42E1257872C6}" destId="{6443BEC1-7541-4896-BE1C-4A3E53929F0A}" srcOrd="1" destOrd="0" presId="urn:microsoft.com/office/officeart/2005/8/layout/vProcess5"/>
    <dgm:cxn modelId="{DCA11FFD-6B03-4CD0-B578-82C7F262F82B}" type="presOf" srcId="{0DF01AB0-CA95-49ED-A005-8619F10823FD}" destId="{24B0B04B-15EF-41C1-9973-62970BC201FD}" srcOrd="0" destOrd="0" presId="urn:microsoft.com/office/officeart/2005/8/layout/vProcess5"/>
    <dgm:cxn modelId="{B4512292-E5F0-4F2A-8D4A-CB2BE8481A44}" type="presParOf" srcId="{9B76699A-F721-412D-935D-EC7AB0355F94}" destId="{8DD529C4-5E8C-4C2C-8126-66CC3D4313C6}" srcOrd="0" destOrd="0" presId="urn:microsoft.com/office/officeart/2005/8/layout/vProcess5"/>
    <dgm:cxn modelId="{CE081955-D092-41DE-A7F9-E10782C35095}" type="presParOf" srcId="{9B76699A-F721-412D-935D-EC7AB0355F94}" destId="{717CF61F-82FB-46BA-BC0A-B59B5F427086}" srcOrd="1" destOrd="0" presId="urn:microsoft.com/office/officeart/2005/8/layout/vProcess5"/>
    <dgm:cxn modelId="{5F46F654-44D6-44CE-B55B-405034C11F74}" type="presParOf" srcId="{9B76699A-F721-412D-935D-EC7AB0355F94}" destId="{24B0B04B-15EF-41C1-9973-62970BC201FD}" srcOrd="2" destOrd="0" presId="urn:microsoft.com/office/officeart/2005/8/layout/vProcess5"/>
    <dgm:cxn modelId="{1B7D64A8-289B-4204-BB9B-470A9DEAE3E3}" type="presParOf" srcId="{9B76699A-F721-412D-935D-EC7AB0355F94}" destId="{3F57DB9E-C82B-416A-B182-ACC3FB3C5F55}" srcOrd="3" destOrd="0" presId="urn:microsoft.com/office/officeart/2005/8/layout/vProcess5"/>
    <dgm:cxn modelId="{25E155EF-0074-46FF-A312-30536B3263C6}" type="presParOf" srcId="{9B76699A-F721-412D-935D-EC7AB0355F94}" destId="{6443BEC1-7541-4896-BE1C-4A3E53929F0A}" srcOrd="4" destOrd="0" presId="urn:microsoft.com/office/officeart/2005/8/layout/vProcess5"/>
    <dgm:cxn modelId="{D48E8C86-6520-40E3-95AD-767537458F5D}" type="presParOf" srcId="{9B76699A-F721-412D-935D-EC7AB0355F94}" destId="{25CC424E-A749-471D-8D0C-E0024EAA431F}"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dirty="0"/>
            <a:t>Change Sub-Committee review final Modification Report (15 Mar)</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D7169A66-3EF0-4F30-A52F-713158CE3465}">
      <dgm:prSet phldrT="[Text]"/>
      <dgm:spPr/>
      <dgm:t>
        <a:bodyPr/>
        <a:lstStyle/>
        <a:p>
          <a:r>
            <a:rPr lang="en-GB" dirty="0"/>
            <a:t>Modification Report Consultation (16 Mar – 6 Apr)</a:t>
          </a:r>
        </a:p>
      </dgm:t>
    </dgm:pt>
    <dgm:pt modelId="{C9138CC6-EACB-4AE1-AB2B-8C651F0F2CE4}" type="parTrans" cxnId="{7642C3BE-0F0D-4347-9415-EFD140D22F85}">
      <dgm:prSet/>
      <dgm:spPr/>
      <dgm:t>
        <a:bodyPr/>
        <a:lstStyle/>
        <a:p>
          <a:endParaRPr lang="en-GB"/>
        </a:p>
      </dgm:t>
    </dgm:pt>
    <dgm:pt modelId="{6EA00537-08E1-438A-8135-9F6B1DEBD7F3}" type="sibTrans" cxnId="{7642C3BE-0F0D-4347-9415-EFD140D22F85}">
      <dgm:prSet/>
      <dgm:spPr/>
      <dgm:t>
        <a:bodyPr/>
        <a:lstStyle/>
        <a:p>
          <a:endParaRPr lang="en-GB"/>
        </a:p>
      </dgm:t>
    </dgm:pt>
    <dgm:pt modelId="{98135F1F-7F0B-4C2C-83E7-DBF86107A1BA}">
      <dgm:prSet phldrT="[Text]"/>
      <dgm:spPr/>
      <dgm:t>
        <a:bodyPr/>
        <a:lstStyle/>
        <a:p>
          <a:r>
            <a:rPr lang="en-GB" dirty="0"/>
            <a:t>Change Board vote (20 Apr)</a:t>
          </a:r>
        </a:p>
      </dgm:t>
    </dgm:pt>
    <dgm:pt modelId="{FCCD7721-5D33-4774-BC6F-82187EC44C16}" type="parTrans" cxnId="{A173BA16-F2CE-4BD0-9B35-1DE58075A006}">
      <dgm:prSet/>
      <dgm:spPr/>
      <dgm:t>
        <a:bodyPr/>
        <a:lstStyle/>
        <a:p>
          <a:endParaRPr lang="en-GB"/>
        </a:p>
      </dgm:t>
    </dgm:pt>
    <dgm:pt modelId="{A577281F-1E08-4E65-BD3F-A1ABBD133282}" type="sibTrans" cxnId="{A173BA16-F2CE-4BD0-9B35-1DE58075A006}">
      <dgm:prSet/>
      <dgm:spPr/>
      <dgm:t>
        <a:bodyPr/>
        <a:lstStyle/>
        <a:p>
          <a:endParaRPr lang="en-GB"/>
        </a:p>
      </dgm:t>
    </dgm:pt>
    <dgm:pt modelId="{078575EF-8AA8-41DC-9D4C-B3A372C2863E}">
      <dgm:prSet phldrT="[Text]"/>
      <dgm:spPr/>
      <dgm:t>
        <a:bodyPr/>
        <a:lstStyle/>
        <a:p>
          <a:r>
            <a:rPr lang="en-GB" dirty="0"/>
            <a:t>TABASC review Impact Assessment (3 Mar)</a:t>
          </a:r>
        </a:p>
      </dgm:t>
    </dgm:pt>
    <dgm:pt modelId="{42DBB0FE-FA18-486F-924B-5A0665B176B1}" type="parTrans" cxnId="{3A28E1F4-262D-4F74-AEDA-5DCAEFC628D8}">
      <dgm:prSet/>
      <dgm:spPr/>
      <dgm:t>
        <a:bodyPr/>
        <a:lstStyle/>
        <a:p>
          <a:endParaRPr lang="en-GB"/>
        </a:p>
      </dgm:t>
    </dgm:pt>
    <dgm:pt modelId="{7BD238B3-6B07-437B-A720-BB2479F87A8F}" type="sibTrans" cxnId="{3A28E1F4-262D-4F74-AEDA-5DCAEFC628D8}">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3B906F4E-DEED-4C4F-B64D-A278436702FE}" type="pres">
      <dgm:prSet presAssocID="{344F5EE1-C8E3-4CE7-A4F7-032712FCED57}" presName="FourNodes_1" presStyleLbl="node1" presStyleIdx="0" presStyleCnt="4">
        <dgm:presLayoutVars>
          <dgm:bulletEnabled val="1"/>
        </dgm:presLayoutVars>
      </dgm:prSet>
      <dgm:spPr/>
    </dgm:pt>
    <dgm:pt modelId="{E3232B18-D801-4B56-8EED-F3969AD6CBB0}" type="pres">
      <dgm:prSet presAssocID="{344F5EE1-C8E3-4CE7-A4F7-032712FCED57}" presName="FourNodes_2" presStyleLbl="node1" presStyleIdx="1" presStyleCnt="4">
        <dgm:presLayoutVars>
          <dgm:bulletEnabled val="1"/>
        </dgm:presLayoutVars>
      </dgm:prSet>
      <dgm:spPr/>
    </dgm:pt>
    <dgm:pt modelId="{5295E6EA-4BC0-41FA-89D1-82339B2DB388}" type="pres">
      <dgm:prSet presAssocID="{344F5EE1-C8E3-4CE7-A4F7-032712FCED57}" presName="FourNodes_3" presStyleLbl="node1" presStyleIdx="2" presStyleCnt="4">
        <dgm:presLayoutVars>
          <dgm:bulletEnabled val="1"/>
        </dgm:presLayoutVars>
      </dgm:prSet>
      <dgm:spPr/>
    </dgm:pt>
    <dgm:pt modelId="{7ECFF7F4-2FD8-45A0-BF7F-93CD12B1CAA8}" type="pres">
      <dgm:prSet presAssocID="{344F5EE1-C8E3-4CE7-A4F7-032712FCED57}" presName="FourNodes_4" presStyleLbl="node1" presStyleIdx="3" presStyleCnt="4">
        <dgm:presLayoutVars>
          <dgm:bulletEnabled val="1"/>
        </dgm:presLayoutVars>
      </dgm:prSet>
      <dgm:spPr/>
    </dgm:pt>
    <dgm:pt modelId="{B0FFCAB6-152D-4D1B-ABBE-7BC90090726C}" type="pres">
      <dgm:prSet presAssocID="{344F5EE1-C8E3-4CE7-A4F7-032712FCED57}" presName="FourConn_1-2" presStyleLbl="fgAccFollowNode1" presStyleIdx="0" presStyleCnt="3">
        <dgm:presLayoutVars>
          <dgm:bulletEnabled val="1"/>
        </dgm:presLayoutVars>
      </dgm:prSet>
      <dgm:spPr/>
    </dgm:pt>
    <dgm:pt modelId="{6316BC77-A629-4F4D-95F2-2EC3B2321975}" type="pres">
      <dgm:prSet presAssocID="{344F5EE1-C8E3-4CE7-A4F7-032712FCED57}" presName="FourConn_2-3" presStyleLbl="fgAccFollowNode1" presStyleIdx="1" presStyleCnt="3">
        <dgm:presLayoutVars>
          <dgm:bulletEnabled val="1"/>
        </dgm:presLayoutVars>
      </dgm:prSet>
      <dgm:spPr/>
    </dgm:pt>
    <dgm:pt modelId="{5A8FF90A-07BE-4503-86F4-8E2F43646EDD}" type="pres">
      <dgm:prSet presAssocID="{344F5EE1-C8E3-4CE7-A4F7-032712FCED57}" presName="FourConn_3-4" presStyleLbl="fgAccFollowNode1" presStyleIdx="2" presStyleCnt="3">
        <dgm:presLayoutVars>
          <dgm:bulletEnabled val="1"/>
        </dgm:presLayoutVars>
      </dgm:prSet>
      <dgm:spPr/>
    </dgm:pt>
    <dgm:pt modelId="{7F02B8AF-4131-4131-A578-0BFA04516FEB}" type="pres">
      <dgm:prSet presAssocID="{344F5EE1-C8E3-4CE7-A4F7-032712FCED57}" presName="FourNodes_1_text" presStyleLbl="node1" presStyleIdx="3" presStyleCnt="4">
        <dgm:presLayoutVars>
          <dgm:bulletEnabled val="1"/>
        </dgm:presLayoutVars>
      </dgm:prSet>
      <dgm:spPr/>
    </dgm:pt>
    <dgm:pt modelId="{869047FA-D119-47FD-A952-782C15404C4B}" type="pres">
      <dgm:prSet presAssocID="{344F5EE1-C8E3-4CE7-A4F7-032712FCED57}" presName="FourNodes_2_text" presStyleLbl="node1" presStyleIdx="3" presStyleCnt="4">
        <dgm:presLayoutVars>
          <dgm:bulletEnabled val="1"/>
        </dgm:presLayoutVars>
      </dgm:prSet>
      <dgm:spPr/>
    </dgm:pt>
    <dgm:pt modelId="{B19806FA-5492-4F20-93F0-366A33556912}" type="pres">
      <dgm:prSet presAssocID="{344F5EE1-C8E3-4CE7-A4F7-032712FCED57}" presName="FourNodes_3_text" presStyleLbl="node1" presStyleIdx="3" presStyleCnt="4">
        <dgm:presLayoutVars>
          <dgm:bulletEnabled val="1"/>
        </dgm:presLayoutVars>
      </dgm:prSet>
      <dgm:spPr/>
    </dgm:pt>
    <dgm:pt modelId="{25771697-F253-4B53-82FB-0072A77ACE40}" type="pres">
      <dgm:prSet presAssocID="{344F5EE1-C8E3-4CE7-A4F7-032712FCED57}" presName="FourNodes_4_text" presStyleLbl="node1" presStyleIdx="3" presStyleCnt="4">
        <dgm:presLayoutVars>
          <dgm:bulletEnabled val="1"/>
        </dgm:presLayoutVars>
      </dgm:prSet>
      <dgm:spPr/>
    </dgm:pt>
  </dgm:ptLst>
  <dgm:cxnLst>
    <dgm:cxn modelId="{EE56FC01-4852-49BA-9D24-6BE2AE10A14E}" type="presOf" srcId="{6EA00537-08E1-438A-8135-9F6B1DEBD7F3}" destId="{5A8FF90A-07BE-4503-86F4-8E2F43646EDD}" srcOrd="0" destOrd="0" presId="urn:microsoft.com/office/officeart/2005/8/layout/vProcess5"/>
    <dgm:cxn modelId="{639DD70E-2DD3-4AC6-A811-6C044B471BC1}" type="presOf" srcId="{D7169A66-3EF0-4F30-A52F-713158CE3465}" destId="{B19806FA-5492-4F20-93F0-366A33556912}" srcOrd="1" destOrd="0" presId="urn:microsoft.com/office/officeart/2005/8/layout/vProcess5"/>
    <dgm:cxn modelId="{26230511-823C-4202-86BD-0902452C2360}" type="presOf" srcId="{078575EF-8AA8-41DC-9D4C-B3A372C2863E}" destId="{3B906F4E-DEED-4C4F-B64D-A278436702FE}" srcOrd="0" destOrd="0" presId="urn:microsoft.com/office/officeart/2005/8/layout/vProcess5"/>
    <dgm:cxn modelId="{A173BA16-F2CE-4BD0-9B35-1DE58075A006}" srcId="{344F5EE1-C8E3-4CE7-A4F7-032712FCED57}" destId="{98135F1F-7F0B-4C2C-83E7-DBF86107A1BA}" srcOrd="3" destOrd="0" parTransId="{FCCD7721-5D33-4774-BC6F-82187EC44C16}" sibTransId="{A577281F-1E08-4E65-BD3F-A1ABBD133282}"/>
    <dgm:cxn modelId="{5D8A1E67-E058-43B6-B25D-2DFE572410B7}" type="presOf" srcId="{7BD238B3-6B07-437B-A720-BB2479F87A8F}" destId="{B0FFCAB6-152D-4D1B-ABBE-7BC90090726C}" srcOrd="0" destOrd="0" presId="urn:microsoft.com/office/officeart/2005/8/layout/vProcess5"/>
    <dgm:cxn modelId="{45A20BA8-E9A9-48D4-B903-A3EFA660CEC1}" type="presOf" srcId="{361A408C-7AAD-42C8-BEAC-42E1257872C6}" destId="{869047FA-D119-47FD-A952-782C15404C4B}" srcOrd="1" destOrd="0" presId="urn:microsoft.com/office/officeart/2005/8/layout/vProcess5"/>
    <dgm:cxn modelId="{B527CEB0-E702-41E9-80F0-48900D43ADF0}" type="presOf" srcId="{98135F1F-7F0B-4C2C-83E7-DBF86107A1BA}" destId="{7ECFF7F4-2FD8-45A0-BF7F-93CD12B1CAA8}" srcOrd="0" destOrd="0" presId="urn:microsoft.com/office/officeart/2005/8/layout/vProcess5"/>
    <dgm:cxn modelId="{109A80B2-A4FA-4624-A3D8-D837198E2F88}" type="presOf" srcId="{361A408C-7AAD-42C8-BEAC-42E1257872C6}" destId="{E3232B18-D801-4B56-8EED-F3969AD6CBB0}" srcOrd="0" destOrd="0" presId="urn:microsoft.com/office/officeart/2005/8/layout/vProcess5"/>
    <dgm:cxn modelId="{A2CB6AB5-A529-4FD6-ADF9-3E2DA1DC65C3}" type="presOf" srcId="{DCD754E8-9C87-45A1-9EF9-82E9077AB327}" destId="{6316BC77-A629-4F4D-95F2-2EC3B2321975}" srcOrd="0" destOrd="0" presId="urn:microsoft.com/office/officeart/2005/8/layout/vProcess5"/>
    <dgm:cxn modelId="{2BC0DCB5-8175-4889-85FE-FDE4194381C8}" srcId="{344F5EE1-C8E3-4CE7-A4F7-032712FCED57}" destId="{361A408C-7AAD-42C8-BEAC-42E1257872C6}" srcOrd="1" destOrd="0" parTransId="{078E5AC1-C7C0-449F-8E19-184C85275BFE}" sibTransId="{DCD754E8-9C87-45A1-9EF9-82E9077AB327}"/>
    <dgm:cxn modelId="{7642C3BE-0F0D-4347-9415-EFD140D22F85}" srcId="{344F5EE1-C8E3-4CE7-A4F7-032712FCED57}" destId="{D7169A66-3EF0-4F30-A52F-713158CE3465}" srcOrd="2" destOrd="0" parTransId="{C9138CC6-EACB-4AE1-AB2B-8C651F0F2CE4}" sibTransId="{6EA00537-08E1-438A-8135-9F6B1DEBD7F3}"/>
    <dgm:cxn modelId="{F198C4C8-44DB-46F0-B45D-17A5B6E4ED4E}" type="presOf" srcId="{344F5EE1-C8E3-4CE7-A4F7-032712FCED57}" destId="{9B76699A-F721-412D-935D-EC7AB0355F94}" srcOrd="0" destOrd="0" presId="urn:microsoft.com/office/officeart/2005/8/layout/vProcess5"/>
    <dgm:cxn modelId="{B62679CB-2CB1-4909-873B-C7E373608697}" type="presOf" srcId="{98135F1F-7F0B-4C2C-83E7-DBF86107A1BA}" destId="{25771697-F253-4B53-82FB-0072A77ACE40}" srcOrd="1" destOrd="0" presId="urn:microsoft.com/office/officeart/2005/8/layout/vProcess5"/>
    <dgm:cxn modelId="{57630FCE-7E10-425F-990A-E46640219302}" type="presOf" srcId="{078575EF-8AA8-41DC-9D4C-B3A372C2863E}" destId="{7F02B8AF-4131-4131-A578-0BFA04516FEB}" srcOrd="1" destOrd="0" presId="urn:microsoft.com/office/officeart/2005/8/layout/vProcess5"/>
    <dgm:cxn modelId="{40F9E1D0-4D8E-4284-B27E-B1C6C7CE1EC9}" type="presOf" srcId="{D7169A66-3EF0-4F30-A52F-713158CE3465}" destId="{5295E6EA-4BC0-41FA-89D1-82339B2DB388}" srcOrd="0" destOrd="0" presId="urn:microsoft.com/office/officeart/2005/8/layout/vProcess5"/>
    <dgm:cxn modelId="{3A28E1F4-262D-4F74-AEDA-5DCAEFC628D8}" srcId="{344F5EE1-C8E3-4CE7-A4F7-032712FCED57}" destId="{078575EF-8AA8-41DC-9D4C-B3A372C2863E}" srcOrd="0" destOrd="0" parTransId="{42DBB0FE-FA18-486F-924B-5A0665B176B1}" sibTransId="{7BD238B3-6B07-437B-A720-BB2479F87A8F}"/>
    <dgm:cxn modelId="{B4512292-E5F0-4F2A-8D4A-CB2BE8481A44}" type="presParOf" srcId="{9B76699A-F721-412D-935D-EC7AB0355F94}" destId="{8DD529C4-5E8C-4C2C-8126-66CC3D4313C6}" srcOrd="0" destOrd="0" presId="urn:microsoft.com/office/officeart/2005/8/layout/vProcess5"/>
    <dgm:cxn modelId="{B9583533-2C34-47F2-A2AA-1483322C2461}" type="presParOf" srcId="{9B76699A-F721-412D-935D-EC7AB0355F94}" destId="{3B906F4E-DEED-4C4F-B64D-A278436702FE}" srcOrd="1" destOrd="0" presId="urn:microsoft.com/office/officeart/2005/8/layout/vProcess5"/>
    <dgm:cxn modelId="{1B9F4A0A-6397-417B-B87E-695FBA05A142}" type="presParOf" srcId="{9B76699A-F721-412D-935D-EC7AB0355F94}" destId="{E3232B18-D801-4B56-8EED-F3969AD6CBB0}" srcOrd="2" destOrd="0" presId="urn:microsoft.com/office/officeart/2005/8/layout/vProcess5"/>
    <dgm:cxn modelId="{098AAFD4-83BA-4677-82F8-8739C9B04276}" type="presParOf" srcId="{9B76699A-F721-412D-935D-EC7AB0355F94}" destId="{5295E6EA-4BC0-41FA-89D1-82339B2DB388}" srcOrd="3" destOrd="0" presId="urn:microsoft.com/office/officeart/2005/8/layout/vProcess5"/>
    <dgm:cxn modelId="{E56EE346-4C84-4499-9BC8-F0EFC88B8EE1}" type="presParOf" srcId="{9B76699A-F721-412D-935D-EC7AB0355F94}" destId="{7ECFF7F4-2FD8-45A0-BF7F-93CD12B1CAA8}" srcOrd="4" destOrd="0" presId="urn:microsoft.com/office/officeart/2005/8/layout/vProcess5"/>
    <dgm:cxn modelId="{DBFF57F3-5D75-46CD-87E9-13B4DF08788F}" type="presParOf" srcId="{9B76699A-F721-412D-935D-EC7AB0355F94}" destId="{B0FFCAB6-152D-4D1B-ABBE-7BC90090726C}" srcOrd="5" destOrd="0" presId="urn:microsoft.com/office/officeart/2005/8/layout/vProcess5"/>
    <dgm:cxn modelId="{F783577A-C26C-4FDB-97A7-9D91E223B2C5}" type="presParOf" srcId="{9B76699A-F721-412D-935D-EC7AB0355F94}" destId="{6316BC77-A629-4F4D-95F2-2EC3B2321975}" srcOrd="6" destOrd="0" presId="urn:microsoft.com/office/officeart/2005/8/layout/vProcess5"/>
    <dgm:cxn modelId="{70D60F43-B2F3-44BF-BB12-0972DCAEFDD6}" type="presParOf" srcId="{9B76699A-F721-412D-935D-EC7AB0355F94}" destId="{5A8FF90A-07BE-4503-86F4-8E2F43646EDD}" srcOrd="7" destOrd="0" presId="urn:microsoft.com/office/officeart/2005/8/layout/vProcess5"/>
    <dgm:cxn modelId="{D2D8FF4E-FA07-4A4A-A459-B0AE23765CA0}" type="presParOf" srcId="{9B76699A-F721-412D-935D-EC7AB0355F94}" destId="{7F02B8AF-4131-4131-A578-0BFA04516FEB}" srcOrd="8" destOrd="0" presId="urn:microsoft.com/office/officeart/2005/8/layout/vProcess5"/>
    <dgm:cxn modelId="{E2AAD109-2534-46F3-BDC8-61714C0D30A3}" type="presParOf" srcId="{9B76699A-F721-412D-935D-EC7AB0355F94}" destId="{869047FA-D119-47FD-A952-782C15404C4B}" srcOrd="9" destOrd="0" presId="urn:microsoft.com/office/officeart/2005/8/layout/vProcess5"/>
    <dgm:cxn modelId="{E20DF8C3-29ED-4276-813F-E3358F24CD9E}" type="presParOf" srcId="{9B76699A-F721-412D-935D-EC7AB0355F94}" destId="{B19806FA-5492-4F20-93F0-366A33556912}" srcOrd="10" destOrd="0" presId="urn:microsoft.com/office/officeart/2005/8/layout/vProcess5"/>
    <dgm:cxn modelId="{99B2A2CF-E1F1-47EC-9606-CEF641E7C20D}" type="presParOf" srcId="{9B76699A-F721-412D-935D-EC7AB0355F94}" destId="{25771697-F253-4B53-82FB-0072A77ACE40}"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D16F7238-A32C-47B5-8CF6-2DE8F06A2664}"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0416AFA9-02EE-428B-9E14-15F86D4536BE}">
      <dgm:prSet phldrT="[Text]"/>
      <dgm:spPr/>
      <dgm:t>
        <a:bodyPr/>
        <a:lstStyle/>
        <a:p>
          <a:r>
            <a:rPr lang="en-GB" dirty="0"/>
            <a:t>Background</a:t>
          </a:r>
        </a:p>
      </dgm:t>
    </dgm:pt>
    <dgm:pt modelId="{EFBF4B4A-47B6-4D5D-B4EE-6E528D2A4765}" type="parTrans" cxnId="{256D3B7D-A3AA-4131-95D4-8753C5E45336}">
      <dgm:prSet/>
      <dgm:spPr/>
      <dgm:t>
        <a:bodyPr/>
        <a:lstStyle/>
        <a:p>
          <a:endParaRPr lang="en-GB"/>
        </a:p>
      </dgm:t>
    </dgm:pt>
    <dgm:pt modelId="{6ACC449D-DA6F-44F9-841A-D475CDCDD194}" type="sibTrans" cxnId="{256D3B7D-A3AA-4131-95D4-8753C5E45336}">
      <dgm:prSet/>
      <dgm:spPr/>
      <dgm:t>
        <a:bodyPr/>
        <a:lstStyle/>
        <a:p>
          <a:endParaRPr lang="en-GB"/>
        </a:p>
      </dgm:t>
    </dgm:pt>
    <dgm:pt modelId="{D3E30511-7A4A-4E9D-8E1D-A0C5DE23A569}">
      <dgm:prSet phldrT="[Text]"/>
      <dgm:spPr/>
      <dgm:t>
        <a:bodyPr/>
        <a:lstStyle/>
        <a:p>
          <a:r>
            <a:rPr lang="en-GB" dirty="0"/>
            <a:t>Issue and impacts</a:t>
          </a:r>
        </a:p>
      </dgm:t>
    </dgm:pt>
    <dgm:pt modelId="{840C185F-6290-4E7A-B225-4182DE0A7167}" type="parTrans" cxnId="{8E38BEA8-9C84-452C-BB2E-2474AF7857F4}">
      <dgm:prSet/>
      <dgm:spPr/>
      <dgm:t>
        <a:bodyPr/>
        <a:lstStyle/>
        <a:p>
          <a:endParaRPr lang="en-GB"/>
        </a:p>
      </dgm:t>
    </dgm:pt>
    <dgm:pt modelId="{15F82AC2-86F8-418B-B932-88B0679E18D0}" type="sibTrans" cxnId="{8E38BEA8-9C84-452C-BB2E-2474AF7857F4}">
      <dgm:prSet/>
      <dgm:spPr/>
      <dgm:t>
        <a:bodyPr/>
        <a:lstStyle/>
        <a:p>
          <a:endParaRPr lang="en-GB"/>
        </a:p>
      </dgm:t>
    </dgm:pt>
    <dgm:pt modelId="{21ED080C-ACD6-4DA6-9A75-C64495C1DFBB}">
      <dgm:prSet/>
      <dgm:spPr/>
      <dgm:t>
        <a:bodyPr/>
        <a:lstStyle/>
        <a:p>
          <a:r>
            <a:rPr lang="en-GB"/>
            <a:t>The DCC reports on failures in Post Commissioning process for SMETS2+ Devices.</a:t>
          </a:r>
        </a:p>
      </dgm:t>
    </dgm:pt>
    <dgm:pt modelId="{76017C45-682D-4B02-A549-67BAAB7E7583}" type="parTrans" cxnId="{9AD62A83-AE71-4A75-A26B-A2FBF08ECBD0}">
      <dgm:prSet/>
      <dgm:spPr/>
      <dgm:t>
        <a:bodyPr/>
        <a:lstStyle/>
        <a:p>
          <a:endParaRPr lang="en-GB"/>
        </a:p>
      </dgm:t>
    </dgm:pt>
    <dgm:pt modelId="{290049E6-4185-457E-BAC9-92021580A04C}" type="sibTrans" cxnId="{9AD62A83-AE71-4A75-A26B-A2FBF08ECBD0}">
      <dgm:prSet/>
      <dgm:spPr/>
      <dgm:t>
        <a:bodyPr/>
        <a:lstStyle/>
        <a:p>
          <a:endParaRPr lang="en-GB"/>
        </a:p>
      </dgm:t>
    </dgm:pt>
    <dgm:pt modelId="{466D89CE-B34D-4F31-84AA-C1AA5FBDF2BB}">
      <dgm:prSet/>
      <dgm:spPr/>
      <dgm:t>
        <a:bodyPr/>
        <a:lstStyle/>
        <a:p>
          <a:r>
            <a:rPr lang="en-GB"/>
            <a:t>Criteria for ‘failure’ includes SRVs to update Security Credentials not being sent, or subsequent Responses not being received.</a:t>
          </a:r>
          <a:endParaRPr lang="en-GB" dirty="0"/>
        </a:p>
      </dgm:t>
    </dgm:pt>
    <dgm:pt modelId="{C0E20B0D-8BDE-4546-9AC0-2F7A56F90B16}" type="parTrans" cxnId="{7EA41ABE-F1AF-4597-92F4-2A4BA76B757B}">
      <dgm:prSet/>
      <dgm:spPr/>
      <dgm:t>
        <a:bodyPr/>
        <a:lstStyle/>
        <a:p>
          <a:endParaRPr lang="en-GB"/>
        </a:p>
      </dgm:t>
    </dgm:pt>
    <dgm:pt modelId="{AEA4C5EE-5CEA-4412-8EBE-343100EA9F06}" type="sibTrans" cxnId="{7EA41ABE-F1AF-4597-92F4-2A4BA76B757B}">
      <dgm:prSet/>
      <dgm:spPr/>
      <dgm:t>
        <a:bodyPr/>
        <a:lstStyle/>
        <a:p>
          <a:endParaRPr lang="en-GB"/>
        </a:p>
      </dgm:t>
    </dgm:pt>
    <dgm:pt modelId="{471D9420-5702-4008-A4BD-843486105125}">
      <dgm:prSet/>
      <dgm:spPr/>
      <dgm:t>
        <a:bodyPr/>
        <a:lstStyle/>
        <a:p>
          <a:r>
            <a:rPr lang="en-GB"/>
            <a:t>This results in failures in process pathway being conflated with failure to complete Post Commissioning.  </a:t>
          </a:r>
          <a:endParaRPr lang="en-GB" dirty="0"/>
        </a:p>
      </dgm:t>
    </dgm:pt>
    <dgm:pt modelId="{58F412C7-11C4-4CAB-B2DE-1A015EBB7435}" type="parTrans" cxnId="{96B916F1-97DD-4DF7-AF37-D7D3C98A1973}">
      <dgm:prSet/>
      <dgm:spPr/>
      <dgm:t>
        <a:bodyPr/>
        <a:lstStyle/>
        <a:p>
          <a:endParaRPr lang="en-GB"/>
        </a:p>
      </dgm:t>
    </dgm:pt>
    <dgm:pt modelId="{6B1C9757-9B57-4CC6-835F-A901F8A4AE43}" type="sibTrans" cxnId="{96B916F1-97DD-4DF7-AF37-D7D3C98A1973}">
      <dgm:prSet/>
      <dgm:spPr/>
      <dgm:t>
        <a:bodyPr/>
        <a:lstStyle/>
        <a:p>
          <a:endParaRPr lang="en-GB"/>
        </a:p>
      </dgm:t>
    </dgm:pt>
    <dgm:pt modelId="{CA19F0CE-D6C2-4429-8BF1-F3A30537488D}">
      <dgm:prSet/>
      <dgm:spPr/>
      <dgm:t>
        <a:bodyPr/>
        <a:lstStyle/>
        <a:p>
          <a:r>
            <a:rPr lang="en-GB"/>
            <a:t>DCC Users and CSPs waste resources investigating successfully Commissioned Devices.</a:t>
          </a:r>
        </a:p>
      </dgm:t>
    </dgm:pt>
    <dgm:pt modelId="{013CDEF6-1C14-4B4A-959C-8D893AACD5B3}" type="parTrans" cxnId="{4CD5E322-96CA-4D67-B706-FB8C396A7794}">
      <dgm:prSet/>
      <dgm:spPr/>
      <dgm:t>
        <a:bodyPr/>
        <a:lstStyle/>
        <a:p>
          <a:endParaRPr lang="en-GB"/>
        </a:p>
      </dgm:t>
    </dgm:pt>
    <dgm:pt modelId="{BF2003A8-AF3A-4714-921C-63F2E3B838B5}" type="sibTrans" cxnId="{4CD5E322-96CA-4D67-B706-FB8C396A7794}">
      <dgm:prSet/>
      <dgm:spPr/>
      <dgm:t>
        <a:bodyPr/>
        <a:lstStyle/>
        <a:p>
          <a:endParaRPr lang="en-GB"/>
        </a:p>
      </dgm:t>
    </dgm:pt>
    <dgm:pt modelId="{5914A7F0-0DE4-45B6-AC40-146AC82030BE}">
      <dgm:prSet/>
      <dgm:spPr/>
      <dgm:t>
        <a:bodyPr/>
        <a:lstStyle/>
        <a:p>
          <a:r>
            <a:rPr lang="en-GB"/>
            <a:t>Inaccurately reported volumes of Devices which fail Post Commissioning breach the Critical National Infrastructure levels for risk to the network.</a:t>
          </a:r>
          <a:endParaRPr lang="en-GB" dirty="0"/>
        </a:p>
      </dgm:t>
    </dgm:pt>
    <dgm:pt modelId="{98B5E5DC-9165-4232-98BB-95FF48B87ADA}" type="parTrans" cxnId="{1A2C5CFD-7B4B-4CD7-8ACA-7400F5D04A7E}">
      <dgm:prSet/>
      <dgm:spPr/>
      <dgm:t>
        <a:bodyPr/>
        <a:lstStyle/>
        <a:p>
          <a:endParaRPr lang="en-GB"/>
        </a:p>
      </dgm:t>
    </dgm:pt>
    <dgm:pt modelId="{E840E39C-5ECA-44B9-A713-7090353861E7}" type="sibTrans" cxnId="{1A2C5CFD-7B4B-4CD7-8ACA-7400F5D04A7E}">
      <dgm:prSet/>
      <dgm:spPr/>
      <dgm:t>
        <a:bodyPr/>
        <a:lstStyle/>
        <a:p>
          <a:endParaRPr lang="en-GB"/>
        </a:p>
      </dgm:t>
    </dgm:pt>
    <dgm:pt modelId="{81684175-0D15-41E6-AA3D-D4FAE8AEEE72}">
      <dgm:prSet/>
      <dgm:spPr/>
      <dgm:t>
        <a:bodyPr/>
        <a:lstStyle/>
        <a:p>
          <a:r>
            <a:rPr lang="en-GB"/>
            <a:t>Reputational damage to the industry.</a:t>
          </a:r>
          <a:endParaRPr lang="en-GB" dirty="0"/>
        </a:p>
      </dgm:t>
    </dgm:pt>
    <dgm:pt modelId="{E794E780-2FCA-4CA9-A3F4-95939F02CA51}" type="parTrans" cxnId="{49422760-C795-441C-88C8-F08202CFC60A}">
      <dgm:prSet/>
      <dgm:spPr/>
      <dgm:t>
        <a:bodyPr/>
        <a:lstStyle/>
        <a:p>
          <a:endParaRPr lang="en-GB"/>
        </a:p>
      </dgm:t>
    </dgm:pt>
    <dgm:pt modelId="{CAEB42AA-E5F2-4622-BA15-94B16A8D3E02}" type="sibTrans" cxnId="{49422760-C795-441C-88C8-F08202CFC60A}">
      <dgm:prSet/>
      <dgm:spPr/>
      <dgm:t>
        <a:bodyPr/>
        <a:lstStyle/>
        <a:p>
          <a:endParaRPr lang="en-GB"/>
        </a:p>
      </dgm:t>
    </dgm:pt>
    <dgm:pt modelId="{EFB8C1ED-740C-4E3B-9FD9-99B8EC329AB0}" type="pres">
      <dgm:prSet presAssocID="{D16F7238-A32C-47B5-8CF6-2DE8F06A2664}" presName="linear" presStyleCnt="0">
        <dgm:presLayoutVars>
          <dgm:dir/>
          <dgm:animLvl val="lvl"/>
          <dgm:resizeHandles val="exact"/>
        </dgm:presLayoutVars>
      </dgm:prSet>
      <dgm:spPr/>
    </dgm:pt>
    <dgm:pt modelId="{D5359413-5198-425F-A3AC-7F47A5810916}" type="pres">
      <dgm:prSet presAssocID="{0416AFA9-02EE-428B-9E14-15F86D4536BE}" presName="parentLin" presStyleCnt="0"/>
      <dgm:spPr/>
    </dgm:pt>
    <dgm:pt modelId="{498548C8-D2BC-4CA1-9B85-DE9FE2E28872}" type="pres">
      <dgm:prSet presAssocID="{0416AFA9-02EE-428B-9E14-15F86D4536BE}" presName="parentLeftMargin" presStyleLbl="node1" presStyleIdx="0" presStyleCnt="2"/>
      <dgm:spPr/>
    </dgm:pt>
    <dgm:pt modelId="{8FE9871A-035C-43EB-8710-9365B2B68886}" type="pres">
      <dgm:prSet presAssocID="{0416AFA9-02EE-428B-9E14-15F86D4536BE}" presName="parentText" presStyleLbl="node1" presStyleIdx="0" presStyleCnt="2">
        <dgm:presLayoutVars>
          <dgm:chMax val="0"/>
          <dgm:bulletEnabled val="1"/>
        </dgm:presLayoutVars>
      </dgm:prSet>
      <dgm:spPr/>
    </dgm:pt>
    <dgm:pt modelId="{AB230D99-8FAE-4670-A555-7A9145C8BAF5}" type="pres">
      <dgm:prSet presAssocID="{0416AFA9-02EE-428B-9E14-15F86D4536BE}" presName="negativeSpace" presStyleCnt="0"/>
      <dgm:spPr/>
    </dgm:pt>
    <dgm:pt modelId="{16C51FC5-734C-4229-B1FE-C3BEC6AC942C}" type="pres">
      <dgm:prSet presAssocID="{0416AFA9-02EE-428B-9E14-15F86D4536BE}" presName="childText" presStyleLbl="conFgAcc1" presStyleIdx="0" presStyleCnt="2">
        <dgm:presLayoutVars>
          <dgm:bulletEnabled val="1"/>
        </dgm:presLayoutVars>
      </dgm:prSet>
      <dgm:spPr/>
    </dgm:pt>
    <dgm:pt modelId="{B9F0C291-6E24-4D8F-9C5E-A44D2444B5C8}" type="pres">
      <dgm:prSet presAssocID="{6ACC449D-DA6F-44F9-841A-D475CDCDD194}" presName="spaceBetweenRectangles" presStyleCnt="0"/>
      <dgm:spPr/>
    </dgm:pt>
    <dgm:pt modelId="{E15DF4A7-8472-4999-8BA9-B9C2F91FD462}" type="pres">
      <dgm:prSet presAssocID="{D3E30511-7A4A-4E9D-8E1D-A0C5DE23A569}" presName="parentLin" presStyleCnt="0"/>
      <dgm:spPr/>
    </dgm:pt>
    <dgm:pt modelId="{BE3A27B4-6200-48FF-9C37-BC0BA6074331}" type="pres">
      <dgm:prSet presAssocID="{D3E30511-7A4A-4E9D-8E1D-A0C5DE23A569}" presName="parentLeftMargin" presStyleLbl="node1" presStyleIdx="0" presStyleCnt="2"/>
      <dgm:spPr/>
    </dgm:pt>
    <dgm:pt modelId="{1A0284DD-2ABA-4351-A1A7-FCD2535AACEF}" type="pres">
      <dgm:prSet presAssocID="{D3E30511-7A4A-4E9D-8E1D-A0C5DE23A569}" presName="parentText" presStyleLbl="node1" presStyleIdx="1" presStyleCnt="2">
        <dgm:presLayoutVars>
          <dgm:chMax val="0"/>
          <dgm:bulletEnabled val="1"/>
        </dgm:presLayoutVars>
      </dgm:prSet>
      <dgm:spPr/>
    </dgm:pt>
    <dgm:pt modelId="{35167E99-946A-4922-8338-23A483CA42A8}" type="pres">
      <dgm:prSet presAssocID="{D3E30511-7A4A-4E9D-8E1D-A0C5DE23A569}" presName="negativeSpace" presStyleCnt="0"/>
      <dgm:spPr/>
    </dgm:pt>
    <dgm:pt modelId="{CB847D29-B605-4F3F-9690-0B31AAAF612A}" type="pres">
      <dgm:prSet presAssocID="{D3E30511-7A4A-4E9D-8E1D-A0C5DE23A569}" presName="childText" presStyleLbl="conFgAcc1" presStyleIdx="1" presStyleCnt="2">
        <dgm:presLayoutVars>
          <dgm:bulletEnabled val="1"/>
        </dgm:presLayoutVars>
      </dgm:prSet>
      <dgm:spPr/>
    </dgm:pt>
  </dgm:ptLst>
  <dgm:cxnLst>
    <dgm:cxn modelId="{E0919F04-C089-4742-B4B6-CD4B5C636D22}" type="presOf" srcId="{0416AFA9-02EE-428B-9E14-15F86D4536BE}" destId="{8FE9871A-035C-43EB-8710-9365B2B68886}" srcOrd="1" destOrd="0" presId="urn:microsoft.com/office/officeart/2005/8/layout/list1"/>
    <dgm:cxn modelId="{22F83C0F-0CB7-476D-94E8-CFD7A21F90D5}" type="presOf" srcId="{471D9420-5702-4008-A4BD-843486105125}" destId="{16C51FC5-734C-4229-B1FE-C3BEC6AC942C}" srcOrd="0" destOrd="2" presId="urn:microsoft.com/office/officeart/2005/8/layout/list1"/>
    <dgm:cxn modelId="{4CD5E322-96CA-4D67-B706-FB8C396A7794}" srcId="{D3E30511-7A4A-4E9D-8E1D-A0C5DE23A569}" destId="{CA19F0CE-D6C2-4429-8BF1-F3A30537488D}" srcOrd="0" destOrd="0" parTransId="{013CDEF6-1C14-4B4A-959C-8D893AACD5B3}" sibTransId="{BF2003A8-AF3A-4714-921C-63F2E3B838B5}"/>
    <dgm:cxn modelId="{85442533-F769-4EC4-9BCC-00A2685DDE73}" type="presOf" srcId="{21ED080C-ACD6-4DA6-9A75-C64495C1DFBB}" destId="{16C51FC5-734C-4229-B1FE-C3BEC6AC942C}" srcOrd="0" destOrd="0" presId="urn:microsoft.com/office/officeart/2005/8/layout/list1"/>
    <dgm:cxn modelId="{08782F3D-DD32-454E-AB46-220D17421410}" type="presOf" srcId="{0416AFA9-02EE-428B-9E14-15F86D4536BE}" destId="{498548C8-D2BC-4CA1-9B85-DE9FE2E28872}" srcOrd="0" destOrd="0" presId="urn:microsoft.com/office/officeart/2005/8/layout/list1"/>
    <dgm:cxn modelId="{49422760-C795-441C-88C8-F08202CFC60A}" srcId="{D3E30511-7A4A-4E9D-8E1D-A0C5DE23A569}" destId="{81684175-0D15-41E6-AA3D-D4FAE8AEEE72}" srcOrd="2" destOrd="0" parTransId="{E794E780-2FCA-4CA9-A3F4-95939F02CA51}" sibTransId="{CAEB42AA-E5F2-4622-BA15-94B16A8D3E02}"/>
    <dgm:cxn modelId="{4B999548-7EB3-42CE-9201-528800EFBF3F}" type="presOf" srcId="{D3E30511-7A4A-4E9D-8E1D-A0C5DE23A569}" destId="{BE3A27B4-6200-48FF-9C37-BC0BA6074331}" srcOrd="0" destOrd="0" presId="urn:microsoft.com/office/officeart/2005/8/layout/list1"/>
    <dgm:cxn modelId="{06752654-4A46-4E6F-90E6-9A5DE39C6B49}" type="presOf" srcId="{CA19F0CE-D6C2-4429-8BF1-F3A30537488D}" destId="{CB847D29-B605-4F3F-9690-0B31AAAF612A}" srcOrd="0" destOrd="0" presId="urn:microsoft.com/office/officeart/2005/8/layout/list1"/>
    <dgm:cxn modelId="{2508BF78-5B61-42A0-AEC6-5F1F6885205A}" type="presOf" srcId="{81684175-0D15-41E6-AA3D-D4FAE8AEEE72}" destId="{CB847D29-B605-4F3F-9690-0B31AAAF612A}" srcOrd="0" destOrd="2" presId="urn:microsoft.com/office/officeart/2005/8/layout/list1"/>
    <dgm:cxn modelId="{549ADA58-B2AA-4313-BDBF-2FC6CE0B45D8}" type="presOf" srcId="{D16F7238-A32C-47B5-8CF6-2DE8F06A2664}" destId="{EFB8C1ED-740C-4E3B-9FD9-99B8EC329AB0}" srcOrd="0" destOrd="0" presId="urn:microsoft.com/office/officeart/2005/8/layout/list1"/>
    <dgm:cxn modelId="{3EE1587B-B6E8-4FF8-82DA-15E99BD9880C}" type="presOf" srcId="{D3E30511-7A4A-4E9D-8E1D-A0C5DE23A569}" destId="{1A0284DD-2ABA-4351-A1A7-FCD2535AACEF}" srcOrd="1" destOrd="0" presId="urn:microsoft.com/office/officeart/2005/8/layout/list1"/>
    <dgm:cxn modelId="{256D3B7D-A3AA-4131-95D4-8753C5E45336}" srcId="{D16F7238-A32C-47B5-8CF6-2DE8F06A2664}" destId="{0416AFA9-02EE-428B-9E14-15F86D4536BE}" srcOrd="0" destOrd="0" parTransId="{EFBF4B4A-47B6-4D5D-B4EE-6E528D2A4765}" sibTransId="{6ACC449D-DA6F-44F9-841A-D475CDCDD194}"/>
    <dgm:cxn modelId="{9AD62A83-AE71-4A75-A26B-A2FBF08ECBD0}" srcId="{0416AFA9-02EE-428B-9E14-15F86D4536BE}" destId="{21ED080C-ACD6-4DA6-9A75-C64495C1DFBB}" srcOrd="0" destOrd="0" parTransId="{76017C45-682D-4B02-A549-67BAAB7E7583}" sibTransId="{290049E6-4185-457E-BAC9-92021580A04C}"/>
    <dgm:cxn modelId="{E3FCBF85-F93F-4286-9B7B-87CA211DEBD0}" type="presOf" srcId="{5914A7F0-0DE4-45B6-AC40-146AC82030BE}" destId="{CB847D29-B605-4F3F-9690-0B31AAAF612A}" srcOrd="0" destOrd="1" presId="urn:microsoft.com/office/officeart/2005/8/layout/list1"/>
    <dgm:cxn modelId="{8E38BEA8-9C84-452C-BB2E-2474AF7857F4}" srcId="{D16F7238-A32C-47B5-8CF6-2DE8F06A2664}" destId="{D3E30511-7A4A-4E9D-8E1D-A0C5DE23A569}" srcOrd="1" destOrd="0" parTransId="{840C185F-6290-4E7A-B225-4182DE0A7167}" sibTransId="{15F82AC2-86F8-418B-B932-88B0679E18D0}"/>
    <dgm:cxn modelId="{7EA41ABE-F1AF-4597-92F4-2A4BA76B757B}" srcId="{0416AFA9-02EE-428B-9E14-15F86D4536BE}" destId="{466D89CE-B34D-4F31-84AA-C1AA5FBDF2BB}" srcOrd="1" destOrd="0" parTransId="{C0E20B0D-8BDE-4546-9AC0-2F7A56F90B16}" sibTransId="{AEA4C5EE-5CEA-4412-8EBE-343100EA9F06}"/>
    <dgm:cxn modelId="{E6426CC5-BC59-4D3B-8FBC-DB29ED69AE18}" type="presOf" srcId="{466D89CE-B34D-4F31-84AA-C1AA5FBDF2BB}" destId="{16C51FC5-734C-4229-B1FE-C3BEC6AC942C}" srcOrd="0" destOrd="1" presId="urn:microsoft.com/office/officeart/2005/8/layout/list1"/>
    <dgm:cxn modelId="{96B916F1-97DD-4DF7-AF37-D7D3C98A1973}" srcId="{0416AFA9-02EE-428B-9E14-15F86D4536BE}" destId="{471D9420-5702-4008-A4BD-843486105125}" srcOrd="2" destOrd="0" parTransId="{58F412C7-11C4-4CAB-B2DE-1A015EBB7435}" sibTransId="{6B1C9757-9B57-4CC6-835F-A901F8A4AE43}"/>
    <dgm:cxn modelId="{1A2C5CFD-7B4B-4CD7-8ACA-7400F5D04A7E}" srcId="{D3E30511-7A4A-4E9D-8E1D-A0C5DE23A569}" destId="{5914A7F0-0DE4-45B6-AC40-146AC82030BE}" srcOrd="1" destOrd="0" parTransId="{98B5E5DC-9165-4232-98BB-95FF48B87ADA}" sibTransId="{E840E39C-5ECA-44B9-A713-7090353861E7}"/>
    <dgm:cxn modelId="{88FB45DC-ECD8-4841-991F-AC781D6FD8AA}" type="presParOf" srcId="{EFB8C1ED-740C-4E3B-9FD9-99B8EC329AB0}" destId="{D5359413-5198-425F-A3AC-7F47A5810916}" srcOrd="0" destOrd="0" presId="urn:microsoft.com/office/officeart/2005/8/layout/list1"/>
    <dgm:cxn modelId="{B4F7FD9B-A1B5-4749-A2DB-0CA64A70AF6C}" type="presParOf" srcId="{D5359413-5198-425F-A3AC-7F47A5810916}" destId="{498548C8-D2BC-4CA1-9B85-DE9FE2E28872}" srcOrd="0" destOrd="0" presId="urn:microsoft.com/office/officeart/2005/8/layout/list1"/>
    <dgm:cxn modelId="{0D561D48-24EE-433C-A7F9-B0C949140125}" type="presParOf" srcId="{D5359413-5198-425F-A3AC-7F47A5810916}" destId="{8FE9871A-035C-43EB-8710-9365B2B68886}" srcOrd="1" destOrd="0" presId="urn:microsoft.com/office/officeart/2005/8/layout/list1"/>
    <dgm:cxn modelId="{F014D616-5E8E-4AA8-8D54-78AAD8D54487}" type="presParOf" srcId="{EFB8C1ED-740C-4E3B-9FD9-99B8EC329AB0}" destId="{AB230D99-8FAE-4670-A555-7A9145C8BAF5}" srcOrd="1" destOrd="0" presId="urn:microsoft.com/office/officeart/2005/8/layout/list1"/>
    <dgm:cxn modelId="{C618463D-34FC-488B-B292-CA169E4389E7}" type="presParOf" srcId="{EFB8C1ED-740C-4E3B-9FD9-99B8EC329AB0}" destId="{16C51FC5-734C-4229-B1FE-C3BEC6AC942C}" srcOrd="2" destOrd="0" presId="urn:microsoft.com/office/officeart/2005/8/layout/list1"/>
    <dgm:cxn modelId="{4CCD7250-19E5-4C7C-9B44-B988F549FDD9}" type="presParOf" srcId="{EFB8C1ED-740C-4E3B-9FD9-99B8EC329AB0}" destId="{B9F0C291-6E24-4D8F-9C5E-A44D2444B5C8}" srcOrd="3" destOrd="0" presId="urn:microsoft.com/office/officeart/2005/8/layout/list1"/>
    <dgm:cxn modelId="{751EC6B4-C533-47C0-AE33-DB9BE4795447}" type="presParOf" srcId="{EFB8C1ED-740C-4E3B-9FD9-99B8EC329AB0}" destId="{E15DF4A7-8472-4999-8BA9-B9C2F91FD462}" srcOrd="4" destOrd="0" presId="urn:microsoft.com/office/officeart/2005/8/layout/list1"/>
    <dgm:cxn modelId="{CF6A4303-E323-4769-8B89-0D7B60D0870B}" type="presParOf" srcId="{E15DF4A7-8472-4999-8BA9-B9C2F91FD462}" destId="{BE3A27B4-6200-48FF-9C37-BC0BA6074331}" srcOrd="0" destOrd="0" presId="urn:microsoft.com/office/officeart/2005/8/layout/list1"/>
    <dgm:cxn modelId="{F3743264-D885-4986-9155-16895FB5CDE6}" type="presParOf" srcId="{E15DF4A7-8472-4999-8BA9-B9C2F91FD462}" destId="{1A0284DD-2ABA-4351-A1A7-FCD2535AACEF}" srcOrd="1" destOrd="0" presId="urn:microsoft.com/office/officeart/2005/8/layout/list1"/>
    <dgm:cxn modelId="{7BBDAC1D-6F0B-4930-9583-B3820F21A061}" type="presParOf" srcId="{EFB8C1ED-740C-4E3B-9FD9-99B8EC329AB0}" destId="{35167E99-946A-4922-8338-23A483CA42A8}" srcOrd="5" destOrd="0" presId="urn:microsoft.com/office/officeart/2005/8/layout/list1"/>
    <dgm:cxn modelId="{1853E699-171E-4A18-89E4-3430F1D30742}" type="presParOf" srcId="{EFB8C1ED-740C-4E3B-9FD9-99B8EC329AB0}" destId="{CB847D29-B605-4F3F-9690-0B31AAAF612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DBC0C53A-FCF5-41B0-8FEA-AC43E47D1E24}" type="doc">
      <dgm:prSet loTypeId="urn:microsoft.com/office/officeart/2005/8/layout/hList6" loCatId="list" qsTypeId="urn:microsoft.com/office/officeart/2005/8/quickstyle/simple1" qsCatId="simple" csTypeId="urn:microsoft.com/office/officeart/2005/8/colors/accent6_2" csCatId="accent6" phldr="1"/>
      <dgm:spPr/>
      <dgm:t>
        <a:bodyPr/>
        <a:lstStyle/>
        <a:p>
          <a:endParaRPr lang="en-GB"/>
        </a:p>
      </dgm:t>
    </dgm:pt>
    <dgm:pt modelId="{2F7770FE-19F2-46E2-A338-A2A97B574B64}">
      <dgm:prSet phldrT="[Text]" custT="1"/>
      <dgm:spPr/>
      <dgm:t>
        <a:bodyPr/>
        <a:lstStyle/>
        <a:p>
          <a:pPr>
            <a:buFont typeface="Arial" panose="020B0604020202020204" pitchFamily="34" charset="0"/>
            <a:buChar char="•"/>
          </a:pPr>
          <a:r>
            <a:rPr lang="en-GB" sz="2800" dirty="0"/>
            <a:t>Removal of Appendix AC</a:t>
          </a:r>
          <a:r>
            <a:rPr lang="en-GB" sz="2800" dirty="0">
              <a:effectLst/>
              <a:ea typeface="Calibri" panose="020F0502020204030204" pitchFamily="34" charset="0"/>
              <a:cs typeface="Times New Roman" panose="02020603050405020304" pitchFamily="18" charset="0"/>
            </a:rPr>
            <a:t> ‘Inventory, Enrolment and Decommissioning Procedures’ section 5.7c.</a:t>
          </a:r>
          <a:endParaRPr lang="en-GB" sz="2800" dirty="0"/>
        </a:p>
      </dgm:t>
    </dgm:pt>
    <dgm:pt modelId="{4EDD57D9-1B58-47F3-84AF-183D73D6556B}" type="parTrans" cxnId="{4FF6A42F-A728-4926-8411-BE6B4A00923C}">
      <dgm:prSet/>
      <dgm:spPr/>
      <dgm:t>
        <a:bodyPr/>
        <a:lstStyle/>
        <a:p>
          <a:endParaRPr lang="en-GB"/>
        </a:p>
      </dgm:t>
    </dgm:pt>
    <dgm:pt modelId="{FB4F5214-46DC-49DB-B55A-A5BE8D0991A2}" type="sibTrans" cxnId="{4FF6A42F-A728-4926-8411-BE6B4A00923C}">
      <dgm:prSet/>
      <dgm:spPr/>
      <dgm:t>
        <a:bodyPr/>
        <a:lstStyle/>
        <a:p>
          <a:endParaRPr lang="en-GB"/>
        </a:p>
      </dgm:t>
    </dgm:pt>
    <dgm:pt modelId="{33FD4E0D-591B-422B-9DA1-26376DB2610D}">
      <dgm:prSet phldrT="[Text]" custT="1"/>
      <dgm:spPr/>
      <dgm:t>
        <a:bodyPr/>
        <a:lstStyle/>
        <a:p>
          <a:pPr>
            <a:buFont typeface="Arial" panose="020B0604020202020204" pitchFamily="34" charset="0"/>
            <a:buChar char="•"/>
          </a:pPr>
          <a:r>
            <a:rPr lang="en-GB" sz="2800" dirty="0"/>
            <a:t>The DCC will still report on Successful Execution of Certificate-related SRs, but this will no longer be a criteria for pass/fail of Post Commissioning.</a:t>
          </a:r>
        </a:p>
      </dgm:t>
    </dgm:pt>
    <dgm:pt modelId="{F25B616B-C9A0-40B5-B54D-55F29E62B260}" type="parTrans" cxnId="{E9FA4ADC-02ED-459B-B171-AD2CE2D7BE42}">
      <dgm:prSet/>
      <dgm:spPr/>
      <dgm:t>
        <a:bodyPr/>
        <a:lstStyle/>
        <a:p>
          <a:endParaRPr lang="en-GB"/>
        </a:p>
      </dgm:t>
    </dgm:pt>
    <dgm:pt modelId="{30EE553C-9B9B-49C5-AE11-FBAA5F4E107C}" type="sibTrans" cxnId="{E9FA4ADC-02ED-459B-B171-AD2CE2D7BE42}">
      <dgm:prSet/>
      <dgm:spPr/>
      <dgm:t>
        <a:bodyPr/>
        <a:lstStyle/>
        <a:p>
          <a:endParaRPr lang="en-GB"/>
        </a:p>
      </dgm:t>
    </dgm:pt>
    <dgm:pt modelId="{4BCE5D60-4767-4E96-B761-6EE0DCA156D3}" type="pres">
      <dgm:prSet presAssocID="{DBC0C53A-FCF5-41B0-8FEA-AC43E47D1E24}" presName="Name0" presStyleCnt="0">
        <dgm:presLayoutVars>
          <dgm:dir/>
          <dgm:resizeHandles val="exact"/>
        </dgm:presLayoutVars>
      </dgm:prSet>
      <dgm:spPr/>
    </dgm:pt>
    <dgm:pt modelId="{AF714B8A-47B3-4F0B-8E44-830B616476EB}" type="pres">
      <dgm:prSet presAssocID="{2F7770FE-19F2-46E2-A338-A2A97B574B64}" presName="node" presStyleLbl="node1" presStyleIdx="0" presStyleCnt="2">
        <dgm:presLayoutVars>
          <dgm:bulletEnabled val="1"/>
        </dgm:presLayoutVars>
      </dgm:prSet>
      <dgm:spPr/>
    </dgm:pt>
    <dgm:pt modelId="{53FB7AFA-C51B-4539-B96E-C78CE8251129}" type="pres">
      <dgm:prSet presAssocID="{FB4F5214-46DC-49DB-B55A-A5BE8D0991A2}" presName="sibTrans" presStyleCnt="0"/>
      <dgm:spPr/>
    </dgm:pt>
    <dgm:pt modelId="{F7ECD243-5C5D-4ED8-9D7C-67BD9EC8EFDE}" type="pres">
      <dgm:prSet presAssocID="{33FD4E0D-591B-422B-9DA1-26376DB2610D}" presName="node" presStyleLbl="node1" presStyleIdx="1" presStyleCnt="2">
        <dgm:presLayoutVars>
          <dgm:bulletEnabled val="1"/>
        </dgm:presLayoutVars>
      </dgm:prSet>
      <dgm:spPr/>
    </dgm:pt>
  </dgm:ptLst>
  <dgm:cxnLst>
    <dgm:cxn modelId="{2A79D920-3B04-44AB-BBE3-2058EF5502F8}" type="presOf" srcId="{DBC0C53A-FCF5-41B0-8FEA-AC43E47D1E24}" destId="{4BCE5D60-4767-4E96-B761-6EE0DCA156D3}" srcOrd="0" destOrd="0" presId="urn:microsoft.com/office/officeart/2005/8/layout/hList6"/>
    <dgm:cxn modelId="{4FF6A42F-A728-4926-8411-BE6B4A00923C}" srcId="{DBC0C53A-FCF5-41B0-8FEA-AC43E47D1E24}" destId="{2F7770FE-19F2-46E2-A338-A2A97B574B64}" srcOrd="0" destOrd="0" parTransId="{4EDD57D9-1B58-47F3-84AF-183D73D6556B}" sibTransId="{FB4F5214-46DC-49DB-B55A-A5BE8D0991A2}"/>
    <dgm:cxn modelId="{B3AC2D60-C2EA-48C3-AC9A-F2D066588E53}" type="presOf" srcId="{2F7770FE-19F2-46E2-A338-A2A97B574B64}" destId="{AF714B8A-47B3-4F0B-8E44-830B616476EB}" srcOrd="0" destOrd="0" presId="urn:microsoft.com/office/officeart/2005/8/layout/hList6"/>
    <dgm:cxn modelId="{E92A08B5-724E-46AB-B8A0-F82B08931F75}" type="presOf" srcId="{33FD4E0D-591B-422B-9DA1-26376DB2610D}" destId="{F7ECD243-5C5D-4ED8-9D7C-67BD9EC8EFDE}" srcOrd="0" destOrd="0" presId="urn:microsoft.com/office/officeart/2005/8/layout/hList6"/>
    <dgm:cxn modelId="{E9FA4ADC-02ED-459B-B171-AD2CE2D7BE42}" srcId="{DBC0C53A-FCF5-41B0-8FEA-AC43E47D1E24}" destId="{33FD4E0D-591B-422B-9DA1-26376DB2610D}" srcOrd="1" destOrd="0" parTransId="{F25B616B-C9A0-40B5-B54D-55F29E62B260}" sibTransId="{30EE553C-9B9B-49C5-AE11-FBAA5F4E107C}"/>
    <dgm:cxn modelId="{5B7A7564-DC37-4610-91E1-8622B9C322F9}" type="presParOf" srcId="{4BCE5D60-4767-4E96-B761-6EE0DCA156D3}" destId="{AF714B8A-47B3-4F0B-8E44-830B616476EB}" srcOrd="0" destOrd="0" presId="urn:microsoft.com/office/officeart/2005/8/layout/hList6"/>
    <dgm:cxn modelId="{D27BDD0E-F44F-4435-8E8A-6CD8E5644609}" type="presParOf" srcId="{4BCE5D60-4767-4E96-B761-6EE0DCA156D3}" destId="{53FB7AFA-C51B-4539-B96E-C78CE8251129}" srcOrd="1" destOrd="0" presId="urn:microsoft.com/office/officeart/2005/8/layout/hList6"/>
    <dgm:cxn modelId="{CBF89E6A-B6C4-4329-A943-C304A562DC2B}" type="presParOf" srcId="{4BCE5D60-4767-4E96-B761-6EE0DCA156D3}" destId="{F7ECD243-5C5D-4ED8-9D7C-67BD9EC8EFDE}" srcOrd="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CC79D36-EFAD-4D62-A1C9-515FFA1672ED}" type="doc">
      <dgm:prSet loTypeId="urn:microsoft.com/office/officeart/2005/8/layout/hList6" loCatId="list" qsTypeId="urn:microsoft.com/office/officeart/2005/8/quickstyle/simple1" qsCatId="simple" csTypeId="urn:microsoft.com/office/officeart/2005/8/colors/accent6_2" csCatId="accent6" phldr="1"/>
      <dgm:spPr/>
      <dgm:t>
        <a:bodyPr/>
        <a:lstStyle/>
        <a:p>
          <a:endParaRPr lang="en-GB"/>
        </a:p>
      </dgm:t>
    </dgm:pt>
    <dgm:pt modelId="{EB761FB0-B93E-4AA9-90D6-4B1F9AFA96F8}">
      <dgm:prSet phldrT="[Text]"/>
      <dgm:spPr/>
      <dgm:t>
        <a:bodyPr/>
        <a:lstStyle/>
        <a:p>
          <a:r>
            <a:rPr lang="en-GB" dirty="0"/>
            <a:t>Updated reporting suite will report on ‘in-life Certificate health’ of all Commissioned Devices.</a:t>
          </a:r>
        </a:p>
      </dgm:t>
    </dgm:pt>
    <dgm:pt modelId="{BD3DF3B3-80D4-4AFF-93E9-4673D5A94FD9}" type="parTrans" cxnId="{18E452C5-9D1B-474E-9DF4-18592CF7299C}">
      <dgm:prSet/>
      <dgm:spPr/>
      <dgm:t>
        <a:bodyPr/>
        <a:lstStyle/>
        <a:p>
          <a:endParaRPr lang="en-GB"/>
        </a:p>
      </dgm:t>
    </dgm:pt>
    <dgm:pt modelId="{3EEB330C-788F-466F-B616-EB4EFF970C55}" type="sibTrans" cxnId="{18E452C5-9D1B-474E-9DF4-18592CF7299C}">
      <dgm:prSet/>
      <dgm:spPr/>
      <dgm:t>
        <a:bodyPr/>
        <a:lstStyle/>
        <a:p>
          <a:endParaRPr lang="en-GB"/>
        </a:p>
      </dgm:t>
    </dgm:pt>
    <dgm:pt modelId="{B4634D47-9955-4198-A522-91B44A91273B}">
      <dgm:prSet phldrT="[Text]"/>
      <dgm:spPr/>
      <dgm:t>
        <a:bodyPr/>
        <a:lstStyle/>
        <a:p>
          <a:r>
            <a:rPr lang="en-GB" dirty="0"/>
            <a:t>Report will include status of all Certificate slots and count of successfully executed SRs related to updating Security Credentials.</a:t>
          </a:r>
        </a:p>
      </dgm:t>
    </dgm:pt>
    <dgm:pt modelId="{6639DF07-AA09-407A-8B39-4A77BF0F47A3}" type="parTrans" cxnId="{05287AA2-90B0-4AC8-B86B-749A9AF6B8E9}">
      <dgm:prSet/>
      <dgm:spPr/>
      <dgm:t>
        <a:bodyPr/>
        <a:lstStyle/>
        <a:p>
          <a:endParaRPr lang="en-GB"/>
        </a:p>
      </dgm:t>
    </dgm:pt>
    <dgm:pt modelId="{8B190CB2-DFE7-439B-A9C7-F9232D7A849C}" type="sibTrans" cxnId="{05287AA2-90B0-4AC8-B86B-749A9AF6B8E9}">
      <dgm:prSet/>
      <dgm:spPr/>
      <dgm:t>
        <a:bodyPr/>
        <a:lstStyle/>
        <a:p>
          <a:endParaRPr lang="en-GB"/>
        </a:p>
      </dgm:t>
    </dgm:pt>
    <dgm:pt modelId="{929545DA-0EDC-492A-AA0E-6CDD0AACB079}">
      <dgm:prSet phldrT="[Text]"/>
      <dgm:spPr/>
      <dgm:t>
        <a:bodyPr/>
        <a:lstStyle/>
        <a:p>
          <a:r>
            <a:rPr lang="en-GB" dirty="0"/>
            <a:t>The DCC will continue to report on the ‘seven day’ compliance with Post Commissioning Obligations.</a:t>
          </a:r>
        </a:p>
      </dgm:t>
    </dgm:pt>
    <dgm:pt modelId="{973D1E46-C5AB-4604-8ADE-ECD19E3EB402}" type="parTrans" cxnId="{919838EC-860E-45F2-882A-FFE9D5C0FF7E}">
      <dgm:prSet/>
      <dgm:spPr/>
      <dgm:t>
        <a:bodyPr/>
        <a:lstStyle/>
        <a:p>
          <a:endParaRPr lang="en-GB"/>
        </a:p>
      </dgm:t>
    </dgm:pt>
    <dgm:pt modelId="{EA9E07CA-F25E-4103-9830-452C842AE4C5}" type="sibTrans" cxnId="{919838EC-860E-45F2-882A-FFE9D5C0FF7E}">
      <dgm:prSet/>
      <dgm:spPr/>
      <dgm:t>
        <a:bodyPr/>
        <a:lstStyle/>
        <a:p>
          <a:endParaRPr lang="en-GB"/>
        </a:p>
      </dgm:t>
    </dgm:pt>
    <dgm:pt modelId="{E18BA80C-8F68-45B8-BD0C-9BE1CD973B8D}" type="pres">
      <dgm:prSet presAssocID="{ECC79D36-EFAD-4D62-A1C9-515FFA1672ED}" presName="Name0" presStyleCnt="0">
        <dgm:presLayoutVars>
          <dgm:dir/>
          <dgm:resizeHandles val="exact"/>
        </dgm:presLayoutVars>
      </dgm:prSet>
      <dgm:spPr/>
    </dgm:pt>
    <dgm:pt modelId="{3A5D9AAF-686D-471B-A120-8CC56930C81E}" type="pres">
      <dgm:prSet presAssocID="{EB761FB0-B93E-4AA9-90D6-4B1F9AFA96F8}" presName="node" presStyleLbl="node1" presStyleIdx="0" presStyleCnt="3">
        <dgm:presLayoutVars>
          <dgm:bulletEnabled val="1"/>
        </dgm:presLayoutVars>
      </dgm:prSet>
      <dgm:spPr/>
    </dgm:pt>
    <dgm:pt modelId="{81B0BDA7-9B86-4165-897C-F30A177E865E}" type="pres">
      <dgm:prSet presAssocID="{3EEB330C-788F-466F-B616-EB4EFF970C55}" presName="sibTrans" presStyleCnt="0"/>
      <dgm:spPr/>
    </dgm:pt>
    <dgm:pt modelId="{77B39840-819E-4C11-8704-43FC68E7A648}" type="pres">
      <dgm:prSet presAssocID="{B4634D47-9955-4198-A522-91B44A91273B}" presName="node" presStyleLbl="node1" presStyleIdx="1" presStyleCnt="3">
        <dgm:presLayoutVars>
          <dgm:bulletEnabled val="1"/>
        </dgm:presLayoutVars>
      </dgm:prSet>
      <dgm:spPr/>
    </dgm:pt>
    <dgm:pt modelId="{948CFF1F-B2C3-4423-9205-DA4A03F3B7E1}" type="pres">
      <dgm:prSet presAssocID="{8B190CB2-DFE7-439B-A9C7-F9232D7A849C}" presName="sibTrans" presStyleCnt="0"/>
      <dgm:spPr/>
    </dgm:pt>
    <dgm:pt modelId="{9CBB678A-C4A1-4A76-9E0C-7DC676FCAE63}" type="pres">
      <dgm:prSet presAssocID="{929545DA-0EDC-492A-AA0E-6CDD0AACB079}" presName="node" presStyleLbl="node1" presStyleIdx="2" presStyleCnt="3">
        <dgm:presLayoutVars>
          <dgm:bulletEnabled val="1"/>
        </dgm:presLayoutVars>
      </dgm:prSet>
      <dgm:spPr/>
    </dgm:pt>
  </dgm:ptLst>
  <dgm:cxnLst>
    <dgm:cxn modelId="{CCC5A217-4EFC-4833-AFAB-17468804992F}" type="presOf" srcId="{B4634D47-9955-4198-A522-91B44A91273B}" destId="{77B39840-819E-4C11-8704-43FC68E7A648}" srcOrd="0" destOrd="0" presId="urn:microsoft.com/office/officeart/2005/8/layout/hList6"/>
    <dgm:cxn modelId="{7A62BA6F-A14C-4D49-B57A-3B083EA0A205}" type="presOf" srcId="{929545DA-0EDC-492A-AA0E-6CDD0AACB079}" destId="{9CBB678A-C4A1-4A76-9E0C-7DC676FCAE63}" srcOrd="0" destOrd="0" presId="urn:microsoft.com/office/officeart/2005/8/layout/hList6"/>
    <dgm:cxn modelId="{9DB1D889-EE0B-445E-81F3-04F74257E226}" type="presOf" srcId="{EB761FB0-B93E-4AA9-90D6-4B1F9AFA96F8}" destId="{3A5D9AAF-686D-471B-A120-8CC56930C81E}" srcOrd="0" destOrd="0" presId="urn:microsoft.com/office/officeart/2005/8/layout/hList6"/>
    <dgm:cxn modelId="{05287AA2-90B0-4AC8-B86B-749A9AF6B8E9}" srcId="{ECC79D36-EFAD-4D62-A1C9-515FFA1672ED}" destId="{B4634D47-9955-4198-A522-91B44A91273B}" srcOrd="1" destOrd="0" parTransId="{6639DF07-AA09-407A-8B39-4A77BF0F47A3}" sibTransId="{8B190CB2-DFE7-439B-A9C7-F9232D7A849C}"/>
    <dgm:cxn modelId="{53430FA3-968B-4CCD-A2E3-6C7CEA0EF0E3}" type="presOf" srcId="{ECC79D36-EFAD-4D62-A1C9-515FFA1672ED}" destId="{E18BA80C-8F68-45B8-BD0C-9BE1CD973B8D}" srcOrd="0" destOrd="0" presId="urn:microsoft.com/office/officeart/2005/8/layout/hList6"/>
    <dgm:cxn modelId="{18E452C5-9D1B-474E-9DF4-18592CF7299C}" srcId="{ECC79D36-EFAD-4D62-A1C9-515FFA1672ED}" destId="{EB761FB0-B93E-4AA9-90D6-4B1F9AFA96F8}" srcOrd="0" destOrd="0" parTransId="{BD3DF3B3-80D4-4AFF-93E9-4673D5A94FD9}" sibTransId="{3EEB330C-788F-466F-B616-EB4EFF970C55}"/>
    <dgm:cxn modelId="{919838EC-860E-45F2-882A-FFE9D5C0FF7E}" srcId="{ECC79D36-EFAD-4D62-A1C9-515FFA1672ED}" destId="{929545DA-0EDC-492A-AA0E-6CDD0AACB079}" srcOrd="2" destOrd="0" parTransId="{973D1E46-C5AB-4604-8ADE-ECD19E3EB402}" sibTransId="{EA9E07CA-F25E-4103-9830-452C842AE4C5}"/>
    <dgm:cxn modelId="{6D9A29BB-0E2E-4BC8-95FF-1440C0F0806B}" type="presParOf" srcId="{E18BA80C-8F68-45B8-BD0C-9BE1CD973B8D}" destId="{3A5D9AAF-686D-471B-A120-8CC56930C81E}" srcOrd="0" destOrd="0" presId="urn:microsoft.com/office/officeart/2005/8/layout/hList6"/>
    <dgm:cxn modelId="{25D3E221-B27F-4AA4-8401-883C030D329B}" type="presParOf" srcId="{E18BA80C-8F68-45B8-BD0C-9BE1CD973B8D}" destId="{81B0BDA7-9B86-4165-897C-F30A177E865E}" srcOrd="1" destOrd="0" presId="urn:microsoft.com/office/officeart/2005/8/layout/hList6"/>
    <dgm:cxn modelId="{934B0CA2-1C67-44AB-B5E6-C1146E3F594A}" type="presParOf" srcId="{E18BA80C-8F68-45B8-BD0C-9BE1CD973B8D}" destId="{77B39840-819E-4C11-8704-43FC68E7A648}" srcOrd="2" destOrd="0" presId="urn:microsoft.com/office/officeart/2005/8/layout/hList6"/>
    <dgm:cxn modelId="{13CFF326-23B4-4541-A072-47882D126F90}" type="presParOf" srcId="{E18BA80C-8F68-45B8-BD0C-9BE1CD973B8D}" destId="{948CFF1F-B2C3-4423-9205-DA4A03F3B7E1}" srcOrd="3" destOrd="0" presId="urn:microsoft.com/office/officeart/2005/8/layout/hList6"/>
    <dgm:cxn modelId="{291FA5C3-AA24-4E67-AC29-7D8A0738FCBB}" type="presParOf" srcId="{E18BA80C-8F68-45B8-BD0C-9BE1CD973B8D}" destId="{9CBB678A-C4A1-4A76-9E0C-7DC676FCAE63}"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B67DEE60-145B-4CA5-9FE9-E676234DCCCA}">
      <dgm:prSet phldrT="[Text]" custT="1"/>
      <dgm:spPr/>
      <dgm:t>
        <a:bodyPr/>
        <a:lstStyle/>
        <a:p>
          <a:r>
            <a:rPr lang="en-GB" sz="2200"/>
            <a:t>Background</a:t>
          </a:r>
        </a:p>
      </dgm:t>
    </dgm:pt>
    <dgm:pt modelId="{59438402-CB56-4344-ABBB-84F33275CDFB}" type="parTrans" cxnId="{E7347A65-719B-4D67-B352-35011EDD15A7}">
      <dgm:prSet/>
      <dgm:spPr/>
      <dgm:t>
        <a:bodyPr/>
        <a:lstStyle/>
        <a:p>
          <a:endParaRPr lang="en-GB"/>
        </a:p>
      </dgm:t>
    </dgm:pt>
    <dgm:pt modelId="{F3C81324-6BA9-4BFC-8430-4335B3CCCE74}" type="sibTrans" cxnId="{E7347A65-719B-4D67-B352-35011EDD15A7}">
      <dgm:prSet/>
      <dgm:spPr/>
      <dgm:t>
        <a:bodyPr/>
        <a:lstStyle/>
        <a:p>
          <a:endParaRPr lang="en-GB"/>
        </a:p>
      </dgm:t>
    </dgm:pt>
    <dgm:pt modelId="{4D38B763-F180-44E2-B352-D1BB23BCF1E0}">
      <dgm:prSet phldrT="[Text]" custT="1"/>
      <dgm:spPr/>
      <dgm:t>
        <a:bodyPr/>
        <a:lstStyle/>
        <a:p>
          <a:r>
            <a:rPr lang="en-GB" sz="1800"/>
            <a:t>The security controls in the SEC do not currently support the triage and refurbishment of Devices</a:t>
          </a:r>
        </a:p>
      </dgm:t>
    </dgm:pt>
    <dgm:pt modelId="{798BEADB-3284-47E4-9DE5-728B9C9ABD1D}" type="parTrans" cxnId="{73840F81-E208-4427-ABB8-A0803AE005B8}">
      <dgm:prSet/>
      <dgm:spPr/>
      <dgm:t>
        <a:bodyPr/>
        <a:lstStyle/>
        <a:p>
          <a:endParaRPr lang="en-GB"/>
        </a:p>
      </dgm:t>
    </dgm:pt>
    <dgm:pt modelId="{D4D8D229-D4EC-423A-8605-C662C4F2D39D}" type="sibTrans" cxnId="{73840F81-E208-4427-ABB8-A0803AE005B8}">
      <dgm:prSet/>
      <dgm:spPr/>
      <dgm:t>
        <a:bodyPr/>
        <a:lstStyle/>
        <a:p>
          <a:endParaRPr lang="en-GB"/>
        </a:p>
      </dgm:t>
    </dgm:pt>
    <dgm:pt modelId="{5AB727FD-75CA-4FF8-840F-07F485F4A7B8}">
      <dgm:prSet custT="1"/>
      <dgm:spPr/>
      <dgm:t>
        <a:bodyPr/>
        <a:lstStyle/>
        <a:p>
          <a:r>
            <a:rPr lang="en-GB" sz="2000"/>
            <a:t>Issue</a:t>
          </a:r>
        </a:p>
      </dgm:t>
    </dgm:pt>
    <dgm:pt modelId="{0B177762-0EC8-423F-9B77-99045BE36317}" type="parTrans" cxnId="{F721D0ED-0F04-4621-A8A3-4800F15D6FF9}">
      <dgm:prSet/>
      <dgm:spPr/>
      <dgm:t>
        <a:bodyPr/>
        <a:lstStyle/>
        <a:p>
          <a:endParaRPr lang="en-GB"/>
        </a:p>
      </dgm:t>
    </dgm:pt>
    <dgm:pt modelId="{1A9311EC-27C6-468B-8D3A-B7FD0A62A3E9}" type="sibTrans" cxnId="{F721D0ED-0F04-4621-A8A3-4800F15D6FF9}">
      <dgm:prSet/>
      <dgm:spPr/>
      <dgm:t>
        <a:bodyPr/>
        <a:lstStyle/>
        <a:p>
          <a:endParaRPr lang="en-GB"/>
        </a:p>
      </dgm:t>
    </dgm:pt>
    <dgm:pt modelId="{22205ED4-2932-4F50-BC5B-8738FD710475}">
      <dgm:prSet custT="1"/>
      <dgm:spPr/>
      <dgm:t>
        <a:bodyPr/>
        <a:lstStyle/>
        <a:p>
          <a:r>
            <a:rPr lang="en-GB" sz="1800" b="0" i="0"/>
            <a:t>SEC Parties have demonstrated a business need for the CPA Certification process to support Device triage and refurbishment</a:t>
          </a:r>
          <a:endParaRPr lang="en-GB" sz="1800"/>
        </a:p>
      </dgm:t>
    </dgm:pt>
    <dgm:pt modelId="{4C20A50B-3336-4FC4-972C-54F68C916F38}" type="parTrans" cxnId="{EB18DF60-58C2-46E2-A0FC-0B9570BCF03D}">
      <dgm:prSet/>
      <dgm:spPr/>
      <dgm:t>
        <a:bodyPr/>
        <a:lstStyle/>
        <a:p>
          <a:endParaRPr lang="en-GB"/>
        </a:p>
      </dgm:t>
    </dgm:pt>
    <dgm:pt modelId="{97B64E11-A5E3-424C-BFBE-25DE3C8277F7}" type="sibTrans" cxnId="{EB18DF60-58C2-46E2-A0FC-0B9570BCF03D}">
      <dgm:prSet/>
      <dgm:spPr/>
      <dgm:t>
        <a:bodyPr/>
        <a:lstStyle/>
        <a:p>
          <a:endParaRPr lang="en-GB"/>
        </a:p>
      </dgm:t>
    </dgm:pt>
    <dgm:pt modelId="{1FF6ABF5-1459-4586-82A0-F2429C04E93F}">
      <dgm:prSet phldrT="[Text]" custT="1"/>
      <dgm:spPr/>
      <dgm:t>
        <a:bodyPr/>
        <a:lstStyle/>
        <a:p>
          <a:r>
            <a:rPr lang="en-GB" sz="1800"/>
            <a:t>MAPs and Suppliers are currently holding Devices in warehouses that have not been fully installed, but have no defects </a:t>
          </a:r>
        </a:p>
      </dgm:t>
    </dgm:pt>
    <dgm:pt modelId="{8DECAF41-13C3-4532-9E40-CDE382066B10}" type="parTrans" cxnId="{67EFEB94-753A-4D46-9F70-17730FF5B822}">
      <dgm:prSet/>
      <dgm:spPr/>
      <dgm:t>
        <a:bodyPr/>
        <a:lstStyle/>
        <a:p>
          <a:endParaRPr lang="en-GB"/>
        </a:p>
      </dgm:t>
    </dgm:pt>
    <dgm:pt modelId="{3E5FC3A0-A0FA-4F70-AF36-0FFAD2AE6031}" type="sibTrans" cxnId="{67EFEB94-753A-4D46-9F70-17730FF5B822}">
      <dgm:prSet/>
      <dgm:spPr/>
      <dgm:t>
        <a:bodyPr/>
        <a:lstStyle/>
        <a:p>
          <a:endParaRPr lang="en-GB"/>
        </a:p>
      </dgm:t>
    </dgm:pt>
    <dgm:pt modelId="{9D668C3C-44BB-4092-B52B-EA0DC4E14FDF}">
      <dgm:prSet custT="1"/>
      <dgm:spPr/>
      <dgm:t>
        <a:bodyPr/>
        <a:lstStyle/>
        <a:p>
          <a:r>
            <a:rPr lang="en-GB" sz="1800"/>
            <a:t>Guidance is not currently referenced in SEC and therefore does not provide SEC Parties with certainty they need</a:t>
          </a:r>
        </a:p>
      </dgm:t>
    </dgm:pt>
    <dgm:pt modelId="{FB0BC440-9E8C-4C03-9C77-B63C1E2CA043}" type="parTrans" cxnId="{D786DB74-3CB5-4033-AFB9-F011AD77656E}">
      <dgm:prSet/>
      <dgm:spPr/>
      <dgm:t>
        <a:bodyPr/>
        <a:lstStyle/>
        <a:p>
          <a:endParaRPr lang="en-GB"/>
        </a:p>
      </dgm:t>
    </dgm:pt>
    <dgm:pt modelId="{6DA2BCCC-2289-4D72-95A8-1BB7CB428850}" type="sibTrans" cxnId="{D786DB74-3CB5-4033-AFB9-F011AD77656E}">
      <dgm:prSet/>
      <dgm:spPr/>
      <dgm:t>
        <a:bodyPr/>
        <a:lstStyle/>
        <a:p>
          <a:endParaRPr lang="en-GB"/>
        </a:p>
      </dgm:t>
    </dgm:pt>
    <dgm:pt modelId="{05C09247-2C97-4AA4-95C1-C75712154E0E}">
      <dgm:prSet phldrT="[Text]" custT="1"/>
      <dgm:spPr/>
      <dgm:t>
        <a:bodyPr/>
        <a:lstStyle/>
        <a:p>
          <a:r>
            <a:rPr lang="en-GB" sz="1800"/>
            <a:t>Once installed, or partially installed, and then removed Devices are not able to be re-installed on the DCC network </a:t>
          </a:r>
        </a:p>
      </dgm:t>
    </dgm:pt>
    <dgm:pt modelId="{64753B8C-165C-472D-AC3F-649C89769EDE}" type="parTrans" cxnId="{E5679C2C-B71C-4AC4-BE3A-939EE5400608}">
      <dgm:prSet/>
      <dgm:spPr/>
      <dgm:t>
        <a:bodyPr/>
        <a:lstStyle/>
        <a:p>
          <a:endParaRPr lang="en-GB"/>
        </a:p>
      </dgm:t>
    </dgm:pt>
    <dgm:pt modelId="{F5B1F27A-6DD2-49CA-933D-6D54257CB413}" type="sibTrans" cxnId="{E5679C2C-B71C-4AC4-BE3A-939EE5400608}">
      <dgm:prSet/>
      <dgm:spPr/>
      <dgm:t>
        <a:bodyPr/>
        <a:lstStyle/>
        <a:p>
          <a:endParaRPr lang="en-GB"/>
        </a:p>
      </dgm:t>
    </dgm:pt>
    <dgm:pt modelId="{D5AAAC87-C4F8-493D-A50E-CCFAA4D5967A}">
      <dgm:prSet custT="1"/>
      <dgm:spPr/>
      <dgm:t>
        <a:bodyPr/>
        <a:lstStyle/>
        <a:p>
          <a:r>
            <a:rPr lang="en-GB" sz="1800"/>
            <a:t>SSC has developed guidance for Device triage, currently published on the SEC website </a:t>
          </a:r>
        </a:p>
      </dgm:t>
    </dgm:pt>
    <dgm:pt modelId="{5B087DED-D5CC-49D9-BAF3-78FBBC4BB983}" type="parTrans" cxnId="{AB8D7935-05E1-4F36-A99B-E05FE1BD9F84}">
      <dgm:prSet/>
      <dgm:spPr/>
      <dgm:t>
        <a:bodyPr/>
        <a:lstStyle/>
        <a:p>
          <a:endParaRPr lang="en-GB"/>
        </a:p>
      </dgm:t>
    </dgm:pt>
    <dgm:pt modelId="{0EC57BE5-18E0-44BC-8585-E55283A29A10}" type="sibTrans" cxnId="{AB8D7935-05E1-4F36-A99B-E05FE1BD9F84}">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F1F28A74-74D1-4DE3-A473-EACD5D1C65CB}" type="pres">
      <dgm:prSet presAssocID="{B67DEE60-145B-4CA5-9FE9-E676234DCCCA}" presName="parentLin" presStyleCnt="0"/>
      <dgm:spPr/>
    </dgm:pt>
    <dgm:pt modelId="{B5D8F5EF-7121-4F32-91E9-C7639F8066AC}" type="pres">
      <dgm:prSet presAssocID="{B67DEE60-145B-4CA5-9FE9-E676234DCCCA}" presName="parentLeftMargin" presStyleLbl="node1" presStyleIdx="0" presStyleCnt="2"/>
      <dgm:spPr/>
    </dgm:pt>
    <dgm:pt modelId="{4DDD46AA-62B2-4244-B324-6F68D5E3BC3A}" type="pres">
      <dgm:prSet presAssocID="{B67DEE60-145B-4CA5-9FE9-E676234DCCCA}" presName="parentText" presStyleLbl="node1" presStyleIdx="0" presStyleCnt="2">
        <dgm:presLayoutVars>
          <dgm:chMax val="0"/>
          <dgm:bulletEnabled val="1"/>
        </dgm:presLayoutVars>
      </dgm:prSet>
      <dgm:spPr/>
    </dgm:pt>
    <dgm:pt modelId="{6F03837D-2670-4DB7-B1B6-786D163571ED}" type="pres">
      <dgm:prSet presAssocID="{B67DEE60-145B-4CA5-9FE9-E676234DCCCA}" presName="negativeSpace" presStyleCnt="0"/>
      <dgm:spPr/>
    </dgm:pt>
    <dgm:pt modelId="{7895EDFE-770A-496F-8D57-1E8A22B157A0}" type="pres">
      <dgm:prSet presAssocID="{B67DEE60-145B-4CA5-9FE9-E676234DCCCA}" presName="childText" presStyleLbl="conFgAcc1" presStyleIdx="0" presStyleCnt="2">
        <dgm:presLayoutVars>
          <dgm:bulletEnabled val="1"/>
        </dgm:presLayoutVars>
      </dgm:prSet>
      <dgm:spPr/>
    </dgm:pt>
    <dgm:pt modelId="{2425D692-2A1F-4FC5-8135-0289885EC664}" type="pres">
      <dgm:prSet presAssocID="{F3C81324-6BA9-4BFC-8430-4335B3CCCE74}" presName="spaceBetweenRectangles" presStyleCnt="0"/>
      <dgm:spPr/>
    </dgm:pt>
    <dgm:pt modelId="{0ED6E9C1-814C-4B2A-A4DC-938AAA288B58}" type="pres">
      <dgm:prSet presAssocID="{5AB727FD-75CA-4FF8-840F-07F485F4A7B8}" presName="parentLin" presStyleCnt="0"/>
      <dgm:spPr/>
    </dgm:pt>
    <dgm:pt modelId="{0C217EA9-A439-4B78-AA37-298118F317F9}" type="pres">
      <dgm:prSet presAssocID="{5AB727FD-75CA-4FF8-840F-07F485F4A7B8}" presName="parentLeftMargin" presStyleLbl="node1" presStyleIdx="0" presStyleCnt="2"/>
      <dgm:spPr/>
    </dgm:pt>
    <dgm:pt modelId="{B463B434-B461-4DD0-BB78-3E1156DB301B}" type="pres">
      <dgm:prSet presAssocID="{5AB727FD-75CA-4FF8-840F-07F485F4A7B8}" presName="parentText" presStyleLbl="node1" presStyleIdx="1" presStyleCnt="2">
        <dgm:presLayoutVars>
          <dgm:chMax val="0"/>
          <dgm:bulletEnabled val="1"/>
        </dgm:presLayoutVars>
      </dgm:prSet>
      <dgm:spPr/>
    </dgm:pt>
    <dgm:pt modelId="{DF3C9D47-CF16-455D-B29D-BBB0D4093EAD}" type="pres">
      <dgm:prSet presAssocID="{5AB727FD-75CA-4FF8-840F-07F485F4A7B8}" presName="negativeSpace" presStyleCnt="0"/>
      <dgm:spPr/>
    </dgm:pt>
    <dgm:pt modelId="{9DB7F61D-0569-4FE5-90E2-36758EB78782}" type="pres">
      <dgm:prSet presAssocID="{5AB727FD-75CA-4FF8-840F-07F485F4A7B8}" presName="childText" presStyleLbl="conFgAcc1" presStyleIdx="1" presStyleCnt="2">
        <dgm:presLayoutVars>
          <dgm:bulletEnabled val="1"/>
        </dgm:presLayoutVars>
      </dgm:prSet>
      <dgm:spPr/>
    </dgm:pt>
  </dgm:ptLst>
  <dgm:cxnLst>
    <dgm:cxn modelId="{CE64920E-7B4F-403B-B88B-1B5095A5682C}" type="presOf" srcId="{344F5EE1-C8E3-4CE7-A4F7-032712FCED57}" destId="{0AAF5DF6-AE3E-4315-9A3A-094CD3607CF9}" srcOrd="0" destOrd="0" presId="urn:microsoft.com/office/officeart/2005/8/layout/list1"/>
    <dgm:cxn modelId="{E5679C2C-B71C-4AC4-BE3A-939EE5400608}" srcId="{B67DEE60-145B-4CA5-9FE9-E676234DCCCA}" destId="{05C09247-2C97-4AA4-95C1-C75712154E0E}" srcOrd="0" destOrd="0" parTransId="{64753B8C-165C-472D-AC3F-649C89769EDE}" sibTransId="{F5B1F27A-6DD2-49CA-933D-6D54257CB413}"/>
    <dgm:cxn modelId="{64EA2D34-CA0E-45EA-AEA2-A1A1FFB4A4C7}" type="presOf" srcId="{1FF6ABF5-1459-4586-82A0-F2429C04E93F}" destId="{7895EDFE-770A-496F-8D57-1E8A22B157A0}" srcOrd="0" destOrd="2" presId="urn:microsoft.com/office/officeart/2005/8/layout/list1"/>
    <dgm:cxn modelId="{AB8D7935-05E1-4F36-A99B-E05FE1BD9F84}" srcId="{5AB727FD-75CA-4FF8-840F-07F485F4A7B8}" destId="{D5AAAC87-C4F8-493D-A50E-CCFAA4D5967A}" srcOrd="1" destOrd="0" parTransId="{5B087DED-D5CC-49D9-BAF3-78FBBC4BB983}" sibTransId="{0EC57BE5-18E0-44BC-8585-E55283A29A10}"/>
    <dgm:cxn modelId="{EB18DF60-58C2-46E2-A0FC-0B9570BCF03D}" srcId="{5AB727FD-75CA-4FF8-840F-07F485F4A7B8}" destId="{22205ED4-2932-4F50-BC5B-8738FD710475}" srcOrd="0" destOrd="0" parTransId="{4C20A50B-3336-4FC4-972C-54F68C916F38}" sibTransId="{97B64E11-A5E3-424C-BFBE-25DE3C8277F7}"/>
    <dgm:cxn modelId="{60472B41-AEAA-4025-9C21-A44A77EBF053}" type="presOf" srcId="{D5AAAC87-C4F8-493D-A50E-CCFAA4D5967A}" destId="{9DB7F61D-0569-4FE5-90E2-36758EB78782}" srcOrd="0" destOrd="1" presId="urn:microsoft.com/office/officeart/2005/8/layout/list1"/>
    <dgm:cxn modelId="{DC7BF261-C036-4A82-9FF4-DE577AB6C4B0}" type="presOf" srcId="{22205ED4-2932-4F50-BC5B-8738FD710475}" destId="{9DB7F61D-0569-4FE5-90E2-36758EB78782}" srcOrd="0" destOrd="0" presId="urn:microsoft.com/office/officeart/2005/8/layout/list1"/>
    <dgm:cxn modelId="{E7347A65-719B-4D67-B352-35011EDD15A7}" srcId="{344F5EE1-C8E3-4CE7-A4F7-032712FCED57}" destId="{B67DEE60-145B-4CA5-9FE9-E676234DCCCA}" srcOrd="0" destOrd="0" parTransId="{59438402-CB56-4344-ABBB-84F33275CDFB}" sibTransId="{F3C81324-6BA9-4BFC-8430-4335B3CCCE74}"/>
    <dgm:cxn modelId="{BD5DD54A-E46C-4CE5-BA44-EF6CFFCE0F39}" type="presOf" srcId="{5AB727FD-75CA-4FF8-840F-07F485F4A7B8}" destId="{0C217EA9-A439-4B78-AA37-298118F317F9}" srcOrd="0" destOrd="0" presId="urn:microsoft.com/office/officeart/2005/8/layout/list1"/>
    <dgm:cxn modelId="{A9A3916F-ACDA-40BF-8906-B8C4BBB85371}" type="presOf" srcId="{B67DEE60-145B-4CA5-9FE9-E676234DCCCA}" destId="{4DDD46AA-62B2-4244-B324-6F68D5E3BC3A}" srcOrd="1" destOrd="0" presId="urn:microsoft.com/office/officeart/2005/8/layout/list1"/>
    <dgm:cxn modelId="{D786DB74-3CB5-4033-AFB9-F011AD77656E}" srcId="{5AB727FD-75CA-4FF8-840F-07F485F4A7B8}" destId="{9D668C3C-44BB-4092-B52B-EA0DC4E14FDF}" srcOrd="2" destOrd="0" parTransId="{FB0BC440-9E8C-4C03-9C77-B63C1E2CA043}" sibTransId="{6DA2BCCC-2289-4D72-95A8-1BB7CB428850}"/>
    <dgm:cxn modelId="{3050EF54-8A3C-491E-988B-5539191C5CE2}" type="presOf" srcId="{05C09247-2C97-4AA4-95C1-C75712154E0E}" destId="{7895EDFE-770A-496F-8D57-1E8A22B157A0}" srcOrd="0" destOrd="0" presId="urn:microsoft.com/office/officeart/2005/8/layout/list1"/>
    <dgm:cxn modelId="{73840F81-E208-4427-ABB8-A0803AE005B8}" srcId="{B67DEE60-145B-4CA5-9FE9-E676234DCCCA}" destId="{4D38B763-F180-44E2-B352-D1BB23BCF1E0}" srcOrd="1" destOrd="0" parTransId="{798BEADB-3284-47E4-9DE5-728B9C9ABD1D}" sibTransId="{D4D8D229-D4EC-423A-8605-C662C4F2D39D}"/>
    <dgm:cxn modelId="{01FD3387-18FC-47F3-808D-369B4A5917F5}" type="presOf" srcId="{9D668C3C-44BB-4092-B52B-EA0DC4E14FDF}" destId="{9DB7F61D-0569-4FE5-90E2-36758EB78782}" srcOrd="0" destOrd="2" presId="urn:microsoft.com/office/officeart/2005/8/layout/list1"/>
    <dgm:cxn modelId="{1F407289-3A0D-48BB-B84B-296DE7861FED}" type="presOf" srcId="{4D38B763-F180-44E2-B352-D1BB23BCF1E0}" destId="{7895EDFE-770A-496F-8D57-1E8A22B157A0}" srcOrd="0" destOrd="1" presId="urn:microsoft.com/office/officeart/2005/8/layout/list1"/>
    <dgm:cxn modelId="{67EFEB94-753A-4D46-9F70-17730FF5B822}" srcId="{B67DEE60-145B-4CA5-9FE9-E676234DCCCA}" destId="{1FF6ABF5-1459-4586-82A0-F2429C04E93F}" srcOrd="2" destOrd="0" parTransId="{8DECAF41-13C3-4532-9E40-CDE382066B10}" sibTransId="{3E5FC3A0-A0FA-4F70-AF36-0FFAD2AE6031}"/>
    <dgm:cxn modelId="{741281C1-D4DC-455B-A773-28C869DECDCE}" type="presOf" srcId="{5AB727FD-75CA-4FF8-840F-07F485F4A7B8}" destId="{B463B434-B461-4DD0-BB78-3E1156DB301B}" srcOrd="1" destOrd="0" presId="urn:microsoft.com/office/officeart/2005/8/layout/list1"/>
    <dgm:cxn modelId="{F44D0AE1-BBB3-4FD6-84A4-868BB910DA2E}" type="presOf" srcId="{B67DEE60-145B-4CA5-9FE9-E676234DCCCA}" destId="{B5D8F5EF-7121-4F32-91E9-C7639F8066AC}" srcOrd="0" destOrd="0" presId="urn:microsoft.com/office/officeart/2005/8/layout/list1"/>
    <dgm:cxn modelId="{F721D0ED-0F04-4621-A8A3-4800F15D6FF9}" srcId="{344F5EE1-C8E3-4CE7-A4F7-032712FCED57}" destId="{5AB727FD-75CA-4FF8-840F-07F485F4A7B8}" srcOrd="1" destOrd="0" parTransId="{0B177762-0EC8-423F-9B77-99045BE36317}" sibTransId="{1A9311EC-27C6-468B-8D3A-B7FD0A62A3E9}"/>
    <dgm:cxn modelId="{411FA704-539E-4DDD-A0DE-746E0A777DC0}" type="presParOf" srcId="{0AAF5DF6-AE3E-4315-9A3A-094CD3607CF9}" destId="{F1F28A74-74D1-4DE3-A473-EACD5D1C65CB}" srcOrd="0" destOrd="0" presId="urn:microsoft.com/office/officeart/2005/8/layout/list1"/>
    <dgm:cxn modelId="{61433682-09BB-4E3A-B070-D976585AA518}" type="presParOf" srcId="{F1F28A74-74D1-4DE3-A473-EACD5D1C65CB}" destId="{B5D8F5EF-7121-4F32-91E9-C7639F8066AC}" srcOrd="0" destOrd="0" presId="urn:microsoft.com/office/officeart/2005/8/layout/list1"/>
    <dgm:cxn modelId="{8DD5D903-E2C3-4F16-8BC2-913D9F4BDF1C}" type="presParOf" srcId="{F1F28A74-74D1-4DE3-A473-EACD5D1C65CB}" destId="{4DDD46AA-62B2-4244-B324-6F68D5E3BC3A}" srcOrd="1" destOrd="0" presId="urn:microsoft.com/office/officeart/2005/8/layout/list1"/>
    <dgm:cxn modelId="{5D14FFC7-6FC5-4374-83AB-DCB67EE0F82A}" type="presParOf" srcId="{0AAF5DF6-AE3E-4315-9A3A-094CD3607CF9}" destId="{6F03837D-2670-4DB7-B1B6-786D163571ED}" srcOrd="1" destOrd="0" presId="urn:microsoft.com/office/officeart/2005/8/layout/list1"/>
    <dgm:cxn modelId="{5F7EEC78-A05F-4FB9-8FA5-4607922DD81F}" type="presParOf" srcId="{0AAF5DF6-AE3E-4315-9A3A-094CD3607CF9}" destId="{7895EDFE-770A-496F-8D57-1E8A22B157A0}" srcOrd="2" destOrd="0" presId="urn:microsoft.com/office/officeart/2005/8/layout/list1"/>
    <dgm:cxn modelId="{4C84E9BD-5527-454D-A3A4-6E08A2EFD4C3}" type="presParOf" srcId="{0AAF5DF6-AE3E-4315-9A3A-094CD3607CF9}" destId="{2425D692-2A1F-4FC5-8135-0289885EC664}" srcOrd="3" destOrd="0" presId="urn:microsoft.com/office/officeart/2005/8/layout/list1"/>
    <dgm:cxn modelId="{AB8BFEC6-331A-4FC6-B1AB-5E245E82B137}" type="presParOf" srcId="{0AAF5DF6-AE3E-4315-9A3A-094CD3607CF9}" destId="{0ED6E9C1-814C-4B2A-A4DC-938AAA288B58}" srcOrd="4" destOrd="0" presId="urn:microsoft.com/office/officeart/2005/8/layout/list1"/>
    <dgm:cxn modelId="{3E671CB2-9D89-485C-9EDA-DDBEB072CE63}" type="presParOf" srcId="{0ED6E9C1-814C-4B2A-A4DC-938AAA288B58}" destId="{0C217EA9-A439-4B78-AA37-298118F317F9}" srcOrd="0" destOrd="0" presId="urn:microsoft.com/office/officeart/2005/8/layout/list1"/>
    <dgm:cxn modelId="{2121421A-5ACB-41D3-8D9F-6E96B3ED0C19}" type="presParOf" srcId="{0ED6E9C1-814C-4B2A-A4DC-938AAA288B58}" destId="{B463B434-B461-4DD0-BB78-3E1156DB301B}" srcOrd="1" destOrd="0" presId="urn:microsoft.com/office/officeart/2005/8/layout/list1"/>
    <dgm:cxn modelId="{9D519CE5-5355-419B-B993-EF319BE29F1E}" type="presParOf" srcId="{0AAF5DF6-AE3E-4315-9A3A-094CD3607CF9}" destId="{DF3C9D47-CF16-455D-B29D-BBB0D4093EAD}" srcOrd="5" destOrd="0" presId="urn:microsoft.com/office/officeart/2005/8/layout/list1"/>
    <dgm:cxn modelId="{BC797FBB-ADF8-4772-A331-7BFD2ED512C2}" type="presParOf" srcId="{0AAF5DF6-AE3E-4315-9A3A-094CD3607CF9}" destId="{9DB7F61D-0569-4FE5-90E2-36758EB7878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923E9D-BB77-43CF-AE9C-ECAD0531DBBA}"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EEC2ACFB-1A11-463A-BCD7-CA5707167A91}">
      <dgm:prSet phldrT="[Text]"/>
      <dgm:spPr/>
      <dgm:t>
        <a:bodyPr/>
        <a:lstStyle/>
        <a:p>
          <a:r>
            <a:rPr lang="en-GB"/>
            <a:t>Do you agree the solution will resolve the issue? </a:t>
          </a:r>
        </a:p>
      </dgm:t>
    </dgm:pt>
    <dgm:pt modelId="{CFE75C82-695E-4615-B038-0F3149C8DD50}" type="parTrans" cxnId="{66683C4A-7754-46B4-A847-E7473BB0BD38}">
      <dgm:prSet/>
      <dgm:spPr/>
      <dgm:t>
        <a:bodyPr/>
        <a:lstStyle/>
        <a:p>
          <a:endParaRPr lang="en-GB"/>
        </a:p>
      </dgm:t>
    </dgm:pt>
    <dgm:pt modelId="{080B6500-5488-4CD1-8D5B-82F7F0AC46FC}" type="sibTrans" cxnId="{66683C4A-7754-46B4-A847-E7473BB0BD38}">
      <dgm:prSet/>
      <dgm:spPr/>
      <dgm:t>
        <a:bodyPr/>
        <a:lstStyle/>
        <a:p>
          <a:endParaRPr lang="en-GB"/>
        </a:p>
      </dgm:t>
    </dgm:pt>
    <dgm:pt modelId="{7E9BA504-A4BF-44F3-ABCE-629C34513EAB}">
      <dgm:prSet/>
      <dgm:spPr/>
      <dgm:t>
        <a:bodyPr/>
        <a:lstStyle/>
        <a:p>
          <a:r>
            <a:rPr lang="en-GB"/>
            <a:t>Do you agree with the proposed implementation? </a:t>
          </a:r>
        </a:p>
      </dgm:t>
    </dgm:pt>
    <dgm:pt modelId="{CCAEACC4-23A3-4200-9C1D-DE19C4616B49}" type="parTrans" cxnId="{A0BA17DE-1E9B-4011-A1BC-5D5DEE5F8360}">
      <dgm:prSet/>
      <dgm:spPr/>
      <dgm:t>
        <a:bodyPr/>
        <a:lstStyle/>
        <a:p>
          <a:endParaRPr lang="en-GB"/>
        </a:p>
      </dgm:t>
    </dgm:pt>
    <dgm:pt modelId="{5E6D253A-6456-4F06-A48A-EDC91B88250B}" type="sibTrans" cxnId="{A0BA17DE-1E9B-4011-A1BC-5D5DEE5F8360}">
      <dgm:prSet/>
      <dgm:spPr/>
      <dgm:t>
        <a:bodyPr/>
        <a:lstStyle/>
        <a:p>
          <a:endParaRPr lang="en-GB"/>
        </a:p>
      </dgm:t>
    </dgm:pt>
    <dgm:pt modelId="{870F77C0-B56F-4C50-8DDD-C65AAA53D640}">
      <dgm:prSet phldrT="[Text]"/>
      <dgm:spPr/>
      <dgm:t>
        <a:bodyPr/>
        <a:lstStyle/>
        <a:p>
          <a:r>
            <a:rPr lang="en-GB"/>
            <a:t>Do you agree the legal text delivers the solution?</a:t>
          </a:r>
        </a:p>
      </dgm:t>
    </dgm:pt>
    <dgm:pt modelId="{16868989-2230-4C80-BD6B-833E2E6847F7}" type="parTrans" cxnId="{26820BCC-B749-49CB-B496-D7A6DF75FB64}">
      <dgm:prSet/>
      <dgm:spPr/>
      <dgm:t>
        <a:bodyPr/>
        <a:lstStyle/>
        <a:p>
          <a:endParaRPr lang="en-GB"/>
        </a:p>
      </dgm:t>
    </dgm:pt>
    <dgm:pt modelId="{1EBD51BB-F7E4-498B-909A-4F7DC15162DC}" type="sibTrans" cxnId="{26820BCC-B749-49CB-B496-D7A6DF75FB64}">
      <dgm:prSet/>
      <dgm:spPr/>
      <dgm:t>
        <a:bodyPr/>
        <a:lstStyle/>
        <a:p>
          <a:endParaRPr lang="en-GB"/>
        </a:p>
      </dgm:t>
    </dgm:pt>
    <dgm:pt modelId="{902ECC70-9595-422B-8EBF-567D25A71D41}">
      <dgm:prSet/>
      <dgm:spPr/>
      <dgm:t>
        <a:bodyPr/>
        <a:lstStyle/>
        <a:p>
          <a:r>
            <a:rPr lang="en-GB"/>
            <a:t>Do you agree the document title should be ‘Device Security Assurance and Triage’?</a:t>
          </a:r>
        </a:p>
      </dgm:t>
    </dgm:pt>
    <dgm:pt modelId="{7A7703AB-9CB9-4FB1-AC44-83D26CD1153C}" type="parTrans" cxnId="{AF7BF2D0-64E3-4307-AEAA-35B534197861}">
      <dgm:prSet/>
      <dgm:spPr/>
      <dgm:t>
        <a:bodyPr/>
        <a:lstStyle/>
        <a:p>
          <a:endParaRPr lang="en-GB"/>
        </a:p>
      </dgm:t>
    </dgm:pt>
    <dgm:pt modelId="{1670D113-72BD-4495-A713-712D533D3698}" type="sibTrans" cxnId="{AF7BF2D0-64E3-4307-AEAA-35B534197861}">
      <dgm:prSet/>
      <dgm:spPr/>
      <dgm:t>
        <a:bodyPr/>
        <a:lstStyle/>
        <a:p>
          <a:endParaRPr lang="en-GB"/>
        </a:p>
      </dgm:t>
    </dgm:pt>
    <dgm:pt modelId="{9C6A26A5-5B25-4060-BE11-733F05B9CD97}" type="pres">
      <dgm:prSet presAssocID="{53923E9D-BB77-43CF-AE9C-ECAD0531DBBA}" presName="Name0" presStyleCnt="0">
        <dgm:presLayoutVars>
          <dgm:chMax val="7"/>
          <dgm:chPref val="7"/>
          <dgm:dir/>
        </dgm:presLayoutVars>
      </dgm:prSet>
      <dgm:spPr/>
    </dgm:pt>
    <dgm:pt modelId="{3C781EA4-3166-4A22-A8FC-B461DDF13C3A}" type="pres">
      <dgm:prSet presAssocID="{53923E9D-BB77-43CF-AE9C-ECAD0531DBBA}" presName="Name1" presStyleCnt="0"/>
      <dgm:spPr/>
    </dgm:pt>
    <dgm:pt modelId="{DD038E0D-A4D5-42F1-982B-9D5C25DCEBA0}" type="pres">
      <dgm:prSet presAssocID="{53923E9D-BB77-43CF-AE9C-ECAD0531DBBA}" presName="cycle" presStyleCnt="0"/>
      <dgm:spPr/>
    </dgm:pt>
    <dgm:pt modelId="{5B569B1A-EE7F-42B6-AE3B-876A3425298E}" type="pres">
      <dgm:prSet presAssocID="{53923E9D-BB77-43CF-AE9C-ECAD0531DBBA}" presName="srcNode" presStyleLbl="node1" presStyleIdx="0" presStyleCnt="4"/>
      <dgm:spPr/>
    </dgm:pt>
    <dgm:pt modelId="{EB1F8448-269B-4DA0-B4CE-168CAD3A1947}" type="pres">
      <dgm:prSet presAssocID="{53923E9D-BB77-43CF-AE9C-ECAD0531DBBA}" presName="conn" presStyleLbl="parChTrans1D2" presStyleIdx="0" presStyleCnt="1"/>
      <dgm:spPr/>
    </dgm:pt>
    <dgm:pt modelId="{DC3B60BB-F1DA-48F5-B69C-EEF72A724C0A}" type="pres">
      <dgm:prSet presAssocID="{53923E9D-BB77-43CF-AE9C-ECAD0531DBBA}" presName="extraNode" presStyleLbl="node1" presStyleIdx="0" presStyleCnt="4"/>
      <dgm:spPr/>
    </dgm:pt>
    <dgm:pt modelId="{715281BB-5434-4789-BF32-6E7D85047D69}" type="pres">
      <dgm:prSet presAssocID="{53923E9D-BB77-43CF-AE9C-ECAD0531DBBA}" presName="dstNode" presStyleLbl="node1" presStyleIdx="0" presStyleCnt="4"/>
      <dgm:spPr/>
    </dgm:pt>
    <dgm:pt modelId="{A75B9030-1808-4D3F-AEE8-167C10499A57}" type="pres">
      <dgm:prSet presAssocID="{EEC2ACFB-1A11-463A-BCD7-CA5707167A91}" presName="text_1" presStyleLbl="node1" presStyleIdx="0" presStyleCnt="4">
        <dgm:presLayoutVars>
          <dgm:bulletEnabled val="1"/>
        </dgm:presLayoutVars>
      </dgm:prSet>
      <dgm:spPr>
        <a:prstGeom prst="roundRect">
          <a:avLst/>
        </a:prstGeom>
      </dgm:spPr>
    </dgm:pt>
    <dgm:pt modelId="{8B979C46-CE6F-4622-8BE2-C18E9E24E103}" type="pres">
      <dgm:prSet presAssocID="{EEC2ACFB-1A11-463A-BCD7-CA5707167A91}" presName="accent_1" presStyleCnt="0"/>
      <dgm:spPr/>
    </dgm:pt>
    <dgm:pt modelId="{9BE0F8EE-FB8E-4C1B-9709-528A5ECC509F}" type="pres">
      <dgm:prSet presAssocID="{EEC2ACFB-1A11-463A-BCD7-CA5707167A91}" presName="accentRepeatNode" presStyleLbl="solidFgAcc1" presStyleIdx="0" presStyleCnt="4"/>
      <dgm:spPr/>
    </dgm:pt>
    <dgm:pt modelId="{7619E67B-1389-4DA4-BD3C-587BDF44159D}" type="pres">
      <dgm:prSet presAssocID="{870F77C0-B56F-4C50-8DDD-C65AAA53D640}" presName="text_2" presStyleLbl="node1" presStyleIdx="1" presStyleCnt="4">
        <dgm:presLayoutVars>
          <dgm:bulletEnabled val="1"/>
        </dgm:presLayoutVars>
      </dgm:prSet>
      <dgm:spPr>
        <a:prstGeom prst="roundRect">
          <a:avLst/>
        </a:prstGeom>
      </dgm:spPr>
    </dgm:pt>
    <dgm:pt modelId="{5A0233E4-8881-4DC7-A898-571488EB379A}" type="pres">
      <dgm:prSet presAssocID="{870F77C0-B56F-4C50-8DDD-C65AAA53D640}" presName="accent_2" presStyleCnt="0"/>
      <dgm:spPr/>
    </dgm:pt>
    <dgm:pt modelId="{9F92E045-5E52-4D55-BA53-E06B9113DFB2}" type="pres">
      <dgm:prSet presAssocID="{870F77C0-B56F-4C50-8DDD-C65AAA53D640}" presName="accentRepeatNode" presStyleLbl="solidFgAcc1" presStyleIdx="1" presStyleCnt="4"/>
      <dgm:spPr/>
    </dgm:pt>
    <dgm:pt modelId="{4DCDAD58-5E85-4816-B66B-176E13E155D4}" type="pres">
      <dgm:prSet presAssocID="{7E9BA504-A4BF-44F3-ABCE-629C34513EAB}" presName="text_3" presStyleLbl="node1" presStyleIdx="2" presStyleCnt="4">
        <dgm:presLayoutVars>
          <dgm:bulletEnabled val="1"/>
        </dgm:presLayoutVars>
      </dgm:prSet>
      <dgm:spPr>
        <a:prstGeom prst="roundRect">
          <a:avLst/>
        </a:prstGeom>
      </dgm:spPr>
    </dgm:pt>
    <dgm:pt modelId="{62A27348-4863-431E-86B2-E6CCA1A33D36}" type="pres">
      <dgm:prSet presAssocID="{7E9BA504-A4BF-44F3-ABCE-629C34513EAB}" presName="accent_3" presStyleCnt="0"/>
      <dgm:spPr/>
    </dgm:pt>
    <dgm:pt modelId="{8F286525-F9B2-4469-9D21-19C0CD8E12F6}" type="pres">
      <dgm:prSet presAssocID="{7E9BA504-A4BF-44F3-ABCE-629C34513EAB}" presName="accentRepeatNode" presStyleLbl="solidFgAcc1" presStyleIdx="2" presStyleCnt="4"/>
      <dgm:spPr/>
    </dgm:pt>
    <dgm:pt modelId="{DD88A3A2-0970-4162-90B1-42CA95765A77}" type="pres">
      <dgm:prSet presAssocID="{902ECC70-9595-422B-8EBF-567D25A71D41}" presName="text_4" presStyleLbl="node1" presStyleIdx="3" presStyleCnt="4">
        <dgm:presLayoutVars>
          <dgm:bulletEnabled val="1"/>
        </dgm:presLayoutVars>
      </dgm:prSet>
      <dgm:spPr/>
    </dgm:pt>
    <dgm:pt modelId="{5A5E1DB4-FCC4-48B6-936E-C64149E0E988}" type="pres">
      <dgm:prSet presAssocID="{902ECC70-9595-422B-8EBF-567D25A71D41}" presName="accent_4" presStyleCnt="0"/>
      <dgm:spPr/>
    </dgm:pt>
    <dgm:pt modelId="{35C066A6-F14D-4373-9A7E-1F6D01893BE2}" type="pres">
      <dgm:prSet presAssocID="{902ECC70-9595-422B-8EBF-567D25A71D41}" presName="accentRepeatNode" presStyleLbl="solidFgAcc1" presStyleIdx="3" presStyleCnt="4"/>
      <dgm:spPr/>
    </dgm:pt>
  </dgm:ptLst>
  <dgm:cxnLst>
    <dgm:cxn modelId="{607E1603-D48A-4925-A30E-492554FB8CEA}" type="presOf" srcId="{53923E9D-BB77-43CF-AE9C-ECAD0531DBBA}" destId="{9C6A26A5-5B25-4060-BE11-733F05B9CD97}" srcOrd="0" destOrd="0" presId="urn:microsoft.com/office/officeart/2008/layout/VerticalCurvedList"/>
    <dgm:cxn modelId="{786CE340-B4CF-4A23-B5C9-4EBD4A67BBD2}" type="presOf" srcId="{870F77C0-B56F-4C50-8DDD-C65AAA53D640}" destId="{7619E67B-1389-4DA4-BD3C-587BDF44159D}" srcOrd="0" destOrd="0" presId="urn:microsoft.com/office/officeart/2008/layout/VerticalCurvedList"/>
    <dgm:cxn modelId="{66683C4A-7754-46B4-A847-E7473BB0BD38}" srcId="{53923E9D-BB77-43CF-AE9C-ECAD0531DBBA}" destId="{EEC2ACFB-1A11-463A-BCD7-CA5707167A91}" srcOrd="0" destOrd="0" parTransId="{CFE75C82-695E-4615-B038-0F3149C8DD50}" sibTransId="{080B6500-5488-4CD1-8D5B-82F7F0AC46FC}"/>
    <dgm:cxn modelId="{4DD4018D-26C0-49B0-8395-E1C1EA76BC3C}" type="presOf" srcId="{EEC2ACFB-1A11-463A-BCD7-CA5707167A91}" destId="{A75B9030-1808-4D3F-AEE8-167C10499A57}" srcOrd="0" destOrd="0" presId="urn:microsoft.com/office/officeart/2008/layout/VerticalCurvedList"/>
    <dgm:cxn modelId="{E3713294-B5E5-46EF-BBD5-F7DD3D4A37F6}" type="presOf" srcId="{902ECC70-9595-422B-8EBF-567D25A71D41}" destId="{DD88A3A2-0970-4162-90B1-42CA95765A77}" srcOrd="0" destOrd="0" presId="urn:microsoft.com/office/officeart/2008/layout/VerticalCurvedList"/>
    <dgm:cxn modelId="{2755F5B1-CFEA-498F-AD39-B41D0E53F6E3}" type="presOf" srcId="{080B6500-5488-4CD1-8D5B-82F7F0AC46FC}" destId="{EB1F8448-269B-4DA0-B4CE-168CAD3A1947}" srcOrd="0" destOrd="0" presId="urn:microsoft.com/office/officeart/2008/layout/VerticalCurvedList"/>
    <dgm:cxn modelId="{26820BCC-B749-49CB-B496-D7A6DF75FB64}" srcId="{53923E9D-BB77-43CF-AE9C-ECAD0531DBBA}" destId="{870F77C0-B56F-4C50-8DDD-C65AAA53D640}" srcOrd="1" destOrd="0" parTransId="{16868989-2230-4C80-BD6B-833E2E6847F7}" sibTransId="{1EBD51BB-F7E4-498B-909A-4F7DC15162DC}"/>
    <dgm:cxn modelId="{AF7BF2D0-64E3-4307-AEAA-35B534197861}" srcId="{53923E9D-BB77-43CF-AE9C-ECAD0531DBBA}" destId="{902ECC70-9595-422B-8EBF-567D25A71D41}" srcOrd="3" destOrd="0" parTransId="{7A7703AB-9CB9-4FB1-AC44-83D26CD1153C}" sibTransId="{1670D113-72BD-4495-A713-712D533D3698}"/>
    <dgm:cxn modelId="{1C758DD5-D08D-45E3-97C4-08BEE6027D68}" type="presOf" srcId="{7E9BA504-A4BF-44F3-ABCE-629C34513EAB}" destId="{4DCDAD58-5E85-4816-B66B-176E13E155D4}" srcOrd="0" destOrd="0" presId="urn:microsoft.com/office/officeart/2008/layout/VerticalCurvedList"/>
    <dgm:cxn modelId="{A0BA17DE-1E9B-4011-A1BC-5D5DEE5F8360}" srcId="{53923E9D-BB77-43CF-AE9C-ECAD0531DBBA}" destId="{7E9BA504-A4BF-44F3-ABCE-629C34513EAB}" srcOrd="2" destOrd="0" parTransId="{CCAEACC4-23A3-4200-9C1D-DE19C4616B49}" sibTransId="{5E6D253A-6456-4F06-A48A-EDC91B88250B}"/>
    <dgm:cxn modelId="{2AC2CEBF-9B17-4080-8CD2-EDF622FD8F2E}" type="presParOf" srcId="{9C6A26A5-5B25-4060-BE11-733F05B9CD97}" destId="{3C781EA4-3166-4A22-A8FC-B461DDF13C3A}" srcOrd="0" destOrd="0" presId="urn:microsoft.com/office/officeart/2008/layout/VerticalCurvedList"/>
    <dgm:cxn modelId="{8059FCF3-7B92-45B1-BE7C-99EE8B3720FC}" type="presParOf" srcId="{3C781EA4-3166-4A22-A8FC-B461DDF13C3A}" destId="{DD038E0D-A4D5-42F1-982B-9D5C25DCEBA0}" srcOrd="0" destOrd="0" presId="urn:microsoft.com/office/officeart/2008/layout/VerticalCurvedList"/>
    <dgm:cxn modelId="{B4FE79B5-D317-48A5-847E-1ADB0D9FE630}" type="presParOf" srcId="{DD038E0D-A4D5-42F1-982B-9D5C25DCEBA0}" destId="{5B569B1A-EE7F-42B6-AE3B-876A3425298E}" srcOrd="0" destOrd="0" presId="urn:microsoft.com/office/officeart/2008/layout/VerticalCurvedList"/>
    <dgm:cxn modelId="{A09033A0-89EB-4E66-B1E0-6FF9BAC76FC8}" type="presParOf" srcId="{DD038E0D-A4D5-42F1-982B-9D5C25DCEBA0}" destId="{EB1F8448-269B-4DA0-B4CE-168CAD3A1947}" srcOrd="1" destOrd="0" presId="urn:microsoft.com/office/officeart/2008/layout/VerticalCurvedList"/>
    <dgm:cxn modelId="{DE103B47-4404-45B0-ACA2-540BB449BA33}" type="presParOf" srcId="{DD038E0D-A4D5-42F1-982B-9D5C25DCEBA0}" destId="{DC3B60BB-F1DA-48F5-B69C-EEF72A724C0A}" srcOrd="2" destOrd="0" presId="urn:microsoft.com/office/officeart/2008/layout/VerticalCurvedList"/>
    <dgm:cxn modelId="{641FF0C6-BBD3-49B9-A45C-CAD6DFE14DE4}" type="presParOf" srcId="{DD038E0D-A4D5-42F1-982B-9D5C25DCEBA0}" destId="{715281BB-5434-4789-BF32-6E7D85047D69}" srcOrd="3" destOrd="0" presId="urn:microsoft.com/office/officeart/2008/layout/VerticalCurvedList"/>
    <dgm:cxn modelId="{BC278C1C-56CE-4BAB-9EA5-B12A8F25BFEF}" type="presParOf" srcId="{3C781EA4-3166-4A22-A8FC-B461DDF13C3A}" destId="{A75B9030-1808-4D3F-AEE8-167C10499A57}" srcOrd="1" destOrd="0" presId="urn:microsoft.com/office/officeart/2008/layout/VerticalCurvedList"/>
    <dgm:cxn modelId="{4949B3DB-C654-4E74-9449-9DFE918ED635}" type="presParOf" srcId="{3C781EA4-3166-4A22-A8FC-B461DDF13C3A}" destId="{8B979C46-CE6F-4622-8BE2-C18E9E24E103}" srcOrd="2" destOrd="0" presId="urn:microsoft.com/office/officeart/2008/layout/VerticalCurvedList"/>
    <dgm:cxn modelId="{8F76CC0E-63AF-4686-A834-937ED7675164}" type="presParOf" srcId="{8B979C46-CE6F-4622-8BE2-C18E9E24E103}" destId="{9BE0F8EE-FB8E-4C1B-9709-528A5ECC509F}" srcOrd="0" destOrd="0" presId="urn:microsoft.com/office/officeart/2008/layout/VerticalCurvedList"/>
    <dgm:cxn modelId="{E5D3C085-3025-4927-9D12-11F958A996FC}" type="presParOf" srcId="{3C781EA4-3166-4A22-A8FC-B461DDF13C3A}" destId="{7619E67B-1389-4DA4-BD3C-587BDF44159D}" srcOrd="3" destOrd="0" presId="urn:microsoft.com/office/officeart/2008/layout/VerticalCurvedList"/>
    <dgm:cxn modelId="{67C236BF-4C70-427B-ABA1-30DB6F0FA35E}" type="presParOf" srcId="{3C781EA4-3166-4A22-A8FC-B461DDF13C3A}" destId="{5A0233E4-8881-4DC7-A898-571488EB379A}" srcOrd="4" destOrd="0" presId="urn:microsoft.com/office/officeart/2008/layout/VerticalCurvedList"/>
    <dgm:cxn modelId="{07B42309-BE9E-41C8-915E-E1803F1A386E}" type="presParOf" srcId="{5A0233E4-8881-4DC7-A898-571488EB379A}" destId="{9F92E045-5E52-4D55-BA53-E06B9113DFB2}" srcOrd="0" destOrd="0" presId="urn:microsoft.com/office/officeart/2008/layout/VerticalCurvedList"/>
    <dgm:cxn modelId="{BE0DC3A6-B789-4795-A6AC-B425B6CE91F2}" type="presParOf" srcId="{3C781EA4-3166-4A22-A8FC-B461DDF13C3A}" destId="{4DCDAD58-5E85-4816-B66B-176E13E155D4}" srcOrd="5" destOrd="0" presId="urn:microsoft.com/office/officeart/2008/layout/VerticalCurvedList"/>
    <dgm:cxn modelId="{C6A82DD5-AEF2-4454-9C7A-C662BC1331C6}" type="presParOf" srcId="{3C781EA4-3166-4A22-A8FC-B461DDF13C3A}" destId="{62A27348-4863-431E-86B2-E6CCA1A33D36}" srcOrd="6" destOrd="0" presId="urn:microsoft.com/office/officeart/2008/layout/VerticalCurvedList"/>
    <dgm:cxn modelId="{010A7F2E-8E2B-411F-AAFA-EAD2BF3C93B7}" type="presParOf" srcId="{62A27348-4863-431E-86B2-E6CCA1A33D36}" destId="{8F286525-F9B2-4469-9D21-19C0CD8E12F6}" srcOrd="0" destOrd="0" presId="urn:microsoft.com/office/officeart/2008/layout/VerticalCurvedList"/>
    <dgm:cxn modelId="{D94917E3-43BA-4514-A210-05F51972ECDB}" type="presParOf" srcId="{3C781EA4-3166-4A22-A8FC-B461DDF13C3A}" destId="{DD88A3A2-0970-4162-90B1-42CA95765A77}" srcOrd="7" destOrd="0" presId="urn:microsoft.com/office/officeart/2008/layout/VerticalCurvedList"/>
    <dgm:cxn modelId="{C4BB8F71-B78D-4CAA-BDD7-1A9FA43803F2}" type="presParOf" srcId="{3C781EA4-3166-4A22-A8FC-B461DDF13C3A}" destId="{5A5E1DB4-FCC4-48B6-936E-C64149E0E988}" srcOrd="8" destOrd="0" presId="urn:microsoft.com/office/officeart/2008/layout/VerticalCurvedList"/>
    <dgm:cxn modelId="{AC13B1C9-9EBC-4C33-AB0C-2631938939BD}" type="presParOf" srcId="{5A5E1DB4-FCC4-48B6-936E-C64149E0E988}" destId="{35C066A6-F14D-4373-9A7E-1F6D01893BE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923E9D-BB77-43CF-AE9C-ECAD0531DBBA}"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EEC2ACFB-1A11-463A-BCD7-CA5707167A91}">
      <dgm:prSet phldrT="[Text]"/>
      <dgm:spPr/>
      <dgm:t>
        <a:bodyPr/>
        <a:lstStyle/>
        <a:p>
          <a:r>
            <a:rPr lang="en-GB"/>
            <a:t>Will there be an impact on your organisation to implement the solution?</a:t>
          </a:r>
        </a:p>
      </dgm:t>
    </dgm:pt>
    <dgm:pt modelId="{CFE75C82-695E-4615-B038-0F3149C8DD50}" type="parTrans" cxnId="{66683C4A-7754-46B4-A847-E7473BB0BD38}">
      <dgm:prSet/>
      <dgm:spPr/>
      <dgm:t>
        <a:bodyPr/>
        <a:lstStyle/>
        <a:p>
          <a:endParaRPr lang="en-GB"/>
        </a:p>
      </dgm:t>
    </dgm:pt>
    <dgm:pt modelId="{080B6500-5488-4CD1-8D5B-82F7F0AC46FC}" type="sibTrans" cxnId="{66683C4A-7754-46B4-A847-E7473BB0BD38}">
      <dgm:prSet/>
      <dgm:spPr/>
      <dgm:t>
        <a:bodyPr/>
        <a:lstStyle/>
        <a:p>
          <a:endParaRPr lang="en-GB"/>
        </a:p>
      </dgm:t>
    </dgm:pt>
    <dgm:pt modelId="{2AF17455-9E27-4644-8346-318A49EB0F5C}">
      <dgm:prSet/>
      <dgm:spPr/>
      <dgm:t>
        <a:bodyPr/>
        <a:lstStyle/>
        <a:p>
          <a:r>
            <a:rPr lang="en-GB"/>
            <a:t>How long would your Party need to implement? </a:t>
          </a:r>
        </a:p>
      </dgm:t>
    </dgm:pt>
    <dgm:pt modelId="{2C269C51-69E4-4822-A998-AED4C2E33E42}" type="parTrans" cxnId="{E3058569-8629-402B-A3A3-F8FE0B548C30}">
      <dgm:prSet/>
      <dgm:spPr/>
      <dgm:t>
        <a:bodyPr/>
        <a:lstStyle/>
        <a:p>
          <a:endParaRPr lang="en-GB"/>
        </a:p>
      </dgm:t>
    </dgm:pt>
    <dgm:pt modelId="{FFA4D767-BAD1-4BC9-9904-C465031FAC2C}" type="sibTrans" cxnId="{E3058569-8629-402B-A3A3-F8FE0B548C30}">
      <dgm:prSet/>
      <dgm:spPr/>
      <dgm:t>
        <a:bodyPr/>
        <a:lstStyle/>
        <a:p>
          <a:endParaRPr lang="en-GB"/>
        </a:p>
      </dgm:t>
    </dgm:pt>
    <dgm:pt modelId="{870F77C0-B56F-4C50-8DDD-C65AAA53D640}">
      <dgm:prSet phldrT="[Text]"/>
      <dgm:spPr/>
      <dgm:t>
        <a:bodyPr/>
        <a:lstStyle/>
        <a:p>
          <a:r>
            <a:rPr lang="en-GB"/>
            <a:t>Will your organisation incur costs? </a:t>
          </a:r>
        </a:p>
      </dgm:t>
    </dgm:pt>
    <dgm:pt modelId="{16868989-2230-4C80-BD6B-833E2E6847F7}" type="parTrans" cxnId="{26820BCC-B749-49CB-B496-D7A6DF75FB64}">
      <dgm:prSet/>
      <dgm:spPr/>
      <dgm:t>
        <a:bodyPr/>
        <a:lstStyle/>
        <a:p>
          <a:endParaRPr lang="en-GB"/>
        </a:p>
      </dgm:t>
    </dgm:pt>
    <dgm:pt modelId="{1EBD51BB-F7E4-498B-909A-4F7DC15162DC}" type="sibTrans" cxnId="{26820BCC-B749-49CB-B496-D7A6DF75FB64}">
      <dgm:prSet/>
      <dgm:spPr/>
      <dgm:t>
        <a:bodyPr/>
        <a:lstStyle/>
        <a:p>
          <a:endParaRPr lang="en-GB"/>
        </a:p>
      </dgm:t>
    </dgm:pt>
    <dgm:pt modelId="{9C6A26A5-5B25-4060-BE11-733F05B9CD97}" type="pres">
      <dgm:prSet presAssocID="{53923E9D-BB77-43CF-AE9C-ECAD0531DBBA}" presName="Name0" presStyleCnt="0">
        <dgm:presLayoutVars>
          <dgm:chMax val="7"/>
          <dgm:chPref val="7"/>
          <dgm:dir/>
        </dgm:presLayoutVars>
      </dgm:prSet>
      <dgm:spPr/>
    </dgm:pt>
    <dgm:pt modelId="{3C781EA4-3166-4A22-A8FC-B461DDF13C3A}" type="pres">
      <dgm:prSet presAssocID="{53923E9D-BB77-43CF-AE9C-ECAD0531DBBA}" presName="Name1" presStyleCnt="0"/>
      <dgm:spPr/>
    </dgm:pt>
    <dgm:pt modelId="{DD038E0D-A4D5-42F1-982B-9D5C25DCEBA0}" type="pres">
      <dgm:prSet presAssocID="{53923E9D-BB77-43CF-AE9C-ECAD0531DBBA}" presName="cycle" presStyleCnt="0"/>
      <dgm:spPr/>
    </dgm:pt>
    <dgm:pt modelId="{5B569B1A-EE7F-42B6-AE3B-876A3425298E}" type="pres">
      <dgm:prSet presAssocID="{53923E9D-BB77-43CF-AE9C-ECAD0531DBBA}" presName="srcNode" presStyleLbl="node1" presStyleIdx="0" presStyleCnt="3"/>
      <dgm:spPr/>
    </dgm:pt>
    <dgm:pt modelId="{EB1F8448-269B-4DA0-B4CE-168CAD3A1947}" type="pres">
      <dgm:prSet presAssocID="{53923E9D-BB77-43CF-AE9C-ECAD0531DBBA}" presName="conn" presStyleLbl="parChTrans1D2" presStyleIdx="0" presStyleCnt="1"/>
      <dgm:spPr/>
    </dgm:pt>
    <dgm:pt modelId="{DC3B60BB-F1DA-48F5-B69C-EEF72A724C0A}" type="pres">
      <dgm:prSet presAssocID="{53923E9D-BB77-43CF-AE9C-ECAD0531DBBA}" presName="extraNode" presStyleLbl="node1" presStyleIdx="0" presStyleCnt="3"/>
      <dgm:spPr/>
    </dgm:pt>
    <dgm:pt modelId="{715281BB-5434-4789-BF32-6E7D85047D69}" type="pres">
      <dgm:prSet presAssocID="{53923E9D-BB77-43CF-AE9C-ECAD0531DBBA}" presName="dstNode" presStyleLbl="node1" presStyleIdx="0" presStyleCnt="3"/>
      <dgm:spPr/>
    </dgm:pt>
    <dgm:pt modelId="{A75B9030-1808-4D3F-AEE8-167C10499A57}" type="pres">
      <dgm:prSet presAssocID="{EEC2ACFB-1A11-463A-BCD7-CA5707167A91}" presName="text_1" presStyleLbl="node1" presStyleIdx="0" presStyleCnt="3">
        <dgm:presLayoutVars>
          <dgm:bulletEnabled val="1"/>
        </dgm:presLayoutVars>
      </dgm:prSet>
      <dgm:spPr>
        <a:prstGeom prst="roundRect">
          <a:avLst/>
        </a:prstGeom>
      </dgm:spPr>
    </dgm:pt>
    <dgm:pt modelId="{8B979C46-CE6F-4622-8BE2-C18E9E24E103}" type="pres">
      <dgm:prSet presAssocID="{EEC2ACFB-1A11-463A-BCD7-CA5707167A91}" presName="accent_1" presStyleCnt="0"/>
      <dgm:spPr/>
    </dgm:pt>
    <dgm:pt modelId="{9BE0F8EE-FB8E-4C1B-9709-528A5ECC509F}" type="pres">
      <dgm:prSet presAssocID="{EEC2ACFB-1A11-463A-BCD7-CA5707167A91}" presName="accentRepeatNode" presStyleLbl="solidFgAcc1" presStyleIdx="0" presStyleCnt="3"/>
      <dgm:spPr/>
    </dgm:pt>
    <dgm:pt modelId="{7619E67B-1389-4DA4-BD3C-587BDF44159D}" type="pres">
      <dgm:prSet presAssocID="{870F77C0-B56F-4C50-8DDD-C65AAA53D640}" presName="text_2" presStyleLbl="node1" presStyleIdx="1" presStyleCnt="3">
        <dgm:presLayoutVars>
          <dgm:bulletEnabled val="1"/>
        </dgm:presLayoutVars>
      </dgm:prSet>
      <dgm:spPr>
        <a:prstGeom prst="roundRect">
          <a:avLst/>
        </a:prstGeom>
      </dgm:spPr>
    </dgm:pt>
    <dgm:pt modelId="{5A0233E4-8881-4DC7-A898-571488EB379A}" type="pres">
      <dgm:prSet presAssocID="{870F77C0-B56F-4C50-8DDD-C65AAA53D640}" presName="accent_2" presStyleCnt="0"/>
      <dgm:spPr/>
    </dgm:pt>
    <dgm:pt modelId="{9F92E045-5E52-4D55-BA53-E06B9113DFB2}" type="pres">
      <dgm:prSet presAssocID="{870F77C0-B56F-4C50-8DDD-C65AAA53D640}" presName="accentRepeatNode" presStyleLbl="solidFgAcc1" presStyleIdx="1" presStyleCnt="3"/>
      <dgm:spPr/>
    </dgm:pt>
    <dgm:pt modelId="{921CBB6E-45D0-4C90-8ADF-9F54CEE20B8A}" type="pres">
      <dgm:prSet presAssocID="{2AF17455-9E27-4644-8346-318A49EB0F5C}" presName="text_3" presStyleLbl="node1" presStyleIdx="2" presStyleCnt="3">
        <dgm:presLayoutVars>
          <dgm:bulletEnabled val="1"/>
        </dgm:presLayoutVars>
      </dgm:prSet>
      <dgm:spPr/>
    </dgm:pt>
    <dgm:pt modelId="{CC244484-7F4A-4F09-8CDD-9481386C94E4}" type="pres">
      <dgm:prSet presAssocID="{2AF17455-9E27-4644-8346-318A49EB0F5C}" presName="accent_3" presStyleCnt="0"/>
      <dgm:spPr/>
    </dgm:pt>
    <dgm:pt modelId="{9206ABD8-12FE-47A6-8DBC-A8DC1555DF5A}" type="pres">
      <dgm:prSet presAssocID="{2AF17455-9E27-4644-8346-318A49EB0F5C}" presName="accentRepeatNode" presStyleLbl="solidFgAcc1" presStyleIdx="2" presStyleCnt="3"/>
      <dgm:spPr/>
    </dgm:pt>
  </dgm:ptLst>
  <dgm:cxnLst>
    <dgm:cxn modelId="{607E1603-D48A-4925-A30E-492554FB8CEA}" type="presOf" srcId="{53923E9D-BB77-43CF-AE9C-ECAD0531DBBA}" destId="{9C6A26A5-5B25-4060-BE11-733F05B9CD97}" srcOrd="0" destOrd="0" presId="urn:microsoft.com/office/officeart/2008/layout/VerticalCurvedList"/>
    <dgm:cxn modelId="{786CE340-B4CF-4A23-B5C9-4EBD4A67BBD2}" type="presOf" srcId="{870F77C0-B56F-4C50-8DDD-C65AAA53D640}" destId="{7619E67B-1389-4DA4-BD3C-587BDF44159D}" srcOrd="0" destOrd="0" presId="urn:microsoft.com/office/officeart/2008/layout/VerticalCurvedList"/>
    <dgm:cxn modelId="{E030BD46-3B95-4836-BAC1-974E5A36B19F}" type="presOf" srcId="{2AF17455-9E27-4644-8346-318A49EB0F5C}" destId="{921CBB6E-45D0-4C90-8ADF-9F54CEE20B8A}" srcOrd="0" destOrd="0" presId="urn:microsoft.com/office/officeart/2008/layout/VerticalCurvedList"/>
    <dgm:cxn modelId="{E3058569-8629-402B-A3A3-F8FE0B548C30}" srcId="{53923E9D-BB77-43CF-AE9C-ECAD0531DBBA}" destId="{2AF17455-9E27-4644-8346-318A49EB0F5C}" srcOrd="2" destOrd="0" parTransId="{2C269C51-69E4-4822-A998-AED4C2E33E42}" sibTransId="{FFA4D767-BAD1-4BC9-9904-C465031FAC2C}"/>
    <dgm:cxn modelId="{66683C4A-7754-46B4-A847-E7473BB0BD38}" srcId="{53923E9D-BB77-43CF-AE9C-ECAD0531DBBA}" destId="{EEC2ACFB-1A11-463A-BCD7-CA5707167A91}" srcOrd="0" destOrd="0" parTransId="{CFE75C82-695E-4615-B038-0F3149C8DD50}" sibTransId="{080B6500-5488-4CD1-8D5B-82F7F0AC46FC}"/>
    <dgm:cxn modelId="{4DD4018D-26C0-49B0-8395-E1C1EA76BC3C}" type="presOf" srcId="{EEC2ACFB-1A11-463A-BCD7-CA5707167A91}" destId="{A75B9030-1808-4D3F-AEE8-167C10499A57}" srcOrd="0" destOrd="0" presId="urn:microsoft.com/office/officeart/2008/layout/VerticalCurvedList"/>
    <dgm:cxn modelId="{2755F5B1-CFEA-498F-AD39-B41D0E53F6E3}" type="presOf" srcId="{080B6500-5488-4CD1-8D5B-82F7F0AC46FC}" destId="{EB1F8448-269B-4DA0-B4CE-168CAD3A1947}" srcOrd="0" destOrd="0" presId="urn:microsoft.com/office/officeart/2008/layout/VerticalCurvedList"/>
    <dgm:cxn modelId="{26820BCC-B749-49CB-B496-D7A6DF75FB64}" srcId="{53923E9D-BB77-43CF-AE9C-ECAD0531DBBA}" destId="{870F77C0-B56F-4C50-8DDD-C65AAA53D640}" srcOrd="1" destOrd="0" parTransId="{16868989-2230-4C80-BD6B-833E2E6847F7}" sibTransId="{1EBD51BB-F7E4-498B-909A-4F7DC15162DC}"/>
    <dgm:cxn modelId="{2AC2CEBF-9B17-4080-8CD2-EDF622FD8F2E}" type="presParOf" srcId="{9C6A26A5-5B25-4060-BE11-733F05B9CD97}" destId="{3C781EA4-3166-4A22-A8FC-B461DDF13C3A}" srcOrd="0" destOrd="0" presId="urn:microsoft.com/office/officeart/2008/layout/VerticalCurvedList"/>
    <dgm:cxn modelId="{8059FCF3-7B92-45B1-BE7C-99EE8B3720FC}" type="presParOf" srcId="{3C781EA4-3166-4A22-A8FC-B461DDF13C3A}" destId="{DD038E0D-A4D5-42F1-982B-9D5C25DCEBA0}" srcOrd="0" destOrd="0" presId="urn:microsoft.com/office/officeart/2008/layout/VerticalCurvedList"/>
    <dgm:cxn modelId="{B4FE79B5-D317-48A5-847E-1ADB0D9FE630}" type="presParOf" srcId="{DD038E0D-A4D5-42F1-982B-9D5C25DCEBA0}" destId="{5B569B1A-EE7F-42B6-AE3B-876A3425298E}" srcOrd="0" destOrd="0" presId="urn:microsoft.com/office/officeart/2008/layout/VerticalCurvedList"/>
    <dgm:cxn modelId="{A09033A0-89EB-4E66-B1E0-6FF9BAC76FC8}" type="presParOf" srcId="{DD038E0D-A4D5-42F1-982B-9D5C25DCEBA0}" destId="{EB1F8448-269B-4DA0-B4CE-168CAD3A1947}" srcOrd="1" destOrd="0" presId="urn:microsoft.com/office/officeart/2008/layout/VerticalCurvedList"/>
    <dgm:cxn modelId="{DE103B47-4404-45B0-ACA2-540BB449BA33}" type="presParOf" srcId="{DD038E0D-A4D5-42F1-982B-9D5C25DCEBA0}" destId="{DC3B60BB-F1DA-48F5-B69C-EEF72A724C0A}" srcOrd="2" destOrd="0" presId="urn:microsoft.com/office/officeart/2008/layout/VerticalCurvedList"/>
    <dgm:cxn modelId="{641FF0C6-BBD3-49B9-A45C-CAD6DFE14DE4}" type="presParOf" srcId="{DD038E0D-A4D5-42F1-982B-9D5C25DCEBA0}" destId="{715281BB-5434-4789-BF32-6E7D85047D69}" srcOrd="3" destOrd="0" presId="urn:microsoft.com/office/officeart/2008/layout/VerticalCurvedList"/>
    <dgm:cxn modelId="{BC278C1C-56CE-4BAB-9EA5-B12A8F25BFEF}" type="presParOf" srcId="{3C781EA4-3166-4A22-A8FC-B461DDF13C3A}" destId="{A75B9030-1808-4D3F-AEE8-167C10499A57}" srcOrd="1" destOrd="0" presId="urn:microsoft.com/office/officeart/2008/layout/VerticalCurvedList"/>
    <dgm:cxn modelId="{4949B3DB-C654-4E74-9449-9DFE918ED635}" type="presParOf" srcId="{3C781EA4-3166-4A22-A8FC-B461DDF13C3A}" destId="{8B979C46-CE6F-4622-8BE2-C18E9E24E103}" srcOrd="2" destOrd="0" presId="urn:microsoft.com/office/officeart/2008/layout/VerticalCurvedList"/>
    <dgm:cxn modelId="{8F76CC0E-63AF-4686-A834-937ED7675164}" type="presParOf" srcId="{8B979C46-CE6F-4622-8BE2-C18E9E24E103}" destId="{9BE0F8EE-FB8E-4C1B-9709-528A5ECC509F}" srcOrd="0" destOrd="0" presId="urn:microsoft.com/office/officeart/2008/layout/VerticalCurvedList"/>
    <dgm:cxn modelId="{E5D3C085-3025-4927-9D12-11F958A996FC}" type="presParOf" srcId="{3C781EA4-3166-4A22-A8FC-B461DDF13C3A}" destId="{7619E67B-1389-4DA4-BD3C-587BDF44159D}" srcOrd="3" destOrd="0" presId="urn:microsoft.com/office/officeart/2008/layout/VerticalCurvedList"/>
    <dgm:cxn modelId="{67C236BF-4C70-427B-ABA1-30DB6F0FA35E}" type="presParOf" srcId="{3C781EA4-3166-4A22-A8FC-B461DDF13C3A}" destId="{5A0233E4-8881-4DC7-A898-571488EB379A}" srcOrd="4" destOrd="0" presId="urn:microsoft.com/office/officeart/2008/layout/VerticalCurvedList"/>
    <dgm:cxn modelId="{07B42309-BE9E-41C8-915E-E1803F1A386E}" type="presParOf" srcId="{5A0233E4-8881-4DC7-A898-571488EB379A}" destId="{9F92E045-5E52-4D55-BA53-E06B9113DFB2}" srcOrd="0" destOrd="0" presId="urn:microsoft.com/office/officeart/2008/layout/VerticalCurvedList"/>
    <dgm:cxn modelId="{54F84FF0-5B42-4A35-B9C1-93DB2BAE484D}" type="presParOf" srcId="{3C781EA4-3166-4A22-A8FC-B461DDF13C3A}" destId="{921CBB6E-45D0-4C90-8ADF-9F54CEE20B8A}" srcOrd="5" destOrd="0" presId="urn:microsoft.com/office/officeart/2008/layout/VerticalCurvedList"/>
    <dgm:cxn modelId="{F53D90B9-8183-4520-A52A-7C6011676818}" type="presParOf" srcId="{3C781EA4-3166-4A22-A8FC-B461DDF13C3A}" destId="{CC244484-7F4A-4F09-8CDD-9481386C94E4}" srcOrd="6" destOrd="0" presId="urn:microsoft.com/office/officeart/2008/layout/VerticalCurvedList"/>
    <dgm:cxn modelId="{EFDA809D-928B-46EE-870E-FE396971D87D}" type="presParOf" srcId="{CC244484-7F4A-4F09-8CDD-9481386C94E4}" destId="{9206ABD8-12FE-47A6-8DBC-A8DC1555DF5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3923E9D-BB77-43CF-AE9C-ECAD0531DBBA}"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EEC2ACFB-1A11-463A-BCD7-CA5707167A91}">
      <dgm:prSet phldrT="[Text]"/>
      <dgm:spPr/>
      <dgm:t>
        <a:bodyPr/>
        <a:lstStyle/>
        <a:p>
          <a:r>
            <a:rPr lang="en-GB"/>
            <a:t>Do you believe this will better facilitate the General SEC Objectives?</a:t>
          </a:r>
        </a:p>
      </dgm:t>
    </dgm:pt>
    <dgm:pt modelId="{CFE75C82-695E-4615-B038-0F3149C8DD50}" type="parTrans" cxnId="{66683C4A-7754-46B4-A847-E7473BB0BD38}">
      <dgm:prSet/>
      <dgm:spPr/>
      <dgm:t>
        <a:bodyPr/>
        <a:lstStyle/>
        <a:p>
          <a:endParaRPr lang="en-GB"/>
        </a:p>
      </dgm:t>
    </dgm:pt>
    <dgm:pt modelId="{080B6500-5488-4CD1-8D5B-82F7F0AC46FC}" type="sibTrans" cxnId="{66683C4A-7754-46B4-A847-E7473BB0BD38}">
      <dgm:prSet/>
      <dgm:spPr/>
      <dgm:t>
        <a:bodyPr/>
        <a:lstStyle/>
        <a:p>
          <a:endParaRPr lang="en-GB"/>
        </a:p>
      </dgm:t>
    </dgm:pt>
    <dgm:pt modelId="{EA4A8164-3D44-49A8-AFD9-BB76C464175B}">
      <dgm:prSet phldrT="[Text]"/>
      <dgm:spPr/>
      <dgm:t>
        <a:bodyPr/>
        <a:lstStyle/>
        <a:p>
          <a:r>
            <a:rPr lang="en-GB"/>
            <a:t>What are the impacts or benefits to consumers? </a:t>
          </a:r>
        </a:p>
      </dgm:t>
    </dgm:pt>
    <dgm:pt modelId="{F5D0345F-0411-4810-8E1C-72104A0B0D62}" type="parTrans" cxnId="{46E2E119-6379-45D1-8969-2A1C700D8E26}">
      <dgm:prSet/>
      <dgm:spPr/>
    </dgm:pt>
    <dgm:pt modelId="{DE153576-5A45-4DA7-922F-C2DD960B82A3}" type="sibTrans" cxnId="{46E2E119-6379-45D1-8969-2A1C700D8E26}">
      <dgm:prSet/>
      <dgm:spPr/>
    </dgm:pt>
    <dgm:pt modelId="{D541ABF4-7678-4CA0-B6A5-08EE5E3BD957}">
      <dgm:prSet phldrT="[Text]"/>
      <dgm:spPr/>
      <dgm:t>
        <a:bodyPr/>
        <a:lstStyle/>
        <a:p>
          <a:r>
            <a:rPr lang="en-GB"/>
            <a:t> Do you believe the modification should be approved? </a:t>
          </a:r>
        </a:p>
      </dgm:t>
    </dgm:pt>
    <dgm:pt modelId="{100CE82D-8B5E-46E2-A4AA-832D5DF8DBE2}" type="parTrans" cxnId="{B51E1A83-DC88-425F-AB92-C2B57AE3586D}">
      <dgm:prSet/>
      <dgm:spPr/>
    </dgm:pt>
    <dgm:pt modelId="{98986121-B726-42BF-A4B4-CC3A8734E295}" type="sibTrans" cxnId="{B51E1A83-DC88-425F-AB92-C2B57AE3586D}">
      <dgm:prSet/>
      <dgm:spPr/>
    </dgm:pt>
    <dgm:pt modelId="{9C6A26A5-5B25-4060-BE11-733F05B9CD97}" type="pres">
      <dgm:prSet presAssocID="{53923E9D-BB77-43CF-AE9C-ECAD0531DBBA}" presName="Name0" presStyleCnt="0">
        <dgm:presLayoutVars>
          <dgm:chMax val="7"/>
          <dgm:chPref val="7"/>
          <dgm:dir/>
        </dgm:presLayoutVars>
      </dgm:prSet>
      <dgm:spPr/>
    </dgm:pt>
    <dgm:pt modelId="{3C781EA4-3166-4A22-A8FC-B461DDF13C3A}" type="pres">
      <dgm:prSet presAssocID="{53923E9D-BB77-43CF-AE9C-ECAD0531DBBA}" presName="Name1" presStyleCnt="0"/>
      <dgm:spPr/>
    </dgm:pt>
    <dgm:pt modelId="{DD038E0D-A4D5-42F1-982B-9D5C25DCEBA0}" type="pres">
      <dgm:prSet presAssocID="{53923E9D-BB77-43CF-AE9C-ECAD0531DBBA}" presName="cycle" presStyleCnt="0"/>
      <dgm:spPr/>
    </dgm:pt>
    <dgm:pt modelId="{5B569B1A-EE7F-42B6-AE3B-876A3425298E}" type="pres">
      <dgm:prSet presAssocID="{53923E9D-BB77-43CF-AE9C-ECAD0531DBBA}" presName="srcNode" presStyleLbl="node1" presStyleIdx="0" presStyleCnt="3"/>
      <dgm:spPr/>
    </dgm:pt>
    <dgm:pt modelId="{EB1F8448-269B-4DA0-B4CE-168CAD3A1947}" type="pres">
      <dgm:prSet presAssocID="{53923E9D-BB77-43CF-AE9C-ECAD0531DBBA}" presName="conn" presStyleLbl="parChTrans1D2" presStyleIdx="0" presStyleCnt="1"/>
      <dgm:spPr/>
    </dgm:pt>
    <dgm:pt modelId="{DC3B60BB-F1DA-48F5-B69C-EEF72A724C0A}" type="pres">
      <dgm:prSet presAssocID="{53923E9D-BB77-43CF-AE9C-ECAD0531DBBA}" presName="extraNode" presStyleLbl="node1" presStyleIdx="0" presStyleCnt="3"/>
      <dgm:spPr/>
    </dgm:pt>
    <dgm:pt modelId="{715281BB-5434-4789-BF32-6E7D85047D69}" type="pres">
      <dgm:prSet presAssocID="{53923E9D-BB77-43CF-AE9C-ECAD0531DBBA}" presName="dstNode" presStyleLbl="node1" presStyleIdx="0" presStyleCnt="3"/>
      <dgm:spPr/>
    </dgm:pt>
    <dgm:pt modelId="{A75B9030-1808-4D3F-AEE8-167C10499A57}" type="pres">
      <dgm:prSet presAssocID="{EEC2ACFB-1A11-463A-BCD7-CA5707167A91}" presName="text_1" presStyleLbl="node1" presStyleIdx="0" presStyleCnt="3">
        <dgm:presLayoutVars>
          <dgm:bulletEnabled val="1"/>
        </dgm:presLayoutVars>
      </dgm:prSet>
      <dgm:spPr>
        <a:prstGeom prst="roundRect">
          <a:avLst/>
        </a:prstGeom>
      </dgm:spPr>
    </dgm:pt>
    <dgm:pt modelId="{8B979C46-CE6F-4622-8BE2-C18E9E24E103}" type="pres">
      <dgm:prSet presAssocID="{EEC2ACFB-1A11-463A-BCD7-CA5707167A91}" presName="accent_1" presStyleCnt="0"/>
      <dgm:spPr/>
    </dgm:pt>
    <dgm:pt modelId="{9BE0F8EE-FB8E-4C1B-9709-528A5ECC509F}" type="pres">
      <dgm:prSet presAssocID="{EEC2ACFB-1A11-463A-BCD7-CA5707167A91}" presName="accentRepeatNode" presStyleLbl="solidFgAcc1" presStyleIdx="0" presStyleCnt="3"/>
      <dgm:spPr/>
    </dgm:pt>
    <dgm:pt modelId="{ECAC76DE-A6D7-4C7F-A760-3DD4757E6354}" type="pres">
      <dgm:prSet presAssocID="{EA4A8164-3D44-49A8-AFD9-BB76C464175B}" presName="text_2" presStyleLbl="node1" presStyleIdx="1" presStyleCnt="3">
        <dgm:presLayoutVars>
          <dgm:bulletEnabled val="1"/>
        </dgm:presLayoutVars>
      </dgm:prSet>
      <dgm:spPr/>
    </dgm:pt>
    <dgm:pt modelId="{EC93DD59-8EA0-4D53-A0EA-5155A06B09A3}" type="pres">
      <dgm:prSet presAssocID="{EA4A8164-3D44-49A8-AFD9-BB76C464175B}" presName="accent_2" presStyleCnt="0"/>
      <dgm:spPr/>
    </dgm:pt>
    <dgm:pt modelId="{C9AC5D4E-66B6-4AE9-84A4-F91498A75591}" type="pres">
      <dgm:prSet presAssocID="{EA4A8164-3D44-49A8-AFD9-BB76C464175B}" presName="accentRepeatNode" presStyleLbl="solidFgAcc1" presStyleIdx="1" presStyleCnt="3"/>
      <dgm:spPr/>
    </dgm:pt>
    <dgm:pt modelId="{9559683D-6052-4290-AFED-4E32AC88AF63}" type="pres">
      <dgm:prSet presAssocID="{D541ABF4-7678-4CA0-B6A5-08EE5E3BD957}" presName="text_3" presStyleLbl="node1" presStyleIdx="2" presStyleCnt="3">
        <dgm:presLayoutVars>
          <dgm:bulletEnabled val="1"/>
        </dgm:presLayoutVars>
      </dgm:prSet>
      <dgm:spPr/>
    </dgm:pt>
    <dgm:pt modelId="{0A9B5B52-6822-483F-B6F8-474D2CF49890}" type="pres">
      <dgm:prSet presAssocID="{D541ABF4-7678-4CA0-B6A5-08EE5E3BD957}" presName="accent_3" presStyleCnt="0"/>
      <dgm:spPr/>
    </dgm:pt>
    <dgm:pt modelId="{E3EFC118-C200-433B-AB1D-2A3C66B669AF}" type="pres">
      <dgm:prSet presAssocID="{D541ABF4-7678-4CA0-B6A5-08EE5E3BD957}" presName="accentRepeatNode" presStyleLbl="solidFgAcc1" presStyleIdx="2" presStyleCnt="3"/>
      <dgm:spPr/>
    </dgm:pt>
  </dgm:ptLst>
  <dgm:cxnLst>
    <dgm:cxn modelId="{607E1603-D48A-4925-A30E-492554FB8CEA}" type="presOf" srcId="{53923E9D-BB77-43CF-AE9C-ECAD0531DBBA}" destId="{9C6A26A5-5B25-4060-BE11-733F05B9CD97}" srcOrd="0" destOrd="0" presId="urn:microsoft.com/office/officeart/2008/layout/VerticalCurvedList"/>
    <dgm:cxn modelId="{07936705-96BD-4EFA-847A-B3353836D6C7}" type="presOf" srcId="{EA4A8164-3D44-49A8-AFD9-BB76C464175B}" destId="{ECAC76DE-A6D7-4C7F-A760-3DD4757E6354}" srcOrd="0" destOrd="0" presId="urn:microsoft.com/office/officeart/2008/layout/VerticalCurvedList"/>
    <dgm:cxn modelId="{46E2E119-6379-45D1-8969-2A1C700D8E26}" srcId="{53923E9D-BB77-43CF-AE9C-ECAD0531DBBA}" destId="{EA4A8164-3D44-49A8-AFD9-BB76C464175B}" srcOrd="1" destOrd="0" parTransId="{F5D0345F-0411-4810-8E1C-72104A0B0D62}" sibTransId="{DE153576-5A45-4DA7-922F-C2DD960B82A3}"/>
    <dgm:cxn modelId="{66683C4A-7754-46B4-A847-E7473BB0BD38}" srcId="{53923E9D-BB77-43CF-AE9C-ECAD0531DBBA}" destId="{EEC2ACFB-1A11-463A-BCD7-CA5707167A91}" srcOrd="0" destOrd="0" parTransId="{CFE75C82-695E-4615-B038-0F3149C8DD50}" sibTransId="{080B6500-5488-4CD1-8D5B-82F7F0AC46FC}"/>
    <dgm:cxn modelId="{B51E1A83-DC88-425F-AB92-C2B57AE3586D}" srcId="{53923E9D-BB77-43CF-AE9C-ECAD0531DBBA}" destId="{D541ABF4-7678-4CA0-B6A5-08EE5E3BD957}" srcOrd="2" destOrd="0" parTransId="{100CE82D-8B5E-46E2-A4AA-832D5DF8DBE2}" sibTransId="{98986121-B726-42BF-A4B4-CC3A8734E295}"/>
    <dgm:cxn modelId="{4DD4018D-26C0-49B0-8395-E1C1EA76BC3C}" type="presOf" srcId="{EEC2ACFB-1A11-463A-BCD7-CA5707167A91}" destId="{A75B9030-1808-4D3F-AEE8-167C10499A57}" srcOrd="0" destOrd="0" presId="urn:microsoft.com/office/officeart/2008/layout/VerticalCurvedList"/>
    <dgm:cxn modelId="{2755F5B1-CFEA-498F-AD39-B41D0E53F6E3}" type="presOf" srcId="{080B6500-5488-4CD1-8D5B-82F7F0AC46FC}" destId="{EB1F8448-269B-4DA0-B4CE-168CAD3A1947}" srcOrd="0" destOrd="0" presId="urn:microsoft.com/office/officeart/2008/layout/VerticalCurvedList"/>
    <dgm:cxn modelId="{D64DF7E6-D502-4B82-81B9-7996033775AB}" type="presOf" srcId="{D541ABF4-7678-4CA0-B6A5-08EE5E3BD957}" destId="{9559683D-6052-4290-AFED-4E32AC88AF63}" srcOrd="0" destOrd="0" presId="urn:microsoft.com/office/officeart/2008/layout/VerticalCurvedList"/>
    <dgm:cxn modelId="{2AC2CEBF-9B17-4080-8CD2-EDF622FD8F2E}" type="presParOf" srcId="{9C6A26A5-5B25-4060-BE11-733F05B9CD97}" destId="{3C781EA4-3166-4A22-A8FC-B461DDF13C3A}" srcOrd="0" destOrd="0" presId="urn:microsoft.com/office/officeart/2008/layout/VerticalCurvedList"/>
    <dgm:cxn modelId="{8059FCF3-7B92-45B1-BE7C-99EE8B3720FC}" type="presParOf" srcId="{3C781EA4-3166-4A22-A8FC-B461DDF13C3A}" destId="{DD038E0D-A4D5-42F1-982B-9D5C25DCEBA0}" srcOrd="0" destOrd="0" presId="urn:microsoft.com/office/officeart/2008/layout/VerticalCurvedList"/>
    <dgm:cxn modelId="{B4FE79B5-D317-48A5-847E-1ADB0D9FE630}" type="presParOf" srcId="{DD038E0D-A4D5-42F1-982B-9D5C25DCEBA0}" destId="{5B569B1A-EE7F-42B6-AE3B-876A3425298E}" srcOrd="0" destOrd="0" presId="urn:microsoft.com/office/officeart/2008/layout/VerticalCurvedList"/>
    <dgm:cxn modelId="{A09033A0-89EB-4E66-B1E0-6FF9BAC76FC8}" type="presParOf" srcId="{DD038E0D-A4D5-42F1-982B-9D5C25DCEBA0}" destId="{EB1F8448-269B-4DA0-B4CE-168CAD3A1947}" srcOrd="1" destOrd="0" presId="urn:microsoft.com/office/officeart/2008/layout/VerticalCurvedList"/>
    <dgm:cxn modelId="{DE103B47-4404-45B0-ACA2-540BB449BA33}" type="presParOf" srcId="{DD038E0D-A4D5-42F1-982B-9D5C25DCEBA0}" destId="{DC3B60BB-F1DA-48F5-B69C-EEF72A724C0A}" srcOrd="2" destOrd="0" presId="urn:microsoft.com/office/officeart/2008/layout/VerticalCurvedList"/>
    <dgm:cxn modelId="{641FF0C6-BBD3-49B9-A45C-CAD6DFE14DE4}" type="presParOf" srcId="{DD038E0D-A4D5-42F1-982B-9D5C25DCEBA0}" destId="{715281BB-5434-4789-BF32-6E7D85047D69}" srcOrd="3" destOrd="0" presId="urn:microsoft.com/office/officeart/2008/layout/VerticalCurvedList"/>
    <dgm:cxn modelId="{BC278C1C-56CE-4BAB-9EA5-B12A8F25BFEF}" type="presParOf" srcId="{3C781EA4-3166-4A22-A8FC-B461DDF13C3A}" destId="{A75B9030-1808-4D3F-AEE8-167C10499A57}" srcOrd="1" destOrd="0" presId="urn:microsoft.com/office/officeart/2008/layout/VerticalCurvedList"/>
    <dgm:cxn modelId="{4949B3DB-C654-4E74-9449-9DFE918ED635}" type="presParOf" srcId="{3C781EA4-3166-4A22-A8FC-B461DDF13C3A}" destId="{8B979C46-CE6F-4622-8BE2-C18E9E24E103}" srcOrd="2" destOrd="0" presId="urn:microsoft.com/office/officeart/2008/layout/VerticalCurvedList"/>
    <dgm:cxn modelId="{8F76CC0E-63AF-4686-A834-937ED7675164}" type="presParOf" srcId="{8B979C46-CE6F-4622-8BE2-C18E9E24E103}" destId="{9BE0F8EE-FB8E-4C1B-9709-528A5ECC509F}" srcOrd="0" destOrd="0" presId="urn:microsoft.com/office/officeart/2008/layout/VerticalCurvedList"/>
    <dgm:cxn modelId="{09BF21E6-D2C2-4641-BE42-CA7B87538516}" type="presParOf" srcId="{3C781EA4-3166-4A22-A8FC-B461DDF13C3A}" destId="{ECAC76DE-A6D7-4C7F-A760-3DD4757E6354}" srcOrd="3" destOrd="0" presId="urn:microsoft.com/office/officeart/2008/layout/VerticalCurvedList"/>
    <dgm:cxn modelId="{072F39D5-8936-4AE2-AB35-C45EF8800CD5}" type="presParOf" srcId="{3C781EA4-3166-4A22-A8FC-B461DDF13C3A}" destId="{EC93DD59-8EA0-4D53-A0EA-5155A06B09A3}" srcOrd="4" destOrd="0" presId="urn:microsoft.com/office/officeart/2008/layout/VerticalCurvedList"/>
    <dgm:cxn modelId="{FE93ACB2-A96E-4416-BCAF-924301211A9A}" type="presParOf" srcId="{EC93DD59-8EA0-4D53-A0EA-5155A06B09A3}" destId="{C9AC5D4E-66B6-4AE9-84A4-F91498A75591}" srcOrd="0" destOrd="0" presId="urn:microsoft.com/office/officeart/2008/layout/VerticalCurvedList"/>
    <dgm:cxn modelId="{D179E967-4F6E-4887-B316-7443C20C7260}" type="presParOf" srcId="{3C781EA4-3166-4A22-A8FC-B461DDF13C3A}" destId="{9559683D-6052-4290-AFED-4E32AC88AF63}" srcOrd="5" destOrd="0" presId="urn:microsoft.com/office/officeart/2008/layout/VerticalCurvedList"/>
    <dgm:cxn modelId="{DFF2F49C-4CD2-49D3-BEF0-33A00566FA4B}" type="presParOf" srcId="{3C781EA4-3166-4A22-A8FC-B461DDF13C3A}" destId="{0A9B5B52-6822-483F-B6F8-474D2CF49890}" srcOrd="6" destOrd="0" presId="urn:microsoft.com/office/officeart/2008/layout/VerticalCurvedList"/>
    <dgm:cxn modelId="{50BF9928-9679-4735-ABFC-EB613E9B9F31}" type="presParOf" srcId="{0A9B5B52-6822-483F-B6F8-474D2CF49890}" destId="{E3EFC118-C200-433B-AB1D-2A3C66B669A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a:t>16 Mar – 6 Apr – Modification Report Consultation</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D7169A66-3EF0-4F30-A52F-713158CE3465}">
      <dgm:prSet phldrT="[Text]"/>
      <dgm:spPr/>
      <dgm:t>
        <a:bodyPr/>
        <a:lstStyle/>
        <a:p>
          <a:r>
            <a:rPr lang="en-GB"/>
            <a:t>20 Apr – Change Board Vote</a:t>
          </a:r>
        </a:p>
      </dgm:t>
    </dgm:pt>
    <dgm:pt modelId="{C9138CC6-EACB-4AE1-AB2B-8C651F0F2CE4}" type="parTrans" cxnId="{7642C3BE-0F0D-4347-9415-EFD140D22F85}">
      <dgm:prSet/>
      <dgm:spPr/>
      <dgm:t>
        <a:bodyPr/>
        <a:lstStyle/>
        <a:p>
          <a:endParaRPr lang="en-GB"/>
        </a:p>
      </dgm:t>
    </dgm:pt>
    <dgm:pt modelId="{6EA00537-08E1-438A-8135-9F6B1DEBD7F3}" type="sibTrans" cxnId="{7642C3BE-0F0D-4347-9415-EFD140D22F85}">
      <dgm:prSet/>
      <dgm:spPr/>
      <dgm:t>
        <a:bodyPr/>
        <a:lstStyle/>
        <a:p>
          <a:endParaRPr lang="en-GB"/>
        </a:p>
      </dgm:t>
    </dgm:pt>
    <dgm:pt modelId="{F8EB22DA-A10F-4123-AC9E-1F71BFDAD82F}">
      <dgm:prSet phldrT="[Text]"/>
      <dgm:spPr/>
      <dgm:t>
        <a:bodyPr/>
        <a:lstStyle/>
        <a:p>
          <a:r>
            <a:rPr lang="en-GB"/>
            <a:t>15 Mar – Change Sub-Committee requested to approve Modification Report</a:t>
          </a:r>
        </a:p>
      </dgm:t>
    </dgm:pt>
    <dgm:pt modelId="{EC19FC4A-C1F4-43EE-B14F-CE9A07CE973B}" type="parTrans" cxnId="{1C55D572-D113-4168-9905-04C3D5FF925E}">
      <dgm:prSet/>
      <dgm:spPr/>
      <dgm:t>
        <a:bodyPr/>
        <a:lstStyle/>
        <a:p>
          <a:endParaRPr lang="en-GB"/>
        </a:p>
      </dgm:t>
    </dgm:pt>
    <dgm:pt modelId="{2794308A-21BA-4623-81EC-64477B6A875A}" type="sibTrans" cxnId="{1C55D572-D113-4168-9905-04C3D5FF925E}">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DCD6903B-7046-436B-88C2-974C36809042}" type="pres">
      <dgm:prSet presAssocID="{344F5EE1-C8E3-4CE7-A4F7-032712FCED57}" presName="ThreeNodes_1" presStyleLbl="node1" presStyleIdx="0" presStyleCnt="3">
        <dgm:presLayoutVars>
          <dgm:bulletEnabled val="1"/>
        </dgm:presLayoutVars>
      </dgm:prSet>
      <dgm:spPr/>
    </dgm:pt>
    <dgm:pt modelId="{A3C7C3C3-C2D6-4F92-87B5-A3A2CBC0CD1C}" type="pres">
      <dgm:prSet presAssocID="{344F5EE1-C8E3-4CE7-A4F7-032712FCED57}" presName="ThreeNodes_2" presStyleLbl="node1" presStyleIdx="1" presStyleCnt="3">
        <dgm:presLayoutVars>
          <dgm:bulletEnabled val="1"/>
        </dgm:presLayoutVars>
      </dgm:prSet>
      <dgm:spPr/>
    </dgm:pt>
    <dgm:pt modelId="{DF23A660-5DDE-4B3B-A106-41BB60E71FAF}" type="pres">
      <dgm:prSet presAssocID="{344F5EE1-C8E3-4CE7-A4F7-032712FCED57}" presName="ThreeNodes_3" presStyleLbl="node1" presStyleIdx="2" presStyleCnt="3">
        <dgm:presLayoutVars>
          <dgm:bulletEnabled val="1"/>
        </dgm:presLayoutVars>
      </dgm:prSet>
      <dgm:spPr/>
    </dgm:pt>
    <dgm:pt modelId="{7539BEB0-B23C-40DD-91CA-7B540B7FC939}" type="pres">
      <dgm:prSet presAssocID="{344F5EE1-C8E3-4CE7-A4F7-032712FCED57}" presName="ThreeConn_1-2" presStyleLbl="fgAccFollowNode1" presStyleIdx="0" presStyleCnt="2">
        <dgm:presLayoutVars>
          <dgm:bulletEnabled val="1"/>
        </dgm:presLayoutVars>
      </dgm:prSet>
      <dgm:spPr/>
    </dgm:pt>
    <dgm:pt modelId="{793235DB-44D3-42B6-A51A-F6B852235BC0}" type="pres">
      <dgm:prSet presAssocID="{344F5EE1-C8E3-4CE7-A4F7-032712FCED57}" presName="ThreeConn_2-3" presStyleLbl="fgAccFollowNode1" presStyleIdx="1" presStyleCnt="2">
        <dgm:presLayoutVars>
          <dgm:bulletEnabled val="1"/>
        </dgm:presLayoutVars>
      </dgm:prSet>
      <dgm:spPr/>
    </dgm:pt>
    <dgm:pt modelId="{9A0B3A2C-9CC7-40F2-8FE3-AFDFD1493EA3}" type="pres">
      <dgm:prSet presAssocID="{344F5EE1-C8E3-4CE7-A4F7-032712FCED57}" presName="ThreeNodes_1_text" presStyleLbl="node1" presStyleIdx="2" presStyleCnt="3">
        <dgm:presLayoutVars>
          <dgm:bulletEnabled val="1"/>
        </dgm:presLayoutVars>
      </dgm:prSet>
      <dgm:spPr/>
    </dgm:pt>
    <dgm:pt modelId="{8ED112AF-F6C1-43FE-9FF5-0A318F0C0294}" type="pres">
      <dgm:prSet presAssocID="{344F5EE1-C8E3-4CE7-A4F7-032712FCED57}" presName="ThreeNodes_2_text" presStyleLbl="node1" presStyleIdx="2" presStyleCnt="3">
        <dgm:presLayoutVars>
          <dgm:bulletEnabled val="1"/>
        </dgm:presLayoutVars>
      </dgm:prSet>
      <dgm:spPr/>
    </dgm:pt>
    <dgm:pt modelId="{79EBF47F-EFC6-403D-B8AE-11A5099026C1}" type="pres">
      <dgm:prSet presAssocID="{344F5EE1-C8E3-4CE7-A4F7-032712FCED57}" presName="ThreeNodes_3_text" presStyleLbl="node1" presStyleIdx="2" presStyleCnt="3">
        <dgm:presLayoutVars>
          <dgm:bulletEnabled val="1"/>
        </dgm:presLayoutVars>
      </dgm:prSet>
      <dgm:spPr/>
    </dgm:pt>
  </dgm:ptLst>
  <dgm:cxnLst>
    <dgm:cxn modelId="{CFD54305-90E9-475D-8419-32DE7FBFD835}" type="presOf" srcId="{D7169A66-3EF0-4F30-A52F-713158CE3465}" destId="{79EBF47F-EFC6-403D-B8AE-11A5099026C1}" srcOrd="1" destOrd="0" presId="urn:microsoft.com/office/officeart/2005/8/layout/vProcess5"/>
    <dgm:cxn modelId="{0B6A042F-7EF3-4E2E-92C6-282E3DA74DB4}" type="presOf" srcId="{361A408C-7AAD-42C8-BEAC-42E1257872C6}" destId="{A3C7C3C3-C2D6-4F92-87B5-A3A2CBC0CD1C}" srcOrd="0" destOrd="0" presId="urn:microsoft.com/office/officeart/2005/8/layout/vProcess5"/>
    <dgm:cxn modelId="{5B26063C-47F0-40CA-9666-403BCB1FE3C4}" type="presOf" srcId="{2794308A-21BA-4623-81EC-64477B6A875A}" destId="{7539BEB0-B23C-40DD-91CA-7B540B7FC939}" srcOrd="0" destOrd="0" presId="urn:microsoft.com/office/officeart/2005/8/layout/vProcess5"/>
    <dgm:cxn modelId="{1C55D572-D113-4168-9905-04C3D5FF925E}" srcId="{344F5EE1-C8E3-4CE7-A4F7-032712FCED57}" destId="{F8EB22DA-A10F-4123-AC9E-1F71BFDAD82F}" srcOrd="0" destOrd="0" parTransId="{EC19FC4A-C1F4-43EE-B14F-CE9A07CE973B}" sibTransId="{2794308A-21BA-4623-81EC-64477B6A875A}"/>
    <dgm:cxn modelId="{2BC0DCB5-8175-4889-85FE-FDE4194381C8}" srcId="{344F5EE1-C8E3-4CE7-A4F7-032712FCED57}" destId="{361A408C-7AAD-42C8-BEAC-42E1257872C6}" srcOrd="1" destOrd="0" parTransId="{078E5AC1-C7C0-449F-8E19-184C85275BFE}" sibTransId="{DCD754E8-9C87-45A1-9EF9-82E9077AB327}"/>
    <dgm:cxn modelId="{76F671BA-9B21-42A1-B75D-E81A47E7BA10}" type="presOf" srcId="{F8EB22DA-A10F-4123-AC9E-1F71BFDAD82F}" destId="{9A0B3A2C-9CC7-40F2-8FE3-AFDFD1493EA3}" srcOrd="1" destOrd="0" presId="urn:microsoft.com/office/officeart/2005/8/layout/vProcess5"/>
    <dgm:cxn modelId="{7642C3BE-0F0D-4347-9415-EFD140D22F85}" srcId="{344F5EE1-C8E3-4CE7-A4F7-032712FCED57}" destId="{D7169A66-3EF0-4F30-A52F-713158CE3465}" srcOrd="2" destOrd="0" parTransId="{C9138CC6-EACB-4AE1-AB2B-8C651F0F2CE4}" sibTransId="{6EA00537-08E1-438A-8135-9F6B1DEBD7F3}"/>
    <dgm:cxn modelId="{65A8A2C2-D0F3-44A3-8282-64F67AAC6141}" type="presOf" srcId="{D7169A66-3EF0-4F30-A52F-713158CE3465}" destId="{DF23A660-5DDE-4B3B-A106-41BB60E71FAF}" srcOrd="0" destOrd="0" presId="urn:microsoft.com/office/officeart/2005/8/layout/vProcess5"/>
    <dgm:cxn modelId="{F198C4C8-44DB-46F0-B45D-17A5B6E4ED4E}" type="presOf" srcId="{344F5EE1-C8E3-4CE7-A4F7-032712FCED57}" destId="{9B76699A-F721-412D-935D-EC7AB0355F94}" srcOrd="0" destOrd="0" presId="urn:microsoft.com/office/officeart/2005/8/layout/vProcess5"/>
    <dgm:cxn modelId="{353A45D3-A66C-474C-82CD-FC8EC4BB93ED}" type="presOf" srcId="{F8EB22DA-A10F-4123-AC9E-1F71BFDAD82F}" destId="{DCD6903B-7046-436B-88C2-974C36809042}" srcOrd="0" destOrd="0" presId="urn:microsoft.com/office/officeart/2005/8/layout/vProcess5"/>
    <dgm:cxn modelId="{FEE254EE-16C6-4B30-95CA-59FDECD94840}" type="presOf" srcId="{DCD754E8-9C87-45A1-9EF9-82E9077AB327}" destId="{793235DB-44D3-42B6-A51A-F6B852235BC0}" srcOrd="0" destOrd="0" presId="urn:microsoft.com/office/officeart/2005/8/layout/vProcess5"/>
    <dgm:cxn modelId="{C0BDC1FE-CE65-4AA9-8EB9-CB2B39C00099}" type="presOf" srcId="{361A408C-7AAD-42C8-BEAC-42E1257872C6}" destId="{8ED112AF-F6C1-43FE-9FF5-0A318F0C0294}" srcOrd="1" destOrd="0" presId="urn:microsoft.com/office/officeart/2005/8/layout/vProcess5"/>
    <dgm:cxn modelId="{B4512292-E5F0-4F2A-8D4A-CB2BE8481A44}" type="presParOf" srcId="{9B76699A-F721-412D-935D-EC7AB0355F94}" destId="{8DD529C4-5E8C-4C2C-8126-66CC3D4313C6}" srcOrd="0" destOrd="0" presId="urn:microsoft.com/office/officeart/2005/8/layout/vProcess5"/>
    <dgm:cxn modelId="{2D4D1B53-0598-497F-A0B6-2C655A7817B1}" type="presParOf" srcId="{9B76699A-F721-412D-935D-EC7AB0355F94}" destId="{DCD6903B-7046-436B-88C2-974C36809042}" srcOrd="1" destOrd="0" presId="urn:microsoft.com/office/officeart/2005/8/layout/vProcess5"/>
    <dgm:cxn modelId="{13C0643F-C152-4AE7-9638-AE9DE0374E1A}" type="presParOf" srcId="{9B76699A-F721-412D-935D-EC7AB0355F94}" destId="{A3C7C3C3-C2D6-4F92-87B5-A3A2CBC0CD1C}" srcOrd="2" destOrd="0" presId="urn:microsoft.com/office/officeart/2005/8/layout/vProcess5"/>
    <dgm:cxn modelId="{0F0C5771-430C-4F2C-9E15-12FC1F9C445D}" type="presParOf" srcId="{9B76699A-F721-412D-935D-EC7AB0355F94}" destId="{DF23A660-5DDE-4B3B-A106-41BB60E71FAF}" srcOrd="3" destOrd="0" presId="urn:microsoft.com/office/officeart/2005/8/layout/vProcess5"/>
    <dgm:cxn modelId="{AD98742A-10D3-419D-9A59-AE4B5093B8D1}" type="presParOf" srcId="{9B76699A-F721-412D-935D-EC7AB0355F94}" destId="{7539BEB0-B23C-40DD-91CA-7B540B7FC939}" srcOrd="4" destOrd="0" presId="urn:microsoft.com/office/officeart/2005/8/layout/vProcess5"/>
    <dgm:cxn modelId="{A4385AEA-CA69-46BC-B184-7FBD3D1CFB62}" type="presParOf" srcId="{9B76699A-F721-412D-935D-EC7AB0355F94}" destId="{793235DB-44D3-42B6-A51A-F6B852235BC0}" srcOrd="5" destOrd="0" presId="urn:microsoft.com/office/officeart/2005/8/layout/vProcess5"/>
    <dgm:cxn modelId="{11D7C379-3F4E-45EF-A422-F86ACDE7F213}" type="presParOf" srcId="{9B76699A-F721-412D-935D-EC7AB0355F94}" destId="{9A0B3A2C-9CC7-40F2-8FE3-AFDFD1493EA3}" srcOrd="6" destOrd="0" presId="urn:microsoft.com/office/officeart/2005/8/layout/vProcess5"/>
    <dgm:cxn modelId="{52FFD2FC-5B9E-4D7C-8538-F41D490EEBEB}" type="presParOf" srcId="{9B76699A-F721-412D-935D-EC7AB0355F94}" destId="{8ED112AF-F6C1-43FE-9FF5-0A318F0C0294}" srcOrd="7" destOrd="0" presId="urn:microsoft.com/office/officeart/2005/8/layout/vProcess5"/>
    <dgm:cxn modelId="{304F0690-5592-4FA9-A20A-C5576606A7BB}" type="presParOf" srcId="{9B76699A-F721-412D-935D-EC7AB0355F94}" destId="{79EBF47F-EFC6-403D-B8AE-11A5099026C1}"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44F5EE1-C8E3-4CE7-A4F7-032712FCED57}"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en-GB"/>
        </a:p>
      </dgm:t>
    </dgm:pt>
    <dgm:pt modelId="{01906B1A-2753-462A-B228-663436B06AAC}">
      <dgm:prSet/>
      <dgm:spPr/>
      <dgm:t>
        <a:bodyPr/>
        <a:lstStyle/>
        <a:p>
          <a:r>
            <a:rPr lang="en-GB"/>
            <a:t>IRP642 - Reclarifying trigger for Alert Code 8F69</a:t>
          </a:r>
        </a:p>
      </dgm:t>
    </dgm:pt>
    <dgm:pt modelId="{459DFBF9-2599-482A-ADF7-871B5AA5DFDF}" type="parTrans" cxnId="{1F305700-6292-40C2-B9C6-870B93FF1547}">
      <dgm:prSet/>
      <dgm:spPr/>
      <dgm:t>
        <a:bodyPr/>
        <a:lstStyle/>
        <a:p>
          <a:endParaRPr lang="en-GB"/>
        </a:p>
      </dgm:t>
    </dgm:pt>
    <dgm:pt modelId="{8C71819A-1BE3-47AB-B738-6F9A375B9F9D}" type="sibTrans" cxnId="{1F305700-6292-40C2-B9C6-870B93FF1547}">
      <dgm:prSet/>
      <dgm:spPr/>
      <dgm:t>
        <a:bodyPr/>
        <a:lstStyle/>
        <a:p>
          <a:endParaRPr lang="en-GB"/>
        </a:p>
      </dgm:t>
    </dgm:pt>
    <dgm:pt modelId="{7F32CDA5-DF51-4EE3-868A-024F64D7515A}">
      <dgm:prSet/>
      <dgm:spPr/>
      <dgm:t>
        <a:bodyPr/>
        <a:lstStyle/>
        <a:p>
          <a:r>
            <a:rPr lang="en-GB"/>
            <a:t>IRP644 - CH energy scan if GSME is in PPM with credit out</a:t>
          </a:r>
        </a:p>
      </dgm:t>
    </dgm:pt>
    <dgm:pt modelId="{B7C13DF5-192A-4E1D-895A-6B7755412E10}" type="parTrans" cxnId="{4E47189A-0850-4E5C-A7CC-F4086D01F768}">
      <dgm:prSet/>
      <dgm:spPr/>
      <dgm:t>
        <a:bodyPr/>
        <a:lstStyle/>
        <a:p>
          <a:endParaRPr lang="en-GB"/>
        </a:p>
      </dgm:t>
    </dgm:pt>
    <dgm:pt modelId="{6C8334F5-EC26-4D6F-9E71-EB603D70B719}" type="sibTrans" cxnId="{4E47189A-0850-4E5C-A7CC-F4086D01F768}">
      <dgm:prSet/>
      <dgm:spPr/>
      <dgm:t>
        <a:bodyPr/>
        <a:lstStyle/>
        <a:p>
          <a:endParaRPr lang="en-GB"/>
        </a:p>
      </dgm:t>
    </dgm:pt>
    <dgm:pt modelId="{104EF980-4D54-4A7B-8E8C-DAA95F81DCC7}">
      <dgm:prSet/>
      <dgm:spPr/>
      <dgm:t>
        <a:bodyPr/>
        <a:lstStyle/>
        <a:p>
          <a:r>
            <a:rPr lang="en-GB"/>
            <a:t>Changes to GBCS section 10.2.2.2 implemented in GBCS v3.2 aimed to clarify the timing of the Alert 0x8F69 when establishing a tunnel</a:t>
          </a:r>
        </a:p>
      </dgm:t>
    </dgm:pt>
    <dgm:pt modelId="{08485534-1064-4123-A70E-F9E07D9CABE5}" type="parTrans" cxnId="{EFE49CF5-5DE9-4017-B6F9-6404B1C8F89C}">
      <dgm:prSet/>
      <dgm:spPr/>
      <dgm:t>
        <a:bodyPr/>
        <a:lstStyle/>
        <a:p>
          <a:endParaRPr lang="en-GB"/>
        </a:p>
      </dgm:t>
    </dgm:pt>
    <dgm:pt modelId="{F150EA20-9862-4EE2-827A-A0B3A4169948}" type="sibTrans" cxnId="{EFE49CF5-5DE9-4017-B6F9-6404B1C8F89C}">
      <dgm:prSet/>
      <dgm:spPr/>
      <dgm:t>
        <a:bodyPr/>
        <a:lstStyle/>
        <a:p>
          <a:endParaRPr lang="en-GB"/>
        </a:p>
      </dgm:t>
    </dgm:pt>
    <dgm:pt modelId="{78C7D07B-B17B-4BE5-995E-A93DE44359B1}">
      <dgm:prSet/>
      <dgm:spPr/>
      <dgm:t>
        <a:bodyPr/>
        <a:lstStyle/>
        <a:p>
          <a:r>
            <a:rPr lang="en-GB"/>
            <a:t>Devices can behave in different ways when a Sub-GHz GSME in prepayment mode:</a:t>
          </a:r>
        </a:p>
      </dgm:t>
    </dgm:pt>
    <dgm:pt modelId="{DAFB5484-CF67-4311-ADE0-8F0F9E4B98BB}" type="parTrans" cxnId="{A486E402-F90F-4FAA-9665-21F8BB1E974D}">
      <dgm:prSet/>
      <dgm:spPr/>
      <dgm:t>
        <a:bodyPr/>
        <a:lstStyle/>
        <a:p>
          <a:endParaRPr lang="en-GB"/>
        </a:p>
      </dgm:t>
    </dgm:pt>
    <dgm:pt modelId="{AFB7E2F4-D630-436E-9164-1BA16BC6B202}" type="sibTrans" cxnId="{A486E402-F90F-4FAA-9665-21F8BB1E974D}">
      <dgm:prSet/>
      <dgm:spPr/>
      <dgm:t>
        <a:bodyPr/>
        <a:lstStyle/>
        <a:p>
          <a:endParaRPr lang="en-GB"/>
        </a:p>
      </dgm:t>
    </dgm:pt>
    <dgm:pt modelId="{5E430795-8170-4479-AAC9-D15B1BAFC553}">
      <dgm:prSet/>
      <dgm:spPr/>
      <dgm:t>
        <a:bodyPr/>
        <a:lstStyle/>
        <a:p>
          <a:r>
            <a:rPr lang="en-GB"/>
            <a:t>runs out of credit whilst the Communications Hub is undertaking an energy scan, and</a:t>
          </a:r>
        </a:p>
      </dgm:t>
    </dgm:pt>
    <dgm:pt modelId="{94400A22-B880-4F04-BB1B-EA713D25B2FC}" type="parTrans" cxnId="{0B68C1F4-42B2-47C9-A7C8-6AE8E05ECD21}">
      <dgm:prSet/>
      <dgm:spPr/>
      <dgm:t>
        <a:bodyPr/>
        <a:lstStyle/>
        <a:p>
          <a:endParaRPr lang="en-GB"/>
        </a:p>
      </dgm:t>
    </dgm:pt>
    <dgm:pt modelId="{B20169B5-424D-4A74-864C-4C73232D7BD3}" type="sibTrans" cxnId="{0B68C1F4-42B2-47C9-A7C8-6AE8E05ECD21}">
      <dgm:prSet/>
      <dgm:spPr/>
      <dgm:t>
        <a:bodyPr/>
        <a:lstStyle/>
        <a:p>
          <a:endParaRPr lang="en-GB"/>
        </a:p>
      </dgm:t>
    </dgm:pt>
    <dgm:pt modelId="{EC74DEED-88FD-400F-B1F2-B9D228E36D3F}">
      <dgm:prSet/>
      <dgm:spPr/>
      <dgm:t>
        <a:bodyPr/>
        <a:lstStyle/>
        <a:p>
          <a:r>
            <a:rPr lang="en-GB"/>
            <a:t>is not in a non-disablement period</a:t>
          </a:r>
        </a:p>
      </dgm:t>
    </dgm:pt>
    <dgm:pt modelId="{E50B401E-D0C9-433E-A38F-A4C34A33E517}" type="parTrans" cxnId="{F468CD19-C6F6-43A8-B617-B1C1522948DB}">
      <dgm:prSet/>
      <dgm:spPr/>
      <dgm:t>
        <a:bodyPr/>
        <a:lstStyle/>
        <a:p>
          <a:endParaRPr lang="en-GB"/>
        </a:p>
      </dgm:t>
    </dgm:pt>
    <dgm:pt modelId="{81179116-3637-4660-8A0A-A4008852CBD3}" type="sibTrans" cxnId="{F468CD19-C6F6-43A8-B617-B1C1522948DB}">
      <dgm:prSet/>
      <dgm:spPr/>
      <dgm:t>
        <a:bodyPr/>
        <a:lstStyle/>
        <a:p>
          <a:endParaRPr lang="en-GB"/>
        </a:p>
      </dgm:t>
    </dgm:pt>
    <dgm:pt modelId="{D8CD7392-DD4A-400E-AB2F-C935598B9394}">
      <dgm:prSet/>
      <dgm:spPr/>
      <dgm:t>
        <a:bodyPr/>
        <a:lstStyle/>
        <a:p>
          <a:r>
            <a:rPr lang="en-GB"/>
            <a:t>It did not specify this Alert should only be sent for the first establishment of a tunnel</a:t>
          </a:r>
        </a:p>
      </dgm:t>
    </dgm:pt>
    <dgm:pt modelId="{65B85707-E40C-4129-8A90-9BCAE726019B}" type="parTrans" cxnId="{390ECE0C-A624-4E97-8D74-2573BD63495E}">
      <dgm:prSet/>
      <dgm:spPr/>
      <dgm:t>
        <a:bodyPr/>
        <a:lstStyle/>
        <a:p>
          <a:endParaRPr lang="en-GB"/>
        </a:p>
      </dgm:t>
    </dgm:pt>
    <dgm:pt modelId="{0BD5026B-AB62-4775-ACA7-960DE9E8B962}" type="sibTrans" cxnId="{390ECE0C-A624-4E97-8D74-2573BD63495E}">
      <dgm:prSet/>
      <dgm:spPr/>
      <dgm:t>
        <a:bodyPr/>
        <a:lstStyle/>
        <a:p>
          <a:endParaRPr lang="en-GB"/>
        </a:p>
      </dgm:t>
    </dgm:pt>
    <dgm:pt modelId="{CE7BB6D6-B7DB-474E-899B-213E3EB6DAD0}">
      <dgm:prSet/>
      <dgm:spPr/>
      <dgm:t>
        <a:bodyPr/>
        <a:lstStyle/>
        <a:p>
          <a:r>
            <a:rPr lang="en-GB"/>
            <a:t>This clarifies that the Device should not receive or execute Commands until it next turns on its HAN radio </a:t>
          </a:r>
          <a:endParaRPr lang="en-GB" dirty="0"/>
        </a:p>
      </dgm:t>
    </dgm:pt>
    <dgm:pt modelId="{F9E74A3C-A70C-41AA-8A96-8E81C5964CB7}" type="parTrans" cxnId="{0A96E928-C841-4AE1-A8E7-D03B615771A9}">
      <dgm:prSet/>
      <dgm:spPr/>
      <dgm:t>
        <a:bodyPr/>
        <a:lstStyle/>
        <a:p>
          <a:endParaRPr lang="en-GB"/>
        </a:p>
      </dgm:t>
    </dgm:pt>
    <dgm:pt modelId="{D6628CBD-010D-4B5D-B413-9F06A1076650}" type="sibTrans" cxnId="{0A96E928-C841-4AE1-A8E7-D03B615771A9}">
      <dgm:prSet/>
      <dgm:spPr/>
      <dgm:t>
        <a:bodyPr/>
        <a:lstStyle/>
        <a:p>
          <a:endParaRPr lang="en-GB"/>
        </a:p>
      </dgm:t>
    </dgm:pt>
    <dgm:pt modelId="{D82068D7-6A98-4400-927E-A58BA22C8876}">
      <dgm:prSet/>
      <dgm:spPr/>
      <dgm:t>
        <a:bodyPr/>
        <a:lstStyle/>
        <a:p>
          <a:endParaRPr lang="en-GB"/>
        </a:p>
      </dgm:t>
    </dgm:pt>
    <dgm:pt modelId="{BC658D6F-3781-416B-B29E-7295878B95FD}" type="parTrans" cxnId="{4E1473B0-CC06-4735-8F71-54B198023B35}">
      <dgm:prSet/>
      <dgm:spPr/>
      <dgm:t>
        <a:bodyPr/>
        <a:lstStyle/>
        <a:p>
          <a:endParaRPr lang="en-GB"/>
        </a:p>
      </dgm:t>
    </dgm:pt>
    <dgm:pt modelId="{9F9787BF-0941-4B04-821A-1C5E09A35FC3}" type="sibTrans" cxnId="{4E1473B0-CC06-4735-8F71-54B198023B35}">
      <dgm:prSet/>
      <dgm:spPr/>
      <dgm:t>
        <a:bodyPr/>
        <a:lstStyle/>
        <a:p>
          <a:endParaRPr lang="en-GB"/>
        </a:p>
      </dgm:t>
    </dgm:pt>
    <dgm:pt modelId="{3CE2D0B1-A803-43A9-9082-1E3333D8DC2F}">
      <dgm:prSet/>
      <dgm:spPr/>
      <dgm:t>
        <a:bodyPr/>
        <a:lstStyle/>
        <a:p>
          <a:r>
            <a:rPr lang="en-GB"/>
            <a:t>This clarification will confirm that a tunnel only needs to be established the first time</a:t>
          </a:r>
        </a:p>
      </dgm:t>
    </dgm:pt>
    <dgm:pt modelId="{4FD92D4E-D483-4765-BA53-C230E55FA08F}" type="parTrans" cxnId="{C7FA98D6-4B5A-4849-A941-CCED669C9CA7}">
      <dgm:prSet/>
      <dgm:spPr/>
    </dgm:pt>
    <dgm:pt modelId="{B31073AE-BECD-43BF-9519-B5DD1709B72F}" type="sibTrans" cxnId="{C7FA98D6-4B5A-4849-A941-CCED669C9CA7}">
      <dgm:prSet/>
      <dgm:spPr/>
    </dgm:pt>
    <dgm:pt modelId="{F7E92B9C-6E41-45FD-9F38-5AD5C50EC842}" type="pres">
      <dgm:prSet presAssocID="{344F5EE1-C8E3-4CE7-A4F7-032712FCED57}" presName="linear" presStyleCnt="0">
        <dgm:presLayoutVars>
          <dgm:animLvl val="lvl"/>
          <dgm:resizeHandles val="exact"/>
        </dgm:presLayoutVars>
      </dgm:prSet>
      <dgm:spPr/>
    </dgm:pt>
    <dgm:pt modelId="{8C6C8401-5F71-49DC-8C4D-9D5550472FDE}" type="pres">
      <dgm:prSet presAssocID="{01906B1A-2753-462A-B228-663436B06AAC}" presName="parentText" presStyleLbl="node1" presStyleIdx="0" presStyleCnt="2">
        <dgm:presLayoutVars>
          <dgm:chMax val="0"/>
          <dgm:bulletEnabled val="1"/>
        </dgm:presLayoutVars>
      </dgm:prSet>
      <dgm:spPr/>
    </dgm:pt>
    <dgm:pt modelId="{F41F3760-ACFF-4DEB-9E53-5A752EA82E93}" type="pres">
      <dgm:prSet presAssocID="{01906B1A-2753-462A-B228-663436B06AAC}" presName="childText" presStyleLbl="revTx" presStyleIdx="0" presStyleCnt="2">
        <dgm:presLayoutVars>
          <dgm:bulletEnabled val="1"/>
        </dgm:presLayoutVars>
      </dgm:prSet>
      <dgm:spPr/>
    </dgm:pt>
    <dgm:pt modelId="{2D4C33BD-8319-4F4C-9A96-752917B7AB2C}" type="pres">
      <dgm:prSet presAssocID="{7F32CDA5-DF51-4EE3-868A-024F64D7515A}" presName="parentText" presStyleLbl="node1" presStyleIdx="1" presStyleCnt="2">
        <dgm:presLayoutVars>
          <dgm:chMax val="0"/>
          <dgm:bulletEnabled val="1"/>
        </dgm:presLayoutVars>
      </dgm:prSet>
      <dgm:spPr/>
    </dgm:pt>
    <dgm:pt modelId="{4568B9F1-A7AD-430C-B59A-DADFC87B96D1}" type="pres">
      <dgm:prSet presAssocID="{7F32CDA5-DF51-4EE3-868A-024F64D7515A}" presName="childText" presStyleLbl="revTx" presStyleIdx="1" presStyleCnt="2">
        <dgm:presLayoutVars>
          <dgm:bulletEnabled val="1"/>
        </dgm:presLayoutVars>
      </dgm:prSet>
      <dgm:spPr/>
    </dgm:pt>
  </dgm:ptLst>
  <dgm:cxnLst>
    <dgm:cxn modelId="{65A21300-5A97-45A6-B205-21A6E3919715}" type="presOf" srcId="{D82068D7-6A98-4400-927E-A58BA22C8876}" destId="{F41F3760-ACFF-4DEB-9E53-5A752EA82E93}" srcOrd="0" destOrd="3" presId="urn:microsoft.com/office/officeart/2005/8/layout/vList2"/>
    <dgm:cxn modelId="{1F305700-6292-40C2-B9C6-870B93FF1547}" srcId="{344F5EE1-C8E3-4CE7-A4F7-032712FCED57}" destId="{01906B1A-2753-462A-B228-663436B06AAC}" srcOrd="0" destOrd="0" parTransId="{459DFBF9-2599-482A-ADF7-871B5AA5DFDF}" sibTransId="{8C71819A-1BE3-47AB-B738-6F9A375B9F9D}"/>
    <dgm:cxn modelId="{A486E402-F90F-4FAA-9665-21F8BB1E974D}" srcId="{7F32CDA5-DF51-4EE3-868A-024F64D7515A}" destId="{78C7D07B-B17B-4BE5-995E-A93DE44359B1}" srcOrd="0" destOrd="0" parTransId="{DAFB5484-CF67-4311-ADE0-8F0F9E4B98BB}" sibTransId="{AFB7E2F4-D630-436E-9164-1BA16BC6B202}"/>
    <dgm:cxn modelId="{390ECE0C-A624-4E97-8D74-2573BD63495E}" srcId="{01906B1A-2753-462A-B228-663436B06AAC}" destId="{D8CD7392-DD4A-400E-AB2F-C935598B9394}" srcOrd="1" destOrd="0" parTransId="{65B85707-E40C-4129-8A90-9BCAE726019B}" sibTransId="{0BD5026B-AB62-4775-ACA7-960DE9E8B962}"/>
    <dgm:cxn modelId="{F468CD19-C6F6-43A8-B617-B1C1522948DB}" srcId="{78C7D07B-B17B-4BE5-995E-A93DE44359B1}" destId="{EC74DEED-88FD-400F-B1F2-B9D228E36D3F}" srcOrd="1" destOrd="0" parTransId="{E50B401E-D0C9-433E-A38F-A4C34A33E517}" sibTransId="{81179116-3637-4660-8A0A-A4008852CBD3}"/>
    <dgm:cxn modelId="{0A96E928-C841-4AE1-A8E7-D03B615771A9}" srcId="{7F32CDA5-DF51-4EE3-868A-024F64D7515A}" destId="{CE7BB6D6-B7DB-474E-899B-213E3EB6DAD0}" srcOrd="1" destOrd="0" parTransId="{F9E74A3C-A70C-41AA-8A96-8E81C5964CB7}" sibTransId="{D6628CBD-010D-4B5D-B413-9F06A1076650}"/>
    <dgm:cxn modelId="{D016872F-DC8B-4133-9433-765F4EAA780C}" type="presOf" srcId="{7F32CDA5-DF51-4EE3-868A-024F64D7515A}" destId="{2D4C33BD-8319-4F4C-9A96-752917B7AB2C}" srcOrd="0" destOrd="0" presId="urn:microsoft.com/office/officeart/2005/8/layout/vList2"/>
    <dgm:cxn modelId="{4C6EE533-3AAF-497B-8D88-65FAC113D5EB}" type="presOf" srcId="{CE7BB6D6-B7DB-474E-899B-213E3EB6DAD0}" destId="{4568B9F1-A7AD-430C-B59A-DADFC87B96D1}" srcOrd="0" destOrd="3" presId="urn:microsoft.com/office/officeart/2005/8/layout/vList2"/>
    <dgm:cxn modelId="{3B032F35-04B4-4B18-84AF-94F7B3B4FB00}" type="presOf" srcId="{5E430795-8170-4479-AAC9-D15B1BAFC553}" destId="{4568B9F1-A7AD-430C-B59A-DADFC87B96D1}" srcOrd="0" destOrd="1" presId="urn:microsoft.com/office/officeart/2005/8/layout/vList2"/>
    <dgm:cxn modelId="{80286489-8F85-4572-92ED-9240BD11DAE6}" type="presOf" srcId="{01906B1A-2753-462A-B228-663436B06AAC}" destId="{8C6C8401-5F71-49DC-8C4D-9D5550472FDE}" srcOrd="0" destOrd="0" presId="urn:microsoft.com/office/officeart/2005/8/layout/vList2"/>
    <dgm:cxn modelId="{80CB3490-06B2-410F-A74D-B609EF505C21}" type="presOf" srcId="{104EF980-4D54-4A7B-8E8C-DAA95F81DCC7}" destId="{F41F3760-ACFF-4DEB-9E53-5A752EA82E93}" srcOrd="0" destOrd="0" presId="urn:microsoft.com/office/officeart/2005/8/layout/vList2"/>
    <dgm:cxn modelId="{F0622698-E1E5-44DE-9E83-74E64F5F3AD3}" type="presOf" srcId="{EC74DEED-88FD-400F-B1F2-B9D228E36D3F}" destId="{4568B9F1-A7AD-430C-B59A-DADFC87B96D1}" srcOrd="0" destOrd="2" presId="urn:microsoft.com/office/officeart/2005/8/layout/vList2"/>
    <dgm:cxn modelId="{4E47189A-0850-4E5C-A7CC-F4086D01F768}" srcId="{344F5EE1-C8E3-4CE7-A4F7-032712FCED57}" destId="{7F32CDA5-DF51-4EE3-868A-024F64D7515A}" srcOrd="1" destOrd="0" parTransId="{B7C13DF5-192A-4E1D-895A-6B7755412E10}" sibTransId="{6C8334F5-EC26-4D6F-9E71-EB603D70B719}"/>
    <dgm:cxn modelId="{3A8DF5A4-4487-4F24-A98D-CF28570E1937}" type="presOf" srcId="{D8CD7392-DD4A-400E-AB2F-C935598B9394}" destId="{F41F3760-ACFF-4DEB-9E53-5A752EA82E93}" srcOrd="0" destOrd="1" presId="urn:microsoft.com/office/officeart/2005/8/layout/vList2"/>
    <dgm:cxn modelId="{4E1473B0-CC06-4735-8F71-54B198023B35}" srcId="{01906B1A-2753-462A-B228-663436B06AAC}" destId="{D82068D7-6A98-4400-927E-A58BA22C8876}" srcOrd="3" destOrd="0" parTransId="{BC658D6F-3781-416B-B29E-7295878B95FD}" sibTransId="{9F9787BF-0941-4B04-821A-1C5E09A35FC3}"/>
    <dgm:cxn modelId="{7CDAA2D0-9673-43D6-80BB-9B060E3AD05C}" type="presOf" srcId="{344F5EE1-C8E3-4CE7-A4F7-032712FCED57}" destId="{F7E92B9C-6E41-45FD-9F38-5AD5C50EC842}" srcOrd="0" destOrd="0" presId="urn:microsoft.com/office/officeart/2005/8/layout/vList2"/>
    <dgm:cxn modelId="{C7FA98D6-4B5A-4849-A941-CCED669C9CA7}" srcId="{01906B1A-2753-462A-B228-663436B06AAC}" destId="{3CE2D0B1-A803-43A9-9082-1E3333D8DC2F}" srcOrd="2" destOrd="0" parTransId="{4FD92D4E-D483-4765-BA53-C230E55FA08F}" sibTransId="{B31073AE-BECD-43BF-9519-B5DD1709B72F}"/>
    <dgm:cxn modelId="{9E6E58F4-DA8B-4364-B0D8-4CA562BF29ED}" type="presOf" srcId="{78C7D07B-B17B-4BE5-995E-A93DE44359B1}" destId="{4568B9F1-A7AD-430C-B59A-DADFC87B96D1}" srcOrd="0" destOrd="0" presId="urn:microsoft.com/office/officeart/2005/8/layout/vList2"/>
    <dgm:cxn modelId="{0B68C1F4-42B2-47C9-A7C8-6AE8E05ECD21}" srcId="{78C7D07B-B17B-4BE5-995E-A93DE44359B1}" destId="{5E430795-8170-4479-AAC9-D15B1BAFC553}" srcOrd="0" destOrd="0" parTransId="{94400A22-B880-4F04-BB1B-EA713D25B2FC}" sibTransId="{B20169B5-424D-4A74-864C-4C73232D7BD3}"/>
    <dgm:cxn modelId="{EFE49CF5-5DE9-4017-B6F9-6404B1C8F89C}" srcId="{01906B1A-2753-462A-B228-663436B06AAC}" destId="{104EF980-4D54-4A7B-8E8C-DAA95F81DCC7}" srcOrd="0" destOrd="0" parTransId="{08485534-1064-4123-A70E-F9E07D9CABE5}" sibTransId="{F150EA20-9862-4EE2-827A-A0B3A4169948}"/>
    <dgm:cxn modelId="{2C6ECDF7-E6AD-48D1-ACE7-EC616145C07C}" type="presOf" srcId="{3CE2D0B1-A803-43A9-9082-1E3333D8DC2F}" destId="{F41F3760-ACFF-4DEB-9E53-5A752EA82E93}" srcOrd="0" destOrd="2" presId="urn:microsoft.com/office/officeart/2005/8/layout/vList2"/>
    <dgm:cxn modelId="{B09A1FC1-241C-46CB-BCA8-6D7B61227413}" type="presParOf" srcId="{F7E92B9C-6E41-45FD-9F38-5AD5C50EC842}" destId="{8C6C8401-5F71-49DC-8C4D-9D5550472FDE}" srcOrd="0" destOrd="0" presId="urn:microsoft.com/office/officeart/2005/8/layout/vList2"/>
    <dgm:cxn modelId="{3A94C828-9DA9-43FF-9EAF-3A9F8104E7DA}" type="presParOf" srcId="{F7E92B9C-6E41-45FD-9F38-5AD5C50EC842}" destId="{F41F3760-ACFF-4DEB-9E53-5A752EA82E93}" srcOrd="1" destOrd="0" presId="urn:microsoft.com/office/officeart/2005/8/layout/vList2"/>
    <dgm:cxn modelId="{EA6C5755-49DB-4ACE-B5B9-C9D3876A777C}" type="presParOf" srcId="{F7E92B9C-6E41-45FD-9F38-5AD5C50EC842}" destId="{2D4C33BD-8319-4F4C-9A96-752917B7AB2C}" srcOrd="2" destOrd="0" presId="urn:microsoft.com/office/officeart/2005/8/layout/vList2"/>
    <dgm:cxn modelId="{0A59EDE5-CA37-41A1-9545-F29FD39E51D5}" type="presParOf" srcId="{F7E92B9C-6E41-45FD-9F38-5AD5C50EC842}" destId="{4568B9F1-A7AD-430C-B59A-DADFC87B96D1}"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29D77-2253-40C0-970B-D131E7A09FD9}">
      <dsp:nvSpPr>
        <dsp:cNvPr id="0" name=""/>
        <dsp:cNvSpPr/>
      </dsp:nvSpPr>
      <dsp:spPr>
        <a:xfrm rot="16200000">
          <a:off x="1632699" y="-1632699"/>
          <a:ext cx="1659471" cy="4924870"/>
        </a:xfrm>
        <a:prstGeom prst="round1Rect">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When installation of a CH is unsuccessful is it sent back to the CSP. </a:t>
          </a:r>
        </a:p>
      </dsp:txBody>
      <dsp:txXfrm rot="5400000">
        <a:off x="0" y="0"/>
        <a:ext cx="4924870" cy="1244603"/>
      </dsp:txXfrm>
    </dsp:sp>
    <dsp:sp modelId="{69869A3D-EE5C-47EC-A725-0FAD5F3E1FAE}">
      <dsp:nvSpPr>
        <dsp:cNvPr id="0" name=""/>
        <dsp:cNvSpPr/>
      </dsp:nvSpPr>
      <dsp:spPr>
        <a:xfrm>
          <a:off x="4924870" y="0"/>
          <a:ext cx="4924870" cy="1659471"/>
        </a:xfrm>
        <a:prstGeom prst="round1Rect">
          <a:avLst/>
        </a:prstGeom>
        <a:solidFill>
          <a:schemeClr val="accent6">
            <a:shade val="80000"/>
            <a:hueOff val="107093"/>
            <a:satOff val="-4303"/>
            <a:lumOff val="92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The CSP will then diagnose the CH and verify if it is faulty.</a:t>
          </a:r>
        </a:p>
      </dsp:txBody>
      <dsp:txXfrm>
        <a:off x="4924870" y="0"/>
        <a:ext cx="4924870" cy="1244603"/>
      </dsp:txXfrm>
    </dsp:sp>
    <dsp:sp modelId="{018F567C-78B2-4952-B672-636456757CD8}">
      <dsp:nvSpPr>
        <dsp:cNvPr id="0" name=""/>
        <dsp:cNvSpPr/>
      </dsp:nvSpPr>
      <dsp:spPr>
        <a:xfrm rot="10800000">
          <a:off x="0" y="1659471"/>
          <a:ext cx="4924870" cy="1659471"/>
        </a:xfrm>
        <a:prstGeom prst="round1Rect">
          <a:avLst/>
        </a:prstGeom>
        <a:solidFill>
          <a:schemeClr val="accent6">
            <a:shade val="80000"/>
            <a:hueOff val="214187"/>
            <a:satOff val="-8606"/>
            <a:lumOff val="184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GB" sz="2000" kern="1200" dirty="0"/>
            <a:t>Non-faulty CHs incur a reconditioning fee.</a:t>
          </a:r>
        </a:p>
        <a:p>
          <a:pPr marL="0" lvl="0" indent="0" algn="ctr" defTabSz="889000">
            <a:lnSpc>
              <a:spcPct val="90000"/>
            </a:lnSpc>
            <a:spcBef>
              <a:spcPct val="0"/>
            </a:spcBef>
            <a:spcAft>
              <a:spcPct val="35000"/>
            </a:spcAft>
            <a:buNone/>
          </a:pPr>
          <a:r>
            <a:rPr lang="en-GB" sz="2000" kern="1200" dirty="0"/>
            <a:t>  </a:t>
          </a:r>
        </a:p>
      </dsp:txBody>
      <dsp:txXfrm rot="10800000">
        <a:off x="0" y="2074339"/>
        <a:ext cx="4924870" cy="1244603"/>
      </dsp:txXfrm>
    </dsp:sp>
    <dsp:sp modelId="{23BC3B72-489F-4B0C-A762-AB9027CEA452}">
      <dsp:nvSpPr>
        <dsp:cNvPr id="0" name=""/>
        <dsp:cNvSpPr/>
      </dsp:nvSpPr>
      <dsp:spPr>
        <a:xfrm rot="5400000">
          <a:off x="6557569" y="26772"/>
          <a:ext cx="1659471" cy="4924870"/>
        </a:xfrm>
        <a:prstGeom prst="round1Rect">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GB" sz="2000" kern="1200" dirty="0"/>
            <a:t>Only a certain percentage of are found to be genuinely faulty.</a:t>
          </a:r>
        </a:p>
        <a:p>
          <a:pPr marL="0" lvl="0" indent="0" algn="ctr" defTabSz="889000">
            <a:lnSpc>
              <a:spcPct val="90000"/>
            </a:lnSpc>
            <a:spcBef>
              <a:spcPct val="0"/>
            </a:spcBef>
            <a:spcAft>
              <a:spcPct val="35000"/>
            </a:spcAft>
            <a:buNone/>
          </a:pPr>
          <a:endParaRPr lang="en-GB" sz="2000" kern="1200" dirty="0"/>
        </a:p>
      </dsp:txBody>
      <dsp:txXfrm rot="-5400000">
        <a:off x="4924870" y="2074339"/>
        <a:ext cx="4924870" cy="1244603"/>
      </dsp:txXfrm>
    </dsp:sp>
    <dsp:sp modelId="{A7E1CBC2-60A9-4E76-A524-31BA4623AD7A}">
      <dsp:nvSpPr>
        <dsp:cNvPr id="0" name=""/>
        <dsp:cNvSpPr/>
      </dsp:nvSpPr>
      <dsp:spPr>
        <a:xfrm>
          <a:off x="3447409" y="1244603"/>
          <a:ext cx="2954922" cy="829735"/>
        </a:xfrm>
        <a:prstGeom prst="roundRect">
          <a:avLst/>
        </a:prstGeom>
        <a:solidFill>
          <a:schemeClr val="accent6">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What is the issue?</a:t>
          </a:r>
        </a:p>
      </dsp:txBody>
      <dsp:txXfrm>
        <a:off x="3487913" y="1285107"/>
        <a:ext cx="2873914" cy="74872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B53BEF-4EE5-4D36-91F6-D3571ABBB05C}">
      <dsp:nvSpPr>
        <dsp:cNvPr id="0" name=""/>
        <dsp:cNvSpPr/>
      </dsp:nvSpPr>
      <dsp:spPr>
        <a:xfrm>
          <a:off x="0" y="171424"/>
          <a:ext cx="10515600" cy="575639"/>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a:t>IRP634 - Future start date-time on Limit APC [n] Level &amp; ECS47e</a:t>
          </a:r>
        </a:p>
      </dsp:txBody>
      <dsp:txXfrm>
        <a:off x="28100" y="199524"/>
        <a:ext cx="10459400" cy="519439"/>
      </dsp:txXfrm>
    </dsp:sp>
    <dsp:sp modelId="{ADE03EA4-CDBD-46E9-8A94-77FF56C7C3C5}">
      <dsp:nvSpPr>
        <dsp:cNvPr id="0" name=""/>
        <dsp:cNvSpPr/>
      </dsp:nvSpPr>
      <dsp:spPr>
        <a:xfrm>
          <a:off x="0" y="747064"/>
          <a:ext cx="10515600" cy="1465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GB" sz="1900" kern="1200"/>
            <a:t>The SMETS does not currently detail the Device requirements when an Auxiliary Proportional Controller (APC) [n] Limit Period / APC [n] Setting Period is in force, and then a Command to set a new such period is received by the Device.</a:t>
          </a:r>
        </a:p>
        <a:p>
          <a:pPr marL="171450" lvl="1" indent="-171450" algn="l" defTabSz="844550">
            <a:lnSpc>
              <a:spcPct val="90000"/>
            </a:lnSpc>
            <a:spcBef>
              <a:spcPct val="0"/>
            </a:spcBef>
            <a:spcAft>
              <a:spcPct val="20000"/>
            </a:spcAft>
            <a:buChar char="•"/>
          </a:pPr>
          <a:r>
            <a:rPr lang="en-GB" sz="1900" kern="1200" dirty="0"/>
            <a:t>This clarifies that the Device should immediately end any current period, when a valid Command to set a new period is received.</a:t>
          </a:r>
        </a:p>
      </dsp:txBody>
      <dsp:txXfrm>
        <a:off x="0" y="747064"/>
        <a:ext cx="10515600" cy="1465560"/>
      </dsp:txXfrm>
    </dsp:sp>
    <dsp:sp modelId="{05C41919-A885-4EA5-B21A-7B7863042E6D}">
      <dsp:nvSpPr>
        <dsp:cNvPr id="0" name=""/>
        <dsp:cNvSpPr/>
      </dsp:nvSpPr>
      <dsp:spPr>
        <a:xfrm>
          <a:off x="0" y="2212624"/>
          <a:ext cx="10515600" cy="575639"/>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a:t>IRP639 - Addressing ZCL Report Event Status other than 0x02 or 0xFE</a:t>
          </a:r>
        </a:p>
      </dsp:txBody>
      <dsp:txXfrm>
        <a:off x="28100" y="2240724"/>
        <a:ext cx="10459400" cy="519439"/>
      </dsp:txXfrm>
    </dsp:sp>
    <dsp:sp modelId="{821F0DF4-603E-4547-B56E-41B4292BF437}">
      <dsp:nvSpPr>
        <dsp:cNvPr id="0" name=""/>
        <dsp:cNvSpPr/>
      </dsp:nvSpPr>
      <dsp:spPr>
        <a:xfrm>
          <a:off x="0" y="2788264"/>
          <a:ext cx="10515600" cy="1788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GB" sz="1900" kern="1200"/>
            <a:t>The GBCS details requirements for processing Demand Response/Load Control (DRLC) cluster Report Event Status ZCL commands from HAN Connected Auxiliary Load Control Switches (HCALCS)</a:t>
          </a:r>
        </a:p>
        <a:p>
          <a:pPr marL="171450" lvl="1" indent="-171450" algn="l" defTabSz="844550">
            <a:lnSpc>
              <a:spcPct val="90000"/>
            </a:lnSpc>
            <a:spcBef>
              <a:spcPct val="0"/>
            </a:spcBef>
            <a:spcAft>
              <a:spcPct val="20000"/>
            </a:spcAft>
            <a:buChar char="•"/>
          </a:pPr>
          <a:r>
            <a:rPr lang="en-GB" sz="1900" kern="1200"/>
            <a:t>The only commands it refers to are: Event Status 0x02 (Event started); or Event Status 0xFE (Event Rejected)</a:t>
          </a:r>
          <a:endParaRPr lang="en-GB" sz="1900" kern="1200" dirty="0"/>
        </a:p>
        <a:p>
          <a:pPr marL="171450" lvl="1" indent="-171450" algn="l" defTabSz="844550">
            <a:lnSpc>
              <a:spcPct val="90000"/>
            </a:lnSpc>
            <a:spcBef>
              <a:spcPct val="0"/>
            </a:spcBef>
            <a:spcAft>
              <a:spcPct val="20000"/>
            </a:spcAft>
            <a:buChar char="•"/>
          </a:pPr>
          <a:r>
            <a:rPr lang="en-GB" sz="1900" kern="1200"/>
            <a:t>This clarification will confirm that no log entry needs to be created on the ESME if any other Command is received</a:t>
          </a:r>
          <a:endParaRPr lang="en-GB" sz="1900" kern="1200" dirty="0"/>
        </a:p>
      </dsp:txBody>
      <dsp:txXfrm>
        <a:off x="0" y="2788264"/>
        <a:ext cx="10515600" cy="17884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E3FA27-67F5-4C5E-B4C5-9311D4DB2A1A}">
      <dsp:nvSpPr>
        <dsp:cNvPr id="0" name=""/>
        <dsp:cNvSpPr/>
      </dsp:nvSpPr>
      <dsp:spPr>
        <a:xfrm rot="5400000">
          <a:off x="5616289" y="-1860957"/>
          <a:ext cx="2006647" cy="623022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en-GB" sz="2200" kern="1200" dirty="0"/>
            <a:t>GBCS Table 13.2.4.4 details how Devices construct responses to CS02a Commands. The related requirements are found in section 12.3 and </a:t>
          </a:r>
          <a:r>
            <a:rPr lang="en-GB" sz="2200" kern="1200"/>
            <a:t>12.4. </a:t>
          </a:r>
          <a:endParaRPr lang="en-GB" sz="2200" kern="1200" dirty="0"/>
        </a:p>
        <a:p>
          <a:pPr marL="228600" lvl="1" indent="-228600" algn="l" defTabSz="977900">
            <a:lnSpc>
              <a:spcPct val="90000"/>
            </a:lnSpc>
            <a:spcBef>
              <a:spcPct val="0"/>
            </a:spcBef>
            <a:spcAft>
              <a:spcPct val="15000"/>
            </a:spcAft>
            <a:buChar char="•"/>
          </a:pPr>
          <a:r>
            <a:rPr lang="en-GB" sz="2200" kern="1200" dirty="0"/>
            <a:t>This change will add the correct references to section 12.3 and 12.4. </a:t>
          </a:r>
        </a:p>
      </dsp:txBody>
      <dsp:txXfrm rot="-5400000">
        <a:off x="3504501" y="348787"/>
        <a:ext cx="6132268" cy="1810735"/>
      </dsp:txXfrm>
    </dsp:sp>
    <dsp:sp modelId="{75190D50-F51A-478C-9237-5B5E9531E28B}">
      <dsp:nvSpPr>
        <dsp:cNvPr id="0" name=""/>
        <dsp:cNvSpPr/>
      </dsp:nvSpPr>
      <dsp:spPr>
        <a:xfrm>
          <a:off x="0" y="0"/>
          <a:ext cx="3504501" cy="2508309"/>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en-GB" sz="3700" kern="1200" dirty="0"/>
            <a:t>IRP637 - Query cross-ref - GBCS v3.2 table 13.2.4.4</a:t>
          </a:r>
        </a:p>
      </dsp:txBody>
      <dsp:txXfrm>
        <a:off x="122446" y="122446"/>
        <a:ext cx="3259609" cy="226341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CC59B-1B2B-4E86-B8A3-B2339414F134}">
      <dsp:nvSpPr>
        <dsp:cNvPr id="0" name=""/>
        <dsp:cNvSpPr/>
      </dsp:nvSpPr>
      <dsp:spPr>
        <a:xfrm>
          <a:off x="0" y="555434"/>
          <a:ext cx="10515600" cy="17325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GBCS and SMETS sets out the requirements for Devices with an APC either as part of the ESME or a Standalone APC (SAPC).</a:t>
          </a:r>
        </a:p>
        <a:p>
          <a:pPr marL="228600" lvl="1" indent="-228600" algn="l" defTabSz="889000">
            <a:lnSpc>
              <a:spcPct val="90000"/>
            </a:lnSpc>
            <a:spcBef>
              <a:spcPct val="0"/>
            </a:spcBef>
            <a:spcAft>
              <a:spcPct val="15000"/>
            </a:spcAft>
            <a:buChar char="•"/>
          </a:pPr>
          <a:r>
            <a:rPr lang="en-GB" sz="2000" kern="1200"/>
            <a:t>The current drafting of the technical specifications does not include all information that these Devices could share with the Devices on the Home Area Network (HAN).</a:t>
          </a:r>
        </a:p>
      </dsp:txBody>
      <dsp:txXfrm>
        <a:off x="0" y="555434"/>
        <a:ext cx="10515600" cy="1732500"/>
      </dsp:txXfrm>
    </dsp:sp>
    <dsp:sp modelId="{1E505C4B-F9C2-4B47-8C08-A1D04E15A120}">
      <dsp:nvSpPr>
        <dsp:cNvPr id="0" name=""/>
        <dsp:cNvSpPr/>
      </dsp:nvSpPr>
      <dsp:spPr>
        <a:xfrm>
          <a:off x="525780" y="285487"/>
          <a:ext cx="7360920" cy="5904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a:t>Provision for additional HAN data items for APC</a:t>
          </a:r>
        </a:p>
      </dsp:txBody>
      <dsp:txXfrm>
        <a:off x="554601" y="314308"/>
        <a:ext cx="7303278" cy="532758"/>
      </dsp:txXfrm>
    </dsp:sp>
    <dsp:sp modelId="{AC182BD0-1AA9-4D68-B6CD-3ADC2E55DC06}">
      <dsp:nvSpPr>
        <dsp:cNvPr id="0" name=""/>
        <dsp:cNvSpPr/>
      </dsp:nvSpPr>
      <dsp:spPr>
        <a:xfrm>
          <a:off x="0" y="2502001"/>
          <a:ext cx="10515600" cy="2079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ESMEs with APC and SAPCs currently share the Auxiliary Controller Calendar over the HAN</a:t>
          </a:r>
        </a:p>
        <a:p>
          <a:pPr marL="228600" lvl="1" indent="-228600" algn="l" defTabSz="889000">
            <a:lnSpc>
              <a:spcPct val="90000"/>
            </a:lnSpc>
            <a:spcBef>
              <a:spcPct val="0"/>
            </a:spcBef>
            <a:spcAft>
              <a:spcPct val="15000"/>
            </a:spcAft>
            <a:buChar char="•"/>
          </a:pPr>
          <a:r>
            <a:rPr lang="en-GB" sz="2000" kern="1200"/>
            <a:t>However the mechanism does not fully detail the entries and is therefore not useful</a:t>
          </a:r>
        </a:p>
        <a:p>
          <a:pPr marL="228600" lvl="1" indent="-228600" algn="l" defTabSz="889000">
            <a:lnSpc>
              <a:spcPct val="90000"/>
            </a:lnSpc>
            <a:spcBef>
              <a:spcPct val="0"/>
            </a:spcBef>
            <a:spcAft>
              <a:spcPct val="15000"/>
            </a:spcAft>
            <a:buChar char="•"/>
          </a:pPr>
          <a:r>
            <a:rPr lang="en-GB" sz="2000" kern="1200"/>
            <a:t>In addition, the Auxiliary Controller [n] State, Limit or Override applied and the use of the Boost button by the consumer are not shared with the HAN</a:t>
          </a:r>
        </a:p>
      </dsp:txBody>
      <dsp:txXfrm>
        <a:off x="0" y="2502001"/>
        <a:ext cx="10515600" cy="2079000"/>
      </dsp:txXfrm>
    </dsp:sp>
    <dsp:sp modelId="{7B430610-C742-4EEB-B757-3930E47AEF3B}">
      <dsp:nvSpPr>
        <dsp:cNvPr id="0" name=""/>
        <dsp:cNvSpPr/>
      </dsp:nvSpPr>
      <dsp:spPr>
        <a:xfrm>
          <a:off x="525780" y="2206801"/>
          <a:ext cx="7360920" cy="5904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a:t>Impact</a:t>
          </a:r>
        </a:p>
      </dsp:txBody>
      <dsp:txXfrm>
        <a:off x="554601" y="2235622"/>
        <a:ext cx="7303278" cy="53275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5D442-A5B8-4139-AABB-DE2DC8753939}">
      <dsp:nvSpPr>
        <dsp:cNvPr id="0" name=""/>
        <dsp:cNvSpPr/>
      </dsp:nvSpPr>
      <dsp:spPr>
        <a:xfrm>
          <a:off x="0" y="406043"/>
          <a:ext cx="10515600" cy="18837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541528" rIns="816127" bIns="184912" numCol="1" spcCol="1270" anchor="t" anchorCtr="0">
          <a:noAutofit/>
        </a:bodyPr>
        <a:lstStyle/>
        <a:p>
          <a:pPr marL="228600" lvl="1" indent="-228600" algn="l" defTabSz="1155700">
            <a:lnSpc>
              <a:spcPct val="90000"/>
            </a:lnSpc>
            <a:spcBef>
              <a:spcPct val="0"/>
            </a:spcBef>
            <a:spcAft>
              <a:spcPct val="15000"/>
            </a:spcAft>
            <a:buChar char="•"/>
          </a:pPr>
          <a:r>
            <a:rPr lang="en-GB" sz="2600" kern="1200"/>
            <a:t>Legal text defined by TSIRS as part of the IRP development </a:t>
          </a:r>
        </a:p>
        <a:p>
          <a:pPr marL="228600" lvl="1" indent="-228600" algn="l" defTabSz="1155700">
            <a:lnSpc>
              <a:spcPct val="90000"/>
            </a:lnSpc>
            <a:spcBef>
              <a:spcPct val="0"/>
            </a:spcBef>
            <a:spcAft>
              <a:spcPct val="15000"/>
            </a:spcAft>
            <a:buChar char="•"/>
          </a:pPr>
          <a:r>
            <a:rPr lang="en-GB" sz="2600" kern="1200"/>
            <a:t>Does the Working Group have any comments about the draft legal text included?  </a:t>
          </a:r>
        </a:p>
      </dsp:txBody>
      <dsp:txXfrm>
        <a:off x="0" y="406043"/>
        <a:ext cx="10515600" cy="1883700"/>
      </dsp:txXfrm>
    </dsp:sp>
    <dsp:sp modelId="{94BD7CD3-88FC-4274-833D-4EB4C62640F5}">
      <dsp:nvSpPr>
        <dsp:cNvPr id="0" name=""/>
        <dsp:cNvSpPr/>
      </dsp:nvSpPr>
      <dsp:spPr>
        <a:xfrm>
          <a:off x="525780" y="22283"/>
          <a:ext cx="7360920" cy="7675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244600">
            <a:lnSpc>
              <a:spcPct val="90000"/>
            </a:lnSpc>
            <a:spcBef>
              <a:spcPct val="0"/>
            </a:spcBef>
            <a:spcAft>
              <a:spcPct val="35000"/>
            </a:spcAft>
            <a:buNone/>
          </a:pPr>
          <a:r>
            <a:rPr lang="en-GB" sz="2800" kern="1200"/>
            <a:t>Legal text</a:t>
          </a:r>
        </a:p>
      </dsp:txBody>
      <dsp:txXfrm>
        <a:off x="563247" y="59750"/>
        <a:ext cx="7285986" cy="692586"/>
      </dsp:txXfrm>
    </dsp:sp>
    <dsp:sp modelId="{29B970CC-95E9-4318-BE08-9ED6ACB82A8A}">
      <dsp:nvSpPr>
        <dsp:cNvPr id="0" name=""/>
        <dsp:cNvSpPr/>
      </dsp:nvSpPr>
      <dsp:spPr>
        <a:xfrm>
          <a:off x="0" y="2836188"/>
          <a:ext cx="10515600" cy="15151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541528" rIns="816127" bIns="184912" numCol="1" spcCol="1270" anchor="t" anchorCtr="0">
          <a:noAutofit/>
        </a:bodyPr>
        <a:lstStyle/>
        <a:p>
          <a:pPr marL="228600" lvl="1" indent="-228600" algn="l" defTabSz="1155700">
            <a:lnSpc>
              <a:spcPct val="90000"/>
            </a:lnSpc>
            <a:spcBef>
              <a:spcPct val="0"/>
            </a:spcBef>
            <a:spcAft>
              <a:spcPct val="15000"/>
            </a:spcAft>
            <a:buChar char="•"/>
          </a:pPr>
          <a:r>
            <a:rPr lang="en-GB" sz="2600" kern="1200"/>
            <a:t>November 2022</a:t>
          </a:r>
        </a:p>
        <a:p>
          <a:pPr marL="228600" lvl="1" indent="-228600" algn="l" defTabSz="1155700">
            <a:lnSpc>
              <a:spcPct val="90000"/>
            </a:lnSpc>
            <a:spcBef>
              <a:spcPct val="0"/>
            </a:spcBef>
            <a:spcAft>
              <a:spcPct val="15000"/>
            </a:spcAft>
            <a:buChar char="•"/>
          </a:pPr>
          <a:r>
            <a:rPr lang="en-GB" sz="2600" kern="1200"/>
            <a:t>Dependent on decision by end of June 2022 </a:t>
          </a:r>
        </a:p>
      </dsp:txBody>
      <dsp:txXfrm>
        <a:off x="0" y="2836188"/>
        <a:ext cx="10515600" cy="1515150"/>
      </dsp:txXfrm>
    </dsp:sp>
    <dsp:sp modelId="{59D9A466-D0FE-4AE6-853B-7EC837BE46D4}">
      <dsp:nvSpPr>
        <dsp:cNvPr id="0" name=""/>
        <dsp:cNvSpPr/>
      </dsp:nvSpPr>
      <dsp:spPr>
        <a:xfrm>
          <a:off x="525780" y="2430144"/>
          <a:ext cx="7360920" cy="7675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244600">
            <a:lnSpc>
              <a:spcPct val="90000"/>
            </a:lnSpc>
            <a:spcBef>
              <a:spcPct val="0"/>
            </a:spcBef>
            <a:spcAft>
              <a:spcPct val="35000"/>
            </a:spcAft>
            <a:buNone/>
          </a:pPr>
          <a:r>
            <a:rPr lang="en-GB" sz="2800" kern="1200"/>
            <a:t>Implementation Approach</a:t>
          </a:r>
        </a:p>
      </dsp:txBody>
      <dsp:txXfrm>
        <a:off x="563247" y="2467611"/>
        <a:ext cx="7285986" cy="69258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5D442-A5B8-4139-AABB-DE2DC8753939}">
      <dsp:nvSpPr>
        <dsp:cNvPr id="0" name=""/>
        <dsp:cNvSpPr/>
      </dsp:nvSpPr>
      <dsp:spPr>
        <a:xfrm>
          <a:off x="0" y="301936"/>
          <a:ext cx="10515600" cy="1167075"/>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56464" numCol="1" spcCol="1270" anchor="t" anchorCtr="0">
          <a:noAutofit/>
        </a:bodyPr>
        <a:lstStyle/>
        <a:p>
          <a:pPr marL="228600" lvl="1" indent="-228600" algn="l" defTabSz="977900">
            <a:lnSpc>
              <a:spcPct val="90000"/>
            </a:lnSpc>
            <a:spcBef>
              <a:spcPct val="0"/>
            </a:spcBef>
            <a:spcAft>
              <a:spcPct val="15000"/>
            </a:spcAft>
            <a:buChar char="•"/>
          </a:pPr>
          <a:r>
            <a:rPr lang="en-GB" sz="2200" kern="1200"/>
            <a:t>For CRP630 consumers will benefit from having the additional data items shared over the HAN to connected Devices</a:t>
          </a:r>
        </a:p>
      </dsp:txBody>
      <dsp:txXfrm>
        <a:off x="0" y="301936"/>
        <a:ext cx="10515600" cy="1167075"/>
      </dsp:txXfrm>
    </dsp:sp>
    <dsp:sp modelId="{94BD7CD3-88FC-4274-833D-4EB4C62640F5}">
      <dsp:nvSpPr>
        <dsp:cNvPr id="0" name=""/>
        <dsp:cNvSpPr/>
      </dsp:nvSpPr>
      <dsp:spPr>
        <a:xfrm>
          <a:off x="525780" y="21496"/>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Consumer benefits</a:t>
          </a:r>
        </a:p>
      </dsp:txBody>
      <dsp:txXfrm>
        <a:off x="553160" y="48876"/>
        <a:ext cx="7306160" cy="506120"/>
      </dsp:txXfrm>
    </dsp:sp>
    <dsp:sp modelId="{5D1306D8-1AC4-499C-AAE9-D2179AFBE680}">
      <dsp:nvSpPr>
        <dsp:cNvPr id="0" name=""/>
        <dsp:cNvSpPr/>
      </dsp:nvSpPr>
      <dsp:spPr>
        <a:xfrm>
          <a:off x="0" y="1852051"/>
          <a:ext cx="10515600" cy="1226925"/>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56464" numCol="1" spcCol="1270" anchor="t" anchorCtr="0">
          <a:noAutofit/>
        </a:bodyPr>
        <a:lstStyle/>
        <a:p>
          <a:pPr marL="228600" lvl="1" indent="-228600" algn="l" defTabSz="977900">
            <a:lnSpc>
              <a:spcPct val="90000"/>
            </a:lnSpc>
            <a:spcBef>
              <a:spcPct val="0"/>
            </a:spcBef>
            <a:spcAft>
              <a:spcPct val="15000"/>
            </a:spcAft>
            <a:buChar char="•"/>
          </a:pPr>
          <a:r>
            <a:rPr lang="en-GB" sz="2200" kern="1200"/>
            <a:t>No DCC costs </a:t>
          </a:r>
        </a:p>
        <a:p>
          <a:pPr marL="228600" lvl="1" indent="-228600" algn="l" defTabSz="977900">
            <a:lnSpc>
              <a:spcPct val="90000"/>
            </a:lnSpc>
            <a:spcBef>
              <a:spcPct val="0"/>
            </a:spcBef>
            <a:spcAft>
              <a:spcPct val="15000"/>
            </a:spcAft>
            <a:buChar char="•"/>
          </a:pPr>
          <a:r>
            <a:rPr lang="en-GB" sz="2200" kern="1200"/>
            <a:t>Will other SEC Parties incur costs from these changes? </a:t>
          </a:r>
        </a:p>
      </dsp:txBody>
      <dsp:txXfrm>
        <a:off x="0" y="1852051"/>
        <a:ext cx="10515600" cy="1226925"/>
      </dsp:txXfrm>
    </dsp:sp>
    <dsp:sp modelId="{B95D30F1-E42F-4D45-940E-9D89676BB9A0}">
      <dsp:nvSpPr>
        <dsp:cNvPr id="0" name=""/>
        <dsp:cNvSpPr/>
      </dsp:nvSpPr>
      <dsp:spPr>
        <a:xfrm>
          <a:off x="525780" y="1571611"/>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t>Impacts and costs </a:t>
          </a:r>
        </a:p>
      </dsp:txBody>
      <dsp:txXfrm>
        <a:off x="553160" y="1598991"/>
        <a:ext cx="7306160" cy="506120"/>
      </dsp:txXfrm>
    </dsp:sp>
    <dsp:sp modelId="{7895EDFE-770A-496F-8D57-1E8A22B157A0}">
      <dsp:nvSpPr>
        <dsp:cNvPr id="0" name=""/>
        <dsp:cNvSpPr/>
      </dsp:nvSpPr>
      <dsp:spPr>
        <a:xfrm>
          <a:off x="0" y="3462016"/>
          <a:ext cx="10515600" cy="867825"/>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56464" numCol="1" spcCol="1270" anchor="t" anchorCtr="0">
          <a:noAutofit/>
        </a:bodyPr>
        <a:lstStyle/>
        <a:p>
          <a:pPr marL="228600" lvl="1" indent="-228600" algn="l" defTabSz="977900">
            <a:lnSpc>
              <a:spcPct val="90000"/>
            </a:lnSpc>
            <a:spcBef>
              <a:spcPct val="0"/>
            </a:spcBef>
            <a:spcAft>
              <a:spcPct val="15000"/>
            </a:spcAft>
            <a:buChar char="•"/>
          </a:pPr>
          <a:r>
            <a:rPr lang="en-GB" sz="2200" kern="1200"/>
            <a:t>Proposer believes this better facilitates SEC Objective (a) </a:t>
          </a:r>
        </a:p>
      </dsp:txBody>
      <dsp:txXfrm>
        <a:off x="0" y="3462016"/>
        <a:ext cx="10515600" cy="867825"/>
      </dsp:txXfrm>
    </dsp:sp>
    <dsp:sp modelId="{4DDD46AA-62B2-4244-B324-6F68D5E3BC3A}">
      <dsp:nvSpPr>
        <dsp:cNvPr id="0" name=""/>
        <dsp:cNvSpPr/>
      </dsp:nvSpPr>
      <dsp:spPr>
        <a:xfrm>
          <a:off x="525780" y="3181576"/>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SEC Objectives</a:t>
          </a:r>
        </a:p>
      </dsp:txBody>
      <dsp:txXfrm>
        <a:off x="553160" y="3208956"/>
        <a:ext cx="7306160" cy="5061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F8448-269B-4DA0-B4CE-168CAD3A1947}">
      <dsp:nvSpPr>
        <dsp:cNvPr id="0" name=""/>
        <dsp:cNvSpPr/>
      </dsp:nvSpPr>
      <dsp:spPr>
        <a:xfrm>
          <a:off x="-4034718" y="-619331"/>
          <a:ext cx="4808030" cy="4808030"/>
        </a:xfrm>
        <a:prstGeom prst="blockArc">
          <a:avLst>
            <a:gd name="adj1" fmla="val 18900000"/>
            <a:gd name="adj2" fmla="val 2700000"/>
            <a:gd name="adj3" fmla="val 44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5B9030-1808-4D3F-AEE8-167C10499A57}">
      <dsp:nvSpPr>
        <dsp:cNvPr id="0" name=""/>
        <dsp:cNvSpPr/>
      </dsp:nvSpPr>
      <dsp:spPr>
        <a:xfrm>
          <a:off x="497311" y="356936"/>
          <a:ext cx="9521735" cy="71387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53340" rIns="53340" bIns="53340" numCol="1" spcCol="1270" anchor="ctr" anchorCtr="0">
          <a:noAutofit/>
        </a:bodyPr>
        <a:lstStyle/>
        <a:p>
          <a:pPr marL="0" lvl="0" indent="0" algn="l" defTabSz="933450">
            <a:lnSpc>
              <a:spcPct val="90000"/>
            </a:lnSpc>
            <a:spcBef>
              <a:spcPct val="0"/>
            </a:spcBef>
            <a:spcAft>
              <a:spcPct val="35000"/>
            </a:spcAft>
            <a:buFont typeface="Symbol" panose="05050102010706020507" pitchFamily="18" charset="2"/>
            <a:buNone/>
          </a:pPr>
          <a:r>
            <a:rPr lang="en-GB" sz="2100" kern="1200"/>
            <a:t>Should the modification proceed to Refinement Consultation? </a:t>
          </a:r>
        </a:p>
      </dsp:txBody>
      <dsp:txXfrm>
        <a:off x="532159" y="391784"/>
        <a:ext cx="9452039" cy="644177"/>
      </dsp:txXfrm>
    </dsp:sp>
    <dsp:sp modelId="{9BE0F8EE-FB8E-4C1B-9709-528A5ECC509F}">
      <dsp:nvSpPr>
        <dsp:cNvPr id="0" name=""/>
        <dsp:cNvSpPr/>
      </dsp:nvSpPr>
      <dsp:spPr>
        <a:xfrm>
          <a:off x="51140" y="267702"/>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B7E78B-534C-4695-9FDF-05654889AB37}">
      <dsp:nvSpPr>
        <dsp:cNvPr id="0" name=""/>
        <dsp:cNvSpPr/>
      </dsp:nvSpPr>
      <dsp:spPr>
        <a:xfrm>
          <a:off x="756804" y="1427747"/>
          <a:ext cx="9262242"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53340" rIns="53340" bIns="53340" numCol="1" spcCol="1270" anchor="ctr" anchorCtr="0">
          <a:noAutofit/>
        </a:bodyPr>
        <a:lstStyle/>
        <a:p>
          <a:pPr marL="0" lvl="0" indent="0" algn="l" defTabSz="933450">
            <a:lnSpc>
              <a:spcPct val="90000"/>
            </a:lnSpc>
            <a:spcBef>
              <a:spcPct val="0"/>
            </a:spcBef>
            <a:spcAft>
              <a:spcPct val="35000"/>
            </a:spcAft>
            <a:buFont typeface="Symbol" panose="05050102010706020507" pitchFamily="18" charset="2"/>
            <a:buNone/>
          </a:pPr>
          <a:r>
            <a:rPr lang="en-GB" sz="2100" kern="1200"/>
            <a:t>Are these issues affecting SEC Parties?</a:t>
          </a:r>
        </a:p>
      </dsp:txBody>
      <dsp:txXfrm>
        <a:off x="756804" y="1427747"/>
        <a:ext cx="9262242" cy="713873"/>
      </dsp:txXfrm>
    </dsp:sp>
    <dsp:sp modelId="{568F52AB-2772-4E77-B71D-ECE8D1DD0DED}">
      <dsp:nvSpPr>
        <dsp:cNvPr id="0" name=""/>
        <dsp:cNvSpPr/>
      </dsp:nvSpPr>
      <dsp:spPr>
        <a:xfrm>
          <a:off x="310633" y="133851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03AF74-98CE-4B18-8840-07FCC75CEE84}">
      <dsp:nvSpPr>
        <dsp:cNvPr id="0" name=""/>
        <dsp:cNvSpPr/>
      </dsp:nvSpPr>
      <dsp:spPr>
        <a:xfrm>
          <a:off x="497311" y="2498557"/>
          <a:ext cx="9521735"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53340" rIns="53340" bIns="53340" numCol="1" spcCol="1270" anchor="ctr" anchorCtr="0">
          <a:noAutofit/>
        </a:bodyPr>
        <a:lstStyle/>
        <a:p>
          <a:pPr marL="0" lvl="0" indent="0" algn="l" defTabSz="933450">
            <a:lnSpc>
              <a:spcPct val="90000"/>
            </a:lnSpc>
            <a:spcBef>
              <a:spcPct val="0"/>
            </a:spcBef>
            <a:spcAft>
              <a:spcPct val="35000"/>
            </a:spcAft>
            <a:buFont typeface="Symbol" panose="05050102010706020507" pitchFamily="18" charset="2"/>
            <a:buNone/>
          </a:pPr>
          <a:r>
            <a:rPr lang="en-GB" sz="2100" kern="1200"/>
            <a:t>Do any Device Manufactures have feedback regarding implementation timescales?</a:t>
          </a:r>
        </a:p>
      </dsp:txBody>
      <dsp:txXfrm>
        <a:off x="497311" y="2498557"/>
        <a:ext cx="9521735" cy="713873"/>
      </dsp:txXfrm>
    </dsp:sp>
    <dsp:sp modelId="{C217E150-7A3E-4224-BC04-5C98F3A23CC0}">
      <dsp:nvSpPr>
        <dsp:cNvPr id="0" name=""/>
        <dsp:cNvSpPr/>
      </dsp:nvSpPr>
      <dsp:spPr>
        <a:xfrm>
          <a:off x="51140" y="240932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11F9C-2B54-4F58-9CC8-C59080D14687}">
      <dsp:nvSpPr>
        <dsp:cNvPr id="0" name=""/>
        <dsp:cNvSpPr/>
      </dsp:nvSpPr>
      <dsp:spPr>
        <a:xfrm>
          <a:off x="0" y="0"/>
          <a:ext cx="8938260" cy="1055138"/>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a:t>3 Mar – Presenting the issues to TABASC</a:t>
          </a:r>
        </a:p>
      </dsp:txBody>
      <dsp:txXfrm>
        <a:off x="30904" y="30904"/>
        <a:ext cx="7799683" cy="993330"/>
      </dsp:txXfrm>
    </dsp:sp>
    <dsp:sp modelId="{91A42597-5CD5-4A85-9918-3DB3D7FCBD10}">
      <dsp:nvSpPr>
        <dsp:cNvPr id="0" name=""/>
        <dsp:cNvSpPr/>
      </dsp:nvSpPr>
      <dsp:spPr>
        <a:xfrm>
          <a:off x="788669" y="1230994"/>
          <a:ext cx="8938260" cy="1055138"/>
        </a:xfrm>
        <a:prstGeom prst="roundRect">
          <a:avLst>
            <a:gd name="adj" fmla="val 10000"/>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a:t>7 Mar-25 Mar – Refinement Consultation</a:t>
          </a:r>
        </a:p>
      </dsp:txBody>
      <dsp:txXfrm>
        <a:off x="819573" y="1261898"/>
        <a:ext cx="7401942" cy="993330"/>
      </dsp:txXfrm>
    </dsp:sp>
    <dsp:sp modelId="{45FBF500-4412-43BD-8AED-3B7E8E244762}">
      <dsp:nvSpPr>
        <dsp:cNvPr id="0" name=""/>
        <dsp:cNvSpPr/>
      </dsp:nvSpPr>
      <dsp:spPr>
        <a:xfrm>
          <a:off x="1577339" y="2461988"/>
          <a:ext cx="8938260" cy="1055138"/>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a:t>6 Apr – Discuss responses with Working Group</a:t>
          </a:r>
        </a:p>
      </dsp:txBody>
      <dsp:txXfrm>
        <a:off x="1608243" y="2492892"/>
        <a:ext cx="7401942" cy="993330"/>
      </dsp:txXfrm>
    </dsp:sp>
    <dsp:sp modelId="{694388E8-C0AA-4121-AC13-6A8D83F626EB}">
      <dsp:nvSpPr>
        <dsp:cNvPr id="0" name=""/>
        <dsp:cNvSpPr/>
      </dsp:nvSpPr>
      <dsp:spPr>
        <a:xfrm>
          <a:off x="8252420" y="800146"/>
          <a:ext cx="685839" cy="685839"/>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8406734" y="800146"/>
        <a:ext cx="377211" cy="516094"/>
      </dsp:txXfrm>
    </dsp:sp>
    <dsp:sp modelId="{2FA22BC9-6150-41F4-969F-153142DB5563}">
      <dsp:nvSpPr>
        <dsp:cNvPr id="0" name=""/>
        <dsp:cNvSpPr/>
      </dsp:nvSpPr>
      <dsp:spPr>
        <a:xfrm>
          <a:off x="9041090" y="2024106"/>
          <a:ext cx="685839" cy="685839"/>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9195404" y="2024106"/>
        <a:ext cx="377211" cy="51609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CC59B-1B2B-4E86-B8A3-B2339414F134}">
      <dsp:nvSpPr>
        <dsp:cNvPr id="0" name=""/>
        <dsp:cNvSpPr/>
      </dsp:nvSpPr>
      <dsp:spPr>
        <a:xfrm>
          <a:off x="0" y="585413"/>
          <a:ext cx="10515600" cy="2709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Installing older versions of Communications Hubs presents issues for Suppliers </a:t>
          </a:r>
        </a:p>
        <a:p>
          <a:pPr marL="228600" lvl="1" indent="-228600" algn="l" defTabSz="889000">
            <a:lnSpc>
              <a:spcPct val="90000"/>
            </a:lnSpc>
            <a:spcBef>
              <a:spcPct val="0"/>
            </a:spcBef>
            <a:spcAft>
              <a:spcPct val="15000"/>
            </a:spcAft>
            <a:buChar char="•"/>
          </a:pPr>
          <a:r>
            <a:rPr lang="en-GB" sz="2000" kern="1200" dirty="0"/>
            <a:t>Over-the-air (OTA) upgrade, when run at installation, can take a significant amount of time and increases the length of installation</a:t>
          </a:r>
        </a:p>
        <a:p>
          <a:pPr marL="228600" lvl="1" indent="-228600" algn="l" defTabSz="889000">
            <a:lnSpc>
              <a:spcPct val="90000"/>
            </a:lnSpc>
            <a:spcBef>
              <a:spcPct val="0"/>
            </a:spcBef>
            <a:spcAft>
              <a:spcPct val="15000"/>
            </a:spcAft>
            <a:buChar char="•"/>
          </a:pPr>
          <a:r>
            <a:rPr lang="en-GB" sz="2000" kern="1200" dirty="0"/>
            <a:t>The DCC believe there are more than a million Communications Hubs that are not on the most recent firmware versions being held by SEC Parties</a:t>
          </a:r>
        </a:p>
        <a:p>
          <a:pPr marL="228600" lvl="1" indent="-228600" algn="l" defTabSz="889000">
            <a:lnSpc>
              <a:spcPct val="90000"/>
            </a:lnSpc>
            <a:spcBef>
              <a:spcPct val="0"/>
            </a:spcBef>
            <a:spcAft>
              <a:spcPct val="15000"/>
            </a:spcAft>
            <a:buChar char="•"/>
          </a:pPr>
          <a:r>
            <a:rPr lang="en-GB" sz="2000" kern="1200" dirty="0"/>
            <a:t>SEC Parties tend to install the Communications Hubs on the latest versions first so these numbers are not reducing at speed</a:t>
          </a:r>
        </a:p>
      </dsp:txBody>
      <dsp:txXfrm>
        <a:off x="0" y="585413"/>
        <a:ext cx="10515600" cy="2709000"/>
      </dsp:txXfrm>
    </dsp:sp>
    <dsp:sp modelId="{1E505C4B-F9C2-4B47-8C08-A1D04E15A120}">
      <dsp:nvSpPr>
        <dsp:cNvPr id="0" name=""/>
        <dsp:cNvSpPr/>
      </dsp:nvSpPr>
      <dsp:spPr>
        <a:xfrm>
          <a:off x="525780" y="269737"/>
          <a:ext cx="7360920" cy="5904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dirty="0"/>
            <a:t>Communications Hubs held by SEC Parties</a:t>
          </a:r>
        </a:p>
      </dsp:txBody>
      <dsp:txXfrm>
        <a:off x="554601" y="298558"/>
        <a:ext cx="7303278" cy="532758"/>
      </dsp:txXfrm>
    </dsp:sp>
    <dsp:sp modelId="{D5D1C343-4401-4167-9D81-57B04C59ACA9}">
      <dsp:nvSpPr>
        <dsp:cNvPr id="0" name=""/>
        <dsp:cNvSpPr/>
      </dsp:nvSpPr>
      <dsp:spPr>
        <a:xfrm>
          <a:off x="0" y="3518103"/>
          <a:ext cx="10515600" cy="1134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Communication Service Providers (CSPs) holding Communications Hubs ready for distribution to DCC Users may not be on the latest firmware version </a:t>
          </a:r>
        </a:p>
      </dsp:txBody>
      <dsp:txXfrm>
        <a:off x="0" y="3518103"/>
        <a:ext cx="10515600" cy="1134000"/>
      </dsp:txXfrm>
    </dsp:sp>
    <dsp:sp modelId="{74BAFDB3-FF41-4754-8F14-B48B9B3F7831}">
      <dsp:nvSpPr>
        <dsp:cNvPr id="0" name=""/>
        <dsp:cNvSpPr/>
      </dsp:nvSpPr>
      <dsp:spPr>
        <a:xfrm>
          <a:off x="525780" y="3167551"/>
          <a:ext cx="7360920" cy="5904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dirty="0"/>
            <a:t>Communications Hubs within Supply Chain</a:t>
          </a:r>
        </a:p>
      </dsp:txBody>
      <dsp:txXfrm>
        <a:off x="554601" y="3196372"/>
        <a:ext cx="7303278" cy="5327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CC59B-1B2B-4E86-B8A3-B2339414F134}">
      <dsp:nvSpPr>
        <dsp:cNvPr id="0" name=""/>
        <dsp:cNvSpPr/>
      </dsp:nvSpPr>
      <dsp:spPr>
        <a:xfrm>
          <a:off x="0" y="495331"/>
          <a:ext cx="10515600" cy="2268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33248"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There is no mechanism for the CSP to re-flash the Communications Hubs before delivery </a:t>
          </a:r>
        </a:p>
        <a:p>
          <a:pPr marL="228600" lvl="1" indent="-228600" algn="l" defTabSz="889000">
            <a:lnSpc>
              <a:spcPct val="90000"/>
            </a:lnSpc>
            <a:spcBef>
              <a:spcPct val="0"/>
            </a:spcBef>
            <a:spcAft>
              <a:spcPct val="15000"/>
            </a:spcAft>
            <a:buChar char="•"/>
          </a:pPr>
          <a:r>
            <a:rPr lang="en-GB" sz="2000" kern="1200" dirty="0"/>
            <a:t>There are no provisions that accommodates a Service User returning a Communications Hub to the DCC for the purpose of re-flashing and then retaking delivery </a:t>
          </a:r>
        </a:p>
        <a:p>
          <a:pPr marL="228600" lvl="1" indent="-228600" algn="l" defTabSz="889000">
            <a:lnSpc>
              <a:spcPct val="90000"/>
            </a:lnSpc>
            <a:spcBef>
              <a:spcPct val="0"/>
            </a:spcBef>
            <a:spcAft>
              <a:spcPct val="15000"/>
            </a:spcAft>
            <a:buChar char="•"/>
          </a:pPr>
          <a:r>
            <a:rPr lang="en-GB" sz="2000" kern="1200" dirty="0"/>
            <a:t>There is not currently an Explicit Charge that could be used for this service</a:t>
          </a:r>
        </a:p>
      </dsp:txBody>
      <dsp:txXfrm>
        <a:off x="0" y="495331"/>
        <a:ext cx="10515600" cy="2268000"/>
      </dsp:txXfrm>
    </dsp:sp>
    <dsp:sp modelId="{1E505C4B-F9C2-4B47-8C08-A1D04E15A120}">
      <dsp:nvSpPr>
        <dsp:cNvPr id="0" name=""/>
        <dsp:cNvSpPr/>
      </dsp:nvSpPr>
      <dsp:spPr>
        <a:xfrm>
          <a:off x="525780" y="238070"/>
          <a:ext cx="7360920" cy="4723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dirty="0"/>
            <a:t>Current arrangements</a:t>
          </a:r>
        </a:p>
      </dsp:txBody>
      <dsp:txXfrm>
        <a:off x="548837" y="261127"/>
        <a:ext cx="7314806" cy="426206"/>
      </dsp:txXfrm>
    </dsp:sp>
    <dsp:sp modelId="{DC2716C5-D641-4D7D-AFB3-55B29AB15D26}">
      <dsp:nvSpPr>
        <dsp:cNvPr id="0" name=""/>
        <dsp:cNvSpPr/>
      </dsp:nvSpPr>
      <dsp:spPr>
        <a:xfrm>
          <a:off x="0" y="2959842"/>
          <a:ext cx="10515600" cy="1965599"/>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33248"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The return and re-flashing of Release 1.3 Comms Hubs was undertaken by CSP North in 2021</a:t>
          </a:r>
        </a:p>
        <a:p>
          <a:pPr marL="228600" lvl="1" indent="-228600" algn="l" defTabSz="889000">
            <a:lnSpc>
              <a:spcPct val="90000"/>
            </a:lnSpc>
            <a:spcBef>
              <a:spcPct val="0"/>
            </a:spcBef>
            <a:spcAft>
              <a:spcPct val="15000"/>
            </a:spcAft>
            <a:buChar char="•"/>
          </a:pPr>
          <a:r>
            <a:rPr lang="en-GB" sz="2000" kern="1200" dirty="0"/>
            <a:t>Modification is still required to mirror a process in CSP South and Central</a:t>
          </a:r>
        </a:p>
        <a:p>
          <a:pPr marL="228600" lvl="1" indent="-228600" algn="l" defTabSz="889000">
            <a:lnSpc>
              <a:spcPct val="90000"/>
            </a:lnSpc>
            <a:spcBef>
              <a:spcPct val="0"/>
            </a:spcBef>
            <a:spcAft>
              <a:spcPct val="15000"/>
            </a:spcAft>
            <a:buChar char="•"/>
          </a:pPr>
          <a:r>
            <a:rPr lang="en-GB" sz="2000" kern="1200" dirty="0"/>
            <a:t>Codify the liabilities associated with returning and re-flashing Communications Hubs </a:t>
          </a:r>
        </a:p>
      </dsp:txBody>
      <dsp:txXfrm>
        <a:off x="0" y="2959842"/>
        <a:ext cx="10515600" cy="1965599"/>
      </dsp:txXfrm>
    </dsp:sp>
    <dsp:sp modelId="{60EF88FC-A931-46FE-BA4A-C55AAB73DA89}">
      <dsp:nvSpPr>
        <dsp:cNvPr id="0" name=""/>
        <dsp:cNvSpPr/>
      </dsp:nvSpPr>
      <dsp:spPr>
        <a:xfrm>
          <a:off x="525780" y="2657121"/>
          <a:ext cx="7360920" cy="4723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dirty="0"/>
            <a:t>Futureproofing</a:t>
          </a:r>
          <a:endParaRPr lang="en-GB" sz="1900" kern="1200" dirty="0"/>
        </a:p>
      </dsp:txBody>
      <dsp:txXfrm>
        <a:off x="548837" y="2680178"/>
        <a:ext cx="7314806" cy="42620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F8448-269B-4DA0-B4CE-168CAD3A1947}">
      <dsp:nvSpPr>
        <dsp:cNvPr id="0" name=""/>
        <dsp:cNvSpPr/>
      </dsp:nvSpPr>
      <dsp:spPr>
        <a:xfrm>
          <a:off x="-4034718" y="-619331"/>
          <a:ext cx="4808030" cy="4808030"/>
        </a:xfrm>
        <a:prstGeom prst="blockArc">
          <a:avLst>
            <a:gd name="adj1" fmla="val 18900000"/>
            <a:gd name="adj2" fmla="val 2700000"/>
            <a:gd name="adj3" fmla="val 44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447B4B-170C-4981-98F1-2064E827649C}">
      <dsp:nvSpPr>
        <dsp:cNvPr id="0" name=""/>
        <dsp:cNvSpPr/>
      </dsp:nvSpPr>
      <dsp:spPr>
        <a:xfrm>
          <a:off x="497311" y="356936"/>
          <a:ext cx="9521735"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91440" rIns="91440" bIns="91440" numCol="1" spcCol="1270" anchor="ctr" anchorCtr="0">
          <a:noAutofit/>
        </a:bodyPr>
        <a:lstStyle/>
        <a:p>
          <a:pPr marL="0" lvl="0" indent="0" algn="l" defTabSz="1600200">
            <a:lnSpc>
              <a:spcPct val="90000"/>
            </a:lnSpc>
            <a:spcBef>
              <a:spcPct val="0"/>
            </a:spcBef>
            <a:spcAft>
              <a:spcPct val="35000"/>
            </a:spcAft>
            <a:buFont typeface="Symbol" panose="05050102010706020507" pitchFamily="18" charset="2"/>
            <a:buNone/>
          </a:pPr>
          <a:r>
            <a:rPr lang="en-GB" sz="3600" kern="1200" dirty="0"/>
            <a:t>Are the business requirements complete? </a:t>
          </a:r>
        </a:p>
      </dsp:txBody>
      <dsp:txXfrm>
        <a:off x="497311" y="356936"/>
        <a:ext cx="9521735" cy="713873"/>
      </dsp:txXfrm>
    </dsp:sp>
    <dsp:sp modelId="{10168245-A43B-47B4-9060-ADD05396A5A0}">
      <dsp:nvSpPr>
        <dsp:cNvPr id="0" name=""/>
        <dsp:cNvSpPr/>
      </dsp:nvSpPr>
      <dsp:spPr>
        <a:xfrm>
          <a:off x="51140" y="267702"/>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A03278-720C-420A-9178-4A500BA2863C}">
      <dsp:nvSpPr>
        <dsp:cNvPr id="0" name=""/>
        <dsp:cNvSpPr/>
      </dsp:nvSpPr>
      <dsp:spPr>
        <a:xfrm>
          <a:off x="756804" y="1427747"/>
          <a:ext cx="9262242"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91440" rIns="91440" bIns="91440" numCol="1" spcCol="1270" anchor="ctr" anchorCtr="0">
          <a:noAutofit/>
        </a:bodyPr>
        <a:lstStyle/>
        <a:p>
          <a:pPr marL="0" lvl="0" indent="0" algn="l" defTabSz="1600200">
            <a:lnSpc>
              <a:spcPct val="90000"/>
            </a:lnSpc>
            <a:spcBef>
              <a:spcPct val="0"/>
            </a:spcBef>
            <a:spcAft>
              <a:spcPct val="35000"/>
            </a:spcAft>
            <a:buFont typeface="Symbol" panose="05050102010706020507" pitchFamily="18" charset="2"/>
            <a:buNone/>
          </a:pPr>
          <a:r>
            <a:rPr lang="en-GB" sz="3600" kern="1200" dirty="0"/>
            <a:t>Do SEC Parties have a need for this service? </a:t>
          </a:r>
        </a:p>
      </dsp:txBody>
      <dsp:txXfrm>
        <a:off x="756804" y="1427747"/>
        <a:ext cx="9262242" cy="713873"/>
      </dsp:txXfrm>
    </dsp:sp>
    <dsp:sp modelId="{FE1E4E51-A115-4D3A-AF8F-F8E7A9F06265}">
      <dsp:nvSpPr>
        <dsp:cNvPr id="0" name=""/>
        <dsp:cNvSpPr/>
      </dsp:nvSpPr>
      <dsp:spPr>
        <a:xfrm>
          <a:off x="310633" y="133851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1FDF6BD-A63E-4F53-857E-93645774E308}">
      <dsp:nvSpPr>
        <dsp:cNvPr id="0" name=""/>
        <dsp:cNvSpPr/>
      </dsp:nvSpPr>
      <dsp:spPr>
        <a:xfrm>
          <a:off x="497311" y="2498557"/>
          <a:ext cx="9521735"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91440" rIns="91440" bIns="91440" numCol="1" spcCol="1270" anchor="ctr" anchorCtr="0">
          <a:noAutofit/>
        </a:bodyPr>
        <a:lstStyle/>
        <a:p>
          <a:pPr marL="0" lvl="0" indent="0" algn="l" defTabSz="1600200">
            <a:lnSpc>
              <a:spcPct val="90000"/>
            </a:lnSpc>
            <a:spcBef>
              <a:spcPct val="0"/>
            </a:spcBef>
            <a:spcAft>
              <a:spcPct val="35000"/>
            </a:spcAft>
            <a:buFont typeface="Symbol" panose="05050102010706020507" pitchFamily="18" charset="2"/>
            <a:buNone/>
          </a:pPr>
          <a:r>
            <a:rPr lang="en-GB" sz="3600" kern="1200" dirty="0"/>
            <a:t>Should costs be developed on a per unit basis?</a:t>
          </a:r>
        </a:p>
      </dsp:txBody>
      <dsp:txXfrm>
        <a:off x="497311" y="2498557"/>
        <a:ext cx="9521735" cy="713873"/>
      </dsp:txXfrm>
    </dsp:sp>
    <dsp:sp modelId="{35C949A0-0514-44B9-989A-22374C062F51}">
      <dsp:nvSpPr>
        <dsp:cNvPr id="0" name=""/>
        <dsp:cNvSpPr/>
      </dsp:nvSpPr>
      <dsp:spPr>
        <a:xfrm>
          <a:off x="51140" y="240932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66B50C-8109-4B27-BBB6-66FAEA602C9D}">
      <dsp:nvSpPr>
        <dsp:cNvPr id="0" name=""/>
        <dsp:cNvSpPr/>
      </dsp:nvSpPr>
      <dsp:spPr>
        <a:xfrm>
          <a:off x="0" y="0"/>
          <a:ext cx="8938260" cy="1055138"/>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8 Mar – Discuss business requirements with Operations Group</a:t>
          </a:r>
        </a:p>
      </dsp:txBody>
      <dsp:txXfrm>
        <a:off x="30904" y="30904"/>
        <a:ext cx="7799683" cy="993330"/>
      </dsp:txXfrm>
    </dsp:sp>
    <dsp:sp modelId="{E876775B-19B7-4D25-AA20-05FC8938794A}">
      <dsp:nvSpPr>
        <dsp:cNvPr id="0" name=""/>
        <dsp:cNvSpPr/>
      </dsp:nvSpPr>
      <dsp:spPr>
        <a:xfrm>
          <a:off x="788669" y="1230994"/>
          <a:ext cx="8938260" cy="1055138"/>
        </a:xfrm>
        <a:prstGeom prst="roundRect">
          <a:avLst>
            <a:gd name="adj" fmla="val 10000"/>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14 Mar – Request DCC Preliminary Assessment</a:t>
          </a:r>
        </a:p>
      </dsp:txBody>
      <dsp:txXfrm>
        <a:off x="819573" y="1261898"/>
        <a:ext cx="7401942" cy="993330"/>
      </dsp:txXfrm>
    </dsp:sp>
    <dsp:sp modelId="{01B5A175-E675-48BC-94C6-0BD36DAE6A3F}">
      <dsp:nvSpPr>
        <dsp:cNvPr id="0" name=""/>
        <dsp:cNvSpPr/>
      </dsp:nvSpPr>
      <dsp:spPr>
        <a:xfrm>
          <a:off x="1577339" y="2461988"/>
          <a:ext cx="8938260" cy="1055138"/>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4 May – Discuss Preliminary Assessment with Working Group</a:t>
          </a:r>
        </a:p>
      </dsp:txBody>
      <dsp:txXfrm>
        <a:off x="1608243" y="2492892"/>
        <a:ext cx="7401942" cy="993330"/>
      </dsp:txXfrm>
    </dsp:sp>
    <dsp:sp modelId="{7C131475-DAE2-4C19-9C5F-4B56A4EFE378}">
      <dsp:nvSpPr>
        <dsp:cNvPr id="0" name=""/>
        <dsp:cNvSpPr/>
      </dsp:nvSpPr>
      <dsp:spPr>
        <a:xfrm>
          <a:off x="8252420" y="800146"/>
          <a:ext cx="685839" cy="685839"/>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8406734" y="800146"/>
        <a:ext cx="377211" cy="516094"/>
      </dsp:txXfrm>
    </dsp:sp>
    <dsp:sp modelId="{F6C9F72A-77CC-490E-8E0F-5940710C28D5}">
      <dsp:nvSpPr>
        <dsp:cNvPr id="0" name=""/>
        <dsp:cNvSpPr/>
      </dsp:nvSpPr>
      <dsp:spPr>
        <a:xfrm>
          <a:off x="9041090" y="2024106"/>
          <a:ext cx="685839" cy="685839"/>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9195404" y="2024106"/>
        <a:ext cx="377211" cy="51609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5EDFE-770A-496F-8D57-1E8A22B157A0}">
      <dsp:nvSpPr>
        <dsp:cNvPr id="0" name=""/>
        <dsp:cNvSpPr/>
      </dsp:nvSpPr>
      <dsp:spPr>
        <a:xfrm>
          <a:off x="0" y="331793"/>
          <a:ext cx="10515600" cy="16632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58216" rIns="816127" bIns="156464" numCol="1" spcCol="1270" anchor="t" anchorCtr="0">
          <a:noAutofit/>
        </a:bodyPr>
        <a:lstStyle/>
        <a:p>
          <a:pPr marL="228600" lvl="1" indent="-228600" algn="l" defTabSz="977900">
            <a:lnSpc>
              <a:spcPct val="90000"/>
            </a:lnSpc>
            <a:spcBef>
              <a:spcPct val="0"/>
            </a:spcBef>
            <a:spcAft>
              <a:spcPct val="15000"/>
            </a:spcAft>
            <a:buChar char="•"/>
          </a:pPr>
          <a:r>
            <a:rPr lang="en-GB" sz="2200" kern="1200" dirty="0"/>
            <a:t>The </a:t>
          </a:r>
          <a:r>
            <a:rPr lang="en-GB" sz="2200" kern="1200"/>
            <a:t>following SRVs </a:t>
          </a:r>
          <a:r>
            <a:rPr lang="en-GB" sz="2200" kern="1200" dirty="0"/>
            <a:t>cannot be scheduled:</a:t>
          </a:r>
        </a:p>
        <a:p>
          <a:pPr marL="457200" lvl="2" indent="-228600" algn="l" defTabSz="977900">
            <a:lnSpc>
              <a:spcPct val="90000"/>
            </a:lnSpc>
            <a:spcBef>
              <a:spcPct val="0"/>
            </a:spcBef>
            <a:spcAft>
              <a:spcPct val="15000"/>
            </a:spcAft>
            <a:buChar char="•"/>
          </a:pPr>
          <a:r>
            <a:rPr lang="en-GB" sz="2200" kern="1200" dirty="0"/>
            <a:t>SRV 4.3 ‘Read Instantaneous Prepay Values’</a:t>
          </a:r>
        </a:p>
        <a:p>
          <a:pPr marL="457200" lvl="2" indent="-228600" algn="l" defTabSz="977900">
            <a:lnSpc>
              <a:spcPct val="90000"/>
            </a:lnSpc>
            <a:spcBef>
              <a:spcPct val="0"/>
            </a:spcBef>
            <a:spcAft>
              <a:spcPct val="15000"/>
            </a:spcAft>
            <a:buChar char="•"/>
          </a:pPr>
          <a:r>
            <a:rPr lang="en-GB" sz="2200" kern="1200" dirty="0"/>
            <a:t>SRV 4.4.3 ‘Retrieve Billing Calendar Triggered Billing Data Log’</a:t>
          </a:r>
        </a:p>
      </dsp:txBody>
      <dsp:txXfrm>
        <a:off x="0" y="331793"/>
        <a:ext cx="10515600" cy="1663200"/>
      </dsp:txXfrm>
    </dsp:sp>
    <dsp:sp modelId="{4DDD46AA-62B2-4244-B324-6F68D5E3BC3A}">
      <dsp:nvSpPr>
        <dsp:cNvPr id="0" name=""/>
        <dsp:cNvSpPr/>
      </dsp:nvSpPr>
      <dsp:spPr>
        <a:xfrm>
          <a:off x="525780" y="7073"/>
          <a:ext cx="7360920" cy="6494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dirty="0"/>
            <a:t>Background</a:t>
          </a:r>
        </a:p>
      </dsp:txBody>
      <dsp:txXfrm>
        <a:off x="557483" y="38776"/>
        <a:ext cx="7297514" cy="586034"/>
      </dsp:txXfrm>
    </dsp:sp>
    <dsp:sp modelId="{981EC3D9-7583-42EC-B220-C46C8DCC7494}">
      <dsp:nvSpPr>
        <dsp:cNvPr id="0" name=""/>
        <dsp:cNvSpPr/>
      </dsp:nvSpPr>
      <dsp:spPr>
        <a:xfrm>
          <a:off x="0" y="2438514"/>
          <a:ext cx="10515600" cy="19057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58216" rIns="816127" bIns="156464" numCol="1" spcCol="1270" anchor="t" anchorCtr="0">
          <a:noAutofit/>
        </a:bodyPr>
        <a:lstStyle/>
        <a:p>
          <a:pPr marL="228600" lvl="1" indent="-228600" algn="l" defTabSz="977900">
            <a:lnSpc>
              <a:spcPct val="90000"/>
            </a:lnSpc>
            <a:spcBef>
              <a:spcPct val="0"/>
            </a:spcBef>
            <a:spcAft>
              <a:spcPct val="15000"/>
            </a:spcAft>
            <a:buChar char="•"/>
          </a:pPr>
          <a:r>
            <a:rPr lang="en-GB" sz="2200" kern="1200" dirty="0"/>
            <a:t>If all Suppliers were to submit these requests On Demand, high volumes of up to around 2.7 million additional SRVs would be expected</a:t>
          </a:r>
        </a:p>
        <a:p>
          <a:pPr marL="228600" lvl="1" indent="-228600" algn="l" defTabSz="977900">
            <a:lnSpc>
              <a:spcPct val="90000"/>
            </a:lnSpc>
            <a:spcBef>
              <a:spcPct val="0"/>
            </a:spcBef>
            <a:spcAft>
              <a:spcPct val="15000"/>
            </a:spcAft>
            <a:buChar char="•"/>
          </a:pPr>
          <a:r>
            <a:rPr lang="en-GB" sz="2200" kern="1200" dirty="0"/>
            <a:t>These would likely be requested at the same time as the highest peak demand is on the DCC Total System</a:t>
          </a:r>
        </a:p>
      </dsp:txBody>
      <dsp:txXfrm>
        <a:off x="0" y="2438514"/>
        <a:ext cx="10515600" cy="1905750"/>
      </dsp:txXfrm>
    </dsp:sp>
    <dsp:sp modelId="{4DC4E0FA-8853-49C2-96AE-110349E47B8C}">
      <dsp:nvSpPr>
        <dsp:cNvPr id="0" name=""/>
        <dsp:cNvSpPr/>
      </dsp:nvSpPr>
      <dsp:spPr>
        <a:xfrm>
          <a:off x="525780" y="2113794"/>
          <a:ext cx="7360920" cy="6494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dirty="0"/>
            <a:t>Issue</a:t>
          </a:r>
          <a:endParaRPr lang="en-GB" sz="1500" kern="1200" dirty="0"/>
        </a:p>
      </dsp:txBody>
      <dsp:txXfrm>
        <a:off x="557483" y="2145497"/>
        <a:ext cx="7297514" cy="58603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05215-7F33-482C-9707-362F589AEACD}">
      <dsp:nvSpPr>
        <dsp:cNvPr id="0" name=""/>
        <dsp:cNvSpPr/>
      </dsp:nvSpPr>
      <dsp:spPr>
        <a:xfrm>
          <a:off x="0" y="0"/>
          <a:ext cx="10515600" cy="0"/>
        </a:xfrm>
        <a:prstGeom prst="lin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80FE13-866A-4589-B076-65F8E4DAC8CF}">
      <dsp:nvSpPr>
        <dsp:cNvPr id="0" name=""/>
        <dsp:cNvSpPr/>
      </dsp:nvSpPr>
      <dsp:spPr>
        <a:xfrm>
          <a:off x="0" y="0"/>
          <a:ext cx="2103120" cy="4351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GB" sz="3600" kern="1200" dirty="0"/>
            <a:t>DSP impact</a:t>
          </a:r>
        </a:p>
      </dsp:txBody>
      <dsp:txXfrm>
        <a:off x="0" y="0"/>
        <a:ext cx="2103120" cy="4351338"/>
      </dsp:txXfrm>
    </dsp:sp>
    <dsp:sp modelId="{CE7AF739-81FE-46B4-B5BF-D64B58FF06D3}">
      <dsp:nvSpPr>
        <dsp:cNvPr id="0" name=""/>
        <dsp:cNvSpPr/>
      </dsp:nvSpPr>
      <dsp:spPr>
        <a:xfrm>
          <a:off x="2260854" y="67989"/>
          <a:ext cx="8254746" cy="1359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Could cause around 750 extra transactions per second</a:t>
          </a:r>
        </a:p>
      </dsp:txBody>
      <dsp:txXfrm>
        <a:off x="2260854" y="67989"/>
        <a:ext cx="8254746" cy="1359793"/>
      </dsp:txXfrm>
    </dsp:sp>
    <dsp:sp modelId="{95DDFDB8-963C-4F23-ABE1-5C3AB529A3D8}">
      <dsp:nvSpPr>
        <dsp:cNvPr id="0" name=""/>
        <dsp:cNvSpPr/>
      </dsp:nvSpPr>
      <dsp:spPr>
        <a:xfrm>
          <a:off x="2103120" y="1427782"/>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35FEBB-3502-491F-BF0D-5BFD55D973EF}">
      <dsp:nvSpPr>
        <dsp:cNvPr id="0" name=""/>
        <dsp:cNvSpPr/>
      </dsp:nvSpPr>
      <dsp:spPr>
        <a:xfrm>
          <a:off x="2260854" y="1495772"/>
          <a:ext cx="8254746" cy="1359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Would require two extra DSP ‘motorway lanes’ to be installed</a:t>
          </a:r>
        </a:p>
        <a:p>
          <a:pPr marL="0" lvl="0" indent="0" algn="l" defTabSz="977900">
            <a:lnSpc>
              <a:spcPct val="90000"/>
            </a:lnSpc>
            <a:spcBef>
              <a:spcPct val="0"/>
            </a:spcBef>
            <a:spcAft>
              <a:spcPct val="35000"/>
            </a:spcAft>
            <a:buNone/>
          </a:pPr>
          <a:r>
            <a:rPr lang="en-GB" sz="2200" kern="1200" dirty="0"/>
            <a:t>These lanes would then go unused for the rest of the day</a:t>
          </a:r>
        </a:p>
      </dsp:txBody>
      <dsp:txXfrm>
        <a:off x="2260854" y="1495772"/>
        <a:ext cx="8254746" cy="1359793"/>
      </dsp:txXfrm>
    </dsp:sp>
    <dsp:sp modelId="{D454B6EE-71AA-45C3-AD30-6EABD1EBC7C1}">
      <dsp:nvSpPr>
        <dsp:cNvPr id="0" name=""/>
        <dsp:cNvSpPr/>
      </dsp:nvSpPr>
      <dsp:spPr>
        <a:xfrm>
          <a:off x="2103120" y="2855565"/>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62EAA5-6FCB-4005-B466-83D125A7AA48}">
      <dsp:nvSpPr>
        <dsp:cNvPr id="0" name=""/>
        <dsp:cNvSpPr/>
      </dsp:nvSpPr>
      <dsp:spPr>
        <a:xfrm>
          <a:off x="2260854" y="2923555"/>
          <a:ext cx="8254746" cy="1359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DSP estimate  </a:t>
          </a:r>
          <a:r>
            <a:rPr lang="en-GB" sz="2200" b="1" kern="1200" dirty="0"/>
            <a:t>£350,000 </a:t>
          </a:r>
          <a:r>
            <a:rPr lang="en-GB" sz="2200" kern="1200" dirty="0"/>
            <a:t>per motorway lane, giving a total required spend of </a:t>
          </a:r>
          <a:r>
            <a:rPr lang="en-GB" sz="2200" b="1" kern="1200" dirty="0"/>
            <a:t>£700,000</a:t>
          </a:r>
          <a:endParaRPr lang="en-GB" sz="2200" kern="1200" dirty="0"/>
        </a:p>
      </dsp:txBody>
      <dsp:txXfrm>
        <a:off x="2260854" y="2923555"/>
        <a:ext cx="8254746" cy="1359793"/>
      </dsp:txXfrm>
    </dsp:sp>
    <dsp:sp modelId="{297F51DA-9F6C-4A70-847F-5C5C59F5ABBF}">
      <dsp:nvSpPr>
        <dsp:cNvPr id="0" name=""/>
        <dsp:cNvSpPr/>
      </dsp:nvSpPr>
      <dsp:spPr>
        <a:xfrm>
          <a:off x="2103120" y="4283348"/>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55F85-CCBD-4068-B00F-EEE255E3DE62}">
      <dsp:nvSpPr>
        <dsp:cNvPr id="0" name=""/>
        <dsp:cNvSpPr/>
      </dsp:nvSpPr>
      <dsp:spPr>
        <a:xfrm>
          <a:off x="0" y="0"/>
          <a:ext cx="10515600" cy="0"/>
        </a:xfrm>
        <a:prstGeom prst="lin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D584FD-6842-4804-9DCB-2A8FB2DBF63F}">
      <dsp:nvSpPr>
        <dsp:cNvPr id="0" name=""/>
        <dsp:cNvSpPr/>
      </dsp:nvSpPr>
      <dsp:spPr>
        <a:xfrm>
          <a:off x="0" y="0"/>
          <a:ext cx="2103120" cy="4351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GB" sz="3600" kern="1200" dirty="0"/>
            <a:t>S1SP impact</a:t>
          </a:r>
        </a:p>
      </dsp:txBody>
      <dsp:txXfrm>
        <a:off x="0" y="0"/>
        <a:ext cx="2103120" cy="4351338"/>
      </dsp:txXfrm>
    </dsp:sp>
    <dsp:sp modelId="{398CA8FA-085B-4A29-8B10-E2B565B03405}">
      <dsp:nvSpPr>
        <dsp:cNvPr id="0" name=""/>
        <dsp:cNvSpPr/>
      </dsp:nvSpPr>
      <dsp:spPr>
        <a:xfrm>
          <a:off x="2260854" y="51151"/>
          <a:ext cx="8254746" cy="102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The impacts would be greatest on the MOC and FOC cohorts</a:t>
          </a:r>
        </a:p>
      </dsp:txBody>
      <dsp:txXfrm>
        <a:off x="2260854" y="51151"/>
        <a:ext cx="8254746" cy="1023031"/>
      </dsp:txXfrm>
    </dsp:sp>
    <dsp:sp modelId="{7D9BE290-8843-4976-B329-24DDC370A3E0}">
      <dsp:nvSpPr>
        <dsp:cNvPr id="0" name=""/>
        <dsp:cNvSpPr/>
      </dsp:nvSpPr>
      <dsp:spPr>
        <a:xfrm>
          <a:off x="2103120" y="1074183"/>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7B21F5-04B4-4947-854E-CCF2F3580179}">
      <dsp:nvSpPr>
        <dsp:cNvPr id="0" name=""/>
        <dsp:cNvSpPr/>
      </dsp:nvSpPr>
      <dsp:spPr>
        <a:xfrm>
          <a:off x="2260854" y="1125335"/>
          <a:ext cx="8254746" cy="102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The increase would send both of them significantly over their contracted Transactions per Second (TPS) rates</a:t>
          </a:r>
        </a:p>
      </dsp:txBody>
      <dsp:txXfrm>
        <a:off x="2260854" y="1125335"/>
        <a:ext cx="8254746" cy="1023031"/>
      </dsp:txXfrm>
    </dsp:sp>
    <dsp:sp modelId="{C3C22CB2-3E1D-46F7-9FC4-B5E03C4EC7B5}">
      <dsp:nvSpPr>
        <dsp:cNvPr id="0" name=""/>
        <dsp:cNvSpPr/>
      </dsp:nvSpPr>
      <dsp:spPr>
        <a:xfrm>
          <a:off x="2103120" y="2148366"/>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739D69-E11F-4186-9A4D-A41ED21FA733}">
      <dsp:nvSpPr>
        <dsp:cNvPr id="0" name=""/>
        <dsp:cNvSpPr/>
      </dsp:nvSpPr>
      <dsp:spPr>
        <a:xfrm>
          <a:off x="2260854" y="2199518"/>
          <a:ext cx="8254746" cy="102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There would be a requirement for a Dual Control Organization (DCO) uplift – very costly</a:t>
          </a:r>
        </a:p>
      </dsp:txBody>
      <dsp:txXfrm>
        <a:off x="2260854" y="2199518"/>
        <a:ext cx="8254746" cy="1023031"/>
      </dsp:txXfrm>
    </dsp:sp>
    <dsp:sp modelId="{35AEF95E-C3A7-4F1E-AC53-88A00EF67297}">
      <dsp:nvSpPr>
        <dsp:cNvPr id="0" name=""/>
        <dsp:cNvSpPr/>
      </dsp:nvSpPr>
      <dsp:spPr>
        <a:xfrm>
          <a:off x="2103120" y="3222550"/>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306D7B-7A1A-496E-B389-2E6546D72EAC}">
      <dsp:nvSpPr>
        <dsp:cNvPr id="0" name=""/>
        <dsp:cNvSpPr/>
      </dsp:nvSpPr>
      <dsp:spPr>
        <a:xfrm>
          <a:off x="2260854" y="3273701"/>
          <a:ext cx="8254746" cy="102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The DCC estimated that figure to be </a:t>
          </a:r>
          <a:r>
            <a:rPr lang="en-GB" sz="2200" b="1" kern="1200" dirty="0"/>
            <a:t>£1.5million </a:t>
          </a:r>
          <a:r>
            <a:rPr lang="en-GB" sz="2200" kern="1200" dirty="0"/>
            <a:t>with a high tolerance and risk associated</a:t>
          </a:r>
        </a:p>
      </dsp:txBody>
      <dsp:txXfrm>
        <a:off x="2260854" y="3273701"/>
        <a:ext cx="8254746" cy="1023031"/>
      </dsp:txXfrm>
    </dsp:sp>
    <dsp:sp modelId="{75E4BD73-5BF8-4A4F-B7E0-0AAE33DB195A}">
      <dsp:nvSpPr>
        <dsp:cNvPr id="0" name=""/>
        <dsp:cNvSpPr/>
      </dsp:nvSpPr>
      <dsp:spPr>
        <a:xfrm>
          <a:off x="2103120" y="4296733"/>
          <a:ext cx="8412480"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5EDFE-770A-496F-8D57-1E8A22B157A0}">
      <dsp:nvSpPr>
        <dsp:cNvPr id="0" name=""/>
        <dsp:cNvSpPr/>
      </dsp:nvSpPr>
      <dsp:spPr>
        <a:xfrm>
          <a:off x="0" y="283981"/>
          <a:ext cx="10515600" cy="1107225"/>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i="1" kern="1200" dirty="0"/>
            <a:t>The DCC shall add DSP scheduling support for SRV 4.3 and SRV 4.4.3 for SMETS1 devices</a:t>
          </a:r>
        </a:p>
        <a:p>
          <a:pPr marL="171450" lvl="1" indent="-171450" algn="l" defTabSz="844550">
            <a:lnSpc>
              <a:spcPct val="90000"/>
            </a:lnSpc>
            <a:spcBef>
              <a:spcPct val="0"/>
            </a:spcBef>
            <a:spcAft>
              <a:spcPct val="15000"/>
            </a:spcAft>
            <a:buChar char="•"/>
          </a:pPr>
          <a:endParaRPr lang="en-GB" sz="1900" i="1" kern="1200" dirty="0"/>
        </a:p>
      </dsp:txBody>
      <dsp:txXfrm>
        <a:off x="0" y="283981"/>
        <a:ext cx="10515600" cy="1107225"/>
      </dsp:txXfrm>
    </dsp:sp>
    <dsp:sp modelId="{4DDD46AA-62B2-4244-B324-6F68D5E3BC3A}">
      <dsp:nvSpPr>
        <dsp:cNvPr id="0" name=""/>
        <dsp:cNvSpPr/>
      </dsp:nvSpPr>
      <dsp:spPr>
        <a:xfrm>
          <a:off x="525780" y="3541"/>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dirty="0"/>
            <a:t>Business Requirement</a:t>
          </a:r>
        </a:p>
      </dsp:txBody>
      <dsp:txXfrm>
        <a:off x="553160" y="30921"/>
        <a:ext cx="7306160" cy="506120"/>
      </dsp:txXfrm>
    </dsp:sp>
    <dsp:sp modelId="{981EC3D9-7583-42EC-B220-C46C8DCC7494}">
      <dsp:nvSpPr>
        <dsp:cNvPr id="0" name=""/>
        <dsp:cNvSpPr/>
      </dsp:nvSpPr>
      <dsp:spPr>
        <a:xfrm>
          <a:off x="0" y="1774246"/>
          <a:ext cx="10515600" cy="25735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dirty="0"/>
            <a:t>The structure of SRV 5.1 ‘</a:t>
          </a:r>
          <a:r>
            <a:rPr lang="en-GB" sz="1900" kern="1200"/>
            <a:t>Create Schedule’ </a:t>
          </a:r>
          <a:r>
            <a:rPr lang="en-GB" sz="1900" kern="1200" dirty="0"/>
            <a:t>will need to be changed to include SRV 4.3 and 4.4.3 – Requires XML Schema changes</a:t>
          </a:r>
        </a:p>
        <a:p>
          <a:pPr marL="171450" lvl="1" indent="-171450" algn="l" defTabSz="844550">
            <a:lnSpc>
              <a:spcPct val="90000"/>
            </a:lnSpc>
            <a:spcBef>
              <a:spcPct val="0"/>
            </a:spcBef>
            <a:spcAft>
              <a:spcPct val="15000"/>
            </a:spcAft>
            <a:buChar char="•"/>
          </a:pPr>
          <a:endParaRPr lang="en-GB" sz="1900" kern="1200" dirty="0"/>
        </a:p>
        <a:p>
          <a:pPr marL="171450" lvl="1" indent="-171450" algn="l" defTabSz="844550">
            <a:lnSpc>
              <a:spcPct val="90000"/>
            </a:lnSpc>
            <a:spcBef>
              <a:spcPct val="0"/>
            </a:spcBef>
            <a:spcAft>
              <a:spcPct val="15000"/>
            </a:spcAft>
            <a:buChar char="•"/>
          </a:pPr>
          <a:r>
            <a:rPr lang="en-GB" sz="1900" kern="1200" dirty="0"/>
            <a:t>The scheduling capability for SRV 4.3 and SRV 4.4.3 will be applicable only for SMETS1</a:t>
          </a:r>
        </a:p>
        <a:p>
          <a:pPr marL="171450" lvl="1" indent="-171450" algn="l" defTabSz="844550">
            <a:lnSpc>
              <a:spcPct val="90000"/>
            </a:lnSpc>
            <a:spcBef>
              <a:spcPct val="0"/>
            </a:spcBef>
            <a:spcAft>
              <a:spcPct val="15000"/>
            </a:spcAft>
            <a:buChar char="•"/>
          </a:pPr>
          <a:endParaRPr lang="en-GB" sz="1900" kern="1200" dirty="0"/>
        </a:p>
        <a:p>
          <a:pPr marL="171450" lvl="1" indent="-171450" algn="l" defTabSz="844550">
            <a:lnSpc>
              <a:spcPct val="90000"/>
            </a:lnSpc>
            <a:spcBef>
              <a:spcPct val="0"/>
            </a:spcBef>
            <a:spcAft>
              <a:spcPct val="15000"/>
            </a:spcAft>
            <a:buChar char="•"/>
          </a:pPr>
          <a:r>
            <a:rPr lang="en-GB" sz="1900" kern="1200" dirty="0"/>
            <a:t>If the DCC receives a request to schedule SRV 4.3 or SRV 4.4.3 for SMETS2+, the request will be rejected with a new error code introduced to notify this validation failure</a:t>
          </a:r>
        </a:p>
      </dsp:txBody>
      <dsp:txXfrm>
        <a:off x="0" y="1774246"/>
        <a:ext cx="10515600" cy="2573550"/>
      </dsp:txXfrm>
    </dsp:sp>
    <dsp:sp modelId="{4DC4E0FA-8853-49C2-96AE-110349E47B8C}">
      <dsp:nvSpPr>
        <dsp:cNvPr id="0" name=""/>
        <dsp:cNvSpPr/>
      </dsp:nvSpPr>
      <dsp:spPr>
        <a:xfrm>
          <a:off x="525780" y="1493806"/>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dirty="0"/>
            <a:t>DCC Solution</a:t>
          </a:r>
        </a:p>
      </dsp:txBody>
      <dsp:txXfrm>
        <a:off x="553160" y="1521186"/>
        <a:ext cx="7306160" cy="50612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F0F0A-9C09-4F7A-97CD-341762D6CC7A}">
      <dsp:nvSpPr>
        <dsp:cNvPr id="0" name=""/>
        <dsp:cNvSpPr/>
      </dsp:nvSpPr>
      <dsp:spPr>
        <a:xfrm>
          <a:off x="0" y="551837"/>
          <a:ext cx="10515600" cy="17388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79044" rIns="816127" bIns="163576"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DSP and SMETS1 Service Providers</a:t>
          </a:r>
        </a:p>
        <a:p>
          <a:pPr marL="228600" lvl="1" indent="-228600" algn="l" defTabSz="1022350">
            <a:lnSpc>
              <a:spcPct val="90000"/>
            </a:lnSpc>
            <a:spcBef>
              <a:spcPct val="0"/>
            </a:spcBef>
            <a:spcAft>
              <a:spcPct val="15000"/>
            </a:spcAft>
            <a:buChar char="•"/>
          </a:pPr>
          <a:r>
            <a:rPr lang="en-GB" sz="2300" kern="1200" dirty="0"/>
            <a:t>SIT and UIT will be required</a:t>
          </a:r>
        </a:p>
        <a:p>
          <a:pPr marL="228600" lvl="1" indent="-228600" algn="l" defTabSz="1022350">
            <a:lnSpc>
              <a:spcPct val="90000"/>
            </a:lnSpc>
            <a:spcBef>
              <a:spcPct val="0"/>
            </a:spcBef>
            <a:spcAft>
              <a:spcPct val="15000"/>
            </a:spcAft>
            <a:buChar char="•"/>
          </a:pPr>
          <a:r>
            <a:rPr lang="en-GB" sz="2300" kern="1200" dirty="0"/>
            <a:t>DCC note addressing just one SRV would have minimal impact on costs</a:t>
          </a:r>
        </a:p>
      </dsp:txBody>
      <dsp:txXfrm>
        <a:off x="0" y="551837"/>
        <a:ext cx="10515600" cy="1738800"/>
      </dsp:txXfrm>
    </dsp:sp>
    <dsp:sp modelId="{DD78BFF6-7D03-4AD8-B2E8-64F661C031B5}">
      <dsp:nvSpPr>
        <dsp:cNvPr id="0" name=""/>
        <dsp:cNvSpPr/>
      </dsp:nvSpPr>
      <dsp:spPr>
        <a:xfrm>
          <a:off x="525780" y="212357"/>
          <a:ext cx="7360920" cy="6789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22350">
            <a:lnSpc>
              <a:spcPct val="90000"/>
            </a:lnSpc>
            <a:spcBef>
              <a:spcPct val="0"/>
            </a:spcBef>
            <a:spcAft>
              <a:spcPct val="35000"/>
            </a:spcAft>
            <a:buNone/>
          </a:pPr>
          <a:r>
            <a:rPr lang="en-GB" sz="2300" kern="1200" dirty="0"/>
            <a:t>Impacts</a:t>
          </a:r>
        </a:p>
      </dsp:txBody>
      <dsp:txXfrm>
        <a:off x="558924" y="245501"/>
        <a:ext cx="7294632" cy="612672"/>
      </dsp:txXfrm>
    </dsp:sp>
    <dsp:sp modelId="{B6A310FF-D5C5-48B6-897E-E6F24DDEB9B9}">
      <dsp:nvSpPr>
        <dsp:cNvPr id="0" name=""/>
        <dsp:cNvSpPr/>
      </dsp:nvSpPr>
      <dsp:spPr>
        <a:xfrm>
          <a:off x="0" y="2754317"/>
          <a:ext cx="10515600" cy="978075"/>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79044" rIns="816127" bIns="163576"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DUIS impacts only – XML Schema updates required</a:t>
          </a:r>
        </a:p>
      </dsp:txBody>
      <dsp:txXfrm>
        <a:off x="0" y="2754317"/>
        <a:ext cx="10515600" cy="978075"/>
      </dsp:txXfrm>
    </dsp:sp>
    <dsp:sp modelId="{2ADD0657-F6B2-4380-9B70-A66F366EE6D6}">
      <dsp:nvSpPr>
        <dsp:cNvPr id="0" name=""/>
        <dsp:cNvSpPr/>
      </dsp:nvSpPr>
      <dsp:spPr>
        <a:xfrm>
          <a:off x="525780" y="2414838"/>
          <a:ext cx="7360920" cy="6789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22350">
            <a:lnSpc>
              <a:spcPct val="90000"/>
            </a:lnSpc>
            <a:spcBef>
              <a:spcPct val="0"/>
            </a:spcBef>
            <a:spcAft>
              <a:spcPct val="35000"/>
            </a:spcAft>
            <a:buNone/>
          </a:pPr>
          <a:r>
            <a:rPr lang="en-GB" sz="2300" kern="1200" dirty="0"/>
            <a:t>SEC impacts</a:t>
          </a:r>
        </a:p>
      </dsp:txBody>
      <dsp:txXfrm>
        <a:off x="558924" y="2447982"/>
        <a:ext cx="7294632" cy="61267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5EDFE-770A-496F-8D57-1E8A22B157A0}">
      <dsp:nvSpPr>
        <dsp:cNvPr id="0" name=""/>
        <dsp:cNvSpPr/>
      </dsp:nvSpPr>
      <dsp:spPr>
        <a:xfrm>
          <a:off x="0" y="383825"/>
          <a:ext cx="10515600" cy="24633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79044" rIns="816127"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dirty="0">
              <a:solidFill>
                <a:prstClr val="black">
                  <a:hueOff val="0"/>
                  <a:satOff val="0"/>
                  <a:lumOff val="0"/>
                  <a:alphaOff val="0"/>
                </a:prstClr>
              </a:solidFill>
              <a:latin typeface="Calibri" panose="020F0502020204030204"/>
              <a:ea typeface="+mn-ea"/>
              <a:cs typeface="+mn-cs"/>
            </a:rPr>
            <a:t>Suppliers will be able to schedule SRVs 4.3 and 4.4.3 for SMETS1 Devices</a:t>
          </a:r>
        </a:p>
        <a:p>
          <a:pPr marL="228600" lvl="1" indent="-228600" algn="l" defTabSz="1066800">
            <a:lnSpc>
              <a:spcPct val="90000"/>
            </a:lnSpc>
            <a:spcBef>
              <a:spcPct val="0"/>
            </a:spcBef>
            <a:spcAft>
              <a:spcPct val="15000"/>
            </a:spcAft>
            <a:buChar char="•"/>
          </a:pPr>
          <a:endParaRPr lang="en-GB" sz="2400" kern="1200" dirty="0">
            <a:solidFill>
              <a:prstClr val="black">
                <a:hueOff val="0"/>
                <a:satOff val="0"/>
                <a:lumOff val="0"/>
                <a:alphaOff val="0"/>
              </a:prstClr>
            </a:solidFill>
            <a:latin typeface="Calibri" panose="020F0502020204030204"/>
            <a:ea typeface="+mn-ea"/>
            <a:cs typeface="+mn-cs"/>
          </a:endParaRPr>
        </a:p>
        <a:p>
          <a:pPr marL="228600" lvl="1" indent="-228600" algn="l" defTabSz="1066800">
            <a:lnSpc>
              <a:spcPct val="90000"/>
            </a:lnSpc>
            <a:spcBef>
              <a:spcPct val="0"/>
            </a:spcBef>
            <a:spcAft>
              <a:spcPct val="15000"/>
            </a:spcAft>
            <a:buChar char="•"/>
          </a:pPr>
          <a:r>
            <a:rPr lang="en-GB" sz="2400" kern="1200" dirty="0">
              <a:solidFill>
                <a:prstClr val="black">
                  <a:hueOff val="0"/>
                  <a:satOff val="0"/>
                  <a:lumOff val="0"/>
                  <a:alphaOff val="0"/>
                </a:prstClr>
              </a:solidFill>
              <a:latin typeface="Calibri" panose="020F0502020204030204"/>
              <a:ea typeface="+mn-ea"/>
              <a:cs typeface="+mn-cs"/>
            </a:rPr>
            <a:t>The DCC will receive fewer peaks in demand for these SRVs, mitigating against the need for additional capacity</a:t>
          </a:r>
        </a:p>
      </dsp:txBody>
      <dsp:txXfrm>
        <a:off x="0" y="383825"/>
        <a:ext cx="10515600" cy="2463300"/>
      </dsp:txXfrm>
    </dsp:sp>
    <dsp:sp modelId="{4DDD46AA-62B2-4244-B324-6F68D5E3BC3A}">
      <dsp:nvSpPr>
        <dsp:cNvPr id="0" name=""/>
        <dsp:cNvSpPr/>
      </dsp:nvSpPr>
      <dsp:spPr>
        <a:xfrm>
          <a:off x="525780" y="44345"/>
          <a:ext cx="7360920" cy="6789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dirty="0"/>
            <a:t>Party benefits</a:t>
          </a:r>
        </a:p>
      </dsp:txBody>
      <dsp:txXfrm>
        <a:off x="558924" y="77489"/>
        <a:ext cx="7294632" cy="612672"/>
      </dsp:txXfrm>
    </dsp:sp>
    <dsp:sp modelId="{C22C532A-9730-4EA8-A5D2-6DF7DFD543C8}">
      <dsp:nvSpPr>
        <dsp:cNvPr id="0" name=""/>
        <dsp:cNvSpPr/>
      </dsp:nvSpPr>
      <dsp:spPr>
        <a:xfrm>
          <a:off x="0" y="3310805"/>
          <a:ext cx="10515600" cy="996187"/>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79044" rIns="816127"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dirty="0">
              <a:solidFill>
                <a:prstClr val="black">
                  <a:hueOff val="0"/>
                  <a:satOff val="0"/>
                  <a:lumOff val="0"/>
                  <a:alphaOff val="0"/>
                </a:prstClr>
              </a:solidFill>
              <a:latin typeface="Calibri" panose="020F0502020204030204"/>
              <a:ea typeface="+mn-ea"/>
              <a:cs typeface="+mn-cs"/>
            </a:rPr>
            <a:t>There are no perceived consumer benefits or impacts</a:t>
          </a:r>
        </a:p>
      </dsp:txBody>
      <dsp:txXfrm>
        <a:off x="0" y="3310805"/>
        <a:ext cx="10515600" cy="996187"/>
      </dsp:txXfrm>
    </dsp:sp>
    <dsp:sp modelId="{C73DD3CD-FAE1-4B17-8C62-8126D7E597E5}">
      <dsp:nvSpPr>
        <dsp:cNvPr id="0" name=""/>
        <dsp:cNvSpPr/>
      </dsp:nvSpPr>
      <dsp:spPr>
        <a:xfrm>
          <a:off x="525780" y="2971325"/>
          <a:ext cx="7360920" cy="6789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dirty="0"/>
            <a:t>Consumer</a:t>
          </a:r>
        </a:p>
      </dsp:txBody>
      <dsp:txXfrm>
        <a:off x="558924" y="3004469"/>
        <a:ext cx="7294632" cy="61267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601C18-B0CF-4676-8DE0-A986F01EA264}">
      <dsp:nvSpPr>
        <dsp:cNvPr id="0" name=""/>
        <dsp:cNvSpPr/>
      </dsp:nvSpPr>
      <dsp:spPr>
        <a:xfrm>
          <a:off x="0" y="372068"/>
          <a:ext cx="10515600" cy="2079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99872" rIns="816127"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dirty="0"/>
            <a:t>Proposer believes this better facilitates SEC Objective (a):</a:t>
          </a:r>
        </a:p>
        <a:p>
          <a:pPr marL="457200" lvl="2" indent="-228600" algn="l" defTabSz="1066800">
            <a:lnSpc>
              <a:spcPct val="90000"/>
            </a:lnSpc>
            <a:spcBef>
              <a:spcPct val="0"/>
            </a:spcBef>
            <a:spcAft>
              <a:spcPct val="15000"/>
            </a:spcAft>
            <a:buChar char="•"/>
          </a:pPr>
          <a:r>
            <a:rPr lang="en-GB" sz="2400" i="1" kern="1200" dirty="0"/>
            <a:t> To facilitate the efficient provision, installation, and operation, as well as interoperability, of Smart Metering Systems at Energy Consumers’ premises within Great Britain</a:t>
          </a:r>
        </a:p>
      </dsp:txBody>
      <dsp:txXfrm>
        <a:off x="0" y="372068"/>
        <a:ext cx="10515600" cy="2079000"/>
      </dsp:txXfrm>
    </dsp:sp>
    <dsp:sp modelId="{94F2B2AD-A4ED-45FE-B937-B37DBBBD7F23}">
      <dsp:nvSpPr>
        <dsp:cNvPr id="0" name=""/>
        <dsp:cNvSpPr/>
      </dsp:nvSpPr>
      <dsp:spPr>
        <a:xfrm>
          <a:off x="525780" y="17828"/>
          <a:ext cx="7360920" cy="7084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dirty="0"/>
            <a:t>SEC Objectives</a:t>
          </a:r>
        </a:p>
      </dsp:txBody>
      <dsp:txXfrm>
        <a:off x="560365" y="52413"/>
        <a:ext cx="7291750" cy="639310"/>
      </dsp:txXfrm>
    </dsp:sp>
    <dsp:sp modelId="{02B8F515-AE49-4910-931B-373569D5C52B}">
      <dsp:nvSpPr>
        <dsp:cNvPr id="0" name=""/>
        <dsp:cNvSpPr/>
      </dsp:nvSpPr>
      <dsp:spPr>
        <a:xfrm>
          <a:off x="0" y="2952738"/>
          <a:ext cx="10515600" cy="13986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99872" rIns="816127"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dirty="0"/>
            <a:t>Targeting the November 2022 SEC Release</a:t>
          </a:r>
        </a:p>
        <a:p>
          <a:pPr marL="228600" lvl="1" indent="-228600" algn="l" defTabSz="1066800">
            <a:lnSpc>
              <a:spcPct val="90000"/>
            </a:lnSpc>
            <a:spcBef>
              <a:spcPct val="0"/>
            </a:spcBef>
            <a:spcAft>
              <a:spcPct val="15000"/>
            </a:spcAft>
            <a:buChar char="•"/>
          </a:pPr>
          <a:endParaRPr lang="en-GB" sz="2400" kern="1200" dirty="0"/>
        </a:p>
      </dsp:txBody>
      <dsp:txXfrm>
        <a:off x="0" y="2952738"/>
        <a:ext cx="10515600" cy="1398600"/>
      </dsp:txXfrm>
    </dsp:sp>
    <dsp:sp modelId="{F31A82B4-3B1E-41F4-9387-C5C833D21D7A}">
      <dsp:nvSpPr>
        <dsp:cNvPr id="0" name=""/>
        <dsp:cNvSpPr/>
      </dsp:nvSpPr>
      <dsp:spPr>
        <a:xfrm>
          <a:off x="525780" y="2580669"/>
          <a:ext cx="7360920" cy="7084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dirty="0"/>
            <a:t>Implementation approach</a:t>
          </a:r>
        </a:p>
      </dsp:txBody>
      <dsp:txXfrm>
        <a:off x="560365" y="2615254"/>
        <a:ext cx="7291750" cy="63931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7CF61F-82FB-46BA-BC0A-B59B5F427086}">
      <dsp:nvSpPr>
        <dsp:cNvPr id="0" name=""/>
        <dsp:cNvSpPr/>
      </dsp:nvSpPr>
      <dsp:spPr>
        <a:xfrm>
          <a:off x="0" y="0"/>
          <a:ext cx="8938260" cy="1611516"/>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GB" sz="3000" kern="1200" dirty="0"/>
            <a:t>Does the business case justify these costs? </a:t>
          </a:r>
        </a:p>
      </dsp:txBody>
      <dsp:txXfrm>
        <a:off x="47200" y="47200"/>
        <a:ext cx="7272631" cy="1517116"/>
      </dsp:txXfrm>
    </dsp:sp>
    <dsp:sp modelId="{24B0B04B-15EF-41C1-9973-62970BC201FD}">
      <dsp:nvSpPr>
        <dsp:cNvPr id="0" name=""/>
        <dsp:cNvSpPr/>
      </dsp:nvSpPr>
      <dsp:spPr>
        <a:xfrm>
          <a:off x="1577339" y="1969631"/>
          <a:ext cx="8938260" cy="1611516"/>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GB" sz="3000" kern="1200" dirty="0"/>
            <a:t>Do you agree the modification is ready to proceed to the Change Sub-Committee? </a:t>
          </a:r>
        </a:p>
      </dsp:txBody>
      <dsp:txXfrm>
        <a:off x="1624539" y="2016831"/>
        <a:ext cx="6219034" cy="1517116"/>
      </dsp:txXfrm>
    </dsp:sp>
    <dsp:sp modelId="{3F57DB9E-C82B-416A-B182-ACC3FB3C5F55}">
      <dsp:nvSpPr>
        <dsp:cNvPr id="0" name=""/>
        <dsp:cNvSpPr/>
      </dsp:nvSpPr>
      <dsp:spPr>
        <a:xfrm>
          <a:off x="7890774" y="1266831"/>
          <a:ext cx="1047485" cy="1047485"/>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GB" sz="3600" kern="1200"/>
        </a:p>
      </dsp:txBody>
      <dsp:txXfrm>
        <a:off x="8126458" y="1266831"/>
        <a:ext cx="576117" cy="788232"/>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906F4E-DEED-4C4F-B64D-A278436702FE}">
      <dsp:nvSpPr>
        <dsp:cNvPr id="0" name=""/>
        <dsp:cNvSpPr/>
      </dsp:nvSpPr>
      <dsp:spPr>
        <a:xfrm>
          <a:off x="0" y="0"/>
          <a:ext cx="8412480" cy="805081"/>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TABASC review Impact Assessment (3 Mar)</a:t>
          </a:r>
        </a:p>
      </dsp:txBody>
      <dsp:txXfrm>
        <a:off x="23580" y="23580"/>
        <a:ext cx="7475704" cy="757921"/>
      </dsp:txXfrm>
    </dsp:sp>
    <dsp:sp modelId="{E3232B18-D801-4B56-8EED-F3969AD6CBB0}">
      <dsp:nvSpPr>
        <dsp:cNvPr id="0" name=""/>
        <dsp:cNvSpPr/>
      </dsp:nvSpPr>
      <dsp:spPr>
        <a:xfrm>
          <a:off x="704545" y="951460"/>
          <a:ext cx="8412480" cy="805081"/>
        </a:xfrm>
        <a:prstGeom prst="roundRect">
          <a:avLst>
            <a:gd name="adj" fmla="val 10000"/>
          </a:avLst>
        </a:prstGeom>
        <a:solidFill>
          <a:schemeClr val="accent6">
            <a:shade val="80000"/>
            <a:hueOff val="107093"/>
            <a:satOff val="-4303"/>
            <a:lumOff val="92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Change Sub-Committee review final Modification Report (15 Mar)</a:t>
          </a:r>
        </a:p>
      </dsp:txBody>
      <dsp:txXfrm>
        <a:off x="728125" y="975040"/>
        <a:ext cx="7137471" cy="757921"/>
      </dsp:txXfrm>
    </dsp:sp>
    <dsp:sp modelId="{5295E6EA-4BC0-41FA-89D1-82339B2DB388}">
      <dsp:nvSpPr>
        <dsp:cNvPr id="0" name=""/>
        <dsp:cNvSpPr/>
      </dsp:nvSpPr>
      <dsp:spPr>
        <a:xfrm>
          <a:off x="1398574" y="1902920"/>
          <a:ext cx="8412480" cy="805081"/>
        </a:xfrm>
        <a:prstGeom prst="roundRect">
          <a:avLst>
            <a:gd name="adj" fmla="val 10000"/>
          </a:avLst>
        </a:prstGeom>
        <a:solidFill>
          <a:schemeClr val="accent6">
            <a:shade val="80000"/>
            <a:hueOff val="214187"/>
            <a:satOff val="-8606"/>
            <a:lumOff val="184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Modification Report Consultation (16 Mar – 6 Apr)</a:t>
          </a:r>
        </a:p>
      </dsp:txBody>
      <dsp:txXfrm>
        <a:off x="1422154" y="1926500"/>
        <a:ext cx="7147987" cy="757921"/>
      </dsp:txXfrm>
    </dsp:sp>
    <dsp:sp modelId="{7ECFF7F4-2FD8-45A0-BF7F-93CD12B1CAA8}">
      <dsp:nvSpPr>
        <dsp:cNvPr id="0" name=""/>
        <dsp:cNvSpPr/>
      </dsp:nvSpPr>
      <dsp:spPr>
        <a:xfrm>
          <a:off x="2103119" y="2854380"/>
          <a:ext cx="8412480" cy="805081"/>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Change Board vote (20 Apr)</a:t>
          </a:r>
        </a:p>
      </dsp:txBody>
      <dsp:txXfrm>
        <a:off x="2126699" y="2877960"/>
        <a:ext cx="7137471" cy="757921"/>
      </dsp:txXfrm>
    </dsp:sp>
    <dsp:sp modelId="{B0FFCAB6-152D-4D1B-ABBE-7BC90090726C}">
      <dsp:nvSpPr>
        <dsp:cNvPr id="0" name=""/>
        <dsp:cNvSpPr/>
      </dsp:nvSpPr>
      <dsp:spPr>
        <a:xfrm>
          <a:off x="7889176" y="616619"/>
          <a:ext cx="523303" cy="523303"/>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8006919" y="616619"/>
        <a:ext cx="287817" cy="393786"/>
      </dsp:txXfrm>
    </dsp:sp>
    <dsp:sp modelId="{6316BC77-A629-4F4D-95F2-2EC3B2321975}">
      <dsp:nvSpPr>
        <dsp:cNvPr id="0" name=""/>
        <dsp:cNvSpPr/>
      </dsp:nvSpPr>
      <dsp:spPr>
        <a:xfrm>
          <a:off x="8593722" y="1568079"/>
          <a:ext cx="523303" cy="523303"/>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8711465" y="1568079"/>
        <a:ext cx="287817" cy="393786"/>
      </dsp:txXfrm>
    </dsp:sp>
    <dsp:sp modelId="{5A8FF90A-07BE-4503-86F4-8E2F43646EDD}">
      <dsp:nvSpPr>
        <dsp:cNvPr id="0" name=""/>
        <dsp:cNvSpPr/>
      </dsp:nvSpPr>
      <dsp:spPr>
        <a:xfrm>
          <a:off x="9287751" y="2519539"/>
          <a:ext cx="523303" cy="523303"/>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9405494" y="2519539"/>
        <a:ext cx="287817" cy="3937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C51FC5-734C-4229-B1FE-C3BEC6AC942C}">
      <dsp:nvSpPr>
        <dsp:cNvPr id="0" name=""/>
        <dsp:cNvSpPr/>
      </dsp:nvSpPr>
      <dsp:spPr>
        <a:xfrm>
          <a:off x="0" y="283981"/>
          <a:ext cx="10515600" cy="19750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t>The DCC reports on failures in Post Commissioning process for SMETS2+ Devices.</a:t>
          </a:r>
        </a:p>
        <a:p>
          <a:pPr marL="171450" lvl="1" indent="-171450" algn="l" defTabSz="844550">
            <a:lnSpc>
              <a:spcPct val="90000"/>
            </a:lnSpc>
            <a:spcBef>
              <a:spcPct val="0"/>
            </a:spcBef>
            <a:spcAft>
              <a:spcPct val="15000"/>
            </a:spcAft>
            <a:buChar char="•"/>
          </a:pPr>
          <a:r>
            <a:rPr lang="en-GB" sz="1900" kern="1200"/>
            <a:t>Criteria for ‘failure’ includes SRVs to update Security Credentials not being sent, or subsequent Responses not being received.</a:t>
          </a:r>
          <a:endParaRPr lang="en-GB" sz="1900" kern="1200" dirty="0"/>
        </a:p>
        <a:p>
          <a:pPr marL="171450" lvl="1" indent="-171450" algn="l" defTabSz="844550">
            <a:lnSpc>
              <a:spcPct val="90000"/>
            </a:lnSpc>
            <a:spcBef>
              <a:spcPct val="0"/>
            </a:spcBef>
            <a:spcAft>
              <a:spcPct val="15000"/>
            </a:spcAft>
            <a:buChar char="•"/>
          </a:pPr>
          <a:r>
            <a:rPr lang="en-GB" sz="1900" kern="1200"/>
            <a:t>This results in failures in process pathway being conflated with failure to complete Post Commissioning.  </a:t>
          </a:r>
          <a:endParaRPr lang="en-GB" sz="1900" kern="1200" dirty="0"/>
        </a:p>
      </dsp:txBody>
      <dsp:txXfrm>
        <a:off x="0" y="283981"/>
        <a:ext cx="10515600" cy="1975050"/>
      </dsp:txXfrm>
    </dsp:sp>
    <dsp:sp modelId="{8FE9871A-035C-43EB-8710-9365B2B68886}">
      <dsp:nvSpPr>
        <dsp:cNvPr id="0" name=""/>
        <dsp:cNvSpPr/>
      </dsp:nvSpPr>
      <dsp:spPr>
        <a:xfrm>
          <a:off x="525780" y="3541"/>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dirty="0"/>
            <a:t>Background</a:t>
          </a:r>
        </a:p>
      </dsp:txBody>
      <dsp:txXfrm>
        <a:off x="553160" y="30921"/>
        <a:ext cx="7306160" cy="506120"/>
      </dsp:txXfrm>
    </dsp:sp>
    <dsp:sp modelId="{CB847D29-B605-4F3F-9690-0B31AAAF612A}">
      <dsp:nvSpPr>
        <dsp:cNvPr id="0" name=""/>
        <dsp:cNvSpPr/>
      </dsp:nvSpPr>
      <dsp:spPr>
        <a:xfrm>
          <a:off x="0" y="2642071"/>
          <a:ext cx="10515600" cy="1705725"/>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t>DCC Users and CSPs waste resources investigating successfully Commissioned Devices.</a:t>
          </a:r>
        </a:p>
        <a:p>
          <a:pPr marL="171450" lvl="1" indent="-171450" algn="l" defTabSz="844550">
            <a:lnSpc>
              <a:spcPct val="90000"/>
            </a:lnSpc>
            <a:spcBef>
              <a:spcPct val="0"/>
            </a:spcBef>
            <a:spcAft>
              <a:spcPct val="15000"/>
            </a:spcAft>
            <a:buChar char="•"/>
          </a:pPr>
          <a:r>
            <a:rPr lang="en-GB" sz="1900" kern="1200"/>
            <a:t>Inaccurately reported volumes of Devices which fail Post Commissioning breach the Critical National Infrastructure levels for risk to the network.</a:t>
          </a:r>
          <a:endParaRPr lang="en-GB" sz="1900" kern="1200" dirty="0"/>
        </a:p>
        <a:p>
          <a:pPr marL="171450" lvl="1" indent="-171450" algn="l" defTabSz="844550">
            <a:lnSpc>
              <a:spcPct val="90000"/>
            </a:lnSpc>
            <a:spcBef>
              <a:spcPct val="0"/>
            </a:spcBef>
            <a:spcAft>
              <a:spcPct val="15000"/>
            </a:spcAft>
            <a:buChar char="•"/>
          </a:pPr>
          <a:r>
            <a:rPr lang="en-GB" sz="1900" kern="1200"/>
            <a:t>Reputational damage to the industry.</a:t>
          </a:r>
          <a:endParaRPr lang="en-GB" sz="1900" kern="1200" dirty="0"/>
        </a:p>
      </dsp:txBody>
      <dsp:txXfrm>
        <a:off x="0" y="2642071"/>
        <a:ext cx="10515600" cy="1705725"/>
      </dsp:txXfrm>
    </dsp:sp>
    <dsp:sp modelId="{1A0284DD-2ABA-4351-A1A7-FCD2535AACEF}">
      <dsp:nvSpPr>
        <dsp:cNvPr id="0" name=""/>
        <dsp:cNvSpPr/>
      </dsp:nvSpPr>
      <dsp:spPr>
        <a:xfrm>
          <a:off x="525780" y="2361631"/>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dirty="0"/>
            <a:t>Issue and impacts</a:t>
          </a:r>
        </a:p>
      </dsp:txBody>
      <dsp:txXfrm>
        <a:off x="553160" y="2389011"/>
        <a:ext cx="7306160" cy="50612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714B8A-47B3-4F0B-8E44-830B616476EB}">
      <dsp:nvSpPr>
        <dsp:cNvPr id="0" name=""/>
        <dsp:cNvSpPr/>
      </dsp:nvSpPr>
      <dsp:spPr>
        <a:xfrm rot="16200000">
          <a:off x="492210" y="-486947"/>
          <a:ext cx="4088792" cy="5062686"/>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marL="0" lvl="0" indent="0" algn="ctr" defTabSz="1244600">
            <a:lnSpc>
              <a:spcPct val="90000"/>
            </a:lnSpc>
            <a:spcBef>
              <a:spcPct val="0"/>
            </a:spcBef>
            <a:spcAft>
              <a:spcPct val="35000"/>
            </a:spcAft>
            <a:buFont typeface="Arial" panose="020B0604020202020204" pitchFamily="34" charset="0"/>
            <a:buNone/>
          </a:pPr>
          <a:r>
            <a:rPr lang="en-GB" sz="2800" kern="1200" dirty="0"/>
            <a:t>Removal of Appendix AC</a:t>
          </a:r>
          <a:r>
            <a:rPr lang="en-GB" sz="2800" kern="1200" dirty="0">
              <a:effectLst/>
              <a:ea typeface="Calibri" panose="020F0502020204030204" pitchFamily="34" charset="0"/>
              <a:cs typeface="Times New Roman" panose="02020603050405020304" pitchFamily="18" charset="0"/>
            </a:rPr>
            <a:t> ‘Inventory, Enrolment and Decommissioning Procedures’ section 5.7c.</a:t>
          </a:r>
          <a:endParaRPr lang="en-GB" sz="2800" kern="1200" dirty="0"/>
        </a:p>
      </dsp:txBody>
      <dsp:txXfrm rot="5400000">
        <a:off x="5263" y="817758"/>
        <a:ext cx="5062686" cy="2453276"/>
      </dsp:txXfrm>
    </dsp:sp>
    <dsp:sp modelId="{F7ECD243-5C5D-4ED8-9D7C-67BD9EC8EFDE}">
      <dsp:nvSpPr>
        <dsp:cNvPr id="0" name=""/>
        <dsp:cNvSpPr/>
      </dsp:nvSpPr>
      <dsp:spPr>
        <a:xfrm rot="16200000">
          <a:off x="5934597" y="-486947"/>
          <a:ext cx="4088792" cy="5062686"/>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marL="0" lvl="0" indent="0" algn="ctr" defTabSz="1244600">
            <a:lnSpc>
              <a:spcPct val="90000"/>
            </a:lnSpc>
            <a:spcBef>
              <a:spcPct val="0"/>
            </a:spcBef>
            <a:spcAft>
              <a:spcPct val="35000"/>
            </a:spcAft>
            <a:buFont typeface="Arial" panose="020B0604020202020204" pitchFamily="34" charset="0"/>
            <a:buNone/>
          </a:pPr>
          <a:r>
            <a:rPr lang="en-GB" sz="2800" kern="1200" dirty="0"/>
            <a:t>The DCC will still report on Successful Execution of Certificate-related SRs, but this will no longer be a criteria for pass/fail of Post Commissioning.</a:t>
          </a:r>
        </a:p>
      </dsp:txBody>
      <dsp:txXfrm rot="5400000">
        <a:off x="5447650" y="817758"/>
        <a:ext cx="5062686" cy="2453276"/>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5D9AAF-686D-471B-A120-8CC56930C81E}">
      <dsp:nvSpPr>
        <dsp:cNvPr id="0" name=""/>
        <dsp:cNvSpPr/>
      </dsp:nvSpPr>
      <dsp:spPr>
        <a:xfrm rot="16200000">
          <a:off x="-505650" y="506933"/>
          <a:ext cx="4351338" cy="3337470"/>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0" rIns="166045" bIns="0" numCol="1" spcCol="1270" anchor="ctr" anchorCtr="0">
          <a:noAutofit/>
        </a:bodyPr>
        <a:lstStyle/>
        <a:p>
          <a:pPr marL="0" lvl="0" indent="0" algn="ctr" defTabSz="1155700">
            <a:lnSpc>
              <a:spcPct val="90000"/>
            </a:lnSpc>
            <a:spcBef>
              <a:spcPct val="0"/>
            </a:spcBef>
            <a:spcAft>
              <a:spcPct val="35000"/>
            </a:spcAft>
            <a:buNone/>
          </a:pPr>
          <a:r>
            <a:rPr lang="en-GB" sz="2600" kern="1200" dirty="0"/>
            <a:t>Updated reporting suite will report on ‘in-life Certificate health’ of all Commissioned Devices.</a:t>
          </a:r>
        </a:p>
      </dsp:txBody>
      <dsp:txXfrm rot="5400000">
        <a:off x="1284" y="870267"/>
        <a:ext cx="3337470" cy="2610802"/>
      </dsp:txXfrm>
    </dsp:sp>
    <dsp:sp modelId="{77B39840-819E-4C11-8704-43FC68E7A648}">
      <dsp:nvSpPr>
        <dsp:cNvPr id="0" name=""/>
        <dsp:cNvSpPr/>
      </dsp:nvSpPr>
      <dsp:spPr>
        <a:xfrm rot="16200000">
          <a:off x="3082131" y="506933"/>
          <a:ext cx="4351338" cy="3337470"/>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0" rIns="166045" bIns="0" numCol="1" spcCol="1270" anchor="ctr" anchorCtr="0">
          <a:noAutofit/>
        </a:bodyPr>
        <a:lstStyle/>
        <a:p>
          <a:pPr marL="0" lvl="0" indent="0" algn="ctr" defTabSz="1155700">
            <a:lnSpc>
              <a:spcPct val="90000"/>
            </a:lnSpc>
            <a:spcBef>
              <a:spcPct val="0"/>
            </a:spcBef>
            <a:spcAft>
              <a:spcPct val="35000"/>
            </a:spcAft>
            <a:buNone/>
          </a:pPr>
          <a:r>
            <a:rPr lang="en-GB" sz="2600" kern="1200" dirty="0"/>
            <a:t>Report will include status of all Certificate slots and count of successfully executed SRs related to updating Security Credentials.</a:t>
          </a:r>
        </a:p>
      </dsp:txBody>
      <dsp:txXfrm rot="5400000">
        <a:off x="3589065" y="870267"/>
        <a:ext cx="3337470" cy="2610802"/>
      </dsp:txXfrm>
    </dsp:sp>
    <dsp:sp modelId="{9CBB678A-C4A1-4A76-9E0C-7DC676FCAE63}">
      <dsp:nvSpPr>
        <dsp:cNvPr id="0" name=""/>
        <dsp:cNvSpPr/>
      </dsp:nvSpPr>
      <dsp:spPr>
        <a:xfrm rot="16200000">
          <a:off x="6669912" y="506933"/>
          <a:ext cx="4351338" cy="3337470"/>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0" rIns="166045" bIns="0" numCol="1" spcCol="1270" anchor="ctr" anchorCtr="0">
          <a:noAutofit/>
        </a:bodyPr>
        <a:lstStyle/>
        <a:p>
          <a:pPr marL="0" lvl="0" indent="0" algn="ctr" defTabSz="1155700">
            <a:lnSpc>
              <a:spcPct val="90000"/>
            </a:lnSpc>
            <a:spcBef>
              <a:spcPct val="0"/>
            </a:spcBef>
            <a:spcAft>
              <a:spcPct val="35000"/>
            </a:spcAft>
            <a:buNone/>
          </a:pPr>
          <a:r>
            <a:rPr lang="en-GB" sz="2600" kern="1200" dirty="0"/>
            <a:t>The DCC will continue to report on the ‘seven day’ compliance with Post Commissioning Obligations.</a:t>
          </a:r>
        </a:p>
      </dsp:txBody>
      <dsp:txXfrm rot="5400000">
        <a:off x="7176846" y="870267"/>
        <a:ext cx="3337470" cy="261080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5EDFE-770A-496F-8D57-1E8A22B157A0}">
      <dsp:nvSpPr>
        <dsp:cNvPr id="0" name=""/>
        <dsp:cNvSpPr/>
      </dsp:nvSpPr>
      <dsp:spPr>
        <a:xfrm>
          <a:off x="0" y="221543"/>
          <a:ext cx="10515600" cy="20317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12420" rIns="81612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a:t>Once installed, or partially installed, and then removed Devices are not able to be re-installed on the DCC network </a:t>
          </a:r>
        </a:p>
        <a:p>
          <a:pPr marL="171450" lvl="1" indent="-171450" algn="l" defTabSz="800100">
            <a:lnSpc>
              <a:spcPct val="90000"/>
            </a:lnSpc>
            <a:spcBef>
              <a:spcPct val="0"/>
            </a:spcBef>
            <a:spcAft>
              <a:spcPct val="15000"/>
            </a:spcAft>
            <a:buChar char="•"/>
          </a:pPr>
          <a:r>
            <a:rPr lang="en-GB" sz="1800" kern="1200"/>
            <a:t>The security controls in the SEC do not currently support the triage and refurbishment of Devices</a:t>
          </a:r>
        </a:p>
        <a:p>
          <a:pPr marL="171450" lvl="1" indent="-171450" algn="l" defTabSz="800100">
            <a:lnSpc>
              <a:spcPct val="90000"/>
            </a:lnSpc>
            <a:spcBef>
              <a:spcPct val="0"/>
            </a:spcBef>
            <a:spcAft>
              <a:spcPct val="15000"/>
            </a:spcAft>
            <a:buChar char="•"/>
          </a:pPr>
          <a:r>
            <a:rPr lang="en-GB" sz="1800" kern="1200"/>
            <a:t>MAPs and Suppliers are currently holding Devices in warehouses that have not been fully installed, but have no defects </a:t>
          </a:r>
        </a:p>
      </dsp:txBody>
      <dsp:txXfrm>
        <a:off x="0" y="221543"/>
        <a:ext cx="10515600" cy="2031750"/>
      </dsp:txXfrm>
    </dsp:sp>
    <dsp:sp modelId="{4DDD46AA-62B2-4244-B324-6F68D5E3BC3A}">
      <dsp:nvSpPr>
        <dsp:cNvPr id="0" name=""/>
        <dsp:cNvSpPr/>
      </dsp:nvSpPr>
      <dsp:spPr>
        <a:xfrm>
          <a:off x="525780" y="143"/>
          <a:ext cx="7360920" cy="4428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977900">
            <a:lnSpc>
              <a:spcPct val="90000"/>
            </a:lnSpc>
            <a:spcBef>
              <a:spcPct val="0"/>
            </a:spcBef>
            <a:spcAft>
              <a:spcPct val="35000"/>
            </a:spcAft>
            <a:buNone/>
          </a:pPr>
          <a:r>
            <a:rPr lang="en-GB" sz="2200" kern="1200"/>
            <a:t>Background</a:t>
          </a:r>
        </a:p>
      </dsp:txBody>
      <dsp:txXfrm>
        <a:off x="547396" y="21759"/>
        <a:ext cx="7317688" cy="399568"/>
      </dsp:txXfrm>
    </dsp:sp>
    <dsp:sp modelId="{9DB7F61D-0569-4FE5-90E2-36758EB78782}">
      <dsp:nvSpPr>
        <dsp:cNvPr id="0" name=""/>
        <dsp:cNvSpPr/>
      </dsp:nvSpPr>
      <dsp:spPr>
        <a:xfrm>
          <a:off x="0" y="2555694"/>
          <a:ext cx="10515600" cy="17955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12420" rIns="816127" bIns="128016" numCol="1" spcCol="1270" anchor="t" anchorCtr="0">
          <a:noAutofit/>
        </a:bodyPr>
        <a:lstStyle/>
        <a:p>
          <a:pPr marL="171450" lvl="1" indent="-171450" algn="l" defTabSz="800100">
            <a:lnSpc>
              <a:spcPct val="90000"/>
            </a:lnSpc>
            <a:spcBef>
              <a:spcPct val="0"/>
            </a:spcBef>
            <a:spcAft>
              <a:spcPct val="15000"/>
            </a:spcAft>
            <a:buChar char="•"/>
          </a:pPr>
          <a:r>
            <a:rPr lang="en-GB" sz="1800" b="0" i="0" kern="1200"/>
            <a:t>SEC Parties have demonstrated a business need for the CPA Certification process to support Device triage and refurbishment</a:t>
          </a:r>
          <a:endParaRPr lang="en-GB" sz="1800" kern="1200"/>
        </a:p>
        <a:p>
          <a:pPr marL="171450" lvl="1" indent="-171450" algn="l" defTabSz="800100">
            <a:lnSpc>
              <a:spcPct val="90000"/>
            </a:lnSpc>
            <a:spcBef>
              <a:spcPct val="0"/>
            </a:spcBef>
            <a:spcAft>
              <a:spcPct val="15000"/>
            </a:spcAft>
            <a:buChar char="•"/>
          </a:pPr>
          <a:r>
            <a:rPr lang="en-GB" sz="1800" kern="1200"/>
            <a:t>SSC has developed guidance for Device triage, currently published on the SEC website </a:t>
          </a:r>
        </a:p>
        <a:p>
          <a:pPr marL="171450" lvl="1" indent="-171450" algn="l" defTabSz="800100">
            <a:lnSpc>
              <a:spcPct val="90000"/>
            </a:lnSpc>
            <a:spcBef>
              <a:spcPct val="0"/>
            </a:spcBef>
            <a:spcAft>
              <a:spcPct val="15000"/>
            </a:spcAft>
            <a:buChar char="•"/>
          </a:pPr>
          <a:r>
            <a:rPr lang="en-GB" sz="1800" kern="1200"/>
            <a:t>Guidance is not currently referenced in SEC and therefore does not provide SEC Parties with certainty they need</a:t>
          </a:r>
        </a:p>
      </dsp:txBody>
      <dsp:txXfrm>
        <a:off x="0" y="2555694"/>
        <a:ext cx="10515600" cy="1795500"/>
      </dsp:txXfrm>
    </dsp:sp>
    <dsp:sp modelId="{B463B434-B461-4DD0-BB78-3E1156DB301B}">
      <dsp:nvSpPr>
        <dsp:cNvPr id="0" name=""/>
        <dsp:cNvSpPr/>
      </dsp:nvSpPr>
      <dsp:spPr>
        <a:xfrm>
          <a:off x="525780" y="2334294"/>
          <a:ext cx="7360920" cy="4428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a:t>Issue</a:t>
          </a:r>
        </a:p>
      </dsp:txBody>
      <dsp:txXfrm>
        <a:off x="547396" y="2355910"/>
        <a:ext cx="7317688" cy="3995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F8448-269B-4DA0-B4CE-168CAD3A1947}">
      <dsp:nvSpPr>
        <dsp:cNvPr id="0" name=""/>
        <dsp:cNvSpPr/>
      </dsp:nvSpPr>
      <dsp:spPr>
        <a:xfrm>
          <a:off x="-4034718" y="-619331"/>
          <a:ext cx="4808030" cy="4808030"/>
        </a:xfrm>
        <a:prstGeom prst="blockArc">
          <a:avLst>
            <a:gd name="adj1" fmla="val 18900000"/>
            <a:gd name="adj2" fmla="val 2700000"/>
            <a:gd name="adj3" fmla="val 44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5B9030-1808-4D3F-AEE8-167C10499A57}">
      <dsp:nvSpPr>
        <dsp:cNvPr id="0" name=""/>
        <dsp:cNvSpPr/>
      </dsp:nvSpPr>
      <dsp:spPr>
        <a:xfrm>
          <a:off x="405221" y="274413"/>
          <a:ext cx="9613825" cy="54911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857" tIns="53340" rIns="53340" bIns="53340" numCol="1" spcCol="1270" anchor="ctr" anchorCtr="0">
          <a:noAutofit/>
        </a:bodyPr>
        <a:lstStyle/>
        <a:p>
          <a:pPr marL="0" lvl="0" indent="0" algn="l" defTabSz="933450">
            <a:lnSpc>
              <a:spcPct val="90000"/>
            </a:lnSpc>
            <a:spcBef>
              <a:spcPct val="0"/>
            </a:spcBef>
            <a:spcAft>
              <a:spcPct val="35000"/>
            </a:spcAft>
            <a:buNone/>
          </a:pPr>
          <a:r>
            <a:rPr lang="en-GB" sz="2100" kern="1200"/>
            <a:t>Do you agree the solution will resolve the issue? </a:t>
          </a:r>
        </a:p>
      </dsp:txBody>
      <dsp:txXfrm>
        <a:off x="432026" y="301218"/>
        <a:ext cx="9560215" cy="495501"/>
      </dsp:txXfrm>
    </dsp:sp>
    <dsp:sp modelId="{9BE0F8EE-FB8E-4C1B-9709-528A5ECC509F}">
      <dsp:nvSpPr>
        <dsp:cNvPr id="0" name=""/>
        <dsp:cNvSpPr/>
      </dsp:nvSpPr>
      <dsp:spPr>
        <a:xfrm>
          <a:off x="62026" y="205774"/>
          <a:ext cx="686389" cy="686389"/>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19E67B-1389-4DA4-BD3C-587BDF44159D}">
      <dsp:nvSpPr>
        <dsp:cNvPr id="0" name=""/>
        <dsp:cNvSpPr/>
      </dsp:nvSpPr>
      <dsp:spPr>
        <a:xfrm>
          <a:off x="720039" y="1098223"/>
          <a:ext cx="9299006" cy="54911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857" tIns="53340" rIns="53340" bIns="53340" numCol="1" spcCol="1270" anchor="ctr" anchorCtr="0">
          <a:noAutofit/>
        </a:bodyPr>
        <a:lstStyle/>
        <a:p>
          <a:pPr marL="0" lvl="0" indent="0" algn="l" defTabSz="933450">
            <a:lnSpc>
              <a:spcPct val="90000"/>
            </a:lnSpc>
            <a:spcBef>
              <a:spcPct val="0"/>
            </a:spcBef>
            <a:spcAft>
              <a:spcPct val="35000"/>
            </a:spcAft>
            <a:buNone/>
          </a:pPr>
          <a:r>
            <a:rPr lang="en-GB" sz="2100" kern="1200"/>
            <a:t>Do you agree the legal text delivers the solution?</a:t>
          </a:r>
        </a:p>
      </dsp:txBody>
      <dsp:txXfrm>
        <a:off x="746844" y="1125028"/>
        <a:ext cx="9245396" cy="495501"/>
      </dsp:txXfrm>
    </dsp:sp>
    <dsp:sp modelId="{9F92E045-5E52-4D55-BA53-E06B9113DFB2}">
      <dsp:nvSpPr>
        <dsp:cNvPr id="0" name=""/>
        <dsp:cNvSpPr/>
      </dsp:nvSpPr>
      <dsp:spPr>
        <a:xfrm>
          <a:off x="376845" y="1029584"/>
          <a:ext cx="686389" cy="686389"/>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CDAD58-5E85-4816-B66B-176E13E155D4}">
      <dsp:nvSpPr>
        <dsp:cNvPr id="0" name=""/>
        <dsp:cNvSpPr/>
      </dsp:nvSpPr>
      <dsp:spPr>
        <a:xfrm>
          <a:off x="720039" y="1922033"/>
          <a:ext cx="9299006" cy="54911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857" tIns="53340" rIns="53340" bIns="53340" numCol="1" spcCol="1270" anchor="ctr" anchorCtr="0">
          <a:noAutofit/>
        </a:bodyPr>
        <a:lstStyle/>
        <a:p>
          <a:pPr marL="0" lvl="0" indent="0" algn="l" defTabSz="933450">
            <a:lnSpc>
              <a:spcPct val="90000"/>
            </a:lnSpc>
            <a:spcBef>
              <a:spcPct val="0"/>
            </a:spcBef>
            <a:spcAft>
              <a:spcPct val="35000"/>
            </a:spcAft>
            <a:buNone/>
          </a:pPr>
          <a:r>
            <a:rPr lang="en-GB" sz="2100" kern="1200"/>
            <a:t>Do you agree with the proposed implementation? </a:t>
          </a:r>
        </a:p>
      </dsp:txBody>
      <dsp:txXfrm>
        <a:off x="746844" y="1948838"/>
        <a:ext cx="9245396" cy="495501"/>
      </dsp:txXfrm>
    </dsp:sp>
    <dsp:sp modelId="{8F286525-F9B2-4469-9D21-19C0CD8E12F6}">
      <dsp:nvSpPr>
        <dsp:cNvPr id="0" name=""/>
        <dsp:cNvSpPr/>
      </dsp:nvSpPr>
      <dsp:spPr>
        <a:xfrm>
          <a:off x="376845" y="1853394"/>
          <a:ext cx="686389" cy="686389"/>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D88A3A2-0970-4162-90B1-42CA95765A77}">
      <dsp:nvSpPr>
        <dsp:cNvPr id="0" name=""/>
        <dsp:cNvSpPr/>
      </dsp:nvSpPr>
      <dsp:spPr>
        <a:xfrm>
          <a:off x="405221" y="2745843"/>
          <a:ext cx="9613825" cy="54911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5857" tIns="53340" rIns="53340" bIns="53340" numCol="1" spcCol="1270" anchor="ctr" anchorCtr="0">
          <a:noAutofit/>
        </a:bodyPr>
        <a:lstStyle/>
        <a:p>
          <a:pPr marL="0" lvl="0" indent="0" algn="l" defTabSz="933450">
            <a:lnSpc>
              <a:spcPct val="90000"/>
            </a:lnSpc>
            <a:spcBef>
              <a:spcPct val="0"/>
            </a:spcBef>
            <a:spcAft>
              <a:spcPct val="35000"/>
            </a:spcAft>
            <a:buNone/>
          </a:pPr>
          <a:r>
            <a:rPr lang="en-GB" sz="2100" kern="1200"/>
            <a:t>Do you agree the document title should be ‘Device Security Assurance and Triage’?</a:t>
          </a:r>
        </a:p>
      </dsp:txBody>
      <dsp:txXfrm>
        <a:off x="405221" y="2745843"/>
        <a:ext cx="9613825" cy="549111"/>
      </dsp:txXfrm>
    </dsp:sp>
    <dsp:sp modelId="{35C066A6-F14D-4373-9A7E-1F6D01893BE2}">
      <dsp:nvSpPr>
        <dsp:cNvPr id="0" name=""/>
        <dsp:cNvSpPr/>
      </dsp:nvSpPr>
      <dsp:spPr>
        <a:xfrm>
          <a:off x="62026" y="2677204"/>
          <a:ext cx="686389" cy="686389"/>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F8448-269B-4DA0-B4CE-168CAD3A1947}">
      <dsp:nvSpPr>
        <dsp:cNvPr id="0" name=""/>
        <dsp:cNvSpPr/>
      </dsp:nvSpPr>
      <dsp:spPr>
        <a:xfrm>
          <a:off x="-4034718" y="-619331"/>
          <a:ext cx="4808030" cy="4808030"/>
        </a:xfrm>
        <a:prstGeom prst="blockArc">
          <a:avLst>
            <a:gd name="adj1" fmla="val 18900000"/>
            <a:gd name="adj2" fmla="val 2700000"/>
            <a:gd name="adj3" fmla="val 44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5B9030-1808-4D3F-AEE8-167C10499A57}">
      <dsp:nvSpPr>
        <dsp:cNvPr id="0" name=""/>
        <dsp:cNvSpPr/>
      </dsp:nvSpPr>
      <dsp:spPr>
        <a:xfrm>
          <a:off x="497311" y="356936"/>
          <a:ext cx="9521735" cy="71387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Will there be an impact on your organisation to implement the solution?</a:t>
          </a:r>
        </a:p>
      </dsp:txBody>
      <dsp:txXfrm>
        <a:off x="532159" y="391784"/>
        <a:ext cx="9452039" cy="644177"/>
      </dsp:txXfrm>
    </dsp:sp>
    <dsp:sp modelId="{9BE0F8EE-FB8E-4C1B-9709-528A5ECC509F}">
      <dsp:nvSpPr>
        <dsp:cNvPr id="0" name=""/>
        <dsp:cNvSpPr/>
      </dsp:nvSpPr>
      <dsp:spPr>
        <a:xfrm>
          <a:off x="51140" y="267702"/>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19E67B-1389-4DA4-BD3C-587BDF44159D}">
      <dsp:nvSpPr>
        <dsp:cNvPr id="0" name=""/>
        <dsp:cNvSpPr/>
      </dsp:nvSpPr>
      <dsp:spPr>
        <a:xfrm>
          <a:off x="756804" y="1427747"/>
          <a:ext cx="9262242" cy="71387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Will your organisation incur costs? </a:t>
          </a:r>
        </a:p>
      </dsp:txBody>
      <dsp:txXfrm>
        <a:off x="791652" y="1462595"/>
        <a:ext cx="9192546" cy="644177"/>
      </dsp:txXfrm>
    </dsp:sp>
    <dsp:sp modelId="{9F92E045-5E52-4D55-BA53-E06B9113DFB2}">
      <dsp:nvSpPr>
        <dsp:cNvPr id="0" name=""/>
        <dsp:cNvSpPr/>
      </dsp:nvSpPr>
      <dsp:spPr>
        <a:xfrm>
          <a:off x="310633" y="133851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CBB6E-45D0-4C90-8ADF-9F54CEE20B8A}">
      <dsp:nvSpPr>
        <dsp:cNvPr id="0" name=""/>
        <dsp:cNvSpPr/>
      </dsp:nvSpPr>
      <dsp:spPr>
        <a:xfrm>
          <a:off x="497311" y="2498557"/>
          <a:ext cx="9521735"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58420" rIns="58420" bIns="58420" numCol="1" spcCol="1270" anchor="ctr" anchorCtr="0">
          <a:noAutofit/>
        </a:bodyPr>
        <a:lstStyle/>
        <a:p>
          <a:pPr marL="0" lvl="0" indent="0" algn="l" defTabSz="1022350">
            <a:lnSpc>
              <a:spcPct val="90000"/>
            </a:lnSpc>
            <a:spcBef>
              <a:spcPct val="0"/>
            </a:spcBef>
            <a:spcAft>
              <a:spcPct val="35000"/>
            </a:spcAft>
            <a:buNone/>
          </a:pPr>
          <a:r>
            <a:rPr lang="en-GB" sz="2300" kern="1200"/>
            <a:t>How long would your Party need to implement? </a:t>
          </a:r>
        </a:p>
      </dsp:txBody>
      <dsp:txXfrm>
        <a:off x="497311" y="2498557"/>
        <a:ext cx="9521735" cy="713873"/>
      </dsp:txXfrm>
    </dsp:sp>
    <dsp:sp modelId="{9206ABD8-12FE-47A6-8DBC-A8DC1555DF5A}">
      <dsp:nvSpPr>
        <dsp:cNvPr id="0" name=""/>
        <dsp:cNvSpPr/>
      </dsp:nvSpPr>
      <dsp:spPr>
        <a:xfrm>
          <a:off x="51140" y="240932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F8448-269B-4DA0-B4CE-168CAD3A1947}">
      <dsp:nvSpPr>
        <dsp:cNvPr id="0" name=""/>
        <dsp:cNvSpPr/>
      </dsp:nvSpPr>
      <dsp:spPr>
        <a:xfrm>
          <a:off x="-4034718" y="-619331"/>
          <a:ext cx="4808030" cy="4808030"/>
        </a:xfrm>
        <a:prstGeom prst="blockArc">
          <a:avLst>
            <a:gd name="adj1" fmla="val 18900000"/>
            <a:gd name="adj2" fmla="val 2700000"/>
            <a:gd name="adj3" fmla="val 44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5B9030-1808-4D3F-AEE8-167C10499A57}">
      <dsp:nvSpPr>
        <dsp:cNvPr id="0" name=""/>
        <dsp:cNvSpPr/>
      </dsp:nvSpPr>
      <dsp:spPr>
        <a:xfrm>
          <a:off x="497311" y="356936"/>
          <a:ext cx="9521735" cy="71387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a:t>Do you believe this will better facilitate the General SEC Objectives?</a:t>
          </a:r>
        </a:p>
      </dsp:txBody>
      <dsp:txXfrm>
        <a:off x="532159" y="391784"/>
        <a:ext cx="9452039" cy="644177"/>
      </dsp:txXfrm>
    </dsp:sp>
    <dsp:sp modelId="{9BE0F8EE-FB8E-4C1B-9709-528A5ECC509F}">
      <dsp:nvSpPr>
        <dsp:cNvPr id="0" name=""/>
        <dsp:cNvSpPr/>
      </dsp:nvSpPr>
      <dsp:spPr>
        <a:xfrm>
          <a:off x="51140" y="267702"/>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AC76DE-A6D7-4C7F-A760-3DD4757E6354}">
      <dsp:nvSpPr>
        <dsp:cNvPr id="0" name=""/>
        <dsp:cNvSpPr/>
      </dsp:nvSpPr>
      <dsp:spPr>
        <a:xfrm>
          <a:off x="756804" y="1427747"/>
          <a:ext cx="9262242"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a:t>What are the impacts or benefits to consumers? </a:t>
          </a:r>
        </a:p>
      </dsp:txBody>
      <dsp:txXfrm>
        <a:off x="756804" y="1427747"/>
        <a:ext cx="9262242" cy="713873"/>
      </dsp:txXfrm>
    </dsp:sp>
    <dsp:sp modelId="{C9AC5D4E-66B6-4AE9-84A4-F91498A75591}">
      <dsp:nvSpPr>
        <dsp:cNvPr id="0" name=""/>
        <dsp:cNvSpPr/>
      </dsp:nvSpPr>
      <dsp:spPr>
        <a:xfrm>
          <a:off x="310633" y="133851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59683D-6052-4290-AFED-4E32AC88AF63}">
      <dsp:nvSpPr>
        <dsp:cNvPr id="0" name=""/>
        <dsp:cNvSpPr/>
      </dsp:nvSpPr>
      <dsp:spPr>
        <a:xfrm>
          <a:off x="497311" y="2498557"/>
          <a:ext cx="9521735"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a:t> Do you believe the modification should be approved? </a:t>
          </a:r>
        </a:p>
      </dsp:txBody>
      <dsp:txXfrm>
        <a:off x="497311" y="2498557"/>
        <a:ext cx="9521735" cy="713873"/>
      </dsp:txXfrm>
    </dsp:sp>
    <dsp:sp modelId="{E3EFC118-C200-433B-AB1D-2A3C66B669AF}">
      <dsp:nvSpPr>
        <dsp:cNvPr id="0" name=""/>
        <dsp:cNvSpPr/>
      </dsp:nvSpPr>
      <dsp:spPr>
        <a:xfrm>
          <a:off x="51140" y="240932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6903B-7046-436B-88C2-974C36809042}">
      <dsp:nvSpPr>
        <dsp:cNvPr id="0" name=""/>
        <dsp:cNvSpPr/>
      </dsp:nvSpPr>
      <dsp:spPr>
        <a:xfrm>
          <a:off x="0" y="0"/>
          <a:ext cx="8938260" cy="793926"/>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15 Mar – Change Sub-Committee requested to approve Modification Report</a:t>
          </a:r>
        </a:p>
      </dsp:txBody>
      <dsp:txXfrm>
        <a:off x="23253" y="23253"/>
        <a:ext cx="8081552" cy="747420"/>
      </dsp:txXfrm>
    </dsp:sp>
    <dsp:sp modelId="{A3C7C3C3-C2D6-4F92-87B5-A3A2CBC0CD1C}">
      <dsp:nvSpPr>
        <dsp:cNvPr id="0" name=""/>
        <dsp:cNvSpPr/>
      </dsp:nvSpPr>
      <dsp:spPr>
        <a:xfrm>
          <a:off x="788669" y="926247"/>
          <a:ext cx="8938260" cy="793926"/>
        </a:xfrm>
        <a:prstGeom prst="roundRect">
          <a:avLst>
            <a:gd name="adj" fmla="val 10000"/>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16 Mar – 6 Apr – Modification Report Consultation</a:t>
          </a:r>
        </a:p>
      </dsp:txBody>
      <dsp:txXfrm>
        <a:off x="811922" y="949500"/>
        <a:ext cx="7587032" cy="747420"/>
      </dsp:txXfrm>
    </dsp:sp>
    <dsp:sp modelId="{DF23A660-5DDE-4B3B-A106-41BB60E71FAF}">
      <dsp:nvSpPr>
        <dsp:cNvPr id="0" name=""/>
        <dsp:cNvSpPr/>
      </dsp:nvSpPr>
      <dsp:spPr>
        <a:xfrm>
          <a:off x="1577339" y="1852494"/>
          <a:ext cx="8938260" cy="793926"/>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20 Apr – Change Board Vote</a:t>
          </a:r>
        </a:p>
      </dsp:txBody>
      <dsp:txXfrm>
        <a:off x="1600592" y="1875747"/>
        <a:ext cx="7587032" cy="747420"/>
      </dsp:txXfrm>
    </dsp:sp>
    <dsp:sp modelId="{7539BEB0-B23C-40DD-91CA-7B540B7FC939}">
      <dsp:nvSpPr>
        <dsp:cNvPr id="0" name=""/>
        <dsp:cNvSpPr/>
      </dsp:nvSpPr>
      <dsp:spPr>
        <a:xfrm>
          <a:off x="8422208" y="602060"/>
          <a:ext cx="516051" cy="516051"/>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8538319" y="602060"/>
        <a:ext cx="283829" cy="388328"/>
      </dsp:txXfrm>
    </dsp:sp>
    <dsp:sp modelId="{793235DB-44D3-42B6-A51A-F6B852235BC0}">
      <dsp:nvSpPr>
        <dsp:cNvPr id="0" name=""/>
        <dsp:cNvSpPr/>
      </dsp:nvSpPr>
      <dsp:spPr>
        <a:xfrm>
          <a:off x="9210878" y="1523014"/>
          <a:ext cx="516051" cy="516051"/>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9326989" y="1523014"/>
        <a:ext cx="283829" cy="38832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6C8401-5F71-49DC-8C4D-9D5550472FDE}">
      <dsp:nvSpPr>
        <dsp:cNvPr id="0" name=""/>
        <dsp:cNvSpPr/>
      </dsp:nvSpPr>
      <dsp:spPr>
        <a:xfrm>
          <a:off x="0" y="99300"/>
          <a:ext cx="10515600" cy="575639"/>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a:t>IRP642 - Reclarifying trigger for Alert Code 8F69</a:t>
          </a:r>
        </a:p>
      </dsp:txBody>
      <dsp:txXfrm>
        <a:off x="28100" y="127400"/>
        <a:ext cx="10459400" cy="519439"/>
      </dsp:txXfrm>
    </dsp:sp>
    <dsp:sp modelId="{F41F3760-ACFF-4DEB-9E53-5A752EA82E93}">
      <dsp:nvSpPr>
        <dsp:cNvPr id="0" name=""/>
        <dsp:cNvSpPr/>
      </dsp:nvSpPr>
      <dsp:spPr>
        <a:xfrm>
          <a:off x="0" y="674940"/>
          <a:ext cx="10515600" cy="1564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GB" sz="1900" kern="1200"/>
            <a:t>Changes to GBCS section 10.2.2.2 implemented in GBCS v3.2 aimed to clarify the timing of the Alert 0x8F69 when establishing a tunnel</a:t>
          </a:r>
        </a:p>
        <a:p>
          <a:pPr marL="171450" lvl="1" indent="-171450" algn="l" defTabSz="844550">
            <a:lnSpc>
              <a:spcPct val="90000"/>
            </a:lnSpc>
            <a:spcBef>
              <a:spcPct val="0"/>
            </a:spcBef>
            <a:spcAft>
              <a:spcPct val="20000"/>
            </a:spcAft>
            <a:buChar char="•"/>
          </a:pPr>
          <a:r>
            <a:rPr lang="en-GB" sz="1900" kern="1200"/>
            <a:t>It did not specify this Alert should only be sent for the first establishment of a tunnel</a:t>
          </a:r>
        </a:p>
        <a:p>
          <a:pPr marL="171450" lvl="1" indent="-171450" algn="l" defTabSz="844550">
            <a:lnSpc>
              <a:spcPct val="90000"/>
            </a:lnSpc>
            <a:spcBef>
              <a:spcPct val="0"/>
            </a:spcBef>
            <a:spcAft>
              <a:spcPct val="20000"/>
            </a:spcAft>
            <a:buChar char="•"/>
          </a:pPr>
          <a:r>
            <a:rPr lang="en-GB" sz="1900" kern="1200"/>
            <a:t>This clarification will confirm that a tunnel only needs to be established the first time</a:t>
          </a:r>
        </a:p>
        <a:p>
          <a:pPr marL="171450" lvl="1" indent="-171450" algn="l" defTabSz="844550">
            <a:lnSpc>
              <a:spcPct val="90000"/>
            </a:lnSpc>
            <a:spcBef>
              <a:spcPct val="0"/>
            </a:spcBef>
            <a:spcAft>
              <a:spcPct val="20000"/>
            </a:spcAft>
            <a:buChar char="•"/>
          </a:pPr>
          <a:endParaRPr lang="en-GB" sz="1900" kern="1200"/>
        </a:p>
      </dsp:txBody>
      <dsp:txXfrm>
        <a:off x="0" y="674940"/>
        <a:ext cx="10515600" cy="1564920"/>
      </dsp:txXfrm>
    </dsp:sp>
    <dsp:sp modelId="{2D4C33BD-8319-4F4C-9A96-752917B7AB2C}">
      <dsp:nvSpPr>
        <dsp:cNvPr id="0" name=""/>
        <dsp:cNvSpPr/>
      </dsp:nvSpPr>
      <dsp:spPr>
        <a:xfrm>
          <a:off x="0" y="2239860"/>
          <a:ext cx="10515600" cy="575639"/>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a:t>IRP644 - CH energy scan if GSME is in PPM with credit out</a:t>
          </a:r>
        </a:p>
      </dsp:txBody>
      <dsp:txXfrm>
        <a:off x="28100" y="2267960"/>
        <a:ext cx="10459400" cy="519439"/>
      </dsp:txXfrm>
    </dsp:sp>
    <dsp:sp modelId="{4568B9F1-A7AD-430C-B59A-DADFC87B96D1}">
      <dsp:nvSpPr>
        <dsp:cNvPr id="0" name=""/>
        <dsp:cNvSpPr/>
      </dsp:nvSpPr>
      <dsp:spPr>
        <a:xfrm>
          <a:off x="0" y="2815500"/>
          <a:ext cx="10515600" cy="1564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GB" sz="1900" kern="1200"/>
            <a:t>Devices can behave in different ways when a Sub-GHz GSME in prepayment mode:</a:t>
          </a:r>
        </a:p>
        <a:p>
          <a:pPr marL="342900" lvl="2" indent="-171450" algn="l" defTabSz="844550">
            <a:lnSpc>
              <a:spcPct val="90000"/>
            </a:lnSpc>
            <a:spcBef>
              <a:spcPct val="0"/>
            </a:spcBef>
            <a:spcAft>
              <a:spcPct val="20000"/>
            </a:spcAft>
            <a:buChar char="•"/>
          </a:pPr>
          <a:r>
            <a:rPr lang="en-GB" sz="1900" kern="1200"/>
            <a:t>runs out of credit whilst the Communications Hub is undertaking an energy scan, and</a:t>
          </a:r>
        </a:p>
        <a:p>
          <a:pPr marL="342900" lvl="2" indent="-171450" algn="l" defTabSz="844550">
            <a:lnSpc>
              <a:spcPct val="90000"/>
            </a:lnSpc>
            <a:spcBef>
              <a:spcPct val="0"/>
            </a:spcBef>
            <a:spcAft>
              <a:spcPct val="20000"/>
            </a:spcAft>
            <a:buChar char="•"/>
          </a:pPr>
          <a:r>
            <a:rPr lang="en-GB" sz="1900" kern="1200"/>
            <a:t>is not in a non-disablement period</a:t>
          </a:r>
        </a:p>
        <a:p>
          <a:pPr marL="171450" lvl="1" indent="-171450" algn="l" defTabSz="844550">
            <a:lnSpc>
              <a:spcPct val="90000"/>
            </a:lnSpc>
            <a:spcBef>
              <a:spcPct val="0"/>
            </a:spcBef>
            <a:spcAft>
              <a:spcPct val="20000"/>
            </a:spcAft>
            <a:buChar char="•"/>
          </a:pPr>
          <a:r>
            <a:rPr lang="en-GB" sz="1900" kern="1200"/>
            <a:t>This clarifies that the Device should not receive or execute Commands until it next turns on its HAN radio </a:t>
          </a:r>
          <a:endParaRPr lang="en-GB" sz="1900" kern="1200" dirty="0"/>
        </a:p>
      </dsp:txBody>
      <dsp:txXfrm>
        <a:off x="0" y="2815500"/>
        <a:ext cx="10515600" cy="1564920"/>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432CED-43B1-46C2-8384-891B0AB2E962}" type="datetimeFigureOut">
              <a:rPr lang="en-GB" smtClean="0"/>
              <a:t>23/02/2022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E69F4A-E050-4209-8DCA-29667A55F8EA}" type="slidenum">
              <a:rPr lang="en-GB" smtClean="0"/>
              <a:t>‹#›</a:t>
            </a:fld>
            <a:endParaRPr lang="en-GB"/>
          </a:p>
        </p:txBody>
      </p:sp>
    </p:spTree>
    <p:extLst>
      <p:ext uri="{BB962C8B-B14F-4D97-AF65-F5344CB8AC3E}">
        <p14:creationId xmlns:p14="http://schemas.microsoft.com/office/powerpoint/2010/main" val="2767711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1C61596C-196F-4280-AA77-1B6E26CC4CDB}"/>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818628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4933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3238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6216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4044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31494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F4B17A1A-4E49-42B9-AAB7-7D7C0C110911}"/>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39181320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4933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2144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822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6287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132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7049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067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 discuss development of dynamic reporting &amp; consider whether members think this should be tackled as a ‘part B’</a:t>
            </a:r>
          </a:p>
        </p:txBody>
      </p:sp>
      <p:sp>
        <p:nvSpPr>
          <p:cNvPr id="5" name="Footer Placeholder 4">
            <a:extLst>
              <a:ext uri="{FF2B5EF4-FFF2-40B4-BE49-F238E27FC236}">
                <a16:creationId xmlns:a16="http://schemas.microsoft.com/office/drawing/2014/main" id="{96157B11-1A91-44F7-A2C0-64CCBF52F6D1}"/>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2257049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7890FB60-4F29-4E8F-81AF-71D72A56471D}"/>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3349067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80471E88-25DF-484A-A910-10F68F9B74FC}"/>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3622009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20237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880119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78330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FFE662-E56E-4D68-A8A7-C6BA71C2D11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7F538FAF-FBAB-4717-939D-EB55333CDB2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a:extLst>
              <a:ext uri="{FF2B5EF4-FFF2-40B4-BE49-F238E27FC236}">
                <a16:creationId xmlns:a16="http://schemas.microsoft.com/office/drawing/2014/main" id="{36C6015F-FB25-4998-A460-1EF61B538AC6}"/>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Tree>
    <p:extLst>
      <p:ext uri="{BB962C8B-B14F-4D97-AF65-F5344CB8AC3E}">
        <p14:creationId xmlns:p14="http://schemas.microsoft.com/office/powerpoint/2010/main" val="3031185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DC033F-58DB-4F66-8FCC-CE58EDB131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64223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7BF7F4-A474-4CD4-B453-6672AAE97E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287211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744410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43065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34395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hasCustomPrompt="1"/>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dirty="0"/>
              <a:t>Any questions?</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hasCustomPrompt="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Thank you for listening</a:t>
            </a:r>
            <a:endParaRPr lang="en-GB" dirty="0"/>
          </a:p>
        </p:txBody>
      </p:sp>
    </p:spTree>
    <p:extLst>
      <p:ext uri="{BB962C8B-B14F-4D97-AF65-F5344CB8AC3E}">
        <p14:creationId xmlns:p14="http://schemas.microsoft.com/office/powerpoint/2010/main" val="23753436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23039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8805504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1516224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FFE662-E56E-4D68-A8A7-C6BA71C2D11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F538FAF-FBAB-4717-939D-EB55333CDB2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a:extLst>
              <a:ext uri="{FF2B5EF4-FFF2-40B4-BE49-F238E27FC236}">
                <a16:creationId xmlns:a16="http://schemas.microsoft.com/office/drawing/2014/main" id="{36C6015F-FB25-4998-A460-1EF61B538AC6}"/>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7735468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DC033F-58DB-4F66-8FCC-CE58EDB131C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59055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7BF7F4-A474-4CD4-B453-6672AAE97EE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297861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2466602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72246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7085143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hasCustomPrompt="1"/>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Any questions?</a:t>
            </a:r>
            <a:endParaRPr lang="en-GB"/>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hasCustomPrompt="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Thank you for listening</a:t>
            </a:r>
            <a:endParaRPr lang="en-GB"/>
          </a:p>
        </p:txBody>
      </p:sp>
    </p:spTree>
    <p:extLst>
      <p:ext uri="{BB962C8B-B14F-4D97-AF65-F5344CB8AC3E}">
        <p14:creationId xmlns:p14="http://schemas.microsoft.com/office/powerpoint/2010/main" val="1179581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FFE662-E56E-4D68-A8A7-C6BA71C2D11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7F538FAF-FBAB-4717-939D-EB55333CDB2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a:extLst>
              <a:ext uri="{FF2B5EF4-FFF2-40B4-BE49-F238E27FC236}">
                <a16:creationId xmlns:a16="http://schemas.microsoft.com/office/drawing/2014/main" id="{36C6015F-FB25-4998-A460-1EF61B538AC6}"/>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Tree>
    <p:extLst>
      <p:ext uri="{BB962C8B-B14F-4D97-AF65-F5344CB8AC3E}">
        <p14:creationId xmlns:p14="http://schemas.microsoft.com/office/powerpoint/2010/main" val="1617322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DC033F-58DB-4F66-8FCC-CE58EDB131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11742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7BF7F4-A474-4CD4-B453-6672AAE97E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46957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19842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49252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574849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hasCustomPrompt="1"/>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dirty="0"/>
              <a:t>Any questions?</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hasCustomPrompt="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Thank you for listening</a:t>
            </a:r>
            <a:endParaRPr lang="en-GB" dirty="0"/>
          </a:p>
        </p:txBody>
      </p:sp>
    </p:spTree>
    <p:extLst>
      <p:ext uri="{BB962C8B-B14F-4D97-AF65-F5344CB8AC3E}">
        <p14:creationId xmlns:p14="http://schemas.microsoft.com/office/powerpoint/2010/main" val="2045617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DF70E1-F210-4B44-BD24-95897918F2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itle Placeholder 1">
            <a:extLst>
              <a:ext uri="{FF2B5EF4-FFF2-40B4-BE49-F238E27FC236}">
                <a16:creationId xmlns:a16="http://schemas.microsoft.com/office/drawing/2014/main" id="{F0601A70-EEDA-46CE-9366-22330AF21399}"/>
              </a:ext>
            </a:extLst>
          </p:cNvPr>
          <p:cNvSpPr>
            <a:spLocks noGrp="1"/>
          </p:cNvSpPr>
          <p:nvPr>
            <p:ph type="title"/>
          </p:nvPr>
        </p:nvSpPr>
        <p:spPr>
          <a:xfrm>
            <a:off x="838200" y="488272"/>
            <a:ext cx="10515600" cy="1202416"/>
          </a:xfrm>
          <a:prstGeom prst="rect">
            <a:avLst/>
          </a:prstGeom>
        </p:spPr>
        <p:txBody>
          <a:bodyPr vert="horz" lIns="91440" tIns="45720" rIns="91440" bIns="4572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1055878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400" b="1" kern="1200">
          <a:solidFill>
            <a:srgbClr val="92D05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DF70E1-F210-4B44-BD24-95897918F2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itle Placeholder 1">
            <a:extLst>
              <a:ext uri="{FF2B5EF4-FFF2-40B4-BE49-F238E27FC236}">
                <a16:creationId xmlns:a16="http://schemas.microsoft.com/office/drawing/2014/main" id="{F0601A70-EEDA-46CE-9366-22330AF21399}"/>
              </a:ext>
            </a:extLst>
          </p:cNvPr>
          <p:cNvSpPr>
            <a:spLocks noGrp="1"/>
          </p:cNvSpPr>
          <p:nvPr>
            <p:ph type="title"/>
          </p:nvPr>
        </p:nvSpPr>
        <p:spPr>
          <a:xfrm>
            <a:off x="838200" y="488272"/>
            <a:ext cx="10515600" cy="1202416"/>
          </a:xfrm>
          <a:prstGeom prst="rect">
            <a:avLst/>
          </a:prstGeom>
        </p:spPr>
        <p:txBody>
          <a:bodyPr vert="horz" lIns="91440" tIns="45720" rIns="91440" bIns="4572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373965543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l" defTabSz="914400" rtl="0" eaLnBrk="1" latinLnBrk="0" hangingPunct="1">
        <a:lnSpc>
          <a:spcPct val="90000"/>
        </a:lnSpc>
        <a:spcBef>
          <a:spcPct val="0"/>
        </a:spcBef>
        <a:buNone/>
        <a:defRPr sz="4400" b="1" kern="1200">
          <a:solidFill>
            <a:srgbClr val="92D05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DF70E1-F210-4B44-BD24-95897918F2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itle Placeholder 1">
            <a:extLst>
              <a:ext uri="{FF2B5EF4-FFF2-40B4-BE49-F238E27FC236}">
                <a16:creationId xmlns:a16="http://schemas.microsoft.com/office/drawing/2014/main" id="{F0601A70-EEDA-46CE-9366-22330AF21399}"/>
              </a:ext>
            </a:extLst>
          </p:cNvPr>
          <p:cNvSpPr>
            <a:spLocks noGrp="1"/>
          </p:cNvSpPr>
          <p:nvPr>
            <p:ph type="title"/>
          </p:nvPr>
        </p:nvSpPr>
        <p:spPr>
          <a:xfrm>
            <a:off x="838200" y="488272"/>
            <a:ext cx="10515600" cy="1202416"/>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228308230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xStyles>
    <p:titleStyle>
      <a:lvl1pPr algn="l" defTabSz="914400" rtl="0" eaLnBrk="1" latinLnBrk="0" hangingPunct="1">
        <a:lnSpc>
          <a:spcPct val="90000"/>
        </a:lnSpc>
        <a:spcBef>
          <a:spcPct val="0"/>
        </a:spcBef>
        <a:buNone/>
        <a:defRPr sz="4400" b="1" kern="1200">
          <a:solidFill>
            <a:srgbClr val="92D05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5.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5.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5.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5.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5.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5.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5.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5.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5.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5.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5.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5.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5.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5.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5.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5.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5.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2272682" y="1166324"/>
            <a:ext cx="9081117" cy="2387600"/>
          </a:xfrm>
        </p:spPr>
        <p:txBody>
          <a:bodyPr/>
          <a:lstStyle/>
          <a:p>
            <a:r>
              <a:rPr lang="en-GB" dirty="0"/>
              <a:t>SEC Change Monthly Working Group Meeting – March 2022</a:t>
            </a:r>
          </a:p>
        </p:txBody>
      </p:sp>
      <p:sp>
        <p:nvSpPr>
          <p:cNvPr id="3" name="Subtitle 2">
            <a:extLst>
              <a:ext uri="{FF2B5EF4-FFF2-40B4-BE49-F238E27FC236}">
                <a16:creationId xmlns:a16="http://schemas.microsoft.com/office/drawing/2014/main" id="{DF55BDE2-31DB-4E69-940A-3A39F92C3672}"/>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844851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Next steps </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Rounded Corners 4">
            <a:extLst>
              <a:ext uri="{FF2B5EF4-FFF2-40B4-BE49-F238E27FC236}">
                <a16:creationId xmlns:a16="http://schemas.microsoft.com/office/drawing/2014/main" id="{C946738E-E763-4921-97A2-EA7EEFBCA19E}"/>
              </a:ext>
            </a:extLst>
          </p:cNvPr>
          <p:cNvSpPr/>
          <p:nvPr/>
        </p:nvSpPr>
        <p:spPr>
          <a:xfrm>
            <a:off x="3311350" y="2365696"/>
            <a:ext cx="5227679"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Request DCC Preliminary Assessment</a:t>
            </a:r>
          </a:p>
        </p:txBody>
      </p:sp>
      <p:sp>
        <p:nvSpPr>
          <p:cNvPr id="7" name="TextBox 6">
            <a:extLst>
              <a:ext uri="{FF2B5EF4-FFF2-40B4-BE49-F238E27FC236}">
                <a16:creationId xmlns:a16="http://schemas.microsoft.com/office/drawing/2014/main" id="{5690C9AD-1192-425E-94AD-07D3CF975289}"/>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1573623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dirty="0"/>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dirty="0"/>
              <a:t>Khaleda Hussain</a:t>
            </a:r>
          </a:p>
        </p:txBody>
      </p:sp>
    </p:spTree>
    <p:extLst>
      <p:ext uri="{BB962C8B-B14F-4D97-AF65-F5344CB8AC3E}">
        <p14:creationId xmlns:p14="http://schemas.microsoft.com/office/powerpoint/2010/main" val="2176372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602137" y="3429000"/>
            <a:ext cx="9829800" cy="1916723"/>
          </a:xfrm>
        </p:spPr>
        <p:txBody>
          <a:bodyPr>
            <a:normAutofit fontScale="90000"/>
          </a:bodyPr>
          <a:lstStyle/>
          <a:p>
            <a:r>
              <a:rPr lang="en-GB"/>
              <a:t>MP195 ‘Security Sub-Committee guidance on Device Assurance’</a:t>
            </a:r>
            <a:br>
              <a:rPr lang="en-GB"/>
            </a:br>
            <a:br>
              <a:rPr lang="en-GB"/>
            </a:br>
            <a:r>
              <a:rPr lang="en-GB" sz="2200"/>
              <a:t>raised by Gordon Hextall on behalf of the Security Sub-Committee</a:t>
            </a:r>
            <a:br>
              <a:rPr lang="en-GB"/>
            </a:br>
            <a:br>
              <a:rPr lang="en-GB" sz="2800"/>
            </a:br>
            <a:endParaRPr lang="en-GB" sz="2800"/>
          </a:p>
        </p:txBody>
      </p:sp>
    </p:spTree>
    <p:extLst>
      <p:ext uri="{BB962C8B-B14F-4D97-AF65-F5344CB8AC3E}">
        <p14:creationId xmlns:p14="http://schemas.microsoft.com/office/powerpoint/2010/main" val="1691505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Overview</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75206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2">
            <a:extLst>
              <a:ext uri="{FF2B5EF4-FFF2-40B4-BE49-F238E27FC236}">
                <a16:creationId xmlns:a16="http://schemas.microsoft.com/office/drawing/2014/main" id="{B4D0519F-08B0-4EA3-A569-05023167E351}"/>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MP195 ‘Security Sub-Committee guidance on Device Assurance’</a:t>
            </a:r>
          </a:p>
        </p:txBody>
      </p:sp>
    </p:spTree>
    <p:extLst>
      <p:ext uri="{BB962C8B-B14F-4D97-AF65-F5344CB8AC3E}">
        <p14:creationId xmlns:p14="http://schemas.microsoft.com/office/powerpoint/2010/main" val="2397746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480352"/>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Refinement Consultation responses</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480352"/>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REVIEW </a:t>
            </a:r>
          </a:p>
        </p:txBody>
      </p:sp>
      <p:sp>
        <p:nvSpPr>
          <p:cNvPr id="6" name="TextBox 2">
            <a:extLst>
              <a:ext uri="{FF2B5EF4-FFF2-40B4-BE49-F238E27FC236}">
                <a16:creationId xmlns:a16="http://schemas.microsoft.com/office/drawing/2014/main" id="{D6F0712B-E168-498D-A4F9-7943E3C7D7D8}"/>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MP195 ‘Security Sub-Committee guidance on Device Assurance’</a:t>
            </a:r>
          </a:p>
        </p:txBody>
      </p:sp>
    </p:spTree>
    <p:extLst>
      <p:ext uri="{BB962C8B-B14F-4D97-AF65-F5344CB8AC3E}">
        <p14:creationId xmlns:p14="http://schemas.microsoft.com/office/powerpoint/2010/main" val="2682309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a:bodyPr>
          <a:lstStyle/>
          <a:p>
            <a:r>
              <a:rPr lang="en-GB" sz="4000" b="1">
                <a:solidFill>
                  <a:srgbClr val="92D050"/>
                </a:solidFill>
              </a:rPr>
              <a:t>Refinement Consultation </a:t>
            </a:r>
            <a:r>
              <a:rPr lang="en-GB" sz="4000"/>
              <a:t>r</a:t>
            </a:r>
            <a:r>
              <a:rPr lang="en-GB" sz="4000" b="1">
                <a:solidFill>
                  <a:srgbClr val="92D050"/>
                </a:solidFill>
              </a:rPr>
              <a:t>esponses - </a:t>
            </a:r>
            <a:r>
              <a:rPr lang="en-GB" sz="4000"/>
              <a:t>Solution</a:t>
            </a:r>
          </a:p>
        </p:txBody>
      </p:sp>
      <p:graphicFrame>
        <p:nvGraphicFramePr>
          <p:cNvPr id="10" name="Diagram 9">
            <a:extLst>
              <a:ext uri="{FF2B5EF4-FFF2-40B4-BE49-F238E27FC236}">
                <a16:creationId xmlns:a16="http://schemas.microsoft.com/office/drawing/2014/main" id="{05B3F126-87EB-4DAB-83CC-F4F18B36EB42}"/>
              </a:ext>
            </a:extLst>
          </p:cNvPr>
          <p:cNvGraphicFramePr/>
          <p:nvPr/>
        </p:nvGraphicFramePr>
        <p:xfrm>
          <a:off x="1062789" y="1917233"/>
          <a:ext cx="10066421" cy="3569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00920371-F2B9-4699-A96D-25316EDFB342}"/>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MP195 ‘Security Sub-Committee guidance on Device Assurance’</a:t>
            </a:r>
          </a:p>
        </p:txBody>
      </p:sp>
    </p:spTree>
    <p:extLst>
      <p:ext uri="{BB962C8B-B14F-4D97-AF65-F5344CB8AC3E}">
        <p14:creationId xmlns:p14="http://schemas.microsoft.com/office/powerpoint/2010/main" val="3480176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fontScale="90000"/>
          </a:bodyPr>
          <a:lstStyle/>
          <a:p>
            <a:r>
              <a:rPr lang="en-GB" sz="4000" b="1">
                <a:solidFill>
                  <a:srgbClr val="92D050"/>
                </a:solidFill>
              </a:rPr>
              <a:t>Refinement Consultation</a:t>
            </a:r>
            <a:r>
              <a:rPr lang="en-GB" sz="4000"/>
              <a:t> responses – Impact</a:t>
            </a:r>
            <a:br>
              <a:rPr lang="en-GB" sz="4000"/>
            </a:br>
            <a:r>
              <a:rPr lang="en-GB" sz="4000"/>
              <a:t>assessment</a:t>
            </a:r>
          </a:p>
        </p:txBody>
      </p:sp>
      <p:graphicFrame>
        <p:nvGraphicFramePr>
          <p:cNvPr id="10" name="Diagram 9">
            <a:extLst>
              <a:ext uri="{FF2B5EF4-FFF2-40B4-BE49-F238E27FC236}">
                <a16:creationId xmlns:a16="http://schemas.microsoft.com/office/drawing/2014/main" id="{05B3F126-87EB-4DAB-83CC-F4F18B36EB42}"/>
              </a:ext>
            </a:extLst>
          </p:cNvPr>
          <p:cNvGraphicFramePr/>
          <p:nvPr/>
        </p:nvGraphicFramePr>
        <p:xfrm>
          <a:off x="1062789" y="1917233"/>
          <a:ext cx="10066421" cy="3569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4303C9D4-939B-44A6-94F1-A14D3A131D6E}"/>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MP195 ‘Security Sub-Committee guidance on Device Assurance’</a:t>
            </a:r>
          </a:p>
        </p:txBody>
      </p:sp>
    </p:spTree>
    <p:extLst>
      <p:ext uri="{BB962C8B-B14F-4D97-AF65-F5344CB8AC3E}">
        <p14:creationId xmlns:p14="http://schemas.microsoft.com/office/powerpoint/2010/main" val="882278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fontScale="90000"/>
          </a:bodyPr>
          <a:lstStyle/>
          <a:p>
            <a:r>
              <a:rPr lang="en-GB" sz="4000" b="1">
                <a:solidFill>
                  <a:srgbClr val="92D050"/>
                </a:solidFill>
              </a:rPr>
              <a:t>Refinement Consultation</a:t>
            </a:r>
            <a:r>
              <a:rPr lang="en-GB" sz="4000"/>
              <a:t> responses – Case for </a:t>
            </a:r>
            <a:br>
              <a:rPr lang="en-GB" sz="4000"/>
            </a:br>
            <a:r>
              <a:rPr lang="en-GB" sz="4000"/>
              <a:t>Change</a:t>
            </a:r>
          </a:p>
        </p:txBody>
      </p:sp>
      <p:graphicFrame>
        <p:nvGraphicFramePr>
          <p:cNvPr id="10" name="Diagram 9">
            <a:extLst>
              <a:ext uri="{FF2B5EF4-FFF2-40B4-BE49-F238E27FC236}">
                <a16:creationId xmlns:a16="http://schemas.microsoft.com/office/drawing/2014/main" id="{05B3F126-87EB-4DAB-83CC-F4F18B36EB42}"/>
              </a:ext>
            </a:extLst>
          </p:cNvPr>
          <p:cNvGraphicFramePr/>
          <p:nvPr/>
        </p:nvGraphicFramePr>
        <p:xfrm>
          <a:off x="1062789" y="1917233"/>
          <a:ext cx="10066421" cy="3569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F0BA283C-DEBD-4A87-A59A-1A552748C23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MP195 ‘Security Sub-Committee guidance on Device Assurance’</a:t>
            </a:r>
          </a:p>
        </p:txBody>
      </p:sp>
    </p:spTree>
    <p:extLst>
      <p:ext uri="{BB962C8B-B14F-4D97-AF65-F5344CB8AC3E}">
        <p14:creationId xmlns:p14="http://schemas.microsoft.com/office/powerpoint/2010/main" val="280304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a:t>Next steps</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338389"/>
          <a:ext cx="10515600" cy="2646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2">
            <a:extLst>
              <a:ext uri="{FF2B5EF4-FFF2-40B4-BE49-F238E27FC236}">
                <a16:creationId xmlns:a16="http://schemas.microsoft.com/office/drawing/2014/main" id="{0129AE17-1536-4B6F-8305-A11A5B8C865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MP195 ‘Security Sub-Committee guidance on Device Assurance’</a:t>
            </a:r>
          </a:p>
        </p:txBody>
      </p:sp>
    </p:spTree>
    <p:extLst>
      <p:ext uri="{BB962C8B-B14F-4D97-AF65-F5344CB8AC3E}">
        <p14:creationId xmlns:p14="http://schemas.microsoft.com/office/powerpoint/2010/main" val="3896597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a:t>Kev Duddy</a:t>
            </a:r>
          </a:p>
        </p:txBody>
      </p:sp>
    </p:spTree>
    <p:extLst>
      <p:ext uri="{BB962C8B-B14F-4D97-AF65-F5344CB8AC3E}">
        <p14:creationId xmlns:p14="http://schemas.microsoft.com/office/powerpoint/2010/main" val="2581163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F0C6A-A98B-430F-BF5C-F0FA967AB4FB}"/>
              </a:ext>
            </a:extLst>
          </p:cNvPr>
          <p:cNvSpPr>
            <a:spLocks noGrp="1"/>
          </p:cNvSpPr>
          <p:nvPr>
            <p:ph type="ctrTitle"/>
          </p:nvPr>
        </p:nvSpPr>
        <p:spPr/>
        <p:txBody>
          <a:bodyPr/>
          <a:lstStyle/>
          <a:p>
            <a:r>
              <a:rPr lang="en-GB" dirty="0"/>
              <a:t>Competition Act Compliance</a:t>
            </a:r>
          </a:p>
        </p:txBody>
      </p:sp>
      <p:sp>
        <p:nvSpPr>
          <p:cNvPr id="3" name="Subtitle 2">
            <a:extLst>
              <a:ext uri="{FF2B5EF4-FFF2-40B4-BE49-F238E27FC236}">
                <a16:creationId xmlns:a16="http://schemas.microsoft.com/office/drawing/2014/main" id="{811B6BD7-EBC9-4556-B32A-7CA3C174BFF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29224875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561401" y="3281524"/>
            <a:ext cx="9829800" cy="1916723"/>
          </a:xfrm>
        </p:spPr>
        <p:txBody>
          <a:bodyPr>
            <a:normAutofit fontScale="90000"/>
          </a:bodyPr>
          <a:lstStyle/>
          <a:p>
            <a:r>
              <a:rPr lang="en-GB"/>
              <a:t>MP193 ‘Incorporation of Category 3 Issue Resolution Proposals into the SEC – Batch 6’</a:t>
            </a:r>
            <a:br>
              <a:rPr lang="en-GB"/>
            </a:br>
            <a:br>
              <a:rPr lang="en-GB"/>
            </a:br>
            <a:r>
              <a:rPr lang="en-GB" sz="2200"/>
              <a:t>raised by Terry Jefferson from the Energy and Utilities Alliance (EUA)</a:t>
            </a:r>
            <a:br>
              <a:rPr lang="en-GB"/>
            </a:br>
            <a:br>
              <a:rPr lang="en-GB" sz="2800"/>
            </a:br>
            <a:endParaRPr lang="en-GB" sz="2800"/>
          </a:p>
        </p:txBody>
      </p:sp>
    </p:spTree>
    <p:extLst>
      <p:ext uri="{BB962C8B-B14F-4D97-AF65-F5344CB8AC3E}">
        <p14:creationId xmlns:p14="http://schemas.microsoft.com/office/powerpoint/2010/main" val="1313766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933962" y="3324829"/>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next steps</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207907" y="3324829"/>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AGREE </a:t>
            </a:r>
          </a:p>
        </p:txBody>
      </p:sp>
      <p:sp>
        <p:nvSpPr>
          <p:cNvPr id="8" name="TextBox 2">
            <a:extLst>
              <a:ext uri="{FF2B5EF4-FFF2-40B4-BE49-F238E27FC236}">
                <a16:creationId xmlns:a16="http://schemas.microsoft.com/office/drawing/2014/main" id="{3EBA07D5-8C2D-4F56-92AE-60023F0DA3C6}"/>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958285B8-6483-4B9F-8CFE-A827D323D7DA}"/>
              </a:ext>
            </a:extLst>
          </p:cNvPr>
          <p:cNvSpPr/>
          <p:nvPr/>
        </p:nvSpPr>
        <p:spPr>
          <a:xfrm>
            <a:off x="3933962" y="2535165"/>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issue is clear and defined</a:t>
            </a:r>
          </a:p>
        </p:txBody>
      </p:sp>
      <p:sp>
        <p:nvSpPr>
          <p:cNvPr id="11" name="Rectangle: Rounded Corners 10">
            <a:extLst>
              <a:ext uri="{FF2B5EF4-FFF2-40B4-BE49-F238E27FC236}">
                <a16:creationId xmlns:a16="http://schemas.microsoft.com/office/drawing/2014/main" id="{45A65421-67C5-4870-83EF-653B37C9AA17}"/>
              </a:ext>
            </a:extLst>
          </p:cNvPr>
          <p:cNvSpPr/>
          <p:nvPr/>
        </p:nvSpPr>
        <p:spPr>
          <a:xfrm>
            <a:off x="2207907" y="2535165"/>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AGREE </a:t>
            </a:r>
          </a:p>
        </p:txBody>
      </p:sp>
    </p:spTree>
    <p:extLst>
      <p:ext uri="{BB962C8B-B14F-4D97-AF65-F5344CB8AC3E}">
        <p14:creationId xmlns:p14="http://schemas.microsoft.com/office/powerpoint/2010/main" val="324716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GSME impacting IRPs</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778465"/>
          <a:ext cx="10515600" cy="4479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BD7AB2E4-6DC1-4251-8D28-8EAD66876CDC}"/>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5603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ESME impacting IRPs</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568740"/>
          <a:ext cx="10515600" cy="47481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ECBC9E7E-4C6E-45CD-9C01-BC86CE2D76DB}"/>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7847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Non-Device impacting IRPs</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1059809" y="2080470"/>
          <a:ext cx="9734725" cy="25083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ECBC9E7E-4C6E-45CD-9C01-BC86CE2D76DB}"/>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2090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normAutofit fontScale="90000"/>
          </a:bodyPr>
          <a:lstStyle/>
          <a:p>
            <a:r>
              <a:rPr lang="en-GB"/>
              <a:t>CRP630 - Provision for additional HAN data</a:t>
            </a:r>
            <a:br>
              <a:rPr lang="en-GB"/>
            </a:br>
            <a:r>
              <a:rPr lang="en-GB"/>
              <a:t>items for APC</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451295"/>
          <a:ext cx="10515600" cy="4652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BD7AB2E4-6DC1-4251-8D28-8EAD66876CDC}"/>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8967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Implementation</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75206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61601B51-F3D3-4C10-AD68-74CD2673C8CF}"/>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0887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Case for Change</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75206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824416CE-C558-4AB0-9256-EA8F4F1DB818}"/>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4921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a:bodyPr>
          <a:lstStyle/>
          <a:p>
            <a:r>
              <a:rPr lang="en-GB" sz="4000" b="1">
                <a:solidFill>
                  <a:srgbClr val="92D050"/>
                </a:solidFill>
              </a:rPr>
              <a:t>Questions for the Working Group</a:t>
            </a:r>
            <a:endParaRPr lang="en-GB" sz="4000"/>
          </a:p>
        </p:txBody>
      </p:sp>
      <p:graphicFrame>
        <p:nvGraphicFramePr>
          <p:cNvPr id="10" name="Diagram 9">
            <a:extLst>
              <a:ext uri="{FF2B5EF4-FFF2-40B4-BE49-F238E27FC236}">
                <a16:creationId xmlns:a16="http://schemas.microsoft.com/office/drawing/2014/main" id="{05B3F126-87EB-4DAB-83CC-F4F18B36EB42}"/>
              </a:ext>
            </a:extLst>
          </p:cNvPr>
          <p:cNvGraphicFramePr/>
          <p:nvPr/>
        </p:nvGraphicFramePr>
        <p:xfrm>
          <a:off x="1062789" y="1917233"/>
          <a:ext cx="10066421" cy="3569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2">
            <a:extLst>
              <a:ext uri="{FF2B5EF4-FFF2-40B4-BE49-F238E27FC236}">
                <a16:creationId xmlns:a16="http://schemas.microsoft.com/office/drawing/2014/main" id="{61192ECB-E384-4520-8FF2-CC1E190D31FE}"/>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66766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a:t>Next steps</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338388"/>
          <a:ext cx="10515600" cy="35171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CACD2980-520B-4498-8845-10FF2349A181}"/>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5674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99673" y="2749608"/>
            <a:ext cx="11496581" cy="1916723"/>
          </a:xfrm>
        </p:spPr>
        <p:txBody>
          <a:bodyPr>
            <a:normAutofit fontScale="90000"/>
          </a:bodyPr>
          <a:lstStyle/>
          <a:p>
            <a:r>
              <a:rPr lang="en-GB" dirty="0"/>
              <a:t>SECMP0010 ‘Introduction of triage arrangements for Communications Hub’</a:t>
            </a:r>
            <a:br>
              <a:rPr lang="en-GB" dirty="0"/>
            </a:br>
            <a:br>
              <a:rPr lang="en-GB" dirty="0"/>
            </a:br>
            <a:r>
              <a:rPr lang="en-GB" sz="2800" dirty="0"/>
              <a:t>raised by Emma Johnson from British Gas</a:t>
            </a:r>
          </a:p>
        </p:txBody>
      </p:sp>
    </p:spTree>
    <p:extLst>
      <p:ext uri="{BB962C8B-B14F-4D97-AF65-F5344CB8AC3E}">
        <p14:creationId xmlns:p14="http://schemas.microsoft.com/office/powerpoint/2010/main" val="5935600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a:t>Kev Duddy</a:t>
            </a:r>
          </a:p>
        </p:txBody>
      </p:sp>
    </p:spTree>
    <p:extLst>
      <p:ext uri="{BB962C8B-B14F-4D97-AF65-F5344CB8AC3E}">
        <p14:creationId xmlns:p14="http://schemas.microsoft.com/office/powerpoint/2010/main" val="5665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85900" y="2725615"/>
            <a:ext cx="9829800" cy="1916723"/>
          </a:xfrm>
        </p:spPr>
        <p:txBody>
          <a:bodyPr>
            <a:normAutofit fontScale="90000"/>
          </a:bodyPr>
          <a:lstStyle/>
          <a:p>
            <a:r>
              <a:rPr lang="en-GB" dirty="0"/>
              <a:t>MP181 ‘Meter Asset Provider access to asset related data held by the DCC’</a:t>
            </a:r>
            <a:br>
              <a:rPr lang="en-GB" dirty="0"/>
            </a:br>
            <a:br>
              <a:rPr lang="en-GB" dirty="0"/>
            </a:br>
            <a:r>
              <a:rPr lang="en-GB" sz="2800" dirty="0"/>
              <a:t>raised by Lynne Hargrave of Calvin Capital</a:t>
            </a:r>
          </a:p>
        </p:txBody>
      </p:sp>
    </p:spTree>
    <p:extLst>
      <p:ext uri="{BB962C8B-B14F-4D97-AF65-F5344CB8AC3E}">
        <p14:creationId xmlns:p14="http://schemas.microsoft.com/office/powerpoint/2010/main" val="34605853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3" name="Rectangle: Rounded Corners 2">
            <a:extLst>
              <a:ext uri="{FF2B5EF4-FFF2-40B4-BE49-F238E27FC236}">
                <a16:creationId xmlns:a16="http://schemas.microsoft.com/office/drawing/2014/main" id="{67034512-8C1A-4507-BB81-B5D8850D3A8E}"/>
              </a:ext>
            </a:extLst>
          </p:cNvPr>
          <p:cNvSpPr/>
          <p:nvPr/>
        </p:nvSpPr>
        <p:spPr>
          <a:xfrm>
            <a:off x="3912206" y="2486345"/>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Proposed Solution</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912204" y="3182419"/>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DCC Preliminary Assessment</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86148" y="3182419"/>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REVIEW</a:t>
            </a:r>
          </a:p>
        </p:txBody>
      </p:sp>
      <p:sp>
        <p:nvSpPr>
          <p:cNvPr id="11" name="Rectangle: Rounded Corners 10">
            <a:extLst>
              <a:ext uri="{FF2B5EF4-FFF2-40B4-BE49-F238E27FC236}">
                <a16:creationId xmlns:a16="http://schemas.microsoft.com/office/drawing/2014/main" id="{762D5FEA-5ED6-4642-B9F8-81152B12E8B2}"/>
              </a:ext>
            </a:extLst>
          </p:cNvPr>
          <p:cNvSpPr/>
          <p:nvPr/>
        </p:nvSpPr>
        <p:spPr>
          <a:xfrm>
            <a:off x="2186148" y="2480352"/>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AGREE</a:t>
            </a:r>
          </a:p>
        </p:txBody>
      </p:sp>
      <p:sp>
        <p:nvSpPr>
          <p:cNvPr id="14" name="Rectangle: Rounded Corners 13">
            <a:extLst>
              <a:ext uri="{FF2B5EF4-FFF2-40B4-BE49-F238E27FC236}">
                <a16:creationId xmlns:a16="http://schemas.microsoft.com/office/drawing/2014/main" id="{3E34C783-F092-4E9A-BE4F-ED8ACD28E02C}"/>
              </a:ext>
            </a:extLst>
          </p:cNvPr>
          <p:cNvSpPr/>
          <p:nvPr/>
        </p:nvSpPr>
        <p:spPr>
          <a:xfrm>
            <a:off x="3912204" y="3890479"/>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MP181 next steps</a:t>
            </a:r>
          </a:p>
        </p:txBody>
      </p:sp>
      <p:sp>
        <p:nvSpPr>
          <p:cNvPr id="15" name="Rectangle: Rounded Corners 14">
            <a:extLst>
              <a:ext uri="{FF2B5EF4-FFF2-40B4-BE49-F238E27FC236}">
                <a16:creationId xmlns:a16="http://schemas.microsoft.com/office/drawing/2014/main" id="{AFB2F7EF-1E3A-4575-AC9F-2F66D21C4EF6}"/>
              </a:ext>
            </a:extLst>
          </p:cNvPr>
          <p:cNvSpPr/>
          <p:nvPr/>
        </p:nvSpPr>
        <p:spPr>
          <a:xfrm>
            <a:off x="2186148" y="3890479"/>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AGREE</a:t>
            </a:r>
          </a:p>
        </p:txBody>
      </p:sp>
      <p:sp>
        <p:nvSpPr>
          <p:cNvPr id="22" name="Rectangle: Rounded Corners 21">
            <a:extLst>
              <a:ext uri="{FF2B5EF4-FFF2-40B4-BE49-F238E27FC236}">
                <a16:creationId xmlns:a16="http://schemas.microsoft.com/office/drawing/2014/main" id="{2BBE7350-AF9A-48D8-B335-97A96EC60E0E}"/>
              </a:ext>
            </a:extLst>
          </p:cNvPr>
          <p:cNvSpPr/>
          <p:nvPr/>
        </p:nvSpPr>
        <p:spPr>
          <a:xfrm>
            <a:off x="3912204" y="1823439"/>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issue</a:t>
            </a:r>
          </a:p>
        </p:txBody>
      </p:sp>
      <p:sp>
        <p:nvSpPr>
          <p:cNvPr id="23" name="Rectangle: Rounded Corners 22">
            <a:extLst>
              <a:ext uri="{FF2B5EF4-FFF2-40B4-BE49-F238E27FC236}">
                <a16:creationId xmlns:a16="http://schemas.microsoft.com/office/drawing/2014/main" id="{89F52440-2012-483C-B638-77470213F70C}"/>
              </a:ext>
            </a:extLst>
          </p:cNvPr>
          <p:cNvSpPr/>
          <p:nvPr/>
        </p:nvSpPr>
        <p:spPr>
          <a:xfrm>
            <a:off x="2186146" y="1817446"/>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NOTE</a:t>
            </a:r>
          </a:p>
        </p:txBody>
      </p:sp>
      <p:sp>
        <p:nvSpPr>
          <p:cNvPr id="12" name="TextBox 2">
            <a:extLst>
              <a:ext uri="{FF2B5EF4-FFF2-40B4-BE49-F238E27FC236}">
                <a16:creationId xmlns:a16="http://schemas.microsoft.com/office/drawing/2014/main" id="{B4499793-E9A5-403B-84EA-8B7F650E8E89}"/>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Tree>
    <p:extLst>
      <p:ext uri="{BB962C8B-B14F-4D97-AF65-F5344CB8AC3E}">
        <p14:creationId xmlns:p14="http://schemas.microsoft.com/office/powerpoint/2010/main" val="40541146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What is the issue?</a:t>
            </a:r>
          </a:p>
        </p:txBody>
      </p:sp>
      <p:sp>
        <p:nvSpPr>
          <p:cNvPr id="3" name="Rectangle: Rounded Corners 2">
            <a:extLst>
              <a:ext uri="{FF2B5EF4-FFF2-40B4-BE49-F238E27FC236}">
                <a16:creationId xmlns:a16="http://schemas.microsoft.com/office/drawing/2014/main" id="{67034512-8C1A-4507-BB81-B5D8850D3A8E}"/>
              </a:ext>
            </a:extLst>
          </p:cNvPr>
          <p:cNvSpPr/>
          <p:nvPr/>
        </p:nvSpPr>
        <p:spPr>
          <a:xfrm>
            <a:off x="1783424" y="1775225"/>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MAPs and meter Manufacturers wish to access smart asset-related data held by the DCC:</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1783423" y="2663767"/>
            <a:ext cx="8474359" cy="2463037"/>
          </a:xfrm>
          <a:prstGeom prst="roundRect">
            <a:avLst>
              <a:gd name="adj" fmla="val 4705"/>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Global Unique Identifier (GUID)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Device type, Manufacturer and model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Device firmware version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Device status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CSP region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Supplier ID*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Communications Hub make, model and firmware version**</a:t>
            </a:r>
          </a:p>
        </p:txBody>
      </p:sp>
      <p:sp>
        <p:nvSpPr>
          <p:cNvPr id="9" name="TextBox 2">
            <a:extLst>
              <a:ext uri="{FF2B5EF4-FFF2-40B4-BE49-F238E27FC236}">
                <a16:creationId xmlns:a16="http://schemas.microsoft.com/office/drawing/2014/main" id="{63536CBB-232C-48CF-9A91-A0E39D6D0FB8}"/>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
        <p:nvSpPr>
          <p:cNvPr id="10" name="Rectangle: Rounded Corners 9">
            <a:extLst>
              <a:ext uri="{FF2B5EF4-FFF2-40B4-BE49-F238E27FC236}">
                <a16:creationId xmlns:a16="http://schemas.microsoft.com/office/drawing/2014/main" id="{AB3C5841-70E9-4A33-AA97-46FE0DCC2418}"/>
              </a:ext>
            </a:extLst>
          </p:cNvPr>
          <p:cNvSpPr/>
          <p:nvPr/>
        </p:nvSpPr>
        <p:spPr>
          <a:xfrm>
            <a:off x="1783423" y="5201484"/>
            <a:ext cx="8474359"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*this has been added following the request of meter Manufacturers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**this has been added following the request of the EUA</a:t>
            </a:r>
          </a:p>
        </p:txBody>
      </p:sp>
    </p:spTree>
    <p:extLst>
      <p:ext uri="{BB962C8B-B14F-4D97-AF65-F5344CB8AC3E}">
        <p14:creationId xmlns:p14="http://schemas.microsoft.com/office/powerpoint/2010/main" val="2467565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What is the issue? (continued)</a:t>
            </a:r>
          </a:p>
        </p:txBody>
      </p:sp>
      <p:sp>
        <p:nvSpPr>
          <p:cNvPr id="3" name="Rectangle: Rounded Corners 2">
            <a:extLst>
              <a:ext uri="{FF2B5EF4-FFF2-40B4-BE49-F238E27FC236}">
                <a16:creationId xmlns:a16="http://schemas.microsoft.com/office/drawing/2014/main" id="{67034512-8C1A-4507-BB81-B5D8850D3A8E}"/>
              </a:ext>
            </a:extLst>
          </p:cNvPr>
          <p:cNvSpPr/>
          <p:nvPr/>
        </p:nvSpPr>
        <p:spPr>
          <a:xfrm>
            <a:off x="1783424" y="1775225"/>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This data is held within the DCC Systems</a:t>
            </a:r>
          </a:p>
        </p:txBody>
      </p:sp>
      <p:sp>
        <p:nvSpPr>
          <p:cNvPr id="9" name="TextBox 2">
            <a:extLst>
              <a:ext uri="{FF2B5EF4-FFF2-40B4-BE49-F238E27FC236}">
                <a16:creationId xmlns:a16="http://schemas.microsoft.com/office/drawing/2014/main" id="{63536CBB-232C-48CF-9A91-A0E39D6D0FB8}"/>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
        <p:nvSpPr>
          <p:cNvPr id="11" name="Rectangle: Rounded Corners 10">
            <a:extLst>
              <a:ext uri="{FF2B5EF4-FFF2-40B4-BE49-F238E27FC236}">
                <a16:creationId xmlns:a16="http://schemas.microsoft.com/office/drawing/2014/main" id="{05097107-6459-41F0-9A1D-109C289A25C4}"/>
              </a:ext>
            </a:extLst>
          </p:cNvPr>
          <p:cNvSpPr/>
          <p:nvPr/>
        </p:nvSpPr>
        <p:spPr>
          <a:xfrm>
            <a:off x="1783424" y="2771298"/>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This data was initially thought to be confidential </a:t>
            </a:r>
          </a:p>
        </p:txBody>
      </p:sp>
      <p:sp>
        <p:nvSpPr>
          <p:cNvPr id="12" name="Rectangle: Rounded Corners 11">
            <a:extLst>
              <a:ext uri="{FF2B5EF4-FFF2-40B4-BE49-F238E27FC236}">
                <a16:creationId xmlns:a16="http://schemas.microsoft.com/office/drawing/2014/main" id="{125C7987-73E3-4047-99EF-D4C0B49C69F7}"/>
              </a:ext>
            </a:extLst>
          </p:cNvPr>
          <p:cNvSpPr/>
          <p:nvPr/>
        </p:nvSpPr>
        <p:spPr>
          <a:xfrm>
            <a:off x="1783424" y="3767371"/>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Not the case if DCC is providing a service and carrying out ‘permitted business’</a:t>
            </a:r>
          </a:p>
        </p:txBody>
      </p:sp>
      <p:sp>
        <p:nvSpPr>
          <p:cNvPr id="7" name="Rectangle: Rounded Corners 6">
            <a:extLst>
              <a:ext uri="{FF2B5EF4-FFF2-40B4-BE49-F238E27FC236}">
                <a16:creationId xmlns:a16="http://schemas.microsoft.com/office/drawing/2014/main" id="{804A3003-5464-4C7F-B37E-494A7EB663F3}"/>
              </a:ext>
            </a:extLst>
          </p:cNvPr>
          <p:cNvSpPr/>
          <p:nvPr/>
        </p:nvSpPr>
        <p:spPr>
          <a:xfrm>
            <a:off x="1783424" y="4763444"/>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MP181 asks that the SEC is amended to enable DCC to provide this service as an Explicit Charge within SEC Section K</a:t>
            </a:r>
          </a:p>
        </p:txBody>
      </p:sp>
    </p:spTree>
    <p:extLst>
      <p:ext uri="{BB962C8B-B14F-4D97-AF65-F5344CB8AC3E}">
        <p14:creationId xmlns:p14="http://schemas.microsoft.com/office/powerpoint/2010/main" val="31092865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Business benefit</a:t>
            </a:r>
          </a:p>
        </p:txBody>
      </p:sp>
      <p:sp>
        <p:nvSpPr>
          <p:cNvPr id="3" name="Rectangle: Rounded Corners 2">
            <a:extLst>
              <a:ext uri="{FF2B5EF4-FFF2-40B4-BE49-F238E27FC236}">
                <a16:creationId xmlns:a16="http://schemas.microsoft.com/office/drawing/2014/main" id="{67034512-8C1A-4507-BB81-B5D8850D3A8E}"/>
              </a:ext>
            </a:extLst>
          </p:cNvPr>
          <p:cNvSpPr/>
          <p:nvPr/>
        </p:nvSpPr>
        <p:spPr>
          <a:xfrm>
            <a:off x="1783424" y="2769524"/>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GB" sz="1800" b="0" i="0" u="none" strike="noStrike" kern="1200" cap="none" spc="0" normalizeH="0" baseline="0" noProof="0" dirty="0" err="1">
                <a:ln>
                  <a:noFill/>
                </a:ln>
                <a:solidFill>
                  <a:prstClr val="white"/>
                </a:solidFill>
                <a:effectLst/>
                <a:uLnTx/>
                <a:uFillTx/>
                <a:latin typeface="Calibri" panose="020F0502020204030204"/>
                <a:ea typeface="+mn-ea"/>
                <a:cs typeface="+mn-cs"/>
              </a:rPr>
              <a:t>rovide</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insight into the success of meter updates</a:t>
            </a:r>
          </a:p>
        </p:txBody>
      </p:sp>
      <p:sp>
        <p:nvSpPr>
          <p:cNvPr id="9" name="TextBox 2">
            <a:extLst>
              <a:ext uri="{FF2B5EF4-FFF2-40B4-BE49-F238E27FC236}">
                <a16:creationId xmlns:a16="http://schemas.microsoft.com/office/drawing/2014/main" id="{63536CBB-232C-48CF-9A91-A0E39D6D0FB8}"/>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
        <p:nvSpPr>
          <p:cNvPr id="8" name="Rectangle: Rounded Corners 7">
            <a:extLst>
              <a:ext uri="{FF2B5EF4-FFF2-40B4-BE49-F238E27FC236}">
                <a16:creationId xmlns:a16="http://schemas.microsoft.com/office/drawing/2014/main" id="{F642B903-DBDA-4B8C-A2BA-1D162152B2EA}"/>
              </a:ext>
            </a:extLst>
          </p:cNvPr>
          <p:cNvSpPr/>
          <p:nvPr/>
        </p:nvSpPr>
        <p:spPr>
          <a:xfrm>
            <a:off x="1783424" y="1773451"/>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Access to this data will facilitate enhanced portfolio management</a:t>
            </a:r>
          </a:p>
        </p:txBody>
      </p:sp>
      <p:sp>
        <p:nvSpPr>
          <p:cNvPr id="11" name="Rectangle: Rounded Corners 10">
            <a:extLst>
              <a:ext uri="{FF2B5EF4-FFF2-40B4-BE49-F238E27FC236}">
                <a16:creationId xmlns:a16="http://schemas.microsoft.com/office/drawing/2014/main" id="{05097107-6459-41F0-9A1D-109C289A25C4}"/>
              </a:ext>
            </a:extLst>
          </p:cNvPr>
          <p:cNvSpPr/>
          <p:nvPr/>
        </p:nvSpPr>
        <p:spPr>
          <a:xfrm>
            <a:off x="1783424" y="3765597"/>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GB" sz="1800" b="0" i="0" u="none" strike="noStrike" kern="1200" cap="none" spc="0" normalizeH="0" baseline="0" noProof="0" dirty="0" err="1">
                <a:ln>
                  <a:noFill/>
                </a:ln>
                <a:solidFill>
                  <a:prstClr val="white"/>
                </a:solidFill>
                <a:effectLst/>
                <a:uLnTx/>
                <a:uFillTx/>
                <a:latin typeface="Calibri" panose="020F0502020204030204"/>
                <a:ea typeface="+mn-ea"/>
                <a:cs typeface="+mn-cs"/>
              </a:rPr>
              <a:t>llow</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Manufacturers to better understand the scale of the issue of out-of-date meters and firmware versions</a:t>
            </a:r>
          </a:p>
        </p:txBody>
      </p:sp>
      <p:sp>
        <p:nvSpPr>
          <p:cNvPr id="12" name="Rectangle: Rounded Corners 11">
            <a:extLst>
              <a:ext uri="{FF2B5EF4-FFF2-40B4-BE49-F238E27FC236}">
                <a16:creationId xmlns:a16="http://schemas.microsoft.com/office/drawing/2014/main" id="{125C7987-73E3-4047-99EF-D4C0B49C69F7}"/>
              </a:ext>
            </a:extLst>
          </p:cNvPr>
          <p:cNvSpPr/>
          <p:nvPr/>
        </p:nvSpPr>
        <p:spPr>
          <a:xfrm>
            <a:off x="1783424" y="4761670"/>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Manufacturers will be able to provide support to Suppliers with below optimum Device / firmware versions</a:t>
            </a:r>
          </a:p>
        </p:txBody>
      </p:sp>
    </p:spTree>
    <p:extLst>
      <p:ext uri="{BB962C8B-B14F-4D97-AF65-F5344CB8AC3E}">
        <p14:creationId xmlns:p14="http://schemas.microsoft.com/office/powerpoint/2010/main" val="12310842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Proposed Solution</a:t>
            </a:r>
          </a:p>
        </p:txBody>
      </p:sp>
      <p:sp>
        <p:nvSpPr>
          <p:cNvPr id="3" name="Rectangle: Rounded Corners 2">
            <a:extLst>
              <a:ext uri="{FF2B5EF4-FFF2-40B4-BE49-F238E27FC236}">
                <a16:creationId xmlns:a16="http://schemas.microsoft.com/office/drawing/2014/main" id="{67034512-8C1A-4507-BB81-B5D8850D3A8E}"/>
              </a:ext>
            </a:extLst>
          </p:cNvPr>
          <p:cNvSpPr/>
          <p:nvPr/>
        </p:nvSpPr>
        <p:spPr>
          <a:xfrm>
            <a:off x="1783424" y="1775225"/>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DCC to provide a ‘paid for’ service for MAPs and Manufacturers to use</a:t>
            </a:r>
          </a:p>
        </p:txBody>
      </p:sp>
      <p:sp>
        <p:nvSpPr>
          <p:cNvPr id="9" name="TextBox 2">
            <a:extLst>
              <a:ext uri="{FF2B5EF4-FFF2-40B4-BE49-F238E27FC236}">
                <a16:creationId xmlns:a16="http://schemas.microsoft.com/office/drawing/2014/main" id="{63536CBB-232C-48CF-9A91-A0E39D6D0FB8}"/>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
        <p:nvSpPr>
          <p:cNvPr id="8" name="Rectangle: Rounded Corners 7">
            <a:extLst>
              <a:ext uri="{FF2B5EF4-FFF2-40B4-BE49-F238E27FC236}">
                <a16:creationId xmlns:a16="http://schemas.microsoft.com/office/drawing/2014/main" id="{F642B903-DBDA-4B8C-A2BA-1D162152B2EA}"/>
              </a:ext>
            </a:extLst>
          </p:cNvPr>
          <p:cNvSpPr/>
          <p:nvPr/>
        </p:nvSpPr>
        <p:spPr>
          <a:xfrm>
            <a:off x="1783424" y="5156473"/>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DCC are to provide the dataset to the relevant MAP or Manufacturer with notification</a:t>
            </a:r>
          </a:p>
        </p:txBody>
      </p:sp>
      <p:sp>
        <p:nvSpPr>
          <p:cNvPr id="11" name="Rectangle: Rounded Corners 10">
            <a:extLst>
              <a:ext uri="{FF2B5EF4-FFF2-40B4-BE49-F238E27FC236}">
                <a16:creationId xmlns:a16="http://schemas.microsoft.com/office/drawing/2014/main" id="{05097107-6459-41F0-9A1D-109C289A25C4}"/>
              </a:ext>
            </a:extLst>
          </p:cNvPr>
          <p:cNvSpPr/>
          <p:nvPr/>
        </p:nvSpPr>
        <p:spPr>
          <a:xfrm>
            <a:off x="1783424" y="3465849"/>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MAPs will be requested to provide proof that they are the owner of the asset(s) via SharePoint (GUID list)</a:t>
            </a:r>
          </a:p>
        </p:txBody>
      </p:sp>
      <p:sp>
        <p:nvSpPr>
          <p:cNvPr id="12" name="Rectangle: Rounded Corners 11">
            <a:extLst>
              <a:ext uri="{FF2B5EF4-FFF2-40B4-BE49-F238E27FC236}">
                <a16:creationId xmlns:a16="http://schemas.microsoft.com/office/drawing/2014/main" id="{125C7987-73E3-4047-99EF-D4C0B49C69F7}"/>
              </a:ext>
            </a:extLst>
          </p:cNvPr>
          <p:cNvSpPr/>
          <p:nvPr/>
        </p:nvSpPr>
        <p:spPr>
          <a:xfrm>
            <a:off x="1783424" y="4311161"/>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DCC are to retrieve the dataset requested by the relevant MAP or Manufacturer from the TOC</a:t>
            </a:r>
          </a:p>
        </p:txBody>
      </p:sp>
      <p:sp>
        <p:nvSpPr>
          <p:cNvPr id="10" name="Rectangle: Rounded Corners 9">
            <a:extLst>
              <a:ext uri="{FF2B5EF4-FFF2-40B4-BE49-F238E27FC236}">
                <a16:creationId xmlns:a16="http://schemas.microsoft.com/office/drawing/2014/main" id="{58860962-E19A-4BB5-B085-CED37EBD1110}"/>
              </a:ext>
            </a:extLst>
          </p:cNvPr>
          <p:cNvSpPr/>
          <p:nvPr/>
        </p:nvSpPr>
        <p:spPr>
          <a:xfrm>
            <a:off x="1783424" y="2620537"/>
            <a:ext cx="8474360" cy="81386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Once implemented, the service will not impact Parties not using it</a:t>
            </a:r>
          </a:p>
        </p:txBody>
      </p:sp>
    </p:spTree>
    <p:extLst>
      <p:ext uri="{BB962C8B-B14F-4D97-AF65-F5344CB8AC3E}">
        <p14:creationId xmlns:p14="http://schemas.microsoft.com/office/powerpoint/2010/main" val="42126822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1DC87-D01F-4476-832F-F330D386CCD1}"/>
              </a:ext>
            </a:extLst>
          </p:cNvPr>
          <p:cNvSpPr>
            <a:spLocks noGrp="1"/>
          </p:cNvSpPr>
          <p:nvPr>
            <p:ph type="title"/>
          </p:nvPr>
        </p:nvSpPr>
        <p:spPr/>
        <p:txBody>
          <a:bodyPr/>
          <a:lstStyle/>
          <a:p>
            <a:r>
              <a:rPr lang="en-GB" dirty="0"/>
              <a:t>Preliminary Assessment key points</a:t>
            </a:r>
          </a:p>
        </p:txBody>
      </p:sp>
      <p:sp>
        <p:nvSpPr>
          <p:cNvPr id="6" name="Rectangle: Rounded Corners 5">
            <a:extLst>
              <a:ext uri="{FF2B5EF4-FFF2-40B4-BE49-F238E27FC236}">
                <a16:creationId xmlns:a16="http://schemas.microsoft.com/office/drawing/2014/main" id="{15A342ED-AA9F-406F-905F-250FB2CC7AD2}"/>
              </a:ext>
            </a:extLst>
          </p:cNvPr>
          <p:cNvSpPr/>
          <p:nvPr/>
        </p:nvSpPr>
        <p:spPr>
          <a:xfrm>
            <a:off x="1459916" y="1599056"/>
            <a:ext cx="9042984" cy="796866"/>
          </a:xfrm>
          <a:prstGeom prst="roundRect">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The requirements can be met in full and delivered using existing data available in the TOC</a:t>
            </a:r>
          </a:p>
        </p:txBody>
      </p:sp>
      <p:sp>
        <p:nvSpPr>
          <p:cNvPr id="4" name="Rectangle: Rounded Corners 3">
            <a:extLst>
              <a:ext uri="{FF2B5EF4-FFF2-40B4-BE49-F238E27FC236}">
                <a16:creationId xmlns:a16="http://schemas.microsoft.com/office/drawing/2014/main" id="{2C4C197B-9C62-43EE-BBC3-2790DA19F667}"/>
              </a:ext>
            </a:extLst>
          </p:cNvPr>
          <p:cNvSpPr/>
          <p:nvPr/>
        </p:nvSpPr>
        <p:spPr>
          <a:xfrm>
            <a:off x="1459916" y="5222158"/>
            <a:ext cx="9042984" cy="79686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DCC IA to take 30 Working Days and will cost £20,000</a:t>
            </a:r>
          </a:p>
        </p:txBody>
      </p:sp>
      <p:sp>
        <p:nvSpPr>
          <p:cNvPr id="7" name="TextBox 2">
            <a:extLst>
              <a:ext uri="{FF2B5EF4-FFF2-40B4-BE49-F238E27FC236}">
                <a16:creationId xmlns:a16="http://schemas.microsoft.com/office/drawing/2014/main" id="{A2E28173-557C-49F5-9F3E-3CC444BBE98F}"/>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
        <p:nvSpPr>
          <p:cNvPr id="8" name="Rectangle: Rounded Corners 7">
            <a:extLst>
              <a:ext uri="{FF2B5EF4-FFF2-40B4-BE49-F238E27FC236}">
                <a16:creationId xmlns:a16="http://schemas.microsoft.com/office/drawing/2014/main" id="{5A263A92-FB74-4E2C-8D27-426F8864F4C7}"/>
              </a:ext>
            </a:extLst>
          </p:cNvPr>
          <p:cNvSpPr/>
          <p:nvPr/>
        </p:nvSpPr>
        <p:spPr>
          <a:xfrm>
            <a:off x="1459916" y="4338282"/>
            <a:ext cx="9042984" cy="79686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ROM costs (Design, Build and PIT): £45,000 - £65,000</a:t>
            </a:r>
          </a:p>
        </p:txBody>
      </p:sp>
      <p:sp>
        <p:nvSpPr>
          <p:cNvPr id="9" name="Rectangle: Rounded Corners 8">
            <a:extLst>
              <a:ext uri="{FF2B5EF4-FFF2-40B4-BE49-F238E27FC236}">
                <a16:creationId xmlns:a16="http://schemas.microsoft.com/office/drawing/2014/main" id="{FCFCBD7E-A58E-40C0-A755-902A1E9C1ADC}"/>
              </a:ext>
            </a:extLst>
          </p:cNvPr>
          <p:cNvSpPr/>
          <p:nvPr/>
        </p:nvSpPr>
        <p:spPr>
          <a:xfrm>
            <a:off x="1459916" y="2495832"/>
            <a:ext cx="9042984" cy="796866"/>
          </a:xfrm>
          <a:prstGeom prst="roundRect">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Single .CSV file per MAP/Manufacturer made available on a private SharePoint or on existing DCC SharePoint on a fixed date or WD </a:t>
            </a:r>
          </a:p>
        </p:txBody>
      </p:sp>
      <p:sp>
        <p:nvSpPr>
          <p:cNvPr id="10" name="Rectangle: Rounded Corners 9">
            <a:extLst>
              <a:ext uri="{FF2B5EF4-FFF2-40B4-BE49-F238E27FC236}">
                <a16:creationId xmlns:a16="http://schemas.microsoft.com/office/drawing/2014/main" id="{35B3DEBF-EE45-4E7C-BCC0-D03DFC4DFE9E}"/>
              </a:ext>
            </a:extLst>
          </p:cNvPr>
          <p:cNvSpPr/>
          <p:nvPr/>
        </p:nvSpPr>
        <p:spPr>
          <a:xfrm>
            <a:off x="1459916" y="3418036"/>
            <a:ext cx="9042984" cy="796866"/>
          </a:xfrm>
          <a:prstGeom prst="roundRect">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For meter Manufacturers, extracts will be produced for all Devices relevant to the Manufacturer and will be delivered back to their own dedicated section in the existing DCC SharePoint site</a:t>
            </a:r>
          </a:p>
        </p:txBody>
      </p:sp>
    </p:spTree>
    <p:extLst>
      <p:ext uri="{BB962C8B-B14F-4D97-AF65-F5344CB8AC3E}">
        <p14:creationId xmlns:p14="http://schemas.microsoft.com/office/powerpoint/2010/main" val="9755844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1DC87-D01F-4476-832F-F330D386CCD1}"/>
              </a:ext>
            </a:extLst>
          </p:cNvPr>
          <p:cNvSpPr>
            <a:spLocks noGrp="1"/>
          </p:cNvSpPr>
          <p:nvPr>
            <p:ph type="title"/>
          </p:nvPr>
        </p:nvSpPr>
        <p:spPr/>
        <p:txBody>
          <a:bodyPr/>
          <a:lstStyle/>
          <a:p>
            <a:r>
              <a:rPr lang="en-GB" dirty="0"/>
              <a:t>Costing mechanism</a:t>
            </a:r>
          </a:p>
        </p:txBody>
      </p:sp>
      <p:sp>
        <p:nvSpPr>
          <p:cNvPr id="6" name="Rectangle: Rounded Corners 5">
            <a:extLst>
              <a:ext uri="{FF2B5EF4-FFF2-40B4-BE49-F238E27FC236}">
                <a16:creationId xmlns:a16="http://schemas.microsoft.com/office/drawing/2014/main" id="{15A342ED-AA9F-406F-905F-250FB2CC7AD2}"/>
              </a:ext>
            </a:extLst>
          </p:cNvPr>
          <p:cNvSpPr/>
          <p:nvPr/>
        </p:nvSpPr>
        <p:spPr>
          <a:xfrm>
            <a:off x="1459916" y="2129590"/>
            <a:ext cx="9042984" cy="1126296"/>
          </a:xfrm>
          <a:prstGeom prst="roundRect">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a:ea typeface="+mn-ea"/>
                <a:cs typeface="+mn-cs"/>
              </a:rPr>
              <a:t>Explicit Charge: </a:t>
            </a:r>
            <a:r>
              <a:rPr kumimoji="0" lang="en-GB" sz="2800" b="0" i="1" u="none" strike="noStrike" kern="1200" cap="none" spc="0" normalizeH="0" baseline="0" noProof="0" dirty="0">
                <a:ln>
                  <a:noFill/>
                </a:ln>
                <a:solidFill>
                  <a:prstClr val="white"/>
                </a:solidFill>
                <a:effectLst/>
                <a:uLnTx/>
                <a:uFillTx/>
                <a:latin typeface="Calibri"/>
                <a:ea typeface="+mn-ea"/>
                <a:cs typeface="+mn-cs"/>
              </a:rPr>
              <a:t>means the Charges calculated in accordance with Section K7, and payable in respect of the Explicit Charging Metrics.</a:t>
            </a:r>
          </a:p>
        </p:txBody>
      </p:sp>
      <p:sp>
        <p:nvSpPr>
          <p:cNvPr id="4" name="Rectangle: Rounded Corners 3">
            <a:extLst>
              <a:ext uri="{FF2B5EF4-FFF2-40B4-BE49-F238E27FC236}">
                <a16:creationId xmlns:a16="http://schemas.microsoft.com/office/drawing/2014/main" id="{2C4C197B-9C62-43EE-BBC3-2790DA19F667}"/>
              </a:ext>
            </a:extLst>
          </p:cNvPr>
          <p:cNvSpPr/>
          <p:nvPr/>
        </p:nvSpPr>
        <p:spPr>
          <a:xfrm>
            <a:off x="1459916" y="3372558"/>
            <a:ext cx="9042984" cy="1126296"/>
          </a:xfrm>
          <a:prstGeom prst="roundRect">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a:ea typeface="+mn-ea"/>
                <a:cs typeface="+mn-cs"/>
              </a:rPr>
              <a:t>Set up costs be will be recouped from the Explicit Charge</a:t>
            </a:r>
          </a:p>
        </p:txBody>
      </p:sp>
      <p:sp>
        <p:nvSpPr>
          <p:cNvPr id="7" name="TextBox 2">
            <a:extLst>
              <a:ext uri="{FF2B5EF4-FFF2-40B4-BE49-F238E27FC236}">
                <a16:creationId xmlns:a16="http://schemas.microsoft.com/office/drawing/2014/main" id="{A2E28173-557C-49F5-9F3E-3CC444BBE98F}"/>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Tree>
    <p:extLst>
      <p:ext uri="{BB962C8B-B14F-4D97-AF65-F5344CB8AC3E}">
        <p14:creationId xmlns:p14="http://schemas.microsoft.com/office/powerpoint/2010/main" val="25471640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1DC87-D01F-4476-832F-F330D386CCD1}"/>
              </a:ext>
            </a:extLst>
          </p:cNvPr>
          <p:cNvSpPr>
            <a:spLocks noGrp="1"/>
          </p:cNvSpPr>
          <p:nvPr>
            <p:ph type="title"/>
          </p:nvPr>
        </p:nvSpPr>
        <p:spPr/>
        <p:txBody>
          <a:bodyPr/>
          <a:lstStyle/>
          <a:p>
            <a:r>
              <a:rPr lang="en-GB" dirty="0"/>
              <a:t>Questions for the Working Group</a:t>
            </a:r>
          </a:p>
        </p:txBody>
      </p:sp>
      <p:sp>
        <p:nvSpPr>
          <p:cNvPr id="6" name="Rectangle: Rounded Corners 5">
            <a:extLst>
              <a:ext uri="{FF2B5EF4-FFF2-40B4-BE49-F238E27FC236}">
                <a16:creationId xmlns:a16="http://schemas.microsoft.com/office/drawing/2014/main" id="{15A342ED-AA9F-406F-905F-250FB2CC7AD2}"/>
              </a:ext>
            </a:extLst>
          </p:cNvPr>
          <p:cNvSpPr/>
          <p:nvPr/>
        </p:nvSpPr>
        <p:spPr>
          <a:xfrm>
            <a:off x="1459916" y="2759905"/>
            <a:ext cx="9042984" cy="1126296"/>
          </a:xfrm>
          <a:prstGeom prst="roundRect">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a:ea typeface="+mn-ea"/>
                <a:cs typeface="+mn-cs"/>
              </a:rPr>
              <a:t>Can MP181 proceed to Refinement Consultation?</a:t>
            </a:r>
          </a:p>
        </p:txBody>
      </p:sp>
      <p:sp>
        <p:nvSpPr>
          <p:cNvPr id="7" name="TextBox 2">
            <a:extLst>
              <a:ext uri="{FF2B5EF4-FFF2-40B4-BE49-F238E27FC236}">
                <a16:creationId xmlns:a16="http://schemas.microsoft.com/office/drawing/2014/main" id="{A2E28173-557C-49F5-9F3E-3CC444BBE98F}"/>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Tree>
    <p:extLst>
      <p:ext uri="{BB962C8B-B14F-4D97-AF65-F5344CB8AC3E}">
        <p14:creationId xmlns:p14="http://schemas.microsoft.com/office/powerpoint/2010/main" val="223989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480352"/>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business requirements</a:t>
            </a:r>
          </a:p>
        </p:txBody>
      </p:sp>
      <p:sp>
        <p:nvSpPr>
          <p:cNvPr id="8" name="Rectangle: Rounded Corners 7">
            <a:extLst>
              <a:ext uri="{FF2B5EF4-FFF2-40B4-BE49-F238E27FC236}">
                <a16:creationId xmlns:a16="http://schemas.microsoft.com/office/drawing/2014/main" id="{7810EFB9-AD4E-45CA-99DB-69E8234444B4}"/>
              </a:ext>
            </a:extLst>
          </p:cNvPr>
          <p:cNvSpPr/>
          <p:nvPr/>
        </p:nvSpPr>
        <p:spPr>
          <a:xfrm>
            <a:off x="3883627" y="3182419"/>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proposed solution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03C5BE1-8C3D-4A68-8A03-83B346CAEE4D}"/>
              </a:ext>
            </a:extLst>
          </p:cNvPr>
          <p:cNvSpPr/>
          <p:nvPr/>
        </p:nvSpPr>
        <p:spPr>
          <a:xfrm>
            <a:off x="2157573" y="3182419"/>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NOTE</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480352"/>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REVIEW</a:t>
            </a:r>
          </a:p>
        </p:txBody>
      </p:sp>
      <p:sp>
        <p:nvSpPr>
          <p:cNvPr id="12" name="Rectangle: Rounded Corners 11">
            <a:extLst>
              <a:ext uri="{FF2B5EF4-FFF2-40B4-BE49-F238E27FC236}">
                <a16:creationId xmlns:a16="http://schemas.microsoft.com/office/drawing/2014/main" id="{6C584B68-F95D-4FDC-AF54-7067212724AA}"/>
              </a:ext>
            </a:extLst>
          </p:cNvPr>
          <p:cNvSpPr/>
          <p:nvPr/>
        </p:nvSpPr>
        <p:spPr>
          <a:xfrm>
            <a:off x="3883629" y="1778285"/>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issue identified under SECMP0010 </a:t>
            </a:r>
          </a:p>
        </p:txBody>
      </p:sp>
      <p:sp>
        <p:nvSpPr>
          <p:cNvPr id="13" name="Rectangle: Rounded Corners 12">
            <a:extLst>
              <a:ext uri="{FF2B5EF4-FFF2-40B4-BE49-F238E27FC236}">
                <a16:creationId xmlns:a16="http://schemas.microsoft.com/office/drawing/2014/main" id="{711E51C6-6A4F-4562-BD33-5C67943F4178}"/>
              </a:ext>
            </a:extLst>
          </p:cNvPr>
          <p:cNvSpPr/>
          <p:nvPr/>
        </p:nvSpPr>
        <p:spPr>
          <a:xfrm>
            <a:off x="2157573" y="1778285"/>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NOTE</a:t>
            </a:r>
          </a:p>
        </p:txBody>
      </p:sp>
      <p:sp>
        <p:nvSpPr>
          <p:cNvPr id="16" name="Rectangle: Rounded Corners 15">
            <a:extLst>
              <a:ext uri="{FF2B5EF4-FFF2-40B4-BE49-F238E27FC236}">
                <a16:creationId xmlns:a16="http://schemas.microsoft.com/office/drawing/2014/main" id="{496B8BC5-D101-43C5-ADFA-536FB277ACBA}"/>
              </a:ext>
            </a:extLst>
          </p:cNvPr>
          <p:cNvSpPr/>
          <p:nvPr/>
        </p:nvSpPr>
        <p:spPr>
          <a:xfrm>
            <a:off x="2157573" y="3884486"/>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AGREE</a:t>
            </a:r>
          </a:p>
        </p:txBody>
      </p:sp>
      <p:sp>
        <p:nvSpPr>
          <p:cNvPr id="17" name="Rectangle: Rounded Corners 16">
            <a:extLst>
              <a:ext uri="{FF2B5EF4-FFF2-40B4-BE49-F238E27FC236}">
                <a16:creationId xmlns:a16="http://schemas.microsoft.com/office/drawing/2014/main" id="{280EDB4A-026E-4165-B57D-2149EA98C401}"/>
              </a:ext>
            </a:extLst>
          </p:cNvPr>
          <p:cNvSpPr/>
          <p:nvPr/>
        </p:nvSpPr>
        <p:spPr>
          <a:xfrm>
            <a:off x="3883627" y="3884486"/>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SECMP0010 is ready for Preliminary Assessment</a:t>
            </a:r>
          </a:p>
        </p:txBody>
      </p:sp>
      <p:sp>
        <p:nvSpPr>
          <p:cNvPr id="11" name="TextBox 10">
            <a:extLst>
              <a:ext uri="{FF2B5EF4-FFF2-40B4-BE49-F238E27FC236}">
                <a16:creationId xmlns:a16="http://schemas.microsoft.com/office/drawing/2014/main" id="{5C038BA8-988B-44A9-A8A5-33778B6D8180}"/>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7475808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A0B9B-67E8-4130-BA6E-4A79D91D4CD5}"/>
              </a:ext>
            </a:extLst>
          </p:cNvPr>
          <p:cNvSpPr>
            <a:spLocks noGrp="1"/>
          </p:cNvSpPr>
          <p:nvPr>
            <p:ph type="title"/>
          </p:nvPr>
        </p:nvSpPr>
        <p:spPr/>
        <p:txBody>
          <a:bodyPr/>
          <a:lstStyle/>
          <a:p>
            <a:r>
              <a:rPr lang="en-GB"/>
              <a:t>Next steps</a:t>
            </a:r>
          </a:p>
        </p:txBody>
      </p:sp>
      <p:sp>
        <p:nvSpPr>
          <p:cNvPr id="6" name="Rectangle: Rounded Corners 5">
            <a:extLst>
              <a:ext uri="{FF2B5EF4-FFF2-40B4-BE49-F238E27FC236}">
                <a16:creationId xmlns:a16="http://schemas.microsoft.com/office/drawing/2014/main" id="{95105C3F-6191-44FF-AEAF-A63376C35ABB}"/>
              </a:ext>
            </a:extLst>
          </p:cNvPr>
          <p:cNvSpPr/>
          <p:nvPr/>
        </p:nvSpPr>
        <p:spPr>
          <a:xfrm>
            <a:off x="696523" y="1907734"/>
            <a:ext cx="4019868" cy="1229787"/>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Refinement Consultation</a:t>
            </a:r>
          </a:p>
        </p:txBody>
      </p:sp>
      <p:sp>
        <p:nvSpPr>
          <p:cNvPr id="7" name="Rectangle: Rounded Corners 6">
            <a:extLst>
              <a:ext uri="{FF2B5EF4-FFF2-40B4-BE49-F238E27FC236}">
                <a16:creationId xmlns:a16="http://schemas.microsoft.com/office/drawing/2014/main" id="{E6BF9C81-FF01-49FF-9361-A8451C6000BB}"/>
              </a:ext>
            </a:extLst>
          </p:cNvPr>
          <p:cNvSpPr/>
          <p:nvPr/>
        </p:nvSpPr>
        <p:spPr>
          <a:xfrm>
            <a:off x="4209123" y="3204299"/>
            <a:ext cx="4019868" cy="1229787"/>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Change Sub-Committee</a:t>
            </a:r>
          </a:p>
        </p:txBody>
      </p:sp>
      <p:sp>
        <p:nvSpPr>
          <p:cNvPr id="14" name="Arrow: Bent 13">
            <a:extLst>
              <a:ext uri="{FF2B5EF4-FFF2-40B4-BE49-F238E27FC236}">
                <a16:creationId xmlns:a16="http://schemas.microsoft.com/office/drawing/2014/main" id="{5F4E2C85-C38C-42F8-80F4-B8DBD839C418}"/>
              </a:ext>
            </a:extLst>
          </p:cNvPr>
          <p:cNvSpPr/>
          <p:nvPr/>
        </p:nvSpPr>
        <p:spPr>
          <a:xfrm rot="5400000">
            <a:off x="4767855" y="2407010"/>
            <a:ext cx="675419" cy="568019"/>
          </a:xfrm>
          <a:prstGeom prst="ben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Arrow: Bent 14">
            <a:extLst>
              <a:ext uri="{FF2B5EF4-FFF2-40B4-BE49-F238E27FC236}">
                <a16:creationId xmlns:a16="http://schemas.microsoft.com/office/drawing/2014/main" id="{CADE42B4-A620-4804-AD94-B69E410305C4}"/>
              </a:ext>
            </a:extLst>
          </p:cNvPr>
          <p:cNvSpPr/>
          <p:nvPr/>
        </p:nvSpPr>
        <p:spPr>
          <a:xfrm flipV="1">
            <a:off x="3409315" y="3272790"/>
            <a:ext cx="572135" cy="670560"/>
          </a:xfrm>
          <a:prstGeom prst="ben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EDD74255-045F-4280-827F-3D37F0EF96DE}"/>
              </a:ext>
            </a:extLst>
          </p:cNvPr>
          <p:cNvSpPr/>
          <p:nvPr/>
        </p:nvSpPr>
        <p:spPr>
          <a:xfrm>
            <a:off x="7685748" y="4500864"/>
            <a:ext cx="4019868" cy="1229787"/>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Modification Report Consultation</a:t>
            </a:r>
          </a:p>
        </p:txBody>
      </p:sp>
      <p:sp>
        <p:nvSpPr>
          <p:cNvPr id="9" name="Arrow: Bent 8">
            <a:extLst>
              <a:ext uri="{FF2B5EF4-FFF2-40B4-BE49-F238E27FC236}">
                <a16:creationId xmlns:a16="http://schemas.microsoft.com/office/drawing/2014/main" id="{F3029E1F-183D-4DD7-BBC0-BF8A76347A38}"/>
              </a:ext>
            </a:extLst>
          </p:cNvPr>
          <p:cNvSpPr/>
          <p:nvPr/>
        </p:nvSpPr>
        <p:spPr>
          <a:xfrm rot="5400000">
            <a:off x="8301630" y="3726155"/>
            <a:ext cx="675419" cy="568019"/>
          </a:xfrm>
          <a:prstGeom prst="ben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Arrow: Bent 9">
            <a:extLst>
              <a:ext uri="{FF2B5EF4-FFF2-40B4-BE49-F238E27FC236}">
                <a16:creationId xmlns:a16="http://schemas.microsoft.com/office/drawing/2014/main" id="{677A0709-8B09-4ED7-B464-B25203C2F96C}"/>
              </a:ext>
            </a:extLst>
          </p:cNvPr>
          <p:cNvSpPr/>
          <p:nvPr/>
        </p:nvSpPr>
        <p:spPr>
          <a:xfrm flipV="1">
            <a:off x="6943090" y="4591935"/>
            <a:ext cx="572135" cy="670560"/>
          </a:xfrm>
          <a:prstGeom prst="ben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2">
            <a:extLst>
              <a:ext uri="{FF2B5EF4-FFF2-40B4-BE49-F238E27FC236}">
                <a16:creationId xmlns:a16="http://schemas.microsoft.com/office/drawing/2014/main" id="{4B536D6F-4E73-4691-B162-1FC0BC929924}"/>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a:ea typeface="+mn-ea"/>
                <a:cs typeface="+mn-cs"/>
              </a:rPr>
              <a:t>MP181 ‘Meter Asset Provider access to asset related data held by the DCC’</a:t>
            </a:r>
          </a:p>
        </p:txBody>
      </p:sp>
    </p:spTree>
    <p:extLst>
      <p:ext uri="{BB962C8B-B14F-4D97-AF65-F5344CB8AC3E}">
        <p14:creationId xmlns:p14="http://schemas.microsoft.com/office/powerpoint/2010/main" val="30847985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F9647-46ED-4930-A1B4-97577024862B}"/>
              </a:ext>
            </a:extLst>
          </p:cNvPr>
          <p:cNvSpPr>
            <a:spLocks noGrp="1"/>
          </p:cNvSpPr>
          <p:nvPr>
            <p:ph type="ctrTitle"/>
          </p:nvPr>
        </p:nvSpPr>
        <p:spPr/>
        <p:txBody>
          <a:bodyPr/>
          <a:lstStyle/>
          <a:p>
            <a:r>
              <a:rPr lang="en-GB"/>
              <a:t>Any further comments?</a:t>
            </a:r>
            <a:endParaRPr lang="en-GB" dirty="0"/>
          </a:p>
        </p:txBody>
      </p:sp>
      <p:sp>
        <p:nvSpPr>
          <p:cNvPr id="3" name="Subtitle 2">
            <a:extLst>
              <a:ext uri="{FF2B5EF4-FFF2-40B4-BE49-F238E27FC236}">
                <a16:creationId xmlns:a16="http://schemas.microsoft.com/office/drawing/2014/main" id="{EC6F5B19-C3E1-42C3-A934-2E0EF6063375}"/>
              </a:ext>
            </a:extLst>
          </p:cNvPr>
          <p:cNvSpPr>
            <a:spLocks noGrp="1"/>
          </p:cNvSpPr>
          <p:nvPr>
            <p:ph type="subTitle" idx="1"/>
          </p:nvPr>
        </p:nvSpPr>
        <p:spPr/>
        <p:txBody>
          <a:bodyPr/>
          <a:lstStyle/>
          <a:p>
            <a:r>
              <a:rPr lang="en-GB"/>
              <a:t>Bradley Baker</a:t>
            </a:r>
          </a:p>
        </p:txBody>
      </p:sp>
    </p:spTree>
    <p:extLst>
      <p:ext uri="{BB962C8B-B14F-4D97-AF65-F5344CB8AC3E}">
        <p14:creationId xmlns:p14="http://schemas.microsoft.com/office/powerpoint/2010/main" val="38244957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85900" y="2979521"/>
            <a:ext cx="9829800" cy="1916723"/>
          </a:xfrm>
        </p:spPr>
        <p:txBody>
          <a:bodyPr>
            <a:normAutofit fontScale="90000"/>
          </a:bodyPr>
          <a:lstStyle/>
          <a:p>
            <a:r>
              <a:rPr lang="en-GB" dirty="0"/>
              <a:t>MP155 ‘Communications Hub Re-Flash’</a:t>
            </a:r>
            <a:br>
              <a:rPr lang="en-GB" dirty="0"/>
            </a:br>
            <a:br>
              <a:rPr lang="en-GB" dirty="0"/>
            </a:br>
            <a:r>
              <a:rPr lang="en-GB" sz="2200" dirty="0"/>
              <a:t>raised by Sasha Townsend from the DCC</a:t>
            </a:r>
            <a:br>
              <a:rPr lang="en-GB" dirty="0"/>
            </a:br>
            <a:br>
              <a:rPr lang="en-GB" sz="2800" dirty="0"/>
            </a:br>
            <a:endParaRPr lang="en-GB" sz="2800" dirty="0"/>
          </a:p>
        </p:txBody>
      </p:sp>
    </p:spTree>
    <p:extLst>
      <p:ext uri="{BB962C8B-B14F-4D97-AF65-F5344CB8AC3E}">
        <p14:creationId xmlns:p14="http://schemas.microsoft.com/office/powerpoint/2010/main" val="12439729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564847" y="2544653"/>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business requirements</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1838792" y="2544653"/>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REVIEW </a:t>
            </a:r>
          </a:p>
        </p:txBody>
      </p:sp>
      <p:sp>
        <p:nvSpPr>
          <p:cNvPr id="5" name="Rectangle: Rounded Corners 4">
            <a:extLst>
              <a:ext uri="{FF2B5EF4-FFF2-40B4-BE49-F238E27FC236}">
                <a16:creationId xmlns:a16="http://schemas.microsoft.com/office/drawing/2014/main" id="{D10F5412-D20C-4A6B-80E7-9D000FB56000}"/>
              </a:ext>
            </a:extLst>
          </p:cNvPr>
          <p:cNvSpPr/>
          <p:nvPr/>
        </p:nvSpPr>
        <p:spPr>
          <a:xfrm>
            <a:off x="3564847" y="3334317"/>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As to whether Parties would utilise the service </a:t>
            </a:r>
          </a:p>
        </p:txBody>
      </p:sp>
      <p:sp>
        <p:nvSpPr>
          <p:cNvPr id="6" name="Rectangle: Rounded Corners 5">
            <a:extLst>
              <a:ext uri="{FF2B5EF4-FFF2-40B4-BE49-F238E27FC236}">
                <a16:creationId xmlns:a16="http://schemas.microsoft.com/office/drawing/2014/main" id="{5EB49EC4-75A5-4847-9D18-78F37B606EDF}"/>
              </a:ext>
            </a:extLst>
          </p:cNvPr>
          <p:cNvSpPr/>
          <p:nvPr/>
        </p:nvSpPr>
        <p:spPr>
          <a:xfrm>
            <a:off x="1838792" y="3334317"/>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PROVIDE VIEWS </a:t>
            </a:r>
          </a:p>
        </p:txBody>
      </p:sp>
      <p:sp>
        <p:nvSpPr>
          <p:cNvPr id="8" name="TextBox 2">
            <a:extLst>
              <a:ext uri="{FF2B5EF4-FFF2-40B4-BE49-F238E27FC236}">
                <a16:creationId xmlns:a16="http://schemas.microsoft.com/office/drawing/2014/main" id="{3EBA07D5-8C2D-4F56-92AE-60023F0DA3C6}"/>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80336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Background</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451295"/>
          <a:ext cx="10515600" cy="46521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3DF4C900-E184-4E5B-8474-C1A64DDA8D69}"/>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99390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Issues</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349522"/>
          <a:ext cx="10515600" cy="4925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3DF4C900-E184-4E5B-8474-C1A64DDA8D69}"/>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13609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a:bodyPr>
          <a:lstStyle/>
          <a:p>
            <a:r>
              <a:rPr lang="en-GB" sz="4000" b="1" dirty="0">
                <a:solidFill>
                  <a:srgbClr val="92D050"/>
                </a:solidFill>
              </a:rPr>
              <a:t>Business Requirements</a:t>
            </a:r>
            <a:endParaRPr lang="en-GB" sz="4000" dirty="0"/>
          </a:p>
        </p:txBody>
      </p:sp>
      <p:sp>
        <p:nvSpPr>
          <p:cNvPr id="6" name="TextBox 2">
            <a:extLst>
              <a:ext uri="{FF2B5EF4-FFF2-40B4-BE49-F238E27FC236}">
                <a16:creationId xmlns:a16="http://schemas.microsoft.com/office/drawing/2014/main" id="{A0706FC6-B979-4886-A9E7-6BEC07DDF3D7}"/>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graphicFrame>
        <p:nvGraphicFramePr>
          <p:cNvPr id="3" name="Table 3">
            <a:extLst>
              <a:ext uri="{FF2B5EF4-FFF2-40B4-BE49-F238E27FC236}">
                <a16:creationId xmlns:a16="http://schemas.microsoft.com/office/drawing/2014/main" id="{4D406455-92B0-45FD-96A7-7306BD058246}"/>
              </a:ext>
            </a:extLst>
          </p:cNvPr>
          <p:cNvGraphicFramePr>
            <a:graphicFrameLocks noGrp="1"/>
          </p:cNvGraphicFramePr>
          <p:nvPr/>
        </p:nvGraphicFramePr>
        <p:xfrm>
          <a:off x="949821" y="1782603"/>
          <a:ext cx="10403979" cy="4262684"/>
        </p:xfrm>
        <a:graphic>
          <a:graphicData uri="http://schemas.openxmlformats.org/drawingml/2006/table">
            <a:tbl>
              <a:tblPr firstRow="1" bandRow="1">
                <a:tableStyleId>{93296810-A885-4BE3-A3E7-6D5BEEA58F35}</a:tableStyleId>
              </a:tblPr>
              <a:tblGrid>
                <a:gridCol w="627311">
                  <a:extLst>
                    <a:ext uri="{9D8B030D-6E8A-4147-A177-3AD203B41FA5}">
                      <a16:colId xmlns:a16="http://schemas.microsoft.com/office/drawing/2014/main" val="718585669"/>
                    </a:ext>
                  </a:extLst>
                </a:gridCol>
                <a:gridCol w="9776668">
                  <a:extLst>
                    <a:ext uri="{9D8B030D-6E8A-4147-A177-3AD203B41FA5}">
                      <a16:colId xmlns:a16="http://schemas.microsoft.com/office/drawing/2014/main" val="1091173031"/>
                    </a:ext>
                  </a:extLst>
                </a:gridCol>
              </a:tblGrid>
              <a:tr h="691402">
                <a:tc>
                  <a:txBody>
                    <a:bodyPr/>
                    <a:lstStyle/>
                    <a:p>
                      <a:r>
                        <a:rPr lang="en-GB" sz="2400" dirty="0"/>
                        <a:t>Ref</a:t>
                      </a:r>
                    </a:p>
                  </a:txBody>
                  <a:tcPr/>
                </a:tc>
                <a:tc>
                  <a:txBody>
                    <a:bodyPr/>
                    <a:lstStyle/>
                    <a:p>
                      <a:r>
                        <a:rPr lang="en-GB" sz="2400" dirty="0"/>
                        <a:t>Business Requirement</a:t>
                      </a:r>
                    </a:p>
                  </a:txBody>
                  <a:tcPr/>
                </a:tc>
                <a:extLst>
                  <a:ext uri="{0D108BD9-81ED-4DB2-BD59-A6C34878D82A}">
                    <a16:rowId xmlns:a16="http://schemas.microsoft.com/office/drawing/2014/main" val="98127443"/>
                  </a:ext>
                </a:extLst>
              </a:tr>
              <a:tr h="691402">
                <a:tc>
                  <a:txBody>
                    <a:bodyPr/>
                    <a:lstStyle/>
                    <a:p>
                      <a:r>
                        <a:rPr lang="en-GB" sz="2200" dirty="0"/>
                        <a:t>1</a:t>
                      </a:r>
                    </a:p>
                  </a:txBody>
                  <a:tcPr/>
                </a:tc>
                <a:tc>
                  <a:txBody>
                    <a:bodyPr/>
                    <a:lstStyle/>
                    <a:p>
                      <a:pPr marL="0" algn="l" defTabSz="914400" rtl="0" eaLnBrk="1" latinLnBrk="0" hangingPunct="1">
                        <a:lnSpc>
                          <a:spcPct val="115000"/>
                        </a:lnSpc>
                        <a:spcBef>
                          <a:spcPts val="200"/>
                        </a:spcBef>
                        <a:spcAft>
                          <a:spcPts val="200"/>
                        </a:spcAft>
                      </a:pPr>
                      <a:r>
                        <a:rPr lang="en-GB" sz="2200" kern="1200" dirty="0">
                          <a:solidFill>
                            <a:schemeClr val="dk1"/>
                          </a:solidFill>
                          <a:latin typeface="+mn-lt"/>
                          <a:ea typeface="+mn-ea"/>
                          <a:cs typeface="+mn-cs"/>
                        </a:rPr>
                        <a:t>Smart Energy Code (SEC) Parties shall notify DCC when they want to re-flash Communications Hubs</a:t>
                      </a:r>
                    </a:p>
                  </a:txBody>
                  <a:tcPr marL="68580" marR="68580" marT="0" marB="0"/>
                </a:tc>
                <a:extLst>
                  <a:ext uri="{0D108BD9-81ED-4DB2-BD59-A6C34878D82A}">
                    <a16:rowId xmlns:a16="http://schemas.microsoft.com/office/drawing/2014/main" val="152702155"/>
                  </a:ext>
                </a:extLst>
              </a:tr>
              <a:tr h="691402">
                <a:tc>
                  <a:txBody>
                    <a:bodyPr/>
                    <a:lstStyle/>
                    <a:p>
                      <a:r>
                        <a:rPr lang="en-GB" sz="2200" dirty="0"/>
                        <a:t>2</a:t>
                      </a:r>
                    </a:p>
                  </a:txBody>
                  <a:tcPr/>
                </a:tc>
                <a:tc>
                  <a:txBody>
                    <a:bodyPr/>
                    <a:lstStyle/>
                    <a:p>
                      <a:pPr>
                        <a:lnSpc>
                          <a:spcPct val="115000"/>
                        </a:lnSpc>
                        <a:spcBef>
                          <a:spcPts val="200"/>
                        </a:spcBef>
                        <a:spcAft>
                          <a:spcPts val="200"/>
                        </a:spcAft>
                      </a:pPr>
                      <a:r>
                        <a:rPr lang="en-GB" sz="2200" kern="1200">
                          <a:solidFill>
                            <a:schemeClr val="dk1"/>
                          </a:solidFill>
                          <a:latin typeface="+mn-lt"/>
                          <a:ea typeface="+mn-ea"/>
                          <a:cs typeface="+mn-cs"/>
                        </a:rPr>
                        <a:t>DCC shall notify SEC Parties whether their request for re-flashing has been accepted or rejected</a:t>
                      </a:r>
                    </a:p>
                  </a:txBody>
                  <a:tcPr marL="68580" marR="68580" marT="0" marB="0"/>
                </a:tc>
                <a:extLst>
                  <a:ext uri="{0D108BD9-81ED-4DB2-BD59-A6C34878D82A}">
                    <a16:rowId xmlns:a16="http://schemas.microsoft.com/office/drawing/2014/main" val="578490756"/>
                  </a:ext>
                </a:extLst>
              </a:tr>
              <a:tr h="691402">
                <a:tc>
                  <a:txBody>
                    <a:bodyPr/>
                    <a:lstStyle/>
                    <a:p>
                      <a:r>
                        <a:rPr lang="en-GB" sz="2200" dirty="0"/>
                        <a:t>3</a:t>
                      </a:r>
                    </a:p>
                  </a:txBody>
                  <a:tcPr/>
                </a:tc>
                <a:tc>
                  <a:txBody>
                    <a:bodyPr/>
                    <a:lstStyle/>
                    <a:p>
                      <a:pPr>
                        <a:lnSpc>
                          <a:spcPct val="115000"/>
                        </a:lnSpc>
                        <a:spcBef>
                          <a:spcPts val="200"/>
                        </a:spcBef>
                        <a:spcAft>
                          <a:spcPts val="200"/>
                        </a:spcAft>
                      </a:pPr>
                      <a:r>
                        <a:rPr lang="en-GB" sz="2200" kern="1200">
                          <a:solidFill>
                            <a:schemeClr val="dk1"/>
                          </a:solidFill>
                          <a:latin typeface="+mn-lt"/>
                          <a:ea typeface="+mn-ea"/>
                          <a:cs typeface="+mn-cs"/>
                        </a:rPr>
                        <a:t>DCC shall confirm to SEC Parties authorisation of Communications Hub re-flash</a:t>
                      </a:r>
                    </a:p>
                  </a:txBody>
                  <a:tcPr marL="68580" marR="68580" marT="0" marB="0"/>
                </a:tc>
                <a:extLst>
                  <a:ext uri="{0D108BD9-81ED-4DB2-BD59-A6C34878D82A}">
                    <a16:rowId xmlns:a16="http://schemas.microsoft.com/office/drawing/2014/main" val="3723909755"/>
                  </a:ext>
                </a:extLst>
              </a:tr>
              <a:tr h="691402">
                <a:tc>
                  <a:txBody>
                    <a:bodyPr/>
                    <a:lstStyle/>
                    <a:p>
                      <a:r>
                        <a:rPr lang="en-GB" sz="2200" dirty="0"/>
                        <a:t>4</a:t>
                      </a:r>
                    </a:p>
                  </a:txBody>
                  <a:tcPr/>
                </a:tc>
                <a:tc>
                  <a:txBody>
                    <a:bodyPr/>
                    <a:lstStyle/>
                    <a:p>
                      <a:pPr>
                        <a:lnSpc>
                          <a:spcPct val="115000"/>
                        </a:lnSpc>
                        <a:spcBef>
                          <a:spcPts val="200"/>
                        </a:spcBef>
                        <a:spcAft>
                          <a:spcPts val="200"/>
                        </a:spcAft>
                      </a:pPr>
                      <a:r>
                        <a:rPr lang="en-GB" sz="2200" kern="1200" dirty="0">
                          <a:solidFill>
                            <a:schemeClr val="dk1"/>
                          </a:solidFill>
                          <a:latin typeface="+mn-lt"/>
                          <a:ea typeface="+mn-ea"/>
                          <a:cs typeface="+mn-cs"/>
                        </a:rPr>
                        <a:t>SEC Parties shall send authorised Communications Hubs to DCC</a:t>
                      </a:r>
                    </a:p>
                  </a:txBody>
                  <a:tcPr marL="68580" marR="68580" marT="0" marB="0"/>
                </a:tc>
                <a:extLst>
                  <a:ext uri="{0D108BD9-81ED-4DB2-BD59-A6C34878D82A}">
                    <a16:rowId xmlns:a16="http://schemas.microsoft.com/office/drawing/2014/main" val="2562020767"/>
                  </a:ext>
                </a:extLst>
              </a:tr>
              <a:tr h="691402">
                <a:tc>
                  <a:txBody>
                    <a:bodyPr/>
                    <a:lstStyle/>
                    <a:p>
                      <a:r>
                        <a:rPr lang="en-GB" sz="2200" dirty="0"/>
                        <a:t>5</a:t>
                      </a:r>
                    </a:p>
                  </a:txBody>
                  <a:tcPr/>
                </a:tc>
                <a:tc>
                  <a:txBody>
                    <a:bodyPr/>
                    <a:lstStyle/>
                    <a:p>
                      <a:pPr>
                        <a:lnSpc>
                          <a:spcPct val="115000"/>
                        </a:lnSpc>
                        <a:spcBef>
                          <a:spcPts val="200"/>
                        </a:spcBef>
                        <a:spcAft>
                          <a:spcPts val="200"/>
                        </a:spcAft>
                      </a:pPr>
                      <a:r>
                        <a:rPr lang="en-GB" sz="2200" kern="1200" dirty="0">
                          <a:solidFill>
                            <a:schemeClr val="dk1"/>
                          </a:solidFill>
                          <a:latin typeface="+mn-lt"/>
                          <a:ea typeface="+mn-ea"/>
                          <a:cs typeface="+mn-cs"/>
                        </a:rPr>
                        <a:t>DCC shall accept/reject delivery of Communications Hubs sent to DCC</a:t>
                      </a:r>
                    </a:p>
                  </a:txBody>
                  <a:tcPr marL="68580" marR="68580" marT="0" marB="0"/>
                </a:tc>
                <a:extLst>
                  <a:ext uri="{0D108BD9-81ED-4DB2-BD59-A6C34878D82A}">
                    <a16:rowId xmlns:a16="http://schemas.microsoft.com/office/drawing/2014/main" val="845505984"/>
                  </a:ext>
                </a:extLst>
              </a:tr>
            </a:tbl>
          </a:graphicData>
        </a:graphic>
      </p:graphicFrame>
    </p:spTree>
    <p:extLst>
      <p:ext uri="{BB962C8B-B14F-4D97-AF65-F5344CB8AC3E}">
        <p14:creationId xmlns:p14="http://schemas.microsoft.com/office/powerpoint/2010/main" val="4002860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a:bodyPr>
          <a:lstStyle/>
          <a:p>
            <a:r>
              <a:rPr lang="en-GB" sz="4000" b="1" dirty="0">
                <a:solidFill>
                  <a:srgbClr val="92D050"/>
                </a:solidFill>
              </a:rPr>
              <a:t>Business Requirements (continued)</a:t>
            </a:r>
            <a:endParaRPr lang="en-GB" sz="4000" dirty="0"/>
          </a:p>
        </p:txBody>
      </p:sp>
      <p:sp>
        <p:nvSpPr>
          <p:cNvPr id="6" name="TextBox 2">
            <a:extLst>
              <a:ext uri="{FF2B5EF4-FFF2-40B4-BE49-F238E27FC236}">
                <a16:creationId xmlns:a16="http://schemas.microsoft.com/office/drawing/2014/main" id="{A0706FC6-B979-4886-A9E7-6BEC07DDF3D7}"/>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graphicFrame>
        <p:nvGraphicFramePr>
          <p:cNvPr id="3" name="Table 3">
            <a:extLst>
              <a:ext uri="{FF2B5EF4-FFF2-40B4-BE49-F238E27FC236}">
                <a16:creationId xmlns:a16="http://schemas.microsoft.com/office/drawing/2014/main" id="{4D406455-92B0-45FD-96A7-7306BD058246}"/>
              </a:ext>
            </a:extLst>
          </p:cNvPr>
          <p:cNvGraphicFramePr>
            <a:graphicFrameLocks noGrp="1"/>
          </p:cNvGraphicFramePr>
          <p:nvPr/>
        </p:nvGraphicFramePr>
        <p:xfrm>
          <a:off x="949821" y="1782604"/>
          <a:ext cx="10403979" cy="4344533"/>
        </p:xfrm>
        <a:graphic>
          <a:graphicData uri="http://schemas.openxmlformats.org/drawingml/2006/table">
            <a:tbl>
              <a:tblPr firstRow="1" bandRow="1">
                <a:tableStyleId>{93296810-A885-4BE3-A3E7-6D5BEEA58F35}</a:tableStyleId>
              </a:tblPr>
              <a:tblGrid>
                <a:gridCol w="627311">
                  <a:extLst>
                    <a:ext uri="{9D8B030D-6E8A-4147-A177-3AD203B41FA5}">
                      <a16:colId xmlns:a16="http://schemas.microsoft.com/office/drawing/2014/main" val="718585669"/>
                    </a:ext>
                  </a:extLst>
                </a:gridCol>
                <a:gridCol w="9776668">
                  <a:extLst>
                    <a:ext uri="{9D8B030D-6E8A-4147-A177-3AD203B41FA5}">
                      <a16:colId xmlns:a16="http://schemas.microsoft.com/office/drawing/2014/main" val="1091173031"/>
                    </a:ext>
                  </a:extLst>
                </a:gridCol>
              </a:tblGrid>
              <a:tr h="636305">
                <a:tc>
                  <a:txBody>
                    <a:bodyPr/>
                    <a:lstStyle/>
                    <a:p>
                      <a:r>
                        <a:rPr lang="en-GB" sz="2400" dirty="0"/>
                        <a:t>Ref</a:t>
                      </a:r>
                    </a:p>
                  </a:txBody>
                  <a:tcPr/>
                </a:tc>
                <a:tc>
                  <a:txBody>
                    <a:bodyPr/>
                    <a:lstStyle/>
                    <a:p>
                      <a:r>
                        <a:rPr lang="en-GB" sz="2400" dirty="0"/>
                        <a:t>Business Requirement</a:t>
                      </a:r>
                    </a:p>
                  </a:txBody>
                  <a:tcPr/>
                </a:tc>
                <a:extLst>
                  <a:ext uri="{0D108BD9-81ED-4DB2-BD59-A6C34878D82A}">
                    <a16:rowId xmlns:a16="http://schemas.microsoft.com/office/drawing/2014/main" val="98127443"/>
                  </a:ext>
                </a:extLst>
              </a:tr>
              <a:tr h="636305">
                <a:tc>
                  <a:txBody>
                    <a:bodyPr/>
                    <a:lstStyle/>
                    <a:p>
                      <a:pPr algn="l"/>
                      <a:r>
                        <a:rPr lang="en-GB" sz="2200" dirty="0"/>
                        <a:t>6</a:t>
                      </a:r>
                    </a:p>
                  </a:txBody>
                  <a:tcPr/>
                </a:tc>
                <a:tc>
                  <a:txBody>
                    <a:bodyPr/>
                    <a:lstStyle/>
                    <a:p>
                      <a:pPr algn="l">
                        <a:lnSpc>
                          <a:spcPct val="115000"/>
                        </a:lnSpc>
                        <a:spcBef>
                          <a:spcPts val="200"/>
                        </a:spcBef>
                        <a:spcAft>
                          <a:spcPts val="200"/>
                        </a:spcAft>
                      </a:pPr>
                      <a:r>
                        <a:rPr lang="en-GB" sz="2200" kern="1200" dirty="0">
                          <a:solidFill>
                            <a:schemeClr val="dk1"/>
                          </a:solidFill>
                          <a:latin typeface="+mn-lt"/>
                          <a:ea typeface="+mn-ea"/>
                          <a:cs typeface="+mn-cs"/>
                        </a:rPr>
                        <a:t>DCC shall re-flash accepted Communications Hubs </a:t>
                      </a:r>
                    </a:p>
                  </a:txBody>
                  <a:tcPr marL="68580" marR="68580" marT="0" marB="0"/>
                </a:tc>
                <a:extLst>
                  <a:ext uri="{0D108BD9-81ED-4DB2-BD59-A6C34878D82A}">
                    <a16:rowId xmlns:a16="http://schemas.microsoft.com/office/drawing/2014/main" val="1585704988"/>
                  </a:ext>
                </a:extLst>
              </a:tr>
              <a:tr h="636305">
                <a:tc>
                  <a:txBody>
                    <a:bodyPr/>
                    <a:lstStyle/>
                    <a:p>
                      <a:pPr algn="l"/>
                      <a:r>
                        <a:rPr lang="en-GB" sz="2200" dirty="0"/>
                        <a:t>7</a:t>
                      </a:r>
                    </a:p>
                  </a:txBody>
                  <a:tcPr/>
                </a:tc>
                <a:tc>
                  <a:txBody>
                    <a:bodyPr/>
                    <a:lstStyle/>
                    <a:p>
                      <a:pPr algn="l">
                        <a:lnSpc>
                          <a:spcPct val="115000"/>
                        </a:lnSpc>
                        <a:spcBef>
                          <a:spcPts val="200"/>
                        </a:spcBef>
                        <a:spcAft>
                          <a:spcPts val="200"/>
                        </a:spcAft>
                      </a:pPr>
                      <a:r>
                        <a:rPr lang="en-GB" sz="2200" kern="1200">
                          <a:solidFill>
                            <a:schemeClr val="dk1"/>
                          </a:solidFill>
                          <a:latin typeface="+mn-lt"/>
                          <a:ea typeface="+mn-ea"/>
                          <a:cs typeface="+mn-cs"/>
                        </a:rPr>
                        <a:t>DCC shall notify SEC Parties of successful Communications Hub re-flashing and re-delivery</a:t>
                      </a:r>
                    </a:p>
                  </a:txBody>
                  <a:tcPr marL="68580" marR="68580" marT="0" marB="0"/>
                </a:tc>
                <a:extLst>
                  <a:ext uri="{0D108BD9-81ED-4DB2-BD59-A6C34878D82A}">
                    <a16:rowId xmlns:a16="http://schemas.microsoft.com/office/drawing/2014/main" val="635995716"/>
                  </a:ext>
                </a:extLst>
              </a:tr>
              <a:tr h="636305">
                <a:tc>
                  <a:txBody>
                    <a:bodyPr/>
                    <a:lstStyle/>
                    <a:p>
                      <a:pPr algn="l"/>
                      <a:r>
                        <a:rPr lang="en-GB" sz="2200" dirty="0"/>
                        <a:t>8</a:t>
                      </a:r>
                    </a:p>
                  </a:txBody>
                  <a:tcPr/>
                </a:tc>
                <a:tc>
                  <a:txBody>
                    <a:bodyPr/>
                    <a:lstStyle/>
                    <a:p>
                      <a:pPr algn="l">
                        <a:lnSpc>
                          <a:spcPct val="115000"/>
                        </a:lnSpc>
                        <a:spcBef>
                          <a:spcPts val="200"/>
                        </a:spcBef>
                        <a:spcAft>
                          <a:spcPts val="200"/>
                        </a:spcAft>
                      </a:pPr>
                      <a:r>
                        <a:rPr lang="en-GB" sz="2200" kern="1200">
                          <a:solidFill>
                            <a:schemeClr val="dk1"/>
                          </a:solidFill>
                          <a:latin typeface="+mn-lt"/>
                          <a:ea typeface="+mn-ea"/>
                          <a:cs typeface="+mn-cs"/>
                        </a:rPr>
                        <a:t>SEC Parties shall notify DCC of any amendments to re-delivery</a:t>
                      </a:r>
                    </a:p>
                  </a:txBody>
                  <a:tcPr marL="68580" marR="68580" marT="0" marB="0"/>
                </a:tc>
                <a:extLst>
                  <a:ext uri="{0D108BD9-81ED-4DB2-BD59-A6C34878D82A}">
                    <a16:rowId xmlns:a16="http://schemas.microsoft.com/office/drawing/2014/main" val="2956563494"/>
                  </a:ext>
                </a:extLst>
              </a:tr>
              <a:tr h="636305">
                <a:tc>
                  <a:txBody>
                    <a:bodyPr/>
                    <a:lstStyle/>
                    <a:p>
                      <a:pPr algn="l"/>
                      <a:r>
                        <a:rPr lang="en-GB" sz="2200" dirty="0"/>
                        <a:t>9</a:t>
                      </a:r>
                    </a:p>
                  </a:txBody>
                  <a:tcPr/>
                </a:tc>
                <a:tc>
                  <a:txBody>
                    <a:bodyPr/>
                    <a:lstStyle/>
                    <a:p>
                      <a:pPr algn="l">
                        <a:lnSpc>
                          <a:spcPct val="115000"/>
                        </a:lnSpc>
                        <a:spcBef>
                          <a:spcPts val="200"/>
                        </a:spcBef>
                        <a:spcAft>
                          <a:spcPts val="200"/>
                        </a:spcAft>
                      </a:pPr>
                      <a:r>
                        <a:rPr lang="en-GB" sz="2200" kern="1200" dirty="0">
                          <a:solidFill>
                            <a:schemeClr val="dk1"/>
                          </a:solidFill>
                          <a:latin typeface="+mn-lt"/>
                          <a:ea typeface="+mn-ea"/>
                          <a:cs typeface="+mn-cs"/>
                        </a:rPr>
                        <a:t>DCC shall re-deliver re-flashed Communications Hubs to SEC Parties</a:t>
                      </a:r>
                    </a:p>
                  </a:txBody>
                  <a:tcPr marL="68580" marR="68580" marT="0" marB="0"/>
                </a:tc>
                <a:extLst>
                  <a:ext uri="{0D108BD9-81ED-4DB2-BD59-A6C34878D82A}">
                    <a16:rowId xmlns:a16="http://schemas.microsoft.com/office/drawing/2014/main" val="929831616"/>
                  </a:ext>
                </a:extLst>
              </a:tr>
              <a:tr h="1050775">
                <a:tc>
                  <a:txBody>
                    <a:bodyPr/>
                    <a:lstStyle/>
                    <a:p>
                      <a:pPr algn="l"/>
                      <a:r>
                        <a:rPr lang="en-GB" sz="2200" dirty="0"/>
                        <a:t>10</a:t>
                      </a:r>
                    </a:p>
                  </a:txBody>
                  <a:tcPr/>
                </a:tc>
                <a:tc>
                  <a:txBody>
                    <a:bodyPr/>
                    <a:lstStyle/>
                    <a:p>
                      <a:pPr algn="l">
                        <a:lnSpc>
                          <a:spcPct val="115000"/>
                        </a:lnSpc>
                        <a:spcBef>
                          <a:spcPts val="200"/>
                        </a:spcBef>
                        <a:spcAft>
                          <a:spcPts val="200"/>
                        </a:spcAft>
                      </a:pPr>
                      <a:r>
                        <a:rPr lang="en-GB" sz="2200" kern="1200" dirty="0">
                          <a:solidFill>
                            <a:schemeClr val="dk1"/>
                          </a:solidFill>
                          <a:latin typeface="+mn-lt"/>
                          <a:ea typeface="+mn-ea"/>
                          <a:cs typeface="+mn-cs"/>
                        </a:rPr>
                        <a:t>DCC shall update the DSP inventory systems to map the new firmware version to the Communications Hub GUID</a:t>
                      </a:r>
                    </a:p>
                  </a:txBody>
                  <a:tcPr marL="68580" marR="68580" marT="0" marB="0"/>
                </a:tc>
                <a:extLst>
                  <a:ext uri="{0D108BD9-81ED-4DB2-BD59-A6C34878D82A}">
                    <a16:rowId xmlns:a16="http://schemas.microsoft.com/office/drawing/2014/main" val="215456544"/>
                  </a:ext>
                </a:extLst>
              </a:tr>
            </a:tbl>
          </a:graphicData>
        </a:graphic>
      </p:graphicFrame>
    </p:spTree>
    <p:extLst>
      <p:ext uri="{BB962C8B-B14F-4D97-AF65-F5344CB8AC3E}">
        <p14:creationId xmlns:p14="http://schemas.microsoft.com/office/powerpoint/2010/main" val="39019275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a:bodyPr>
          <a:lstStyle/>
          <a:p>
            <a:r>
              <a:rPr lang="en-GB" sz="4000" b="1" dirty="0">
                <a:solidFill>
                  <a:srgbClr val="92D050"/>
                </a:solidFill>
              </a:rPr>
              <a:t>Questions for the Working Group</a:t>
            </a:r>
            <a:endParaRPr lang="en-GB" sz="4000" dirty="0"/>
          </a:p>
        </p:txBody>
      </p:sp>
      <p:graphicFrame>
        <p:nvGraphicFramePr>
          <p:cNvPr id="10" name="Diagram 9">
            <a:extLst>
              <a:ext uri="{FF2B5EF4-FFF2-40B4-BE49-F238E27FC236}">
                <a16:creationId xmlns:a16="http://schemas.microsoft.com/office/drawing/2014/main" id="{05B3F126-87EB-4DAB-83CC-F4F18B36EB42}"/>
              </a:ext>
            </a:extLst>
          </p:cNvPr>
          <p:cNvGraphicFramePr/>
          <p:nvPr/>
        </p:nvGraphicFramePr>
        <p:xfrm>
          <a:off x="1062789" y="1917233"/>
          <a:ext cx="10066421" cy="3569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BDB15615-D0E9-4715-9D51-66A9963A2A30}"/>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53026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dirty="0"/>
              <a:t>Next steps</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338388"/>
          <a:ext cx="10515600" cy="35171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2">
            <a:extLst>
              <a:ext uri="{FF2B5EF4-FFF2-40B4-BE49-F238E27FC236}">
                <a16:creationId xmlns:a16="http://schemas.microsoft.com/office/drawing/2014/main" id="{454F809A-B383-456B-B7E9-360E3DD9D9D9}"/>
              </a:ext>
            </a:extLst>
          </p:cNvPr>
          <p:cNvSpPr txBox="1"/>
          <p:nvPr/>
        </p:nvSpPr>
        <p:spPr>
          <a:xfrm>
            <a:off x="838201" y="6395907"/>
            <a:ext cx="397708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MP155 ‘Communications Hub Re-Flash’</a:t>
            </a:r>
            <a:b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755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Summary </a:t>
            </a:r>
          </a:p>
        </p:txBody>
      </p:sp>
      <p:graphicFrame>
        <p:nvGraphicFramePr>
          <p:cNvPr id="5" name="Content Placeholder 4">
            <a:extLst>
              <a:ext uri="{FF2B5EF4-FFF2-40B4-BE49-F238E27FC236}">
                <a16:creationId xmlns:a16="http://schemas.microsoft.com/office/drawing/2014/main" id="{4AA1B5BE-6B61-4F97-AE3C-FCFDDA658C3B}"/>
              </a:ext>
            </a:extLst>
          </p:cNvPr>
          <p:cNvGraphicFramePr>
            <a:graphicFrameLocks noGrp="1"/>
          </p:cNvGraphicFramePr>
          <p:nvPr>
            <p:ph sz="half" idx="1"/>
          </p:nvPr>
        </p:nvGraphicFramePr>
        <p:xfrm>
          <a:off x="940038" y="1970904"/>
          <a:ext cx="9849740" cy="3318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8A66B97A-4280-4BE5-9C30-DEDCA70EC85F}"/>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1240143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dirty="0"/>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dirty="0"/>
              <a:t>Kev Duddy</a:t>
            </a:r>
          </a:p>
        </p:txBody>
      </p:sp>
    </p:spTree>
    <p:extLst>
      <p:ext uri="{BB962C8B-B14F-4D97-AF65-F5344CB8AC3E}">
        <p14:creationId xmlns:p14="http://schemas.microsoft.com/office/powerpoint/2010/main" val="14145662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512794" y="2178425"/>
            <a:ext cx="9829800" cy="3273632"/>
          </a:xfrm>
        </p:spPr>
        <p:txBody>
          <a:bodyPr>
            <a:normAutofit/>
          </a:bodyPr>
          <a:lstStyle/>
          <a:p>
            <a:r>
              <a:rPr lang="en-GB" dirty="0"/>
              <a:t>MP192 ‘Extend Scheduled Services for SMETS1 Devices’</a:t>
            </a:r>
            <a:br>
              <a:rPr lang="en-GB" dirty="0"/>
            </a:br>
            <a:br>
              <a:rPr lang="en-GB" dirty="0"/>
            </a:br>
            <a:r>
              <a:rPr lang="en-GB" sz="2200" dirty="0"/>
              <a:t>raised by David Walsh on behalf of the DCC</a:t>
            </a:r>
            <a:br>
              <a:rPr lang="en-GB" dirty="0"/>
            </a:br>
            <a:br>
              <a:rPr lang="en-GB" sz="2800" dirty="0"/>
            </a:br>
            <a:endParaRPr lang="en-GB" sz="2800" dirty="0"/>
          </a:p>
        </p:txBody>
      </p:sp>
    </p:spTree>
    <p:extLst>
      <p:ext uri="{BB962C8B-B14F-4D97-AF65-F5344CB8AC3E}">
        <p14:creationId xmlns:p14="http://schemas.microsoft.com/office/powerpoint/2010/main" val="39033694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480352"/>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Impact Assessment</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480352"/>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REVIEW </a:t>
            </a:r>
          </a:p>
        </p:txBody>
      </p:sp>
      <p:sp>
        <p:nvSpPr>
          <p:cNvPr id="8" name="TextBox 2">
            <a:extLst>
              <a:ext uri="{FF2B5EF4-FFF2-40B4-BE49-F238E27FC236}">
                <a16:creationId xmlns:a16="http://schemas.microsoft.com/office/drawing/2014/main" id="{3EBA07D5-8C2D-4F56-92AE-60023F0DA3C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
        <p:nvSpPr>
          <p:cNvPr id="11" name="Rectangle: Rounded Corners 10">
            <a:extLst>
              <a:ext uri="{FF2B5EF4-FFF2-40B4-BE49-F238E27FC236}">
                <a16:creationId xmlns:a16="http://schemas.microsoft.com/office/drawing/2014/main" id="{1C77A9F5-D537-4F45-945C-5EBD93A9F130}"/>
              </a:ext>
            </a:extLst>
          </p:cNvPr>
          <p:cNvSpPr/>
          <p:nvPr/>
        </p:nvSpPr>
        <p:spPr>
          <a:xfrm>
            <a:off x="3883628" y="3326120"/>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next steps</a:t>
            </a:r>
          </a:p>
        </p:txBody>
      </p:sp>
      <p:sp>
        <p:nvSpPr>
          <p:cNvPr id="12" name="Rectangle: Rounded Corners 11">
            <a:extLst>
              <a:ext uri="{FF2B5EF4-FFF2-40B4-BE49-F238E27FC236}">
                <a16:creationId xmlns:a16="http://schemas.microsoft.com/office/drawing/2014/main" id="{1EA2314C-3297-4FE1-9C2E-C5703E09B46B}"/>
              </a:ext>
            </a:extLst>
          </p:cNvPr>
          <p:cNvSpPr/>
          <p:nvPr/>
        </p:nvSpPr>
        <p:spPr>
          <a:xfrm>
            <a:off x="2157573" y="3326120"/>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AGREE </a:t>
            </a:r>
          </a:p>
        </p:txBody>
      </p:sp>
    </p:spTree>
    <p:extLst>
      <p:ext uri="{BB962C8B-B14F-4D97-AF65-F5344CB8AC3E}">
        <p14:creationId xmlns:p14="http://schemas.microsoft.com/office/powerpoint/2010/main" val="12629353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Summary</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FBA450A1-6C08-46D8-920E-7A997255B6AD}"/>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8609921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93013-4CB1-4A66-9249-030CC660DE15}"/>
              </a:ext>
            </a:extLst>
          </p:cNvPr>
          <p:cNvSpPr>
            <a:spLocks noGrp="1"/>
          </p:cNvSpPr>
          <p:nvPr>
            <p:ph type="title"/>
          </p:nvPr>
        </p:nvSpPr>
        <p:spPr/>
        <p:txBody>
          <a:bodyPr/>
          <a:lstStyle/>
          <a:p>
            <a:r>
              <a:rPr lang="en-GB" dirty="0"/>
              <a:t>What is the impact?</a:t>
            </a:r>
          </a:p>
        </p:txBody>
      </p:sp>
      <p:graphicFrame>
        <p:nvGraphicFramePr>
          <p:cNvPr id="4" name="Content Placeholder 3">
            <a:extLst>
              <a:ext uri="{FF2B5EF4-FFF2-40B4-BE49-F238E27FC236}">
                <a16:creationId xmlns:a16="http://schemas.microsoft.com/office/drawing/2014/main" id="{15B0D4C5-D108-4451-9BC2-1F0E22137B75}"/>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683C0065-F09C-495D-A9C1-ACA7ADFFA2DC}"/>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4490762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5566E-FD06-42F7-B5AF-0DCA8B6B3F66}"/>
              </a:ext>
            </a:extLst>
          </p:cNvPr>
          <p:cNvSpPr>
            <a:spLocks noGrp="1"/>
          </p:cNvSpPr>
          <p:nvPr>
            <p:ph type="title"/>
          </p:nvPr>
        </p:nvSpPr>
        <p:spPr/>
        <p:txBody>
          <a:bodyPr/>
          <a:lstStyle/>
          <a:p>
            <a:r>
              <a:rPr lang="en-GB" dirty="0"/>
              <a:t>What is the impact?</a:t>
            </a:r>
          </a:p>
        </p:txBody>
      </p:sp>
      <p:graphicFrame>
        <p:nvGraphicFramePr>
          <p:cNvPr id="4" name="Content Placeholder 3">
            <a:extLst>
              <a:ext uri="{FF2B5EF4-FFF2-40B4-BE49-F238E27FC236}">
                <a16:creationId xmlns:a16="http://schemas.microsoft.com/office/drawing/2014/main" id="{3C116A01-91E7-4597-BD76-ADC7C9FAE74B}"/>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B607B7A3-2EF9-46F6-9680-5386AEF18DDB}"/>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4976219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Proposed Solution</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FBA450A1-6C08-46D8-920E-7A997255B6AD}"/>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9119071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Impact Assessment summary – costs </a:t>
            </a:r>
          </a:p>
        </p:txBody>
      </p:sp>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4301EBCA-02F6-49C3-A9BB-BEE5F8EB8A21}"/>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graphicFrame>
        <p:nvGraphicFramePr>
          <p:cNvPr id="3" name="Table 3">
            <a:extLst>
              <a:ext uri="{FF2B5EF4-FFF2-40B4-BE49-F238E27FC236}">
                <a16:creationId xmlns:a16="http://schemas.microsoft.com/office/drawing/2014/main" id="{470816E5-6D99-445D-A6B5-92C59107D81E}"/>
              </a:ext>
            </a:extLst>
          </p:cNvPr>
          <p:cNvGraphicFramePr>
            <a:graphicFrameLocks noGrp="1"/>
          </p:cNvGraphicFramePr>
          <p:nvPr/>
        </p:nvGraphicFramePr>
        <p:xfrm>
          <a:off x="838198" y="2326640"/>
          <a:ext cx="10515600" cy="858520"/>
        </p:xfrm>
        <a:graphic>
          <a:graphicData uri="http://schemas.openxmlformats.org/drawingml/2006/table">
            <a:tbl>
              <a:tblPr firstRow="1" bandRow="1">
                <a:tableStyleId>{93296810-A885-4BE3-A3E7-6D5BEEA58F35}</a:tableStyleId>
              </a:tblPr>
              <a:tblGrid>
                <a:gridCol w="1752600">
                  <a:extLst>
                    <a:ext uri="{9D8B030D-6E8A-4147-A177-3AD203B41FA5}">
                      <a16:colId xmlns:a16="http://schemas.microsoft.com/office/drawing/2014/main" val="3178891027"/>
                    </a:ext>
                  </a:extLst>
                </a:gridCol>
                <a:gridCol w="1752600">
                  <a:extLst>
                    <a:ext uri="{9D8B030D-6E8A-4147-A177-3AD203B41FA5}">
                      <a16:colId xmlns:a16="http://schemas.microsoft.com/office/drawing/2014/main" val="38618536"/>
                    </a:ext>
                  </a:extLst>
                </a:gridCol>
                <a:gridCol w="1752600">
                  <a:extLst>
                    <a:ext uri="{9D8B030D-6E8A-4147-A177-3AD203B41FA5}">
                      <a16:colId xmlns:a16="http://schemas.microsoft.com/office/drawing/2014/main" val="4002171258"/>
                    </a:ext>
                  </a:extLst>
                </a:gridCol>
                <a:gridCol w="1752600">
                  <a:extLst>
                    <a:ext uri="{9D8B030D-6E8A-4147-A177-3AD203B41FA5}">
                      <a16:colId xmlns:a16="http://schemas.microsoft.com/office/drawing/2014/main" val="3563428262"/>
                    </a:ext>
                  </a:extLst>
                </a:gridCol>
                <a:gridCol w="1752600">
                  <a:extLst>
                    <a:ext uri="{9D8B030D-6E8A-4147-A177-3AD203B41FA5}">
                      <a16:colId xmlns:a16="http://schemas.microsoft.com/office/drawing/2014/main" val="3775383507"/>
                    </a:ext>
                  </a:extLst>
                </a:gridCol>
                <a:gridCol w="1752600">
                  <a:extLst>
                    <a:ext uri="{9D8B030D-6E8A-4147-A177-3AD203B41FA5}">
                      <a16:colId xmlns:a16="http://schemas.microsoft.com/office/drawing/2014/main" val="2344412552"/>
                    </a:ext>
                  </a:extLst>
                </a:gridCol>
              </a:tblGrid>
              <a:tr h="370840">
                <a:tc>
                  <a:txBody>
                    <a:bodyPr/>
                    <a:lstStyle/>
                    <a:p>
                      <a:pPr marL="540385" algn="ctr">
                        <a:spcBef>
                          <a:spcPts val="600"/>
                        </a:spcBef>
                        <a:spcAft>
                          <a:spcPts val="1200"/>
                        </a:spcAft>
                      </a:pPr>
                      <a:r>
                        <a:rPr lang="en-GB" sz="1600" dirty="0">
                          <a:effectLst/>
                          <a:latin typeface="+mn-lt"/>
                          <a:ea typeface="Times New Roman" panose="02020603050405020304" pitchFamily="18" charset="0"/>
                          <a:cs typeface="Times New Roman" panose="02020603050405020304" pitchFamily="18" charset="0"/>
                        </a:rPr>
                        <a:t>Design</a:t>
                      </a:r>
                    </a:p>
                  </a:txBody>
                  <a:tcPr marL="68580" marR="68580" marT="0" marB="0"/>
                </a:tc>
                <a:tc>
                  <a:txBody>
                    <a:bodyPr/>
                    <a:lstStyle/>
                    <a:p>
                      <a:pPr marL="540385" algn="ctr">
                        <a:spcBef>
                          <a:spcPts val="600"/>
                        </a:spcBef>
                        <a:spcAft>
                          <a:spcPts val="1200"/>
                        </a:spcAft>
                      </a:pPr>
                      <a:r>
                        <a:rPr lang="en-GB" sz="1600" dirty="0">
                          <a:effectLst/>
                          <a:latin typeface="+mn-lt"/>
                          <a:ea typeface="Times New Roman" panose="02020603050405020304" pitchFamily="18" charset="0"/>
                          <a:cs typeface="Times New Roman" panose="02020603050405020304" pitchFamily="18" charset="0"/>
                        </a:rPr>
                        <a:t>Build</a:t>
                      </a:r>
                    </a:p>
                  </a:txBody>
                  <a:tcPr marL="68580" marR="68580" marT="0" marB="0"/>
                </a:tc>
                <a:tc>
                  <a:txBody>
                    <a:bodyPr/>
                    <a:lstStyle/>
                    <a:p>
                      <a:pPr marL="540385" algn="ctr">
                        <a:spcBef>
                          <a:spcPts val="600"/>
                        </a:spcBef>
                        <a:spcAft>
                          <a:spcPts val="1200"/>
                        </a:spcAft>
                      </a:pPr>
                      <a:r>
                        <a:rPr lang="en-GB" sz="1600" dirty="0">
                          <a:effectLst/>
                          <a:latin typeface="+mn-lt"/>
                          <a:ea typeface="Times New Roman" panose="02020603050405020304" pitchFamily="18" charset="0"/>
                          <a:cs typeface="Times New Roman" panose="02020603050405020304" pitchFamily="18" charset="0"/>
                        </a:rPr>
                        <a:t>PIT</a:t>
                      </a:r>
                    </a:p>
                  </a:txBody>
                  <a:tcPr marL="68580" marR="68580" marT="0" marB="0"/>
                </a:tc>
                <a:tc>
                  <a:txBody>
                    <a:bodyPr/>
                    <a:lstStyle/>
                    <a:p>
                      <a:pPr marL="540385" algn="ctr">
                        <a:spcBef>
                          <a:spcPts val="600"/>
                        </a:spcBef>
                        <a:spcAft>
                          <a:spcPts val="1200"/>
                        </a:spcAft>
                      </a:pPr>
                      <a:r>
                        <a:rPr lang="en-GB" sz="1600" dirty="0">
                          <a:effectLst/>
                          <a:latin typeface="+mn-lt"/>
                          <a:ea typeface="Times New Roman" panose="02020603050405020304" pitchFamily="18" charset="0"/>
                          <a:cs typeface="Times New Roman" panose="02020603050405020304" pitchFamily="18" charset="0"/>
                        </a:rPr>
                        <a:t>Integration, SIT and UIT</a:t>
                      </a:r>
                    </a:p>
                  </a:txBody>
                  <a:tcPr marL="68580" marR="68580" marT="0" marB="0"/>
                </a:tc>
                <a:tc>
                  <a:txBody>
                    <a:bodyPr/>
                    <a:lstStyle/>
                    <a:p>
                      <a:pPr marL="540385" algn="ctr">
                        <a:spcBef>
                          <a:spcPts val="600"/>
                        </a:spcBef>
                        <a:spcAft>
                          <a:spcPts val="1200"/>
                        </a:spcAft>
                      </a:pPr>
                      <a:r>
                        <a:rPr lang="en-GB" sz="1600">
                          <a:effectLst/>
                          <a:latin typeface="+mn-lt"/>
                          <a:ea typeface="Times New Roman" panose="02020603050405020304" pitchFamily="18" charset="0"/>
                          <a:cs typeface="Times New Roman" panose="02020603050405020304" pitchFamily="18" charset="0"/>
                        </a:rPr>
                        <a:t>TTO</a:t>
                      </a:r>
                    </a:p>
                  </a:txBody>
                  <a:tcPr marL="68580" marR="68580" marT="0" marB="0"/>
                </a:tc>
                <a:tc>
                  <a:txBody>
                    <a:bodyPr/>
                    <a:lstStyle/>
                    <a:p>
                      <a:pPr marL="540385" algn="ctr">
                        <a:spcBef>
                          <a:spcPts val="600"/>
                        </a:spcBef>
                        <a:spcAft>
                          <a:spcPts val="1200"/>
                        </a:spcAft>
                      </a:pPr>
                      <a:r>
                        <a:rPr lang="en-GB" sz="1600">
                          <a:effectLst/>
                          <a:latin typeface="+mn-lt"/>
                          <a:ea typeface="Times New Roman" panose="02020603050405020304" pitchFamily="18" charset="0"/>
                          <a:cs typeface="Times New Roman" panose="02020603050405020304" pitchFamily="18" charset="0"/>
                        </a:rPr>
                        <a:t>Total</a:t>
                      </a:r>
                    </a:p>
                  </a:txBody>
                  <a:tcPr marL="68580" marR="68580" marT="0" marB="0"/>
                </a:tc>
                <a:extLst>
                  <a:ext uri="{0D108BD9-81ED-4DB2-BD59-A6C34878D82A}">
                    <a16:rowId xmlns:a16="http://schemas.microsoft.com/office/drawing/2014/main" val="3565771708"/>
                  </a:ext>
                </a:extLst>
              </a:tr>
              <a:tr h="370840">
                <a:tc>
                  <a:txBody>
                    <a:bodyPr/>
                    <a:lstStyle/>
                    <a:p>
                      <a:pPr marL="540385" algn="ctr">
                        <a:spcBef>
                          <a:spcPts val="600"/>
                        </a:spcBef>
                        <a:spcAft>
                          <a:spcPts val="1200"/>
                        </a:spcAft>
                      </a:pPr>
                      <a:r>
                        <a:rPr lang="en-GB" sz="1600" dirty="0">
                          <a:solidFill>
                            <a:srgbClr val="000000"/>
                          </a:solidFill>
                          <a:effectLst/>
                          <a:latin typeface="+mn-lt"/>
                          <a:ea typeface="Times New Roman" panose="02020603050405020304" pitchFamily="18" charset="0"/>
                          <a:cs typeface="Arial" panose="020B0604020202020204" pitchFamily="34" charset="0"/>
                        </a:rPr>
                        <a:t>£63,591</a:t>
                      </a:r>
                      <a:endParaRPr lang="en-GB" sz="16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40385" algn="ctr">
                        <a:spcBef>
                          <a:spcPts val="600"/>
                        </a:spcBef>
                        <a:spcAft>
                          <a:spcPts val="1200"/>
                        </a:spcAft>
                      </a:pPr>
                      <a:r>
                        <a:rPr lang="en-GB" sz="1600" dirty="0">
                          <a:solidFill>
                            <a:srgbClr val="000000"/>
                          </a:solidFill>
                          <a:effectLst/>
                          <a:latin typeface="+mn-lt"/>
                          <a:ea typeface="Times New Roman" panose="02020603050405020304" pitchFamily="18" charset="0"/>
                          <a:cs typeface="Arial" panose="020B0604020202020204" pitchFamily="34" charset="0"/>
                        </a:rPr>
                        <a:t>£152,908</a:t>
                      </a:r>
                      <a:endParaRPr lang="en-GB" sz="16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40385" algn="ctr">
                        <a:spcBef>
                          <a:spcPts val="600"/>
                        </a:spcBef>
                        <a:spcAft>
                          <a:spcPts val="1200"/>
                        </a:spcAft>
                      </a:pPr>
                      <a:r>
                        <a:rPr lang="en-GB" sz="1600" dirty="0">
                          <a:solidFill>
                            <a:srgbClr val="000000"/>
                          </a:solidFill>
                          <a:effectLst/>
                          <a:latin typeface="+mn-lt"/>
                          <a:ea typeface="Times New Roman" panose="02020603050405020304" pitchFamily="18" charset="0"/>
                          <a:cs typeface="Arial" panose="020B0604020202020204" pitchFamily="34" charset="0"/>
                        </a:rPr>
                        <a:t>£175,031</a:t>
                      </a:r>
                      <a:endParaRPr lang="en-GB" sz="16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40385" algn="ctr">
                        <a:spcBef>
                          <a:spcPts val="600"/>
                        </a:spcBef>
                        <a:spcAft>
                          <a:spcPts val="1200"/>
                        </a:spcAft>
                      </a:pPr>
                      <a:r>
                        <a:rPr lang="en-GB" sz="1600" dirty="0">
                          <a:solidFill>
                            <a:srgbClr val="000000"/>
                          </a:solidFill>
                          <a:effectLst/>
                          <a:latin typeface="+mn-lt"/>
                          <a:ea typeface="Times New Roman" panose="02020603050405020304" pitchFamily="18" charset="0"/>
                          <a:cs typeface="Arial" panose="020B0604020202020204" pitchFamily="34" charset="0"/>
                        </a:rPr>
                        <a:t>£136,726</a:t>
                      </a:r>
                      <a:endParaRPr lang="en-GB" sz="16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40385" algn="ctr">
                        <a:spcBef>
                          <a:spcPts val="600"/>
                        </a:spcBef>
                        <a:spcAft>
                          <a:spcPts val="1200"/>
                        </a:spcAft>
                      </a:pPr>
                      <a:r>
                        <a:rPr lang="en-GB" sz="1600" dirty="0">
                          <a:effectLst/>
                          <a:latin typeface="+mn-lt"/>
                          <a:ea typeface="Times New Roman" panose="02020603050405020304" pitchFamily="18" charset="0"/>
                          <a:cs typeface="Arial" panose="020B0604020202020204" pitchFamily="34" charset="0"/>
                        </a:rPr>
                        <a:t>£25,291</a:t>
                      </a:r>
                      <a:endParaRPr lang="en-GB" sz="16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40385" algn="ctr">
                        <a:spcBef>
                          <a:spcPts val="600"/>
                        </a:spcBef>
                        <a:spcAft>
                          <a:spcPts val="1200"/>
                        </a:spcAft>
                      </a:pPr>
                      <a:r>
                        <a:rPr lang="en-GB" sz="1600" b="1" dirty="0">
                          <a:effectLst/>
                          <a:latin typeface="+mn-lt"/>
                          <a:ea typeface="Times New Roman" panose="02020603050405020304" pitchFamily="18" charset="0"/>
                          <a:cs typeface="Arial" panose="020B0604020202020204" pitchFamily="34" charset="0"/>
                        </a:rPr>
                        <a:t>£553,907</a:t>
                      </a:r>
                      <a:endParaRPr lang="en-GB" sz="16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71353653"/>
                  </a:ext>
                </a:extLst>
              </a:tr>
            </a:tbl>
          </a:graphicData>
        </a:graphic>
      </p:graphicFrame>
      <p:sp>
        <p:nvSpPr>
          <p:cNvPr id="6" name="Content Placeholder 5">
            <a:extLst>
              <a:ext uri="{FF2B5EF4-FFF2-40B4-BE49-F238E27FC236}">
                <a16:creationId xmlns:a16="http://schemas.microsoft.com/office/drawing/2014/main" id="{461C56F2-AD2E-4ACF-9C49-BF40E2AD634A}"/>
              </a:ext>
            </a:extLst>
          </p:cNvPr>
          <p:cNvSpPr>
            <a:spLocks noGrp="1"/>
          </p:cNvSpPr>
          <p:nvPr>
            <p:ph sz="half" idx="1"/>
          </p:nvPr>
        </p:nvSpPr>
        <p:spPr>
          <a:xfrm>
            <a:off x="838199" y="3818965"/>
            <a:ext cx="10515599" cy="2357997"/>
          </a:xfrm>
        </p:spPr>
        <p:txBody>
          <a:bodyPr>
            <a:normAutofit/>
          </a:bodyPr>
          <a:lstStyle/>
          <a:p>
            <a:r>
              <a:rPr lang="en-GB" sz="2400" dirty="0"/>
              <a:t>These costs have been provided via a draft Impact Assessment and still being challenged by the DCC</a:t>
            </a:r>
          </a:p>
          <a:p>
            <a:endParaRPr lang="en-GB" sz="2400" dirty="0"/>
          </a:p>
          <a:p>
            <a:r>
              <a:rPr lang="en-GB" sz="2400" dirty="0"/>
              <a:t>The confirmed implementation costs will be provided verbally at the meeting</a:t>
            </a:r>
          </a:p>
        </p:txBody>
      </p:sp>
    </p:spTree>
    <p:extLst>
      <p:ext uri="{BB962C8B-B14F-4D97-AF65-F5344CB8AC3E}">
        <p14:creationId xmlns:p14="http://schemas.microsoft.com/office/powerpoint/2010/main" val="41930989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Impact Assessment summary – impacts </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862879"/>
          <a:ext cx="10515600" cy="39447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4301EBCA-02F6-49C3-A9BB-BEE5F8EB8A21}"/>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7337446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Benefits and impacts</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330CDC43-FE7C-4033-A0CF-1FA0B37FEDA5}"/>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328147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p:txBody>
          <a:bodyPr/>
          <a:lstStyle/>
          <a:p>
            <a:r>
              <a:rPr lang="en-GB" dirty="0"/>
              <a:t>Business requirements</a:t>
            </a:r>
          </a:p>
        </p:txBody>
      </p:sp>
      <p:graphicFrame>
        <p:nvGraphicFramePr>
          <p:cNvPr id="4" name="Table 4">
            <a:extLst>
              <a:ext uri="{FF2B5EF4-FFF2-40B4-BE49-F238E27FC236}">
                <a16:creationId xmlns:a16="http://schemas.microsoft.com/office/drawing/2014/main" id="{7FB92340-05BD-4BE0-805B-C8FD28C399C6}"/>
              </a:ext>
            </a:extLst>
          </p:cNvPr>
          <p:cNvGraphicFramePr>
            <a:graphicFrameLocks noGrp="1"/>
          </p:cNvGraphicFramePr>
          <p:nvPr>
            <p:ph sz="half" idx="1"/>
          </p:nvPr>
        </p:nvGraphicFramePr>
        <p:xfrm>
          <a:off x="751860" y="1849373"/>
          <a:ext cx="10835356" cy="3576859"/>
        </p:xfrm>
        <a:graphic>
          <a:graphicData uri="http://schemas.openxmlformats.org/drawingml/2006/table">
            <a:tbl>
              <a:tblPr firstRow="1" bandRow="1">
                <a:tableStyleId>{93296810-A885-4BE3-A3E7-6D5BEEA58F35}</a:tableStyleId>
              </a:tblPr>
              <a:tblGrid>
                <a:gridCol w="658336">
                  <a:extLst>
                    <a:ext uri="{9D8B030D-6E8A-4147-A177-3AD203B41FA5}">
                      <a16:colId xmlns:a16="http://schemas.microsoft.com/office/drawing/2014/main" val="1071601438"/>
                    </a:ext>
                  </a:extLst>
                </a:gridCol>
                <a:gridCol w="10177020">
                  <a:extLst>
                    <a:ext uri="{9D8B030D-6E8A-4147-A177-3AD203B41FA5}">
                      <a16:colId xmlns:a16="http://schemas.microsoft.com/office/drawing/2014/main" val="849740332"/>
                    </a:ext>
                  </a:extLst>
                </a:gridCol>
              </a:tblGrid>
              <a:tr h="448617">
                <a:tc>
                  <a:txBody>
                    <a:bodyPr/>
                    <a:lstStyle/>
                    <a:p>
                      <a:r>
                        <a:rPr lang="en-GB" sz="2000" dirty="0"/>
                        <a:t>Ref</a:t>
                      </a:r>
                    </a:p>
                  </a:txBody>
                  <a:tcPr/>
                </a:tc>
                <a:tc>
                  <a:txBody>
                    <a:bodyPr/>
                    <a:lstStyle/>
                    <a:p>
                      <a:r>
                        <a:rPr lang="en-GB" sz="2000" dirty="0"/>
                        <a:t>Requirement</a:t>
                      </a:r>
                    </a:p>
                  </a:txBody>
                  <a:tcPr/>
                </a:tc>
                <a:extLst>
                  <a:ext uri="{0D108BD9-81ED-4DB2-BD59-A6C34878D82A}">
                    <a16:rowId xmlns:a16="http://schemas.microsoft.com/office/drawing/2014/main" val="4273726782"/>
                  </a:ext>
                </a:extLst>
              </a:tr>
              <a:tr h="770414">
                <a:tc>
                  <a:txBody>
                    <a:bodyPr/>
                    <a:lstStyle/>
                    <a:p>
                      <a:r>
                        <a:rPr lang="en-GB" sz="2000" dirty="0"/>
                        <a:t>1</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kern="1200" dirty="0">
                          <a:solidFill>
                            <a:schemeClr val="dk1"/>
                          </a:solidFill>
                          <a:latin typeface="+mn-lt"/>
                          <a:ea typeface="+mn-ea"/>
                          <a:cs typeface="+mn-cs"/>
                        </a:rPr>
                        <a:t>Implement a Supplier Unlock Code that allows the factory reset of a Communications Hub (CH) to be automatically executed by the Device.</a:t>
                      </a:r>
                    </a:p>
                  </a:txBody>
                  <a:tcPr marL="68580" marR="68580" marT="0" marB="0" anchor="ctr"/>
                </a:tc>
                <a:extLst>
                  <a:ext uri="{0D108BD9-81ED-4DB2-BD59-A6C34878D82A}">
                    <a16:rowId xmlns:a16="http://schemas.microsoft.com/office/drawing/2014/main" val="1887019316"/>
                  </a:ext>
                </a:extLst>
              </a:tr>
              <a:tr h="793707">
                <a:tc>
                  <a:txBody>
                    <a:bodyPr/>
                    <a:lstStyle/>
                    <a:p>
                      <a:r>
                        <a:rPr lang="en-GB" sz="20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t>A Supplier Unlock Code must be requested from the Communication Service Provider (CSP) via the Data Service Provider (DSP).</a:t>
                      </a:r>
                    </a:p>
                  </a:txBody>
                  <a:tcPr/>
                </a:tc>
                <a:extLst>
                  <a:ext uri="{0D108BD9-81ED-4DB2-BD59-A6C34878D82A}">
                    <a16:rowId xmlns:a16="http://schemas.microsoft.com/office/drawing/2014/main" val="2723328121"/>
                  </a:ext>
                </a:extLst>
              </a:tr>
              <a:tr h="1564121">
                <a:tc>
                  <a:txBody>
                    <a:bodyPr/>
                    <a:lstStyle/>
                    <a:p>
                      <a:r>
                        <a:rPr lang="en-GB" sz="2000" dirty="0"/>
                        <a:t>3</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dirty="0"/>
                        <a:t>After receiving a Supplier Unlock Command, should a Supplier attempt to unlock a CH and the CH not function enough to allow the injection of the command, or deem itself to be faulty thereby rejecting the command, then the CH shall be returned by the Supplier to the DCC as per the existing returns process.</a:t>
                      </a:r>
                    </a:p>
                  </a:txBody>
                  <a:tcPr marL="68580" marR="68580" marT="0" marB="0" anchor="ctr"/>
                </a:tc>
                <a:extLst>
                  <a:ext uri="{0D108BD9-81ED-4DB2-BD59-A6C34878D82A}">
                    <a16:rowId xmlns:a16="http://schemas.microsoft.com/office/drawing/2014/main" val="2911596576"/>
                  </a:ext>
                </a:extLst>
              </a:tr>
            </a:tbl>
          </a:graphicData>
        </a:graphic>
      </p:graphicFrame>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26233"/>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E172A3C-D2D9-4D28-AF60-14242F01C254}"/>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4460326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a:xfrm>
            <a:off x="838200" y="754602"/>
            <a:ext cx="9488557" cy="936086"/>
          </a:xfrm>
        </p:spPr>
        <p:txBody>
          <a:bodyPr>
            <a:normAutofit/>
          </a:bodyPr>
          <a:lstStyle/>
          <a:p>
            <a:r>
              <a:rPr lang="en-GB" sz="3800" dirty="0"/>
              <a:t>SEC Objectives and implementation approach</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330CDC43-FE7C-4033-A0CF-1FA0B37FEDA5}"/>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1144682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dirty="0"/>
              <a:t>Questions for Working Group</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338389"/>
          <a:ext cx="10515600" cy="3581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39DAC9A8-FC91-4883-8AF2-D6AE9C849BE7}"/>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335098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dirty="0"/>
              <a:t>Next steps</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060020"/>
          <a:ext cx="10515600" cy="3659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D2B3C732-3304-41AE-8D7E-42D42CB42674}"/>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MP192 ‘Extend Scheduled Services for SMETS1 Devices’</a:t>
            </a:r>
          </a:p>
        </p:txBody>
      </p:sp>
    </p:spTree>
    <p:extLst>
      <p:ext uri="{BB962C8B-B14F-4D97-AF65-F5344CB8AC3E}">
        <p14:creationId xmlns:p14="http://schemas.microsoft.com/office/powerpoint/2010/main" val="33354555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dirty="0"/>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dirty="0"/>
              <a:t>Joe Hehir</a:t>
            </a:r>
          </a:p>
        </p:txBody>
      </p:sp>
    </p:spTree>
    <p:extLst>
      <p:ext uri="{BB962C8B-B14F-4D97-AF65-F5344CB8AC3E}">
        <p14:creationId xmlns:p14="http://schemas.microsoft.com/office/powerpoint/2010/main" val="23819772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85900" y="2979521"/>
            <a:ext cx="9829800" cy="1916723"/>
          </a:xfrm>
        </p:spPr>
        <p:txBody>
          <a:bodyPr>
            <a:normAutofit fontScale="90000"/>
          </a:bodyPr>
          <a:lstStyle/>
          <a:p>
            <a:r>
              <a:rPr lang="en-GB" dirty="0"/>
              <a:t>MP096 ‘DNO Power Outage Alerts’</a:t>
            </a:r>
            <a:br>
              <a:rPr lang="en-GB" dirty="0"/>
            </a:br>
            <a:br>
              <a:rPr lang="en-GB" dirty="0"/>
            </a:br>
            <a:r>
              <a:rPr lang="en-GB" sz="2800" dirty="0"/>
              <a:t>raised by Del Kang on behalf of the DCC </a:t>
            </a:r>
            <a:br>
              <a:rPr lang="en-GB" sz="2800" dirty="0"/>
            </a:br>
            <a:endParaRPr lang="en-GB" sz="2800" dirty="0"/>
          </a:p>
        </p:txBody>
      </p:sp>
    </p:spTree>
    <p:extLst>
      <p:ext uri="{BB962C8B-B14F-4D97-AF65-F5344CB8AC3E}">
        <p14:creationId xmlns:p14="http://schemas.microsoft.com/office/powerpoint/2010/main" val="27815449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Objectives of the Working Group</a:t>
            </a:r>
          </a:p>
        </p:txBody>
      </p:sp>
      <p:sp>
        <p:nvSpPr>
          <p:cNvPr id="3" name="Rectangle: Rounded Corners 2">
            <a:extLst>
              <a:ext uri="{FF2B5EF4-FFF2-40B4-BE49-F238E27FC236}">
                <a16:creationId xmlns:a16="http://schemas.microsoft.com/office/drawing/2014/main" id="{67034512-8C1A-4507-BB81-B5D8850D3A8E}"/>
              </a:ext>
            </a:extLst>
          </p:cNvPr>
          <p:cNvSpPr/>
          <p:nvPr/>
        </p:nvSpPr>
        <p:spPr>
          <a:xfrm>
            <a:off x="4184922" y="2935524"/>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proposed changes to the legal text</a:t>
            </a:r>
          </a:p>
        </p:txBody>
      </p:sp>
      <p:sp>
        <p:nvSpPr>
          <p:cNvPr id="11" name="Rectangle: Rounded Corners 10">
            <a:extLst>
              <a:ext uri="{FF2B5EF4-FFF2-40B4-BE49-F238E27FC236}">
                <a16:creationId xmlns:a16="http://schemas.microsoft.com/office/drawing/2014/main" id="{762D5FEA-5ED6-4642-B9F8-81152B12E8B2}"/>
              </a:ext>
            </a:extLst>
          </p:cNvPr>
          <p:cNvSpPr/>
          <p:nvPr/>
        </p:nvSpPr>
        <p:spPr>
          <a:xfrm>
            <a:off x="2458864" y="2929531"/>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NOTE</a:t>
            </a:r>
          </a:p>
        </p:txBody>
      </p:sp>
      <p:sp>
        <p:nvSpPr>
          <p:cNvPr id="14" name="Rectangle: Rounded Corners 13">
            <a:extLst>
              <a:ext uri="{FF2B5EF4-FFF2-40B4-BE49-F238E27FC236}">
                <a16:creationId xmlns:a16="http://schemas.microsoft.com/office/drawing/2014/main" id="{3E34C783-F092-4E9A-BE4F-ED8ACD28E02C}"/>
              </a:ext>
            </a:extLst>
          </p:cNvPr>
          <p:cNvSpPr/>
          <p:nvPr/>
        </p:nvSpPr>
        <p:spPr>
          <a:xfrm>
            <a:off x="4184920" y="3592437"/>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Proposed Solution and legal text will be presented to DNOs for approval ahead of the March 2022 CSC meeting</a:t>
            </a:r>
          </a:p>
        </p:txBody>
      </p:sp>
      <p:sp>
        <p:nvSpPr>
          <p:cNvPr id="15" name="Rectangle: Rounded Corners 14">
            <a:extLst>
              <a:ext uri="{FF2B5EF4-FFF2-40B4-BE49-F238E27FC236}">
                <a16:creationId xmlns:a16="http://schemas.microsoft.com/office/drawing/2014/main" id="{AFB2F7EF-1E3A-4575-AC9F-2F66D21C4EF6}"/>
              </a:ext>
            </a:extLst>
          </p:cNvPr>
          <p:cNvSpPr/>
          <p:nvPr/>
        </p:nvSpPr>
        <p:spPr>
          <a:xfrm>
            <a:off x="2458864" y="3592437"/>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AGREE</a:t>
            </a:r>
          </a:p>
        </p:txBody>
      </p:sp>
      <p:sp>
        <p:nvSpPr>
          <p:cNvPr id="22" name="Rectangle: Rounded Corners 21">
            <a:extLst>
              <a:ext uri="{FF2B5EF4-FFF2-40B4-BE49-F238E27FC236}">
                <a16:creationId xmlns:a16="http://schemas.microsoft.com/office/drawing/2014/main" id="{2BBE7350-AF9A-48D8-B335-97A96EC60E0E}"/>
              </a:ext>
            </a:extLst>
          </p:cNvPr>
          <p:cNvSpPr/>
          <p:nvPr/>
        </p:nvSpPr>
        <p:spPr>
          <a:xfrm>
            <a:off x="4184920" y="2272618"/>
            <a:ext cx="5589141" cy="543554"/>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update to the Proposed Solution</a:t>
            </a:r>
          </a:p>
        </p:txBody>
      </p:sp>
      <p:sp>
        <p:nvSpPr>
          <p:cNvPr id="23" name="Rectangle: Rounded Corners 22">
            <a:extLst>
              <a:ext uri="{FF2B5EF4-FFF2-40B4-BE49-F238E27FC236}">
                <a16:creationId xmlns:a16="http://schemas.microsoft.com/office/drawing/2014/main" id="{89F52440-2012-483C-B638-77470213F70C}"/>
              </a:ext>
            </a:extLst>
          </p:cNvPr>
          <p:cNvSpPr/>
          <p:nvPr/>
        </p:nvSpPr>
        <p:spPr>
          <a:xfrm>
            <a:off x="2458862" y="2266625"/>
            <a:ext cx="1642150" cy="543554"/>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NOTE</a:t>
            </a:r>
          </a:p>
        </p:txBody>
      </p:sp>
      <p:sp>
        <p:nvSpPr>
          <p:cNvPr id="9" name="TextBox 2">
            <a:extLst>
              <a:ext uri="{FF2B5EF4-FFF2-40B4-BE49-F238E27FC236}">
                <a16:creationId xmlns:a16="http://schemas.microsoft.com/office/drawing/2014/main" id="{E4E32573-5622-4F3A-B29E-3A5A6D9C22AF}"/>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33764437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What is the issue?</a:t>
            </a:r>
          </a:p>
        </p:txBody>
      </p:sp>
      <p:sp>
        <p:nvSpPr>
          <p:cNvPr id="5" name="Rectangle: Rounded Corners 4">
            <a:extLst>
              <a:ext uri="{FF2B5EF4-FFF2-40B4-BE49-F238E27FC236}">
                <a16:creationId xmlns:a16="http://schemas.microsoft.com/office/drawing/2014/main" id="{ED5D6526-3823-45F8-B406-877529625F89}"/>
              </a:ext>
            </a:extLst>
          </p:cNvPr>
          <p:cNvSpPr/>
          <p:nvPr/>
        </p:nvSpPr>
        <p:spPr>
          <a:xfrm>
            <a:off x="1959967" y="1690688"/>
            <a:ext cx="8272066"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H3.14(g) states that Alerts must be sent to the User within 60 seconds measured from the Alert being communicated to or generated by the Communications Hub</a:t>
            </a:r>
          </a:p>
        </p:txBody>
      </p:sp>
      <p:sp>
        <p:nvSpPr>
          <p:cNvPr id="7" name="Rectangle: Rounded Corners 6">
            <a:extLst>
              <a:ext uri="{FF2B5EF4-FFF2-40B4-BE49-F238E27FC236}">
                <a16:creationId xmlns:a16="http://schemas.microsoft.com/office/drawing/2014/main" id="{5284B00B-84B5-49AA-AF20-60F3CE9038CB}"/>
              </a:ext>
            </a:extLst>
          </p:cNvPr>
          <p:cNvSpPr/>
          <p:nvPr/>
        </p:nvSpPr>
        <p:spPr>
          <a:xfrm>
            <a:off x="1959967" y="2571581"/>
            <a:ext cx="8272066"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This obligation includes Power Outage and Power Restoration Alerts</a:t>
            </a:r>
          </a:p>
        </p:txBody>
      </p:sp>
      <p:sp>
        <p:nvSpPr>
          <p:cNvPr id="9" name="Rectangle: Rounded Corners 8">
            <a:extLst>
              <a:ext uri="{FF2B5EF4-FFF2-40B4-BE49-F238E27FC236}">
                <a16:creationId xmlns:a16="http://schemas.microsoft.com/office/drawing/2014/main" id="{1259F2AD-5EBA-407A-8224-27D785949880}"/>
              </a:ext>
            </a:extLst>
          </p:cNvPr>
          <p:cNvSpPr/>
          <p:nvPr/>
        </p:nvSpPr>
        <p:spPr>
          <a:xfrm>
            <a:off x="1959967" y="4333367"/>
            <a:ext cx="8272066" cy="1599035"/>
          </a:xfrm>
          <a:prstGeom prst="roundRect">
            <a:avLst>
              <a:gd name="adj" fmla="val 8842"/>
            </a:avLst>
          </a:prstGeom>
          <a:solidFill>
            <a:srgbClr val="1586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Primary impacts: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DNOs are not able to deliver the expected benefits and cost efficiencies from smart meter Power Outage Alerts and Power Restoration Alerts</a:t>
            </a:r>
          </a:p>
        </p:txBody>
      </p:sp>
      <p:sp>
        <p:nvSpPr>
          <p:cNvPr id="10" name="Rectangle: Rounded Corners 9">
            <a:extLst>
              <a:ext uri="{FF2B5EF4-FFF2-40B4-BE49-F238E27FC236}">
                <a16:creationId xmlns:a16="http://schemas.microsoft.com/office/drawing/2014/main" id="{1C0E13C2-2360-40E0-8A37-3E3FD5F50CB3}"/>
              </a:ext>
            </a:extLst>
          </p:cNvPr>
          <p:cNvSpPr/>
          <p:nvPr/>
        </p:nvSpPr>
        <p:spPr>
          <a:xfrm>
            <a:off x="1959967" y="3452474"/>
            <a:ext cx="8272066"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The DCC is currently non-compliant for POAs and PRAs</a:t>
            </a:r>
          </a:p>
        </p:txBody>
      </p:sp>
      <p:sp>
        <p:nvSpPr>
          <p:cNvPr id="8" name="TextBox 2">
            <a:extLst>
              <a:ext uri="{FF2B5EF4-FFF2-40B4-BE49-F238E27FC236}">
                <a16:creationId xmlns:a16="http://schemas.microsoft.com/office/drawing/2014/main" id="{38B0D54B-C045-4BDB-80AC-FA411B72ED6A}"/>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13132081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Why is the DCC non-compliant?</a:t>
            </a:r>
          </a:p>
        </p:txBody>
      </p:sp>
      <p:sp>
        <p:nvSpPr>
          <p:cNvPr id="5" name="Rectangle: Rounded Corners 4">
            <a:extLst>
              <a:ext uri="{FF2B5EF4-FFF2-40B4-BE49-F238E27FC236}">
                <a16:creationId xmlns:a16="http://schemas.microsoft.com/office/drawing/2014/main" id="{ED5D6526-3823-45F8-B406-877529625F89}"/>
              </a:ext>
            </a:extLst>
          </p:cNvPr>
          <p:cNvSpPr/>
          <p:nvPr/>
        </p:nvSpPr>
        <p:spPr>
          <a:xfrm>
            <a:off x="2200598" y="1690688"/>
            <a:ext cx="7790803"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Current smart infrastructure and Devices have physical technical constraints </a:t>
            </a:r>
          </a:p>
        </p:txBody>
      </p:sp>
      <p:sp>
        <p:nvSpPr>
          <p:cNvPr id="7" name="Rectangle: Rounded Corners 6">
            <a:extLst>
              <a:ext uri="{FF2B5EF4-FFF2-40B4-BE49-F238E27FC236}">
                <a16:creationId xmlns:a16="http://schemas.microsoft.com/office/drawing/2014/main" id="{5284B00B-84B5-49AA-AF20-60F3CE9038CB}"/>
              </a:ext>
            </a:extLst>
          </p:cNvPr>
          <p:cNvSpPr/>
          <p:nvPr/>
        </p:nvSpPr>
        <p:spPr>
          <a:xfrm>
            <a:off x="2200598" y="3463576"/>
            <a:ext cx="7790803"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This can only be overcome by overhauling the smart infrastructure at a significant cost</a:t>
            </a:r>
          </a:p>
        </p:txBody>
      </p:sp>
      <p:sp>
        <p:nvSpPr>
          <p:cNvPr id="10" name="Rectangle: Rounded Corners 9">
            <a:extLst>
              <a:ext uri="{FF2B5EF4-FFF2-40B4-BE49-F238E27FC236}">
                <a16:creationId xmlns:a16="http://schemas.microsoft.com/office/drawing/2014/main" id="{1C0E13C2-2360-40E0-8A37-3E3FD5F50CB3}"/>
              </a:ext>
            </a:extLst>
          </p:cNvPr>
          <p:cNvSpPr/>
          <p:nvPr/>
        </p:nvSpPr>
        <p:spPr>
          <a:xfrm>
            <a:off x="2200598" y="5236464"/>
            <a:ext cx="7790803"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Further information found in the supporting DCC Technical Study Paper</a:t>
            </a:r>
          </a:p>
        </p:txBody>
      </p:sp>
      <p:sp>
        <p:nvSpPr>
          <p:cNvPr id="8" name="Rectangle: Rounded Corners 7">
            <a:extLst>
              <a:ext uri="{FF2B5EF4-FFF2-40B4-BE49-F238E27FC236}">
                <a16:creationId xmlns:a16="http://schemas.microsoft.com/office/drawing/2014/main" id="{FA612243-77B4-4A88-8A96-36E883B118D6}"/>
              </a:ext>
            </a:extLst>
          </p:cNvPr>
          <p:cNvSpPr/>
          <p:nvPr/>
        </p:nvSpPr>
        <p:spPr>
          <a:xfrm>
            <a:off x="2200598" y="2577132"/>
            <a:ext cx="7790803"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Misalignment during the SEC’s infancy between CSP contracts and SEC obligation</a:t>
            </a:r>
          </a:p>
        </p:txBody>
      </p:sp>
      <p:sp>
        <p:nvSpPr>
          <p:cNvPr id="11" name="Rectangle: Rounded Corners 10">
            <a:extLst>
              <a:ext uri="{FF2B5EF4-FFF2-40B4-BE49-F238E27FC236}">
                <a16:creationId xmlns:a16="http://schemas.microsoft.com/office/drawing/2014/main" id="{36231765-9D2C-4888-BF1F-D62438C20BCB}"/>
              </a:ext>
            </a:extLst>
          </p:cNvPr>
          <p:cNvSpPr/>
          <p:nvPr/>
        </p:nvSpPr>
        <p:spPr>
          <a:xfrm>
            <a:off x="2200598" y="4350020"/>
            <a:ext cx="7790803" cy="738118"/>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System changes identified during the Development Stage offer some improvement but do not meet the requirement of 60 seconds</a:t>
            </a:r>
          </a:p>
        </p:txBody>
      </p:sp>
      <p:sp>
        <p:nvSpPr>
          <p:cNvPr id="9" name="TextBox 2">
            <a:extLst>
              <a:ext uri="{FF2B5EF4-FFF2-40B4-BE49-F238E27FC236}">
                <a16:creationId xmlns:a16="http://schemas.microsoft.com/office/drawing/2014/main" id="{55E0E7AA-BD6B-4AA4-BF8D-C82D9EA98E97}"/>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6773481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15863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Refinement Consultation responses</a:t>
            </a:r>
          </a:p>
        </p:txBody>
      </p:sp>
      <p:graphicFrame>
        <p:nvGraphicFramePr>
          <p:cNvPr id="3" name="Table 3">
            <a:extLst>
              <a:ext uri="{FF2B5EF4-FFF2-40B4-BE49-F238E27FC236}">
                <a16:creationId xmlns:a16="http://schemas.microsoft.com/office/drawing/2014/main" id="{114E93FA-6793-4299-ABCD-C13A2BAEFD36}"/>
              </a:ext>
            </a:extLst>
          </p:cNvPr>
          <p:cNvGraphicFramePr>
            <a:graphicFrameLocks noGrp="1"/>
          </p:cNvGraphicFramePr>
          <p:nvPr/>
        </p:nvGraphicFramePr>
        <p:xfrm>
          <a:off x="838200" y="1569898"/>
          <a:ext cx="10160000" cy="4790440"/>
        </p:xfrm>
        <a:graphic>
          <a:graphicData uri="http://schemas.openxmlformats.org/drawingml/2006/table">
            <a:tbl>
              <a:tblPr firstRow="1" bandRow="1">
                <a:tableStyleId>{5C22544A-7EE6-4342-B048-85BDC9FD1C3A}</a:tableStyleId>
              </a:tblPr>
              <a:tblGrid>
                <a:gridCol w="5080000">
                  <a:extLst>
                    <a:ext uri="{9D8B030D-6E8A-4147-A177-3AD203B41FA5}">
                      <a16:colId xmlns:a16="http://schemas.microsoft.com/office/drawing/2014/main" val="421468328"/>
                    </a:ext>
                  </a:extLst>
                </a:gridCol>
                <a:gridCol w="5080000">
                  <a:extLst>
                    <a:ext uri="{9D8B030D-6E8A-4147-A177-3AD203B41FA5}">
                      <a16:colId xmlns:a16="http://schemas.microsoft.com/office/drawing/2014/main" val="2944056345"/>
                    </a:ext>
                  </a:extLst>
                </a:gridCol>
              </a:tblGrid>
              <a:tr h="370840">
                <a:tc>
                  <a:txBody>
                    <a:bodyPr/>
                    <a:lstStyle/>
                    <a:p>
                      <a:r>
                        <a:rPr lang="en-GB" dirty="0"/>
                        <a:t>Challenge</a:t>
                      </a:r>
                    </a:p>
                  </a:txBody>
                  <a:tcPr>
                    <a:solidFill>
                      <a:srgbClr val="158638"/>
                    </a:solidFill>
                  </a:tcPr>
                </a:tc>
                <a:tc>
                  <a:txBody>
                    <a:bodyPr/>
                    <a:lstStyle/>
                    <a:p>
                      <a:r>
                        <a:rPr lang="en-GB" dirty="0"/>
                        <a:t>DCC’s response</a:t>
                      </a:r>
                    </a:p>
                  </a:txBody>
                  <a:tcPr>
                    <a:solidFill>
                      <a:srgbClr val="158638"/>
                    </a:solidFill>
                  </a:tcPr>
                </a:tc>
                <a:extLst>
                  <a:ext uri="{0D108BD9-81ED-4DB2-BD59-A6C34878D82A}">
                    <a16:rowId xmlns:a16="http://schemas.microsoft.com/office/drawing/2014/main" val="1176970696"/>
                  </a:ext>
                </a:extLst>
              </a:tr>
              <a:tr h="370840">
                <a:tc>
                  <a:txBody>
                    <a:bodyPr/>
                    <a:lstStyle/>
                    <a:p>
                      <a:r>
                        <a:rPr lang="en-GB" sz="1600" dirty="0"/>
                        <a:t>Current performance is better than proposed targets</a:t>
                      </a:r>
                    </a:p>
                    <a:p>
                      <a:endParaRPr lang="en-GB" sz="1600" dirty="0"/>
                    </a:p>
                  </a:txBody>
                  <a:tcPr>
                    <a:solidFill>
                      <a:schemeClr val="bg1"/>
                    </a:solidFill>
                  </a:tcPr>
                </a:tc>
                <a:tc>
                  <a:txBody>
                    <a:bodyPr/>
                    <a:lstStyle/>
                    <a:p>
                      <a:pPr marL="285750" indent="-285750">
                        <a:buFont typeface="Arial" panose="020B0604020202020204" pitchFamily="34" charset="0"/>
                        <a:buChar char="•"/>
                      </a:pPr>
                      <a:r>
                        <a:rPr lang="en-GB" sz="1600" dirty="0"/>
                        <a:t>Separation of CSP performance targets</a:t>
                      </a:r>
                    </a:p>
                    <a:p>
                      <a:pPr marL="285750" indent="-285750">
                        <a:buFont typeface="Arial" panose="020B0604020202020204" pitchFamily="34" charset="0"/>
                        <a:buChar char="•"/>
                      </a:pPr>
                      <a:r>
                        <a:rPr lang="en-GB" sz="1600" dirty="0"/>
                        <a:t>Reduction in the proposed performance targets of 11m for POAs &amp; 8m for PRAs</a:t>
                      </a:r>
                    </a:p>
                    <a:p>
                      <a:pPr marL="285750" indent="-285750">
                        <a:buFont typeface="Arial" panose="020B0604020202020204" pitchFamily="34" charset="0"/>
                        <a:buChar char="•"/>
                      </a:pPr>
                      <a:r>
                        <a:rPr lang="en-GB" sz="1600" dirty="0"/>
                        <a:t>Methodology for the relationship between volume of ESMEs &amp; Performance</a:t>
                      </a:r>
                    </a:p>
                    <a:p>
                      <a:endParaRPr lang="en-GB" sz="1600" dirty="0"/>
                    </a:p>
                  </a:txBody>
                  <a:tcPr>
                    <a:solidFill>
                      <a:schemeClr val="bg1"/>
                    </a:solidFill>
                  </a:tcPr>
                </a:tc>
                <a:extLst>
                  <a:ext uri="{0D108BD9-81ED-4DB2-BD59-A6C34878D82A}">
                    <a16:rowId xmlns:a16="http://schemas.microsoft.com/office/drawing/2014/main" val="3416689677"/>
                  </a:ext>
                </a:extLst>
              </a:tr>
              <a:tr h="370840">
                <a:tc>
                  <a:txBody>
                    <a:bodyPr/>
                    <a:lstStyle/>
                    <a:p>
                      <a:r>
                        <a:rPr lang="en-GB" sz="1600" dirty="0"/>
                        <a:t>DNOs need further clarification about the proposed exclusions</a:t>
                      </a:r>
                    </a:p>
                    <a:p>
                      <a:endParaRPr lang="en-GB" sz="1600" dirty="0"/>
                    </a:p>
                  </a:txBody>
                  <a:tcPr>
                    <a:solidFill>
                      <a:schemeClr val="bg1"/>
                    </a:solidFill>
                  </a:tcPr>
                </a:tc>
                <a:tc>
                  <a:txBody>
                    <a:bodyPr/>
                    <a:lstStyle/>
                    <a:p>
                      <a:pPr marL="285750" indent="-285750">
                        <a:buFont typeface="Arial" panose="020B0604020202020204" pitchFamily="34" charset="0"/>
                        <a:buChar char="•"/>
                      </a:pPr>
                      <a:r>
                        <a:rPr lang="en-GB" sz="1600" dirty="0"/>
                        <a:t>DCC will only exclude volume where the remedy is outside of DCC’s control to improve</a:t>
                      </a:r>
                    </a:p>
                    <a:p>
                      <a:pPr marL="285750" indent="-285750">
                        <a:buFont typeface="Arial" panose="020B0604020202020204" pitchFamily="34" charset="0"/>
                        <a:buChar char="•"/>
                      </a:pPr>
                      <a:r>
                        <a:rPr lang="en-GB" sz="1600" dirty="0"/>
                        <a:t>Provide definition of proposed exemptions &amp; justification</a:t>
                      </a:r>
                    </a:p>
                    <a:p>
                      <a:pPr marL="285750" indent="-285750">
                        <a:buFont typeface="Arial" panose="020B0604020202020204" pitchFamily="34" charset="0"/>
                        <a:buChar char="•"/>
                      </a:pPr>
                      <a:r>
                        <a:rPr lang="en-GB" sz="1600" dirty="0"/>
                        <a:t>Methodology for amending exemptions in future years</a:t>
                      </a:r>
                    </a:p>
                    <a:p>
                      <a:endParaRPr lang="en-GB" sz="1600" dirty="0"/>
                    </a:p>
                  </a:txBody>
                  <a:tcPr>
                    <a:solidFill>
                      <a:schemeClr val="bg1"/>
                    </a:solidFill>
                  </a:tcPr>
                </a:tc>
                <a:extLst>
                  <a:ext uri="{0D108BD9-81ED-4DB2-BD59-A6C34878D82A}">
                    <a16:rowId xmlns:a16="http://schemas.microsoft.com/office/drawing/2014/main" val="2660915846"/>
                  </a:ext>
                </a:extLst>
              </a:tr>
              <a:tr h="370840">
                <a:tc>
                  <a:txBody>
                    <a:bodyPr/>
                    <a:lstStyle/>
                    <a:p>
                      <a:r>
                        <a:rPr lang="en-GB" sz="1600" dirty="0"/>
                        <a:t>Reports have offered valuable insight &amp; need to continue</a:t>
                      </a:r>
                    </a:p>
                    <a:p>
                      <a:endParaRPr lang="en-GB" sz="1600" dirty="0"/>
                    </a:p>
                  </a:txBody>
                  <a:tcPr>
                    <a:solidFill>
                      <a:schemeClr val="bg1"/>
                    </a:solidFill>
                  </a:tcPr>
                </a:tc>
                <a:tc>
                  <a:txBody>
                    <a:bodyPr/>
                    <a:lstStyle/>
                    <a:p>
                      <a:pPr marL="285750" indent="-285750">
                        <a:buFont typeface="Arial" panose="020B0604020202020204" pitchFamily="34" charset="0"/>
                        <a:buChar char="•"/>
                      </a:pPr>
                      <a:r>
                        <a:rPr lang="en-GB" sz="1600" dirty="0"/>
                        <a:t>Obligation to provide monthly reports on the POA/PRAs will be included as part of the PMR</a:t>
                      </a:r>
                    </a:p>
                    <a:p>
                      <a:pPr marL="285750" indent="-285750">
                        <a:buFont typeface="Arial" panose="020B0604020202020204" pitchFamily="34" charset="0"/>
                        <a:buChar char="•"/>
                      </a:pPr>
                      <a:r>
                        <a:rPr lang="en-GB" sz="1600" dirty="0"/>
                        <a:t>This will include details by region and break down of exclusions</a:t>
                      </a:r>
                    </a:p>
                    <a:p>
                      <a:endParaRPr lang="en-GB" sz="1600" dirty="0"/>
                    </a:p>
                  </a:txBody>
                  <a:tcPr>
                    <a:solidFill>
                      <a:schemeClr val="bg1"/>
                    </a:solidFill>
                  </a:tcPr>
                </a:tc>
                <a:extLst>
                  <a:ext uri="{0D108BD9-81ED-4DB2-BD59-A6C34878D82A}">
                    <a16:rowId xmlns:a16="http://schemas.microsoft.com/office/drawing/2014/main" val="2129698767"/>
                  </a:ext>
                </a:extLst>
              </a:tr>
            </a:tbl>
          </a:graphicData>
        </a:graphic>
      </p:graphicFrame>
      <p:sp>
        <p:nvSpPr>
          <p:cNvPr id="4" name="TextBox 2">
            <a:extLst>
              <a:ext uri="{FF2B5EF4-FFF2-40B4-BE49-F238E27FC236}">
                <a16:creationId xmlns:a16="http://schemas.microsoft.com/office/drawing/2014/main" id="{7D8BB371-64D1-40E5-97A6-82AE2A1F0087}"/>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30470132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Latest discussion with DNOs</a:t>
            </a:r>
          </a:p>
        </p:txBody>
      </p:sp>
      <p:sp>
        <p:nvSpPr>
          <p:cNvPr id="5" name="Rectangle: Rounded Corners 4">
            <a:extLst>
              <a:ext uri="{FF2B5EF4-FFF2-40B4-BE49-F238E27FC236}">
                <a16:creationId xmlns:a16="http://schemas.microsoft.com/office/drawing/2014/main" id="{D89A65F3-C22C-460B-9508-937134B26D88}"/>
              </a:ext>
            </a:extLst>
          </p:cNvPr>
          <p:cNvSpPr/>
          <p:nvPr/>
        </p:nvSpPr>
        <p:spPr>
          <a:xfrm>
            <a:off x="1219200" y="4332385"/>
            <a:ext cx="9378617" cy="1046243"/>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The DCC’s proposed exclusions were agreed to be included at go-live and will be reviewed at the end of the first year to determine if they remain valid or should be changed or removed.</a:t>
            </a:r>
          </a:p>
        </p:txBody>
      </p:sp>
      <p:sp>
        <p:nvSpPr>
          <p:cNvPr id="6" name="Rectangle: Rounded Corners 5">
            <a:extLst>
              <a:ext uri="{FF2B5EF4-FFF2-40B4-BE49-F238E27FC236}">
                <a16:creationId xmlns:a16="http://schemas.microsoft.com/office/drawing/2014/main" id="{3EABF6D5-E940-46A9-AFDC-1040452B5AA4}"/>
              </a:ext>
            </a:extLst>
          </p:cNvPr>
          <p:cNvSpPr/>
          <p:nvPr/>
        </p:nvSpPr>
        <p:spPr>
          <a:xfrm>
            <a:off x="1219200" y="3207177"/>
            <a:ext cx="9378617" cy="1046243"/>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The CSP C&amp;S 95% targets were agreed, though a second KPI may also be added to align with the CSP N.</a:t>
            </a:r>
          </a:p>
        </p:txBody>
      </p:sp>
      <p:sp>
        <p:nvSpPr>
          <p:cNvPr id="7" name="Rectangle: Rounded Corners 6">
            <a:extLst>
              <a:ext uri="{FF2B5EF4-FFF2-40B4-BE49-F238E27FC236}">
                <a16:creationId xmlns:a16="http://schemas.microsoft.com/office/drawing/2014/main" id="{29E6CD10-076D-4E19-8250-400E752E25BA}"/>
              </a:ext>
            </a:extLst>
          </p:cNvPr>
          <p:cNvSpPr/>
          <p:nvPr/>
        </p:nvSpPr>
        <p:spPr>
          <a:xfrm>
            <a:off x="1219200" y="1675156"/>
            <a:ext cx="9378617" cy="145305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The POA and PRA targets for CSP N need further investigation to determine a suitable measure that is meaningful to DNOs to use alongside the 95% measure. This may be the median, the upper quartile, or the point where the tail-off seen in the graphs begins. The DCC will analyse this and present proposals for agreement at a further meeting.</a:t>
            </a:r>
          </a:p>
        </p:txBody>
      </p:sp>
      <p:sp>
        <p:nvSpPr>
          <p:cNvPr id="8" name="Rectangle: Rounded Corners 7">
            <a:extLst>
              <a:ext uri="{FF2B5EF4-FFF2-40B4-BE49-F238E27FC236}">
                <a16:creationId xmlns:a16="http://schemas.microsoft.com/office/drawing/2014/main" id="{C257BE06-DD83-4D53-9FF1-C5B19B7E1D0D}"/>
              </a:ext>
            </a:extLst>
          </p:cNvPr>
          <p:cNvSpPr/>
          <p:nvPr/>
        </p:nvSpPr>
        <p:spPr>
          <a:xfrm>
            <a:off x="1219199" y="5457593"/>
            <a:ext cx="9378617" cy="645805"/>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The proposed reporting and governance approach was agreed.</a:t>
            </a:r>
          </a:p>
        </p:txBody>
      </p:sp>
      <p:sp>
        <p:nvSpPr>
          <p:cNvPr id="9" name="TextBox 2">
            <a:extLst>
              <a:ext uri="{FF2B5EF4-FFF2-40B4-BE49-F238E27FC236}">
                <a16:creationId xmlns:a16="http://schemas.microsoft.com/office/drawing/2014/main" id="{A0F9E29E-1D30-4B0C-940D-75377FCB8FE3}"/>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1612255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p:txBody>
          <a:bodyPr/>
          <a:lstStyle/>
          <a:p>
            <a:r>
              <a:rPr lang="en-GB" dirty="0"/>
              <a:t>Business requirements cont.</a:t>
            </a:r>
          </a:p>
        </p:txBody>
      </p:sp>
      <p:graphicFrame>
        <p:nvGraphicFramePr>
          <p:cNvPr id="4" name="Table 4">
            <a:extLst>
              <a:ext uri="{FF2B5EF4-FFF2-40B4-BE49-F238E27FC236}">
                <a16:creationId xmlns:a16="http://schemas.microsoft.com/office/drawing/2014/main" id="{7FB92340-05BD-4BE0-805B-C8FD28C399C6}"/>
              </a:ext>
            </a:extLst>
          </p:cNvPr>
          <p:cNvGraphicFramePr>
            <a:graphicFrameLocks noGrp="1"/>
          </p:cNvGraphicFramePr>
          <p:nvPr>
            <p:ph sz="half" idx="1"/>
          </p:nvPr>
        </p:nvGraphicFramePr>
        <p:xfrm>
          <a:off x="678321" y="1989120"/>
          <a:ext cx="10835356" cy="3360548"/>
        </p:xfrm>
        <a:graphic>
          <a:graphicData uri="http://schemas.openxmlformats.org/drawingml/2006/table">
            <a:tbl>
              <a:tblPr firstRow="1" bandRow="1">
                <a:tableStyleId>{93296810-A885-4BE3-A3E7-6D5BEEA58F35}</a:tableStyleId>
              </a:tblPr>
              <a:tblGrid>
                <a:gridCol w="658336">
                  <a:extLst>
                    <a:ext uri="{9D8B030D-6E8A-4147-A177-3AD203B41FA5}">
                      <a16:colId xmlns:a16="http://schemas.microsoft.com/office/drawing/2014/main" val="1071601438"/>
                    </a:ext>
                  </a:extLst>
                </a:gridCol>
                <a:gridCol w="10177020">
                  <a:extLst>
                    <a:ext uri="{9D8B030D-6E8A-4147-A177-3AD203B41FA5}">
                      <a16:colId xmlns:a16="http://schemas.microsoft.com/office/drawing/2014/main" val="849740332"/>
                    </a:ext>
                  </a:extLst>
                </a:gridCol>
              </a:tblGrid>
              <a:tr h="546260">
                <a:tc>
                  <a:txBody>
                    <a:bodyPr/>
                    <a:lstStyle/>
                    <a:p>
                      <a:r>
                        <a:rPr lang="en-GB" sz="2000" dirty="0"/>
                        <a:t>Ref</a:t>
                      </a:r>
                    </a:p>
                  </a:txBody>
                  <a:tcPr/>
                </a:tc>
                <a:tc>
                  <a:txBody>
                    <a:bodyPr/>
                    <a:lstStyle/>
                    <a:p>
                      <a:r>
                        <a:rPr lang="en-GB" sz="2000" dirty="0"/>
                        <a:t>Requirement</a:t>
                      </a:r>
                    </a:p>
                  </a:txBody>
                  <a:tcPr/>
                </a:tc>
                <a:extLst>
                  <a:ext uri="{0D108BD9-81ED-4DB2-BD59-A6C34878D82A}">
                    <a16:rowId xmlns:a16="http://schemas.microsoft.com/office/drawing/2014/main" val="4273726782"/>
                  </a:ext>
                </a:extLst>
              </a:tr>
              <a:tr h="938096">
                <a:tc>
                  <a:txBody>
                    <a:bodyPr/>
                    <a:lstStyle/>
                    <a:p>
                      <a:r>
                        <a:rPr lang="en-GB" sz="2000" dirty="0"/>
                        <a:t>4</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dirty="0"/>
                        <a:t>DCC to either supply equipment through a catalogue service, or specify the minimum requirements needed for a Supplier to adequately shield a CH themselves.</a:t>
                      </a:r>
                    </a:p>
                  </a:txBody>
                  <a:tcPr marL="68580" marR="68580" marT="0" marB="0" anchor="ctr"/>
                </a:tc>
                <a:extLst>
                  <a:ext uri="{0D108BD9-81ED-4DB2-BD59-A6C34878D82A}">
                    <a16:rowId xmlns:a16="http://schemas.microsoft.com/office/drawing/2014/main" val="1421504591"/>
                  </a:ext>
                </a:extLst>
              </a:tr>
              <a:tr h="938096">
                <a:tc>
                  <a:txBody>
                    <a:bodyPr/>
                    <a:lstStyle/>
                    <a:p>
                      <a:r>
                        <a:rPr lang="en-GB" sz="2000" dirty="0"/>
                        <a:t>5</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kern="1200" dirty="0">
                          <a:solidFill>
                            <a:schemeClr val="dk1"/>
                          </a:solidFill>
                          <a:latin typeface="+mn-lt"/>
                          <a:ea typeface="+mn-ea"/>
                          <a:cs typeface="+mn-cs"/>
                        </a:rPr>
                        <a:t>The CH shall maintain a count of how many times it has been successfully unlocked by a Supplier Unlock Command.</a:t>
                      </a:r>
                    </a:p>
                  </a:txBody>
                  <a:tcPr marL="68580" marR="68580" marT="0" marB="0" anchor="ctr"/>
                </a:tc>
                <a:extLst>
                  <a:ext uri="{0D108BD9-81ED-4DB2-BD59-A6C34878D82A}">
                    <a16:rowId xmlns:a16="http://schemas.microsoft.com/office/drawing/2014/main" val="997523280"/>
                  </a:ext>
                </a:extLst>
              </a:tr>
              <a:tr h="938096">
                <a:tc>
                  <a:txBody>
                    <a:bodyPr/>
                    <a:lstStyle/>
                    <a:p>
                      <a:r>
                        <a:rPr lang="en-GB" sz="2000" dirty="0"/>
                        <a:t>6</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kern="1200" dirty="0">
                          <a:solidFill>
                            <a:schemeClr val="dk1"/>
                          </a:solidFill>
                          <a:latin typeface="+mn-lt"/>
                          <a:ea typeface="+mn-ea"/>
                          <a:cs typeface="+mn-cs"/>
                        </a:rPr>
                        <a:t>The Supplier Unlock Process and existing DCC Returns Process are to be independent of each other (although the Supplier Unlock Process may precede the DCC Returns Process). </a:t>
                      </a:r>
                    </a:p>
                  </a:txBody>
                  <a:tcPr marL="68580" marR="68580" marT="0" marB="0" anchor="ctr"/>
                </a:tc>
                <a:extLst>
                  <a:ext uri="{0D108BD9-81ED-4DB2-BD59-A6C34878D82A}">
                    <a16:rowId xmlns:a16="http://schemas.microsoft.com/office/drawing/2014/main" val="2817370452"/>
                  </a:ext>
                </a:extLst>
              </a:tr>
            </a:tbl>
          </a:graphicData>
        </a:graphic>
      </p:graphicFrame>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26233"/>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3BDEBBB7-8E6F-4EF5-B09C-1057E4C13F8A}"/>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21989075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Proposed Solution</a:t>
            </a:r>
          </a:p>
        </p:txBody>
      </p:sp>
      <p:sp>
        <p:nvSpPr>
          <p:cNvPr id="7" name="Rectangle: Rounded Corners 6">
            <a:extLst>
              <a:ext uri="{FF2B5EF4-FFF2-40B4-BE49-F238E27FC236}">
                <a16:creationId xmlns:a16="http://schemas.microsoft.com/office/drawing/2014/main" id="{8510D7CA-882A-4715-B743-FF4F0CB83B95}"/>
              </a:ext>
            </a:extLst>
          </p:cNvPr>
          <p:cNvSpPr/>
          <p:nvPr/>
        </p:nvSpPr>
        <p:spPr>
          <a:xfrm>
            <a:off x="5981700" y="5078574"/>
            <a:ext cx="3733800"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Alert delivery performance to be monitored and amended accordingly</a:t>
            </a:r>
          </a:p>
        </p:txBody>
      </p:sp>
      <p:sp>
        <p:nvSpPr>
          <p:cNvPr id="8" name="Rectangle: Rounded Corners 7">
            <a:extLst>
              <a:ext uri="{FF2B5EF4-FFF2-40B4-BE49-F238E27FC236}">
                <a16:creationId xmlns:a16="http://schemas.microsoft.com/office/drawing/2014/main" id="{CAA4AB70-8C02-4A98-8D58-62D5E6AE310C}"/>
              </a:ext>
            </a:extLst>
          </p:cNvPr>
          <p:cNvSpPr/>
          <p:nvPr/>
        </p:nvSpPr>
        <p:spPr>
          <a:xfrm>
            <a:off x="5981700" y="3725778"/>
            <a:ext cx="3733800"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To be split by CSP technology (while facilitating 4G CHs which will meet the SEC as written)</a:t>
            </a:r>
          </a:p>
        </p:txBody>
      </p:sp>
      <p:sp>
        <p:nvSpPr>
          <p:cNvPr id="9" name="Rectangle: Rounded Corners 8">
            <a:extLst>
              <a:ext uri="{FF2B5EF4-FFF2-40B4-BE49-F238E27FC236}">
                <a16:creationId xmlns:a16="http://schemas.microsoft.com/office/drawing/2014/main" id="{44C56A14-D654-427F-AFAD-C92F0461FD57}"/>
              </a:ext>
            </a:extLst>
          </p:cNvPr>
          <p:cNvSpPr/>
          <p:nvPr/>
        </p:nvSpPr>
        <p:spPr>
          <a:xfrm>
            <a:off x="5981701" y="2372982"/>
            <a:ext cx="3733800"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Amending targets (currently set at 60s) within the SEC – captured in a subsidiary document</a:t>
            </a:r>
          </a:p>
        </p:txBody>
      </p:sp>
      <p:sp>
        <p:nvSpPr>
          <p:cNvPr id="20" name="TextBox 19">
            <a:extLst>
              <a:ext uri="{FF2B5EF4-FFF2-40B4-BE49-F238E27FC236}">
                <a16:creationId xmlns:a16="http://schemas.microsoft.com/office/drawing/2014/main" id="{529910DD-C49D-48B4-984D-CE7AE2B59914}"/>
              </a:ext>
            </a:extLst>
          </p:cNvPr>
          <p:cNvSpPr txBox="1"/>
          <p:nvPr/>
        </p:nvSpPr>
        <p:spPr>
          <a:xfrm>
            <a:off x="7494243" y="1202636"/>
            <a:ext cx="125730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600" b="0" i="0" u="none" strike="noStrike" kern="1200" cap="none" spc="0" normalizeH="0" baseline="0" noProof="0" dirty="0">
                <a:ln>
                  <a:noFill/>
                </a:ln>
                <a:solidFill>
                  <a:srgbClr val="00B050"/>
                </a:solidFill>
                <a:effectLst/>
                <a:uLnTx/>
                <a:uFillTx/>
                <a:latin typeface="Calibri" panose="020F0502020204030204"/>
                <a:ea typeface="+mn-ea"/>
                <a:cs typeface="+mn-cs"/>
                <a:sym typeface="Wingdings" panose="05000000000000000000" pitchFamily="2" charset="2"/>
              </a:rPr>
              <a:t></a:t>
            </a:r>
            <a:endParaRPr kumimoji="0" lang="en-GB" sz="9600" b="0"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8BB3CD06-A784-4ED9-B8EB-1CC511B71674}"/>
              </a:ext>
            </a:extLst>
          </p:cNvPr>
          <p:cNvGrpSpPr/>
          <p:nvPr/>
        </p:nvGrpSpPr>
        <p:grpSpPr>
          <a:xfrm>
            <a:off x="1746285" y="1177281"/>
            <a:ext cx="3733800" cy="2382564"/>
            <a:chOff x="609599" y="1930570"/>
            <a:chExt cx="3733800" cy="2382564"/>
          </a:xfrm>
        </p:grpSpPr>
        <p:sp>
          <p:nvSpPr>
            <p:cNvPr id="6" name="Rectangle: Rounded Corners 5">
              <a:extLst>
                <a:ext uri="{FF2B5EF4-FFF2-40B4-BE49-F238E27FC236}">
                  <a16:creationId xmlns:a16="http://schemas.microsoft.com/office/drawing/2014/main" id="{F5825E2A-57F7-4C9A-B0A9-E5AF72FF0653}"/>
                </a:ext>
              </a:extLst>
            </p:cNvPr>
            <p:cNvSpPr/>
            <p:nvPr/>
          </p:nvSpPr>
          <p:spPr>
            <a:xfrm>
              <a:off x="609599" y="3112738"/>
              <a:ext cx="3733800"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System changes to enhance Alert delivery performance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a:ea typeface="+mn-ea"/>
                  <a:cs typeface="+mn-cs"/>
                </a:rPr>
                <a:t>c£10,000,000</a:t>
              </a:r>
            </a:p>
          </p:txBody>
        </p:sp>
        <p:sp>
          <p:nvSpPr>
            <p:cNvPr id="22" name="TextBox 21">
              <a:extLst>
                <a:ext uri="{FF2B5EF4-FFF2-40B4-BE49-F238E27FC236}">
                  <a16:creationId xmlns:a16="http://schemas.microsoft.com/office/drawing/2014/main" id="{47FF6148-AB0F-4B41-A816-53A2F0AF4888}"/>
                </a:ext>
              </a:extLst>
            </p:cNvPr>
            <p:cNvSpPr txBox="1"/>
            <p:nvPr/>
          </p:nvSpPr>
          <p:spPr>
            <a:xfrm>
              <a:off x="2012180" y="1930570"/>
              <a:ext cx="125730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600" b="0" i="0" u="none" strike="noStrike" kern="1200" cap="none" spc="0" normalizeH="0" baseline="0" noProof="0" dirty="0">
                  <a:ln>
                    <a:noFill/>
                  </a:ln>
                  <a:solidFill>
                    <a:srgbClr val="FF0000"/>
                  </a:solidFill>
                  <a:effectLst/>
                  <a:uLnTx/>
                  <a:uFillTx/>
                  <a:latin typeface="Calibri" panose="020F0502020204030204"/>
                  <a:ea typeface="+mn-ea"/>
                  <a:cs typeface="+mn-cs"/>
                  <a:sym typeface="Wingdings" panose="05000000000000000000" pitchFamily="2" charset="2"/>
                </a:rPr>
                <a:t></a:t>
              </a:r>
              <a:endParaRPr kumimoji="0" lang="en-GB" sz="96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grpSp>
      <p:sp>
        <p:nvSpPr>
          <p:cNvPr id="10" name="TextBox 2">
            <a:extLst>
              <a:ext uri="{FF2B5EF4-FFF2-40B4-BE49-F238E27FC236}">
                <a16:creationId xmlns:a16="http://schemas.microsoft.com/office/drawing/2014/main" id="{B9E00BAD-692B-4C2A-8DD1-2EABD0FB59EB}"/>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24559759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How does this impact the legal text?</a:t>
            </a:r>
          </a:p>
        </p:txBody>
      </p:sp>
      <p:sp>
        <p:nvSpPr>
          <p:cNvPr id="7" name="Rectangle: Rounded Corners 6">
            <a:extLst>
              <a:ext uri="{FF2B5EF4-FFF2-40B4-BE49-F238E27FC236}">
                <a16:creationId xmlns:a16="http://schemas.microsoft.com/office/drawing/2014/main" id="{8510D7CA-882A-4715-B743-FF4F0CB83B95}"/>
              </a:ext>
            </a:extLst>
          </p:cNvPr>
          <p:cNvSpPr/>
          <p:nvPr/>
        </p:nvSpPr>
        <p:spPr>
          <a:xfrm>
            <a:off x="2470483" y="4581272"/>
            <a:ext cx="7245017"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Reporting to be captured within the PMM for the PMR</a:t>
            </a:r>
          </a:p>
        </p:txBody>
      </p:sp>
      <p:sp>
        <p:nvSpPr>
          <p:cNvPr id="8" name="Rectangle: Rounded Corners 7">
            <a:extLst>
              <a:ext uri="{FF2B5EF4-FFF2-40B4-BE49-F238E27FC236}">
                <a16:creationId xmlns:a16="http://schemas.microsoft.com/office/drawing/2014/main" id="{CAA4AB70-8C02-4A98-8D58-62D5E6AE310C}"/>
              </a:ext>
            </a:extLst>
          </p:cNvPr>
          <p:cNvSpPr/>
          <p:nvPr/>
        </p:nvSpPr>
        <p:spPr>
          <a:xfrm>
            <a:off x="2470483" y="3228476"/>
            <a:ext cx="7245017"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Due to architecture, CSP N will have two targets at the initially proposed 95% of Alerts delivered and a to be determined value</a:t>
            </a:r>
          </a:p>
        </p:txBody>
      </p:sp>
      <p:sp>
        <p:nvSpPr>
          <p:cNvPr id="9" name="Rectangle: Rounded Corners 8">
            <a:extLst>
              <a:ext uri="{FF2B5EF4-FFF2-40B4-BE49-F238E27FC236}">
                <a16:creationId xmlns:a16="http://schemas.microsoft.com/office/drawing/2014/main" id="{44C56A14-D654-427F-AFAD-C92F0461FD57}"/>
              </a:ext>
            </a:extLst>
          </p:cNvPr>
          <p:cNvSpPr/>
          <p:nvPr/>
        </p:nvSpPr>
        <p:spPr>
          <a:xfrm>
            <a:off x="2470484" y="1875680"/>
            <a:ext cx="7245017" cy="1200396"/>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SEC Section H will advise Parties that the target Alert delivery times are captured in a subsidiary document</a:t>
            </a:r>
          </a:p>
        </p:txBody>
      </p:sp>
      <p:sp>
        <p:nvSpPr>
          <p:cNvPr id="6" name="TextBox 2">
            <a:extLst>
              <a:ext uri="{FF2B5EF4-FFF2-40B4-BE49-F238E27FC236}">
                <a16:creationId xmlns:a16="http://schemas.microsoft.com/office/drawing/2014/main" id="{ACB962DA-AB85-4BFA-B10D-4AA780DD7F60}"/>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19173069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Implementation approach</a:t>
            </a:r>
          </a:p>
        </p:txBody>
      </p:sp>
      <p:sp>
        <p:nvSpPr>
          <p:cNvPr id="4" name="Rectangle: Rounded Corners 3">
            <a:extLst>
              <a:ext uri="{FF2B5EF4-FFF2-40B4-BE49-F238E27FC236}">
                <a16:creationId xmlns:a16="http://schemas.microsoft.com/office/drawing/2014/main" id="{46898632-F32B-45C8-BA07-AB9617C1A41C}"/>
              </a:ext>
            </a:extLst>
          </p:cNvPr>
          <p:cNvSpPr/>
          <p:nvPr/>
        </p:nvSpPr>
        <p:spPr>
          <a:xfrm>
            <a:off x="1624996" y="2589046"/>
            <a:ext cx="8942007" cy="1376485"/>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a:ea typeface="+mn-ea"/>
                <a:cs typeface="+mn-cs"/>
              </a:rPr>
              <a:t>30 June 2022 (June 2022 SEC Release) if a decision to approve is received on or before 16 June 2022</a:t>
            </a:r>
          </a:p>
        </p:txBody>
      </p:sp>
      <p:sp>
        <p:nvSpPr>
          <p:cNvPr id="5" name="TextBox 2">
            <a:extLst>
              <a:ext uri="{FF2B5EF4-FFF2-40B4-BE49-F238E27FC236}">
                <a16:creationId xmlns:a16="http://schemas.microsoft.com/office/drawing/2014/main" id="{3A21BB34-1F1C-4B17-AE52-EF770E19F7BA}"/>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18899962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Questions for the Working Group</a:t>
            </a:r>
          </a:p>
        </p:txBody>
      </p:sp>
      <p:sp>
        <p:nvSpPr>
          <p:cNvPr id="4" name="Rectangle: Rounded Corners 3">
            <a:extLst>
              <a:ext uri="{FF2B5EF4-FFF2-40B4-BE49-F238E27FC236}">
                <a16:creationId xmlns:a16="http://schemas.microsoft.com/office/drawing/2014/main" id="{46898632-F32B-45C8-BA07-AB9617C1A41C}"/>
              </a:ext>
            </a:extLst>
          </p:cNvPr>
          <p:cNvSpPr/>
          <p:nvPr/>
        </p:nvSpPr>
        <p:spPr>
          <a:xfrm>
            <a:off x="1624996" y="2589046"/>
            <a:ext cx="8942007" cy="1376485"/>
          </a:xfrm>
          <a:prstGeom prst="roundRect">
            <a:avLst>
              <a:gd name="adj" fmla="val 10319"/>
            </a:avLst>
          </a:prstGeom>
          <a:solidFill>
            <a:srgbClr val="66CC3D"/>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a:ea typeface="+mn-ea"/>
                <a:cs typeface="+mn-cs"/>
              </a:rPr>
              <a:t>Does the Working Group agree to allow DNOs to sign off the Proposed Solution and legal text ahead of the March 2022 CSC meeting?</a:t>
            </a:r>
          </a:p>
        </p:txBody>
      </p:sp>
      <p:sp>
        <p:nvSpPr>
          <p:cNvPr id="5" name="TextBox 2">
            <a:extLst>
              <a:ext uri="{FF2B5EF4-FFF2-40B4-BE49-F238E27FC236}">
                <a16:creationId xmlns:a16="http://schemas.microsoft.com/office/drawing/2014/main" id="{A98B00AA-B828-4643-8B33-10F4D970F952}"/>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36773984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p:txBody>
          <a:bodyPr/>
          <a:lstStyle/>
          <a:p>
            <a:r>
              <a:rPr lang="en-GB" dirty="0"/>
              <a:t>Next steps</a:t>
            </a:r>
          </a:p>
        </p:txBody>
      </p:sp>
      <p:sp>
        <p:nvSpPr>
          <p:cNvPr id="5" name="Rectangle: Rounded Corners 4">
            <a:extLst>
              <a:ext uri="{FF2B5EF4-FFF2-40B4-BE49-F238E27FC236}">
                <a16:creationId xmlns:a16="http://schemas.microsoft.com/office/drawing/2014/main" id="{7DAD008F-6BF5-4109-94AF-A71C9C916AA2}"/>
              </a:ext>
            </a:extLst>
          </p:cNvPr>
          <p:cNvSpPr/>
          <p:nvPr/>
        </p:nvSpPr>
        <p:spPr>
          <a:xfrm>
            <a:off x="1753798" y="1993460"/>
            <a:ext cx="4019868" cy="670560"/>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Agree Alert delivery targets with DNOs</a:t>
            </a:r>
          </a:p>
        </p:txBody>
      </p:sp>
      <p:sp>
        <p:nvSpPr>
          <p:cNvPr id="6" name="Rectangle: Rounded Corners 5">
            <a:extLst>
              <a:ext uri="{FF2B5EF4-FFF2-40B4-BE49-F238E27FC236}">
                <a16:creationId xmlns:a16="http://schemas.microsoft.com/office/drawing/2014/main" id="{814F032F-A3E7-48B9-9F28-86CC361EAD1E}"/>
              </a:ext>
            </a:extLst>
          </p:cNvPr>
          <p:cNvSpPr/>
          <p:nvPr/>
        </p:nvSpPr>
        <p:spPr>
          <a:xfrm>
            <a:off x="2847048" y="2791631"/>
            <a:ext cx="4019868" cy="670561"/>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Agree legal text with DNOs</a:t>
            </a:r>
          </a:p>
        </p:txBody>
      </p:sp>
      <p:sp>
        <p:nvSpPr>
          <p:cNvPr id="9" name="Rectangle: Rounded Corners 8">
            <a:extLst>
              <a:ext uri="{FF2B5EF4-FFF2-40B4-BE49-F238E27FC236}">
                <a16:creationId xmlns:a16="http://schemas.microsoft.com/office/drawing/2014/main" id="{7C9F6580-4348-4058-88E8-91DA1B2F63A8}"/>
              </a:ext>
            </a:extLst>
          </p:cNvPr>
          <p:cNvSpPr/>
          <p:nvPr/>
        </p:nvSpPr>
        <p:spPr>
          <a:xfrm>
            <a:off x="3980497" y="3573425"/>
            <a:ext cx="4019868" cy="670561"/>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March 2022 Change Sub-Committee</a:t>
            </a:r>
          </a:p>
        </p:txBody>
      </p:sp>
      <p:sp>
        <p:nvSpPr>
          <p:cNvPr id="12" name="Rectangle: Rounded Corners 11">
            <a:extLst>
              <a:ext uri="{FF2B5EF4-FFF2-40B4-BE49-F238E27FC236}">
                <a16:creationId xmlns:a16="http://schemas.microsoft.com/office/drawing/2014/main" id="{EF1F34E1-3519-4B14-8277-A477FD700C32}"/>
              </a:ext>
            </a:extLst>
          </p:cNvPr>
          <p:cNvSpPr/>
          <p:nvPr/>
        </p:nvSpPr>
        <p:spPr>
          <a:xfrm>
            <a:off x="5009197" y="4342379"/>
            <a:ext cx="4019868" cy="670561"/>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Modification Report Consultation</a:t>
            </a:r>
          </a:p>
        </p:txBody>
      </p:sp>
      <p:sp>
        <p:nvSpPr>
          <p:cNvPr id="13" name="Rectangle: Rounded Corners 12">
            <a:extLst>
              <a:ext uri="{FF2B5EF4-FFF2-40B4-BE49-F238E27FC236}">
                <a16:creationId xmlns:a16="http://schemas.microsoft.com/office/drawing/2014/main" id="{63ED4369-8E52-474E-B0B4-42FE0D3E7055}"/>
              </a:ext>
            </a:extLst>
          </p:cNvPr>
          <p:cNvSpPr/>
          <p:nvPr/>
        </p:nvSpPr>
        <p:spPr>
          <a:xfrm>
            <a:off x="5990431" y="5111333"/>
            <a:ext cx="4019868" cy="670561"/>
          </a:xfrm>
          <a:prstGeom prst="roundRect">
            <a:avLst/>
          </a:prstGeom>
          <a:solidFill>
            <a:srgbClr val="00B050"/>
          </a:solidFill>
          <a:ln>
            <a:solidFill>
              <a:srgbClr val="66CC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April 2022 Change Board</a:t>
            </a:r>
          </a:p>
        </p:txBody>
      </p:sp>
      <p:sp>
        <p:nvSpPr>
          <p:cNvPr id="3" name="Arrow: Down 2">
            <a:extLst>
              <a:ext uri="{FF2B5EF4-FFF2-40B4-BE49-F238E27FC236}">
                <a16:creationId xmlns:a16="http://schemas.microsoft.com/office/drawing/2014/main" id="{827E52BC-0AFD-4F2F-8F37-6609A6B42258}"/>
              </a:ext>
            </a:extLst>
          </p:cNvPr>
          <p:cNvSpPr/>
          <p:nvPr/>
        </p:nvSpPr>
        <p:spPr>
          <a:xfrm rot="18468876">
            <a:off x="2690642" y="1105714"/>
            <a:ext cx="542925" cy="5769904"/>
          </a:xfrm>
          <a:prstGeom prst="downArrow">
            <a:avLst/>
          </a:prstGeom>
          <a:gradFill>
            <a:gsLst>
              <a:gs pos="11000">
                <a:schemeClr val="accent1">
                  <a:lumMod val="5000"/>
                  <a:lumOff val="95000"/>
                </a:schemeClr>
              </a:gs>
              <a:gs pos="57000">
                <a:srgbClr val="158638"/>
              </a:gs>
              <a:gs pos="83000">
                <a:srgbClr val="158638"/>
              </a:gs>
              <a:gs pos="100000">
                <a:srgbClr val="15863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2">
            <a:extLst>
              <a:ext uri="{FF2B5EF4-FFF2-40B4-BE49-F238E27FC236}">
                <a16:creationId xmlns:a16="http://schemas.microsoft.com/office/drawing/2014/main" id="{4FDBC3D5-9F33-4F55-9805-AF78189A89D2}"/>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MP096 ‘DNO Power Outage Alerts’</a:t>
            </a:r>
          </a:p>
        </p:txBody>
      </p:sp>
    </p:spTree>
    <p:extLst>
      <p:ext uri="{BB962C8B-B14F-4D97-AF65-F5344CB8AC3E}">
        <p14:creationId xmlns:p14="http://schemas.microsoft.com/office/powerpoint/2010/main" val="15497922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F9647-46ED-4930-A1B4-97577024862B}"/>
              </a:ext>
            </a:extLst>
          </p:cNvPr>
          <p:cNvSpPr>
            <a:spLocks noGrp="1"/>
          </p:cNvSpPr>
          <p:nvPr>
            <p:ph type="ctrTitle"/>
          </p:nvPr>
        </p:nvSpPr>
        <p:spPr/>
        <p:txBody>
          <a:bodyPr/>
          <a:lstStyle/>
          <a:p>
            <a:r>
              <a:rPr lang="en-GB" dirty="0"/>
              <a:t>Any </a:t>
            </a:r>
            <a:r>
              <a:rPr lang="en-GB"/>
              <a:t>further comments?</a:t>
            </a:r>
            <a:endParaRPr lang="en-GB" dirty="0"/>
          </a:p>
        </p:txBody>
      </p:sp>
      <p:sp>
        <p:nvSpPr>
          <p:cNvPr id="3" name="Subtitle 2">
            <a:extLst>
              <a:ext uri="{FF2B5EF4-FFF2-40B4-BE49-F238E27FC236}">
                <a16:creationId xmlns:a16="http://schemas.microsoft.com/office/drawing/2014/main" id="{EC6F5B19-C3E1-42C3-A934-2E0EF6063375}"/>
              </a:ext>
            </a:extLst>
          </p:cNvPr>
          <p:cNvSpPr>
            <a:spLocks noGrp="1"/>
          </p:cNvSpPr>
          <p:nvPr>
            <p:ph type="subTitle" idx="1"/>
          </p:nvPr>
        </p:nvSpPr>
        <p:spPr/>
        <p:txBody>
          <a:bodyPr/>
          <a:lstStyle/>
          <a:p>
            <a:r>
              <a:rPr lang="en-GB" dirty="0"/>
              <a:t>Bradley Baker</a:t>
            </a:r>
          </a:p>
        </p:txBody>
      </p:sp>
    </p:spTree>
    <p:extLst>
      <p:ext uri="{BB962C8B-B14F-4D97-AF65-F5344CB8AC3E}">
        <p14:creationId xmlns:p14="http://schemas.microsoft.com/office/powerpoint/2010/main" val="18430267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61408" y="2805374"/>
            <a:ext cx="9829800" cy="1916723"/>
          </a:xfrm>
        </p:spPr>
        <p:txBody>
          <a:bodyPr>
            <a:normAutofit fontScale="90000"/>
          </a:bodyPr>
          <a:lstStyle/>
          <a:p>
            <a:r>
              <a:rPr lang="en-GB" dirty="0"/>
              <a:t>MP183 ‘Post Commissioning Obligations Reporting’</a:t>
            </a:r>
            <a:br>
              <a:rPr lang="en-GB" dirty="0"/>
            </a:br>
            <a:br>
              <a:rPr lang="en-GB" dirty="0"/>
            </a:br>
            <a:r>
              <a:rPr lang="en-GB" sz="2800" dirty="0"/>
              <a:t>raised by Easton Brown of the DCC</a:t>
            </a:r>
          </a:p>
        </p:txBody>
      </p:sp>
    </p:spTree>
    <p:extLst>
      <p:ext uri="{BB962C8B-B14F-4D97-AF65-F5344CB8AC3E}">
        <p14:creationId xmlns:p14="http://schemas.microsoft.com/office/powerpoint/2010/main" val="33705962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898641"/>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Proposed Solution meets the business requirements</a:t>
            </a:r>
          </a:p>
        </p:txBody>
      </p:sp>
      <p:sp>
        <p:nvSpPr>
          <p:cNvPr id="8" name="Rectangle: Rounded Corners 7">
            <a:extLst>
              <a:ext uri="{FF2B5EF4-FFF2-40B4-BE49-F238E27FC236}">
                <a16:creationId xmlns:a16="http://schemas.microsoft.com/office/drawing/2014/main" id="{7810EFB9-AD4E-45CA-99DB-69E8234444B4}"/>
              </a:ext>
            </a:extLst>
          </p:cNvPr>
          <p:cNvSpPr/>
          <p:nvPr/>
        </p:nvSpPr>
        <p:spPr>
          <a:xfrm>
            <a:off x="3883627" y="3600708"/>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contents and frequency of the updated reporting suite</a:t>
            </a:r>
          </a:p>
        </p:txBody>
      </p:sp>
      <p:sp>
        <p:nvSpPr>
          <p:cNvPr id="9" name="Rectangle: Rounded Corners 8">
            <a:extLst>
              <a:ext uri="{FF2B5EF4-FFF2-40B4-BE49-F238E27FC236}">
                <a16:creationId xmlns:a16="http://schemas.microsoft.com/office/drawing/2014/main" id="{203C5BE1-8C3D-4A68-8A03-83B346CAEE4D}"/>
              </a:ext>
            </a:extLst>
          </p:cNvPr>
          <p:cNvSpPr/>
          <p:nvPr/>
        </p:nvSpPr>
        <p:spPr>
          <a:xfrm>
            <a:off x="2157573" y="3600708"/>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CONSIDER</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898641"/>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AGREE</a:t>
            </a:r>
          </a:p>
        </p:txBody>
      </p:sp>
      <p:sp>
        <p:nvSpPr>
          <p:cNvPr id="12" name="Rectangle: Rounded Corners 11">
            <a:extLst>
              <a:ext uri="{FF2B5EF4-FFF2-40B4-BE49-F238E27FC236}">
                <a16:creationId xmlns:a16="http://schemas.microsoft.com/office/drawing/2014/main" id="{6C584B68-F95D-4FDC-AF54-7067212724AA}"/>
              </a:ext>
            </a:extLst>
          </p:cNvPr>
          <p:cNvSpPr/>
          <p:nvPr/>
        </p:nvSpPr>
        <p:spPr>
          <a:xfrm>
            <a:off x="3883629" y="2196574"/>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draft business requirements</a:t>
            </a:r>
          </a:p>
        </p:txBody>
      </p:sp>
      <p:sp>
        <p:nvSpPr>
          <p:cNvPr id="13" name="Rectangle: Rounded Corners 12">
            <a:extLst>
              <a:ext uri="{FF2B5EF4-FFF2-40B4-BE49-F238E27FC236}">
                <a16:creationId xmlns:a16="http://schemas.microsoft.com/office/drawing/2014/main" id="{711E51C6-6A4F-4562-BD33-5C67943F4178}"/>
              </a:ext>
            </a:extLst>
          </p:cNvPr>
          <p:cNvSpPr/>
          <p:nvPr/>
        </p:nvSpPr>
        <p:spPr>
          <a:xfrm>
            <a:off x="2157573" y="2196574"/>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NOTE</a:t>
            </a:r>
          </a:p>
        </p:txBody>
      </p:sp>
      <p:sp>
        <p:nvSpPr>
          <p:cNvPr id="11" name="TextBox 2">
            <a:extLst>
              <a:ext uri="{FF2B5EF4-FFF2-40B4-BE49-F238E27FC236}">
                <a16:creationId xmlns:a16="http://schemas.microsoft.com/office/drawing/2014/main" id="{71F39CE1-07A9-4827-8330-304A0B5D1BA4}"/>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spTree>
    <p:extLst>
      <p:ext uri="{BB962C8B-B14F-4D97-AF65-F5344CB8AC3E}">
        <p14:creationId xmlns:p14="http://schemas.microsoft.com/office/powerpoint/2010/main" val="20035801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dirty="0"/>
              <a:t>Overview</a:t>
            </a:r>
          </a:p>
        </p:txBody>
      </p:sp>
      <p:sp>
        <p:nvSpPr>
          <p:cNvPr id="5" name="TextBox 2">
            <a:extLst>
              <a:ext uri="{FF2B5EF4-FFF2-40B4-BE49-F238E27FC236}">
                <a16:creationId xmlns:a16="http://schemas.microsoft.com/office/drawing/2014/main" id="{7F7B36A6-FD1C-4DB6-BB9C-E3044D60213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graphicFrame>
        <p:nvGraphicFramePr>
          <p:cNvPr id="7" name="Content Placeholder 6">
            <a:extLst>
              <a:ext uri="{FF2B5EF4-FFF2-40B4-BE49-F238E27FC236}">
                <a16:creationId xmlns:a16="http://schemas.microsoft.com/office/drawing/2014/main" id="{198A0AD7-B316-4AEB-B5C9-7107FC907003}"/>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93689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p:txBody>
          <a:bodyPr/>
          <a:lstStyle/>
          <a:p>
            <a:r>
              <a:rPr lang="en-GB" dirty="0"/>
              <a:t>Draft business requirements</a:t>
            </a:r>
          </a:p>
        </p:txBody>
      </p:sp>
      <p:graphicFrame>
        <p:nvGraphicFramePr>
          <p:cNvPr id="4" name="Table 4">
            <a:extLst>
              <a:ext uri="{FF2B5EF4-FFF2-40B4-BE49-F238E27FC236}">
                <a16:creationId xmlns:a16="http://schemas.microsoft.com/office/drawing/2014/main" id="{7FB92340-05BD-4BE0-805B-C8FD28C399C6}"/>
              </a:ext>
            </a:extLst>
          </p:cNvPr>
          <p:cNvGraphicFramePr>
            <a:graphicFrameLocks noGrp="1"/>
          </p:cNvGraphicFramePr>
          <p:nvPr>
            <p:ph sz="half" idx="1"/>
          </p:nvPr>
        </p:nvGraphicFramePr>
        <p:xfrm>
          <a:off x="838200" y="1848726"/>
          <a:ext cx="10515600" cy="2164080"/>
        </p:xfrm>
        <a:graphic>
          <a:graphicData uri="http://schemas.openxmlformats.org/drawingml/2006/table">
            <a:tbl>
              <a:tblPr firstRow="1" bandRow="1">
                <a:tableStyleId>{93296810-A885-4BE3-A3E7-6D5BEEA58F35}</a:tableStyleId>
              </a:tblPr>
              <a:tblGrid>
                <a:gridCol w="638908">
                  <a:extLst>
                    <a:ext uri="{9D8B030D-6E8A-4147-A177-3AD203B41FA5}">
                      <a16:colId xmlns:a16="http://schemas.microsoft.com/office/drawing/2014/main" val="1071601438"/>
                    </a:ext>
                  </a:extLst>
                </a:gridCol>
                <a:gridCol w="9876692">
                  <a:extLst>
                    <a:ext uri="{9D8B030D-6E8A-4147-A177-3AD203B41FA5}">
                      <a16:colId xmlns:a16="http://schemas.microsoft.com/office/drawing/2014/main" val="849740332"/>
                    </a:ext>
                  </a:extLst>
                </a:gridCol>
              </a:tblGrid>
              <a:tr h="370840">
                <a:tc>
                  <a:txBody>
                    <a:bodyPr/>
                    <a:lstStyle/>
                    <a:p>
                      <a:r>
                        <a:rPr lang="en-GB" sz="2400" dirty="0"/>
                        <a:t>Ref</a:t>
                      </a:r>
                    </a:p>
                  </a:txBody>
                  <a:tcPr/>
                </a:tc>
                <a:tc>
                  <a:txBody>
                    <a:bodyPr/>
                    <a:lstStyle/>
                    <a:p>
                      <a:r>
                        <a:rPr lang="en-GB" sz="2400" dirty="0"/>
                        <a:t>Requirement</a:t>
                      </a:r>
                    </a:p>
                  </a:txBody>
                  <a:tcPr/>
                </a:tc>
                <a:extLst>
                  <a:ext uri="{0D108BD9-81ED-4DB2-BD59-A6C34878D82A}">
                    <a16:rowId xmlns:a16="http://schemas.microsoft.com/office/drawing/2014/main" val="4273726782"/>
                  </a:ext>
                </a:extLst>
              </a:tr>
              <a:tr h="370840">
                <a:tc>
                  <a:txBody>
                    <a:bodyPr/>
                    <a:lstStyle/>
                    <a:p>
                      <a:r>
                        <a:rPr lang="en-GB" sz="2000" dirty="0"/>
                        <a:t>1</a:t>
                      </a:r>
                    </a:p>
                  </a:txBody>
                  <a:tcPr/>
                </a:tc>
                <a:tc>
                  <a:txBody>
                    <a:bodyPr/>
                    <a:lstStyle/>
                    <a:p>
                      <a:r>
                        <a:rPr lang="en-GB" sz="2000" kern="1200" dirty="0">
                          <a:solidFill>
                            <a:schemeClr val="dk1"/>
                          </a:solidFill>
                          <a:effectLst/>
                          <a:latin typeface="+mn-lt"/>
                          <a:ea typeface="+mn-ea"/>
                          <a:cs typeface="+mn-cs"/>
                        </a:rPr>
                        <a:t>Devices which have not sent Responses indicating the successful execution of Commands associated with Service Requests issuing/updating Security Credentials will no longer be reported as having failed Post Commissioning.</a:t>
                      </a:r>
                      <a:endParaRPr lang="en-GB" sz="2000" dirty="0"/>
                    </a:p>
                  </a:txBody>
                  <a:tcPr/>
                </a:tc>
                <a:extLst>
                  <a:ext uri="{0D108BD9-81ED-4DB2-BD59-A6C34878D82A}">
                    <a16:rowId xmlns:a16="http://schemas.microsoft.com/office/drawing/2014/main" val="1887019316"/>
                  </a:ext>
                </a:extLst>
              </a:tr>
              <a:tr h="370840">
                <a:tc>
                  <a:txBody>
                    <a:bodyPr/>
                    <a:lstStyle/>
                    <a:p>
                      <a:r>
                        <a:rPr lang="en-GB" sz="2000" dirty="0"/>
                        <a:t>2</a:t>
                      </a:r>
                    </a:p>
                  </a:txBody>
                  <a:tcPr/>
                </a:tc>
                <a:tc>
                  <a:txBody>
                    <a:bodyPr/>
                    <a:lstStyle/>
                    <a:p>
                      <a:r>
                        <a:rPr lang="en-GB" sz="2000" kern="1200" dirty="0">
                          <a:solidFill>
                            <a:schemeClr val="dk1"/>
                          </a:solidFill>
                          <a:effectLst/>
                          <a:latin typeface="+mn-lt"/>
                          <a:ea typeface="+mn-ea"/>
                          <a:cs typeface="+mn-cs"/>
                        </a:rPr>
                        <a:t>The DCC will report on the Certificate status for all Commissioned Devices throughout their lifespan.</a:t>
                      </a:r>
                      <a:endParaRPr lang="en-GB" sz="2000" dirty="0"/>
                    </a:p>
                  </a:txBody>
                  <a:tcPr/>
                </a:tc>
                <a:extLst>
                  <a:ext uri="{0D108BD9-81ED-4DB2-BD59-A6C34878D82A}">
                    <a16:rowId xmlns:a16="http://schemas.microsoft.com/office/drawing/2014/main" val="2723328121"/>
                  </a:ext>
                </a:extLst>
              </a:tr>
            </a:tbl>
          </a:graphicData>
        </a:graphic>
      </p:graphicFrame>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07112"/>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0FB52AB8-7BB9-4086-99A4-2F7A2014599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spTree>
    <p:extLst>
      <p:ext uri="{BB962C8B-B14F-4D97-AF65-F5344CB8AC3E}">
        <p14:creationId xmlns:p14="http://schemas.microsoft.com/office/powerpoint/2010/main" val="3377622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Proposed Solution</a:t>
            </a:r>
          </a:p>
        </p:txBody>
      </p:sp>
      <p:sp>
        <p:nvSpPr>
          <p:cNvPr id="6" name="Rectangle: Rounded Corners 5">
            <a:extLst>
              <a:ext uri="{FF2B5EF4-FFF2-40B4-BE49-F238E27FC236}">
                <a16:creationId xmlns:a16="http://schemas.microsoft.com/office/drawing/2014/main" id="{896BE7FD-53F3-4447-B2DA-47425B9FA76C}"/>
              </a:ext>
            </a:extLst>
          </p:cNvPr>
          <p:cNvSpPr/>
          <p:nvPr/>
        </p:nvSpPr>
        <p:spPr>
          <a:xfrm>
            <a:off x="838196" y="1887723"/>
            <a:ext cx="10154069" cy="950827"/>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Implement a Supplier Unlock Code that allows the factory reset of a CH to be automatically executed by the device, upon which it would then return to a locked state.</a:t>
            </a:r>
          </a:p>
        </p:txBody>
      </p:sp>
      <p:sp>
        <p:nvSpPr>
          <p:cNvPr id="10" name="Rectangle: Rounded Corners 9">
            <a:extLst>
              <a:ext uri="{FF2B5EF4-FFF2-40B4-BE49-F238E27FC236}">
                <a16:creationId xmlns:a16="http://schemas.microsoft.com/office/drawing/2014/main" id="{68E5875F-FA64-4D3F-92D0-3EB1A9033D75}"/>
              </a:ext>
            </a:extLst>
          </p:cNvPr>
          <p:cNvSpPr/>
          <p:nvPr/>
        </p:nvSpPr>
        <p:spPr>
          <a:xfrm>
            <a:off x="838196" y="2996335"/>
            <a:ext cx="10154069" cy="8066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A factory reset would constitute the clearing of any WAN routing information, all consumer sensitive data on the GPF and removal of all entries in the CHF and GPF Device Logs.</a:t>
            </a:r>
          </a:p>
        </p:txBody>
      </p:sp>
      <p:sp>
        <p:nvSpPr>
          <p:cNvPr id="5" name="Rectangle: Rounded Corners 4">
            <a:extLst>
              <a:ext uri="{FF2B5EF4-FFF2-40B4-BE49-F238E27FC236}">
                <a16:creationId xmlns:a16="http://schemas.microsoft.com/office/drawing/2014/main" id="{948C2721-6771-4DBC-9649-DA9E4080EBA8}"/>
              </a:ext>
            </a:extLst>
          </p:cNvPr>
          <p:cNvSpPr/>
          <p:nvPr/>
        </p:nvSpPr>
        <p:spPr>
          <a:xfrm>
            <a:off x="838196" y="3960746"/>
            <a:ext cx="10154069" cy="9508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A Supplier Unlock Code must be requested from the CSP via the DSP, have anti-replay protection and be unique to a specific CH.</a:t>
            </a:r>
          </a:p>
        </p:txBody>
      </p:sp>
      <p:sp>
        <p:nvSpPr>
          <p:cNvPr id="7" name="Rectangle: Rounded Corners 6">
            <a:extLst>
              <a:ext uri="{FF2B5EF4-FFF2-40B4-BE49-F238E27FC236}">
                <a16:creationId xmlns:a16="http://schemas.microsoft.com/office/drawing/2014/main" id="{9505D75F-A373-4FA8-97BF-8ADAB43D1C9F}"/>
              </a:ext>
            </a:extLst>
          </p:cNvPr>
          <p:cNvSpPr/>
          <p:nvPr/>
        </p:nvSpPr>
        <p:spPr>
          <a:xfrm>
            <a:off x="838197" y="5069357"/>
            <a:ext cx="10154069" cy="1034041"/>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The Smart Metering Inventory will need to be updated to move a CH from the Decommissioned state to the Pending state to allow the device to be installed.</a:t>
            </a:r>
          </a:p>
        </p:txBody>
      </p:sp>
      <p:sp>
        <p:nvSpPr>
          <p:cNvPr id="8" name="TextBox 7">
            <a:extLst>
              <a:ext uri="{FF2B5EF4-FFF2-40B4-BE49-F238E27FC236}">
                <a16:creationId xmlns:a16="http://schemas.microsoft.com/office/drawing/2014/main" id="{4F07E577-B817-4DC7-935B-6BB2F6D2FFAC}"/>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31516832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DB664-BCBA-4E9D-BB4D-B7259E58B097}"/>
              </a:ext>
            </a:extLst>
          </p:cNvPr>
          <p:cNvSpPr>
            <a:spLocks noGrp="1"/>
          </p:cNvSpPr>
          <p:nvPr>
            <p:ph type="title"/>
          </p:nvPr>
        </p:nvSpPr>
        <p:spPr/>
        <p:txBody>
          <a:bodyPr/>
          <a:lstStyle/>
          <a:p>
            <a:r>
              <a:rPr lang="en-GB" dirty="0"/>
              <a:t>Proposed Solution – Part 1</a:t>
            </a:r>
          </a:p>
        </p:txBody>
      </p:sp>
      <p:graphicFrame>
        <p:nvGraphicFramePr>
          <p:cNvPr id="5" name="Content Placeholder 4">
            <a:extLst>
              <a:ext uri="{FF2B5EF4-FFF2-40B4-BE49-F238E27FC236}">
                <a16:creationId xmlns:a16="http://schemas.microsoft.com/office/drawing/2014/main" id="{93B8E884-BC93-4A00-8734-4D80E4308A52}"/>
              </a:ext>
            </a:extLst>
          </p:cNvPr>
          <p:cNvGraphicFramePr>
            <a:graphicFrameLocks noGrp="1"/>
          </p:cNvGraphicFramePr>
          <p:nvPr>
            <p:ph sz="half" idx="1"/>
          </p:nvPr>
        </p:nvGraphicFramePr>
        <p:xfrm>
          <a:off x="838200" y="1825625"/>
          <a:ext cx="10515600" cy="40887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2">
            <a:extLst>
              <a:ext uri="{FF2B5EF4-FFF2-40B4-BE49-F238E27FC236}">
                <a16:creationId xmlns:a16="http://schemas.microsoft.com/office/drawing/2014/main" id="{2810E764-B957-4977-89AD-C42CDC2E25AA}"/>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spTree>
    <p:extLst>
      <p:ext uri="{BB962C8B-B14F-4D97-AF65-F5344CB8AC3E}">
        <p14:creationId xmlns:p14="http://schemas.microsoft.com/office/powerpoint/2010/main" val="1409993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E2C48-A0E1-4A9D-998C-82250CD14322}"/>
              </a:ext>
            </a:extLst>
          </p:cNvPr>
          <p:cNvSpPr>
            <a:spLocks noGrp="1"/>
          </p:cNvSpPr>
          <p:nvPr>
            <p:ph type="title"/>
          </p:nvPr>
        </p:nvSpPr>
        <p:spPr/>
        <p:txBody>
          <a:bodyPr/>
          <a:lstStyle/>
          <a:p>
            <a:r>
              <a:rPr lang="en-GB" dirty="0"/>
              <a:t>Proposed Solution – Part 2</a:t>
            </a:r>
          </a:p>
        </p:txBody>
      </p:sp>
      <p:graphicFrame>
        <p:nvGraphicFramePr>
          <p:cNvPr id="5" name="Content Placeholder 4">
            <a:extLst>
              <a:ext uri="{FF2B5EF4-FFF2-40B4-BE49-F238E27FC236}">
                <a16:creationId xmlns:a16="http://schemas.microsoft.com/office/drawing/2014/main" id="{4676E697-E61E-4E00-8675-C3DB59942737}"/>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2">
            <a:extLst>
              <a:ext uri="{FF2B5EF4-FFF2-40B4-BE49-F238E27FC236}">
                <a16:creationId xmlns:a16="http://schemas.microsoft.com/office/drawing/2014/main" id="{93480D7C-0EA2-44AB-9230-3EC4A03B4E0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spTree>
    <p:extLst>
      <p:ext uri="{BB962C8B-B14F-4D97-AF65-F5344CB8AC3E}">
        <p14:creationId xmlns:p14="http://schemas.microsoft.com/office/powerpoint/2010/main" val="37634491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842151"/>
            <a:ext cx="9334500" cy="936086"/>
          </a:xfrm>
        </p:spPr>
        <p:txBody>
          <a:bodyPr/>
          <a:lstStyle/>
          <a:p>
            <a:r>
              <a:rPr lang="en-GB" dirty="0"/>
              <a:t>Working Group Questions</a:t>
            </a:r>
          </a:p>
        </p:txBody>
      </p:sp>
      <p:sp>
        <p:nvSpPr>
          <p:cNvPr id="10" name="Rectangle: Rounded Corners 9">
            <a:extLst>
              <a:ext uri="{FF2B5EF4-FFF2-40B4-BE49-F238E27FC236}">
                <a16:creationId xmlns:a16="http://schemas.microsoft.com/office/drawing/2014/main" id="{68E5875F-FA64-4D3F-92D0-3EB1A9033D75}"/>
              </a:ext>
            </a:extLst>
          </p:cNvPr>
          <p:cNvSpPr/>
          <p:nvPr/>
        </p:nvSpPr>
        <p:spPr>
          <a:xfrm>
            <a:off x="1083579" y="2216461"/>
            <a:ext cx="10024842" cy="936086"/>
          </a:xfrm>
          <a:prstGeom prst="roundRect">
            <a:avLst/>
          </a:prstGeom>
          <a:solidFill>
            <a:srgbClr val="51A03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Does the Proposed Solution undermine the Post Commissioning Obligations?</a:t>
            </a:r>
          </a:p>
        </p:txBody>
      </p:sp>
      <p:sp>
        <p:nvSpPr>
          <p:cNvPr id="5" name="Rectangle: Rounded Corners 4">
            <a:extLst>
              <a:ext uri="{FF2B5EF4-FFF2-40B4-BE49-F238E27FC236}">
                <a16:creationId xmlns:a16="http://schemas.microsoft.com/office/drawing/2014/main" id="{948C2721-6771-4DBC-9649-DA9E4080EBA8}"/>
              </a:ext>
            </a:extLst>
          </p:cNvPr>
          <p:cNvSpPr/>
          <p:nvPr/>
        </p:nvSpPr>
        <p:spPr>
          <a:xfrm>
            <a:off x="1083579" y="3277562"/>
            <a:ext cx="10024842" cy="864357"/>
          </a:xfrm>
          <a:prstGeom prst="roundRect">
            <a:avLst/>
          </a:prstGeom>
          <a:solidFill>
            <a:srgbClr val="51A03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Does the Proposed Solution meet the business requirements?</a:t>
            </a:r>
          </a:p>
        </p:txBody>
      </p:sp>
      <p:sp>
        <p:nvSpPr>
          <p:cNvPr id="7" name="Rectangle: Rounded Corners 6">
            <a:extLst>
              <a:ext uri="{FF2B5EF4-FFF2-40B4-BE49-F238E27FC236}">
                <a16:creationId xmlns:a16="http://schemas.microsoft.com/office/drawing/2014/main" id="{9505D75F-A373-4FA8-97BF-8ADAB43D1C9F}"/>
              </a:ext>
            </a:extLst>
          </p:cNvPr>
          <p:cNvSpPr/>
          <p:nvPr/>
        </p:nvSpPr>
        <p:spPr>
          <a:xfrm>
            <a:off x="1083579" y="4266934"/>
            <a:ext cx="10024842" cy="864357"/>
          </a:xfrm>
          <a:prstGeom prst="roundRect">
            <a:avLst/>
          </a:prstGeom>
          <a:solidFill>
            <a:srgbClr val="51A03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Are the proposed contents and frequency of the updated reporting suite suitable?</a:t>
            </a:r>
          </a:p>
        </p:txBody>
      </p:sp>
      <p:sp>
        <p:nvSpPr>
          <p:cNvPr id="8" name="TextBox 2">
            <a:extLst>
              <a:ext uri="{FF2B5EF4-FFF2-40B4-BE49-F238E27FC236}">
                <a16:creationId xmlns:a16="http://schemas.microsoft.com/office/drawing/2014/main" id="{F58BA6B6-9631-4831-BF79-1A22FF7CA21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spTree>
    <p:extLst>
      <p:ext uri="{BB962C8B-B14F-4D97-AF65-F5344CB8AC3E}">
        <p14:creationId xmlns:p14="http://schemas.microsoft.com/office/powerpoint/2010/main" val="12278016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Next steps </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a16="http://schemas.microsoft.com/office/drawing/2014/main" id="{0842F3EC-1055-4864-A523-19A305E5ABAA}"/>
              </a:ext>
            </a:extLst>
          </p:cNvPr>
          <p:cNvSpPr/>
          <p:nvPr/>
        </p:nvSpPr>
        <p:spPr>
          <a:xfrm>
            <a:off x="1076032" y="2504673"/>
            <a:ext cx="5906102" cy="860953"/>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Solution Development – Mar 2022 </a:t>
            </a:r>
          </a:p>
        </p:txBody>
      </p:sp>
      <p:sp>
        <p:nvSpPr>
          <p:cNvPr id="5" name="Rectangle: Rounded Corners 4">
            <a:extLst>
              <a:ext uri="{FF2B5EF4-FFF2-40B4-BE49-F238E27FC236}">
                <a16:creationId xmlns:a16="http://schemas.microsoft.com/office/drawing/2014/main" id="{0A7BB8E8-07A3-4F31-BB77-8C4E034D4DCA}"/>
              </a:ext>
            </a:extLst>
          </p:cNvPr>
          <p:cNvSpPr/>
          <p:nvPr/>
        </p:nvSpPr>
        <p:spPr>
          <a:xfrm>
            <a:off x="5266533" y="4638925"/>
            <a:ext cx="5906102" cy="878575"/>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Refinement Consultation – Apr 2022</a:t>
            </a:r>
          </a:p>
        </p:txBody>
      </p:sp>
      <p:sp>
        <p:nvSpPr>
          <p:cNvPr id="8" name="Rectangle: Rounded Corners 7">
            <a:extLst>
              <a:ext uri="{FF2B5EF4-FFF2-40B4-BE49-F238E27FC236}">
                <a16:creationId xmlns:a16="http://schemas.microsoft.com/office/drawing/2014/main" id="{EE438703-9604-4678-A097-232739F12CB2}"/>
              </a:ext>
            </a:extLst>
          </p:cNvPr>
          <p:cNvSpPr/>
          <p:nvPr/>
        </p:nvSpPr>
        <p:spPr>
          <a:xfrm>
            <a:off x="2631816" y="3562902"/>
            <a:ext cx="6310847" cy="87857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Solution discussed with Working Group – 6 Apr 2022</a:t>
            </a:r>
          </a:p>
        </p:txBody>
      </p:sp>
      <p:sp>
        <p:nvSpPr>
          <p:cNvPr id="10" name="TextBox 2">
            <a:extLst>
              <a:ext uri="{FF2B5EF4-FFF2-40B4-BE49-F238E27FC236}">
                <a16:creationId xmlns:a16="http://schemas.microsoft.com/office/drawing/2014/main" id="{D0DD3B30-754D-4C4D-8FCD-5F02BE6895A0}"/>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MP183 ‘Post Commissioning Obligations Reporting’</a:t>
            </a:r>
          </a:p>
        </p:txBody>
      </p:sp>
      <p:sp>
        <p:nvSpPr>
          <p:cNvPr id="3" name="Arrow: Bent 2">
            <a:extLst>
              <a:ext uri="{FF2B5EF4-FFF2-40B4-BE49-F238E27FC236}">
                <a16:creationId xmlns:a16="http://schemas.microsoft.com/office/drawing/2014/main" id="{3125CB6D-D9C5-4D75-85B6-7DE0B6B2A2AC}"/>
              </a:ext>
            </a:extLst>
          </p:cNvPr>
          <p:cNvSpPr/>
          <p:nvPr/>
        </p:nvSpPr>
        <p:spPr>
          <a:xfrm rot="10800000" flipH="1">
            <a:off x="1632056" y="3533931"/>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Arrow: Bent 8">
            <a:extLst>
              <a:ext uri="{FF2B5EF4-FFF2-40B4-BE49-F238E27FC236}">
                <a16:creationId xmlns:a16="http://schemas.microsoft.com/office/drawing/2014/main" id="{F3AC5C61-98E0-46A4-BA86-514C68F238DF}"/>
              </a:ext>
            </a:extLst>
          </p:cNvPr>
          <p:cNvSpPr/>
          <p:nvPr/>
        </p:nvSpPr>
        <p:spPr>
          <a:xfrm rot="10800000" flipH="1">
            <a:off x="4235826" y="4652830"/>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42100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843B1-D31B-436F-84E1-78D9E60935D7}"/>
              </a:ext>
            </a:extLst>
          </p:cNvPr>
          <p:cNvSpPr>
            <a:spLocks noGrp="1"/>
          </p:cNvSpPr>
          <p:nvPr>
            <p:ph type="ctrTitle"/>
          </p:nvPr>
        </p:nvSpPr>
        <p:spPr/>
        <p:txBody>
          <a:bodyPr/>
          <a:lstStyle/>
          <a:p>
            <a:r>
              <a:rPr lang="en-GB" dirty="0"/>
              <a:t>Any further comments?</a:t>
            </a:r>
            <a:br>
              <a:rPr lang="en-GB" dirty="0"/>
            </a:br>
            <a:r>
              <a:rPr lang="en-GB" sz="2400" b="0" dirty="0"/>
              <a:t>Mike Fenn</a:t>
            </a:r>
          </a:p>
        </p:txBody>
      </p:sp>
    </p:spTree>
    <p:extLst>
      <p:ext uri="{BB962C8B-B14F-4D97-AF65-F5344CB8AC3E}">
        <p14:creationId xmlns:p14="http://schemas.microsoft.com/office/powerpoint/2010/main" val="7978460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7CB4D-86C7-4B39-A372-D3CB012B36CE}"/>
              </a:ext>
            </a:extLst>
          </p:cNvPr>
          <p:cNvSpPr>
            <a:spLocks noGrp="1"/>
          </p:cNvSpPr>
          <p:nvPr>
            <p:ph type="ctrTitle"/>
          </p:nvPr>
        </p:nvSpPr>
        <p:spPr/>
        <p:txBody>
          <a:bodyPr/>
          <a:lstStyle/>
          <a:p>
            <a:r>
              <a:rPr lang="en-GB" dirty="0"/>
              <a:t>AOB</a:t>
            </a:r>
          </a:p>
        </p:txBody>
      </p:sp>
      <p:sp>
        <p:nvSpPr>
          <p:cNvPr id="3" name="Subtitle 2">
            <a:extLst>
              <a:ext uri="{FF2B5EF4-FFF2-40B4-BE49-F238E27FC236}">
                <a16:creationId xmlns:a16="http://schemas.microsoft.com/office/drawing/2014/main" id="{B6C79E78-6C76-45AE-BD83-C7ED8394B57E}"/>
              </a:ext>
            </a:extLst>
          </p:cNvPr>
          <p:cNvSpPr>
            <a:spLocks noGrp="1"/>
          </p:cNvSpPr>
          <p:nvPr>
            <p:ph type="subTitle" idx="1"/>
          </p:nvPr>
        </p:nvSpPr>
        <p:spPr/>
        <p:txBody>
          <a:bodyPr/>
          <a:lstStyle/>
          <a:p>
            <a:r>
              <a:rPr lang="en-GB" dirty="0"/>
              <a:t>Next Meeting Date: Wednesday 6 April 2022</a:t>
            </a:r>
          </a:p>
        </p:txBody>
      </p:sp>
    </p:spTree>
    <p:extLst>
      <p:ext uri="{BB962C8B-B14F-4D97-AF65-F5344CB8AC3E}">
        <p14:creationId xmlns:p14="http://schemas.microsoft.com/office/powerpoint/2010/main" val="100582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dirty="0"/>
              <a:t>Working Group questions</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7">
            <a:extLst>
              <a:ext uri="{FF2B5EF4-FFF2-40B4-BE49-F238E27FC236}">
                <a16:creationId xmlns:a16="http://schemas.microsoft.com/office/drawing/2014/main" id="{EE438703-9604-4678-A097-232739F12CB2}"/>
              </a:ext>
            </a:extLst>
          </p:cNvPr>
          <p:cNvSpPr/>
          <p:nvPr/>
        </p:nvSpPr>
        <p:spPr>
          <a:xfrm>
            <a:off x="928498" y="2155677"/>
            <a:ext cx="5745767"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Is there anything else the business requirements should consider?</a:t>
            </a:r>
          </a:p>
        </p:txBody>
      </p:sp>
      <p:sp>
        <p:nvSpPr>
          <p:cNvPr id="5" name="Rectangle: Rounded Corners 4">
            <a:extLst>
              <a:ext uri="{FF2B5EF4-FFF2-40B4-BE49-F238E27FC236}">
                <a16:creationId xmlns:a16="http://schemas.microsoft.com/office/drawing/2014/main" id="{C946738E-E763-4921-97A2-EA7EEFBCA19E}"/>
              </a:ext>
            </a:extLst>
          </p:cNvPr>
          <p:cNvSpPr/>
          <p:nvPr/>
        </p:nvSpPr>
        <p:spPr>
          <a:xfrm>
            <a:off x="5409488" y="3837774"/>
            <a:ext cx="5682953"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Are the business requirements suitable to address the issue?</a:t>
            </a:r>
          </a:p>
        </p:txBody>
      </p:sp>
      <p:sp>
        <p:nvSpPr>
          <p:cNvPr id="7" name="TextBox 6">
            <a:extLst>
              <a:ext uri="{FF2B5EF4-FFF2-40B4-BE49-F238E27FC236}">
                <a16:creationId xmlns:a16="http://schemas.microsoft.com/office/drawing/2014/main" id="{1042AF64-50B1-4294-B3C2-7DABD95637FC}"/>
              </a:ext>
            </a:extLst>
          </p:cNvPr>
          <p:cNvSpPr txBox="1"/>
          <p:nvPr/>
        </p:nvSpPr>
        <p:spPr>
          <a:xfrm>
            <a:off x="442243" y="6416768"/>
            <a:ext cx="904358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SECMP0010 'Introduction of triage arrangements for Communications Hub'</a:t>
            </a:r>
          </a:p>
        </p:txBody>
      </p:sp>
    </p:spTree>
    <p:extLst>
      <p:ext uri="{BB962C8B-B14F-4D97-AF65-F5344CB8AC3E}">
        <p14:creationId xmlns:p14="http://schemas.microsoft.com/office/powerpoint/2010/main" val="40647694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AS Powerpoint Template (005)  -  Read-Only" id="{85484595-E560-484D-8DB5-B5B948A283F1}" vid="{406A5B05-B60B-4D20-821B-333626B96A00}"/>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AS Powerpoint Template (005)  -  Read-Only" id="{85484595-E560-484D-8DB5-B5B948A283F1}" vid="{406A5B05-B60B-4D20-821B-333626B96A0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AS Powerpoint Template (005)  -  Read-Only" id="{85484595-E560-484D-8DB5-B5B948A283F1}" vid="{406A5B05-B60B-4D20-821B-333626B96A0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2" ma:contentTypeDescription="Create a new document." ma:contentTypeScope="" ma:versionID="79d9f7383f118cf31898e459d3e0e52a">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3cd69e9aa4caa4935724a770b9fa2fe0"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06FC19-74CD-4DAE-9D08-005213E4689B}">
  <ds:schemaRefs>
    <ds:schemaRef ds:uri="http://schemas.microsoft.com/sharepoint/v3/contenttype/forms"/>
  </ds:schemaRefs>
</ds:datastoreItem>
</file>

<file path=customXml/itemProps2.xml><?xml version="1.0" encoding="utf-8"?>
<ds:datastoreItem xmlns:ds="http://schemas.openxmlformats.org/officeDocument/2006/customXml" ds:itemID="{BBFCAE7A-4380-432F-8430-856A0D5D88F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C0811AF-4CE8-4294-8525-639537B933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dccf3f-008e-465c-9e46-b3283d304c80"/>
    <ds:schemaRef ds:uri="d5e8df70-7ba7-462a-92bc-0eb2af61e5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599</TotalTime>
  <Words>4795</Words>
  <Application>Microsoft Office PowerPoint</Application>
  <PresentationFormat>Widescreen</PresentationFormat>
  <Paragraphs>541</Paragraphs>
  <Slides>85</Slides>
  <Notes>27</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85</vt:i4>
      </vt:variant>
    </vt:vector>
  </HeadingPairs>
  <TitlesOfParts>
    <vt:vector size="92" baseType="lpstr">
      <vt:lpstr>Arial</vt:lpstr>
      <vt:lpstr>Calibri</vt:lpstr>
      <vt:lpstr>Calibri Light</vt:lpstr>
      <vt:lpstr>Symbol</vt:lpstr>
      <vt:lpstr>1_Office Theme</vt:lpstr>
      <vt:lpstr>2_Office Theme</vt:lpstr>
      <vt:lpstr>Office Theme</vt:lpstr>
      <vt:lpstr>SEC Change Monthly Working Group Meeting – March 2022</vt:lpstr>
      <vt:lpstr>Competition Act Compliance</vt:lpstr>
      <vt:lpstr>SECMP0010 ‘Introduction of triage arrangements for Communications Hub’  raised by Emma Johnson from British Gas</vt:lpstr>
      <vt:lpstr>Objectives of the Working Group</vt:lpstr>
      <vt:lpstr>Summary </vt:lpstr>
      <vt:lpstr>Business requirements</vt:lpstr>
      <vt:lpstr>Business requirements cont.</vt:lpstr>
      <vt:lpstr>Proposed Solution</vt:lpstr>
      <vt:lpstr>Working Group questions</vt:lpstr>
      <vt:lpstr>Next steps </vt:lpstr>
      <vt:lpstr>Any further comments?</vt:lpstr>
      <vt:lpstr>MP195 ‘Security Sub-Committee guidance on Device Assurance’  raised by Gordon Hextall on behalf of the Security Sub-Committee  </vt:lpstr>
      <vt:lpstr>Overview</vt:lpstr>
      <vt:lpstr>Objectives of the Working Group</vt:lpstr>
      <vt:lpstr>Refinement Consultation responses - Solution</vt:lpstr>
      <vt:lpstr>Refinement Consultation responses – Impact assessment</vt:lpstr>
      <vt:lpstr>Refinement Consultation responses – Case for  Change</vt:lpstr>
      <vt:lpstr>Next steps</vt:lpstr>
      <vt:lpstr>Any further comments?</vt:lpstr>
      <vt:lpstr>MP193 ‘Incorporation of Category 3 Issue Resolution Proposals into the SEC – Batch 6’  raised by Terry Jefferson from the Energy and Utilities Alliance (EUA)  </vt:lpstr>
      <vt:lpstr>Objectives of the Working Group</vt:lpstr>
      <vt:lpstr>GSME impacting IRPs</vt:lpstr>
      <vt:lpstr>ESME impacting IRPs</vt:lpstr>
      <vt:lpstr>Non-Device impacting IRPs</vt:lpstr>
      <vt:lpstr>CRP630 - Provision for additional HAN data items for APC</vt:lpstr>
      <vt:lpstr>Implementation</vt:lpstr>
      <vt:lpstr>Case for Change</vt:lpstr>
      <vt:lpstr>Questions for the Working Group</vt:lpstr>
      <vt:lpstr>Next steps</vt:lpstr>
      <vt:lpstr>Any further comments?</vt:lpstr>
      <vt:lpstr>MP181 ‘Meter Asset Provider access to asset related data held by the DCC’  raised by Lynne Hargrave of Calvin Capital</vt:lpstr>
      <vt:lpstr>Objectives of the Working Group</vt:lpstr>
      <vt:lpstr>What is the issue?</vt:lpstr>
      <vt:lpstr>What is the issue? (continued)</vt:lpstr>
      <vt:lpstr>Business benefit</vt:lpstr>
      <vt:lpstr>Proposed Solution</vt:lpstr>
      <vt:lpstr>Preliminary Assessment key points</vt:lpstr>
      <vt:lpstr>Costing mechanism</vt:lpstr>
      <vt:lpstr>Questions for the Working Group</vt:lpstr>
      <vt:lpstr>Next steps</vt:lpstr>
      <vt:lpstr>Any further comments?</vt:lpstr>
      <vt:lpstr>MP155 ‘Communications Hub Re-Flash’  raised by Sasha Townsend from the DCC  </vt:lpstr>
      <vt:lpstr>Objectives of the Working Group</vt:lpstr>
      <vt:lpstr>Background</vt:lpstr>
      <vt:lpstr>Issues</vt:lpstr>
      <vt:lpstr>Business Requirements</vt:lpstr>
      <vt:lpstr>Business Requirements (continued)</vt:lpstr>
      <vt:lpstr>Questions for the Working Group</vt:lpstr>
      <vt:lpstr>Next steps</vt:lpstr>
      <vt:lpstr>Any further comments?</vt:lpstr>
      <vt:lpstr>MP192 ‘Extend Scheduled Services for SMETS1 Devices’  raised by David Walsh on behalf of the DCC  </vt:lpstr>
      <vt:lpstr>Objectives of the Working Group</vt:lpstr>
      <vt:lpstr>Summary</vt:lpstr>
      <vt:lpstr>What is the impact?</vt:lpstr>
      <vt:lpstr>What is the impact?</vt:lpstr>
      <vt:lpstr>Proposed Solution</vt:lpstr>
      <vt:lpstr>Impact Assessment summary – costs </vt:lpstr>
      <vt:lpstr>Impact Assessment summary – impacts </vt:lpstr>
      <vt:lpstr>Benefits and impacts</vt:lpstr>
      <vt:lpstr>SEC Objectives and implementation approach</vt:lpstr>
      <vt:lpstr>Questions for Working Group</vt:lpstr>
      <vt:lpstr>Next steps</vt:lpstr>
      <vt:lpstr>Any further comments?</vt:lpstr>
      <vt:lpstr>MP096 ‘DNO Power Outage Alerts’  raised by Del Kang on behalf of the DCC  </vt:lpstr>
      <vt:lpstr>Objectives of the Working Group</vt:lpstr>
      <vt:lpstr>What is the issue?</vt:lpstr>
      <vt:lpstr>Why is the DCC non-compliant?</vt:lpstr>
      <vt:lpstr>Refinement Consultation responses</vt:lpstr>
      <vt:lpstr>Latest discussion with DNOs</vt:lpstr>
      <vt:lpstr>Proposed Solution</vt:lpstr>
      <vt:lpstr>How does this impact the legal text?</vt:lpstr>
      <vt:lpstr>Implementation approach</vt:lpstr>
      <vt:lpstr>Questions for the Working Group</vt:lpstr>
      <vt:lpstr>Next steps</vt:lpstr>
      <vt:lpstr>Any further comments?</vt:lpstr>
      <vt:lpstr>MP183 ‘Post Commissioning Obligations Reporting’  raised by Easton Brown of the DCC</vt:lpstr>
      <vt:lpstr>Objectives of the Working Group</vt:lpstr>
      <vt:lpstr>Overview</vt:lpstr>
      <vt:lpstr>Draft business requirements</vt:lpstr>
      <vt:lpstr>Proposed Solution – Part 1</vt:lpstr>
      <vt:lpstr>Proposed Solution – Part 2</vt:lpstr>
      <vt:lpstr>Working Group Questions</vt:lpstr>
      <vt:lpstr>Next steps </vt:lpstr>
      <vt:lpstr>Any further comments? Mike Fenn</vt:lpstr>
      <vt:lpstr>AOB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MP137 ‘Sharing Information on Defects and Issues’ raised by Ralph Baxter of Octopus Energy</dc:title>
  <dc:creator>Khaleda Hussain</dc:creator>
  <cp:lastModifiedBy>Holly Burton</cp:lastModifiedBy>
  <cp:revision>19</cp:revision>
  <dcterms:created xsi:type="dcterms:W3CDTF">2021-09-21T10:12:09Z</dcterms:created>
  <dcterms:modified xsi:type="dcterms:W3CDTF">2022-02-23T16:11:08Z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Order">
    <vt:r8>12982600</vt:r8>
  </property>
</Properties>
</file>