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2.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3"/>
  </p:notesMasterIdLst>
  <p:sldIdLst>
    <p:sldId id="1709" r:id="rId5"/>
    <p:sldId id="3998" r:id="rId6"/>
    <p:sldId id="26075" r:id="rId7"/>
    <p:sldId id="26206" r:id="rId8"/>
    <p:sldId id="26070" r:id="rId9"/>
    <p:sldId id="26056" r:id="rId10"/>
    <p:sldId id="1702" r:id="rId11"/>
    <p:sldId id="4003" r:id="rId12"/>
    <p:sldId id="26205" r:id="rId13"/>
    <p:sldId id="26074" r:id="rId14"/>
    <p:sldId id="4062" r:id="rId15"/>
    <p:sldId id="26065" r:id="rId16"/>
    <p:sldId id="6208" r:id="rId17"/>
    <p:sldId id="26112" r:id="rId18"/>
    <p:sldId id="279" r:id="rId19"/>
    <p:sldId id="26122" r:id="rId20"/>
    <p:sldId id="26207" r:id="rId21"/>
    <p:sldId id="26121" r:id="rId22"/>
    <p:sldId id="26118" r:id="rId23"/>
    <p:sldId id="26119" r:id="rId24"/>
    <p:sldId id="26208" r:id="rId25"/>
    <p:sldId id="26110" r:id="rId26"/>
    <p:sldId id="4055" r:id="rId27"/>
    <p:sldId id="26117" r:id="rId28"/>
    <p:sldId id="26209" r:id="rId29"/>
    <p:sldId id="6213" r:id="rId30"/>
    <p:sldId id="26111" r:id="rId31"/>
    <p:sldId id="26210" r:id="rId32"/>
    <p:sldId id="26211" r:id="rId33"/>
    <p:sldId id="26212" r:id="rId34"/>
    <p:sldId id="26213" r:id="rId35"/>
    <p:sldId id="26178" r:id="rId36"/>
    <p:sldId id="26236" r:id="rId37"/>
    <p:sldId id="26237" r:id="rId38"/>
    <p:sldId id="26242" r:id="rId39"/>
    <p:sldId id="26243" r:id="rId40"/>
    <p:sldId id="26101" r:id="rId41"/>
    <p:sldId id="26091" r:id="rId42"/>
    <p:sldId id="26239" r:id="rId43"/>
    <p:sldId id="26240" r:id="rId44"/>
    <p:sldId id="26241" r:id="rId45"/>
    <p:sldId id="26244" r:id="rId46"/>
    <p:sldId id="26245" r:id="rId47"/>
    <p:sldId id="26114" r:id="rId48"/>
    <p:sldId id="26246" r:id="rId49"/>
    <p:sldId id="26247" r:id="rId50"/>
    <p:sldId id="26116" r:id="rId51"/>
    <p:sldId id="26115" r:id="rId52"/>
    <p:sldId id="26248" r:id="rId53"/>
    <p:sldId id="26249" r:id="rId54"/>
    <p:sldId id="26250" r:id="rId55"/>
    <p:sldId id="26060" r:id="rId56"/>
    <p:sldId id="26251" r:id="rId57"/>
    <p:sldId id="26252" r:id="rId58"/>
    <p:sldId id="26253" r:id="rId59"/>
    <p:sldId id="26254" r:id="rId60"/>
    <p:sldId id="26255" r:id="rId61"/>
    <p:sldId id="26256" r:id="rId62"/>
    <p:sldId id="26113" r:id="rId63"/>
    <p:sldId id="26257" r:id="rId64"/>
    <p:sldId id="26120" r:id="rId65"/>
    <p:sldId id="26258" r:id="rId66"/>
    <p:sldId id="26259" r:id="rId67"/>
    <p:sldId id="26102" r:id="rId68"/>
    <p:sldId id="26103" r:id="rId69"/>
    <p:sldId id="26064" r:id="rId70"/>
    <p:sldId id="26260" r:id="rId71"/>
    <p:sldId id="3999"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A92225-CED4-2E10-2A3F-2115DF0C2BBF}" name="Mike Fenn" initials="MF" userId="S::Mike.Fenn@gemserv.com::799e2936-6348-46ef-adbb-11dd909bf803" providerId="AD"/>
  <p188:author id="{BAF5F549-C303-4C4A-73A4-7D93D60FF5DF}" name="Alison Beard" initials="AB" userId="S::Alison.Beard@gemserv.com::3cecda75-b5b5-45a1-a7a9-49c698d237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Beard" initials="AB" lastIdx="1" clrIdx="0">
    <p:extLst>
      <p:ext uri="{19B8F6BF-5375-455C-9EA6-DF929625EA0E}">
        <p15:presenceInfo xmlns:p15="http://schemas.microsoft.com/office/powerpoint/2012/main" userId="S::Alison.Beard@gemserv.com::3cecda75-b5b5-45a1-a7a9-49c698d237d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533337-7776-4E10-B1FD-184B44354397}" v="92" dt="2022-03-30T10:46:47.144"/>
    <p1510:client id="{EC1931DE-22CE-4EC1-8E75-1DF955BD583E}" v="8" dt="2022-03-30T10:36:05.8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Beard" userId="3cecda75-b5b5-45a1-a7a9-49c698d237d9" providerId="ADAL" clId="{67347AFB-8F2A-4E13-9688-8AC348625F76}"/>
    <pc:docChg chg="modSld">
      <pc:chgData name="Alison Beard" userId="3cecda75-b5b5-45a1-a7a9-49c698d237d9" providerId="ADAL" clId="{67347AFB-8F2A-4E13-9688-8AC348625F76}" dt="2022-01-27T09:23:29.422" v="10" actId="20577"/>
      <pc:docMkLst>
        <pc:docMk/>
      </pc:docMkLst>
      <pc:sldChg chg="modSp mod">
        <pc:chgData name="Alison Beard" userId="3cecda75-b5b5-45a1-a7a9-49c698d237d9" providerId="ADAL" clId="{67347AFB-8F2A-4E13-9688-8AC348625F76}" dt="2022-01-27T09:23:29.422" v="10" actId="20577"/>
        <pc:sldMkLst>
          <pc:docMk/>
          <pc:sldMk cId="3844851015" sldId="1709"/>
        </pc:sldMkLst>
        <pc:spChg chg="mod">
          <ac:chgData name="Alison Beard" userId="3cecda75-b5b5-45a1-a7a9-49c698d237d9" providerId="ADAL" clId="{67347AFB-8F2A-4E13-9688-8AC348625F76}" dt="2022-01-27T09:23:29.422" v="10" actId="20577"/>
          <ac:spMkLst>
            <pc:docMk/>
            <pc:sldMk cId="3844851015" sldId="1709"/>
            <ac:spMk id="2" creationId="{A7DADAE4-90BE-4FD3-8FB7-F5728B5A20AB}"/>
          </ac:spMkLst>
        </pc:spChg>
      </pc:sldChg>
    </pc:docChg>
  </pc:docChgLst>
  <pc:docChgLst>
    <pc:chgData name="Vinicius Moreira" userId="3699fe2c-ed7b-40b9-b928-c313dbebc204" providerId="ADAL" clId="{EC1931DE-22CE-4EC1-8E75-1DF955BD583E}"/>
    <pc:docChg chg="addSld delSld modSld sldOrd delMainMaster">
      <pc:chgData name="Vinicius Moreira" userId="3699fe2c-ed7b-40b9-b928-c313dbebc204" providerId="ADAL" clId="{EC1931DE-22CE-4EC1-8E75-1DF955BD583E}" dt="2022-03-30T10:36:05.827" v="20"/>
      <pc:docMkLst>
        <pc:docMk/>
      </pc:docMkLst>
      <pc:sldChg chg="del">
        <pc:chgData name="Vinicius Moreira" userId="3699fe2c-ed7b-40b9-b928-c313dbebc204" providerId="ADAL" clId="{EC1931DE-22CE-4EC1-8E75-1DF955BD583E}" dt="2022-03-30T09:28:38.134" v="10" actId="47"/>
        <pc:sldMkLst>
          <pc:docMk/>
          <pc:sldMk cId="3460585383" sldId="272"/>
        </pc:sldMkLst>
      </pc:sldChg>
      <pc:sldChg chg="add del">
        <pc:chgData name="Vinicius Moreira" userId="3699fe2c-ed7b-40b9-b928-c313dbebc204" providerId="ADAL" clId="{EC1931DE-22CE-4EC1-8E75-1DF955BD583E}" dt="2022-03-30T10:27:45.059" v="15"/>
        <pc:sldMkLst>
          <pc:docMk/>
          <pc:sldMk cId="1389368961" sldId="279"/>
        </pc:sldMkLst>
      </pc:sldChg>
      <pc:sldChg chg="del">
        <pc:chgData name="Vinicius Moreira" userId="3699fe2c-ed7b-40b9-b928-c313dbebc204" providerId="ADAL" clId="{EC1931DE-22CE-4EC1-8E75-1DF955BD583E}" dt="2022-03-30T09:28:38.134" v="10" actId="47"/>
        <pc:sldMkLst>
          <pc:docMk/>
          <pc:sldMk cId="3084798559" sldId="298"/>
        </pc:sldMkLst>
      </pc:sldChg>
      <pc:sldChg chg="del">
        <pc:chgData name="Vinicius Moreira" userId="3699fe2c-ed7b-40b9-b928-c313dbebc204" providerId="ADAL" clId="{EC1931DE-22CE-4EC1-8E75-1DF955BD583E}" dt="2022-03-30T09:28:38.134" v="10" actId="47"/>
        <pc:sldMkLst>
          <pc:docMk/>
          <pc:sldMk cId="975584426" sldId="302"/>
        </pc:sldMkLst>
      </pc:sldChg>
      <pc:sldChg chg="del">
        <pc:chgData name="Vinicius Moreira" userId="3699fe2c-ed7b-40b9-b928-c313dbebc204" providerId="ADAL" clId="{EC1931DE-22CE-4EC1-8E75-1DF955BD583E}" dt="2022-03-30T09:28:38.134" v="10" actId="47"/>
        <pc:sldMkLst>
          <pc:docMk/>
          <pc:sldMk cId="3824495785" sldId="1699"/>
        </pc:sldMkLst>
      </pc:sldChg>
      <pc:sldChg chg="add">
        <pc:chgData name="Vinicius Moreira" userId="3699fe2c-ed7b-40b9-b928-c313dbebc204" providerId="ADAL" clId="{EC1931DE-22CE-4EC1-8E75-1DF955BD583E}" dt="2022-03-30T10:25:51.672" v="14"/>
        <pc:sldMkLst>
          <pc:docMk/>
          <pc:sldMk cId="163215347" sldId="1702"/>
        </pc:sldMkLst>
      </pc:sldChg>
      <pc:sldChg chg="modSp mod">
        <pc:chgData name="Vinicius Moreira" userId="3699fe2c-ed7b-40b9-b928-c313dbebc204" providerId="ADAL" clId="{EC1931DE-22CE-4EC1-8E75-1DF955BD583E}" dt="2022-03-30T09:26:46.793" v="9" actId="20577"/>
        <pc:sldMkLst>
          <pc:docMk/>
          <pc:sldMk cId="3844851015" sldId="1709"/>
        </pc:sldMkLst>
        <pc:spChg chg="mod">
          <ac:chgData name="Vinicius Moreira" userId="3699fe2c-ed7b-40b9-b928-c313dbebc204" providerId="ADAL" clId="{EC1931DE-22CE-4EC1-8E75-1DF955BD583E}" dt="2022-03-30T09:26:46.793" v="9" actId="20577"/>
          <ac:spMkLst>
            <pc:docMk/>
            <pc:sldMk cId="3844851015" sldId="1709"/>
            <ac:spMk id="2" creationId="{A7DADAE4-90BE-4FD3-8FB7-F5728B5A20AB}"/>
          </ac:spMkLst>
        </pc:spChg>
      </pc:sldChg>
      <pc:sldChg chg="add del">
        <pc:chgData name="Vinicius Moreira" userId="3699fe2c-ed7b-40b9-b928-c313dbebc204" providerId="ADAL" clId="{EC1931DE-22CE-4EC1-8E75-1DF955BD583E}" dt="2022-03-30T10:25:51.672" v="14"/>
        <pc:sldMkLst>
          <pc:docMk/>
          <pc:sldMk cId="3377622148" sldId="4003"/>
        </pc:sldMkLst>
      </pc:sldChg>
      <pc:sldChg chg="add del">
        <pc:chgData name="Vinicius Moreira" userId="3699fe2c-ed7b-40b9-b928-c313dbebc204" providerId="ADAL" clId="{EC1931DE-22CE-4EC1-8E75-1DF955BD583E}" dt="2022-03-30T10:29:15.475" v="16"/>
        <pc:sldMkLst>
          <pc:docMk/>
          <pc:sldMk cId="593560089" sldId="4055"/>
        </pc:sldMkLst>
      </pc:sldChg>
      <pc:sldChg chg="add del">
        <pc:chgData name="Vinicius Moreira" userId="3699fe2c-ed7b-40b9-b928-c313dbebc204" providerId="ADAL" clId="{EC1931DE-22CE-4EC1-8E75-1DF955BD583E}" dt="2022-03-30T10:25:51.672" v="14"/>
        <pc:sldMkLst>
          <pc:docMk/>
          <pc:sldMk cId="1364210017" sldId="4062"/>
        </pc:sldMkLst>
      </pc:sldChg>
      <pc:sldChg chg="del">
        <pc:chgData name="Vinicius Moreira" userId="3699fe2c-ed7b-40b9-b928-c313dbebc204" providerId="ADAL" clId="{EC1931DE-22CE-4EC1-8E75-1DF955BD583E}" dt="2022-03-30T09:28:38.134" v="10" actId="47"/>
        <pc:sldMkLst>
          <pc:docMk/>
          <pc:sldMk cId="3860992136" sldId="6199"/>
        </pc:sldMkLst>
      </pc:sldChg>
      <pc:sldChg chg="add del">
        <pc:chgData name="Vinicius Moreira" userId="3699fe2c-ed7b-40b9-b928-c313dbebc204" providerId="ADAL" clId="{EC1931DE-22CE-4EC1-8E75-1DF955BD583E}" dt="2022-03-30T10:27:45.059" v="15"/>
        <pc:sldMkLst>
          <pc:docMk/>
          <pc:sldMk cId="3370596244" sldId="6208"/>
        </pc:sldMkLst>
      </pc:sldChg>
      <pc:sldChg chg="add">
        <pc:chgData name="Vinicius Moreira" userId="3699fe2c-ed7b-40b9-b928-c313dbebc204" providerId="ADAL" clId="{EC1931DE-22CE-4EC1-8E75-1DF955BD583E}" dt="2022-03-30T10:29:15.475" v="16"/>
        <pc:sldMkLst>
          <pc:docMk/>
          <pc:sldMk cId="2277695410" sldId="6213"/>
        </pc:sldMkLst>
      </pc:sldChg>
      <pc:sldChg chg="del">
        <pc:chgData name="Vinicius Moreira" userId="3699fe2c-ed7b-40b9-b928-c313dbebc204" providerId="ADAL" clId="{EC1931DE-22CE-4EC1-8E75-1DF955BD583E}" dt="2022-03-30T09:28:38.134" v="10" actId="47"/>
        <pc:sldMkLst>
          <pc:docMk/>
          <pc:sldMk cId="4054114653" sldId="26055"/>
        </pc:sldMkLst>
      </pc:sldChg>
      <pc:sldChg chg="add">
        <pc:chgData name="Vinicius Moreira" userId="3699fe2c-ed7b-40b9-b928-c313dbebc204" providerId="ADAL" clId="{EC1931DE-22CE-4EC1-8E75-1DF955BD583E}" dt="2022-03-30T10:25:51.672" v="14"/>
        <pc:sldMkLst>
          <pc:docMk/>
          <pc:sldMk cId="1313208154" sldId="26056"/>
        </pc:sldMkLst>
      </pc:sldChg>
      <pc:sldChg chg="del">
        <pc:chgData name="Vinicius Moreira" userId="3699fe2c-ed7b-40b9-b928-c313dbebc204" providerId="ADAL" clId="{EC1931DE-22CE-4EC1-8E75-1DF955BD583E}" dt="2022-03-30T09:28:38.134" v="10" actId="47"/>
        <pc:sldMkLst>
          <pc:docMk/>
          <pc:sldMk cId="2467565728" sldId="26056"/>
        </pc:sldMkLst>
      </pc:sldChg>
      <pc:sldChg chg="del">
        <pc:chgData name="Vinicius Moreira" userId="3699fe2c-ed7b-40b9-b928-c313dbebc204" providerId="ADAL" clId="{EC1931DE-22CE-4EC1-8E75-1DF955BD583E}" dt="2022-03-30T09:28:38.134" v="10" actId="47"/>
        <pc:sldMkLst>
          <pc:docMk/>
          <pc:sldMk cId="1313766298" sldId="26060"/>
        </pc:sldMkLst>
      </pc:sldChg>
      <pc:sldChg chg="add">
        <pc:chgData name="Vinicius Moreira" userId="3699fe2c-ed7b-40b9-b928-c313dbebc204" providerId="ADAL" clId="{EC1931DE-22CE-4EC1-8E75-1DF955BD583E}" dt="2022-03-30T10:33:21.688" v="18"/>
        <pc:sldMkLst>
          <pc:docMk/>
          <pc:sldMk cId="1843026785" sldId="26060"/>
        </pc:sldMkLst>
      </pc:sldChg>
      <pc:sldChg chg="add del">
        <pc:chgData name="Vinicius Moreira" userId="3699fe2c-ed7b-40b9-b928-c313dbebc204" providerId="ADAL" clId="{EC1931DE-22CE-4EC1-8E75-1DF955BD583E}" dt="2022-03-30T10:36:05.827" v="20"/>
        <pc:sldMkLst>
          <pc:docMk/>
          <pc:sldMk cId="3896597946" sldId="26064"/>
        </pc:sldMkLst>
      </pc:sldChg>
      <pc:sldChg chg="add del">
        <pc:chgData name="Vinicius Moreira" userId="3699fe2c-ed7b-40b9-b928-c313dbebc204" providerId="ADAL" clId="{EC1931DE-22CE-4EC1-8E75-1DF955BD583E}" dt="2022-03-30T10:25:51.672" v="14"/>
        <pc:sldMkLst>
          <pc:docMk/>
          <pc:sldMk cId="2176372552" sldId="26065"/>
        </pc:sldMkLst>
      </pc:sldChg>
      <pc:sldChg chg="add del">
        <pc:chgData name="Vinicius Moreira" userId="3699fe2c-ed7b-40b9-b928-c313dbebc204" providerId="ADAL" clId="{EC1931DE-22CE-4EC1-8E75-1DF955BD583E}" dt="2022-03-30T10:25:51.672" v="14"/>
        <pc:sldMkLst>
          <pc:docMk/>
          <pc:sldMk cId="2682309491" sldId="26070"/>
        </pc:sldMkLst>
      </pc:sldChg>
      <pc:sldChg chg="del">
        <pc:chgData name="Vinicius Moreira" userId="3699fe2c-ed7b-40b9-b928-c313dbebc204" providerId="ADAL" clId="{EC1931DE-22CE-4EC1-8E75-1DF955BD583E}" dt="2022-03-30T09:28:38.134" v="10" actId="47"/>
        <pc:sldMkLst>
          <pc:docMk/>
          <pc:sldMk cId="882278978" sldId="26072"/>
        </pc:sldMkLst>
      </pc:sldChg>
      <pc:sldChg chg="del">
        <pc:chgData name="Vinicius Moreira" userId="3699fe2c-ed7b-40b9-b928-c313dbebc204" providerId="ADAL" clId="{EC1931DE-22CE-4EC1-8E75-1DF955BD583E}" dt="2022-03-30T09:28:38.134" v="10" actId="47"/>
        <pc:sldMkLst>
          <pc:docMk/>
          <pc:sldMk cId="3480176641" sldId="26073"/>
        </pc:sldMkLst>
      </pc:sldChg>
      <pc:sldChg chg="add del">
        <pc:chgData name="Vinicius Moreira" userId="3699fe2c-ed7b-40b9-b928-c313dbebc204" providerId="ADAL" clId="{EC1931DE-22CE-4EC1-8E75-1DF955BD583E}" dt="2022-03-30T10:25:51.672" v="14"/>
        <pc:sldMkLst>
          <pc:docMk/>
          <pc:sldMk cId="280304832" sldId="26074"/>
        </pc:sldMkLst>
      </pc:sldChg>
      <pc:sldChg chg="add del">
        <pc:chgData name="Vinicius Moreira" userId="3699fe2c-ed7b-40b9-b928-c313dbebc204" providerId="ADAL" clId="{EC1931DE-22CE-4EC1-8E75-1DF955BD583E}" dt="2022-03-30T10:25:51.672" v="14"/>
        <pc:sldMkLst>
          <pc:docMk/>
          <pc:sldMk cId="1691505774" sldId="26075"/>
        </pc:sldMkLst>
      </pc:sldChg>
      <pc:sldChg chg="del">
        <pc:chgData name="Vinicius Moreira" userId="3699fe2c-ed7b-40b9-b928-c313dbebc204" providerId="ADAL" clId="{EC1931DE-22CE-4EC1-8E75-1DF955BD583E}" dt="2022-03-30T09:28:38.134" v="10" actId="47"/>
        <pc:sldMkLst>
          <pc:docMk/>
          <pc:sldMk cId="4255603925" sldId="26076"/>
        </pc:sldMkLst>
      </pc:sldChg>
      <pc:sldChg chg="del">
        <pc:chgData name="Vinicius Moreira" userId="3699fe2c-ed7b-40b9-b928-c313dbebc204" providerId="ADAL" clId="{EC1931DE-22CE-4EC1-8E75-1DF955BD583E}" dt="2022-03-30T09:28:38.134" v="10" actId="47"/>
        <pc:sldMkLst>
          <pc:docMk/>
          <pc:sldMk cId="3738967136" sldId="26077"/>
        </pc:sldMkLst>
      </pc:sldChg>
      <pc:sldChg chg="del">
        <pc:chgData name="Vinicius Moreira" userId="3699fe2c-ed7b-40b9-b928-c313dbebc204" providerId="ADAL" clId="{EC1931DE-22CE-4EC1-8E75-1DF955BD583E}" dt="2022-03-30T09:28:38.134" v="10" actId="47"/>
        <pc:sldMkLst>
          <pc:docMk/>
          <pc:sldMk cId="520887028" sldId="26078"/>
        </pc:sldMkLst>
      </pc:sldChg>
      <pc:sldChg chg="del">
        <pc:chgData name="Vinicius Moreira" userId="3699fe2c-ed7b-40b9-b928-c313dbebc204" providerId="ADAL" clId="{EC1931DE-22CE-4EC1-8E75-1DF955BD583E}" dt="2022-03-30T09:28:38.134" v="10" actId="47"/>
        <pc:sldMkLst>
          <pc:docMk/>
          <pc:sldMk cId="3674921561" sldId="26079"/>
        </pc:sldMkLst>
      </pc:sldChg>
      <pc:sldChg chg="del">
        <pc:chgData name="Vinicius Moreira" userId="3699fe2c-ed7b-40b9-b928-c313dbebc204" providerId="ADAL" clId="{EC1931DE-22CE-4EC1-8E75-1DF955BD583E}" dt="2022-03-30T09:28:38.134" v="10" actId="47"/>
        <pc:sldMkLst>
          <pc:docMk/>
          <pc:sldMk cId="862090496" sldId="26080"/>
        </pc:sldMkLst>
      </pc:sldChg>
      <pc:sldChg chg="del">
        <pc:chgData name="Vinicius Moreira" userId="3699fe2c-ed7b-40b9-b928-c313dbebc204" providerId="ADAL" clId="{EC1931DE-22CE-4EC1-8E75-1DF955BD583E}" dt="2022-03-30T09:28:38.134" v="10" actId="47"/>
        <pc:sldMkLst>
          <pc:docMk/>
          <pc:sldMk cId="2397746284" sldId="26085"/>
        </pc:sldMkLst>
      </pc:sldChg>
      <pc:sldChg chg="del">
        <pc:chgData name="Vinicius Moreira" userId="3699fe2c-ed7b-40b9-b928-c313dbebc204" providerId="ADAL" clId="{EC1931DE-22CE-4EC1-8E75-1DF955BD583E}" dt="2022-03-30T09:28:38.134" v="10" actId="47"/>
        <pc:sldMkLst>
          <pc:docMk/>
          <pc:sldMk cId="4193098948" sldId="26086"/>
        </pc:sldMkLst>
      </pc:sldChg>
      <pc:sldChg chg="del">
        <pc:chgData name="Vinicius Moreira" userId="3699fe2c-ed7b-40b9-b928-c313dbebc204" providerId="ADAL" clId="{EC1931DE-22CE-4EC1-8E75-1DF955BD583E}" dt="2022-03-30T09:28:38.134" v="10" actId="47"/>
        <pc:sldMkLst>
          <pc:docMk/>
          <pc:sldMk cId="3911907140" sldId="26087"/>
        </pc:sldMkLst>
      </pc:sldChg>
      <pc:sldChg chg="del">
        <pc:chgData name="Vinicius Moreira" userId="3699fe2c-ed7b-40b9-b928-c313dbebc204" providerId="ADAL" clId="{EC1931DE-22CE-4EC1-8E75-1DF955BD583E}" dt="2022-03-30T09:28:38.134" v="10" actId="47"/>
        <pc:sldMkLst>
          <pc:docMk/>
          <pc:sldMk cId="3449076263" sldId="26089"/>
        </pc:sldMkLst>
      </pc:sldChg>
      <pc:sldChg chg="del">
        <pc:chgData name="Vinicius Moreira" userId="3699fe2c-ed7b-40b9-b928-c313dbebc204" providerId="ADAL" clId="{EC1931DE-22CE-4EC1-8E75-1DF955BD583E}" dt="2022-03-30T09:28:38.134" v="10" actId="47"/>
        <pc:sldMkLst>
          <pc:docMk/>
          <pc:sldMk cId="3497621976" sldId="26090"/>
        </pc:sldMkLst>
      </pc:sldChg>
      <pc:sldChg chg="add del">
        <pc:chgData name="Vinicius Moreira" userId="3699fe2c-ed7b-40b9-b928-c313dbebc204" providerId="ADAL" clId="{EC1931DE-22CE-4EC1-8E75-1DF955BD583E}" dt="2022-03-30T10:31:12.164" v="17"/>
        <pc:sldMkLst>
          <pc:docMk/>
          <pc:sldMk cId="3114468201" sldId="26091"/>
        </pc:sldMkLst>
      </pc:sldChg>
      <pc:sldChg chg="del">
        <pc:chgData name="Vinicius Moreira" userId="3699fe2c-ed7b-40b9-b928-c313dbebc204" providerId="ADAL" clId="{EC1931DE-22CE-4EC1-8E75-1DF955BD583E}" dt="2022-03-30T09:28:38.134" v="10" actId="47"/>
        <pc:sldMkLst>
          <pc:docMk/>
          <pc:sldMk cId="3733744672" sldId="26092"/>
        </pc:sldMkLst>
      </pc:sldChg>
      <pc:sldChg chg="del">
        <pc:chgData name="Vinicius Moreira" userId="3699fe2c-ed7b-40b9-b928-c313dbebc204" providerId="ADAL" clId="{EC1931DE-22CE-4EC1-8E75-1DF955BD583E}" dt="2022-03-30T09:28:38.134" v="10" actId="47"/>
        <pc:sldMkLst>
          <pc:docMk/>
          <pc:sldMk cId="3677398403" sldId="26099"/>
        </pc:sldMkLst>
      </pc:sldChg>
      <pc:sldChg chg="del">
        <pc:chgData name="Vinicius Moreira" userId="3699fe2c-ed7b-40b9-b928-c313dbebc204" providerId="ADAL" clId="{EC1931DE-22CE-4EC1-8E75-1DF955BD583E}" dt="2022-03-30T09:28:38.134" v="10" actId="47"/>
        <pc:sldMkLst>
          <pc:docMk/>
          <pc:sldMk cId="3047013275" sldId="26100"/>
        </pc:sldMkLst>
      </pc:sldChg>
      <pc:sldChg chg="del">
        <pc:chgData name="Vinicius Moreira" userId="3699fe2c-ed7b-40b9-b928-c313dbebc204" providerId="ADAL" clId="{EC1931DE-22CE-4EC1-8E75-1DF955BD583E}" dt="2022-03-30T09:28:38.134" v="10" actId="47"/>
        <pc:sldMkLst>
          <pc:docMk/>
          <pc:sldMk cId="1917306911" sldId="26101"/>
        </pc:sldMkLst>
      </pc:sldChg>
      <pc:sldChg chg="add">
        <pc:chgData name="Vinicius Moreira" userId="3699fe2c-ed7b-40b9-b928-c313dbebc204" providerId="ADAL" clId="{EC1931DE-22CE-4EC1-8E75-1DF955BD583E}" dt="2022-03-30T10:31:12.164" v="17"/>
        <pc:sldMkLst>
          <pc:docMk/>
          <pc:sldMk cId="3900378560" sldId="26101"/>
        </pc:sldMkLst>
      </pc:sldChg>
      <pc:sldChg chg="del">
        <pc:chgData name="Vinicius Moreira" userId="3699fe2c-ed7b-40b9-b928-c313dbebc204" providerId="ADAL" clId="{EC1931DE-22CE-4EC1-8E75-1DF955BD583E}" dt="2022-03-30T09:28:38.134" v="10" actId="47"/>
        <pc:sldMkLst>
          <pc:docMk/>
          <pc:sldMk cId="1889996225" sldId="26102"/>
        </pc:sldMkLst>
      </pc:sldChg>
      <pc:sldChg chg="add">
        <pc:chgData name="Vinicius Moreira" userId="3699fe2c-ed7b-40b9-b928-c313dbebc204" providerId="ADAL" clId="{EC1931DE-22CE-4EC1-8E75-1DF955BD583E}" dt="2022-03-30T10:36:05.827" v="20"/>
        <pc:sldMkLst>
          <pc:docMk/>
          <pc:sldMk cId="2801979755" sldId="26102"/>
        </pc:sldMkLst>
      </pc:sldChg>
      <pc:sldChg chg="add">
        <pc:chgData name="Vinicius Moreira" userId="3699fe2c-ed7b-40b9-b928-c313dbebc204" providerId="ADAL" clId="{EC1931DE-22CE-4EC1-8E75-1DF955BD583E}" dt="2022-03-30T10:36:05.827" v="20"/>
        <pc:sldMkLst>
          <pc:docMk/>
          <pc:sldMk cId="1538214370" sldId="26103"/>
        </pc:sldMkLst>
      </pc:sldChg>
      <pc:sldChg chg="del">
        <pc:chgData name="Vinicius Moreira" userId="3699fe2c-ed7b-40b9-b928-c313dbebc204" providerId="ADAL" clId="{EC1931DE-22CE-4EC1-8E75-1DF955BD583E}" dt="2022-03-30T09:28:38.134" v="10" actId="47"/>
        <pc:sldMkLst>
          <pc:docMk/>
          <pc:sldMk cId="1612255052" sldId="26103"/>
        </pc:sldMkLst>
      </pc:sldChg>
      <pc:sldChg chg="del">
        <pc:chgData name="Vinicius Moreira" userId="3699fe2c-ed7b-40b9-b928-c313dbebc204" providerId="ADAL" clId="{EC1931DE-22CE-4EC1-8E75-1DF955BD583E}" dt="2022-03-30T09:28:38.134" v="10" actId="47"/>
        <pc:sldMkLst>
          <pc:docMk/>
          <pc:sldMk cId="1549792298" sldId="26104"/>
        </pc:sldMkLst>
      </pc:sldChg>
      <pc:sldChg chg="add">
        <pc:chgData name="Vinicius Moreira" userId="3699fe2c-ed7b-40b9-b928-c313dbebc204" providerId="ADAL" clId="{EC1931DE-22CE-4EC1-8E75-1DF955BD583E}" dt="2022-03-30T10:27:45.059" v="15"/>
        <pc:sldMkLst>
          <pc:docMk/>
          <pc:sldMk cId="4093832922" sldId="26110"/>
        </pc:sldMkLst>
      </pc:sldChg>
      <pc:sldChg chg="add">
        <pc:chgData name="Vinicius Moreira" userId="3699fe2c-ed7b-40b9-b928-c313dbebc204" providerId="ADAL" clId="{EC1931DE-22CE-4EC1-8E75-1DF955BD583E}" dt="2022-03-30T10:29:15.475" v="16"/>
        <pc:sldMkLst>
          <pc:docMk/>
          <pc:sldMk cId="1063830115" sldId="26111"/>
        </pc:sldMkLst>
      </pc:sldChg>
      <pc:sldChg chg="add del">
        <pc:chgData name="Vinicius Moreira" userId="3699fe2c-ed7b-40b9-b928-c313dbebc204" providerId="ADAL" clId="{EC1931DE-22CE-4EC1-8E75-1DF955BD583E}" dt="2022-03-30T10:27:45.059" v="15"/>
        <pc:sldMkLst>
          <pc:docMk/>
          <pc:sldMk cId="2003580162" sldId="26112"/>
        </pc:sldMkLst>
      </pc:sldChg>
      <pc:sldChg chg="add del">
        <pc:chgData name="Vinicius Moreira" userId="3699fe2c-ed7b-40b9-b928-c313dbebc204" providerId="ADAL" clId="{EC1931DE-22CE-4EC1-8E75-1DF955BD583E}" dt="2022-03-30T10:35:16.714" v="19"/>
        <pc:sldMkLst>
          <pc:docMk/>
          <pc:sldMk cId="3151683225" sldId="26113"/>
        </pc:sldMkLst>
      </pc:sldChg>
      <pc:sldChg chg="add">
        <pc:chgData name="Vinicius Moreira" userId="3699fe2c-ed7b-40b9-b928-c313dbebc204" providerId="ADAL" clId="{EC1931DE-22CE-4EC1-8E75-1DF955BD583E}" dt="2022-03-30T10:33:21.688" v="18"/>
        <pc:sldMkLst>
          <pc:docMk/>
          <pc:sldMk cId="1857594533" sldId="26114"/>
        </pc:sldMkLst>
      </pc:sldChg>
      <pc:sldChg chg="add">
        <pc:chgData name="Vinicius Moreira" userId="3699fe2c-ed7b-40b9-b928-c313dbebc204" providerId="ADAL" clId="{EC1931DE-22CE-4EC1-8E75-1DF955BD583E}" dt="2022-03-30T10:33:21.688" v="18"/>
        <pc:sldMkLst>
          <pc:docMk/>
          <pc:sldMk cId="941145411" sldId="26115"/>
        </pc:sldMkLst>
      </pc:sldChg>
      <pc:sldChg chg="add">
        <pc:chgData name="Vinicius Moreira" userId="3699fe2c-ed7b-40b9-b928-c313dbebc204" providerId="ADAL" clId="{EC1931DE-22CE-4EC1-8E75-1DF955BD583E}" dt="2022-03-30T10:33:21.688" v="18"/>
        <pc:sldMkLst>
          <pc:docMk/>
          <pc:sldMk cId="4288083935" sldId="26116"/>
        </pc:sldMkLst>
      </pc:sldChg>
      <pc:sldChg chg="add del">
        <pc:chgData name="Vinicius Moreira" userId="3699fe2c-ed7b-40b9-b928-c313dbebc204" providerId="ADAL" clId="{EC1931DE-22CE-4EC1-8E75-1DF955BD583E}" dt="2022-03-30T10:29:15.475" v="16"/>
        <pc:sldMkLst>
          <pc:docMk/>
          <pc:sldMk cId="747580895" sldId="26117"/>
        </pc:sldMkLst>
      </pc:sldChg>
      <pc:sldChg chg="del">
        <pc:chgData name="Vinicius Moreira" userId="3699fe2c-ed7b-40b9-b928-c313dbebc204" providerId="ADAL" clId="{EC1931DE-22CE-4EC1-8E75-1DF955BD583E}" dt="2022-03-30T09:28:38.134" v="10" actId="47"/>
        <pc:sldMkLst>
          <pc:docMk/>
          <pc:sldMk cId="140999328" sldId="26118"/>
        </pc:sldMkLst>
      </pc:sldChg>
      <pc:sldChg chg="add">
        <pc:chgData name="Vinicius Moreira" userId="3699fe2c-ed7b-40b9-b928-c313dbebc204" providerId="ADAL" clId="{EC1931DE-22CE-4EC1-8E75-1DF955BD583E}" dt="2022-03-30T10:27:45.059" v="15"/>
        <pc:sldMkLst>
          <pc:docMk/>
          <pc:sldMk cId="2494610294" sldId="26118"/>
        </pc:sldMkLst>
      </pc:sldChg>
      <pc:sldChg chg="del">
        <pc:chgData name="Vinicius Moreira" userId="3699fe2c-ed7b-40b9-b928-c313dbebc204" providerId="ADAL" clId="{EC1931DE-22CE-4EC1-8E75-1DF955BD583E}" dt="2022-03-30T09:28:38.134" v="10" actId="47"/>
        <pc:sldMkLst>
          <pc:docMk/>
          <pc:sldMk cId="446032665" sldId="26119"/>
        </pc:sldMkLst>
      </pc:sldChg>
      <pc:sldChg chg="add">
        <pc:chgData name="Vinicius Moreira" userId="3699fe2c-ed7b-40b9-b928-c313dbebc204" providerId="ADAL" clId="{EC1931DE-22CE-4EC1-8E75-1DF955BD583E}" dt="2022-03-30T10:27:45.059" v="15"/>
        <pc:sldMkLst>
          <pc:docMk/>
          <pc:sldMk cId="1537339695" sldId="26119"/>
        </pc:sldMkLst>
      </pc:sldChg>
      <pc:sldChg chg="add del">
        <pc:chgData name="Vinicius Moreira" userId="3699fe2c-ed7b-40b9-b928-c313dbebc204" providerId="ADAL" clId="{EC1931DE-22CE-4EC1-8E75-1DF955BD583E}" dt="2022-03-30T10:35:16.714" v="19"/>
        <pc:sldMkLst>
          <pc:docMk/>
          <pc:sldMk cId="797846043" sldId="26120"/>
        </pc:sldMkLst>
      </pc:sldChg>
      <pc:sldChg chg="del">
        <pc:chgData name="Vinicius Moreira" userId="3699fe2c-ed7b-40b9-b928-c313dbebc204" providerId="ADAL" clId="{EC1931DE-22CE-4EC1-8E75-1DF955BD583E}" dt="2022-03-30T09:28:38.134" v="10" actId="47"/>
        <pc:sldMkLst>
          <pc:docMk/>
          <pc:sldMk cId="406476942" sldId="26121"/>
        </pc:sldMkLst>
      </pc:sldChg>
      <pc:sldChg chg="add">
        <pc:chgData name="Vinicius Moreira" userId="3699fe2c-ed7b-40b9-b928-c313dbebc204" providerId="ADAL" clId="{EC1931DE-22CE-4EC1-8E75-1DF955BD583E}" dt="2022-03-30T10:27:45.059" v="15"/>
        <pc:sldMkLst>
          <pc:docMk/>
          <pc:sldMk cId="1435904839" sldId="26121"/>
        </pc:sldMkLst>
      </pc:sldChg>
      <pc:sldChg chg="add">
        <pc:chgData name="Vinicius Moreira" userId="3699fe2c-ed7b-40b9-b928-c313dbebc204" providerId="ADAL" clId="{EC1931DE-22CE-4EC1-8E75-1DF955BD583E}" dt="2022-03-30T10:27:45.059" v="15"/>
        <pc:sldMkLst>
          <pc:docMk/>
          <pc:sldMk cId="2507387504" sldId="26122"/>
        </pc:sldMkLst>
      </pc:sldChg>
      <pc:sldChg chg="add ord">
        <pc:chgData name="Vinicius Moreira" userId="3699fe2c-ed7b-40b9-b928-c313dbebc204" providerId="ADAL" clId="{EC1931DE-22CE-4EC1-8E75-1DF955BD583E}" dt="2022-03-30T09:31:30.783" v="13"/>
        <pc:sldMkLst>
          <pc:docMk/>
          <pc:sldMk cId="3381850913" sldId="26178"/>
        </pc:sldMkLst>
      </pc:sldChg>
      <pc:sldChg chg="add">
        <pc:chgData name="Vinicius Moreira" userId="3699fe2c-ed7b-40b9-b928-c313dbebc204" providerId="ADAL" clId="{EC1931DE-22CE-4EC1-8E75-1DF955BD583E}" dt="2022-03-30T10:25:51.672" v="14"/>
        <pc:sldMkLst>
          <pc:docMk/>
          <pc:sldMk cId="208640677" sldId="26205"/>
        </pc:sldMkLst>
      </pc:sldChg>
      <pc:sldChg chg="del">
        <pc:chgData name="Vinicius Moreira" userId="3699fe2c-ed7b-40b9-b928-c313dbebc204" providerId="ADAL" clId="{EC1931DE-22CE-4EC1-8E75-1DF955BD583E}" dt="2022-03-30T09:28:38.134" v="10" actId="47"/>
        <pc:sldMkLst>
          <pc:docMk/>
          <pc:sldMk cId="2198907506" sldId="26205"/>
        </pc:sldMkLst>
      </pc:sldChg>
      <pc:sldChg chg="add">
        <pc:chgData name="Vinicius Moreira" userId="3699fe2c-ed7b-40b9-b928-c313dbebc204" providerId="ADAL" clId="{EC1931DE-22CE-4EC1-8E75-1DF955BD583E}" dt="2022-03-30T10:25:51.672" v="14"/>
        <pc:sldMkLst>
          <pc:docMk/>
          <pc:sldMk cId="816842519" sldId="26206"/>
        </pc:sldMkLst>
      </pc:sldChg>
      <pc:sldChg chg="del">
        <pc:chgData name="Vinicius Moreira" userId="3699fe2c-ed7b-40b9-b928-c313dbebc204" providerId="ADAL" clId="{EC1931DE-22CE-4EC1-8E75-1DF955BD583E}" dt="2022-03-30T09:28:38.134" v="10" actId="47"/>
        <pc:sldMkLst>
          <pc:docMk/>
          <pc:sldMk cId="1240143499" sldId="26206"/>
        </pc:sldMkLst>
      </pc:sldChg>
      <pc:sldChg chg="del">
        <pc:chgData name="Vinicius Moreira" userId="3699fe2c-ed7b-40b9-b928-c313dbebc204" providerId="ADAL" clId="{EC1931DE-22CE-4EC1-8E75-1DF955BD583E}" dt="2022-03-30T09:28:38.134" v="10" actId="47"/>
        <pc:sldMkLst>
          <pc:docMk/>
          <pc:sldMk cId="1573623589" sldId="26207"/>
        </pc:sldMkLst>
      </pc:sldChg>
      <pc:sldChg chg="add">
        <pc:chgData name="Vinicius Moreira" userId="3699fe2c-ed7b-40b9-b928-c313dbebc204" providerId="ADAL" clId="{EC1931DE-22CE-4EC1-8E75-1DF955BD583E}" dt="2022-03-30T10:27:45.059" v="15"/>
        <pc:sldMkLst>
          <pc:docMk/>
          <pc:sldMk cId="2662113868" sldId="26207"/>
        </pc:sldMkLst>
      </pc:sldChg>
      <pc:sldChg chg="del">
        <pc:chgData name="Vinicius Moreira" userId="3699fe2c-ed7b-40b9-b928-c313dbebc204" providerId="ADAL" clId="{EC1931DE-22CE-4EC1-8E75-1DF955BD583E}" dt="2022-03-30T09:28:38.134" v="10" actId="47"/>
        <pc:sldMkLst>
          <pc:docMk/>
          <pc:sldMk cId="2581163642" sldId="26208"/>
        </pc:sldMkLst>
      </pc:sldChg>
      <pc:sldChg chg="add">
        <pc:chgData name="Vinicius Moreira" userId="3699fe2c-ed7b-40b9-b928-c313dbebc204" providerId="ADAL" clId="{EC1931DE-22CE-4EC1-8E75-1DF955BD583E}" dt="2022-03-30T10:27:45.059" v="15"/>
        <pc:sldMkLst>
          <pc:docMk/>
          <pc:sldMk cId="2746533865" sldId="26208"/>
        </pc:sldMkLst>
      </pc:sldChg>
      <pc:sldChg chg="del">
        <pc:chgData name="Vinicius Moreira" userId="3699fe2c-ed7b-40b9-b928-c313dbebc204" providerId="ADAL" clId="{EC1931DE-22CE-4EC1-8E75-1DF955BD583E}" dt="2022-03-30T09:28:38.134" v="10" actId="47"/>
        <pc:sldMkLst>
          <pc:docMk/>
          <pc:sldMk cId="324716803" sldId="26209"/>
        </pc:sldMkLst>
      </pc:sldChg>
      <pc:sldChg chg="add">
        <pc:chgData name="Vinicius Moreira" userId="3699fe2c-ed7b-40b9-b928-c313dbebc204" providerId="ADAL" clId="{EC1931DE-22CE-4EC1-8E75-1DF955BD583E}" dt="2022-03-30T10:29:15.475" v="16"/>
        <pc:sldMkLst>
          <pc:docMk/>
          <pc:sldMk cId="1240143499" sldId="26209"/>
        </pc:sldMkLst>
      </pc:sldChg>
      <pc:sldChg chg="del">
        <pc:chgData name="Vinicius Moreira" userId="3699fe2c-ed7b-40b9-b928-c313dbebc204" providerId="ADAL" clId="{EC1931DE-22CE-4EC1-8E75-1DF955BD583E}" dt="2022-03-30T09:28:38.134" v="10" actId="47"/>
        <pc:sldMkLst>
          <pc:docMk/>
          <pc:sldMk cId="807847959" sldId="26210"/>
        </pc:sldMkLst>
      </pc:sldChg>
      <pc:sldChg chg="add">
        <pc:chgData name="Vinicius Moreira" userId="3699fe2c-ed7b-40b9-b928-c313dbebc204" providerId="ADAL" clId="{EC1931DE-22CE-4EC1-8E75-1DF955BD583E}" dt="2022-03-30T10:29:15.475" v="16"/>
        <pc:sldMkLst>
          <pc:docMk/>
          <pc:sldMk cId="2072755801" sldId="26210"/>
        </pc:sldMkLst>
      </pc:sldChg>
      <pc:sldChg chg="add">
        <pc:chgData name="Vinicius Moreira" userId="3699fe2c-ed7b-40b9-b928-c313dbebc204" providerId="ADAL" clId="{EC1931DE-22CE-4EC1-8E75-1DF955BD583E}" dt="2022-03-30T10:29:15.475" v="16"/>
        <pc:sldMkLst>
          <pc:docMk/>
          <pc:sldMk cId="406476942" sldId="26211"/>
        </pc:sldMkLst>
      </pc:sldChg>
      <pc:sldChg chg="del">
        <pc:chgData name="Vinicius Moreira" userId="3699fe2c-ed7b-40b9-b928-c313dbebc204" providerId="ADAL" clId="{EC1931DE-22CE-4EC1-8E75-1DF955BD583E}" dt="2022-03-30T09:28:38.134" v="10" actId="47"/>
        <pc:sldMkLst>
          <pc:docMk/>
          <pc:sldMk cId="1626676619" sldId="26211"/>
        </pc:sldMkLst>
      </pc:sldChg>
      <pc:sldChg chg="del">
        <pc:chgData name="Vinicius Moreira" userId="3699fe2c-ed7b-40b9-b928-c313dbebc204" providerId="ADAL" clId="{EC1931DE-22CE-4EC1-8E75-1DF955BD583E}" dt="2022-03-30T09:28:38.134" v="10" actId="47"/>
        <pc:sldMkLst>
          <pc:docMk/>
          <pc:sldMk cId="1045674474" sldId="26212"/>
        </pc:sldMkLst>
      </pc:sldChg>
      <pc:sldChg chg="add">
        <pc:chgData name="Vinicius Moreira" userId="3699fe2c-ed7b-40b9-b928-c313dbebc204" providerId="ADAL" clId="{EC1931DE-22CE-4EC1-8E75-1DF955BD583E}" dt="2022-03-30T10:29:15.475" v="16"/>
        <pc:sldMkLst>
          <pc:docMk/>
          <pc:sldMk cId="1573623589" sldId="26212"/>
        </pc:sldMkLst>
      </pc:sldChg>
      <pc:sldChg chg="del">
        <pc:chgData name="Vinicius Moreira" userId="3699fe2c-ed7b-40b9-b928-c313dbebc204" providerId="ADAL" clId="{EC1931DE-22CE-4EC1-8E75-1DF955BD583E}" dt="2022-03-30T09:28:38.134" v="10" actId="47"/>
        <pc:sldMkLst>
          <pc:docMk/>
          <pc:sldMk cId="5665418" sldId="26213"/>
        </pc:sldMkLst>
      </pc:sldChg>
      <pc:sldChg chg="add">
        <pc:chgData name="Vinicius Moreira" userId="3699fe2c-ed7b-40b9-b928-c313dbebc204" providerId="ADAL" clId="{EC1931DE-22CE-4EC1-8E75-1DF955BD583E}" dt="2022-03-30T10:29:15.475" v="16"/>
        <pc:sldMkLst>
          <pc:docMk/>
          <pc:sldMk cId="1364218798" sldId="26213"/>
        </pc:sldMkLst>
      </pc:sldChg>
      <pc:sldChg chg="del">
        <pc:chgData name="Vinicius Moreira" userId="3699fe2c-ed7b-40b9-b928-c313dbebc204" providerId="ADAL" clId="{EC1931DE-22CE-4EC1-8E75-1DF955BD583E}" dt="2022-03-30T09:28:38.134" v="10" actId="47"/>
        <pc:sldMkLst>
          <pc:docMk/>
          <pc:sldMk cId="3109286546" sldId="26214"/>
        </pc:sldMkLst>
      </pc:sldChg>
      <pc:sldChg chg="del">
        <pc:chgData name="Vinicius Moreira" userId="3699fe2c-ed7b-40b9-b928-c313dbebc204" providerId="ADAL" clId="{EC1931DE-22CE-4EC1-8E75-1DF955BD583E}" dt="2022-03-30T09:28:38.134" v="10" actId="47"/>
        <pc:sldMkLst>
          <pc:docMk/>
          <pc:sldMk cId="1231084279" sldId="26215"/>
        </pc:sldMkLst>
      </pc:sldChg>
      <pc:sldChg chg="del">
        <pc:chgData name="Vinicius Moreira" userId="3699fe2c-ed7b-40b9-b928-c313dbebc204" providerId="ADAL" clId="{EC1931DE-22CE-4EC1-8E75-1DF955BD583E}" dt="2022-03-30T09:28:38.134" v="10" actId="47"/>
        <pc:sldMkLst>
          <pc:docMk/>
          <pc:sldMk cId="4212682200" sldId="26216"/>
        </pc:sldMkLst>
      </pc:sldChg>
      <pc:sldChg chg="del">
        <pc:chgData name="Vinicius Moreira" userId="3699fe2c-ed7b-40b9-b928-c313dbebc204" providerId="ADAL" clId="{EC1931DE-22CE-4EC1-8E75-1DF955BD583E}" dt="2022-03-30T09:28:38.134" v="10" actId="47"/>
        <pc:sldMkLst>
          <pc:docMk/>
          <pc:sldMk cId="2547164081" sldId="26217"/>
        </pc:sldMkLst>
      </pc:sldChg>
      <pc:sldChg chg="del">
        <pc:chgData name="Vinicius Moreira" userId="3699fe2c-ed7b-40b9-b928-c313dbebc204" providerId="ADAL" clId="{EC1931DE-22CE-4EC1-8E75-1DF955BD583E}" dt="2022-03-30T09:28:38.134" v="10" actId="47"/>
        <pc:sldMkLst>
          <pc:docMk/>
          <pc:sldMk cId="223989489" sldId="26218"/>
        </pc:sldMkLst>
      </pc:sldChg>
      <pc:sldChg chg="del">
        <pc:chgData name="Vinicius Moreira" userId="3699fe2c-ed7b-40b9-b928-c313dbebc204" providerId="ADAL" clId="{EC1931DE-22CE-4EC1-8E75-1DF955BD583E}" dt="2022-03-30T09:28:38.134" v="10" actId="47"/>
        <pc:sldMkLst>
          <pc:docMk/>
          <pc:sldMk cId="1243972980" sldId="26219"/>
        </pc:sldMkLst>
      </pc:sldChg>
      <pc:sldChg chg="del">
        <pc:chgData name="Vinicius Moreira" userId="3699fe2c-ed7b-40b9-b928-c313dbebc204" providerId="ADAL" clId="{EC1931DE-22CE-4EC1-8E75-1DF955BD583E}" dt="2022-03-30T09:28:38.134" v="10" actId="47"/>
        <pc:sldMkLst>
          <pc:docMk/>
          <pc:sldMk cId="858033683" sldId="26220"/>
        </pc:sldMkLst>
      </pc:sldChg>
      <pc:sldChg chg="del">
        <pc:chgData name="Vinicius Moreira" userId="3699fe2c-ed7b-40b9-b928-c313dbebc204" providerId="ADAL" clId="{EC1931DE-22CE-4EC1-8E75-1DF955BD583E}" dt="2022-03-30T09:28:38.134" v="10" actId="47"/>
        <pc:sldMkLst>
          <pc:docMk/>
          <pc:sldMk cId="679939055" sldId="26221"/>
        </pc:sldMkLst>
      </pc:sldChg>
      <pc:sldChg chg="del">
        <pc:chgData name="Vinicius Moreira" userId="3699fe2c-ed7b-40b9-b928-c313dbebc204" providerId="ADAL" clId="{EC1931DE-22CE-4EC1-8E75-1DF955BD583E}" dt="2022-03-30T09:28:38.134" v="10" actId="47"/>
        <pc:sldMkLst>
          <pc:docMk/>
          <pc:sldMk cId="3491360954" sldId="26222"/>
        </pc:sldMkLst>
      </pc:sldChg>
      <pc:sldChg chg="del">
        <pc:chgData name="Vinicius Moreira" userId="3699fe2c-ed7b-40b9-b928-c313dbebc204" providerId="ADAL" clId="{EC1931DE-22CE-4EC1-8E75-1DF955BD583E}" dt="2022-03-30T09:28:38.134" v="10" actId="47"/>
        <pc:sldMkLst>
          <pc:docMk/>
          <pc:sldMk cId="400286010" sldId="26223"/>
        </pc:sldMkLst>
      </pc:sldChg>
      <pc:sldChg chg="del">
        <pc:chgData name="Vinicius Moreira" userId="3699fe2c-ed7b-40b9-b928-c313dbebc204" providerId="ADAL" clId="{EC1931DE-22CE-4EC1-8E75-1DF955BD583E}" dt="2022-03-30T09:28:38.134" v="10" actId="47"/>
        <pc:sldMkLst>
          <pc:docMk/>
          <pc:sldMk cId="3901927596" sldId="26224"/>
        </pc:sldMkLst>
      </pc:sldChg>
      <pc:sldChg chg="del">
        <pc:chgData name="Vinicius Moreira" userId="3699fe2c-ed7b-40b9-b928-c313dbebc204" providerId="ADAL" clId="{EC1931DE-22CE-4EC1-8E75-1DF955BD583E}" dt="2022-03-30T09:28:38.134" v="10" actId="47"/>
        <pc:sldMkLst>
          <pc:docMk/>
          <pc:sldMk cId="1875302601" sldId="26225"/>
        </pc:sldMkLst>
      </pc:sldChg>
      <pc:sldChg chg="del">
        <pc:chgData name="Vinicius Moreira" userId="3699fe2c-ed7b-40b9-b928-c313dbebc204" providerId="ADAL" clId="{EC1931DE-22CE-4EC1-8E75-1DF955BD583E}" dt="2022-03-30T09:28:38.134" v="10" actId="47"/>
        <pc:sldMkLst>
          <pc:docMk/>
          <pc:sldMk cId="3796755751" sldId="26226"/>
        </pc:sldMkLst>
      </pc:sldChg>
      <pc:sldChg chg="del">
        <pc:chgData name="Vinicius Moreira" userId="3699fe2c-ed7b-40b9-b928-c313dbebc204" providerId="ADAL" clId="{EC1931DE-22CE-4EC1-8E75-1DF955BD583E}" dt="2022-03-30T09:28:38.134" v="10" actId="47"/>
        <pc:sldMkLst>
          <pc:docMk/>
          <pc:sldMk cId="1414566216" sldId="26227"/>
        </pc:sldMkLst>
      </pc:sldChg>
      <pc:sldChg chg="del">
        <pc:chgData name="Vinicius Moreira" userId="3699fe2c-ed7b-40b9-b928-c313dbebc204" providerId="ADAL" clId="{EC1931DE-22CE-4EC1-8E75-1DF955BD583E}" dt="2022-03-30T09:28:38.134" v="10" actId="47"/>
        <pc:sldMkLst>
          <pc:docMk/>
          <pc:sldMk cId="2781544915" sldId="26228"/>
        </pc:sldMkLst>
      </pc:sldChg>
      <pc:sldChg chg="del">
        <pc:chgData name="Vinicius Moreira" userId="3699fe2c-ed7b-40b9-b928-c313dbebc204" providerId="ADAL" clId="{EC1931DE-22CE-4EC1-8E75-1DF955BD583E}" dt="2022-03-30T09:28:38.134" v="10" actId="47"/>
        <pc:sldMkLst>
          <pc:docMk/>
          <pc:sldMk cId="3376443708" sldId="26229"/>
        </pc:sldMkLst>
      </pc:sldChg>
      <pc:sldChg chg="del">
        <pc:chgData name="Vinicius Moreira" userId="3699fe2c-ed7b-40b9-b928-c313dbebc204" providerId="ADAL" clId="{EC1931DE-22CE-4EC1-8E75-1DF955BD583E}" dt="2022-03-30T09:28:38.134" v="10" actId="47"/>
        <pc:sldMkLst>
          <pc:docMk/>
          <pc:sldMk cId="1313208154" sldId="26230"/>
        </pc:sldMkLst>
      </pc:sldChg>
      <pc:sldChg chg="del">
        <pc:chgData name="Vinicius Moreira" userId="3699fe2c-ed7b-40b9-b928-c313dbebc204" providerId="ADAL" clId="{EC1931DE-22CE-4EC1-8E75-1DF955BD583E}" dt="2022-03-30T09:28:38.134" v="10" actId="47"/>
        <pc:sldMkLst>
          <pc:docMk/>
          <pc:sldMk cId="677348187" sldId="26231"/>
        </pc:sldMkLst>
      </pc:sldChg>
      <pc:sldChg chg="del">
        <pc:chgData name="Vinicius Moreira" userId="3699fe2c-ed7b-40b9-b928-c313dbebc204" providerId="ADAL" clId="{EC1931DE-22CE-4EC1-8E75-1DF955BD583E}" dt="2022-03-30T09:28:38.134" v="10" actId="47"/>
        <pc:sldMkLst>
          <pc:docMk/>
          <pc:sldMk cId="2455975987" sldId="26232"/>
        </pc:sldMkLst>
      </pc:sldChg>
      <pc:sldChg chg="del">
        <pc:chgData name="Vinicius Moreira" userId="3699fe2c-ed7b-40b9-b928-c313dbebc204" providerId="ADAL" clId="{EC1931DE-22CE-4EC1-8E75-1DF955BD583E}" dt="2022-03-30T09:28:38.134" v="10" actId="47"/>
        <pc:sldMkLst>
          <pc:docMk/>
          <pc:sldMk cId="1843026785" sldId="26233"/>
        </pc:sldMkLst>
      </pc:sldChg>
      <pc:sldChg chg="del">
        <pc:chgData name="Vinicius Moreira" userId="3699fe2c-ed7b-40b9-b928-c313dbebc204" providerId="ADAL" clId="{EC1931DE-22CE-4EC1-8E75-1DF955BD583E}" dt="2022-03-30T09:28:38.134" v="10" actId="47"/>
        <pc:sldMkLst>
          <pc:docMk/>
          <pc:sldMk cId="3763449175" sldId="26234"/>
        </pc:sldMkLst>
      </pc:sldChg>
      <pc:sldChg chg="del">
        <pc:chgData name="Vinicius Moreira" userId="3699fe2c-ed7b-40b9-b928-c313dbebc204" providerId="ADAL" clId="{EC1931DE-22CE-4EC1-8E75-1DF955BD583E}" dt="2022-03-30T09:28:38.134" v="10" actId="47"/>
        <pc:sldMkLst>
          <pc:docMk/>
          <pc:sldMk cId="1227801666" sldId="26235"/>
        </pc:sldMkLst>
      </pc:sldChg>
      <pc:sldChg chg="add del">
        <pc:chgData name="Vinicius Moreira" userId="3699fe2c-ed7b-40b9-b928-c313dbebc204" providerId="ADAL" clId="{EC1931DE-22CE-4EC1-8E75-1DF955BD583E}" dt="2022-03-30T10:31:12.164" v="17"/>
        <pc:sldMkLst>
          <pc:docMk/>
          <pc:sldMk cId="3903369485" sldId="26236"/>
        </pc:sldMkLst>
      </pc:sldChg>
      <pc:sldChg chg="add del">
        <pc:chgData name="Vinicius Moreira" userId="3699fe2c-ed7b-40b9-b928-c313dbebc204" providerId="ADAL" clId="{EC1931DE-22CE-4EC1-8E75-1DF955BD583E}" dt="2022-03-30T10:31:12.164" v="17"/>
        <pc:sldMkLst>
          <pc:docMk/>
          <pc:sldMk cId="1262935341" sldId="26237"/>
        </pc:sldMkLst>
      </pc:sldChg>
      <pc:sldChg chg="del">
        <pc:chgData name="Vinicius Moreira" userId="3699fe2c-ed7b-40b9-b928-c313dbebc204" providerId="ADAL" clId="{EC1931DE-22CE-4EC1-8E75-1DF955BD583E}" dt="2022-03-30T09:28:38.134" v="10" actId="47"/>
        <pc:sldMkLst>
          <pc:docMk/>
          <pc:sldMk cId="3328147416" sldId="26238"/>
        </pc:sldMkLst>
      </pc:sldChg>
      <pc:sldChg chg="add del">
        <pc:chgData name="Vinicius Moreira" userId="3699fe2c-ed7b-40b9-b928-c313dbebc204" providerId="ADAL" clId="{EC1931DE-22CE-4EC1-8E75-1DF955BD583E}" dt="2022-03-30T10:31:12.164" v="17"/>
        <pc:sldMkLst>
          <pc:docMk/>
          <pc:sldMk cId="333509885" sldId="26239"/>
        </pc:sldMkLst>
      </pc:sldChg>
      <pc:sldChg chg="add del">
        <pc:chgData name="Vinicius Moreira" userId="3699fe2c-ed7b-40b9-b928-c313dbebc204" providerId="ADAL" clId="{EC1931DE-22CE-4EC1-8E75-1DF955BD583E}" dt="2022-03-30T10:31:12.164" v="17"/>
        <pc:sldMkLst>
          <pc:docMk/>
          <pc:sldMk cId="3335455588" sldId="26240"/>
        </pc:sldMkLst>
      </pc:sldChg>
      <pc:sldChg chg="add del">
        <pc:chgData name="Vinicius Moreira" userId="3699fe2c-ed7b-40b9-b928-c313dbebc204" providerId="ADAL" clId="{EC1931DE-22CE-4EC1-8E75-1DF955BD583E}" dt="2022-03-30T10:31:12.164" v="17"/>
        <pc:sldMkLst>
          <pc:docMk/>
          <pc:sldMk cId="2381977295" sldId="26241"/>
        </pc:sldMkLst>
      </pc:sldChg>
      <pc:sldChg chg="add">
        <pc:chgData name="Vinicius Moreira" userId="3699fe2c-ed7b-40b9-b928-c313dbebc204" providerId="ADAL" clId="{EC1931DE-22CE-4EC1-8E75-1DF955BD583E}" dt="2022-03-30T10:31:12.164" v="17"/>
        <pc:sldMkLst>
          <pc:docMk/>
          <pc:sldMk cId="3127636116" sldId="26242"/>
        </pc:sldMkLst>
      </pc:sldChg>
      <pc:sldChg chg="add">
        <pc:chgData name="Vinicius Moreira" userId="3699fe2c-ed7b-40b9-b928-c313dbebc204" providerId="ADAL" clId="{EC1931DE-22CE-4EC1-8E75-1DF955BD583E}" dt="2022-03-30T10:31:12.164" v="17"/>
        <pc:sldMkLst>
          <pc:docMk/>
          <pc:sldMk cId="902247845" sldId="26243"/>
        </pc:sldMkLst>
      </pc:sldChg>
      <pc:sldChg chg="add">
        <pc:chgData name="Vinicius Moreira" userId="3699fe2c-ed7b-40b9-b928-c313dbebc204" providerId="ADAL" clId="{EC1931DE-22CE-4EC1-8E75-1DF955BD583E}" dt="2022-03-30T10:33:21.688" v="18"/>
        <pc:sldMkLst>
          <pc:docMk/>
          <pc:sldMk cId="2089404446" sldId="26244"/>
        </pc:sldMkLst>
      </pc:sldChg>
      <pc:sldChg chg="add">
        <pc:chgData name="Vinicius Moreira" userId="3699fe2c-ed7b-40b9-b928-c313dbebc204" providerId="ADAL" clId="{EC1931DE-22CE-4EC1-8E75-1DF955BD583E}" dt="2022-03-30T10:33:21.688" v="18"/>
        <pc:sldMkLst>
          <pc:docMk/>
          <pc:sldMk cId="3605327261" sldId="26245"/>
        </pc:sldMkLst>
      </pc:sldChg>
      <pc:sldChg chg="add">
        <pc:chgData name="Vinicius Moreira" userId="3699fe2c-ed7b-40b9-b928-c313dbebc204" providerId="ADAL" clId="{EC1931DE-22CE-4EC1-8E75-1DF955BD583E}" dt="2022-03-30T10:33:21.688" v="18"/>
        <pc:sldMkLst>
          <pc:docMk/>
          <pc:sldMk cId="1031250543" sldId="26246"/>
        </pc:sldMkLst>
      </pc:sldChg>
      <pc:sldChg chg="add">
        <pc:chgData name="Vinicius Moreira" userId="3699fe2c-ed7b-40b9-b928-c313dbebc204" providerId="ADAL" clId="{EC1931DE-22CE-4EC1-8E75-1DF955BD583E}" dt="2022-03-30T10:33:21.688" v="18"/>
        <pc:sldMkLst>
          <pc:docMk/>
          <pc:sldMk cId="501715419" sldId="26247"/>
        </pc:sldMkLst>
      </pc:sldChg>
      <pc:sldChg chg="add">
        <pc:chgData name="Vinicius Moreira" userId="3699fe2c-ed7b-40b9-b928-c313dbebc204" providerId="ADAL" clId="{EC1931DE-22CE-4EC1-8E75-1DF955BD583E}" dt="2022-03-30T10:33:21.688" v="18"/>
        <pc:sldMkLst>
          <pc:docMk/>
          <pc:sldMk cId="3590888760" sldId="26248"/>
        </pc:sldMkLst>
      </pc:sldChg>
      <pc:sldChg chg="add">
        <pc:chgData name="Vinicius Moreira" userId="3699fe2c-ed7b-40b9-b928-c313dbebc204" providerId="ADAL" clId="{EC1931DE-22CE-4EC1-8E75-1DF955BD583E}" dt="2022-03-30T10:33:21.688" v="18"/>
        <pc:sldMkLst>
          <pc:docMk/>
          <pc:sldMk cId="2244156190" sldId="26249"/>
        </pc:sldMkLst>
      </pc:sldChg>
      <pc:sldChg chg="add">
        <pc:chgData name="Vinicius Moreira" userId="3699fe2c-ed7b-40b9-b928-c313dbebc204" providerId="ADAL" clId="{EC1931DE-22CE-4EC1-8E75-1DF955BD583E}" dt="2022-03-30T10:33:21.688" v="18"/>
        <pc:sldMkLst>
          <pc:docMk/>
          <pc:sldMk cId="420101715" sldId="26250"/>
        </pc:sldMkLst>
      </pc:sldChg>
      <pc:sldChg chg="add">
        <pc:chgData name="Vinicius Moreira" userId="3699fe2c-ed7b-40b9-b928-c313dbebc204" providerId="ADAL" clId="{EC1931DE-22CE-4EC1-8E75-1DF955BD583E}" dt="2022-03-30T10:35:16.714" v="19"/>
        <pc:sldMkLst>
          <pc:docMk/>
          <pc:sldMk cId="3328161422" sldId="26251"/>
        </pc:sldMkLst>
      </pc:sldChg>
      <pc:sldChg chg="add">
        <pc:chgData name="Vinicius Moreira" userId="3699fe2c-ed7b-40b9-b928-c313dbebc204" providerId="ADAL" clId="{EC1931DE-22CE-4EC1-8E75-1DF955BD583E}" dt="2022-03-30T10:35:16.714" v="19"/>
        <pc:sldMkLst>
          <pc:docMk/>
          <pc:sldMk cId="1904361348" sldId="26252"/>
        </pc:sldMkLst>
      </pc:sldChg>
      <pc:sldChg chg="add">
        <pc:chgData name="Vinicius Moreira" userId="3699fe2c-ed7b-40b9-b928-c313dbebc204" providerId="ADAL" clId="{EC1931DE-22CE-4EC1-8E75-1DF955BD583E}" dt="2022-03-30T10:35:16.714" v="19"/>
        <pc:sldMkLst>
          <pc:docMk/>
          <pc:sldMk cId="3589902899" sldId="26253"/>
        </pc:sldMkLst>
      </pc:sldChg>
      <pc:sldChg chg="add">
        <pc:chgData name="Vinicius Moreira" userId="3699fe2c-ed7b-40b9-b928-c313dbebc204" providerId="ADAL" clId="{EC1931DE-22CE-4EC1-8E75-1DF955BD583E}" dt="2022-03-30T10:35:16.714" v="19"/>
        <pc:sldMkLst>
          <pc:docMk/>
          <pc:sldMk cId="4286177133" sldId="26254"/>
        </pc:sldMkLst>
      </pc:sldChg>
      <pc:sldChg chg="add">
        <pc:chgData name="Vinicius Moreira" userId="3699fe2c-ed7b-40b9-b928-c313dbebc204" providerId="ADAL" clId="{EC1931DE-22CE-4EC1-8E75-1DF955BD583E}" dt="2022-03-30T10:35:16.714" v="19"/>
        <pc:sldMkLst>
          <pc:docMk/>
          <pc:sldMk cId="1403068327" sldId="26255"/>
        </pc:sldMkLst>
      </pc:sldChg>
      <pc:sldChg chg="add">
        <pc:chgData name="Vinicius Moreira" userId="3699fe2c-ed7b-40b9-b928-c313dbebc204" providerId="ADAL" clId="{EC1931DE-22CE-4EC1-8E75-1DF955BD583E}" dt="2022-03-30T10:35:16.714" v="19"/>
        <pc:sldMkLst>
          <pc:docMk/>
          <pc:sldMk cId="3763449175" sldId="26256"/>
        </pc:sldMkLst>
      </pc:sldChg>
      <pc:sldChg chg="add">
        <pc:chgData name="Vinicius Moreira" userId="3699fe2c-ed7b-40b9-b928-c313dbebc204" providerId="ADAL" clId="{EC1931DE-22CE-4EC1-8E75-1DF955BD583E}" dt="2022-03-30T10:35:16.714" v="19"/>
        <pc:sldMkLst>
          <pc:docMk/>
          <pc:sldMk cId="2347652504" sldId="26257"/>
        </pc:sldMkLst>
      </pc:sldChg>
      <pc:sldChg chg="add">
        <pc:chgData name="Vinicius Moreira" userId="3699fe2c-ed7b-40b9-b928-c313dbebc204" providerId="ADAL" clId="{EC1931DE-22CE-4EC1-8E75-1DF955BD583E}" dt="2022-03-30T10:36:05.827" v="20"/>
        <pc:sldMkLst>
          <pc:docMk/>
          <pc:sldMk cId="1313766298" sldId="26258"/>
        </pc:sldMkLst>
      </pc:sldChg>
      <pc:sldChg chg="add">
        <pc:chgData name="Vinicius Moreira" userId="3699fe2c-ed7b-40b9-b928-c313dbebc204" providerId="ADAL" clId="{EC1931DE-22CE-4EC1-8E75-1DF955BD583E}" dt="2022-03-30T10:36:05.827" v="20"/>
        <pc:sldMkLst>
          <pc:docMk/>
          <pc:sldMk cId="1143636574" sldId="26259"/>
        </pc:sldMkLst>
      </pc:sldChg>
      <pc:sldChg chg="add">
        <pc:chgData name="Vinicius Moreira" userId="3699fe2c-ed7b-40b9-b928-c313dbebc204" providerId="ADAL" clId="{EC1931DE-22CE-4EC1-8E75-1DF955BD583E}" dt="2022-03-30T10:36:05.827" v="20"/>
        <pc:sldMkLst>
          <pc:docMk/>
          <pc:sldMk cId="1900825127" sldId="26260"/>
        </pc:sldMkLst>
      </pc:sldChg>
      <pc:sldMasterChg chg="del delSldLayout">
        <pc:chgData name="Vinicius Moreira" userId="3699fe2c-ed7b-40b9-b928-c313dbebc204" providerId="ADAL" clId="{EC1931DE-22CE-4EC1-8E75-1DF955BD583E}" dt="2022-03-30T09:28:38.134" v="10" actId="47"/>
        <pc:sldMasterMkLst>
          <pc:docMk/>
          <pc:sldMasterMk cId="3739655436" sldId="2147483670"/>
        </pc:sldMasterMkLst>
        <pc:sldLayoutChg chg="del">
          <pc:chgData name="Vinicius Moreira" userId="3699fe2c-ed7b-40b9-b928-c313dbebc204" providerId="ADAL" clId="{EC1931DE-22CE-4EC1-8E75-1DF955BD583E}" dt="2022-03-30T09:28:38.134" v="10" actId="47"/>
          <pc:sldLayoutMkLst>
            <pc:docMk/>
            <pc:sldMasterMk cId="3739655436" sldId="2147483670"/>
            <pc:sldLayoutMk cId="3880119585" sldId="2147483671"/>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578330493" sldId="2147483672"/>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3031185769" sldId="2147483673"/>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2264223512" sldId="2147483674"/>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1287211777" sldId="2147483675"/>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3074441000" sldId="2147483676"/>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843065404" sldId="2147483677"/>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1834395302" sldId="2147483678"/>
          </pc:sldLayoutMkLst>
        </pc:sldLayoutChg>
        <pc:sldLayoutChg chg="del">
          <pc:chgData name="Vinicius Moreira" userId="3699fe2c-ed7b-40b9-b928-c313dbebc204" providerId="ADAL" clId="{EC1931DE-22CE-4EC1-8E75-1DF955BD583E}" dt="2022-03-30T09:28:38.134" v="10" actId="47"/>
          <pc:sldLayoutMkLst>
            <pc:docMk/>
            <pc:sldMasterMk cId="3739655436" sldId="2147483670"/>
            <pc:sldLayoutMk cId="2375343671" sldId="2147483679"/>
          </pc:sldLayoutMkLst>
        </pc:sldLayoutChg>
      </pc:sldMasterChg>
      <pc:sldMasterChg chg="del delSldLayout">
        <pc:chgData name="Vinicius Moreira" userId="3699fe2c-ed7b-40b9-b928-c313dbebc204" providerId="ADAL" clId="{EC1931DE-22CE-4EC1-8E75-1DF955BD583E}" dt="2022-03-30T09:28:38.134" v="10" actId="47"/>
        <pc:sldMasterMkLst>
          <pc:docMk/>
          <pc:sldMasterMk cId="2283082300" sldId="2147483680"/>
        </pc:sldMasterMkLst>
        <pc:sldLayoutChg chg="del">
          <pc:chgData name="Vinicius Moreira" userId="3699fe2c-ed7b-40b9-b928-c313dbebc204" providerId="ADAL" clId="{EC1931DE-22CE-4EC1-8E75-1DF955BD583E}" dt="2022-03-30T09:28:38.134" v="10" actId="47"/>
          <pc:sldLayoutMkLst>
            <pc:docMk/>
            <pc:sldMasterMk cId="2283082300" sldId="2147483680"/>
            <pc:sldLayoutMk cId="2623039923" sldId="2147483681"/>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4151622496" sldId="2147483682"/>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773546876" sldId="2147483683"/>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125905551" sldId="2147483684"/>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3629786181" sldId="2147483685"/>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1246660233" sldId="2147483686"/>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2272246230" sldId="2147483687"/>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708514371" sldId="2147483688"/>
          </pc:sldLayoutMkLst>
        </pc:sldLayoutChg>
        <pc:sldLayoutChg chg="del">
          <pc:chgData name="Vinicius Moreira" userId="3699fe2c-ed7b-40b9-b928-c313dbebc204" providerId="ADAL" clId="{EC1931DE-22CE-4EC1-8E75-1DF955BD583E}" dt="2022-03-30T09:28:38.134" v="10" actId="47"/>
          <pc:sldLayoutMkLst>
            <pc:docMk/>
            <pc:sldMasterMk cId="2283082300" sldId="2147483680"/>
            <pc:sldLayoutMk cId="1179581968" sldId="2147483689"/>
          </pc:sldLayoutMkLst>
        </pc:sldLayoutChg>
      </pc:sldMasterChg>
    </pc:docChg>
  </pc:docChgLst>
  <pc:docChgLst>
    <pc:chgData name="Alison Beard" userId="3cecda75-b5b5-45a1-a7a9-49c698d237d9" providerId="ADAL" clId="{11533337-7776-4E10-B1FD-184B44354397}"/>
    <pc:docChg chg="modSld">
      <pc:chgData name="Alison Beard" userId="3cecda75-b5b5-45a1-a7a9-49c698d237d9" providerId="ADAL" clId="{11533337-7776-4E10-B1FD-184B44354397}" dt="2022-03-30T10:46:47.144" v="89" actId="20577"/>
      <pc:docMkLst>
        <pc:docMk/>
      </pc:docMkLst>
      <pc:sldChg chg="addSp modSp mod">
        <pc:chgData name="Alison Beard" userId="3cecda75-b5b5-45a1-a7a9-49c698d237d9" providerId="ADAL" clId="{11533337-7776-4E10-B1FD-184B44354397}" dt="2022-03-30T10:46:47.144" v="89" actId="20577"/>
        <pc:sldMkLst>
          <pc:docMk/>
          <pc:sldMk cId="1005823022" sldId="3999"/>
        </pc:sldMkLst>
        <pc:spChg chg="mod">
          <ac:chgData name="Alison Beard" userId="3cecda75-b5b5-45a1-a7a9-49c698d237d9" providerId="ADAL" clId="{11533337-7776-4E10-B1FD-184B44354397}" dt="2022-03-30T10:45:46.231" v="83" actId="1076"/>
          <ac:spMkLst>
            <pc:docMk/>
            <pc:sldMk cId="1005823022" sldId="3999"/>
            <ac:spMk id="2" creationId="{43C7CB4D-86C7-4B39-A372-D3CB012B36CE}"/>
          </ac:spMkLst>
        </pc:spChg>
        <pc:spChg chg="mod">
          <ac:chgData name="Alison Beard" userId="3cecda75-b5b5-45a1-a7a9-49c698d237d9" providerId="ADAL" clId="{11533337-7776-4E10-B1FD-184B44354397}" dt="2022-03-30T10:46:47.144" v="89" actId="20577"/>
          <ac:spMkLst>
            <pc:docMk/>
            <pc:sldMk cId="1005823022" sldId="3999"/>
            <ac:spMk id="3" creationId="{B6C79E78-6C76-45AE-BD83-C7ED8394B57E}"/>
          </ac:spMkLst>
        </pc:spChg>
        <pc:spChg chg="add mod">
          <ac:chgData name="Alison Beard" userId="3cecda75-b5b5-45a1-a7a9-49c698d237d9" providerId="ADAL" clId="{11533337-7776-4E10-B1FD-184B44354397}" dt="2022-03-30T10:45:55.431" v="84" actId="1076"/>
          <ac:spMkLst>
            <pc:docMk/>
            <pc:sldMk cId="1005823022" sldId="3999"/>
            <ac:spMk id="4" creationId="{0E4F2AFA-DA04-4908-B6A7-119AE6AE382B}"/>
          </ac:spMkLst>
        </pc:spChg>
      </pc:sldChg>
      <pc:sldChg chg="modSp mod">
        <pc:chgData name="Alison Beard" userId="3cecda75-b5b5-45a1-a7a9-49c698d237d9" providerId="ADAL" clId="{11533337-7776-4E10-B1FD-184B44354397}" dt="2022-03-30T10:43:40.173" v="0"/>
        <pc:sldMkLst>
          <pc:docMk/>
          <pc:sldMk cId="1843026785" sldId="26060"/>
        </pc:sldMkLst>
        <pc:spChg chg="mod">
          <ac:chgData name="Alison Beard" userId="3cecda75-b5b5-45a1-a7a9-49c698d237d9" providerId="ADAL" clId="{11533337-7776-4E10-B1FD-184B44354397}" dt="2022-03-30T10:43:40.173" v="0"/>
          <ac:spMkLst>
            <pc:docMk/>
            <pc:sldMk cId="1843026785" sldId="26060"/>
            <ac:spMk id="2" creationId="{005F9647-46ED-4930-A1B4-97577024862B}"/>
          </ac:spMkLst>
        </pc:spChg>
      </pc:sldChg>
    </pc:docChg>
  </pc:docChgLst>
  <pc:docChgLst>
    <pc:chgData name="Holly Burton" userId="3723ae0f-d883-4dc9-b6fd-12bc21d72569" providerId="ADAL" clId="{0576E1B1-FC6D-4F1C-8FA9-9D654FF293DD}"/>
    <pc:docChg chg="undo custSel addSld delSld modSld">
      <pc:chgData name="Holly Burton" userId="3723ae0f-d883-4dc9-b6fd-12bc21d72569" providerId="ADAL" clId="{0576E1B1-FC6D-4F1C-8FA9-9D654FF293DD}" dt="2022-02-23T15:57:03.730" v="89" actId="20577"/>
      <pc:docMkLst>
        <pc:docMk/>
      </pc:docMkLst>
      <pc:sldChg chg="del">
        <pc:chgData name="Holly Burton" userId="3723ae0f-d883-4dc9-b6fd-12bc21d72569" providerId="ADAL" clId="{0576E1B1-FC6D-4F1C-8FA9-9D654FF293DD}" dt="2022-02-23T15:56:06.332" v="19" actId="47"/>
        <pc:sldMkLst>
          <pc:docMk/>
          <pc:sldMk cId="1389368961" sldId="279"/>
        </pc:sldMkLst>
      </pc:sldChg>
      <pc:sldChg chg="modSp mod">
        <pc:chgData name="Holly Burton" userId="3723ae0f-d883-4dc9-b6fd-12bc21d72569" providerId="ADAL" clId="{0576E1B1-FC6D-4F1C-8FA9-9D654FF293DD}" dt="2022-02-23T15:56:02.961" v="16" actId="20577"/>
        <pc:sldMkLst>
          <pc:docMk/>
          <pc:sldMk cId="3844851015" sldId="1709"/>
        </pc:sldMkLst>
        <pc:spChg chg="mod">
          <ac:chgData name="Holly Burton" userId="3723ae0f-d883-4dc9-b6fd-12bc21d72569" providerId="ADAL" clId="{0576E1B1-FC6D-4F1C-8FA9-9D654FF293DD}" dt="2022-02-23T15:56:02.961" v="16" actId="20577"/>
          <ac:spMkLst>
            <pc:docMk/>
            <pc:sldMk cId="3844851015" sldId="1709"/>
            <ac:spMk id="2" creationId="{A7DADAE4-90BE-4FD3-8FB7-F5728B5A20AB}"/>
          </ac:spMkLst>
        </pc:spChg>
      </pc:sldChg>
      <pc:sldChg chg="addSp delSp modSp new mod">
        <pc:chgData name="Holly Burton" userId="3723ae0f-d883-4dc9-b6fd-12bc21d72569" providerId="ADAL" clId="{0576E1B1-FC6D-4F1C-8FA9-9D654FF293DD}" dt="2022-02-23T15:57:03.730" v="89" actId="20577"/>
        <pc:sldMkLst>
          <pc:docMk/>
          <pc:sldMk cId="1005823022" sldId="3999"/>
        </pc:sldMkLst>
        <pc:spChg chg="mod">
          <ac:chgData name="Holly Burton" userId="3723ae0f-d883-4dc9-b6fd-12bc21d72569" providerId="ADAL" clId="{0576E1B1-FC6D-4F1C-8FA9-9D654FF293DD}" dt="2022-02-23T15:56:25.289" v="29" actId="20577"/>
          <ac:spMkLst>
            <pc:docMk/>
            <pc:sldMk cId="1005823022" sldId="3999"/>
            <ac:spMk id="2" creationId="{43C7CB4D-86C7-4B39-A372-D3CB012B36CE}"/>
          </ac:spMkLst>
        </pc:spChg>
        <pc:spChg chg="add del mod">
          <ac:chgData name="Holly Burton" userId="3723ae0f-d883-4dc9-b6fd-12bc21d72569" providerId="ADAL" clId="{0576E1B1-FC6D-4F1C-8FA9-9D654FF293DD}" dt="2022-02-23T15:57:03.730" v="89" actId="20577"/>
          <ac:spMkLst>
            <pc:docMk/>
            <pc:sldMk cId="1005823022" sldId="3999"/>
            <ac:spMk id="3" creationId="{B6C79E78-6C76-45AE-BD83-C7ED8394B57E}"/>
          </ac:spMkLst>
        </pc:spChg>
      </pc:sldChg>
      <pc:sldChg chg="add del">
        <pc:chgData name="Holly Burton" userId="3723ae0f-d883-4dc9-b6fd-12bc21d72569" providerId="ADAL" clId="{0576E1B1-FC6D-4F1C-8FA9-9D654FF293DD}" dt="2022-02-23T15:56:44.151" v="34"/>
        <pc:sldMkLst>
          <pc:docMk/>
          <pc:sldMk cId="3228490462" sldId="4000"/>
        </pc:sldMkLst>
      </pc:sldChg>
      <pc:sldChg chg="del">
        <pc:chgData name="Holly Burton" userId="3723ae0f-d883-4dc9-b6fd-12bc21d72569" providerId="ADAL" clId="{0576E1B1-FC6D-4F1C-8FA9-9D654FF293DD}" dt="2022-02-23T15:56:06.734" v="20" actId="47"/>
        <pc:sldMkLst>
          <pc:docMk/>
          <pc:sldMk cId="3377622148" sldId="4003"/>
        </pc:sldMkLst>
      </pc:sldChg>
      <pc:sldChg chg="del">
        <pc:chgData name="Holly Burton" userId="3723ae0f-d883-4dc9-b6fd-12bc21d72569" providerId="ADAL" clId="{0576E1B1-FC6D-4F1C-8FA9-9D654FF293DD}" dt="2022-02-23T15:56:09.888" v="24" actId="47"/>
        <pc:sldMkLst>
          <pc:docMk/>
          <pc:sldMk cId="1364210017" sldId="4062"/>
        </pc:sldMkLst>
      </pc:sldChg>
      <pc:sldChg chg="del">
        <pc:chgData name="Holly Burton" userId="3723ae0f-d883-4dc9-b6fd-12bc21d72569" providerId="ADAL" clId="{0576E1B1-FC6D-4F1C-8FA9-9D654FF293DD}" dt="2022-02-23T15:56:05.764" v="17" actId="47"/>
        <pc:sldMkLst>
          <pc:docMk/>
          <pc:sldMk cId="3370596244" sldId="6208"/>
        </pc:sldMkLst>
      </pc:sldChg>
      <pc:sldChg chg="del">
        <pc:chgData name="Holly Burton" userId="3723ae0f-d883-4dc9-b6fd-12bc21d72569" providerId="ADAL" clId="{0576E1B1-FC6D-4F1C-8FA9-9D654FF293DD}" dt="2022-02-23T15:56:14.632" v="25" actId="47"/>
        <pc:sldMkLst>
          <pc:docMk/>
          <pc:sldMk cId="4093832922" sldId="26110"/>
        </pc:sldMkLst>
      </pc:sldChg>
      <pc:sldChg chg="del">
        <pc:chgData name="Holly Burton" userId="3723ae0f-d883-4dc9-b6fd-12bc21d72569" providerId="ADAL" clId="{0576E1B1-FC6D-4F1C-8FA9-9D654FF293DD}" dt="2022-02-23T15:56:05.960" v="18" actId="47"/>
        <pc:sldMkLst>
          <pc:docMk/>
          <pc:sldMk cId="2003580162" sldId="26112"/>
        </pc:sldMkLst>
      </pc:sldChg>
      <pc:sldChg chg="del">
        <pc:chgData name="Holly Burton" userId="3723ae0f-d883-4dc9-b6fd-12bc21d72569" providerId="ADAL" clId="{0576E1B1-FC6D-4F1C-8FA9-9D654FF293DD}" dt="2022-02-23T15:56:07.874" v="23" actId="47"/>
        <pc:sldMkLst>
          <pc:docMk/>
          <pc:sldMk cId="3151683225" sldId="26113"/>
        </pc:sldMkLst>
      </pc:sldChg>
      <pc:sldChg chg="del">
        <pc:chgData name="Holly Burton" userId="3723ae0f-d883-4dc9-b6fd-12bc21d72569" providerId="ADAL" clId="{0576E1B1-FC6D-4F1C-8FA9-9D654FF293DD}" dt="2022-02-23T15:56:07.072" v="21" actId="47"/>
        <pc:sldMkLst>
          <pc:docMk/>
          <pc:sldMk cId="2029699601" sldId="26114"/>
        </pc:sldMkLst>
      </pc:sldChg>
      <pc:sldChg chg="del">
        <pc:chgData name="Holly Burton" userId="3723ae0f-d883-4dc9-b6fd-12bc21d72569" providerId="ADAL" clId="{0576E1B1-FC6D-4F1C-8FA9-9D654FF293DD}" dt="2022-02-23T15:56:07.499" v="22" actId="47"/>
        <pc:sldMkLst>
          <pc:docMk/>
          <pc:sldMk cId="3258386417" sldId="26116"/>
        </pc:sldMkLst>
      </pc:sldChg>
    </pc:docChg>
  </pc:docChgLst>
</pc:chgInfo>
</file>

<file path=ppt/diagrams/_rels/data3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3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3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31.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30C20D-9E4B-47F0-85B7-9DCA7E1F82D4}"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CFA7DBB0-C062-4BE5-9CEF-CE1BC861F917}">
      <dgm:prSet phldrT="[Text]"/>
      <dgm:spPr/>
      <dgm:t>
        <a:bodyPr/>
        <a:lstStyle/>
        <a:p>
          <a:r>
            <a:rPr lang="en-GB"/>
            <a:t>Background</a:t>
          </a:r>
        </a:p>
      </dgm:t>
    </dgm:pt>
    <dgm:pt modelId="{1FA40B7C-CEDF-40A4-ACC6-D879B2915648}" type="parTrans" cxnId="{14718CE9-949C-41C1-8AFD-A1FD3D5F8211}">
      <dgm:prSet/>
      <dgm:spPr/>
      <dgm:t>
        <a:bodyPr/>
        <a:lstStyle/>
        <a:p>
          <a:endParaRPr lang="en-GB"/>
        </a:p>
      </dgm:t>
    </dgm:pt>
    <dgm:pt modelId="{6C11DD70-B063-4054-87F9-35EBA67A6DE2}" type="sibTrans" cxnId="{14718CE9-949C-41C1-8AFD-A1FD3D5F8211}">
      <dgm:prSet/>
      <dgm:spPr/>
      <dgm:t>
        <a:bodyPr/>
        <a:lstStyle/>
        <a:p>
          <a:endParaRPr lang="en-GB"/>
        </a:p>
      </dgm:t>
    </dgm:pt>
    <dgm:pt modelId="{F0EE6EE1-49DE-4C42-AE52-EE96D9DEB192}">
      <dgm:prSet/>
      <dgm:spPr/>
      <dgm:t>
        <a:bodyPr/>
        <a:lstStyle/>
        <a:p>
          <a:r>
            <a:rPr lang="en-GB"/>
            <a:t>Without a Supply Licence, Suppliers cannot undertake a FUSA, preventing them from becoming a DCC User from the start. </a:t>
          </a:r>
        </a:p>
      </dgm:t>
    </dgm:pt>
    <dgm:pt modelId="{44F089A3-60C8-48CC-9ACB-CFF14E4245FC}" type="parTrans" cxnId="{E6F96110-1C34-4DC6-90C0-00D598E41DA6}">
      <dgm:prSet/>
      <dgm:spPr/>
      <dgm:t>
        <a:bodyPr/>
        <a:lstStyle/>
        <a:p>
          <a:endParaRPr lang="en-GB"/>
        </a:p>
      </dgm:t>
    </dgm:pt>
    <dgm:pt modelId="{183F50F4-605B-42DE-86B4-6EAA166629D5}" type="sibTrans" cxnId="{E6F96110-1C34-4DC6-90C0-00D598E41DA6}">
      <dgm:prSet/>
      <dgm:spPr/>
      <dgm:t>
        <a:bodyPr/>
        <a:lstStyle/>
        <a:p>
          <a:endParaRPr lang="en-GB"/>
        </a:p>
      </dgm:t>
    </dgm:pt>
    <dgm:pt modelId="{CBC08DE7-1D86-4752-A59A-719C5B5F0EAF}">
      <dgm:prSet/>
      <dgm:spPr/>
      <dgm:t>
        <a:bodyPr/>
        <a:lstStyle/>
        <a:p>
          <a:r>
            <a:rPr lang="en-GB"/>
            <a:t>Issue</a:t>
          </a:r>
        </a:p>
      </dgm:t>
    </dgm:pt>
    <dgm:pt modelId="{4BB3E9D2-EC05-468A-AB10-11AA244B59B5}" type="parTrans" cxnId="{A2D13FB0-E469-4CED-91D3-DC77F73CB310}">
      <dgm:prSet/>
      <dgm:spPr/>
      <dgm:t>
        <a:bodyPr/>
        <a:lstStyle/>
        <a:p>
          <a:endParaRPr lang="en-GB"/>
        </a:p>
      </dgm:t>
    </dgm:pt>
    <dgm:pt modelId="{F8626E46-8CF6-4BF5-97DA-DC4CD24BF2F9}" type="sibTrans" cxnId="{A2D13FB0-E469-4CED-91D3-DC77F73CB310}">
      <dgm:prSet/>
      <dgm:spPr/>
      <dgm:t>
        <a:bodyPr/>
        <a:lstStyle/>
        <a:p>
          <a:endParaRPr lang="en-GB"/>
        </a:p>
      </dgm:t>
    </dgm:pt>
    <dgm:pt modelId="{265793C7-0FCF-496F-AC27-489F9F797D22}">
      <dgm:prSet/>
      <dgm:spPr/>
      <dgm:t>
        <a:bodyPr/>
        <a:lstStyle/>
        <a:p>
          <a:r>
            <a:rPr lang="en-GB"/>
            <a:t>Unable to apply for FUSA without Supply Licence, time lost</a:t>
          </a:r>
        </a:p>
      </dgm:t>
    </dgm:pt>
    <dgm:pt modelId="{D08684E2-B013-48EE-A62B-62A1B22BE025}" type="parTrans" cxnId="{01FA987B-072A-45AF-B79D-882BAD1D35D0}">
      <dgm:prSet/>
      <dgm:spPr/>
      <dgm:t>
        <a:bodyPr/>
        <a:lstStyle/>
        <a:p>
          <a:endParaRPr lang="en-GB"/>
        </a:p>
      </dgm:t>
    </dgm:pt>
    <dgm:pt modelId="{577514EB-8C1A-4A47-9680-F0166A1851FF}" type="sibTrans" cxnId="{01FA987B-072A-45AF-B79D-882BAD1D35D0}">
      <dgm:prSet/>
      <dgm:spPr/>
      <dgm:t>
        <a:bodyPr/>
        <a:lstStyle/>
        <a:p>
          <a:endParaRPr lang="en-GB"/>
        </a:p>
      </dgm:t>
    </dgm:pt>
    <dgm:pt modelId="{408C991E-C1F2-4C37-9A4A-4571CDB16C81}">
      <dgm:prSet/>
      <dgm:spPr/>
      <dgm:t>
        <a:bodyPr/>
        <a:lstStyle/>
        <a:p>
          <a:endParaRPr lang="en-GB"/>
        </a:p>
      </dgm:t>
    </dgm:pt>
    <dgm:pt modelId="{C62E0EDC-E8B6-4E4F-B779-61F4850EDC26}" type="parTrans" cxnId="{413DA0EE-29F2-4414-AAD0-5CB7865F2935}">
      <dgm:prSet/>
      <dgm:spPr/>
      <dgm:t>
        <a:bodyPr/>
        <a:lstStyle/>
        <a:p>
          <a:endParaRPr lang="en-GB"/>
        </a:p>
      </dgm:t>
    </dgm:pt>
    <dgm:pt modelId="{8913B705-D96B-4C51-B03E-F8C63404CC31}" type="sibTrans" cxnId="{413DA0EE-29F2-4414-AAD0-5CB7865F2935}">
      <dgm:prSet/>
      <dgm:spPr/>
      <dgm:t>
        <a:bodyPr/>
        <a:lstStyle/>
        <a:p>
          <a:endParaRPr lang="en-GB"/>
        </a:p>
      </dgm:t>
    </dgm:pt>
    <dgm:pt modelId="{0C200892-86EE-4C8B-AEEA-DFD1CE4183E1}">
      <dgm:prSet/>
      <dgm:spPr/>
      <dgm:t>
        <a:bodyPr/>
        <a:lstStyle/>
        <a:p>
          <a:endParaRPr lang="en-GB"/>
        </a:p>
      </dgm:t>
    </dgm:pt>
    <dgm:pt modelId="{E23F2944-60B5-40C9-A2FF-0F0F2882ACAB}" type="parTrans" cxnId="{12D15BD9-01C6-43C2-8D65-9F261921503F}">
      <dgm:prSet/>
      <dgm:spPr/>
      <dgm:t>
        <a:bodyPr/>
        <a:lstStyle/>
        <a:p>
          <a:endParaRPr lang="en-GB"/>
        </a:p>
      </dgm:t>
    </dgm:pt>
    <dgm:pt modelId="{94F8BDCC-808A-4FB5-BCB9-229CD640CB58}" type="sibTrans" cxnId="{12D15BD9-01C6-43C2-8D65-9F261921503F}">
      <dgm:prSet/>
      <dgm:spPr/>
      <dgm:t>
        <a:bodyPr/>
        <a:lstStyle/>
        <a:p>
          <a:endParaRPr lang="en-GB"/>
        </a:p>
      </dgm:t>
    </dgm:pt>
    <dgm:pt modelId="{A2440976-B62E-4D23-BADB-4B27562ACD65}" type="pres">
      <dgm:prSet presAssocID="{DD30C20D-9E4B-47F0-85B7-9DCA7E1F82D4}" presName="linear" presStyleCnt="0">
        <dgm:presLayoutVars>
          <dgm:dir/>
          <dgm:animLvl val="lvl"/>
          <dgm:resizeHandles val="exact"/>
        </dgm:presLayoutVars>
      </dgm:prSet>
      <dgm:spPr/>
    </dgm:pt>
    <dgm:pt modelId="{F4637FC5-F31F-4DF9-90B8-D6B128A5AD90}" type="pres">
      <dgm:prSet presAssocID="{CFA7DBB0-C062-4BE5-9CEF-CE1BC861F917}" presName="parentLin" presStyleCnt="0"/>
      <dgm:spPr/>
    </dgm:pt>
    <dgm:pt modelId="{C306AADD-B18B-4A21-9CA8-EFB36274C7D3}" type="pres">
      <dgm:prSet presAssocID="{CFA7DBB0-C062-4BE5-9CEF-CE1BC861F917}" presName="parentLeftMargin" presStyleLbl="node1" presStyleIdx="0" presStyleCnt="2"/>
      <dgm:spPr/>
    </dgm:pt>
    <dgm:pt modelId="{56CF81E5-4624-4A8E-8B22-62353EE247C4}" type="pres">
      <dgm:prSet presAssocID="{CFA7DBB0-C062-4BE5-9CEF-CE1BC861F917}" presName="parentText" presStyleLbl="node1" presStyleIdx="0" presStyleCnt="2">
        <dgm:presLayoutVars>
          <dgm:chMax val="0"/>
          <dgm:bulletEnabled val="1"/>
        </dgm:presLayoutVars>
      </dgm:prSet>
      <dgm:spPr/>
    </dgm:pt>
    <dgm:pt modelId="{08077C4B-6750-48EE-9944-5673F95B9A64}" type="pres">
      <dgm:prSet presAssocID="{CFA7DBB0-C062-4BE5-9CEF-CE1BC861F917}" presName="negativeSpace" presStyleCnt="0"/>
      <dgm:spPr/>
    </dgm:pt>
    <dgm:pt modelId="{CB03FDFB-DF11-4E25-92A5-CC1199CE97D4}" type="pres">
      <dgm:prSet presAssocID="{CFA7DBB0-C062-4BE5-9CEF-CE1BC861F917}" presName="childText" presStyleLbl="conFgAcc1" presStyleIdx="0" presStyleCnt="2">
        <dgm:presLayoutVars>
          <dgm:bulletEnabled val="1"/>
        </dgm:presLayoutVars>
      </dgm:prSet>
      <dgm:spPr/>
    </dgm:pt>
    <dgm:pt modelId="{0C694882-CEBC-480E-9902-CEE9E60D057B}" type="pres">
      <dgm:prSet presAssocID="{6C11DD70-B063-4054-87F9-35EBA67A6DE2}" presName="spaceBetweenRectangles" presStyleCnt="0"/>
      <dgm:spPr/>
    </dgm:pt>
    <dgm:pt modelId="{363EBC0A-2773-4CB6-9DDF-AA1BA41DB878}" type="pres">
      <dgm:prSet presAssocID="{CBC08DE7-1D86-4752-A59A-719C5B5F0EAF}" presName="parentLin" presStyleCnt="0"/>
      <dgm:spPr/>
    </dgm:pt>
    <dgm:pt modelId="{2122087B-7ED7-493A-8549-90BE416CF0C4}" type="pres">
      <dgm:prSet presAssocID="{CBC08DE7-1D86-4752-A59A-719C5B5F0EAF}" presName="parentLeftMargin" presStyleLbl="node1" presStyleIdx="0" presStyleCnt="2"/>
      <dgm:spPr/>
    </dgm:pt>
    <dgm:pt modelId="{E9296C4D-D952-4053-9A4E-0B019CEE841A}" type="pres">
      <dgm:prSet presAssocID="{CBC08DE7-1D86-4752-A59A-719C5B5F0EAF}" presName="parentText" presStyleLbl="node1" presStyleIdx="1" presStyleCnt="2">
        <dgm:presLayoutVars>
          <dgm:chMax val="0"/>
          <dgm:bulletEnabled val="1"/>
        </dgm:presLayoutVars>
      </dgm:prSet>
      <dgm:spPr/>
    </dgm:pt>
    <dgm:pt modelId="{78FC235C-EA6B-455F-929F-626240464857}" type="pres">
      <dgm:prSet presAssocID="{CBC08DE7-1D86-4752-A59A-719C5B5F0EAF}" presName="negativeSpace" presStyleCnt="0"/>
      <dgm:spPr/>
    </dgm:pt>
    <dgm:pt modelId="{D91E5BBA-5A8B-4CD2-8ECC-B90C923F8FAE}" type="pres">
      <dgm:prSet presAssocID="{CBC08DE7-1D86-4752-A59A-719C5B5F0EAF}" presName="childText" presStyleLbl="conFgAcc1" presStyleIdx="1" presStyleCnt="2">
        <dgm:presLayoutVars>
          <dgm:bulletEnabled val="1"/>
        </dgm:presLayoutVars>
      </dgm:prSet>
      <dgm:spPr/>
    </dgm:pt>
  </dgm:ptLst>
  <dgm:cxnLst>
    <dgm:cxn modelId="{4195D40C-7835-4A59-9C14-7652EFA8EB0F}" type="presOf" srcId="{0C200892-86EE-4C8B-AEEA-DFD1CE4183E1}" destId="{D91E5BBA-5A8B-4CD2-8ECC-B90C923F8FAE}" srcOrd="0" destOrd="1" presId="urn:microsoft.com/office/officeart/2005/8/layout/list1"/>
    <dgm:cxn modelId="{E6F96110-1C34-4DC6-90C0-00D598E41DA6}" srcId="{CFA7DBB0-C062-4BE5-9CEF-CE1BC861F917}" destId="{F0EE6EE1-49DE-4C42-AE52-EE96D9DEB192}" srcOrd="0" destOrd="0" parTransId="{44F089A3-60C8-48CC-9ACB-CFF14E4245FC}" sibTransId="{183F50F4-605B-42DE-86B4-6EAA166629D5}"/>
    <dgm:cxn modelId="{CA94DF12-64DC-4604-8D10-1BA2322FBF2F}" type="presOf" srcId="{CBC08DE7-1D86-4752-A59A-719C5B5F0EAF}" destId="{2122087B-7ED7-493A-8549-90BE416CF0C4}" srcOrd="0" destOrd="0" presId="urn:microsoft.com/office/officeart/2005/8/layout/list1"/>
    <dgm:cxn modelId="{2C1B4E4D-31FD-47D6-B61A-5BA2C10C6250}" type="presOf" srcId="{F0EE6EE1-49DE-4C42-AE52-EE96D9DEB192}" destId="{CB03FDFB-DF11-4E25-92A5-CC1199CE97D4}" srcOrd="0" destOrd="0" presId="urn:microsoft.com/office/officeart/2005/8/layout/list1"/>
    <dgm:cxn modelId="{B9BD4859-1424-446E-86AE-C4F9464760FB}" type="presOf" srcId="{408C991E-C1F2-4C37-9A4A-4571CDB16C81}" destId="{CB03FDFB-DF11-4E25-92A5-CC1199CE97D4}" srcOrd="0" destOrd="1" presId="urn:microsoft.com/office/officeart/2005/8/layout/list1"/>
    <dgm:cxn modelId="{01FA987B-072A-45AF-B79D-882BAD1D35D0}" srcId="{CBC08DE7-1D86-4752-A59A-719C5B5F0EAF}" destId="{265793C7-0FCF-496F-AC27-489F9F797D22}" srcOrd="0" destOrd="0" parTransId="{D08684E2-B013-48EE-A62B-62A1B22BE025}" sibTransId="{577514EB-8C1A-4A47-9680-F0166A1851FF}"/>
    <dgm:cxn modelId="{C9DB8F86-BA44-4234-A86A-3EC0F0E5759B}" type="presOf" srcId="{265793C7-0FCF-496F-AC27-489F9F797D22}" destId="{D91E5BBA-5A8B-4CD2-8ECC-B90C923F8FAE}" srcOrd="0" destOrd="0" presId="urn:microsoft.com/office/officeart/2005/8/layout/list1"/>
    <dgm:cxn modelId="{A2D13FB0-E469-4CED-91D3-DC77F73CB310}" srcId="{DD30C20D-9E4B-47F0-85B7-9DCA7E1F82D4}" destId="{CBC08DE7-1D86-4752-A59A-719C5B5F0EAF}" srcOrd="1" destOrd="0" parTransId="{4BB3E9D2-EC05-468A-AB10-11AA244B59B5}" sibTransId="{F8626E46-8CF6-4BF5-97DA-DC4CD24BF2F9}"/>
    <dgm:cxn modelId="{E3881BBA-A40A-45D4-B523-29299A834A27}" type="presOf" srcId="{CBC08DE7-1D86-4752-A59A-719C5B5F0EAF}" destId="{E9296C4D-D952-4053-9A4E-0B019CEE841A}" srcOrd="1" destOrd="0" presId="urn:microsoft.com/office/officeart/2005/8/layout/list1"/>
    <dgm:cxn modelId="{70D920C7-EBB1-4ED2-A390-FC0363308981}" type="presOf" srcId="{CFA7DBB0-C062-4BE5-9CEF-CE1BC861F917}" destId="{56CF81E5-4624-4A8E-8B22-62353EE247C4}" srcOrd="1" destOrd="0" presId="urn:microsoft.com/office/officeart/2005/8/layout/list1"/>
    <dgm:cxn modelId="{12D15BD9-01C6-43C2-8D65-9F261921503F}" srcId="{CBC08DE7-1D86-4752-A59A-719C5B5F0EAF}" destId="{0C200892-86EE-4C8B-AEEA-DFD1CE4183E1}" srcOrd="1" destOrd="0" parTransId="{E23F2944-60B5-40C9-A2FF-0F0F2882ACAB}" sibTransId="{94F8BDCC-808A-4FB5-BCB9-229CD640CB58}"/>
    <dgm:cxn modelId="{C1CB84E8-336C-421A-A910-683A1DB7F9C7}" type="presOf" srcId="{DD30C20D-9E4B-47F0-85B7-9DCA7E1F82D4}" destId="{A2440976-B62E-4D23-BADB-4B27562ACD65}" srcOrd="0" destOrd="0" presId="urn:microsoft.com/office/officeart/2005/8/layout/list1"/>
    <dgm:cxn modelId="{14718CE9-949C-41C1-8AFD-A1FD3D5F8211}" srcId="{DD30C20D-9E4B-47F0-85B7-9DCA7E1F82D4}" destId="{CFA7DBB0-C062-4BE5-9CEF-CE1BC861F917}" srcOrd="0" destOrd="0" parTransId="{1FA40B7C-CEDF-40A4-ACC6-D879B2915648}" sibTransId="{6C11DD70-B063-4054-87F9-35EBA67A6DE2}"/>
    <dgm:cxn modelId="{C8FFD7EC-4030-444A-8372-35238C98AE5F}" type="presOf" srcId="{CFA7DBB0-C062-4BE5-9CEF-CE1BC861F917}" destId="{C306AADD-B18B-4A21-9CA8-EFB36274C7D3}" srcOrd="0" destOrd="0" presId="urn:microsoft.com/office/officeart/2005/8/layout/list1"/>
    <dgm:cxn modelId="{413DA0EE-29F2-4414-AAD0-5CB7865F2935}" srcId="{CFA7DBB0-C062-4BE5-9CEF-CE1BC861F917}" destId="{408C991E-C1F2-4C37-9A4A-4571CDB16C81}" srcOrd="1" destOrd="0" parTransId="{C62E0EDC-E8B6-4E4F-B779-61F4850EDC26}" sibTransId="{8913B705-D96B-4C51-B03E-F8C63404CC31}"/>
    <dgm:cxn modelId="{3F732658-3633-484C-8756-2EF09B2060E0}" type="presParOf" srcId="{A2440976-B62E-4D23-BADB-4B27562ACD65}" destId="{F4637FC5-F31F-4DF9-90B8-D6B128A5AD90}" srcOrd="0" destOrd="0" presId="urn:microsoft.com/office/officeart/2005/8/layout/list1"/>
    <dgm:cxn modelId="{FB8F050A-F2B6-4FFA-B2BB-64F0B7046675}" type="presParOf" srcId="{F4637FC5-F31F-4DF9-90B8-D6B128A5AD90}" destId="{C306AADD-B18B-4A21-9CA8-EFB36274C7D3}" srcOrd="0" destOrd="0" presId="urn:microsoft.com/office/officeart/2005/8/layout/list1"/>
    <dgm:cxn modelId="{E3F0FAB0-53CC-4D66-849C-2E0C062E4053}" type="presParOf" srcId="{F4637FC5-F31F-4DF9-90B8-D6B128A5AD90}" destId="{56CF81E5-4624-4A8E-8B22-62353EE247C4}" srcOrd="1" destOrd="0" presId="urn:microsoft.com/office/officeart/2005/8/layout/list1"/>
    <dgm:cxn modelId="{43C049D9-FABF-448C-8A3B-CC21FFFDEB94}" type="presParOf" srcId="{A2440976-B62E-4D23-BADB-4B27562ACD65}" destId="{08077C4B-6750-48EE-9944-5673F95B9A64}" srcOrd="1" destOrd="0" presId="urn:microsoft.com/office/officeart/2005/8/layout/list1"/>
    <dgm:cxn modelId="{51C78EC4-23F4-49B5-9991-A79BE4D451C0}" type="presParOf" srcId="{A2440976-B62E-4D23-BADB-4B27562ACD65}" destId="{CB03FDFB-DF11-4E25-92A5-CC1199CE97D4}" srcOrd="2" destOrd="0" presId="urn:microsoft.com/office/officeart/2005/8/layout/list1"/>
    <dgm:cxn modelId="{E9DE24F2-E1D5-453E-BE99-AA69CC9A98B9}" type="presParOf" srcId="{A2440976-B62E-4D23-BADB-4B27562ACD65}" destId="{0C694882-CEBC-480E-9902-CEE9E60D057B}" srcOrd="3" destOrd="0" presId="urn:microsoft.com/office/officeart/2005/8/layout/list1"/>
    <dgm:cxn modelId="{DB67329A-BC3D-40EF-88F5-399982B727F9}" type="presParOf" srcId="{A2440976-B62E-4D23-BADB-4B27562ACD65}" destId="{363EBC0A-2773-4CB6-9DDF-AA1BA41DB878}" srcOrd="4" destOrd="0" presId="urn:microsoft.com/office/officeart/2005/8/layout/list1"/>
    <dgm:cxn modelId="{8445321D-02CE-4964-A246-3F1DAE4431E0}" type="presParOf" srcId="{363EBC0A-2773-4CB6-9DDF-AA1BA41DB878}" destId="{2122087B-7ED7-493A-8549-90BE416CF0C4}" srcOrd="0" destOrd="0" presId="urn:microsoft.com/office/officeart/2005/8/layout/list1"/>
    <dgm:cxn modelId="{4A7CCD96-ECFF-478C-8BF4-3A8AAAB3E528}" type="presParOf" srcId="{363EBC0A-2773-4CB6-9DDF-AA1BA41DB878}" destId="{E9296C4D-D952-4053-9A4E-0B019CEE841A}" srcOrd="1" destOrd="0" presId="urn:microsoft.com/office/officeart/2005/8/layout/list1"/>
    <dgm:cxn modelId="{89C14BC1-996C-471A-B397-4427856D41E2}" type="presParOf" srcId="{A2440976-B62E-4D23-BADB-4B27562ACD65}" destId="{78FC235C-EA6B-455F-929F-626240464857}" srcOrd="5" destOrd="0" presId="urn:microsoft.com/office/officeart/2005/8/layout/list1"/>
    <dgm:cxn modelId="{0F17DD3D-DCE7-4FD4-A881-224EC4FA480C}" type="presParOf" srcId="{A2440976-B62E-4D23-BADB-4B27562ACD65}" destId="{D91E5BBA-5A8B-4CD2-8ECC-B90C923F8FAE}"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94A3E3-CA17-4310-AC19-C693C4695C3D}"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7114D499-C40E-40E1-BFBA-C872CC10FE54}">
      <dgm:prSet phldrT="[Text]"/>
      <dgm:spPr/>
      <dgm:t>
        <a:bodyPr/>
        <a:lstStyle/>
        <a:p>
          <a:pPr>
            <a:buClrTx/>
            <a:buSzTx/>
            <a:buFontTx/>
            <a:buNone/>
          </a:pPr>
          <a:r>
            <a:rPr kumimoji="0" lang="en-GB" b="0" i="0" u="none" strike="noStrike" cap="none" spc="0" normalizeH="0" baseline="0" noProof="0">
              <a:ln>
                <a:noFill/>
              </a:ln>
              <a:solidFill>
                <a:prstClr val="white"/>
              </a:solidFill>
              <a:effectLst/>
              <a:uLnTx/>
              <a:uFillTx/>
              <a:latin typeface="Calibri" panose="020F0502020204030204"/>
              <a:ea typeface="+mn-ea"/>
              <a:cs typeface="+mn-cs"/>
            </a:rPr>
            <a:t>Does the Proposed Solution meet the business requirements?</a:t>
          </a:r>
          <a:endParaRPr lang="en-GB"/>
        </a:p>
      </dgm:t>
    </dgm:pt>
    <dgm:pt modelId="{92B91F21-4CE5-490D-9D41-1D3D596C25C7}" type="parTrans" cxnId="{F1D58ECD-F344-4227-8962-C8C041CE3338}">
      <dgm:prSet/>
      <dgm:spPr/>
      <dgm:t>
        <a:bodyPr/>
        <a:lstStyle/>
        <a:p>
          <a:endParaRPr lang="en-GB"/>
        </a:p>
      </dgm:t>
    </dgm:pt>
    <dgm:pt modelId="{C510E8C0-D1B8-497E-83D8-92818372D200}" type="sibTrans" cxnId="{F1D58ECD-F344-4227-8962-C8C041CE3338}">
      <dgm:prSet/>
      <dgm:spPr/>
      <dgm:t>
        <a:bodyPr/>
        <a:lstStyle/>
        <a:p>
          <a:endParaRPr lang="en-GB"/>
        </a:p>
      </dgm:t>
    </dgm:pt>
    <dgm:pt modelId="{A0DBBBA7-548E-49C9-88AC-034F7827623D}">
      <dgm:prSet phldrT="[Text]"/>
      <dgm:spPr/>
      <dgm:t>
        <a:bodyPr/>
        <a:lstStyle/>
        <a:p>
          <a:pPr>
            <a:buClrTx/>
            <a:buSzTx/>
            <a:buFontTx/>
            <a:buNone/>
          </a:pPr>
          <a:r>
            <a:rPr kumimoji="0" lang="en-GB" b="0" i="0" u="none" strike="noStrike" cap="none" spc="0" normalizeH="0" baseline="0" noProof="0">
              <a:ln>
                <a:noFill/>
              </a:ln>
              <a:solidFill>
                <a:prstClr val="white"/>
              </a:solidFill>
              <a:effectLst/>
              <a:uLnTx/>
              <a:uFillTx/>
              <a:latin typeface="Calibri" panose="020F0502020204030204"/>
              <a:ea typeface="+mn-ea"/>
              <a:cs typeface="+mn-cs"/>
            </a:rPr>
            <a:t>Is this modification ready to be issued for a Preliminary Assessment?</a:t>
          </a:r>
          <a:endParaRPr lang="en-GB"/>
        </a:p>
      </dgm:t>
    </dgm:pt>
    <dgm:pt modelId="{5BFA3B63-5640-421E-A70C-2F21C952A679}" type="parTrans" cxnId="{09ADCDFF-529C-4670-B4F5-C0D8E73B0A6F}">
      <dgm:prSet/>
      <dgm:spPr/>
      <dgm:t>
        <a:bodyPr/>
        <a:lstStyle/>
        <a:p>
          <a:endParaRPr lang="en-GB"/>
        </a:p>
      </dgm:t>
    </dgm:pt>
    <dgm:pt modelId="{B884A805-3768-4C46-B285-C3BFE993717B}" type="sibTrans" cxnId="{09ADCDFF-529C-4670-B4F5-C0D8E73B0A6F}">
      <dgm:prSet/>
      <dgm:spPr/>
      <dgm:t>
        <a:bodyPr/>
        <a:lstStyle/>
        <a:p>
          <a:endParaRPr lang="en-GB"/>
        </a:p>
      </dgm:t>
    </dgm:pt>
    <dgm:pt modelId="{190F2BBC-2EB8-49A9-ADDF-2431305B2776}">
      <dgm:prSet phldrT="[Text]"/>
      <dgm:spPr/>
      <dgm:t>
        <a:bodyPr/>
        <a:lstStyle/>
        <a:p>
          <a:r>
            <a:rPr lang="en-GB"/>
            <a:t>Can we be at risk of favouring one User Role over another if our ultimate priority is the end consumer?</a:t>
          </a:r>
        </a:p>
      </dgm:t>
    </dgm:pt>
    <dgm:pt modelId="{B876B6C3-2A99-4C19-9ED9-70ED01C3DFC7}" type="parTrans" cxnId="{533E8909-08C2-486A-9707-10D11061C824}">
      <dgm:prSet/>
      <dgm:spPr/>
      <dgm:t>
        <a:bodyPr/>
        <a:lstStyle/>
        <a:p>
          <a:endParaRPr lang="en-GB"/>
        </a:p>
      </dgm:t>
    </dgm:pt>
    <dgm:pt modelId="{5DE43F6C-5F14-4F4F-8F54-BA859E68FC8A}" type="sibTrans" cxnId="{533E8909-08C2-486A-9707-10D11061C824}">
      <dgm:prSet/>
      <dgm:spPr/>
      <dgm:t>
        <a:bodyPr/>
        <a:lstStyle/>
        <a:p>
          <a:endParaRPr lang="en-GB"/>
        </a:p>
      </dgm:t>
    </dgm:pt>
    <dgm:pt modelId="{D33EA0B1-F65F-4B39-A41A-D7D22767F410}" type="pres">
      <dgm:prSet presAssocID="{7994A3E3-CA17-4310-AC19-C693C4695C3D}" presName="Name0" presStyleCnt="0">
        <dgm:presLayoutVars>
          <dgm:chMax val="7"/>
          <dgm:chPref val="7"/>
          <dgm:dir/>
        </dgm:presLayoutVars>
      </dgm:prSet>
      <dgm:spPr/>
    </dgm:pt>
    <dgm:pt modelId="{DC969933-7760-45EB-89BD-65A1240FC0FF}" type="pres">
      <dgm:prSet presAssocID="{7994A3E3-CA17-4310-AC19-C693C4695C3D}" presName="Name1" presStyleCnt="0"/>
      <dgm:spPr/>
    </dgm:pt>
    <dgm:pt modelId="{42165FEB-A1FE-4DC8-9AD5-FBA10D090B7F}" type="pres">
      <dgm:prSet presAssocID="{7994A3E3-CA17-4310-AC19-C693C4695C3D}" presName="cycle" presStyleCnt="0"/>
      <dgm:spPr/>
    </dgm:pt>
    <dgm:pt modelId="{6D611EAD-EA07-4A8D-BC38-EA1F86C5F40B}" type="pres">
      <dgm:prSet presAssocID="{7994A3E3-CA17-4310-AC19-C693C4695C3D}" presName="srcNode" presStyleLbl="node1" presStyleIdx="0" presStyleCnt="3"/>
      <dgm:spPr/>
    </dgm:pt>
    <dgm:pt modelId="{1C404980-5B67-4DCA-BECE-8604A59BD69F}" type="pres">
      <dgm:prSet presAssocID="{7994A3E3-CA17-4310-AC19-C693C4695C3D}" presName="conn" presStyleLbl="parChTrans1D2" presStyleIdx="0" presStyleCnt="1"/>
      <dgm:spPr/>
    </dgm:pt>
    <dgm:pt modelId="{0D0251D4-2F6A-4B7F-9E4C-77A09568A7BE}" type="pres">
      <dgm:prSet presAssocID="{7994A3E3-CA17-4310-AC19-C693C4695C3D}" presName="extraNode" presStyleLbl="node1" presStyleIdx="0" presStyleCnt="3"/>
      <dgm:spPr/>
    </dgm:pt>
    <dgm:pt modelId="{811DE391-61DC-4086-AEC9-9ADB98D3F9DD}" type="pres">
      <dgm:prSet presAssocID="{7994A3E3-CA17-4310-AC19-C693C4695C3D}" presName="dstNode" presStyleLbl="node1" presStyleIdx="0" presStyleCnt="3"/>
      <dgm:spPr/>
    </dgm:pt>
    <dgm:pt modelId="{121C95BF-974C-4258-A06E-C6F9B4606396}" type="pres">
      <dgm:prSet presAssocID="{190F2BBC-2EB8-49A9-ADDF-2431305B2776}" presName="text_1" presStyleLbl="node1" presStyleIdx="0" presStyleCnt="3">
        <dgm:presLayoutVars>
          <dgm:bulletEnabled val="1"/>
        </dgm:presLayoutVars>
      </dgm:prSet>
      <dgm:spPr/>
    </dgm:pt>
    <dgm:pt modelId="{664D2999-848E-4FE1-A56D-A859127A0E0E}" type="pres">
      <dgm:prSet presAssocID="{190F2BBC-2EB8-49A9-ADDF-2431305B2776}" presName="accent_1" presStyleCnt="0"/>
      <dgm:spPr/>
    </dgm:pt>
    <dgm:pt modelId="{8BAD0E9F-247F-4019-BA33-D4BFAE3F020E}" type="pres">
      <dgm:prSet presAssocID="{190F2BBC-2EB8-49A9-ADDF-2431305B2776}" presName="accentRepeatNode" presStyleLbl="solidFgAcc1" presStyleIdx="0" presStyleCnt="3"/>
      <dgm:spPr/>
    </dgm:pt>
    <dgm:pt modelId="{35EC9047-E028-47BB-A150-78D86A926148}" type="pres">
      <dgm:prSet presAssocID="{7114D499-C40E-40E1-BFBA-C872CC10FE54}" presName="text_2" presStyleLbl="node1" presStyleIdx="1" presStyleCnt="3">
        <dgm:presLayoutVars>
          <dgm:bulletEnabled val="1"/>
        </dgm:presLayoutVars>
      </dgm:prSet>
      <dgm:spPr/>
    </dgm:pt>
    <dgm:pt modelId="{E27BCC90-51E0-4150-9CC8-3C2E4C29D023}" type="pres">
      <dgm:prSet presAssocID="{7114D499-C40E-40E1-BFBA-C872CC10FE54}" presName="accent_2" presStyleCnt="0"/>
      <dgm:spPr/>
    </dgm:pt>
    <dgm:pt modelId="{58070DF6-39EE-4644-A194-9BC984AEE261}" type="pres">
      <dgm:prSet presAssocID="{7114D499-C40E-40E1-BFBA-C872CC10FE54}" presName="accentRepeatNode" presStyleLbl="solidFgAcc1" presStyleIdx="1" presStyleCnt="3"/>
      <dgm:spPr/>
    </dgm:pt>
    <dgm:pt modelId="{AAA84E2B-B65B-49F1-A9DB-AFD0F5410583}" type="pres">
      <dgm:prSet presAssocID="{A0DBBBA7-548E-49C9-88AC-034F7827623D}" presName="text_3" presStyleLbl="node1" presStyleIdx="2" presStyleCnt="3">
        <dgm:presLayoutVars>
          <dgm:bulletEnabled val="1"/>
        </dgm:presLayoutVars>
      </dgm:prSet>
      <dgm:spPr/>
    </dgm:pt>
    <dgm:pt modelId="{72C6AAB6-2720-46B6-99BA-634686F9CEE3}" type="pres">
      <dgm:prSet presAssocID="{A0DBBBA7-548E-49C9-88AC-034F7827623D}" presName="accent_3" presStyleCnt="0"/>
      <dgm:spPr/>
    </dgm:pt>
    <dgm:pt modelId="{5EAEF2A0-C020-4B6A-8FC4-9673DD7A4FFC}" type="pres">
      <dgm:prSet presAssocID="{A0DBBBA7-548E-49C9-88AC-034F7827623D}" presName="accentRepeatNode" presStyleLbl="solidFgAcc1" presStyleIdx="2" presStyleCnt="3"/>
      <dgm:spPr/>
    </dgm:pt>
  </dgm:ptLst>
  <dgm:cxnLst>
    <dgm:cxn modelId="{533E8909-08C2-486A-9707-10D11061C824}" srcId="{7994A3E3-CA17-4310-AC19-C693C4695C3D}" destId="{190F2BBC-2EB8-49A9-ADDF-2431305B2776}" srcOrd="0" destOrd="0" parTransId="{B876B6C3-2A99-4C19-9ED9-70ED01C3DFC7}" sibTransId="{5DE43F6C-5F14-4F4F-8F54-BA859E68FC8A}"/>
    <dgm:cxn modelId="{D0A95912-D36A-42F8-87F7-3A0E34EDAE07}" type="presOf" srcId="{7994A3E3-CA17-4310-AC19-C693C4695C3D}" destId="{D33EA0B1-F65F-4B39-A41A-D7D22767F410}" srcOrd="0" destOrd="0" presId="urn:microsoft.com/office/officeart/2008/layout/VerticalCurvedList"/>
    <dgm:cxn modelId="{347AB13B-A415-4D8F-BC17-0967504EC8EB}" type="presOf" srcId="{7114D499-C40E-40E1-BFBA-C872CC10FE54}" destId="{35EC9047-E028-47BB-A150-78D86A926148}" srcOrd="0" destOrd="0" presId="urn:microsoft.com/office/officeart/2008/layout/VerticalCurvedList"/>
    <dgm:cxn modelId="{AF9CD56E-9A01-4C0B-8393-BE893A5DF59E}" type="presOf" srcId="{A0DBBBA7-548E-49C9-88AC-034F7827623D}" destId="{AAA84E2B-B65B-49F1-A9DB-AFD0F5410583}" srcOrd="0" destOrd="0" presId="urn:microsoft.com/office/officeart/2008/layout/VerticalCurvedList"/>
    <dgm:cxn modelId="{B837FE82-8FC5-4760-92DF-4F54208A7E83}" type="presOf" srcId="{5DE43F6C-5F14-4F4F-8F54-BA859E68FC8A}" destId="{1C404980-5B67-4DCA-BECE-8604A59BD69F}" srcOrd="0" destOrd="0" presId="urn:microsoft.com/office/officeart/2008/layout/VerticalCurvedList"/>
    <dgm:cxn modelId="{F1D58ECD-F344-4227-8962-C8C041CE3338}" srcId="{7994A3E3-CA17-4310-AC19-C693C4695C3D}" destId="{7114D499-C40E-40E1-BFBA-C872CC10FE54}" srcOrd="1" destOrd="0" parTransId="{92B91F21-4CE5-490D-9D41-1D3D596C25C7}" sibTransId="{C510E8C0-D1B8-497E-83D8-92818372D200}"/>
    <dgm:cxn modelId="{6067CBF8-53EF-40A0-B7C7-54649BF16FA9}" type="presOf" srcId="{190F2BBC-2EB8-49A9-ADDF-2431305B2776}" destId="{121C95BF-974C-4258-A06E-C6F9B4606396}" srcOrd="0" destOrd="0" presId="urn:microsoft.com/office/officeart/2008/layout/VerticalCurvedList"/>
    <dgm:cxn modelId="{09ADCDFF-529C-4670-B4F5-C0D8E73B0A6F}" srcId="{7994A3E3-CA17-4310-AC19-C693C4695C3D}" destId="{A0DBBBA7-548E-49C9-88AC-034F7827623D}" srcOrd="2" destOrd="0" parTransId="{5BFA3B63-5640-421E-A70C-2F21C952A679}" sibTransId="{B884A805-3768-4C46-B285-C3BFE993717B}"/>
    <dgm:cxn modelId="{0EFE12C5-F014-4BCC-B62D-3ADBD2C7D5B9}" type="presParOf" srcId="{D33EA0B1-F65F-4B39-A41A-D7D22767F410}" destId="{DC969933-7760-45EB-89BD-65A1240FC0FF}" srcOrd="0" destOrd="0" presId="urn:microsoft.com/office/officeart/2008/layout/VerticalCurvedList"/>
    <dgm:cxn modelId="{341F9491-700F-40A2-B338-062BADDED8CB}" type="presParOf" srcId="{DC969933-7760-45EB-89BD-65A1240FC0FF}" destId="{42165FEB-A1FE-4DC8-9AD5-FBA10D090B7F}" srcOrd="0" destOrd="0" presId="urn:microsoft.com/office/officeart/2008/layout/VerticalCurvedList"/>
    <dgm:cxn modelId="{771DAC6F-796C-4E35-B908-8402905E03AE}" type="presParOf" srcId="{42165FEB-A1FE-4DC8-9AD5-FBA10D090B7F}" destId="{6D611EAD-EA07-4A8D-BC38-EA1F86C5F40B}" srcOrd="0" destOrd="0" presId="urn:microsoft.com/office/officeart/2008/layout/VerticalCurvedList"/>
    <dgm:cxn modelId="{F19F9552-ACB6-4509-A6DF-65ADF514274A}" type="presParOf" srcId="{42165FEB-A1FE-4DC8-9AD5-FBA10D090B7F}" destId="{1C404980-5B67-4DCA-BECE-8604A59BD69F}" srcOrd="1" destOrd="0" presId="urn:microsoft.com/office/officeart/2008/layout/VerticalCurvedList"/>
    <dgm:cxn modelId="{40FB7008-8586-4299-9EA6-17115E0A00FF}" type="presParOf" srcId="{42165FEB-A1FE-4DC8-9AD5-FBA10D090B7F}" destId="{0D0251D4-2F6A-4B7F-9E4C-77A09568A7BE}" srcOrd="2" destOrd="0" presId="urn:microsoft.com/office/officeart/2008/layout/VerticalCurvedList"/>
    <dgm:cxn modelId="{9B9E7ED1-9467-452A-B632-9E8741DA28F0}" type="presParOf" srcId="{42165FEB-A1FE-4DC8-9AD5-FBA10D090B7F}" destId="{811DE391-61DC-4086-AEC9-9ADB98D3F9DD}" srcOrd="3" destOrd="0" presId="urn:microsoft.com/office/officeart/2008/layout/VerticalCurvedList"/>
    <dgm:cxn modelId="{43D3154C-5B20-4452-B324-396146E178A6}" type="presParOf" srcId="{DC969933-7760-45EB-89BD-65A1240FC0FF}" destId="{121C95BF-974C-4258-A06E-C6F9B4606396}" srcOrd="1" destOrd="0" presId="urn:microsoft.com/office/officeart/2008/layout/VerticalCurvedList"/>
    <dgm:cxn modelId="{7BDBA08F-D881-43FC-B2CE-21AAE36BB6DA}" type="presParOf" srcId="{DC969933-7760-45EB-89BD-65A1240FC0FF}" destId="{664D2999-848E-4FE1-A56D-A859127A0E0E}" srcOrd="2" destOrd="0" presId="urn:microsoft.com/office/officeart/2008/layout/VerticalCurvedList"/>
    <dgm:cxn modelId="{7834ED93-BF6C-4CE5-B5F3-79BCC7FF84B5}" type="presParOf" srcId="{664D2999-848E-4FE1-A56D-A859127A0E0E}" destId="{8BAD0E9F-247F-4019-BA33-D4BFAE3F020E}" srcOrd="0" destOrd="0" presId="urn:microsoft.com/office/officeart/2008/layout/VerticalCurvedList"/>
    <dgm:cxn modelId="{11C5FBB0-AD65-46D6-B55F-044E794E27BE}" type="presParOf" srcId="{DC969933-7760-45EB-89BD-65A1240FC0FF}" destId="{35EC9047-E028-47BB-A150-78D86A926148}" srcOrd="3" destOrd="0" presId="urn:microsoft.com/office/officeart/2008/layout/VerticalCurvedList"/>
    <dgm:cxn modelId="{91929240-F423-4A2B-9A78-3CE2D6754F4B}" type="presParOf" srcId="{DC969933-7760-45EB-89BD-65A1240FC0FF}" destId="{E27BCC90-51E0-4150-9CC8-3C2E4C29D023}" srcOrd="4" destOrd="0" presId="urn:microsoft.com/office/officeart/2008/layout/VerticalCurvedList"/>
    <dgm:cxn modelId="{14F4974D-684B-4607-833B-305B33D8FDE3}" type="presParOf" srcId="{E27BCC90-51E0-4150-9CC8-3C2E4C29D023}" destId="{58070DF6-39EE-4644-A194-9BC984AEE261}" srcOrd="0" destOrd="0" presId="urn:microsoft.com/office/officeart/2008/layout/VerticalCurvedList"/>
    <dgm:cxn modelId="{2102B6B0-0E39-4E14-AD4E-154D18E9EFCD}" type="presParOf" srcId="{DC969933-7760-45EB-89BD-65A1240FC0FF}" destId="{AAA84E2B-B65B-49F1-A9DB-AFD0F5410583}" srcOrd="5" destOrd="0" presId="urn:microsoft.com/office/officeart/2008/layout/VerticalCurvedList"/>
    <dgm:cxn modelId="{01997158-78CF-483B-B39B-124951DC37C4}" type="presParOf" srcId="{DC969933-7760-45EB-89BD-65A1240FC0FF}" destId="{72C6AAB6-2720-46B6-99BA-634686F9CEE3}" srcOrd="6" destOrd="0" presId="urn:microsoft.com/office/officeart/2008/layout/VerticalCurvedList"/>
    <dgm:cxn modelId="{6DCC8A4C-D909-4568-9C27-4AE4D29A8E24}" type="presParOf" srcId="{72C6AAB6-2720-46B6-99BA-634686F9CEE3}" destId="{5EAEF2A0-C020-4B6A-8FC4-9673DD7A4FF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F8A3CE5-2435-4372-991E-7C2651893C30}" type="doc">
      <dgm:prSet loTypeId="urn:microsoft.com/office/officeart/2005/8/layout/matrix1" loCatId="matrix" qsTypeId="urn:microsoft.com/office/officeart/2005/8/quickstyle/simple1" qsCatId="simple" csTypeId="urn:microsoft.com/office/officeart/2005/8/colors/accent6_3" csCatId="accent6" phldr="1"/>
      <dgm:spPr/>
      <dgm:t>
        <a:bodyPr/>
        <a:lstStyle/>
        <a:p>
          <a:endParaRPr lang="en-GB"/>
        </a:p>
      </dgm:t>
    </dgm:pt>
    <dgm:pt modelId="{4AD781F8-32FA-45FA-80AA-CFDDD69144F0}">
      <dgm:prSet phldrT="[Text]" custT="1"/>
      <dgm:spPr/>
      <dgm:t>
        <a:bodyPr/>
        <a:lstStyle/>
        <a:p>
          <a:r>
            <a:rPr lang="en-GB" sz="2000"/>
            <a:t>What is the issue?</a:t>
          </a:r>
        </a:p>
      </dgm:t>
    </dgm:pt>
    <dgm:pt modelId="{B8E5DCDB-9ED5-44A3-8B13-BE1A97730020}" type="parTrans" cxnId="{5B94009B-8547-4503-B897-4A611FA6F795}">
      <dgm:prSet/>
      <dgm:spPr/>
      <dgm:t>
        <a:bodyPr/>
        <a:lstStyle/>
        <a:p>
          <a:endParaRPr lang="en-GB"/>
        </a:p>
      </dgm:t>
    </dgm:pt>
    <dgm:pt modelId="{5D57B584-6F2F-4B5E-8BF0-476F35EE279B}" type="sibTrans" cxnId="{5B94009B-8547-4503-B897-4A611FA6F795}">
      <dgm:prSet/>
      <dgm:spPr/>
      <dgm:t>
        <a:bodyPr/>
        <a:lstStyle/>
        <a:p>
          <a:endParaRPr lang="en-GB"/>
        </a:p>
      </dgm:t>
    </dgm:pt>
    <dgm:pt modelId="{185AE204-4A93-4E1C-A241-25032E47E95C}">
      <dgm:prSet phldrT="[Text]" custT="1"/>
      <dgm:spPr/>
      <dgm:t>
        <a:bodyPr/>
        <a:lstStyle/>
        <a:p>
          <a:pPr algn="ctr"/>
          <a:endParaRPr lang="en-GB" sz="2000"/>
        </a:p>
        <a:p>
          <a:pPr algn="ctr"/>
          <a:r>
            <a:rPr lang="en-GB" sz="2000"/>
            <a:t>Increase in Smart Metering and home automation products</a:t>
          </a:r>
        </a:p>
      </dgm:t>
    </dgm:pt>
    <dgm:pt modelId="{FC8F8BFF-33C6-4979-8CFF-5F1368AFFE9A}" type="parTrans" cxnId="{27AA9B35-1819-482F-A1A0-58EC32B3006C}">
      <dgm:prSet/>
      <dgm:spPr/>
      <dgm:t>
        <a:bodyPr/>
        <a:lstStyle/>
        <a:p>
          <a:endParaRPr lang="en-GB"/>
        </a:p>
      </dgm:t>
    </dgm:pt>
    <dgm:pt modelId="{C0DF7B1F-0AE8-4168-A586-734724C51FDC}" type="sibTrans" cxnId="{27AA9B35-1819-482F-A1A0-58EC32B3006C}">
      <dgm:prSet/>
      <dgm:spPr/>
      <dgm:t>
        <a:bodyPr/>
        <a:lstStyle/>
        <a:p>
          <a:endParaRPr lang="en-GB"/>
        </a:p>
      </dgm:t>
    </dgm:pt>
    <dgm:pt modelId="{ABA8D410-2F4B-4B5C-9B69-471D7A2ECCAC}">
      <dgm:prSet phldrT="[Text]" custT="1"/>
      <dgm:spPr/>
      <dgm:t>
        <a:bodyPr/>
        <a:lstStyle/>
        <a:p>
          <a:endParaRPr lang="en-GB" sz="2000"/>
        </a:p>
        <a:p>
          <a:r>
            <a:rPr lang="en-GB" sz="2000"/>
            <a:t>Devices competing for access on the licence free Industrial, Scientific and Medical (ISM) bands</a:t>
          </a:r>
        </a:p>
      </dgm:t>
    </dgm:pt>
    <dgm:pt modelId="{E05F2D5F-2EE2-4F31-9B3F-C67CA809AE52}" type="parTrans" cxnId="{08FBE734-6826-4FB9-B08A-C874AE09CCC2}">
      <dgm:prSet/>
      <dgm:spPr/>
      <dgm:t>
        <a:bodyPr/>
        <a:lstStyle/>
        <a:p>
          <a:endParaRPr lang="en-GB"/>
        </a:p>
      </dgm:t>
    </dgm:pt>
    <dgm:pt modelId="{0A0F217A-3CD2-4967-848C-FCAF9A676738}" type="sibTrans" cxnId="{08FBE734-6826-4FB9-B08A-C874AE09CCC2}">
      <dgm:prSet/>
      <dgm:spPr/>
      <dgm:t>
        <a:bodyPr/>
        <a:lstStyle/>
        <a:p>
          <a:endParaRPr lang="en-GB"/>
        </a:p>
      </dgm:t>
    </dgm:pt>
    <dgm:pt modelId="{6B3755BE-F392-48F9-9D42-1FC3CF2B325F}">
      <dgm:prSet phldrT="[Text]" custT="1"/>
      <dgm:spPr/>
      <dgm:t>
        <a:bodyPr/>
        <a:lstStyle/>
        <a:p>
          <a:r>
            <a:rPr lang="en-GB" sz="2000"/>
            <a:t>ZigBee 2.4GHz Channel is selected at install and set for life</a:t>
          </a:r>
        </a:p>
        <a:p>
          <a:r>
            <a:rPr lang="en-GB" sz="2000"/>
            <a:t>  </a:t>
          </a:r>
        </a:p>
      </dgm:t>
    </dgm:pt>
    <dgm:pt modelId="{78125364-9EBA-4FEF-9EE7-77E6593751CD}" type="parTrans" cxnId="{B0774275-2189-46D2-A692-8219FFEF73C6}">
      <dgm:prSet/>
      <dgm:spPr/>
      <dgm:t>
        <a:bodyPr/>
        <a:lstStyle/>
        <a:p>
          <a:endParaRPr lang="en-GB"/>
        </a:p>
      </dgm:t>
    </dgm:pt>
    <dgm:pt modelId="{F05A2AAB-84FB-49D6-9B22-ACCAE51C18D6}" type="sibTrans" cxnId="{B0774275-2189-46D2-A692-8219FFEF73C6}">
      <dgm:prSet/>
      <dgm:spPr/>
      <dgm:t>
        <a:bodyPr/>
        <a:lstStyle/>
        <a:p>
          <a:endParaRPr lang="en-GB"/>
        </a:p>
      </dgm:t>
    </dgm:pt>
    <dgm:pt modelId="{D98D8D7B-938E-453B-885A-E7000ADDB4F7}">
      <dgm:prSet phldrT="[Text]" custT="1"/>
      <dgm:spPr/>
      <dgm:t>
        <a:bodyPr/>
        <a:lstStyle/>
        <a:p>
          <a:r>
            <a:rPr lang="en-GB" sz="2000"/>
            <a:t>Channel is changed via external intervention through site visit involving CH exchange</a:t>
          </a:r>
        </a:p>
        <a:p>
          <a:endParaRPr lang="en-GB" sz="2000"/>
        </a:p>
      </dgm:t>
    </dgm:pt>
    <dgm:pt modelId="{96581E0B-38C8-4698-B835-62A4FBC32B78}" type="parTrans" cxnId="{497D683B-7993-4B0E-B6AC-3233CDBBC85C}">
      <dgm:prSet/>
      <dgm:spPr/>
      <dgm:t>
        <a:bodyPr/>
        <a:lstStyle/>
        <a:p>
          <a:endParaRPr lang="en-GB"/>
        </a:p>
      </dgm:t>
    </dgm:pt>
    <dgm:pt modelId="{DC5B80EC-AAF0-4F56-A1A3-DE2D999F5C95}" type="sibTrans" cxnId="{497D683B-7993-4B0E-B6AC-3233CDBBC85C}">
      <dgm:prSet/>
      <dgm:spPr/>
      <dgm:t>
        <a:bodyPr/>
        <a:lstStyle/>
        <a:p>
          <a:endParaRPr lang="en-GB"/>
        </a:p>
      </dgm:t>
    </dgm:pt>
    <dgm:pt modelId="{5A5943FB-F7F0-4820-9E1D-495E3185D97A}" type="pres">
      <dgm:prSet presAssocID="{FF8A3CE5-2435-4372-991E-7C2651893C30}" presName="diagram" presStyleCnt="0">
        <dgm:presLayoutVars>
          <dgm:chMax val="1"/>
          <dgm:dir/>
          <dgm:animLvl val="ctr"/>
          <dgm:resizeHandles val="exact"/>
        </dgm:presLayoutVars>
      </dgm:prSet>
      <dgm:spPr/>
    </dgm:pt>
    <dgm:pt modelId="{13B8FBAB-636F-4CC4-B28B-6C6F4456357F}" type="pres">
      <dgm:prSet presAssocID="{FF8A3CE5-2435-4372-991E-7C2651893C30}" presName="matrix" presStyleCnt="0"/>
      <dgm:spPr/>
    </dgm:pt>
    <dgm:pt modelId="{20A29D77-2253-40C0-970B-D131E7A09FD9}" type="pres">
      <dgm:prSet presAssocID="{FF8A3CE5-2435-4372-991E-7C2651893C30}" presName="tile1" presStyleLbl="node1" presStyleIdx="0" presStyleCnt="4"/>
      <dgm:spPr/>
    </dgm:pt>
    <dgm:pt modelId="{6071853E-1691-457D-BDEC-9138D573FC2F}" type="pres">
      <dgm:prSet presAssocID="{FF8A3CE5-2435-4372-991E-7C2651893C30}" presName="tile1text" presStyleLbl="node1" presStyleIdx="0" presStyleCnt="4">
        <dgm:presLayoutVars>
          <dgm:chMax val="0"/>
          <dgm:chPref val="0"/>
          <dgm:bulletEnabled val="1"/>
        </dgm:presLayoutVars>
      </dgm:prSet>
      <dgm:spPr/>
    </dgm:pt>
    <dgm:pt modelId="{69869A3D-EE5C-47EC-A725-0FAD5F3E1FAE}" type="pres">
      <dgm:prSet presAssocID="{FF8A3CE5-2435-4372-991E-7C2651893C30}" presName="tile2" presStyleLbl="node1" presStyleIdx="1" presStyleCnt="4"/>
      <dgm:spPr/>
    </dgm:pt>
    <dgm:pt modelId="{063F6B4D-D480-4031-B3F8-3001101DBB0C}" type="pres">
      <dgm:prSet presAssocID="{FF8A3CE5-2435-4372-991E-7C2651893C30}" presName="tile2text" presStyleLbl="node1" presStyleIdx="1" presStyleCnt="4">
        <dgm:presLayoutVars>
          <dgm:chMax val="0"/>
          <dgm:chPref val="0"/>
          <dgm:bulletEnabled val="1"/>
        </dgm:presLayoutVars>
      </dgm:prSet>
      <dgm:spPr/>
    </dgm:pt>
    <dgm:pt modelId="{018F567C-78B2-4952-B672-636456757CD8}" type="pres">
      <dgm:prSet presAssocID="{FF8A3CE5-2435-4372-991E-7C2651893C30}" presName="tile3" presStyleLbl="node1" presStyleIdx="2" presStyleCnt="4"/>
      <dgm:spPr/>
    </dgm:pt>
    <dgm:pt modelId="{04B24254-13A9-43E0-B90F-4B2A11560429}" type="pres">
      <dgm:prSet presAssocID="{FF8A3CE5-2435-4372-991E-7C2651893C30}" presName="tile3text" presStyleLbl="node1" presStyleIdx="2" presStyleCnt="4">
        <dgm:presLayoutVars>
          <dgm:chMax val="0"/>
          <dgm:chPref val="0"/>
          <dgm:bulletEnabled val="1"/>
        </dgm:presLayoutVars>
      </dgm:prSet>
      <dgm:spPr/>
    </dgm:pt>
    <dgm:pt modelId="{23BC3B72-489F-4B0C-A762-AB9027CEA452}" type="pres">
      <dgm:prSet presAssocID="{FF8A3CE5-2435-4372-991E-7C2651893C30}" presName="tile4" presStyleLbl="node1" presStyleIdx="3" presStyleCnt="4"/>
      <dgm:spPr/>
    </dgm:pt>
    <dgm:pt modelId="{CD4FC1D8-F79A-426C-9E59-FF663A774F6F}" type="pres">
      <dgm:prSet presAssocID="{FF8A3CE5-2435-4372-991E-7C2651893C30}" presName="tile4text" presStyleLbl="node1" presStyleIdx="3" presStyleCnt="4">
        <dgm:presLayoutVars>
          <dgm:chMax val="0"/>
          <dgm:chPref val="0"/>
          <dgm:bulletEnabled val="1"/>
        </dgm:presLayoutVars>
      </dgm:prSet>
      <dgm:spPr/>
    </dgm:pt>
    <dgm:pt modelId="{A7E1CBC2-60A9-4E76-A524-31BA4623AD7A}" type="pres">
      <dgm:prSet presAssocID="{FF8A3CE5-2435-4372-991E-7C2651893C30}" presName="centerTile" presStyleLbl="fgShp" presStyleIdx="0" presStyleCnt="1">
        <dgm:presLayoutVars>
          <dgm:chMax val="0"/>
          <dgm:chPref val="0"/>
        </dgm:presLayoutVars>
      </dgm:prSet>
      <dgm:spPr/>
    </dgm:pt>
  </dgm:ptLst>
  <dgm:cxnLst>
    <dgm:cxn modelId="{CFF2E200-DADA-4997-A9B9-5B7B4B25B07A}" type="presOf" srcId="{6B3755BE-F392-48F9-9D42-1FC3CF2B325F}" destId="{04B24254-13A9-43E0-B90F-4B2A11560429}" srcOrd="1" destOrd="0" presId="urn:microsoft.com/office/officeart/2005/8/layout/matrix1"/>
    <dgm:cxn modelId="{28DF6106-3591-47EC-AD93-826DF2C14E5B}" type="presOf" srcId="{4AD781F8-32FA-45FA-80AA-CFDDD69144F0}" destId="{A7E1CBC2-60A9-4E76-A524-31BA4623AD7A}" srcOrd="0" destOrd="0" presId="urn:microsoft.com/office/officeart/2005/8/layout/matrix1"/>
    <dgm:cxn modelId="{D7E3AF12-2E96-48F6-BE1F-2322B436C7DA}" type="presOf" srcId="{ABA8D410-2F4B-4B5C-9B69-471D7A2ECCAC}" destId="{063F6B4D-D480-4031-B3F8-3001101DBB0C}" srcOrd="1" destOrd="0" presId="urn:microsoft.com/office/officeart/2005/8/layout/matrix1"/>
    <dgm:cxn modelId="{08FBE734-6826-4FB9-B08A-C874AE09CCC2}" srcId="{4AD781F8-32FA-45FA-80AA-CFDDD69144F0}" destId="{ABA8D410-2F4B-4B5C-9B69-471D7A2ECCAC}" srcOrd="1" destOrd="0" parTransId="{E05F2D5F-2EE2-4F31-9B3F-C67CA809AE52}" sibTransId="{0A0F217A-3CD2-4967-848C-FCAF9A676738}"/>
    <dgm:cxn modelId="{27AA9B35-1819-482F-A1A0-58EC32B3006C}" srcId="{4AD781F8-32FA-45FA-80AA-CFDDD69144F0}" destId="{185AE204-4A93-4E1C-A241-25032E47E95C}" srcOrd="0" destOrd="0" parTransId="{FC8F8BFF-33C6-4979-8CFF-5F1368AFFE9A}" sibTransId="{C0DF7B1F-0AE8-4168-A586-734724C51FDC}"/>
    <dgm:cxn modelId="{497D683B-7993-4B0E-B6AC-3233CDBBC85C}" srcId="{4AD781F8-32FA-45FA-80AA-CFDDD69144F0}" destId="{D98D8D7B-938E-453B-885A-E7000ADDB4F7}" srcOrd="3" destOrd="0" parTransId="{96581E0B-38C8-4698-B835-62A4FBC32B78}" sibTransId="{DC5B80EC-AAF0-4F56-A1A3-DE2D999F5C95}"/>
    <dgm:cxn modelId="{CBD12542-F6BD-4DEB-919F-566AC1F3EEA1}" type="presOf" srcId="{FF8A3CE5-2435-4372-991E-7C2651893C30}" destId="{5A5943FB-F7F0-4820-9E1D-495E3185D97A}" srcOrd="0" destOrd="0" presId="urn:microsoft.com/office/officeart/2005/8/layout/matrix1"/>
    <dgm:cxn modelId="{CBFED843-FE53-4FC3-AEA4-646A4E4ECE0C}" type="presOf" srcId="{185AE204-4A93-4E1C-A241-25032E47E95C}" destId="{20A29D77-2253-40C0-970B-D131E7A09FD9}" srcOrd="0" destOrd="0" presId="urn:microsoft.com/office/officeart/2005/8/layout/matrix1"/>
    <dgm:cxn modelId="{4B9A8974-3CF1-458A-8A90-EF1DC74777B2}" type="presOf" srcId="{ABA8D410-2F4B-4B5C-9B69-471D7A2ECCAC}" destId="{69869A3D-EE5C-47EC-A725-0FAD5F3E1FAE}" srcOrd="0" destOrd="0" presId="urn:microsoft.com/office/officeart/2005/8/layout/matrix1"/>
    <dgm:cxn modelId="{B0774275-2189-46D2-A692-8219FFEF73C6}" srcId="{4AD781F8-32FA-45FA-80AA-CFDDD69144F0}" destId="{6B3755BE-F392-48F9-9D42-1FC3CF2B325F}" srcOrd="2" destOrd="0" parTransId="{78125364-9EBA-4FEF-9EE7-77E6593751CD}" sibTransId="{F05A2AAB-84FB-49D6-9B22-ACCAE51C18D6}"/>
    <dgm:cxn modelId="{A22C257F-1B4F-4812-9425-06FB6623E630}" type="presOf" srcId="{6B3755BE-F392-48F9-9D42-1FC3CF2B325F}" destId="{018F567C-78B2-4952-B672-636456757CD8}" srcOrd="0" destOrd="0" presId="urn:microsoft.com/office/officeart/2005/8/layout/matrix1"/>
    <dgm:cxn modelId="{5B94009B-8547-4503-B897-4A611FA6F795}" srcId="{FF8A3CE5-2435-4372-991E-7C2651893C30}" destId="{4AD781F8-32FA-45FA-80AA-CFDDD69144F0}" srcOrd="0" destOrd="0" parTransId="{B8E5DCDB-9ED5-44A3-8B13-BE1A97730020}" sibTransId="{5D57B584-6F2F-4B5E-8BF0-476F35EE279B}"/>
    <dgm:cxn modelId="{B1E88C9B-E75F-4672-955B-B0339CFD9471}" type="presOf" srcId="{D98D8D7B-938E-453B-885A-E7000ADDB4F7}" destId="{CD4FC1D8-F79A-426C-9E59-FF663A774F6F}" srcOrd="1" destOrd="0" presId="urn:microsoft.com/office/officeart/2005/8/layout/matrix1"/>
    <dgm:cxn modelId="{22E48AA5-8E20-4917-9F5E-CD55796F9DCF}" type="presOf" srcId="{D98D8D7B-938E-453B-885A-E7000ADDB4F7}" destId="{23BC3B72-489F-4B0C-A762-AB9027CEA452}" srcOrd="0" destOrd="0" presId="urn:microsoft.com/office/officeart/2005/8/layout/matrix1"/>
    <dgm:cxn modelId="{38E4FBDB-FECF-404B-A404-F1909548839B}" type="presOf" srcId="{185AE204-4A93-4E1C-A241-25032E47E95C}" destId="{6071853E-1691-457D-BDEC-9138D573FC2F}" srcOrd="1" destOrd="0" presId="urn:microsoft.com/office/officeart/2005/8/layout/matrix1"/>
    <dgm:cxn modelId="{68C58904-D71B-4188-A0B4-52E742A23DAC}" type="presParOf" srcId="{5A5943FB-F7F0-4820-9E1D-495E3185D97A}" destId="{13B8FBAB-636F-4CC4-B28B-6C6F4456357F}" srcOrd="0" destOrd="0" presId="urn:microsoft.com/office/officeart/2005/8/layout/matrix1"/>
    <dgm:cxn modelId="{6A8FDE6E-3ADB-40E8-B652-7D151A7A973C}" type="presParOf" srcId="{13B8FBAB-636F-4CC4-B28B-6C6F4456357F}" destId="{20A29D77-2253-40C0-970B-D131E7A09FD9}" srcOrd="0" destOrd="0" presId="urn:microsoft.com/office/officeart/2005/8/layout/matrix1"/>
    <dgm:cxn modelId="{EDD09FEB-4EEF-4FC5-A13A-94D9F78C9C40}" type="presParOf" srcId="{13B8FBAB-636F-4CC4-B28B-6C6F4456357F}" destId="{6071853E-1691-457D-BDEC-9138D573FC2F}" srcOrd="1" destOrd="0" presId="urn:microsoft.com/office/officeart/2005/8/layout/matrix1"/>
    <dgm:cxn modelId="{C1E82028-E2AE-42DD-BF86-A507721587CA}" type="presParOf" srcId="{13B8FBAB-636F-4CC4-B28B-6C6F4456357F}" destId="{69869A3D-EE5C-47EC-A725-0FAD5F3E1FAE}" srcOrd="2" destOrd="0" presId="urn:microsoft.com/office/officeart/2005/8/layout/matrix1"/>
    <dgm:cxn modelId="{A522D7A0-F16E-4139-B3FB-9B6DF594DBB3}" type="presParOf" srcId="{13B8FBAB-636F-4CC4-B28B-6C6F4456357F}" destId="{063F6B4D-D480-4031-B3F8-3001101DBB0C}" srcOrd="3" destOrd="0" presId="urn:microsoft.com/office/officeart/2005/8/layout/matrix1"/>
    <dgm:cxn modelId="{6F3D91CF-6F55-44AF-A2B5-A6B3CC8BFB5B}" type="presParOf" srcId="{13B8FBAB-636F-4CC4-B28B-6C6F4456357F}" destId="{018F567C-78B2-4952-B672-636456757CD8}" srcOrd="4" destOrd="0" presId="urn:microsoft.com/office/officeart/2005/8/layout/matrix1"/>
    <dgm:cxn modelId="{E50996E5-7B23-4473-8749-6055A7F8080C}" type="presParOf" srcId="{13B8FBAB-636F-4CC4-B28B-6C6F4456357F}" destId="{04B24254-13A9-43E0-B90F-4B2A11560429}" srcOrd="5" destOrd="0" presId="urn:microsoft.com/office/officeart/2005/8/layout/matrix1"/>
    <dgm:cxn modelId="{590C1EDB-48B1-48DD-A6AA-7CC1CA654D72}" type="presParOf" srcId="{13B8FBAB-636F-4CC4-B28B-6C6F4456357F}" destId="{23BC3B72-489F-4B0C-A762-AB9027CEA452}" srcOrd="6" destOrd="0" presId="urn:microsoft.com/office/officeart/2005/8/layout/matrix1"/>
    <dgm:cxn modelId="{2D94FF05-EABD-4115-A78F-BB20E3FE9BAF}" type="presParOf" srcId="{13B8FBAB-636F-4CC4-B28B-6C6F4456357F}" destId="{CD4FC1D8-F79A-426C-9E59-FF663A774F6F}" srcOrd="7" destOrd="0" presId="urn:microsoft.com/office/officeart/2005/8/layout/matrix1"/>
    <dgm:cxn modelId="{08901414-3C1B-4BD9-A05C-A45EFBA02F2F}" type="presParOf" srcId="{5A5943FB-F7F0-4820-9E1D-495E3185D97A}" destId="{A7E1CBC2-60A9-4E76-A524-31BA4623AD7A}"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44F5EE1-C8E3-4CE7-A4F7-032712FCED57}"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4D38B763-F180-44E2-B352-D1BB23BCF1E0}">
      <dgm:prSet phldrT="[Text]" custT="1"/>
      <dgm:spPr/>
      <dgm:t>
        <a:bodyPr/>
        <a:lstStyle/>
        <a:p>
          <a:r>
            <a:rPr lang="en-GB" sz="2000" kern="1200"/>
            <a:t>Suppliers have reported some performance issues including </a:t>
          </a:r>
          <a:endParaRPr lang="en-GB" sz="2000" kern="1200">
            <a:solidFill>
              <a:prstClr val="black">
                <a:hueOff val="0"/>
                <a:satOff val="0"/>
                <a:lumOff val="0"/>
                <a:alphaOff val="0"/>
              </a:prstClr>
            </a:solidFill>
            <a:latin typeface="Calibri" panose="020F0502020204030204"/>
            <a:ea typeface="+mn-ea"/>
            <a:cs typeface="+mn-cs"/>
          </a:endParaRPr>
        </a:p>
      </dgm:t>
    </dgm:pt>
    <dgm:pt modelId="{798BEADB-3284-47E4-9DE5-728B9C9ABD1D}" type="parTrans" cxnId="{73840F81-E208-4427-ABB8-A0803AE005B8}">
      <dgm:prSet/>
      <dgm:spPr/>
      <dgm:t>
        <a:bodyPr/>
        <a:lstStyle/>
        <a:p>
          <a:endParaRPr lang="en-GB"/>
        </a:p>
      </dgm:t>
    </dgm:pt>
    <dgm:pt modelId="{D4D8D229-D4EC-423A-8605-C662C4F2D39D}" type="sibTrans" cxnId="{73840F81-E208-4427-ABB8-A0803AE005B8}">
      <dgm:prSet/>
      <dgm:spPr/>
      <dgm:t>
        <a:bodyPr/>
        <a:lstStyle/>
        <a:p>
          <a:endParaRPr lang="en-GB"/>
        </a:p>
      </dgm:t>
    </dgm:pt>
    <dgm:pt modelId="{C61E4AC5-106A-4043-880C-25D2E0446203}">
      <dgm:prSet phldrT="[Text]" custT="1"/>
      <dgm:spPr/>
      <dgm:t>
        <a:bodyPr/>
        <a:lstStyle/>
        <a:p>
          <a:r>
            <a:rPr lang="en-GB" sz="1800" kern="1200"/>
            <a:t>Smart Metering Devices losing connectivity (e.g. IHD not displaying data)</a:t>
          </a:r>
        </a:p>
      </dgm:t>
    </dgm:pt>
    <dgm:pt modelId="{1D83C7C6-D63C-4EC7-9673-F7300CA03141}" type="parTrans" cxnId="{8B48E577-25B9-4036-BC26-884AE52192E7}">
      <dgm:prSet/>
      <dgm:spPr/>
      <dgm:t>
        <a:bodyPr/>
        <a:lstStyle/>
        <a:p>
          <a:endParaRPr lang="en-GB"/>
        </a:p>
      </dgm:t>
    </dgm:pt>
    <dgm:pt modelId="{E71612CB-26A5-41D9-BB35-2DE564EC9816}" type="sibTrans" cxnId="{8B48E577-25B9-4036-BC26-884AE52192E7}">
      <dgm:prSet/>
      <dgm:spPr/>
      <dgm:t>
        <a:bodyPr/>
        <a:lstStyle/>
        <a:p>
          <a:endParaRPr lang="en-GB"/>
        </a:p>
      </dgm:t>
    </dgm:pt>
    <dgm:pt modelId="{5EB43396-9402-432C-ACDC-2E5A6C081D44}">
      <dgm:prSet phldrT="[Text]" custT="1"/>
      <dgm:spPr/>
      <dgm:t>
        <a:bodyPr/>
        <a:lstStyle/>
        <a:p>
          <a:r>
            <a:rPr lang="en-GB" sz="2000" kern="1200"/>
            <a:t>Providing an additional tool for Suppliers to attempt to resolve the impacts of poor HAN performance  </a:t>
          </a:r>
        </a:p>
      </dgm:t>
    </dgm:pt>
    <dgm:pt modelId="{96A520CF-4E44-4512-8572-01DD21C9BCFB}" type="parTrans" cxnId="{4B90F0BF-7BD7-4887-AA92-F5FA15B089FF}">
      <dgm:prSet/>
      <dgm:spPr/>
      <dgm:t>
        <a:bodyPr/>
        <a:lstStyle/>
        <a:p>
          <a:endParaRPr lang="en-GB"/>
        </a:p>
      </dgm:t>
    </dgm:pt>
    <dgm:pt modelId="{90EDFD1B-81A3-4572-A3EC-FE227ACD0992}" type="sibTrans" cxnId="{4B90F0BF-7BD7-4887-AA92-F5FA15B089FF}">
      <dgm:prSet/>
      <dgm:spPr/>
      <dgm:t>
        <a:bodyPr/>
        <a:lstStyle/>
        <a:p>
          <a:endParaRPr lang="en-GB"/>
        </a:p>
      </dgm:t>
    </dgm:pt>
    <dgm:pt modelId="{1D207C57-F30D-40B3-BCA6-7B5336933CF9}">
      <dgm:prSet phldrT="[Text]" custT="1"/>
      <dgm:spPr/>
      <dgm:t>
        <a:bodyPr/>
        <a:lstStyle/>
        <a:p>
          <a:r>
            <a:rPr lang="en-GB" sz="1800" kern="1200"/>
            <a:t>Interference and inability to read Smart Meter data</a:t>
          </a:r>
        </a:p>
      </dgm:t>
    </dgm:pt>
    <dgm:pt modelId="{305A868D-74F0-493B-A5E1-FAA1489D4500}" type="parTrans" cxnId="{D29FE84E-D5A8-4302-A6AB-100B939BA51F}">
      <dgm:prSet/>
      <dgm:spPr/>
      <dgm:t>
        <a:bodyPr/>
        <a:lstStyle/>
        <a:p>
          <a:endParaRPr lang="en-GB"/>
        </a:p>
      </dgm:t>
    </dgm:pt>
    <dgm:pt modelId="{F189FAF5-E88D-4C2E-8F5F-91352FA9586A}" type="sibTrans" cxnId="{D29FE84E-D5A8-4302-A6AB-100B939BA51F}">
      <dgm:prSet/>
      <dgm:spPr/>
      <dgm:t>
        <a:bodyPr/>
        <a:lstStyle/>
        <a:p>
          <a:endParaRPr lang="en-GB"/>
        </a:p>
      </dgm:t>
    </dgm:pt>
    <dgm:pt modelId="{1305F502-BB31-43E5-BD5F-2D24E6CDB759}">
      <dgm:prSet phldrT="[Text]" custT="1"/>
      <dgm:spPr/>
      <dgm:t>
        <a:bodyPr/>
        <a:lstStyle/>
        <a:p>
          <a:r>
            <a:rPr lang="en-GB" sz="2000" kern="1200"/>
            <a:t>MP082 proposes to develop a mechanism to allow the CH to change the radio channel automatically or remotely after installation </a:t>
          </a:r>
        </a:p>
      </dgm:t>
    </dgm:pt>
    <dgm:pt modelId="{24D228AF-A488-4669-B5E4-BBFEAF355B1B}" type="parTrans" cxnId="{19A24DD0-F99D-46F4-833E-2FDFE587EFAD}">
      <dgm:prSet/>
      <dgm:spPr/>
      <dgm:t>
        <a:bodyPr/>
        <a:lstStyle/>
        <a:p>
          <a:endParaRPr lang="en-GB"/>
        </a:p>
      </dgm:t>
    </dgm:pt>
    <dgm:pt modelId="{115CAAC1-5F20-4C0A-8E9F-5922D6DD9F03}" type="sibTrans" cxnId="{19A24DD0-F99D-46F4-833E-2FDFE587EFAD}">
      <dgm:prSet/>
      <dgm:spPr/>
      <dgm:t>
        <a:bodyPr/>
        <a:lstStyle/>
        <a:p>
          <a:endParaRPr lang="en-GB"/>
        </a:p>
      </dgm:t>
    </dgm:pt>
    <dgm:pt modelId="{6663DF42-05A8-4123-B0DF-0DA515F3457B}">
      <dgm:prSet phldrT="[Text]" custT="1"/>
      <dgm:spPr/>
      <dgm:t>
        <a:bodyPr/>
        <a:lstStyle/>
        <a:p>
          <a:endParaRPr lang="en-GB" sz="1800" kern="1200"/>
        </a:p>
      </dgm:t>
    </dgm:pt>
    <dgm:pt modelId="{38CD2953-D83F-4F36-89E3-B2376A50CAB7}" type="parTrans" cxnId="{E7951904-3310-49F3-9476-5DD034B2862E}">
      <dgm:prSet/>
      <dgm:spPr/>
      <dgm:t>
        <a:bodyPr/>
        <a:lstStyle/>
        <a:p>
          <a:endParaRPr lang="en-GB"/>
        </a:p>
      </dgm:t>
    </dgm:pt>
    <dgm:pt modelId="{9825707B-B8E0-4AB4-9709-61CEC4A00205}" type="sibTrans" cxnId="{E7951904-3310-49F3-9476-5DD034B2862E}">
      <dgm:prSet/>
      <dgm:spPr/>
      <dgm:t>
        <a:bodyPr/>
        <a:lstStyle/>
        <a:p>
          <a:endParaRPr lang="en-GB"/>
        </a:p>
      </dgm:t>
    </dgm:pt>
    <dgm:pt modelId="{0EF46C56-C31E-42CC-B0E4-B61955A5CC95}" type="pres">
      <dgm:prSet presAssocID="{344F5EE1-C8E3-4CE7-A4F7-032712FCED57}" presName="Name0" presStyleCnt="0">
        <dgm:presLayoutVars>
          <dgm:chMax val="7"/>
          <dgm:chPref val="7"/>
          <dgm:dir/>
        </dgm:presLayoutVars>
      </dgm:prSet>
      <dgm:spPr/>
    </dgm:pt>
    <dgm:pt modelId="{20BE0E9A-03B0-4889-AC59-CCBF324AE078}" type="pres">
      <dgm:prSet presAssocID="{344F5EE1-C8E3-4CE7-A4F7-032712FCED57}" presName="Name1" presStyleCnt="0"/>
      <dgm:spPr/>
    </dgm:pt>
    <dgm:pt modelId="{D819725D-3540-4AC3-9CCD-19676C28D110}" type="pres">
      <dgm:prSet presAssocID="{344F5EE1-C8E3-4CE7-A4F7-032712FCED57}" presName="cycle" presStyleCnt="0"/>
      <dgm:spPr/>
    </dgm:pt>
    <dgm:pt modelId="{7BF5A526-5527-4023-9191-47EC02105623}" type="pres">
      <dgm:prSet presAssocID="{344F5EE1-C8E3-4CE7-A4F7-032712FCED57}" presName="srcNode" presStyleLbl="node1" presStyleIdx="0" presStyleCnt="3"/>
      <dgm:spPr/>
    </dgm:pt>
    <dgm:pt modelId="{51D961E0-35BD-480A-84D0-1196359F445A}" type="pres">
      <dgm:prSet presAssocID="{344F5EE1-C8E3-4CE7-A4F7-032712FCED57}" presName="conn" presStyleLbl="parChTrans1D2" presStyleIdx="0" presStyleCnt="1"/>
      <dgm:spPr/>
    </dgm:pt>
    <dgm:pt modelId="{195BC4DE-36CC-4969-8337-05D78B3806DE}" type="pres">
      <dgm:prSet presAssocID="{344F5EE1-C8E3-4CE7-A4F7-032712FCED57}" presName="extraNode" presStyleLbl="node1" presStyleIdx="0" presStyleCnt="3"/>
      <dgm:spPr/>
    </dgm:pt>
    <dgm:pt modelId="{EF649416-CA67-4D2D-A711-D360523A8613}" type="pres">
      <dgm:prSet presAssocID="{344F5EE1-C8E3-4CE7-A4F7-032712FCED57}" presName="dstNode" presStyleLbl="node1" presStyleIdx="0" presStyleCnt="3"/>
      <dgm:spPr/>
    </dgm:pt>
    <dgm:pt modelId="{81C4B448-F02E-4D89-A9F4-CF28A19F54D7}" type="pres">
      <dgm:prSet presAssocID="{4D38B763-F180-44E2-B352-D1BB23BCF1E0}" presName="text_1" presStyleLbl="node1" presStyleIdx="0" presStyleCnt="3">
        <dgm:presLayoutVars>
          <dgm:bulletEnabled val="1"/>
        </dgm:presLayoutVars>
      </dgm:prSet>
      <dgm:spPr/>
    </dgm:pt>
    <dgm:pt modelId="{11CC7E73-FC91-44ED-8C54-F20A37E22B42}" type="pres">
      <dgm:prSet presAssocID="{4D38B763-F180-44E2-B352-D1BB23BCF1E0}" presName="accent_1" presStyleCnt="0"/>
      <dgm:spPr/>
    </dgm:pt>
    <dgm:pt modelId="{D1B99C3C-823D-454E-ACCD-D20350C8883B}" type="pres">
      <dgm:prSet presAssocID="{4D38B763-F180-44E2-B352-D1BB23BCF1E0}" presName="accentRepeatNode" presStyleLbl="solidFgAcc1" presStyleIdx="0" presStyleCnt="3"/>
      <dgm:spPr/>
    </dgm:pt>
    <dgm:pt modelId="{95788C76-26A4-4928-9923-5693193B1FBF}" type="pres">
      <dgm:prSet presAssocID="{1305F502-BB31-43E5-BD5F-2D24E6CDB759}" presName="text_2" presStyleLbl="node1" presStyleIdx="1" presStyleCnt="3">
        <dgm:presLayoutVars>
          <dgm:bulletEnabled val="1"/>
        </dgm:presLayoutVars>
      </dgm:prSet>
      <dgm:spPr/>
    </dgm:pt>
    <dgm:pt modelId="{25A9AD68-30A4-47DE-9C33-12DD71029988}" type="pres">
      <dgm:prSet presAssocID="{1305F502-BB31-43E5-BD5F-2D24E6CDB759}" presName="accent_2" presStyleCnt="0"/>
      <dgm:spPr/>
    </dgm:pt>
    <dgm:pt modelId="{87A1FCAD-1F84-4AD3-BB20-2DD102273644}" type="pres">
      <dgm:prSet presAssocID="{1305F502-BB31-43E5-BD5F-2D24E6CDB759}" presName="accentRepeatNode" presStyleLbl="solidFgAcc1" presStyleIdx="1" presStyleCnt="3"/>
      <dgm:spPr/>
    </dgm:pt>
    <dgm:pt modelId="{EB8F500C-C54A-450A-BF75-F561597AAF5C}" type="pres">
      <dgm:prSet presAssocID="{5EB43396-9402-432C-ACDC-2E5A6C081D44}" presName="text_3" presStyleLbl="node1" presStyleIdx="2" presStyleCnt="3">
        <dgm:presLayoutVars>
          <dgm:bulletEnabled val="1"/>
        </dgm:presLayoutVars>
      </dgm:prSet>
      <dgm:spPr/>
    </dgm:pt>
    <dgm:pt modelId="{CEC9ACB0-37A0-40D5-BC2C-B2950425F38F}" type="pres">
      <dgm:prSet presAssocID="{5EB43396-9402-432C-ACDC-2E5A6C081D44}" presName="accent_3" presStyleCnt="0"/>
      <dgm:spPr/>
    </dgm:pt>
    <dgm:pt modelId="{4F5A0E31-E4CE-4F15-8CC8-BE6ECE90F552}" type="pres">
      <dgm:prSet presAssocID="{5EB43396-9402-432C-ACDC-2E5A6C081D44}" presName="accentRepeatNode" presStyleLbl="solidFgAcc1" presStyleIdx="2" presStyleCnt="3"/>
      <dgm:spPr/>
    </dgm:pt>
  </dgm:ptLst>
  <dgm:cxnLst>
    <dgm:cxn modelId="{E7951904-3310-49F3-9476-5DD034B2862E}" srcId="{4D38B763-F180-44E2-B352-D1BB23BCF1E0}" destId="{6663DF42-05A8-4123-B0DF-0DA515F3457B}" srcOrd="2" destOrd="0" parTransId="{38CD2953-D83F-4F36-89E3-B2376A50CAB7}" sibTransId="{9825707B-B8E0-4AB4-9709-61CEC4A00205}"/>
    <dgm:cxn modelId="{5395CC16-D214-489B-A112-FE76AE2B3AD7}" type="presOf" srcId="{6663DF42-05A8-4123-B0DF-0DA515F3457B}" destId="{81C4B448-F02E-4D89-A9F4-CF28A19F54D7}" srcOrd="0" destOrd="3" presId="urn:microsoft.com/office/officeart/2008/layout/VerticalCurvedList"/>
    <dgm:cxn modelId="{B5028025-8D48-40FD-9C82-0845E8D92541}" type="presOf" srcId="{C61E4AC5-106A-4043-880C-25D2E0446203}" destId="{81C4B448-F02E-4D89-A9F4-CF28A19F54D7}" srcOrd="0" destOrd="1" presId="urn:microsoft.com/office/officeart/2008/layout/VerticalCurvedList"/>
    <dgm:cxn modelId="{1267AB2E-BE21-481B-89A0-7D8F0109E362}" type="presOf" srcId="{344F5EE1-C8E3-4CE7-A4F7-032712FCED57}" destId="{0EF46C56-C31E-42CC-B0E4-B61955A5CC95}" srcOrd="0" destOrd="0" presId="urn:microsoft.com/office/officeart/2008/layout/VerticalCurvedList"/>
    <dgm:cxn modelId="{D29FE84E-D5A8-4302-A6AB-100B939BA51F}" srcId="{4D38B763-F180-44E2-B352-D1BB23BCF1E0}" destId="{1D207C57-F30D-40B3-BCA6-7B5336933CF9}" srcOrd="1" destOrd="0" parTransId="{305A868D-74F0-493B-A5E1-FAA1489D4500}" sibTransId="{F189FAF5-E88D-4C2E-8F5F-91352FA9586A}"/>
    <dgm:cxn modelId="{8B48E577-25B9-4036-BC26-884AE52192E7}" srcId="{4D38B763-F180-44E2-B352-D1BB23BCF1E0}" destId="{C61E4AC5-106A-4043-880C-25D2E0446203}" srcOrd="0" destOrd="0" parTransId="{1D83C7C6-D63C-4EC7-9673-F7300CA03141}" sibTransId="{E71612CB-26A5-41D9-BB35-2DE564EC9816}"/>
    <dgm:cxn modelId="{73840F81-E208-4427-ABB8-A0803AE005B8}" srcId="{344F5EE1-C8E3-4CE7-A4F7-032712FCED57}" destId="{4D38B763-F180-44E2-B352-D1BB23BCF1E0}" srcOrd="0" destOrd="0" parTransId="{798BEADB-3284-47E4-9DE5-728B9C9ABD1D}" sibTransId="{D4D8D229-D4EC-423A-8605-C662C4F2D39D}"/>
    <dgm:cxn modelId="{F9560590-F3E2-48BB-9CF7-A252F41720D8}" type="presOf" srcId="{4D38B763-F180-44E2-B352-D1BB23BCF1E0}" destId="{81C4B448-F02E-4D89-A9F4-CF28A19F54D7}" srcOrd="0" destOrd="0" presId="urn:microsoft.com/office/officeart/2008/layout/VerticalCurvedList"/>
    <dgm:cxn modelId="{E747E79A-3B48-4636-8E46-9E3CC5B08B25}" type="presOf" srcId="{1305F502-BB31-43E5-BD5F-2D24E6CDB759}" destId="{95788C76-26A4-4928-9923-5693193B1FBF}" srcOrd="0" destOrd="0" presId="urn:microsoft.com/office/officeart/2008/layout/VerticalCurvedList"/>
    <dgm:cxn modelId="{4B90F0BF-7BD7-4887-AA92-F5FA15B089FF}" srcId="{344F5EE1-C8E3-4CE7-A4F7-032712FCED57}" destId="{5EB43396-9402-432C-ACDC-2E5A6C081D44}" srcOrd="2" destOrd="0" parTransId="{96A520CF-4E44-4512-8572-01DD21C9BCFB}" sibTransId="{90EDFD1B-81A3-4572-A3EC-FE227ACD0992}"/>
    <dgm:cxn modelId="{86A5DDC5-2EDF-4398-BEEB-5F8DF188D0EE}" type="presOf" srcId="{5EB43396-9402-432C-ACDC-2E5A6C081D44}" destId="{EB8F500C-C54A-450A-BF75-F561597AAF5C}" srcOrd="0" destOrd="0" presId="urn:microsoft.com/office/officeart/2008/layout/VerticalCurvedList"/>
    <dgm:cxn modelId="{7DAF13CC-7AB3-47E9-8727-91D291BC981B}" type="presOf" srcId="{E71612CB-26A5-41D9-BB35-2DE564EC9816}" destId="{51D961E0-35BD-480A-84D0-1196359F445A}" srcOrd="0" destOrd="0" presId="urn:microsoft.com/office/officeart/2008/layout/VerticalCurvedList"/>
    <dgm:cxn modelId="{FFB6ABCE-3D27-4D89-B3D2-F66EE2A42AF9}" type="presOf" srcId="{1D207C57-F30D-40B3-BCA6-7B5336933CF9}" destId="{81C4B448-F02E-4D89-A9F4-CF28A19F54D7}" srcOrd="0" destOrd="2" presId="urn:microsoft.com/office/officeart/2008/layout/VerticalCurvedList"/>
    <dgm:cxn modelId="{19A24DD0-F99D-46F4-833E-2FDFE587EFAD}" srcId="{344F5EE1-C8E3-4CE7-A4F7-032712FCED57}" destId="{1305F502-BB31-43E5-BD5F-2D24E6CDB759}" srcOrd="1" destOrd="0" parTransId="{24D228AF-A488-4669-B5E4-BBFEAF355B1B}" sibTransId="{115CAAC1-5F20-4C0A-8E9F-5922D6DD9F03}"/>
    <dgm:cxn modelId="{B8CC30A2-B4F5-4FA4-A2FD-827B99356BB7}" type="presParOf" srcId="{0EF46C56-C31E-42CC-B0E4-B61955A5CC95}" destId="{20BE0E9A-03B0-4889-AC59-CCBF324AE078}" srcOrd="0" destOrd="0" presId="urn:microsoft.com/office/officeart/2008/layout/VerticalCurvedList"/>
    <dgm:cxn modelId="{5B925150-77AB-4703-BF47-B48C71E17648}" type="presParOf" srcId="{20BE0E9A-03B0-4889-AC59-CCBF324AE078}" destId="{D819725D-3540-4AC3-9CCD-19676C28D110}" srcOrd="0" destOrd="0" presId="urn:microsoft.com/office/officeart/2008/layout/VerticalCurvedList"/>
    <dgm:cxn modelId="{E5480A40-968E-4222-98DD-7165FBDBB80E}" type="presParOf" srcId="{D819725D-3540-4AC3-9CCD-19676C28D110}" destId="{7BF5A526-5527-4023-9191-47EC02105623}" srcOrd="0" destOrd="0" presId="urn:microsoft.com/office/officeart/2008/layout/VerticalCurvedList"/>
    <dgm:cxn modelId="{9D975687-FF7D-49E5-BE22-39440164D427}" type="presParOf" srcId="{D819725D-3540-4AC3-9CCD-19676C28D110}" destId="{51D961E0-35BD-480A-84D0-1196359F445A}" srcOrd="1" destOrd="0" presId="urn:microsoft.com/office/officeart/2008/layout/VerticalCurvedList"/>
    <dgm:cxn modelId="{F2B262B2-C6CB-49E5-BBFA-651C1D162B34}" type="presParOf" srcId="{D819725D-3540-4AC3-9CCD-19676C28D110}" destId="{195BC4DE-36CC-4969-8337-05D78B3806DE}" srcOrd="2" destOrd="0" presId="urn:microsoft.com/office/officeart/2008/layout/VerticalCurvedList"/>
    <dgm:cxn modelId="{7E802BCC-3311-4A21-AF9B-0B1BBB089267}" type="presParOf" srcId="{D819725D-3540-4AC3-9CCD-19676C28D110}" destId="{EF649416-CA67-4D2D-A711-D360523A8613}" srcOrd="3" destOrd="0" presId="urn:microsoft.com/office/officeart/2008/layout/VerticalCurvedList"/>
    <dgm:cxn modelId="{79675B3B-74B4-4504-9C1B-14B12E318EAF}" type="presParOf" srcId="{20BE0E9A-03B0-4889-AC59-CCBF324AE078}" destId="{81C4B448-F02E-4D89-A9F4-CF28A19F54D7}" srcOrd="1" destOrd="0" presId="urn:microsoft.com/office/officeart/2008/layout/VerticalCurvedList"/>
    <dgm:cxn modelId="{5B39F6AD-D279-48D4-8B46-549AAA7BCB19}" type="presParOf" srcId="{20BE0E9A-03B0-4889-AC59-CCBF324AE078}" destId="{11CC7E73-FC91-44ED-8C54-F20A37E22B42}" srcOrd="2" destOrd="0" presId="urn:microsoft.com/office/officeart/2008/layout/VerticalCurvedList"/>
    <dgm:cxn modelId="{65563999-B526-427A-BEA6-88932CB4642C}" type="presParOf" srcId="{11CC7E73-FC91-44ED-8C54-F20A37E22B42}" destId="{D1B99C3C-823D-454E-ACCD-D20350C8883B}" srcOrd="0" destOrd="0" presId="urn:microsoft.com/office/officeart/2008/layout/VerticalCurvedList"/>
    <dgm:cxn modelId="{69685B01-8DEC-468B-BB6A-C5819FB38766}" type="presParOf" srcId="{20BE0E9A-03B0-4889-AC59-CCBF324AE078}" destId="{95788C76-26A4-4928-9923-5693193B1FBF}" srcOrd="3" destOrd="0" presId="urn:microsoft.com/office/officeart/2008/layout/VerticalCurvedList"/>
    <dgm:cxn modelId="{CE8F1D8E-1B47-4789-87C6-05D36CC6FA73}" type="presParOf" srcId="{20BE0E9A-03B0-4889-AC59-CCBF324AE078}" destId="{25A9AD68-30A4-47DE-9C33-12DD71029988}" srcOrd="4" destOrd="0" presId="urn:microsoft.com/office/officeart/2008/layout/VerticalCurvedList"/>
    <dgm:cxn modelId="{2C89511F-BE3D-4A45-8ED4-28F4E8C1C5F0}" type="presParOf" srcId="{25A9AD68-30A4-47DE-9C33-12DD71029988}" destId="{87A1FCAD-1F84-4AD3-BB20-2DD102273644}" srcOrd="0" destOrd="0" presId="urn:microsoft.com/office/officeart/2008/layout/VerticalCurvedList"/>
    <dgm:cxn modelId="{C5D61049-0161-490F-8A58-81CB76D2589A}" type="presParOf" srcId="{20BE0E9A-03B0-4889-AC59-CCBF324AE078}" destId="{EB8F500C-C54A-450A-BF75-F561597AAF5C}" srcOrd="5" destOrd="0" presId="urn:microsoft.com/office/officeart/2008/layout/VerticalCurvedList"/>
    <dgm:cxn modelId="{28427920-DF0B-4292-A63A-53609681A89B}" type="presParOf" srcId="{20BE0E9A-03B0-4889-AC59-CCBF324AE078}" destId="{CEC9ACB0-37A0-40D5-BC2C-B2950425F38F}" srcOrd="6" destOrd="0" presId="urn:microsoft.com/office/officeart/2008/layout/VerticalCurvedList"/>
    <dgm:cxn modelId="{A2FCFA57-1965-4728-B936-2771E92DC518}" type="presParOf" srcId="{CEC9ACB0-37A0-40D5-BC2C-B2950425F38F}" destId="{4F5A0E31-E4CE-4F15-8CC8-BE6ECE90F55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5A08D9A-9D92-427A-A9A9-24128BE00DD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6B978292-998F-45F7-8950-0CEF17B3BF25}">
      <dgm:prSet phldrT="[Text]"/>
      <dgm:spPr/>
      <dgm:t>
        <a:bodyPr/>
        <a:lstStyle/>
        <a:p>
          <a:r>
            <a:rPr lang="en-GB"/>
            <a:t>Issue</a:t>
          </a:r>
        </a:p>
      </dgm:t>
    </dgm:pt>
    <dgm:pt modelId="{CD2E2B61-7686-4AA2-91FE-2DC52081475F}" type="parTrans" cxnId="{3309FF7D-C91D-46F0-AA57-99EFC3623623}">
      <dgm:prSet/>
      <dgm:spPr/>
      <dgm:t>
        <a:bodyPr/>
        <a:lstStyle/>
        <a:p>
          <a:endParaRPr lang="en-GB"/>
        </a:p>
      </dgm:t>
    </dgm:pt>
    <dgm:pt modelId="{86352013-8E13-4E21-8740-F7CFCB4791D8}" type="sibTrans" cxnId="{3309FF7D-C91D-46F0-AA57-99EFC3623623}">
      <dgm:prSet/>
      <dgm:spPr/>
      <dgm:t>
        <a:bodyPr/>
        <a:lstStyle/>
        <a:p>
          <a:endParaRPr lang="en-GB"/>
        </a:p>
      </dgm:t>
    </dgm:pt>
    <dgm:pt modelId="{4DE48A62-4936-472E-8753-22B614A4A1CE}">
      <dgm:prSet/>
      <dgm:spPr/>
      <dgm:t>
        <a:bodyPr/>
        <a:lstStyle/>
        <a:p>
          <a:r>
            <a:rPr lang="en-GB"/>
            <a:t>Installing Supplier pre-notifies a Device using Device Pre-Notification Service Request (SR12.2) with details including ESME Variant to be stored in the SMI</a:t>
          </a:r>
        </a:p>
      </dgm:t>
    </dgm:pt>
    <dgm:pt modelId="{01172EF9-F45B-4786-9FF7-CF9B7A1A4123}" type="parTrans" cxnId="{68D99C05-BC3A-4BAB-A002-6D17FF16AEB9}">
      <dgm:prSet/>
      <dgm:spPr/>
      <dgm:t>
        <a:bodyPr/>
        <a:lstStyle/>
        <a:p>
          <a:endParaRPr lang="en-GB"/>
        </a:p>
      </dgm:t>
    </dgm:pt>
    <dgm:pt modelId="{4F45B7EF-F13C-40D8-B4A4-2A34A82A8C0F}" type="sibTrans" cxnId="{68D99C05-BC3A-4BAB-A002-6D17FF16AEB9}">
      <dgm:prSet/>
      <dgm:spPr/>
      <dgm:t>
        <a:bodyPr/>
        <a:lstStyle/>
        <a:p>
          <a:endParaRPr lang="en-GB"/>
        </a:p>
      </dgm:t>
    </dgm:pt>
    <dgm:pt modelId="{3750A839-4016-4F39-AB4E-FA98AB3D45E5}">
      <dgm:prSet/>
      <dgm:spPr/>
      <dgm:t>
        <a:bodyPr/>
        <a:lstStyle/>
        <a:p>
          <a:r>
            <a:rPr lang="en-GB"/>
            <a:t>It is not possible to update details in the SMI once the Device leaves pending state</a:t>
          </a:r>
        </a:p>
      </dgm:t>
    </dgm:pt>
    <dgm:pt modelId="{D33C8BD6-17E3-4F1A-9D4A-02F9E078537C}" type="parTrans" cxnId="{40B09F3D-4A4B-440F-9C63-E3092FEC6997}">
      <dgm:prSet/>
      <dgm:spPr/>
      <dgm:t>
        <a:bodyPr/>
        <a:lstStyle/>
        <a:p>
          <a:endParaRPr lang="en-GB"/>
        </a:p>
      </dgm:t>
    </dgm:pt>
    <dgm:pt modelId="{E63C0650-47DC-474C-B7D7-29644E6F6A16}" type="sibTrans" cxnId="{40B09F3D-4A4B-440F-9C63-E3092FEC6997}">
      <dgm:prSet/>
      <dgm:spPr/>
      <dgm:t>
        <a:bodyPr/>
        <a:lstStyle/>
        <a:p>
          <a:endParaRPr lang="en-GB"/>
        </a:p>
      </dgm:t>
    </dgm:pt>
    <dgm:pt modelId="{F1D1DD1C-A258-489B-BE4F-968ADE5ED9C5}">
      <dgm:prSet/>
      <dgm:spPr/>
      <dgm:t>
        <a:bodyPr/>
        <a:lstStyle/>
        <a:p>
          <a:r>
            <a:rPr lang="en-GB"/>
            <a:t>Following a CoS, the gaining Supplier would not be able to correct any errors made by the previous installing Supplier, meaning the Device Firmware would not work</a:t>
          </a:r>
        </a:p>
      </dgm:t>
    </dgm:pt>
    <dgm:pt modelId="{270F195B-9E65-44F4-AD92-3BFAE1963811}" type="parTrans" cxnId="{B175F504-7BE7-4BDA-B38E-C4E8F2C068AE}">
      <dgm:prSet/>
      <dgm:spPr/>
      <dgm:t>
        <a:bodyPr/>
        <a:lstStyle/>
        <a:p>
          <a:endParaRPr lang="en-GB"/>
        </a:p>
      </dgm:t>
    </dgm:pt>
    <dgm:pt modelId="{3510EE84-AB8A-421C-AA88-329CACA4E701}" type="sibTrans" cxnId="{B175F504-7BE7-4BDA-B38E-C4E8F2C068AE}">
      <dgm:prSet/>
      <dgm:spPr/>
      <dgm:t>
        <a:bodyPr/>
        <a:lstStyle/>
        <a:p>
          <a:endParaRPr lang="en-GB"/>
        </a:p>
      </dgm:t>
    </dgm:pt>
    <dgm:pt modelId="{E2BAC013-7718-469E-B562-D215C86FA2C2}">
      <dgm:prSet/>
      <dgm:spPr/>
      <dgm:t>
        <a:bodyPr/>
        <a:lstStyle/>
        <a:p>
          <a:r>
            <a:rPr lang="en-GB"/>
            <a:t>Proposed Solution </a:t>
          </a:r>
        </a:p>
      </dgm:t>
    </dgm:pt>
    <dgm:pt modelId="{56DB9840-2579-43A0-A7B5-02C8980209CE}" type="parTrans" cxnId="{0CFB3B88-AA18-4E96-AAD9-3EFFABE4C00B}">
      <dgm:prSet/>
      <dgm:spPr/>
      <dgm:t>
        <a:bodyPr/>
        <a:lstStyle/>
        <a:p>
          <a:endParaRPr lang="en-GB"/>
        </a:p>
      </dgm:t>
    </dgm:pt>
    <dgm:pt modelId="{9BC17592-B52D-4C6F-8D45-6A50F35E365A}" type="sibTrans" cxnId="{0CFB3B88-AA18-4E96-AAD9-3EFFABE4C00B}">
      <dgm:prSet/>
      <dgm:spPr/>
      <dgm:t>
        <a:bodyPr/>
        <a:lstStyle/>
        <a:p>
          <a:endParaRPr lang="en-GB"/>
        </a:p>
      </dgm:t>
    </dgm:pt>
    <dgm:pt modelId="{19EA6EDD-1894-4E65-B2DD-5677CBB301E3}">
      <dgm:prSet/>
      <dgm:spPr/>
      <dgm:t>
        <a:bodyPr/>
        <a:lstStyle/>
        <a:p>
          <a:r>
            <a:rPr lang="en-GB"/>
            <a:t>To allow the Responsible Supplier to be able to correct the ESME Variant in the SMI for the Devices with an incorrect Variant after the Device has been commissioned. </a:t>
          </a:r>
        </a:p>
      </dgm:t>
    </dgm:pt>
    <dgm:pt modelId="{8C6C0BB1-F6B6-402C-B76A-06B810CBEC68}" type="parTrans" cxnId="{B195E485-2A51-495E-A1CB-8D847F14CCA8}">
      <dgm:prSet/>
      <dgm:spPr/>
      <dgm:t>
        <a:bodyPr/>
        <a:lstStyle/>
        <a:p>
          <a:endParaRPr lang="en-GB"/>
        </a:p>
      </dgm:t>
    </dgm:pt>
    <dgm:pt modelId="{F2E4208A-2569-48B7-A1A6-F3A6D3EEC190}" type="sibTrans" cxnId="{B195E485-2A51-495E-A1CB-8D847F14CCA8}">
      <dgm:prSet/>
      <dgm:spPr/>
      <dgm:t>
        <a:bodyPr/>
        <a:lstStyle/>
        <a:p>
          <a:endParaRPr lang="en-GB"/>
        </a:p>
      </dgm:t>
    </dgm:pt>
    <dgm:pt modelId="{C77D7CEE-409F-4A9C-8E79-6DC121787E26}" type="pres">
      <dgm:prSet presAssocID="{75A08D9A-9D92-427A-A9A9-24128BE00DD7}" presName="linear" presStyleCnt="0">
        <dgm:presLayoutVars>
          <dgm:dir/>
          <dgm:animLvl val="lvl"/>
          <dgm:resizeHandles val="exact"/>
        </dgm:presLayoutVars>
      </dgm:prSet>
      <dgm:spPr/>
    </dgm:pt>
    <dgm:pt modelId="{08B62099-B543-40CC-9501-D964B90EA2E5}" type="pres">
      <dgm:prSet presAssocID="{6B978292-998F-45F7-8950-0CEF17B3BF25}" presName="parentLin" presStyleCnt="0"/>
      <dgm:spPr/>
    </dgm:pt>
    <dgm:pt modelId="{F160CC57-F7E0-4008-9343-1E8D4D31B6FB}" type="pres">
      <dgm:prSet presAssocID="{6B978292-998F-45F7-8950-0CEF17B3BF25}" presName="parentLeftMargin" presStyleLbl="node1" presStyleIdx="0" presStyleCnt="2"/>
      <dgm:spPr/>
    </dgm:pt>
    <dgm:pt modelId="{C850745B-DCEC-4FE6-9C2B-40DAC85B954A}" type="pres">
      <dgm:prSet presAssocID="{6B978292-998F-45F7-8950-0CEF17B3BF25}" presName="parentText" presStyleLbl="node1" presStyleIdx="0" presStyleCnt="2">
        <dgm:presLayoutVars>
          <dgm:chMax val="0"/>
          <dgm:bulletEnabled val="1"/>
        </dgm:presLayoutVars>
      </dgm:prSet>
      <dgm:spPr/>
    </dgm:pt>
    <dgm:pt modelId="{D48B5D3B-CA18-4E02-8F13-9FCB50447598}" type="pres">
      <dgm:prSet presAssocID="{6B978292-998F-45F7-8950-0CEF17B3BF25}" presName="negativeSpace" presStyleCnt="0"/>
      <dgm:spPr/>
    </dgm:pt>
    <dgm:pt modelId="{7C2723B6-7D01-4787-84B4-D3D58D8244AA}" type="pres">
      <dgm:prSet presAssocID="{6B978292-998F-45F7-8950-0CEF17B3BF25}" presName="childText" presStyleLbl="conFgAcc1" presStyleIdx="0" presStyleCnt="2">
        <dgm:presLayoutVars>
          <dgm:bulletEnabled val="1"/>
        </dgm:presLayoutVars>
      </dgm:prSet>
      <dgm:spPr/>
    </dgm:pt>
    <dgm:pt modelId="{55585C89-4D06-4EB9-B090-8DECCA0703B3}" type="pres">
      <dgm:prSet presAssocID="{86352013-8E13-4E21-8740-F7CFCB4791D8}" presName="spaceBetweenRectangles" presStyleCnt="0"/>
      <dgm:spPr/>
    </dgm:pt>
    <dgm:pt modelId="{B31D1546-B139-4D70-B308-F5C579C57D54}" type="pres">
      <dgm:prSet presAssocID="{E2BAC013-7718-469E-B562-D215C86FA2C2}" presName="parentLin" presStyleCnt="0"/>
      <dgm:spPr/>
    </dgm:pt>
    <dgm:pt modelId="{F2898DD9-7CAF-4993-AE39-BBB224245626}" type="pres">
      <dgm:prSet presAssocID="{E2BAC013-7718-469E-B562-D215C86FA2C2}" presName="parentLeftMargin" presStyleLbl="node1" presStyleIdx="0" presStyleCnt="2"/>
      <dgm:spPr/>
    </dgm:pt>
    <dgm:pt modelId="{F250C116-B301-45BC-8F95-21C7B8B223D1}" type="pres">
      <dgm:prSet presAssocID="{E2BAC013-7718-469E-B562-D215C86FA2C2}" presName="parentText" presStyleLbl="node1" presStyleIdx="1" presStyleCnt="2">
        <dgm:presLayoutVars>
          <dgm:chMax val="0"/>
          <dgm:bulletEnabled val="1"/>
        </dgm:presLayoutVars>
      </dgm:prSet>
      <dgm:spPr/>
    </dgm:pt>
    <dgm:pt modelId="{C98ADFDD-F4AE-42EE-8940-D834A758414E}" type="pres">
      <dgm:prSet presAssocID="{E2BAC013-7718-469E-B562-D215C86FA2C2}" presName="negativeSpace" presStyleCnt="0"/>
      <dgm:spPr/>
    </dgm:pt>
    <dgm:pt modelId="{EDFA90C8-7850-42C4-83C0-D6BD5594A1F4}" type="pres">
      <dgm:prSet presAssocID="{E2BAC013-7718-469E-B562-D215C86FA2C2}" presName="childText" presStyleLbl="conFgAcc1" presStyleIdx="1" presStyleCnt="2">
        <dgm:presLayoutVars>
          <dgm:bulletEnabled val="1"/>
        </dgm:presLayoutVars>
      </dgm:prSet>
      <dgm:spPr/>
    </dgm:pt>
  </dgm:ptLst>
  <dgm:cxnLst>
    <dgm:cxn modelId="{B175F504-7BE7-4BDA-B38E-C4E8F2C068AE}" srcId="{6B978292-998F-45F7-8950-0CEF17B3BF25}" destId="{F1D1DD1C-A258-489B-BE4F-968ADE5ED9C5}" srcOrd="2" destOrd="0" parTransId="{270F195B-9E65-44F4-AD92-3BFAE1963811}" sibTransId="{3510EE84-AB8A-421C-AA88-329CACA4E701}"/>
    <dgm:cxn modelId="{68D99C05-BC3A-4BAB-A002-6D17FF16AEB9}" srcId="{6B978292-998F-45F7-8950-0CEF17B3BF25}" destId="{4DE48A62-4936-472E-8753-22B614A4A1CE}" srcOrd="0" destOrd="0" parTransId="{01172EF9-F45B-4786-9FF7-CF9B7A1A4123}" sibTransId="{4F45B7EF-F13C-40D8-B4A4-2A34A82A8C0F}"/>
    <dgm:cxn modelId="{1062AF0A-7852-4603-BAFB-75FF21FDCDA9}" type="presOf" srcId="{3750A839-4016-4F39-AB4E-FA98AB3D45E5}" destId="{7C2723B6-7D01-4787-84B4-D3D58D8244AA}" srcOrd="0" destOrd="1" presId="urn:microsoft.com/office/officeart/2005/8/layout/list1"/>
    <dgm:cxn modelId="{2297A425-1718-4764-9A24-7E7480903E92}" type="presOf" srcId="{F1D1DD1C-A258-489B-BE4F-968ADE5ED9C5}" destId="{7C2723B6-7D01-4787-84B4-D3D58D8244AA}" srcOrd="0" destOrd="2" presId="urn:microsoft.com/office/officeart/2005/8/layout/list1"/>
    <dgm:cxn modelId="{B4F16032-D0EE-4781-835F-4E4DCB5F283E}" type="presOf" srcId="{19EA6EDD-1894-4E65-B2DD-5677CBB301E3}" destId="{EDFA90C8-7850-42C4-83C0-D6BD5594A1F4}" srcOrd="0" destOrd="0" presId="urn:microsoft.com/office/officeart/2005/8/layout/list1"/>
    <dgm:cxn modelId="{40B09F3D-4A4B-440F-9C63-E3092FEC6997}" srcId="{6B978292-998F-45F7-8950-0CEF17B3BF25}" destId="{3750A839-4016-4F39-AB4E-FA98AB3D45E5}" srcOrd="1" destOrd="0" parTransId="{D33C8BD6-17E3-4F1A-9D4A-02F9E078537C}" sibTransId="{E63C0650-47DC-474C-B7D7-29644E6F6A16}"/>
    <dgm:cxn modelId="{EFEFD042-7A59-4CA9-9B69-18C1321E920C}" type="presOf" srcId="{4DE48A62-4936-472E-8753-22B614A4A1CE}" destId="{7C2723B6-7D01-4787-84B4-D3D58D8244AA}" srcOrd="0" destOrd="0" presId="urn:microsoft.com/office/officeart/2005/8/layout/list1"/>
    <dgm:cxn modelId="{07B9634A-C97B-4045-A279-ED37285DBDE6}" type="presOf" srcId="{75A08D9A-9D92-427A-A9A9-24128BE00DD7}" destId="{C77D7CEE-409F-4A9C-8E79-6DC121787E26}" srcOrd="0" destOrd="0" presId="urn:microsoft.com/office/officeart/2005/8/layout/list1"/>
    <dgm:cxn modelId="{3309FF7D-C91D-46F0-AA57-99EFC3623623}" srcId="{75A08D9A-9D92-427A-A9A9-24128BE00DD7}" destId="{6B978292-998F-45F7-8950-0CEF17B3BF25}" srcOrd="0" destOrd="0" parTransId="{CD2E2B61-7686-4AA2-91FE-2DC52081475F}" sibTransId="{86352013-8E13-4E21-8740-F7CFCB4791D8}"/>
    <dgm:cxn modelId="{B195E485-2A51-495E-A1CB-8D847F14CCA8}" srcId="{E2BAC013-7718-469E-B562-D215C86FA2C2}" destId="{19EA6EDD-1894-4E65-B2DD-5677CBB301E3}" srcOrd="0" destOrd="0" parTransId="{8C6C0BB1-F6B6-402C-B76A-06B810CBEC68}" sibTransId="{F2E4208A-2569-48B7-A1A6-F3A6D3EEC190}"/>
    <dgm:cxn modelId="{0CFB3B88-AA18-4E96-AAD9-3EFFABE4C00B}" srcId="{75A08D9A-9D92-427A-A9A9-24128BE00DD7}" destId="{E2BAC013-7718-469E-B562-D215C86FA2C2}" srcOrd="1" destOrd="0" parTransId="{56DB9840-2579-43A0-A7B5-02C8980209CE}" sibTransId="{9BC17592-B52D-4C6F-8D45-6A50F35E365A}"/>
    <dgm:cxn modelId="{25B9C497-EE28-4C58-B59B-EF755E7554B7}" type="presOf" srcId="{6B978292-998F-45F7-8950-0CEF17B3BF25}" destId="{F160CC57-F7E0-4008-9343-1E8D4D31B6FB}" srcOrd="0" destOrd="0" presId="urn:microsoft.com/office/officeart/2005/8/layout/list1"/>
    <dgm:cxn modelId="{B583BFBB-567C-4E8F-B4E3-6799640035C0}" type="presOf" srcId="{E2BAC013-7718-469E-B562-D215C86FA2C2}" destId="{F250C116-B301-45BC-8F95-21C7B8B223D1}" srcOrd="1" destOrd="0" presId="urn:microsoft.com/office/officeart/2005/8/layout/list1"/>
    <dgm:cxn modelId="{561A92D0-FAAD-48CD-9BF4-96EBC37A7295}" type="presOf" srcId="{6B978292-998F-45F7-8950-0CEF17B3BF25}" destId="{C850745B-DCEC-4FE6-9C2B-40DAC85B954A}" srcOrd="1" destOrd="0" presId="urn:microsoft.com/office/officeart/2005/8/layout/list1"/>
    <dgm:cxn modelId="{8EB780F3-40C3-49E5-A552-8BBD0CF5BBFA}" type="presOf" srcId="{E2BAC013-7718-469E-B562-D215C86FA2C2}" destId="{F2898DD9-7CAF-4993-AE39-BBB224245626}" srcOrd="0" destOrd="0" presId="urn:microsoft.com/office/officeart/2005/8/layout/list1"/>
    <dgm:cxn modelId="{918C6AE6-FD70-4F54-8F49-6AAD09C937B2}" type="presParOf" srcId="{C77D7CEE-409F-4A9C-8E79-6DC121787E26}" destId="{08B62099-B543-40CC-9501-D964B90EA2E5}" srcOrd="0" destOrd="0" presId="urn:microsoft.com/office/officeart/2005/8/layout/list1"/>
    <dgm:cxn modelId="{8C7E95FA-C7BE-404D-9818-95E7A038A778}" type="presParOf" srcId="{08B62099-B543-40CC-9501-D964B90EA2E5}" destId="{F160CC57-F7E0-4008-9343-1E8D4D31B6FB}" srcOrd="0" destOrd="0" presId="urn:microsoft.com/office/officeart/2005/8/layout/list1"/>
    <dgm:cxn modelId="{7D1AA970-E6DD-4C1D-98DE-223D7D312380}" type="presParOf" srcId="{08B62099-B543-40CC-9501-D964B90EA2E5}" destId="{C850745B-DCEC-4FE6-9C2B-40DAC85B954A}" srcOrd="1" destOrd="0" presId="urn:microsoft.com/office/officeart/2005/8/layout/list1"/>
    <dgm:cxn modelId="{B23D20DC-F5C5-414A-9337-0EF1CA7B4A98}" type="presParOf" srcId="{C77D7CEE-409F-4A9C-8E79-6DC121787E26}" destId="{D48B5D3B-CA18-4E02-8F13-9FCB50447598}" srcOrd="1" destOrd="0" presId="urn:microsoft.com/office/officeart/2005/8/layout/list1"/>
    <dgm:cxn modelId="{D37D77EF-424C-4897-ADE1-38818F9EF3E6}" type="presParOf" srcId="{C77D7CEE-409F-4A9C-8E79-6DC121787E26}" destId="{7C2723B6-7D01-4787-84B4-D3D58D8244AA}" srcOrd="2" destOrd="0" presId="urn:microsoft.com/office/officeart/2005/8/layout/list1"/>
    <dgm:cxn modelId="{DDAD43A3-6FF1-4361-B0CD-6608F9A88297}" type="presParOf" srcId="{C77D7CEE-409F-4A9C-8E79-6DC121787E26}" destId="{55585C89-4D06-4EB9-B090-8DECCA0703B3}" srcOrd="3" destOrd="0" presId="urn:microsoft.com/office/officeart/2005/8/layout/list1"/>
    <dgm:cxn modelId="{23EA7CAB-7AF2-466D-B2B8-883041E7872F}" type="presParOf" srcId="{C77D7CEE-409F-4A9C-8E79-6DC121787E26}" destId="{B31D1546-B139-4D70-B308-F5C579C57D54}" srcOrd="4" destOrd="0" presId="urn:microsoft.com/office/officeart/2005/8/layout/list1"/>
    <dgm:cxn modelId="{E477A90F-0073-498C-9894-236E2B12DAB7}" type="presParOf" srcId="{B31D1546-B139-4D70-B308-F5C579C57D54}" destId="{F2898DD9-7CAF-4993-AE39-BBB224245626}" srcOrd="0" destOrd="0" presId="urn:microsoft.com/office/officeart/2005/8/layout/list1"/>
    <dgm:cxn modelId="{2C873C97-A3EC-48C4-AA90-95E0AF5B405A}" type="presParOf" srcId="{B31D1546-B139-4D70-B308-F5C579C57D54}" destId="{F250C116-B301-45BC-8F95-21C7B8B223D1}" srcOrd="1" destOrd="0" presId="urn:microsoft.com/office/officeart/2005/8/layout/list1"/>
    <dgm:cxn modelId="{4B848476-5CC9-4D17-B3B6-BFE87F0EB85C}" type="presParOf" srcId="{C77D7CEE-409F-4A9C-8E79-6DC121787E26}" destId="{C98ADFDD-F4AE-42EE-8940-D834A758414E}" srcOrd="5" destOrd="0" presId="urn:microsoft.com/office/officeart/2005/8/layout/list1"/>
    <dgm:cxn modelId="{E9E5308E-3FB3-4B49-8EAA-5B0113917F2B}" type="presParOf" srcId="{C77D7CEE-409F-4A9C-8E79-6DC121787E26}" destId="{EDFA90C8-7850-42C4-83C0-D6BD5594A1F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5A08D9A-9D92-427A-A9A9-24128BE00DD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6B978292-998F-45F7-8950-0CEF17B3BF25}">
      <dgm:prSet phldrT="[Text]" custT="1"/>
      <dgm:spPr/>
      <dgm:t>
        <a:bodyPr/>
        <a:lstStyle/>
        <a:p>
          <a:r>
            <a:rPr lang="en-GB" sz="2000"/>
            <a:t>Benefit Summary </a:t>
          </a:r>
        </a:p>
      </dgm:t>
    </dgm:pt>
    <dgm:pt modelId="{CD2E2B61-7686-4AA2-91FE-2DC52081475F}" type="parTrans" cxnId="{3309FF7D-C91D-46F0-AA57-99EFC3623623}">
      <dgm:prSet/>
      <dgm:spPr/>
      <dgm:t>
        <a:bodyPr/>
        <a:lstStyle/>
        <a:p>
          <a:endParaRPr lang="en-GB"/>
        </a:p>
      </dgm:t>
    </dgm:pt>
    <dgm:pt modelId="{86352013-8E13-4E21-8740-F7CFCB4791D8}" type="sibTrans" cxnId="{3309FF7D-C91D-46F0-AA57-99EFC3623623}">
      <dgm:prSet/>
      <dgm:spPr/>
      <dgm:t>
        <a:bodyPr/>
        <a:lstStyle/>
        <a:p>
          <a:endParaRPr lang="en-GB"/>
        </a:p>
      </dgm:t>
    </dgm:pt>
    <dgm:pt modelId="{4DE48A62-4936-472E-8753-22B614A4A1CE}">
      <dgm:prSet custT="1"/>
      <dgm:spPr/>
      <dgm:t>
        <a:bodyPr/>
        <a:lstStyle/>
        <a:p>
          <a:r>
            <a:rPr lang="en-GB" sz="2000"/>
            <a:t>The modification will allow the Responsible Supplier to be able to correct the ESME Variant in the SMI for the Devices with an incorrect Variant after the Device has been commissioned. </a:t>
          </a:r>
        </a:p>
      </dgm:t>
    </dgm:pt>
    <dgm:pt modelId="{01172EF9-F45B-4786-9FF7-CF9B7A1A4123}" type="parTrans" cxnId="{68D99C05-BC3A-4BAB-A002-6D17FF16AEB9}">
      <dgm:prSet/>
      <dgm:spPr/>
      <dgm:t>
        <a:bodyPr/>
        <a:lstStyle/>
        <a:p>
          <a:endParaRPr lang="en-GB"/>
        </a:p>
      </dgm:t>
    </dgm:pt>
    <dgm:pt modelId="{4F45B7EF-F13C-40D8-B4A4-2A34A82A8C0F}" type="sibTrans" cxnId="{68D99C05-BC3A-4BAB-A002-6D17FF16AEB9}">
      <dgm:prSet/>
      <dgm:spPr/>
      <dgm:t>
        <a:bodyPr/>
        <a:lstStyle/>
        <a:p>
          <a:endParaRPr lang="en-GB"/>
        </a:p>
      </dgm:t>
    </dgm:pt>
    <dgm:pt modelId="{3750A839-4016-4F39-AB4E-FA98AB3D45E5}">
      <dgm:prSet custT="1"/>
      <dgm:spPr/>
      <dgm:t>
        <a:bodyPr/>
        <a:lstStyle/>
        <a:p>
          <a:r>
            <a:rPr lang="en-GB" sz="2000"/>
            <a:t>Not resolving the issue means errors identified in the SMI will not be corrected and the volume of incorrect Devices will continue to increase. </a:t>
          </a:r>
        </a:p>
      </dgm:t>
    </dgm:pt>
    <dgm:pt modelId="{D33C8BD6-17E3-4F1A-9D4A-02F9E078537C}" type="parTrans" cxnId="{40B09F3D-4A4B-440F-9C63-E3092FEC6997}">
      <dgm:prSet/>
      <dgm:spPr/>
      <dgm:t>
        <a:bodyPr/>
        <a:lstStyle/>
        <a:p>
          <a:endParaRPr lang="en-GB"/>
        </a:p>
      </dgm:t>
    </dgm:pt>
    <dgm:pt modelId="{E63C0650-47DC-474C-B7D7-29644E6F6A16}" type="sibTrans" cxnId="{40B09F3D-4A4B-440F-9C63-E3092FEC6997}">
      <dgm:prSet/>
      <dgm:spPr/>
      <dgm:t>
        <a:bodyPr/>
        <a:lstStyle/>
        <a:p>
          <a:endParaRPr lang="en-GB"/>
        </a:p>
      </dgm:t>
    </dgm:pt>
    <dgm:pt modelId="{A17D8FCD-AA95-43F3-91BC-E743B18CF5DB}">
      <dgm:prSet custT="1"/>
      <dgm:spPr/>
      <dgm:t>
        <a:bodyPr/>
        <a:lstStyle/>
        <a:p>
          <a:r>
            <a:rPr lang="en-GB" sz="2000"/>
            <a:t>Implementation of firmware upgrade could mean a Devices functionality may change. There would be discrepancy with the Device variant as listed at the very outset resulting in incomplete firmware upgrades.</a:t>
          </a:r>
        </a:p>
      </dgm:t>
    </dgm:pt>
    <dgm:pt modelId="{2967C612-0D05-40D6-AE13-2D01AFF39D2C}" type="parTrans" cxnId="{FD020953-FD4A-4F17-B433-FFEE76B5C2CA}">
      <dgm:prSet/>
      <dgm:spPr/>
      <dgm:t>
        <a:bodyPr/>
        <a:lstStyle/>
        <a:p>
          <a:endParaRPr lang="en-GB"/>
        </a:p>
      </dgm:t>
    </dgm:pt>
    <dgm:pt modelId="{56A529E3-F21E-425E-8A59-A7C4B68457DB}" type="sibTrans" cxnId="{FD020953-FD4A-4F17-B433-FFEE76B5C2CA}">
      <dgm:prSet/>
      <dgm:spPr/>
      <dgm:t>
        <a:bodyPr/>
        <a:lstStyle/>
        <a:p>
          <a:endParaRPr lang="en-GB"/>
        </a:p>
      </dgm:t>
    </dgm:pt>
    <dgm:pt modelId="{C77D7CEE-409F-4A9C-8E79-6DC121787E26}" type="pres">
      <dgm:prSet presAssocID="{75A08D9A-9D92-427A-A9A9-24128BE00DD7}" presName="linear" presStyleCnt="0">
        <dgm:presLayoutVars>
          <dgm:dir/>
          <dgm:animLvl val="lvl"/>
          <dgm:resizeHandles val="exact"/>
        </dgm:presLayoutVars>
      </dgm:prSet>
      <dgm:spPr/>
    </dgm:pt>
    <dgm:pt modelId="{08B62099-B543-40CC-9501-D964B90EA2E5}" type="pres">
      <dgm:prSet presAssocID="{6B978292-998F-45F7-8950-0CEF17B3BF25}" presName="parentLin" presStyleCnt="0"/>
      <dgm:spPr/>
    </dgm:pt>
    <dgm:pt modelId="{F160CC57-F7E0-4008-9343-1E8D4D31B6FB}" type="pres">
      <dgm:prSet presAssocID="{6B978292-998F-45F7-8950-0CEF17B3BF25}" presName="parentLeftMargin" presStyleLbl="node1" presStyleIdx="0" presStyleCnt="1"/>
      <dgm:spPr/>
    </dgm:pt>
    <dgm:pt modelId="{C850745B-DCEC-4FE6-9C2B-40DAC85B954A}" type="pres">
      <dgm:prSet presAssocID="{6B978292-998F-45F7-8950-0CEF17B3BF25}" presName="parentText" presStyleLbl="node1" presStyleIdx="0" presStyleCnt="1" custScaleY="38546" custLinFactNeighborX="56857" custLinFactNeighborY="-14362">
        <dgm:presLayoutVars>
          <dgm:chMax val="0"/>
          <dgm:bulletEnabled val="1"/>
        </dgm:presLayoutVars>
      </dgm:prSet>
      <dgm:spPr/>
    </dgm:pt>
    <dgm:pt modelId="{D48B5D3B-CA18-4E02-8F13-9FCB50447598}" type="pres">
      <dgm:prSet presAssocID="{6B978292-998F-45F7-8950-0CEF17B3BF25}" presName="negativeSpace" presStyleCnt="0"/>
      <dgm:spPr/>
    </dgm:pt>
    <dgm:pt modelId="{7C2723B6-7D01-4787-84B4-D3D58D8244AA}" type="pres">
      <dgm:prSet presAssocID="{6B978292-998F-45F7-8950-0CEF17B3BF25}" presName="childText" presStyleLbl="conFgAcc1" presStyleIdx="0" presStyleCnt="1" custScaleY="83658" custLinFactNeighborX="-669" custLinFactNeighborY="33507">
        <dgm:presLayoutVars>
          <dgm:bulletEnabled val="1"/>
        </dgm:presLayoutVars>
      </dgm:prSet>
      <dgm:spPr/>
    </dgm:pt>
  </dgm:ptLst>
  <dgm:cxnLst>
    <dgm:cxn modelId="{68D99C05-BC3A-4BAB-A002-6D17FF16AEB9}" srcId="{6B978292-998F-45F7-8950-0CEF17B3BF25}" destId="{4DE48A62-4936-472E-8753-22B614A4A1CE}" srcOrd="0" destOrd="0" parTransId="{01172EF9-F45B-4786-9FF7-CF9B7A1A4123}" sibTransId="{4F45B7EF-F13C-40D8-B4A4-2A34A82A8C0F}"/>
    <dgm:cxn modelId="{1062AF0A-7852-4603-BAFB-75FF21FDCDA9}" type="presOf" srcId="{3750A839-4016-4F39-AB4E-FA98AB3D45E5}" destId="{7C2723B6-7D01-4787-84B4-D3D58D8244AA}" srcOrd="0" destOrd="1" presId="urn:microsoft.com/office/officeart/2005/8/layout/list1"/>
    <dgm:cxn modelId="{40B09F3D-4A4B-440F-9C63-E3092FEC6997}" srcId="{6B978292-998F-45F7-8950-0CEF17B3BF25}" destId="{3750A839-4016-4F39-AB4E-FA98AB3D45E5}" srcOrd="1" destOrd="0" parTransId="{D33C8BD6-17E3-4F1A-9D4A-02F9E078537C}" sibTransId="{E63C0650-47DC-474C-B7D7-29644E6F6A16}"/>
    <dgm:cxn modelId="{EFEFD042-7A59-4CA9-9B69-18C1321E920C}" type="presOf" srcId="{4DE48A62-4936-472E-8753-22B614A4A1CE}" destId="{7C2723B6-7D01-4787-84B4-D3D58D8244AA}" srcOrd="0" destOrd="0" presId="urn:microsoft.com/office/officeart/2005/8/layout/list1"/>
    <dgm:cxn modelId="{07B9634A-C97B-4045-A279-ED37285DBDE6}" type="presOf" srcId="{75A08D9A-9D92-427A-A9A9-24128BE00DD7}" destId="{C77D7CEE-409F-4A9C-8E79-6DC121787E26}" srcOrd="0" destOrd="0" presId="urn:microsoft.com/office/officeart/2005/8/layout/list1"/>
    <dgm:cxn modelId="{3973696F-EE11-4F04-926D-3EE33D911282}" type="presOf" srcId="{A17D8FCD-AA95-43F3-91BC-E743B18CF5DB}" destId="{7C2723B6-7D01-4787-84B4-D3D58D8244AA}" srcOrd="0" destOrd="2" presId="urn:microsoft.com/office/officeart/2005/8/layout/list1"/>
    <dgm:cxn modelId="{FD020953-FD4A-4F17-B433-FFEE76B5C2CA}" srcId="{6B978292-998F-45F7-8950-0CEF17B3BF25}" destId="{A17D8FCD-AA95-43F3-91BC-E743B18CF5DB}" srcOrd="2" destOrd="0" parTransId="{2967C612-0D05-40D6-AE13-2D01AFF39D2C}" sibTransId="{56A529E3-F21E-425E-8A59-A7C4B68457DB}"/>
    <dgm:cxn modelId="{3309FF7D-C91D-46F0-AA57-99EFC3623623}" srcId="{75A08D9A-9D92-427A-A9A9-24128BE00DD7}" destId="{6B978292-998F-45F7-8950-0CEF17B3BF25}" srcOrd="0" destOrd="0" parTransId="{CD2E2B61-7686-4AA2-91FE-2DC52081475F}" sibTransId="{86352013-8E13-4E21-8740-F7CFCB4791D8}"/>
    <dgm:cxn modelId="{25B9C497-EE28-4C58-B59B-EF755E7554B7}" type="presOf" srcId="{6B978292-998F-45F7-8950-0CEF17B3BF25}" destId="{F160CC57-F7E0-4008-9343-1E8D4D31B6FB}" srcOrd="0" destOrd="0" presId="urn:microsoft.com/office/officeart/2005/8/layout/list1"/>
    <dgm:cxn modelId="{561A92D0-FAAD-48CD-9BF4-96EBC37A7295}" type="presOf" srcId="{6B978292-998F-45F7-8950-0CEF17B3BF25}" destId="{C850745B-DCEC-4FE6-9C2B-40DAC85B954A}" srcOrd="1" destOrd="0" presId="urn:microsoft.com/office/officeart/2005/8/layout/list1"/>
    <dgm:cxn modelId="{918C6AE6-FD70-4F54-8F49-6AAD09C937B2}" type="presParOf" srcId="{C77D7CEE-409F-4A9C-8E79-6DC121787E26}" destId="{08B62099-B543-40CC-9501-D964B90EA2E5}" srcOrd="0" destOrd="0" presId="urn:microsoft.com/office/officeart/2005/8/layout/list1"/>
    <dgm:cxn modelId="{8C7E95FA-C7BE-404D-9818-95E7A038A778}" type="presParOf" srcId="{08B62099-B543-40CC-9501-D964B90EA2E5}" destId="{F160CC57-F7E0-4008-9343-1E8D4D31B6FB}" srcOrd="0" destOrd="0" presId="urn:microsoft.com/office/officeart/2005/8/layout/list1"/>
    <dgm:cxn modelId="{7D1AA970-E6DD-4C1D-98DE-223D7D312380}" type="presParOf" srcId="{08B62099-B543-40CC-9501-D964B90EA2E5}" destId="{C850745B-DCEC-4FE6-9C2B-40DAC85B954A}" srcOrd="1" destOrd="0" presId="urn:microsoft.com/office/officeart/2005/8/layout/list1"/>
    <dgm:cxn modelId="{B23D20DC-F5C5-414A-9337-0EF1CA7B4A98}" type="presParOf" srcId="{C77D7CEE-409F-4A9C-8E79-6DC121787E26}" destId="{D48B5D3B-CA18-4E02-8F13-9FCB50447598}" srcOrd="1" destOrd="0" presId="urn:microsoft.com/office/officeart/2005/8/layout/list1"/>
    <dgm:cxn modelId="{D37D77EF-424C-4897-ADE1-38818F9EF3E6}" type="presParOf" srcId="{C77D7CEE-409F-4A9C-8E79-6DC121787E26}" destId="{7C2723B6-7D01-4787-84B4-D3D58D8244AA}"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DB8BEF5-35A2-4199-8989-2980F27DF21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52BC7A02-4495-4610-B66E-69489378CCCC}">
      <dgm:prSet phldrT="[Text]" custT="1"/>
      <dgm:spPr>
        <a:solidFill>
          <a:schemeClr val="accent6"/>
        </a:solidFill>
      </dgm:spPr>
      <dgm:t>
        <a:bodyPr/>
        <a:lstStyle/>
        <a:p>
          <a:r>
            <a:rPr lang="en-GB" sz="2400"/>
            <a:t>Total cost: </a:t>
          </a:r>
          <a:r>
            <a:rPr lang="en-GB" sz="2400" b="1"/>
            <a:t>£80,995</a:t>
          </a:r>
          <a:endParaRPr lang="en-GB" sz="2400"/>
        </a:p>
      </dgm:t>
    </dgm:pt>
    <dgm:pt modelId="{8BAB00F6-0A04-469A-ABFD-63872BCC73FC}" type="parTrans" cxnId="{580E1540-2CE5-4CE8-BE58-6E7BDD0CD613}">
      <dgm:prSet/>
      <dgm:spPr/>
      <dgm:t>
        <a:bodyPr/>
        <a:lstStyle/>
        <a:p>
          <a:endParaRPr lang="en-GB"/>
        </a:p>
      </dgm:t>
    </dgm:pt>
    <dgm:pt modelId="{E2409BC4-C1C4-4360-846F-7DE24B2ACB71}" type="sibTrans" cxnId="{580E1540-2CE5-4CE8-BE58-6E7BDD0CD613}">
      <dgm:prSet/>
      <dgm:spPr/>
      <dgm:t>
        <a:bodyPr/>
        <a:lstStyle/>
        <a:p>
          <a:endParaRPr lang="en-GB"/>
        </a:p>
      </dgm:t>
    </dgm:pt>
    <dgm:pt modelId="{BECB068E-078D-40E3-90A1-223A89464BF5}">
      <dgm:prSet phldrT="[Text]"/>
      <dgm:spPr>
        <a:ln>
          <a:solidFill>
            <a:srgbClr val="80BC26"/>
          </a:solidFill>
        </a:ln>
      </dgm:spPr>
      <dgm:t>
        <a:bodyPr/>
        <a:lstStyle/>
        <a:p>
          <a:r>
            <a:rPr lang="en-GB"/>
            <a:t>Design, Build and PIT: £15,593</a:t>
          </a:r>
        </a:p>
      </dgm:t>
    </dgm:pt>
    <dgm:pt modelId="{AF9AD7A5-17EA-4C42-A120-7BC445D9B82F}" type="parTrans" cxnId="{068A9C0C-0C14-4933-A19D-431F8C111437}">
      <dgm:prSet/>
      <dgm:spPr/>
      <dgm:t>
        <a:bodyPr/>
        <a:lstStyle/>
        <a:p>
          <a:endParaRPr lang="en-GB"/>
        </a:p>
      </dgm:t>
    </dgm:pt>
    <dgm:pt modelId="{034F39EA-59E2-4DBD-A6D6-A15D95D44594}" type="sibTrans" cxnId="{068A9C0C-0C14-4933-A19D-431F8C111437}">
      <dgm:prSet/>
      <dgm:spPr/>
      <dgm:t>
        <a:bodyPr/>
        <a:lstStyle/>
        <a:p>
          <a:endParaRPr lang="en-GB"/>
        </a:p>
      </dgm:t>
    </dgm:pt>
    <dgm:pt modelId="{1F47FD6D-2148-499F-8668-69577A0C6F1D}">
      <dgm:prSet phldrT="[Text]"/>
      <dgm:spPr>
        <a:ln>
          <a:solidFill>
            <a:srgbClr val="80BC26"/>
          </a:solidFill>
        </a:ln>
      </dgm:spPr>
      <dgm:t>
        <a:bodyPr/>
        <a:lstStyle/>
        <a:p>
          <a:r>
            <a:rPr lang="en-GB"/>
            <a:t>Release costs (SIT, UIT and TTO): £29,402</a:t>
          </a:r>
        </a:p>
      </dgm:t>
    </dgm:pt>
    <dgm:pt modelId="{F35EC719-00E0-46AB-8131-4AFBA6824C23}" type="parTrans" cxnId="{092E8F08-2DD4-4DC2-AD82-994469015D93}">
      <dgm:prSet/>
      <dgm:spPr/>
      <dgm:t>
        <a:bodyPr/>
        <a:lstStyle/>
        <a:p>
          <a:endParaRPr lang="en-GB"/>
        </a:p>
      </dgm:t>
    </dgm:pt>
    <dgm:pt modelId="{897D08AA-0041-45D6-8CE0-AD60AAFC4390}" type="sibTrans" cxnId="{092E8F08-2DD4-4DC2-AD82-994469015D93}">
      <dgm:prSet/>
      <dgm:spPr/>
      <dgm:t>
        <a:bodyPr/>
        <a:lstStyle/>
        <a:p>
          <a:endParaRPr lang="en-GB"/>
        </a:p>
      </dgm:t>
    </dgm:pt>
    <dgm:pt modelId="{2FC7C804-929A-48A4-B5A4-1F8BC7B3A52A}">
      <dgm:prSet phldrT="[Text]" custT="1"/>
      <dgm:spPr>
        <a:solidFill>
          <a:schemeClr val="accent6"/>
        </a:solidFill>
      </dgm:spPr>
      <dgm:t>
        <a:bodyPr/>
        <a:lstStyle/>
        <a:p>
          <a:r>
            <a:rPr lang="en-GB" sz="2400"/>
            <a:t>Impacts</a:t>
          </a:r>
        </a:p>
      </dgm:t>
    </dgm:pt>
    <dgm:pt modelId="{B9717CD9-3EB3-471F-A007-DE30DBDA6CBA}" type="parTrans" cxnId="{A58A9838-8958-4F7A-A647-7D435BB7C322}">
      <dgm:prSet/>
      <dgm:spPr/>
      <dgm:t>
        <a:bodyPr/>
        <a:lstStyle/>
        <a:p>
          <a:endParaRPr lang="en-GB"/>
        </a:p>
      </dgm:t>
    </dgm:pt>
    <dgm:pt modelId="{B5326CEA-EDAC-40B7-BD42-E0B7AA3B879A}" type="sibTrans" cxnId="{A58A9838-8958-4F7A-A647-7D435BB7C322}">
      <dgm:prSet/>
      <dgm:spPr/>
      <dgm:t>
        <a:bodyPr/>
        <a:lstStyle/>
        <a:p>
          <a:endParaRPr lang="en-GB"/>
        </a:p>
      </dgm:t>
    </dgm:pt>
    <dgm:pt modelId="{3E7D1305-1667-4D42-9EFD-B14132BAF681}">
      <dgm:prSet/>
      <dgm:spPr>
        <a:ln>
          <a:solidFill>
            <a:srgbClr val="80BC26"/>
          </a:solidFill>
        </a:ln>
      </dgm:spPr>
      <dgm:t>
        <a:bodyPr/>
        <a:lstStyle/>
        <a:p>
          <a:r>
            <a:rPr lang="en-GB"/>
            <a:t>Data Services Provider (DSP) only</a:t>
          </a:r>
        </a:p>
      </dgm:t>
    </dgm:pt>
    <dgm:pt modelId="{D9F950B8-3F78-401A-A0F0-ACA257D96FF9}" type="parTrans" cxnId="{C8EEA062-4A87-42BB-8F58-60612264BB15}">
      <dgm:prSet/>
      <dgm:spPr/>
      <dgm:t>
        <a:bodyPr/>
        <a:lstStyle/>
        <a:p>
          <a:endParaRPr lang="en-GB"/>
        </a:p>
      </dgm:t>
    </dgm:pt>
    <dgm:pt modelId="{9D4C2234-1EF9-421B-AAD4-2553933915B2}" type="sibTrans" cxnId="{C8EEA062-4A87-42BB-8F58-60612264BB15}">
      <dgm:prSet/>
      <dgm:spPr/>
      <dgm:t>
        <a:bodyPr/>
        <a:lstStyle/>
        <a:p>
          <a:endParaRPr lang="en-GB"/>
        </a:p>
      </dgm:t>
    </dgm:pt>
    <dgm:pt modelId="{8519ECD4-A2A7-4A56-9A7E-7326BB376479}">
      <dgm:prSet/>
      <dgm:spPr>
        <a:ln>
          <a:solidFill>
            <a:srgbClr val="80BC26"/>
          </a:solidFill>
        </a:ln>
      </dgm:spPr>
      <dgm:t>
        <a:bodyPr/>
        <a:lstStyle/>
        <a:p>
          <a:r>
            <a:rPr lang="en-GB"/>
            <a:t>DUIS and DUGIDs changes</a:t>
          </a:r>
        </a:p>
      </dgm:t>
    </dgm:pt>
    <dgm:pt modelId="{5D45AD41-DF42-4660-AA38-3848B4C8A102}" type="parTrans" cxnId="{A85F6D67-98C0-4C72-B048-DC2A6A3F5713}">
      <dgm:prSet/>
      <dgm:spPr/>
      <dgm:t>
        <a:bodyPr/>
        <a:lstStyle/>
        <a:p>
          <a:endParaRPr lang="en-GB"/>
        </a:p>
      </dgm:t>
    </dgm:pt>
    <dgm:pt modelId="{4F559F3A-01A2-4D8D-A151-CF07EC153D6B}" type="sibTrans" cxnId="{A85F6D67-98C0-4C72-B048-DC2A6A3F5713}">
      <dgm:prSet/>
      <dgm:spPr/>
      <dgm:t>
        <a:bodyPr/>
        <a:lstStyle/>
        <a:p>
          <a:endParaRPr lang="en-GB"/>
        </a:p>
      </dgm:t>
    </dgm:pt>
    <dgm:pt modelId="{5A676FC4-9307-4B39-B14F-038C65D7A6B4}">
      <dgm:prSet custT="1"/>
      <dgm:spPr>
        <a:solidFill>
          <a:schemeClr val="accent6"/>
        </a:solidFill>
      </dgm:spPr>
      <dgm:t>
        <a:bodyPr/>
        <a:lstStyle/>
        <a:p>
          <a:r>
            <a:rPr lang="en-GB" sz="2400"/>
            <a:t>Implementation timescales</a:t>
          </a:r>
        </a:p>
      </dgm:t>
    </dgm:pt>
    <dgm:pt modelId="{530BBC1E-8C94-47B4-AA21-8943B139A3D5}" type="parTrans" cxnId="{5B67CC36-F78D-4390-ACB6-BEE625ECFA40}">
      <dgm:prSet/>
      <dgm:spPr/>
      <dgm:t>
        <a:bodyPr/>
        <a:lstStyle/>
        <a:p>
          <a:endParaRPr lang="en-GB"/>
        </a:p>
      </dgm:t>
    </dgm:pt>
    <dgm:pt modelId="{D66A0B2F-93C4-48C2-8F53-AF548AEEE566}" type="sibTrans" cxnId="{5B67CC36-F78D-4390-ACB6-BEE625ECFA40}">
      <dgm:prSet/>
      <dgm:spPr/>
      <dgm:t>
        <a:bodyPr/>
        <a:lstStyle/>
        <a:p>
          <a:endParaRPr lang="en-GB"/>
        </a:p>
      </dgm:t>
    </dgm:pt>
    <dgm:pt modelId="{4ED9252F-193C-4D21-9162-7DA4877ED443}">
      <dgm:prSet/>
      <dgm:spPr>
        <a:ln>
          <a:solidFill>
            <a:srgbClr val="80BC26"/>
          </a:solidFill>
        </a:ln>
      </dgm:spPr>
      <dgm:t>
        <a:bodyPr/>
        <a:lstStyle/>
        <a:p>
          <a:r>
            <a:rPr lang="en-GB"/>
            <a:t>6 months for complete implementation</a:t>
          </a:r>
        </a:p>
      </dgm:t>
    </dgm:pt>
    <dgm:pt modelId="{E9784E56-F4F6-40CF-87E0-E8DD7136ED10}" type="parTrans" cxnId="{C6BECF8E-469C-41B3-B5F4-EC0FFC501177}">
      <dgm:prSet/>
      <dgm:spPr/>
      <dgm:t>
        <a:bodyPr/>
        <a:lstStyle/>
        <a:p>
          <a:endParaRPr lang="en-GB"/>
        </a:p>
      </dgm:t>
    </dgm:pt>
    <dgm:pt modelId="{E3A0792D-90D7-4477-AD51-8A704D12AD8F}" type="sibTrans" cxnId="{C6BECF8E-469C-41B3-B5F4-EC0FFC501177}">
      <dgm:prSet/>
      <dgm:spPr/>
      <dgm:t>
        <a:bodyPr/>
        <a:lstStyle/>
        <a:p>
          <a:endParaRPr lang="en-GB"/>
        </a:p>
      </dgm:t>
    </dgm:pt>
    <dgm:pt modelId="{7B92F5F2-0B6D-49DD-8DE2-8B2A06D80CF9}" type="pres">
      <dgm:prSet presAssocID="{3DB8BEF5-35A2-4199-8989-2980F27DF217}" presName="linear" presStyleCnt="0">
        <dgm:presLayoutVars>
          <dgm:dir/>
          <dgm:animLvl val="lvl"/>
          <dgm:resizeHandles val="exact"/>
        </dgm:presLayoutVars>
      </dgm:prSet>
      <dgm:spPr/>
    </dgm:pt>
    <dgm:pt modelId="{DAB67198-2A3C-498C-8361-B00C889C5875}" type="pres">
      <dgm:prSet presAssocID="{52BC7A02-4495-4610-B66E-69489378CCCC}" presName="parentLin" presStyleCnt="0"/>
      <dgm:spPr/>
    </dgm:pt>
    <dgm:pt modelId="{DDB73EB9-FF5B-4247-B439-D98D18F4997A}" type="pres">
      <dgm:prSet presAssocID="{52BC7A02-4495-4610-B66E-69489378CCCC}" presName="parentLeftMargin" presStyleLbl="node1" presStyleIdx="0" presStyleCnt="3"/>
      <dgm:spPr/>
    </dgm:pt>
    <dgm:pt modelId="{94D3C225-A883-42CE-9EF8-A715BDF04D74}" type="pres">
      <dgm:prSet presAssocID="{52BC7A02-4495-4610-B66E-69489378CCCC}" presName="parentText" presStyleLbl="node1" presStyleIdx="0" presStyleCnt="3">
        <dgm:presLayoutVars>
          <dgm:chMax val="0"/>
          <dgm:bulletEnabled val="1"/>
        </dgm:presLayoutVars>
      </dgm:prSet>
      <dgm:spPr/>
    </dgm:pt>
    <dgm:pt modelId="{177EE3D2-2F42-4901-A676-7B20FC41B7CC}" type="pres">
      <dgm:prSet presAssocID="{52BC7A02-4495-4610-B66E-69489378CCCC}" presName="negativeSpace" presStyleCnt="0"/>
      <dgm:spPr/>
    </dgm:pt>
    <dgm:pt modelId="{499CE8D8-6F3E-4B76-813E-08E503670E45}" type="pres">
      <dgm:prSet presAssocID="{52BC7A02-4495-4610-B66E-69489378CCCC}" presName="childText" presStyleLbl="conFgAcc1" presStyleIdx="0" presStyleCnt="3">
        <dgm:presLayoutVars>
          <dgm:bulletEnabled val="1"/>
        </dgm:presLayoutVars>
      </dgm:prSet>
      <dgm:spPr/>
    </dgm:pt>
    <dgm:pt modelId="{C04E1527-C180-4DF5-A4E8-90EEC691DD41}" type="pres">
      <dgm:prSet presAssocID="{E2409BC4-C1C4-4360-846F-7DE24B2ACB71}" presName="spaceBetweenRectangles" presStyleCnt="0"/>
      <dgm:spPr/>
    </dgm:pt>
    <dgm:pt modelId="{02F957C9-B7F6-4A49-967C-0C4561913174}" type="pres">
      <dgm:prSet presAssocID="{2FC7C804-929A-48A4-B5A4-1F8BC7B3A52A}" presName="parentLin" presStyleCnt="0"/>
      <dgm:spPr/>
    </dgm:pt>
    <dgm:pt modelId="{1D3369C6-C658-4CBB-84A7-078C0F5AE65C}" type="pres">
      <dgm:prSet presAssocID="{2FC7C804-929A-48A4-B5A4-1F8BC7B3A52A}" presName="parentLeftMargin" presStyleLbl="node1" presStyleIdx="0" presStyleCnt="3"/>
      <dgm:spPr/>
    </dgm:pt>
    <dgm:pt modelId="{A6CE580C-2539-4289-93B0-FFC8D9AA9A48}" type="pres">
      <dgm:prSet presAssocID="{2FC7C804-929A-48A4-B5A4-1F8BC7B3A52A}" presName="parentText" presStyleLbl="node1" presStyleIdx="1" presStyleCnt="3">
        <dgm:presLayoutVars>
          <dgm:chMax val="0"/>
          <dgm:bulletEnabled val="1"/>
        </dgm:presLayoutVars>
      </dgm:prSet>
      <dgm:spPr/>
    </dgm:pt>
    <dgm:pt modelId="{87694924-A527-46C3-86FD-E3236498ED41}" type="pres">
      <dgm:prSet presAssocID="{2FC7C804-929A-48A4-B5A4-1F8BC7B3A52A}" presName="negativeSpace" presStyleCnt="0"/>
      <dgm:spPr/>
    </dgm:pt>
    <dgm:pt modelId="{74D44672-8953-484C-ABDC-6BF849A5B752}" type="pres">
      <dgm:prSet presAssocID="{2FC7C804-929A-48A4-B5A4-1F8BC7B3A52A}" presName="childText" presStyleLbl="conFgAcc1" presStyleIdx="1" presStyleCnt="3">
        <dgm:presLayoutVars>
          <dgm:bulletEnabled val="1"/>
        </dgm:presLayoutVars>
      </dgm:prSet>
      <dgm:spPr/>
    </dgm:pt>
    <dgm:pt modelId="{8DF2553B-EF2B-424A-A30E-E3B0F7200822}" type="pres">
      <dgm:prSet presAssocID="{B5326CEA-EDAC-40B7-BD42-E0B7AA3B879A}" presName="spaceBetweenRectangles" presStyleCnt="0"/>
      <dgm:spPr/>
    </dgm:pt>
    <dgm:pt modelId="{833122BC-9BB0-48A8-8BF8-49EA7806E1A4}" type="pres">
      <dgm:prSet presAssocID="{5A676FC4-9307-4B39-B14F-038C65D7A6B4}" presName="parentLin" presStyleCnt="0"/>
      <dgm:spPr/>
    </dgm:pt>
    <dgm:pt modelId="{AC66C78A-6C4C-4FA3-80AF-FE06994392F6}" type="pres">
      <dgm:prSet presAssocID="{5A676FC4-9307-4B39-B14F-038C65D7A6B4}" presName="parentLeftMargin" presStyleLbl="node1" presStyleIdx="1" presStyleCnt="3"/>
      <dgm:spPr/>
    </dgm:pt>
    <dgm:pt modelId="{903DB792-3B35-4933-81F2-19CE427886C7}" type="pres">
      <dgm:prSet presAssocID="{5A676FC4-9307-4B39-B14F-038C65D7A6B4}" presName="parentText" presStyleLbl="node1" presStyleIdx="2" presStyleCnt="3">
        <dgm:presLayoutVars>
          <dgm:chMax val="0"/>
          <dgm:bulletEnabled val="1"/>
        </dgm:presLayoutVars>
      </dgm:prSet>
      <dgm:spPr/>
    </dgm:pt>
    <dgm:pt modelId="{A555AA7A-6B7D-4A8D-8966-F79F900BAB51}" type="pres">
      <dgm:prSet presAssocID="{5A676FC4-9307-4B39-B14F-038C65D7A6B4}" presName="negativeSpace" presStyleCnt="0"/>
      <dgm:spPr/>
    </dgm:pt>
    <dgm:pt modelId="{EAB3B652-1E98-40F7-A722-A52B34BA33AE}" type="pres">
      <dgm:prSet presAssocID="{5A676FC4-9307-4B39-B14F-038C65D7A6B4}" presName="childText" presStyleLbl="conFgAcc1" presStyleIdx="2" presStyleCnt="3">
        <dgm:presLayoutVars>
          <dgm:bulletEnabled val="1"/>
        </dgm:presLayoutVars>
      </dgm:prSet>
      <dgm:spPr/>
    </dgm:pt>
  </dgm:ptLst>
  <dgm:cxnLst>
    <dgm:cxn modelId="{6057DA00-5A98-4054-A32A-2E73982B3489}" type="presOf" srcId="{52BC7A02-4495-4610-B66E-69489378CCCC}" destId="{DDB73EB9-FF5B-4247-B439-D98D18F4997A}" srcOrd="0" destOrd="0" presId="urn:microsoft.com/office/officeart/2005/8/layout/list1"/>
    <dgm:cxn modelId="{092E8F08-2DD4-4DC2-AD82-994469015D93}" srcId="{52BC7A02-4495-4610-B66E-69489378CCCC}" destId="{1F47FD6D-2148-499F-8668-69577A0C6F1D}" srcOrd="1" destOrd="0" parTransId="{F35EC719-00E0-46AB-8131-4AFBA6824C23}" sibTransId="{897D08AA-0041-45D6-8CE0-AD60AAFC4390}"/>
    <dgm:cxn modelId="{068A9C0C-0C14-4933-A19D-431F8C111437}" srcId="{52BC7A02-4495-4610-B66E-69489378CCCC}" destId="{BECB068E-078D-40E3-90A1-223A89464BF5}" srcOrd="0" destOrd="0" parTransId="{AF9AD7A5-17EA-4C42-A120-7BC445D9B82F}" sibTransId="{034F39EA-59E2-4DBD-A6D6-A15D95D44594}"/>
    <dgm:cxn modelId="{50A30427-4B82-40F9-B862-E7B411D387C2}" type="presOf" srcId="{BECB068E-078D-40E3-90A1-223A89464BF5}" destId="{499CE8D8-6F3E-4B76-813E-08E503670E45}" srcOrd="0" destOrd="0" presId="urn:microsoft.com/office/officeart/2005/8/layout/list1"/>
    <dgm:cxn modelId="{5B67CC36-F78D-4390-ACB6-BEE625ECFA40}" srcId="{3DB8BEF5-35A2-4199-8989-2980F27DF217}" destId="{5A676FC4-9307-4B39-B14F-038C65D7A6B4}" srcOrd="2" destOrd="0" parTransId="{530BBC1E-8C94-47B4-AA21-8943B139A3D5}" sibTransId="{D66A0B2F-93C4-48C2-8F53-AF548AEEE566}"/>
    <dgm:cxn modelId="{A58A9838-8958-4F7A-A647-7D435BB7C322}" srcId="{3DB8BEF5-35A2-4199-8989-2980F27DF217}" destId="{2FC7C804-929A-48A4-B5A4-1F8BC7B3A52A}" srcOrd="1" destOrd="0" parTransId="{B9717CD9-3EB3-471F-A007-DE30DBDA6CBA}" sibTransId="{B5326CEA-EDAC-40B7-BD42-E0B7AA3B879A}"/>
    <dgm:cxn modelId="{580E1540-2CE5-4CE8-BE58-6E7BDD0CD613}" srcId="{3DB8BEF5-35A2-4199-8989-2980F27DF217}" destId="{52BC7A02-4495-4610-B66E-69489378CCCC}" srcOrd="0" destOrd="0" parTransId="{8BAB00F6-0A04-469A-ABFD-63872BCC73FC}" sibTransId="{E2409BC4-C1C4-4360-846F-7DE24B2ACB71}"/>
    <dgm:cxn modelId="{D600D45D-D083-48CD-A377-990EB2C1D469}" type="presOf" srcId="{4ED9252F-193C-4D21-9162-7DA4877ED443}" destId="{EAB3B652-1E98-40F7-A722-A52B34BA33AE}" srcOrd="0" destOrd="0" presId="urn:microsoft.com/office/officeart/2005/8/layout/list1"/>
    <dgm:cxn modelId="{C8EEA062-4A87-42BB-8F58-60612264BB15}" srcId="{2FC7C804-929A-48A4-B5A4-1F8BC7B3A52A}" destId="{3E7D1305-1667-4D42-9EFD-B14132BAF681}" srcOrd="0" destOrd="0" parTransId="{D9F950B8-3F78-401A-A0F0-ACA257D96FF9}" sibTransId="{9D4C2234-1EF9-421B-AAD4-2553933915B2}"/>
    <dgm:cxn modelId="{FEFB8764-CAC6-4BFA-B9A3-7BB7A8C67560}" type="presOf" srcId="{1F47FD6D-2148-499F-8668-69577A0C6F1D}" destId="{499CE8D8-6F3E-4B76-813E-08E503670E45}" srcOrd="0" destOrd="1" presId="urn:microsoft.com/office/officeart/2005/8/layout/list1"/>
    <dgm:cxn modelId="{A85F6D67-98C0-4C72-B048-DC2A6A3F5713}" srcId="{2FC7C804-929A-48A4-B5A4-1F8BC7B3A52A}" destId="{8519ECD4-A2A7-4A56-9A7E-7326BB376479}" srcOrd="1" destOrd="0" parTransId="{5D45AD41-DF42-4660-AA38-3848B4C8A102}" sibTransId="{4F559F3A-01A2-4D8D-A151-CF07EC153D6B}"/>
    <dgm:cxn modelId="{4EE5BD6B-29C4-4474-BFC8-B96218D76ABF}" type="presOf" srcId="{3E7D1305-1667-4D42-9EFD-B14132BAF681}" destId="{74D44672-8953-484C-ABDC-6BF849A5B752}" srcOrd="0" destOrd="0" presId="urn:microsoft.com/office/officeart/2005/8/layout/list1"/>
    <dgm:cxn modelId="{F5FBD374-6D2E-4D46-B782-CCD113AE9700}" type="presOf" srcId="{2FC7C804-929A-48A4-B5A4-1F8BC7B3A52A}" destId="{A6CE580C-2539-4289-93B0-FFC8D9AA9A48}" srcOrd="1" destOrd="0" presId="urn:microsoft.com/office/officeart/2005/8/layout/list1"/>
    <dgm:cxn modelId="{C6BECF8E-469C-41B3-B5F4-EC0FFC501177}" srcId="{5A676FC4-9307-4B39-B14F-038C65D7A6B4}" destId="{4ED9252F-193C-4D21-9162-7DA4877ED443}" srcOrd="0" destOrd="0" parTransId="{E9784E56-F4F6-40CF-87E0-E8DD7136ED10}" sibTransId="{E3A0792D-90D7-4477-AD51-8A704D12AD8F}"/>
    <dgm:cxn modelId="{6B2263A2-A64F-4917-B7D6-BA425CB9DFED}" type="presOf" srcId="{2FC7C804-929A-48A4-B5A4-1F8BC7B3A52A}" destId="{1D3369C6-C658-4CBB-84A7-078C0F5AE65C}" srcOrd="0" destOrd="0" presId="urn:microsoft.com/office/officeart/2005/8/layout/list1"/>
    <dgm:cxn modelId="{5576A7AA-7CF9-4A47-ACE1-259B50CCFF06}" type="presOf" srcId="{5A676FC4-9307-4B39-B14F-038C65D7A6B4}" destId="{AC66C78A-6C4C-4FA3-80AF-FE06994392F6}" srcOrd="0" destOrd="0" presId="urn:microsoft.com/office/officeart/2005/8/layout/list1"/>
    <dgm:cxn modelId="{24F2C7CE-27A7-4221-9658-0F97357EFFD7}" type="presOf" srcId="{3DB8BEF5-35A2-4199-8989-2980F27DF217}" destId="{7B92F5F2-0B6D-49DD-8DE2-8B2A06D80CF9}" srcOrd="0" destOrd="0" presId="urn:microsoft.com/office/officeart/2005/8/layout/list1"/>
    <dgm:cxn modelId="{85A419DC-7885-4040-90AA-C40355893427}" type="presOf" srcId="{52BC7A02-4495-4610-B66E-69489378CCCC}" destId="{94D3C225-A883-42CE-9EF8-A715BDF04D74}" srcOrd="1" destOrd="0" presId="urn:microsoft.com/office/officeart/2005/8/layout/list1"/>
    <dgm:cxn modelId="{E8587FF2-9080-4203-A8A1-1AA69C4E009E}" type="presOf" srcId="{5A676FC4-9307-4B39-B14F-038C65D7A6B4}" destId="{903DB792-3B35-4933-81F2-19CE427886C7}" srcOrd="1" destOrd="0" presId="urn:microsoft.com/office/officeart/2005/8/layout/list1"/>
    <dgm:cxn modelId="{960DF0F7-8F29-4B07-9FBD-2F9B23EBF2BC}" type="presOf" srcId="{8519ECD4-A2A7-4A56-9A7E-7326BB376479}" destId="{74D44672-8953-484C-ABDC-6BF849A5B752}" srcOrd="0" destOrd="1" presId="urn:microsoft.com/office/officeart/2005/8/layout/list1"/>
    <dgm:cxn modelId="{783A7E07-CB59-42BA-BE0C-5C37E79792A1}" type="presParOf" srcId="{7B92F5F2-0B6D-49DD-8DE2-8B2A06D80CF9}" destId="{DAB67198-2A3C-498C-8361-B00C889C5875}" srcOrd="0" destOrd="0" presId="urn:microsoft.com/office/officeart/2005/8/layout/list1"/>
    <dgm:cxn modelId="{E732362A-380F-478E-9978-E19C7FF5B877}" type="presParOf" srcId="{DAB67198-2A3C-498C-8361-B00C889C5875}" destId="{DDB73EB9-FF5B-4247-B439-D98D18F4997A}" srcOrd="0" destOrd="0" presId="urn:microsoft.com/office/officeart/2005/8/layout/list1"/>
    <dgm:cxn modelId="{23C567B8-F6F3-4CF8-8B8D-424462469CAF}" type="presParOf" srcId="{DAB67198-2A3C-498C-8361-B00C889C5875}" destId="{94D3C225-A883-42CE-9EF8-A715BDF04D74}" srcOrd="1" destOrd="0" presId="urn:microsoft.com/office/officeart/2005/8/layout/list1"/>
    <dgm:cxn modelId="{4CB602BF-A0BC-4140-B568-F29CF359EF3D}" type="presParOf" srcId="{7B92F5F2-0B6D-49DD-8DE2-8B2A06D80CF9}" destId="{177EE3D2-2F42-4901-A676-7B20FC41B7CC}" srcOrd="1" destOrd="0" presId="urn:microsoft.com/office/officeart/2005/8/layout/list1"/>
    <dgm:cxn modelId="{13F02E5F-D9B0-42E7-9186-BB2270129891}" type="presParOf" srcId="{7B92F5F2-0B6D-49DD-8DE2-8B2A06D80CF9}" destId="{499CE8D8-6F3E-4B76-813E-08E503670E45}" srcOrd="2" destOrd="0" presId="urn:microsoft.com/office/officeart/2005/8/layout/list1"/>
    <dgm:cxn modelId="{048F8892-9CAB-4F2C-BD4C-171A24341F69}" type="presParOf" srcId="{7B92F5F2-0B6D-49DD-8DE2-8B2A06D80CF9}" destId="{C04E1527-C180-4DF5-A4E8-90EEC691DD41}" srcOrd="3" destOrd="0" presId="urn:microsoft.com/office/officeart/2005/8/layout/list1"/>
    <dgm:cxn modelId="{126E0BF6-A388-4BFF-9FAC-9436D6F32E84}" type="presParOf" srcId="{7B92F5F2-0B6D-49DD-8DE2-8B2A06D80CF9}" destId="{02F957C9-B7F6-4A49-967C-0C4561913174}" srcOrd="4" destOrd="0" presId="urn:microsoft.com/office/officeart/2005/8/layout/list1"/>
    <dgm:cxn modelId="{0071A0C4-99A9-4697-9010-3307AB647C9A}" type="presParOf" srcId="{02F957C9-B7F6-4A49-967C-0C4561913174}" destId="{1D3369C6-C658-4CBB-84A7-078C0F5AE65C}" srcOrd="0" destOrd="0" presId="urn:microsoft.com/office/officeart/2005/8/layout/list1"/>
    <dgm:cxn modelId="{DFA552D2-3235-4DA3-A8C7-46D767889EC9}" type="presParOf" srcId="{02F957C9-B7F6-4A49-967C-0C4561913174}" destId="{A6CE580C-2539-4289-93B0-FFC8D9AA9A48}" srcOrd="1" destOrd="0" presId="urn:microsoft.com/office/officeart/2005/8/layout/list1"/>
    <dgm:cxn modelId="{88623269-BD9C-4F8F-A29D-5E20E22177DB}" type="presParOf" srcId="{7B92F5F2-0B6D-49DD-8DE2-8B2A06D80CF9}" destId="{87694924-A527-46C3-86FD-E3236498ED41}" srcOrd="5" destOrd="0" presId="urn:microsoft.com/office/officeart/2005/8/layout/list1"/>
    <dgm:cxn modelId="{1727DA22-B657-44D4-BC43-E1E063986BBF}" type="presParOf" srcId="{7B92F5F2-0B6D-49DD-8DE2-8B2A06D80CF9}" destId="{74D44672-8953-484C-ABDC-6BF849A5B752}" srcOrd="6" destOrd="0" presId="urn:microsoft.com/office/officeart/2005/8/layout/list1"/>
    <dgm:cxn modelId="{9BF1CDF7-7E35-4EFA-96BC-B132E3FB3A8B}" type="presParOf" srcId="{7B92F5F2-0B6D-49DD-8DE2-8B2A06D80CF9}" destId="{8DF2553B-EF2B-424A-A30E-E3B0F7200822}" srcOrd="7" destOrd="0" presId="urn:microsoft.com/office/officeart/2005/8/layout/list1"/>
    <dgm:cxn modelId="{1E55BAF5-38C6-408E-A929-0BC1298B0195}" type="presParOf" srcId="{7B92F5F2-0B6D-49DD-8DE2-8B2A06D80CF9}" destId="{833122BC-9BB0-48A8-8BF8-49EA7806E1A4}" srcOrd="8" destOrd="0" presId="urn:microsoft.com/office/officeart/2005/8/layout/list1"/>
    <dgm:cxn modelId="{584AF221-CFB1-4DA1-A1D2-716A9360839A}" type="presParOf" srcId="{833122BC-9BB0-48A8-8BF8-49EA7806E1A4}" destId="{AC66C78A-6C4C-4FA3-80AF-FE06994392F6}" srcOrd="0" destOrd="0" presId="urn:microsoft.com/office/officeart/2005/8/layout/list1"/>
    <dgm:cxn modelId="{96AD3A8B-CE54-4288-9794-F240358D7E14}" type="presParOf" srcId="{833122BC-9BB0-48A8-8BF8-49EA7806E1A4}" destId="{903DB792-3B35-4933-81F2-19CE427886C7}" srcOrd="1" destOrd="0" presId="urn:microsoft.com/office/officeart/2005/8/layout/list1"/>
    <dgm:cxn modelId="{46FDE3B0-A22E-4F2A-9426-910DD37F3501}" type="presParOf" srcId="{7B92F5F2-0B6D-49DD-8DE2-8B2A06D80CF9}" destId="{A555AA7A-6B7D-4A8D-8966-F79F900BAB51}" srcOrd="9" destOrd="0" presId="urn:microsoft.com/office/officeart/2005/8/layout/list1"/>
    <dgm:cxn modelId="{366F1C93-A093-481F-91B0-79DBAC11D21C}" type="presParOf" srcId="{7B92F5F2-0B6D-49DD-8DE2-8B2A06D80CF9}" destId="{EAB3B652-1E98-40F7-A722-A52B34BA33A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44F5EE1-C8E3-4CE7-A4F7-032712FCED57}"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FB1E1BA5-8698-4649-9E3D-6338D73FC391}">
      <dgm:prSet phldrT="[Text]" custT="1"/>
      <dgm:spPr/>
      <dgm:t>
        <a:bodyPr/>
        <a:lstStyle/>
        <a:p>
          <a:r>
            <a:rPr lang="en-GB" sz="2400"/>
            <a:t>SEC Objectives</a:t>
          </a:r>
        </a:p>
      </dgm:t>
    </dgm:pt>
    <dgm:pt modelId="{B6403656-FE13-4F18-AF88-7A6E95F240A2}" type="parTrans" cxnId="{15EDA896-7635-4ECB-B56C-093B2BA87CB4}">
      <dgm:prSet/>
      <dgm:spPr/>
      <dgm:t>
        <a:bodyPr/>
        <a:lstStyle/>
        <a:p>
          <a:endParaRPr lang="en-GB"/>
        </a:p>
      </dgm:t>
    </dgm:pt>
    <dgm:pt modelId="{47A03BFE-1844-4835-A828-D5BB937D0928}" type="sibTrans" cxnId="{15EDA896-7635-4ECB-B56C-093B2BA87CB4}">
      <dgm:prSet/>
      <dgm:spPr/>
      <dgm:t>
        <a:bodyPr/>
        <a:lstStyle/>
        <a:p>
          <a:endParaRPr lang="en-GB"/>
        </a:p>
      </dgm:t>
    </dgm:pt>
    <dgm:pt modelId="{F638D2B0-C1B6-4D9D-9100-EB175D18C8DB}">
      <dgm:prSet phldrT="[Text]" custT="1"/>
      <dgm:spPr/>
      <dgm:t>
        <a:bodyPr/>
        <a:lstStyle/>
        <a:p>
          <a:r>
            <a:rPr lang="en-GB" sz="2400"/>
            <a:t>Proposer believes this better facilitates SEC Objective (a):</a:t>
          </a:r>
        </a:p>
      </dgm:t>
    </dgm:pt>
    <dgm:pt modelId="{50F05F95-241D-4A06-AAF1-0EBBD1ED7202}" type="parTrans" cxnId="{6D9D16B9-E20F-4BD7-9C53-07836F34071F}">
      <dgm:prSet/>
      <dgm:spPr/>
      <dgm:t>
        <a:bodyPr/>
        <a:lstStyle/>
        <a:p>
          <a:endParaRPr lang="en-GB"/>
        </a:p>
      </dgm:t>
    </dgm:pt>
    <dgm:pt modelId="{5002B83A-2931-4B80-9D55-B7FA035EAF67}" type="sibTrans" cxnId="{6D9D16B9-E20F-4BD7-9C53-07836F34071F}">
      <dgm:prSet/>
      <dgm:spPr/>
      <dgm:t>
        <a:bodyPr/>
        <a:lstStyle/>
        <a:p>
          <a:endParaRPr lang="en-GB"/>
        </a:p>
      </dgm:t>
    </dgm:pt>
    <dgm:pt modelId="{0E6F70B2-1197-43E4-8C27-7CD24C7A4253}">
      <dgm:prSet phldrT="[Text]" custT="1"/>
      <dgm:spPr/>
      <dgm:t>
        <a:bodyPr/>
        <a:lstStyle/>
        <a:p>
          <a:r>
            <a:rPr lang="en-GB" sz="2400"/>
            <a:t>Implementation approach</a:t>
          </a:r>
        </a:p>
      </dgm:t>
    </dgm:pt>
    <dgm:pt modelId="{FC6C73A9-5253-4F89-A61F-53C78949C2E6}" type="parTrans" cxnId="{A2E4282F-931F-4163-9209-37B45CEB648C}">
      <dgm:prSet/>
      <dgm:spPr/>
      <dgm:t>
        <a:bodyPr/>
        <a:lstStyle/>
        <a:p>
          <a:endParaRPr lang="en-GB"/>
        </a:p>
      </dgm:t>
    </dgm:pt>
    <dgm:pt modelId="{64BBC3BF-D1E3-4FF5-A92D-4F581489A5CE}" type="sibTrans" cxnId="{A2E4282F-931F-4163-9209-37B45CEB648C}">
      <dgm:prSet/>
      <dgm:spPr/>
      <dgm:t>
        <a:bodyPr/>
        <a:lstStyle/>
        <a:p>
          <a:endParaRPr lang="en-GB"/>
        </a:p>
      </dgm:t>
    </dgm:pt>
    <dgm:pt modelId="{53937CAF-065C-48DE-AD83-EACF9EB54AA8}">
      <dgm:prSet phldrT="[Text]" custT="1"/>
      <dgm:spPr/>
      <dgm:t>
        <a:bodyPr/>
        <a:lstStyle/>
        <a:p>
          <a:r>
            <a:rPr lang="en-GB" sz="2400"/>
            <a:t>Targeting the June 2023 SEC Release</a:t>
          </a:r>
        </a:p>
      </dgm:t>
    </dgm:pt>
    <dgm:pt modelId="{ECD4C597-C348-44EE-88C2-F21EB0DDE0C5}" type="parTrans" cxnId="{C798D732-6066-48B1-83C3-89EFFC6E0E8E}">
      <dgm:prSet/>
      <dgm:spPr/>
      <dgm:t>
        <a:bodyPr/>
        <a:lstStyle/>
        <a:p>
          <a:endParaRPr lang="en-GB"/>
        </a:p>
      </dgm:t>
    </dgm:pt>
    <dgm:pt modelId="{4650B15A-5F92-482C-87E6-3A2AC98A2B63}" type="sibTrans" cxnId="{C798D732-6066-48B1-83C3-89EFFC6E0E8E}">
      <dgm:prSet/>
      <dgm:spPr/>
      <dgm:t>
        <a:bodyPr/>
        <a:lstStyle/>
        <a:p>
          <a:endParaRPr lang="en-GB"/>
        </a:p>
      </dgm:t>
    </dgm:pt>
    <dgm:pt modelId="{F9CEA2B3-81FA-43BD-B795-9FCABA4A408F}">
      <dgm:prSet phldrT="[Text]" custT="1"/>
      <dgm:spPr/>
      <dgm:t>
        <a:bodyPr/>
        <a:lstStyle/>
        <a:p>
          <a:r>
            <a:rPr lang="en-GB" sz="2400" i="1"/>
            <a:t> To facilitate the efficient provision, installation, and operation, as well as interoperability, of Smart Metering Systems at Energy Consumers’ premises within Great Britain</a:t>
          </a:r>
        </a:p>
      </dgm:t>
    </dgm:pt>
    <dgm:pt modelId="{71D462A2-FE76-45A2-937D-CB636176D170}" type="parTrans" cxnId="{84AAAA7B-A110-4EB6-AD9D-79AE536F6B64}">
      <dgm:prSet/>
      <dgm:spPr/>
      <dgm:t>
        <a:bodyPr/>
        <a:lstStyle/>
        <a:p>
          <a:endParaRPr lang="en-GB"/>
        </a:p>
      </dgm:t>
    </dgm:pt>
    <dgm:pt modelId="{201BA4BD-7ABD-44C0-9C2A-EBE1D3D84D7F}" type="sibTrans" cxnId="{84AAAA7B-A110-4EB6-AD9D-79AE536F6B64}">
      <dgm:prSet/>
      <dgm:spPr/>
      <dgm:t>
        <a:bodyPr/>
        <a:lstStyle/>
        <a:p>
          <a:endParaRPr lang="en-GB"/>
        </a:p>
      </dgm:t>
    </dgm:pt>
    <dgm:pt modelId="{9280B46B-D30F-4F18-B1E6-2E11C232AF36}">
      <dgm:prSet phldrT="[Text]" custT="1"/>
      <dgm:spPr/>
      <dgm:t>
        <a:bodyPr/>
        <a:lstStyle/>
        <a:p>
          <a:endParaRPr lang="en-GB" sz="2400"/>
        </a:p>
      </dgm:t>
    </dgm:pt>
    <dgm:pt modelId="{DA6E4DF2-FCC4-4F4C-B8A2-F969F5301E19}" type="parTrans" cxnId="{13C9D74C-3B55-439C-8A3E-2FA193F9631A}">
      <dgm:prSet/>
      <dgm:spPr/>
      <dgm:t>
        <a:bodyPr/>
        <a:lstStyle/>
        <a:p>
          <a:endParaRPr lang="en-GB"/>
        </a:p>
      </dgm:t>
    </dgm:pt>
    <dgm:pt modelId="{3FC66A5F-C1AF-4F0D-8379-3D9F184E0D20}" type="sibTrans" cxnId="{13C9D74C-3B55-439C-8A3E-2FA193F9631A}">
      <dgm:prSet/>
      <dgm:spPr/>
      <dgm:t>
        <a:bodyPr/>
        <a:lstStyle/>
        <a:p>
          <a:endParaRPr lang="en-GB"/>
        </a:p>
      </dgm:t>
    </dgm:pt>
    <dgm:pt modelId="{0AAF5DF6-AE3E-4315-9A3A-094CD3607CF9}" type="pres">
      <dgm:prSet presAssocID="{344F5EE1-C8E3-4CE7-A4F7-032712FCED57}" presName="linear" presStyleCnt="0">
        <dgm:presLayoutVars>
          <dgm:dir/>
          <dgm:animLvl val="lvl"/>
          <dgm:resizeHandles val="exact"/>
        </dgm:presLayoutVars>
      </dgm:prSet>
      <dgm:spPr/>
    </dgm:pt>
    <dgm:pt modelId="{BC575104-61C5-44FB-8097-16802251B28C}" type="pres">
      <dgm:prSet presAssocID="{FB1E1BA5-8698-4649-9E3D-6338D73FC391}" presName="parentLin" presStyleCnt="0"/>
      <dgm:spPr/>
    </dgm:pt>
    <dgm:pt modelId="{52A50054-048D-4AD7-BFB5-DA2D5DAE568A}" type="pres">
      <dgm:prSet presAssocID="{FB1E1BA5-8698-4649-9E3D-6338D73FC391}" presName="parentLeftMargin" presStyleLbl="node1" presStyleIdx="0" presStyleCnt="2"/>
      <dgm:spPr/>
    </dgm:pt>
    <dgm:pt modelId="{94F2B2AD-A4ED-45FE-B937-B37DBBBD7F23}" type="pres">
      <dgm:prSet presAssocID="{FB1E1BA5-8698-4649-9E3D-6338D73FC391}" presName="parentText" presStyleLbl="node1" presStyleIdx="0" presStyleCnt="2">
        <dgm:presLayoutVars>
          <dgm:chMax val="0"/>
          <dgm:bulletEnabled val="1"/>
        </dgm:presLayoutVars>
      </dgm:prSet>
      <dgm:spPr/>
    </dgm:pt>
    <dgm:pt modelId="{B0463848-422E-4C32-BDB5-EA579B27A716}" type="pres">
      <dgm:prSet presAssocID="{FB1E1BA5-8698-4649-9E3D-6338D73FC391}" presName="negativeSpace" presStyleCnt="0"/>
      <dgm:spPr/>
    </dgm:pt>
    <dgm:pt modelId="{33601C18-B0CF-4676-8DE0-A986F01EA264}" type="pres">
      <dgm:prSet presAssocID="{FB1E1BA5-8698-4649-9E3D-6338D73FC391}" presName="childText" presStyleLbl="conFgAcc1" presStyleIdx="0" presStyleCnt="2">
        <dgm:presLayoutVars>
          <dgm:bulletEnabled val="1"/>
        </dgm:presLayoutVars>
      </dgm:prSet>
      <dgm:spPr/>
    </dgm:pt>
    <dgm:pt modelId="{D452F6DD-34E1-4D1A-AE97-E8EB07AFFD38}" type="pres">
      <dgm:prSet presAssocID="{47A03BFE-1844-4835-A828-D5BB937D0928}" presName="spaceBetweenRectangles" presStyleCnt="0"/>
      <dgm:spPr/>
    </dgm:pt>
    <dgm:pt modelId="{AB97DF84-701B-4254-8DD0-ADA7CCFEDC1A}" type="pres">
      <dgm:prSet presAssocID="{0E6F70B2-1197-43E4-8C27-7CD24C7A4253}" presName="parentLin" presStyleCnt="0"/>
      <dgm:spPr/>
    </dgm:pt>
    <dgm:pt modelId="{F1B6EE87-0435-4902-B58A-CF25D72663F9}" type="pres">
      <dgm:prSet presAssocID="{0E6F70B2-1197-43E4-8C27-7CD24C7A4253}" presName="parentLeftMargin" presStyleLbl="node1" presStyleIdx="0" presStyleCnt="2"/>
      <dgm:spPr/>
    </dgm:pt>
    <dgm:pt modelId="{F31A82B4-3B1E-41F4-9387-C5C833D21D7A}" type="pres">
      <dgm:prSet presAssocID="{0E6F70B2-1197-43E4-8C27-7CD24C7A4253}" presName="parentText" presStyleLbl="node1" presStyleIdx="1" presStyleCnt="2">
        <dgm:presLayoutVars>
          <dgm:chMax val="0"/>
          <dgm:bulletEnabled val="1"/>
        </dgm:presLayoutVars>
      </dgm:prSet>
      <dgm:spPr/>
    </dgm:pt>
    <dgm:pt modelId="{F303168A-13D8-4D9A-8699-2C24C65335AD}" type="pres">
      <dgm:prSet presAssocID="{0E6F70B2-1197-43E4-8C27-7CD24C7A4253}" presName="negativeSpace" presStyleCnt="0"/>
      <dgm:spPr/>
    </dgm:pt>
    <dgm:pt modelId="{02B8F515-AE49-4910-931B-373569D5C52B}" type="pres">
      <dgm:prSet presAssocID="{0E6F70B2-1197-43E4-8C27-7CD24C7A4253}" presName="childText" presStyleLbl="conFgAcc1" presStyleIdx="1" presStyleCnt="2" custLinFactNeighborX="-718" custLinFactNeighborY="12504">
        <dgm:presLayoutVars>
          <dgm:bulletEnabled val="1"/>
        </dgm:presLayoutVars>
      </dgm:prSet>
      <dgm:spPr/>
    </dgm:pt>
  </dgm:ptLst>
  <dgm:cxnLst>
    <dgm:cxn modelId="{CE64920E-7B4F-403B-B88B-1B5095A5682C}" type="presOf" srcId="{344F5EE1-C8E3-4CE7-A4F7-032712FCED57}" destId="{0AAF5DF6-AE3E-4315-9A3A-094CD3607CF9}" srcOrd="0" destOrd="0" presId="urn:microsoft.com/office/officeart/2005/8/layout/list1"/>
    <dgm:cxn modelId="{1DB9941F-139E-4AD6-88EC-7D9572B97473}" type="presOf" srcId="{FB1E1BA5-8698-4649-9E3D-6338D73FC391}" destId="{52A50054-048D-4AD7-BFB5-DA2D5DAE568A}" srcOrd="0" destOrd="0" presId="urn:microsoft.com/office/officeart/2005/8/layout/list1"/>
    <dgm:cxn modelId="{A2E4282F-931F-4163-9209-37B45CEB648C}" srcId="{344F5EE1-C8E3-4CE7-A4F7-032712FCED57}" destId="{0E6F70B2-1197-43E4-8C27-7CD24C7A4253}" srcOrd="1" destOrd="0" parTransId="{FC6C73A9-5253-4F89-A61F-53C78949C2E6}" sibTransId="{64BBC3BF-D1E3-4FF5-A92D-4F581489A5CE}"/>
    <dgm:cxn modelId="{C798D732-6066-48B1-83C3-89EFFC6E0E8E}" srcId="{0E6F70B2-1197-43E4-8C27-7CD24C7A4253}" destId="{53937CAF-065C-48DE-AD83-EACF9EB54AA8}" srcOrd="0" destOrd="0" parTransId="{ECD4C597-C348-44EE-88C2-F21EB0DDE0C5}" sibTransId="{4650B15A-5F92-482C-87E6-3A2AC98A2B63}"/>
    <dgm:cxn modelId="{2DF5403B-911C-4B36-A740-F10FFD67C2CD}" type="presOf" srcId="{FB1E1BA5-8698-4649-9E3D-6338D73FC391}" destId="{94F2B2AD-A4ED-45FE-B937-B37DBBBD7F23}" srcOrd="1" destOrd="0" presId="urn:microsoft.com/office/officeart/2005/8/layout/list1"/>
    <dgm:cxn modelId="{13C9D74C-3B55-439C-8A3E-2FA193F9631A}" srcId="{0E6F70B2-1197-43E4-8C27-7CD24C7A4253}" destId="{9280B46B-D30F-4F18-B1E6-2E11C232AF36}" srcOrd="1" destOrd="0" parTransId="{DA6E4DF2-FCC4-4F4C-B8A2-F969F5301E19}" sibTransId="{3FC66A5F-C1AF-4F0D-8379-3D9F184E0D20}"/>
    <dgm:cxn modelId="{2252DD78-4216-45A9-99CF-193A543E32BF}" type="presOf" srcId="{F638D2B0-C1B6-4D9D-9100-EB175D18C8DB}" destId="{33601C18-B0CF-4676-8DE0-A986F01EA264}" srcOrd="0" destOrd="0" presId="urn:microsoft.com/office/officeart/2005/8/layout/list1"/>
    <dgm:cxn modelId="{52D45579-5916-4CAF-9CEE-49CA9ABFB7D9}" type="presOf" srcId="{0E6F70B2-1197-43E4-8C27-7CD24C7A4253}" destId="{F1B6EE87-0435-4902-B58A-CF25D72663F9}" srcOrd="0" destOrd="0" presId="urn:microsoft.com/office/officeart/2005/8/layout/list1"/>
    <dgm:cxn modelId="{84AAAA7B-A110-4EB6-AD9D-79AE536F6B64}" srcId="{F638D2B0-C1B6-4D9D-9100-EB175D18C8DB}" destId="{F9CEA2B3-81FA-43BD-B795-9FCABA4A408F}" srcOrd="0" destOrd="0" parTransId="{71D462A2-FE76-45A2-937D-CB636176D170}" sibTransId="{201BA4BD-7ABD-44C0-9C2A-EBE1D3D84D7F}"/>
    <dgm:cxn modelId="{15EDA896-7635-4ECB-B56C-093B2BA87CB4}" srcId="{344F5EE1-C8E3-4CE7-A4F7-032712FCED57}" destId="{FB1E1BA5-8698-4649-9E3D-6338D73FC391}" srcOrd="0" destOrd="0" parTransId="{B6403656-FE13-4F18-AF88-7A6E95F240A2}" sibTransId="{47A03BFE-1844-4835-A828-D5BB937D0928}"/>
    <dgm:cxn modelId="{2F2C5AA7-F779-46C2-9539-7A473F58B177}" type="presOf" srcId="{53937CAF-065C-48DE-AD83-EACF9EB54AA8}" destId="{02B8F515-AE49-4910-931B-373569D5C52B}" srcOrd="0" destOrd="0" presId="urn:microsoft.com/office/officeart/2005/8/layout/list1"/>
    <dgm:cxn modelId="{6D9D16B9-E20F-4BD7-9C53-07836F34071F}" srcId="{FB1E1BA5-8698-4649-9E3D-6338D73FC391}" destId="{F638D2B0-C1B6-4D9D-9100-EB175D18C8DB}" srcOrd="0" destOrd="0" parTransId="{50F05F95-241D-4A06-AAF1-0EBBD1ED7202}" sibTransId="{5002B83A-2931-4B80-9D55-B7FA035EAF67}"/>
    <dgm:cxn modelId="{DAA1E2D3-939C-462F-B533-17BA8F1FE3F2}" type="presOf" srcId="{F9CEA2B3-81FA-43BD-B795-9FCABA4A408F}" destId="{33601C18-B0CF-4676-8DE0-A986F01EA264}" srcOrd="0" destOrd="1" presId="urn:microsoft.com/office/officeart/2005/8/layout/list1"/>
    <dgm:cxn modelId="{D9456FDA-1B08-4085-B563-2237B92CEBE1}" type="presOf" srcId="{0E6F70B2-1197-43E4-8C27-7CD24C7A4253}" destId="{F31A82B4-3B1E-41F4-9387-C5C833D21D7A}" srcOrd="1" destOrd="0" presId="urn:microsoft.com/office/officeart/2005/8/layout/list1"/>
    <dgm:cxn modelId="{6ED7E7E6-041F-451C-B44E-346515F32A0D}" type="presOf" srcId="{9280B46B-D30F-4F18-B1E6-2E11C232AF36}" destId="{02B8F515-AE49-4910-931B-373569D5C52B}" srcOrd="0" destOrd="1" presId="urn:microsoft.com/office/officeart/2005/8/layout/list1"/>
    <dgm:cxn modelId="{E2FD1F87-A0C3-4035-B4A2-3691275C74F7}" type="presParOf" srcId="{0AAF5DF6-AE3E-4315-9A3A-094CD3607CF9}" destId="{BC575104-61C5-44FB-8097-16802251B28C}" srcOrd="0" destOrd="0" presId="urn:microsoft.com/office/officeart/2005/8/layout/list1"/>
    <dgm:cxn modelId="{59C5B961-202B-473B-86F6-113D2E1DA36D}" type="presParOf" srcId="{BC575104-61C5-44FB-8097-16802251B28C}" destId="{52A50054-048D-4AD7-BFB5-DA2D5DAE568A}" srcOrd="0" destOrd="0" presId="urn:microsoft.com/office/officeart/2005/8/layout/list1"/>
    <dgm:cxn modelId="{C4C0B071-1296-4AF0-98DC-02B2978F4935}" type="presParOf" srcId="{BC575104-61C5-44FB-8097-16802251B28C}" destId="{94F2B2AD-A4ED-45FE-B937-B37DBBBD7F23}" srcOrd="1" destOrd="0" presId="urn:microsoft.com/office/officeart/2005/8/layout/list1"/>
    <dgm:cxn modelId="{FB7838E1-1A56-4379-BAEE-3A1E6B026A73}" type="presParOf" srcId="{0AAF5DF6-AE3E-4315-9A3A-094CD3607CF9}" destId="{B0463848-422E-4C32-BDB5-EA579B27A716}" srcOrd="1" destOrd="0" presId="urn:microsoft.com/office/officeart/2005/8/layout/list1"/>
    <dgm:cxn modelId="{A4E5C21B-614E-4CB3-85A2-ADD97AC572C6}" type="presParOf" srcId="{0AAF5DF6-AE3E-4315-9A3A-094CD3607CF9}" destId="{33601C18-B0CF-4676-8DE0-A986F01EA264}" srcOrd="2" destOrd="0" presId="urn:microsoft.com/office/officeart/2005/8/layout/list1"/>
    <dgm:cxn modelId="{39CF6A1E-8772-41EC-B490-72C5ABA33F53}" type="presParOf" srcId="{0AAF5DF6-AE3E-4315-9A3A-094CD3607CF9}" destId="{D452F6DD-34E1-4D1A-AE97-E8EB07AFFD38}" srcOrd="3" destOrd="0" presId="urn:microsoft.com/office/officeart/2005/8/layout/list1"/>
    <dgm:cxn modelId="{1F63E3BC-84BC-48DF-B223-0251418D7E9B}" type="presParOf" srcId="{0AAF5DF6-AE3E-4315-9A3A-094CD3607CF9}" destId="{AB97DF84-701B-4254-8DD0-ADA7CCFEDC1A}" srcOrd="4" destOrd="0" presId="urn:microsoft.com/office/officeart/2005/8/layout/list1"/>
    <dgm:cxn modelId="{EBA6FC19-7EC4-4FD1-A979-05AFEF69DB72}" type="presParOf" srcId="{AB97DF84-701B-4254-8DD0-ADA7CCFEDC1A}" destId="{F1B6EE87-0435-4902-B58A-CF25D72663F9}" srcOrd="0" destOrd="0" presId="urn:microsoft.com/office/officeart/2005/8/layout/list1"/>
    <dgm:cxn modelId="{A200228D-BC57-47CF-9C14-BD7BDA98FF36}" type="presParOf" srcId="{AB97DF84-701B-4254-8DD0-ADA7CCFEDC1A}" destId="{F31A82B4-3B1E-41F4-9387-C5C833D21D7A}" srcOrd="1" destOrd="0" presId="urn:microsoft.com/office/officeart/2005/8/layout/list1"/>
    <dgm:cxn modelId="{F57CAE0F-63A6-46E9-B54E-84371478080A}" type="presParOf" srcId="{0AAF5DF6-AE3E-4315-9A3A-094CD3607CF9}" destId="{F303168A-13D8-4D9A-8699-2C24C65335AD}" srcOrd="5" destOrd="0" presId="urn:microsoft.com/office/officeart/2005/8/layout/list1"/>
    <dgm:cxn modelId="{7C6A5619-E2FB-4454-9932-2A60F7074EFB}" type="presParOf" srcId="{0AAF5DF6-AE3E-4315-9A3A-094CD3607CF9}" destId="{02B8F515-AE49-4910-931B-373569D5C52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C4BD17-12E2-4607-878E-91506C3A738D}" type="doc">
      <dgm:prSet loTypeId="urn:microsoft.com/office/officeart/2008/layout/VerticalCurvedList" loCatId="list" qsTypeId="urn:microsoft.com/office/officeart/2005/8/quickstyle/simple1" qsCatId="simple" csTypeId="urn:microsoft.com/office/officeart/2005/8/colors/accent6_2" csCatId="accent6"/>
      <dgm:spPr/>
      <dgm:t>
        <a:bodyPr/>
        <a:lstStyle/>
        <a:p>
          <a:endParaRPr lang="en-GB"/>
        </a:p>
      </dgm:t>
    </dgm:pt>
    <dgm:pt modelId="{DF127DE2-2423-4B4F-BF8E-C54250463D75}">
      <dgm:prSet/>
      <dgm:spPr/>
      <dgm:t>
        <a:bodyPr/>
        <a:lstStyle/>
        <a:p>
          <a:r>
            <a:rPr lang="en-GB" b="0" i="0" baseline="0"/>
            <a:t>Delayed time for new market entrants to offer smart services</a:t>
          </a:r>
          <a:endParaRPr lang="en-GB"/>
        </a:p>
      </dgm:t>
    </dgm:pt>
    <dgm:pt modelId="{9A6DC9FC-E125-493F-B070-7173C06B0579}" type="parTrans" cxnId="{31D59D84-D8BA-413E-8507-BE8DA9DDED3E}">
      <dgm:prSet/>
      <dgm:spPr/>
      <dgm:t>
        <a:bodyPr/>
        <a:lstStyle/>
        <a:p>
          <a:endParaRPr lang="en-GB"/>
        </a:p>
      </dgm:t>
    </dgm:pt>
    <dgm:pt modelId="{60266CF8-2D3C-4114-9A92-975B705CBD6E}" type="sibTrans" cxnId="{31D59D84-D8BA-413E-8507-BE8DA9DDED3E}">
      <dgm:prSet/>
      <dgm:spPr/>
      <dgm:t>
        <a:bodyPr/>
        <a:lstStyle/>
        <a:p>
          <a:endParaRPr lang="en-GB"/>
        </a:p>
      </dgm:t>
    </dgm:pt>
    <dgm:pt modelId="{B02BA740-F303-453C-B924-28F68E71734C}">
      <dgm:prSet/>
      <dgm:spPr/>
      <dgm:t>
        <a:bodyPr/>
        <a:lstStyle/>
        <a:p>
          <a:r>
            <a:rPr lang="en-GB" b="0" i="0" baseline="0"/>
            <a:t>Consumers unable to choose the new supplier without risk of temporary loss of smart services</a:t>
          </a:r>
          <a:endParaRPr lang="en-GB"/>
        </a:p>
      </dgm:t>
    </dgm:pt>
    <dgm:pt modelId="{778344B2-E168-4197-82C3-2ED746E3F0E9}" type="parTrans" cxnId="{B3302C74-09AD-42BB-BFAC-46A27E9D8D4F}">
      <dgm:prSet/>
      <dgm:spPr/>
      <dgm:t>
        <a:bodyPr/>
        <a:lstStyle/>
        <a:p>
          <a:endParaRPr lang="en-GB"/>
        </a:p>
      </dgm:t>
    </dgm:pt>
    <dgm:pt modelId="{6377705D-F080-4ED1-BD5B-CA4A04586525}" type="sibTrans" cxnId="{B3302C74-09AD-42BB-BFAC-46A27E9D8D4F}">
      <dgm:prSet/>
      <dgm:spPr/>
      <dgm:t>
        <a:bodyPr/>
        <a:lstStyle/>
        <a:p>
          <a:endParaRPr lang="en-GB"/>
        </a:p>
      </dgm:t>
    </dgm:pt>
    <dgm:pt modelId="{987D61CE-6E30-42F6-856C-67DF7957A777}" type="pres">
      <dgm:prSet presAssocID="{F5C4BD17-12E2-4607-878E-91506C3A738D}" presName="Name0" presStyleCnt="0">
        <dgm:presLayoutVars>
          <dgm:chMax val="7"/>
          <dgm:chPref val="7"/>
          <dgm:dir/>
        </dgm:presLayoutVars>
      </dgm:prSet>
      <dgm:spPr/>
    </dgm:pt>
    <dgm:pt modelId="{CE88A308-2F05-480E-9E97-4DD169B18738}" type="pres">
      <dgm:prSet presAssocID="{F5C4BD17-12E2-4607-878E-91506C3A738D}" presName="Name1" presStyleCnt="0"/>
      <dgm:spPr/>
    </dgm:pt>
    <dgm:pt modelId="{570D58A4-21AB-4985-A54E-9189BE0A7B8A}" type="pres">
      <dgm:prSet presAssocID="{F5C4BD17-12E2-4607-878E-91506C3A738D}" presName="cycle" presStyleCnt="0"/>
      <dgm:spPr/>
    </dgm:pt>
    <dgm:pt modelId="{1C91993A-A184-48B8-9643-0311C18920DF}" type="pres">
      <dgm:prSet presAssocID="{F5C4BD17-12E2-4607-878E-91506C3A738D}" presName="srcNode" presStyleLbl="node1" presStyleIdx="0" presStyleCnt="2"/>
      <dgm:spPr/>
    </dgm:pt>
    <dgm:pt modelId="{FB658488-5338-42E5-96CE-2CD2D5BA726A}" type="pres">
      <dgm:prSet presAssocID="{F5C4BD17-12E2-4607-878E-91506C3A738D}" presName="conn" presStyleLbl="parChTrans1D2" presStyleIdx="0" presStyleCnt="1"/>
      <dgm:spPr/>
    </dgm:pt>
    <dgm:pt modelId="{4948240E-3D70-47CA-AF51-4DB96E771ED3}" type="pres">
      <dgm:prSet presAssocID="{F5C4BD17-12E2-4607-878E-91506C3A738D}" presName="extraNode" presStyleLbl="node1" presStyleIdx="0" presStyleCnt="2"/>
      <dgm:spPr/>
    </dgm:pt>
    <dgm:pt modelId="{FCEAA8E1-9CD0-422F-9712-0EDBBF18565A}" type="pres">
      <dgm:prSet presAssocID="{F5C4BD17-12E2-4607-878E-91506C3A738D}" presName="dstNode" presStyleLbl="node1" presStyleIdx="0" presStyleCnt="2"/>
      <dgm:spPr/>
    </dgm:pt>
    <dgm:pt modelId="{D7917877-0AAC-46B6-AA1B-41A49DEBBDB2}" type="pres">
      <dgm:prSet presAssocID="{DF127DE2-2423-4B4F-BF8E-C54250463D75}" presName="text_1" presStyleLbl="node1" presStyleIdx="0" presStyleCnt="2">
        <dgm:presLayoutVars>
          <dgm:bulletEnabled val="1"/>
        </dgm:presLayoutVars>
      </dgm:prSet>
      <dgm:spPr/>
    </dgm:pt>
    <dgm:pt modelId="{972B4082-DA77-4751-8EA4-7E38095AAB09}" type="pres">
      <dgm:prSet presAssocID="{DF127DE2-2423-4B4F-BF8E-C54250463D75}" presName="accent_1" presStyleCnt="0"/>
      <dgm:spPr/>
    </dgm:pt>
    <dgm:pt modelId="{889D36EE-53FC-486E-B4DE-F541B908FAB0}" type="pres">
      <dgm:prSet presAssocID="{DF127DE2-2423-4B4F-BF8E-C54250463D75}" presName="accentRepeatNode" presStyleLbl="solidFgAcc1" presStyleIdx="0" presStyleCnt="2"/>
      <dgm:spPr/>
    </dgm:pt>
    <dgm:pt modelId="{8BADF866-B757-469F-A325-C16662C48376}" type="pres">
      <dgm:prSet presAssocID="{B02BA740-F303-453C-B924-28F68E71734C}" presName="text_2" presStyleLbl="node1" presStyleIdx="1" presStyleCnt="2">
        <dgm:presLayoutVars>
          <dgm:bulletEnabled val="1"/>
        </dgm:presLayoutVars>
      </dgm:prSet>
      <dgm:spPr/>
    </dgm:pt>
    <dgm:pt modelId="{8EF9592A-3309-4C2E-9F3C-F552075D6A0A}" type="pres">
      <dgm:prSet presAssocID="{B02BA740-F303-453C-B924-28F68E71734C}" presName="accent_2" presStyleCnt="0"/>
      <dgm:spPr/>
    </dgm:pt>
    <dgm:pt modelId="{87827188-6D59-4FCD-A681-DAF39F0059E5}" type="pres">
      <dgm:prSet presAssocID="{B02BA740-F303-453C-B924-28F68E71734C}" presName="accentRepeatNode" presStyleLbl="solidFgAcc1" presStyleIdx="1" presStyleCnt="2"/>
      <dgm:spPr/>
    </dgm:pt>
  </dgm:ptLst>
  <dgm:cxnLst>
    <dgm:cxn modelId="{17C5AD20-8780-43B3-AF87-849B9FA7B458}" type="presOf" srcId="{B02BA740-F303-453C-B924-28F68E71734C}" destId="{8BADF866-B757-469F-A325-C16662C48376}" srcOrd="0" destOrd="0" presId="urn:microsoft.com/office/officeart/2008/layout/VerticalCurvedList"/>
    <dgm:cxn modelId="{B3302C74-09AD-42BB-BFAC-46A27E9D8D4F}" srcId="{F5C4BD17-12E2-4607-878E-91506C3A738D}" destId="{B02BA740-F303-453C-B924-28F68E71734C}" srcOrd="1" destOrd="0" parTransId="{778344B2-E168-4197-82C3-2ED746E3F0E9}" sibTransId="{6377705D-F080-4ED1-BD5B-CA4A04586525}"/>
    <dgm:cxn modelId="{31D59D84-D8BA-413E-8507-BE8DA9DDED3E}" srcId="{F5C4BD17-12E2-4607-878E-91506C3A738D}" destId="{DF127DE2-2423-4B4F-BF8E-C54250463D75}" srcOrd="0" destOrd="0" parTransId="{9A6DC9FC-E125-493F-B070-7173C06B0579}" sibTransId="{60266CF8-2D3C-4114-9A92-975B705CBD6E}"/>
    <dgm:cxn modelId="{98CEF3AF-31A4-417F-97DD-574F98052901}" type="presOf" srcId="{DF127DE2-2423-4B4F-BF8E-C54250463D75}" destId="{D7917877-0AAC-46B6-AA1B-41A49DEBBDB2}" srcOrd="0" destOrd="0" presId="urn:microsoft.com/office/officeart/2008/layout/VerticalCurvedList"/>
    <dgm:cxn modelId="{638C2DB9-CFA5-473B-BDC9-8FB54E251C5F}" type="presOf" srcId="{60266CF8-2D3C-4114-9A92-975B705CBD6E}" destId="{FB658488-5338-42E5-96CE-2CD2D5BA726A}" srcOrd="0" destOrd="0" presId="urn:microsoft.com/office/officeart/2008/layout/VerticalCurvedList"/>
    <dgm:cxn modelId="{C6A06ED6-437E-4AAF-AFDE-546429593952}" type="presOf" srcId="{F5C4BD17-12E2-4607-878E-91506C3A738D}" destId="{987D61CE-6E30-42F6-856C-67DF7957A777}" srcOrd="0" destOrd="0" presId="urn:microsoft.com/office/officeart/2008/layout/VerticalCurvedList"/>
    <dgm:cxn modelId="{BEB0EEB5-C62D-4CA4-B7A8-CF9EC6042B8B}" type="presParOf" srcId="{987D61CE-6E30-42F6-856C-67DF7957A777}" destId="{CE88A308-2F05-480E-9E97-4DD169B18738}" srcOrd="0" destOrd="0" presId="urn:microsoft.com/office/officeart/2008/layout/VerticalCurvedList"/>
    <dgm:cxn modelId="{D81539D0-D428-415C-BFC8-D7414626AF6F}" type="presParOf" srcId="{CE88A308-2F05-480E-9E97-4DD169B18738}" destId="{570D58A4-21AB-4985-A54E-9189BE0A7B8A}" srcOrd="0" destOrd="0" presId="urn:microsoft.com/office/officeart/2008/layout/VerticalCurvedList"/>
    <dgm:cxn modelId="{06FCEAED-1151-432F-8CEC-14A63862D6EB}" type="presParOf" srcId="{570D58A4-21AB-4985-A54E-9189BE0A7B8A}" destId="{1C91993A-A184-48B8-9643-0311C18920DF}" srcOrd="0" destOrd="0" presId="urn:microsoft.com/office/officeart/2008/layout/VerticalCurvedList"/>
    <dgm:cxn modelId="{5E987C5A-D48D-44F5-BFD0-30EEBD7D37AE}" type="presParOf" srcId="{570D58A4-21AB-4985-A54E-9189BE0A7B8A}" destId="{FB658488-5338-42E5-96CE-2CD2D5BA726A}" srcOrd="1" destOrd="0" presId="urn:microsoft.com/office/officeart/2008/layout/VerticalCurvedList"/>
    <dgm:cxn modelId="{AE677932-3003-4785-9C71-4D8A4D610D0E}" type="presParOf" srcId="{570D58A4-21AB-4985-A54E-9189BE0A7B8A}" destId="{4948240E-3D70-47CA-AF51-4DB96E771ED3}" srcOrd="2" destOrd="0" presId="urn:microsoft.com/office/officeart/2008/layout/VerticalCurvedList"/>
    <dgm:cxn modelId="{F0EC5C23-0F12-4BC8-9FF2-666738F1F026}" type="presParOf" srcId="{570D58A4-21AB-4985-A54E-9189BE0A7B8A}" destId="{FCEAA8E1-9CD0-422F-9712-0EDBBF18565A}" srcOrd="3" destOrd="0" presId="urn:microsoft.com/office/officeart/2008/layout/VerticalCurvedList"/>
    <dgm:cxn modelId="{FAC0CDC0-06F4-44F7-9B20-25F2E566A3C2}" type="presParOf" srcId="{CE88A308-2F05-480E-9E97-4DD169B18738}" destId="{D7917877-0AAC-46B6-AA1B-41A49DEBBDB2}" srcOrd="1" destOrd="0" presId="urn:microsoft.com/office/officeart/2008/layout/VerticalCurvedList"/>
    <dgm:cxn modelId="{1A025DCC-9E60-41A4-B28F-EB6C5162EE55}" type="presParOf" srcId="{CE88A308-2F05-480E-9E97-4DD169B18738}" destId="{972B4082-DA77-4751-8EA4-7E38095AAB09}" srcOrd="2" destOrd="0" presId="urn:microsoft.com/office/officeart/2008/layout/VerticalCurvedList"/>
    <dgm:cxn modelId="{7F72774A-5366-4743-ABC7-FC96183858CC}" type="presParOf" srcId="{972B4082-DA77-4751-8EA4-7E38095AAB09}" destId="{889D36EE-53FC-486E-B4DE-F541B908FAB0}" srcOrd="0" destOrd="0" presId="urn:microsoft.com/office/officeart/2008/layout/VerticalCurvedList"/>
    <dgm:cxn modelId="{28A20EC9-1995-4F90-B976-44803A0DB3B7}" type="presParOf" srcId="{CE88A308-2F05-480E-9E97-4DD169B18738}" destId="{8BADF866-B757-469F-A325-C16662C48376}" srcOrd="3" destOrd="0" presId="urn:microsoft.com/office/officeart/2008/layout/VerticalCurvedList"/>
    <dgm:cxn modelId="{20737020-14A7-44C3-ABF4-0E7C6059BE86}" type="presParOf" srcId="{CE88A308-2F05-480E-9E97-4DD169B18738}" destId="{8EF9592A-3309-4C2E-9F3C-F552075D6A0A}" srcOrd="4" destOrd="0" presId="urn:microsoft.com/office/officeart/2008/layout/VerticalCurvedList"/>
    <dgm:cxn modelId="{149DC2D8-2E83-4928-BD85-E96BDB6282F3}" type="presParOf" srcId="{8EF9592A-3309-4C2E-9F3C-F552075D6A0A}" destId="{87827188-6D59-4FCD-A681-DAF39F0059E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a:t>Does the business case justify these costs? </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0DF01AB0-CA95-49ED-A005-8619F10823FD}">
      <dgm:prSet phldrT="[Text]"/>
      <dgm:spPr/>
      <dgm:t>
        <a:bodyPr/>
        <a:lstStyle/>
        <a:p>
          <a:r>
            <a:rPr lang="en-GB"/>
            <a:t>Do you agree the modification is ready to proceed to the Report Phase? </a:t>
          </a:r>
        </a:p>
      </dgm:t>
    </dgm:pt>
    <dgm:pt modelId="{D6E8EEF1-0AD7-4851-9FE5-C23D07B75919}" type="parTrans" cxnId="{CC2DBACF-776D-4581-84FD-C67ED53D4C79}">
      <dgm:prSet/>
      <dgm:spPr/>
      <dgm:t>
        <a:bodyPr/>
        <a:lstStyle/>
        <a:p>
          <a:endParaRPr lang="en-GB"/>
        </a:p>
      </dgm:t>
    </dgm:pt>
    <dgm:pt modelId="{D82E0AF7-41B2-4824-BAE2-7C1A90475FF9}" type="sibTrans" cxnId="{CC2DBACF-776D-4581-84FD-C67ED53D4C79}">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717CF61F-82FB-46BA-BC0A-B59B5F427086}" type="pres">
      <dgm:prSet presAssocID="{344F5EE1-C8E3-4CE7-A4F7-032712FCED57}" presName="TwoNodes_1" presStyleLbl="node1" presStyleIdx="0" presStyleCnt="2">
        <dgm:presLayoutVars>
          <dgm:bulletEnabled val="1"/>
        </dgm:presLayoutVars>
      </dgm:prSet>
      <dgm:spPr/>
    </dgm:pt>
    <dgm:pt modelId="{24B0B04B-15EF-41C1-9973-62970BC201FD}" type="pres">
      <dgm:prSet presAssocID="{344F5EE1-C8E3-4CE7-A4F7-032712FCED57}" presName="TwoNodes_2" presStyleLbl="node1" presStyleIdx="1" presStyleCnt="2">
        <dgm:presLayoutVars>
          <dgm:bulletEnabled val="1"/>
        </dgm:presLayoutVars>
      </dgm:prSet>
      <dgm:spPr/>
    </dgm:pt>
    <dgm:pt modelId="{3F57DB9E-C82B-416A-B182-ACC3FB3C5F55}" type="pres">
      <dgm:prSet presAssocID="{344F5EE1-C8E3-4CE7-A4F7-032712FCED57}" presName="TwoConn_1-2" presStyleLbl="fgAccFollowNode1" presStyleIdx="0" presStyleCnt="1">
        <dgm:presLayoutVars>
          <dgm:bulletEnabled val="1"/>
        </dgm:presLayoutVars>
      </dgm:prSet>
      <dgm:spPr/>
    </dgm:pt>
    <dgm:pt modelId="{6443BEC1-7541-4896-BE1C-4A3E53929F0A}" type="pres">
      <dgm:prSet presAssocID="{344F5EE1-C8E3-4CE7-A4F7-032712FCED57}" presName="TwoNodes_1_text" presStyleLbl="node1" presStyleIdx="1" presStyleCnt="2">
        <dgm:presLayoutVars>
          <dgm:bulletEnabled val="1"/>
        </dgm:presLayoutVars>
      </dgm:prSet>
      <dgm:spPr/>
    </dgm:pt>
    <dgm:pt modelId="{25CC424E-A749-471D-8D0C-E0024EAA431F}" type="pres">
      <dgm:prSet presAssocID="{344F5EE1-C8E3-4CE7-A4F7-032712FCED57}" presName="TwoNodes_2_text" presStyleLbl="node1" presStyleIdx="1" presStyleCnt="2">
        <dgm:presLayoutVars>
          <dgm:bulletEnabled val="1"/>
        </dgm:presLayoutVars>
      </dgm:prSet>
      <dgm:spPr/>
    </dgm:pt>
  </dgm:ptLst>
  <dgm:cxnLst>
    <dgm:cxn modelId="{9E0B6B44-DD57-4297-83A2-EFEA17E37143}" type="presOf" srcId="{0DF01AB0-CA95-49ED-A005-8619F10823FD}" destId="{25CC424E-A749-471D-8D0C-E0024EAA431F}" srcOrd="1" destOrd="0" presId="urn:microsoft.com/office/officeart/2005/8/layout/vProcess5"/>
    <dgm:cxn modelId="{D7449154-264A-41D4-AA3F-3AD66CA9FF22}" type="presOf" srcId="{DCD754E8-9C87-45A1-9EF9-82E9077AB327}" destId="{3F57DB9E-C82B-416A-B182-ACC3FB3C5F55}" srcOrd="0" destOrd="0" presId="urn:microsoft.com/office/officeart/2005/8/layout/vProcess5"/>
    <dgm:cxn modelId="{2BC0DCB5-8175-4889-85FE-FDE4194381C8}" srcId="{344F5EE1-C8E3-4CE7-A4F7-032712FCED57}" destId="{361A408C-7AAD-42C8-BEAC-42E1257872C6}" srcOrd="0" destOrd="0" parTransId="{078E5AC1-C7C0-449F-8E19-184C85275BFE}" sibTransId="{DCD754E8-9C87-45A1-9EF9-82E9077AB327}"/>
    <dgm:cxn modelId="{F198C4C8-44DB-46F0-B45D-17A5B6E4ED4E}" type="presOf" srcId="{344F5EE1-C8E3-4CE7-A4F7-032712FCED57}" destId="{9B76699A-F721-412D-935D-EC7AB0355F94}" srcOrd="0" destOrd="0" presId="urn:microsoft.com/office/officeart/2005/8/layout/vProcess5"/>
    <dgm:cxn modelId="{CC2DBACF-776D-4581-84FD-C67ED53D4C79}" srcId="{344F5EE1-C8E3-4CE7-A4F7-032712FCED57}" destId="{0DF01AB0-CA95-49ED-A005-8619F10823FD}" srcOrd="1" destOrd="0" parTransId="{D6E8EEF1-0AD7-4851-9FE5-C23D07B75919}" sibTransId="{D82E0AF7-41B2-4824-BAE2-7C1A90475FF9}"/>
    <dgm:cxn modelId="{651D09D6-FC51-4951-B4E0-4C8A8B8481B3}" type="presOf" srcId="{361A408C-7AAD-42C8-BEAC-42E1257872C6}" destId="{717CF61F-82FB-46BA-BC0A-B59B5F427086}" srcOrd="0" destOrd="0" presId="urn:microsoft.com/office/officeart/2005/8/layout/vProcess5"/>
    <dgm:cxn modelId="{F79C48E4-8A3E-41B8-B82A-8F6D884CE27F}" type="presOf" srcId="{361A408C-7AAD-42C8-BEAC-42E1257872C6}" destId="{6443BEC1-7541-4896-BE1C-4A3E53929F0A}" srcOrd="1" destOrd="0" presId="urn:microsoft.com/office/officeart/2005/8/layout/vProcess5"/>
    <dgm:cxn modelId="{DCA11FFD-6B03-4CD0-B578-82C7F262F82B}" type="presOf" srcId="{0DF01AB0-CA95-49ED-A005-8619F10823FD}" destId="{24B0B04B-15EF-41C1-9973-62970BC201FD}" srcOrd="0"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CE081955-D092-41DE-A7F9-E10782C35095}" type="presParOf" srcId="{9B76699A-F721-412D-935D-EC7AB0355F94}" destId="{717CF61F-82FB-46BA-BC0A-B59B5F427086}" srcOrd="1" destOrd="0" presId="urn:microsoft.com/office/officeart/2005/8/layout/vProcess5"/>
    <dgm:cxn modelId="{5F46F654-44D6-44CE-B55B-405034C11F74}" type="presParOf" srcId="{9B76699A-F721-412D-935D-EC7AB0355F94}" destId="{24B0B04B-15EF-41C1-9973-62970BC201FD}" srcOrd="2" destOrd="0" presId="urn:microsoft.com/office/officeart/2005/8/layout/vProcess5"/>
    <dgm:cxn modelId="{1B7D64A8-289B-4204-BB9B-470A9DEAE3E3}" type="presParOf" srcId="{9B76699A-F721-412D-935D-EC7AB0355F94}" destId="{3F57DB9E-C82B-416A-B182-ACC3FB3C5F55}" srcOrd="3" destOrd="0" presId="urn:microsoft.com/office/officeart/2005/8/layout/vProcess5"/>
    <dgm:cxn modelId="{25E155EF-0074-46FF-A312-30536B3263C6}" type="presParOf" srcId="{9B76699A-F721-412D-935D-EC7AB0355F94}" destId="{6443BEC1-7541-4896-BE1C-4A3E53929F0A}" srcOrd="4" destOrd="0" presId="urn:microsoft.com/office/officeart/2005/8/layout/vProcess5"/>
    <dgm:cxn modelId="{D48E8C86-6520-40E3-95AD-767537458F5D}" type="presParOf" srcId="{9B76699A-F721-412D-935D-EC7AB0355F94}" destId="{25CC424E-A749-471D-8D0C-E0024EAA431F}"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a:t>Change Sub-Committee review final Modification Report (17 May)</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D7169A66-3EF0-4F30-A52F-713158CE3465}">
      <dgm:prSet phldrT="[Text]"/>
      <dgm:spPr/>
      <dgm:t>
        <a:bodyPr/>
        <a:lstStyle/>
        <a:p>
          <a:r>
            <a:rPr lang="en-GB"/>
            <a:t>Modification Report Consultation (23 May – 10 June)</a:t>
          </a:r>
        </a:p>
      </dgm:t>
    </dgm:pt>
    <dgm:pt modelId="{C9138CC6-EACB-4AE1-AB2B-8C651F0F2CE4}" type="parTrans" cxnId="{7642C3BE-0F0D-4347-9415-EFD140D22F85}">
      <dgm:prSet/>
      <dgm:spPr/>
      <dgm:t>
        <a:bodyPr/>
        <a:lstStyle/>
        <a:p>
          <a:endParaRPr lang="en-GB"/>
        </a:p>
      </dgm:t>
    </dgm:pt>
    <dgm:pt modelId="{6EA00537-08E1-438A-8135-9F6B1DEBD7F3}" type="sibTrans" cxnId="{7642C3BE-0F0D-4347-9415-EFD140D22F85}">
      <dgm:prSet/>
      <dgm:spPr/>
      <dgm:t>
        <a:bodyPr/>
        <a:lstStyle/>
        <a:p>
          <a:endParaRPr lang="en-GB"/>
        </a:p>
      </dgm:t>
    </dgm:pt>
    <dgm:pt modelId="{98135F1F-7F0B-4C2C-83E7-DBF86107A1BA}">
      <dgm:prSet phldrT="[Text]"/>
      <dgm:spPr/>
      <dgm:t>
        <a:bodyPr/>
        <a:lstStyle/>
        <a:p>
          <a:r>
            <a:rPr lang="en-GB"/>
            <a:t>Change Board vote (22 June)</a:t>
          </a:r>
        </a:p>
      </dgm:t>
    </dgm:pt>
    <dgm:pt modelId="{FCCD7721-5D33-4774-BC6F-82187EC44C16}" type="parTrans" cxnId="{A173BA16-F2CE-4BD0-9B35-1DE58075A006}">
      <dgm:prSet/>
      <dgm:spPr/>
      <dgm:t>
        <a:bodyPr/>
        <a:lstStyle/>
        <a:p>
          <a:endParaRPr lang="en-GB"/>
        </a:p>
      </dgm:t>
    </dgm:pt>
    <dgm:pt modelId="{A577281F-1E08-4E65-BD3F-A1ABBD133282}" type="sibTrans" cxnId="{A173BA16-F2CE-4BD0-9B35-1DE58075A006}">
      <dgm:prSet/>
      <dgm:spPr/>
      <dgm:t>
        <a:bodyPr/>
        <a:lstStyle/>
        <a:p>
          <a:endParaRPr lang="en-GB"/>
        </a:p>
      </dgm:t>
    </dgm:pt>
    <dgm:pt modelId="{078575EF-8AA8-41DC-9D4C-B3A372C2863E}">
      <dgm:prSet phldrT="[Text]"/>
      <dgm:spPr/>
      <dgm:t>
        <a:bodyPr/>
        <a:lstStyle/>
        <a:p>
          <a:r>
            <a:rPr lang="en-GB"/>
            <a:t>TABASC review Impact Assessment (5 May)</a:t>
          </a:r>
        </a:p>
      </dgm:t>
    </dgm:pt>
    <dgm:pt modelId="{42DBB0FE-FA18-486F-924B-5A0665B176B1}" type="parTrans" cxnId="{3A28E1F4-262D-4F74-AEDA-5DCAEFC628D8}">
      <dgm:prSet/>
      <dgm:spPr/>
      <dgm:t>
        <a:bodyPr/>
        <a:lstStyle/>
        <a:p>
          <a:endParaRPr lang="en-GB"/>
        </a:p>
      </dgm:t>
    </dgm:pt>
    <dgm:pt modelId="{7BD238B3-6B07-437B-A720-BB2479F87A8F}" type="sibTrans" cxnId="{3A28E1F4-262D-4F74-AEDA-5DCAEFC628D8}">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3B906F4E-DEED-4C4F-B64D-A278436702FE}" type="pres">
      <dgm:prSet presAssocID="{344F5EE1-C8E3-4CE7-A4F7-032712FCED57}" presName="FourNodes_1" presStyleLbl="node1" presStyleIdx="0" presStyleCnt="4">
        <dgm:presLayoutVars>
          <dgm:bulletEnabled val="1"/>
        </dgm:presLayoutVars>
      </dgm:prSet>
      <dgm:spPr/>
    </dgm:pt>
    <dgm:pt modelId="{E3232B18-D801-4B56-8EED-F3969AD6CBB0}" type="pres">
      <dgm:prSet presAssocID="{344F5EE1-C8E3-4CE7-A4F7-032712FCED57}" presName="FourNodes_2" presStyleLbl="node1" presStyleIdx="1" presStyleCnt="4" custScaleX="103289">
        <dgm:presLayoutVars>
          <dgm:bulletEnabled val="1"/>
        </dgm:presLayoutVars>
      </dgm:prSet>
      <dgm:spPr/>
    </dgm:pt>
    <dgm:pt modelId="{5295E6EA-4BC0-41FA-89D1-82339B2DB388}" type="pres">
      <dgm:prSet presAssocID="{344F5EE1-C8E3-4CE7-A4F7-032712FCED57}" presName="FourNodes_3" presStyleLbl="node1" presStyleIdx="2" presStyleCnt="4">
        <dgm:presLayoutVars>
          <dgm:bulletEnabled val="1"/>
        </dgm:presLayoutVars>
      </dgm:prSet>
      <dgm:spPr/>
    </dgm:pt>
    <dgm:pt modelId="{7ECFF7F4-2FD8-45A0-BF7F-93CD12B1CAA8}" type="pres">
      <dgm:prSet presAssocID="{344F5EE1-C8E3-4CE7-A4F7-032712FCED57}" presName="FourNodes_4" presStyleLbl="node1" presStyleIdx="3" presStyleCnt="4">
        <dgm:presLayoutVars>
          <dgm:bulletEnabled val="1"/>
        </dgm:presLayoutVars>
      </dgm:prSet>
      <dgm:spPr/>
    </dgm:pt>
    <dgm:pt modelId="{B0FFCAB6-152D-4D1B-ABBE-7BC90090726C}" type="pres">
      <dgm:prSet presAssocID="{344F5EE1-C8E3-4CE7-A4F7-032712FCED57}" presName="FourConn_1-2" presStyleLbl="fgAccFollowNode1" presStyleIdx="0" presStyleCnt="3">
        <dgm:presLayoutVars>
          <dgm:bulletEnabled val="1"/>
        </dgm:presLayoutVars>
      </dgm:prSet>
      <dgm:spPr/>
    </dgm:pt>
    <dgm:pt modelId="{6316BC77-A629-4F4D-95F2-2EC3B2321975}" type="pres">
      <dgm:prSet presAssocID="{344F5EE1-C8E3-4CE7-A4F7-032712FCED57}" presName="FourConn_2-3" presStyleLbl="fgAccFollowNode1" presStyleIdx="1" presStyleCnt="3">
        <dgm:presLayoutVars>
          <dgm:bulletEnabled val="1"/>
        </dgm:presLayoutVars>
      </dgm:prSet>
      <dgm:spPr/>
    </dgm:pt>
    <dgm:pt modelId="{5A8FF90A-07BE-4503-86F4-8E2F43646EDD}" type="pres">
      <dgm:prSet presAssocID="{344F5EE1-C8E3-4CE7-A4F7-032712FCED57}" presName="FourConn_3-4" presStyleLbl="fgAccFollowNode1" presStyleIdx="2" presStyleCnt="3">
        <dgm:presLayoutVars>
          <dgm:bulletEnabled val="1"/>
        </dgm:presLayoutVars>
      </dgm:prSet>
      <dgm:spPr/>
    </dgm:pt>
    <dgm:pt modelId="{7F02B8AF-4131-4131-A578-0BFA04516FEB}" type="pres">
      <dgm:prSet presAssocID="{344F5EE1-C8E3-4CE7-A4F7-032712FCED57}" presName="FourNodes_1_text" presStyleLbl="node1" presStyleIdx="3" presStyleCnt="4">
        <dgm:presLayoutVars>
          <dgm:bulletEnabled val="1"/>
        </dgm:presLayoutVars>
      </dgm:prSet>
      <dgm:spPr/>
    </dgm:pt>
    <dgm:pt modelId="{869047FA-D119-47FD-A952-782C15404C4B}" type="pres">
      <dgm:prSet presAssocID="{344F5EE1-C8E3-4CE7-A4F7-032712FCED57}" presName="FourNodes_2_text" presStyleLbl="node1" presStyleIdx="3" presStyleCnt="4">
        <dgm:presLayoutVars>
          <dgm:bulletEnabled val="1"/>
        </dgm:presLayoutVars>
      </dgm:prSet>
      <dgm:spPr/>
    </dgm:pt>
    <dgm:pt modelId="{B19806FA-5492-4F20-93F0-366A33556912}" type="pres">
      <dgm:prSet presAssocID="{344F5EE1-C8E3-4CE7-A4F7-032712FCED57}" presName="FourNodes_3_text" presStyleLbl="node1" presStyleIdx="3" presStyleCnt="4">
        <dgm:presLayoutVars>
          <dgm:bulletEnabled val="1"/>
        </dgm:presLayoutVars>
      </dgm:prSet>
      <dgm:spPr/>
    </dgm:pt>
    <dgm:pt modelId="{25771697-F253-4B53-82FB-0072A77ACE40}" type="pres">
      <dgm:prSet presAssocID="{344F5EE1-C8E3-4CE7-A4F7-032712FCED57}" presName="FourNodes_4_text" presStyleLbl="node1" presStyleIdx="3" presStyleCnt="4">
        <dgm:presLayoutVars>
          <dgm:bulletEnabled val="1"/>
        </dgm:presLayoutVars>
      </dgm:prSet>
      <dgm:spPr/>
    </dgm:pt>
  </dgm:ptLst>
  <dgm:cxnLst>
    <dgm:cxn modelId="{EE56FC01-4852-49BA-9D24-6BE2AE10A14E}" type="presOf" srcId="{6EA00537-08E1-438A-8135-9F6B1DEBD7F3}" destId="{5A8FF90A-07BE-4503-86F4-8E2F43646EDD}" srcOrd="0" destOrd="0" presId="urn:microsoft.com/office/officeart/2005/8/layout/vProcess5"/>
    <dgm:cxn modelId="{639DD70E-2DD3-4AC6-A811-6C044B471BC1}" type="presOf" srcId="{D7169A66-3EF0-4F30-A52F-713158CE3465}" destId="{B19806FA-5492-4F20-93F0-366A33556912}" srcOrd="1" destOrd="0" presId="urn:microsoft.com/office/officeart/2005/8/layout/vProcess5"/>
    <dgm:cxn modelId="{26230511-823C-4202-86BD-0902452C2360}" type="presOf" srcId="{078575EF-8AA8-41DC-9D4C-B3A372C2863E}" destId="{3B906F4E-DEED-4C4F-B64D-A278436702FE}" srcOrd="0" destOrd="0" presId="urn:microsoft.com/office/officeart/2005/8/layout/vProcess5"/>
    <dgm:cxn modelId="{A173BA16-F2CE-4BD0-9B35-1DE58075A006}" srcId="{344F5EE1-C8E3-4CE7-A4F7-032712FCED57}" destId="{98135F1F-7F0B-4C2C-83E7-DBF86107A1BA}" srcOrd="3" destOrd="0" parTransId="{FCCD7721-5D33-4774-BC6F-82187EC44C16}" sibTransId="{A577281F-1E08-4E65-BD3F-A1ABBD133282}"/>
    <dgm:cxn modelId="{5D8A1E67-E058-43B6-B25D-2DFE572410B7}" type="presOf" srcId="{7BD238B3-6B07-437B-A720-BB2479F87A8F}" destId="{B0FFCAB6-152D-4D1B-ABBE-7BC90090726C}" srcOrd="0" destOrd="0" presId="urn:microsoft.com/office/officeart/2005/8/layout/vProcess5"/>
    <dgm:cxn modelId="{45A20BA8-E9A9-48D4-B903-A3EFA660CEC1}" type="presOf" srcId="{361A408C-7AAD-42C8-BEAC-42E1257872C6}" destId="{869047FA-D119-47FD-A952-782C15404C4B}" srcOrd="1" destOrd="0" presId="urn:microsoft.com/office/officeart/2005/8/layout/vProcess5"/>
    <dgm:cxn modelId="{B527CEB0-E702-41E9-80F0-48900D43ADF0}" type="presOf" srcId="{98135F1F-7F0B-4C2C-83E7-DBF86107A1BA}" destId="{7ECFF7F4-2FD8-45A0-BF7F-93CD12B1CAA8}" srcOrd="0" destOrd="0" presId="urn:microsoft.com/office/officeart/2005/8/layout/vProcess5"/>
    <dgm:cxn modelId="{109A80B2-A4FA-4624-A3D8-D837198E2F88}" type="presOf" srcId="{361A408C-7AAD-42C8-BEAC-42E1257872C6}" destId="{E3232B18-D801-4B56-8EED-F3969AD6CBB0}" srcOrd="0" destOrd="0" presId="urn:microsoft.com/office/officeart/2005/8/layout/vProcess5"/>
    <dgm:cxn modelId="{A2CB6AB5-A529-4FD6-ADF9-3E2DA1DC65C3}" type="presOf" srcId="{DCD754E8-9C87-45A1-9EF9-82E9077AB327}" destId="{6316BC77-A629-4F4D-95F2-2EC3B2321975}" srcOrd="0" destOrd="0" presId="urn:microsoft.com/office/officeart/2005/8/layout/vProcess5"/>
    <dgm:cxn modelId="{2BC0DCB5-8175-4889-85FE-FDE4194381C8}" srcId="{344F5EE1-C8E3-4CE7-A4F7-032712FCED57}" destId="{361A408C-7AAD-42C8-BEAC-42E1257872C6}" srcOrd="1" destOrd="0" parTransId="{078E5AC1-C7C0-449F-8E19-184C85275BFE}" sibTransId="{DCD754E8-9C87-45A1-9EF9-82E9077AB327}"/>
    <dgm:cxn modelId="{7642C3BE-0F0D-4347-9415-EFD140D22F85}" srcId="{344F5EE1-C8E3-4CE7-A4F7-032712FCED57}" destId="{D7169A66-3EF0-4F30-A52F-713158CE3465}" srcOrd="2" destOrd="0" parTransId="{C9138CC6-EACB-4AE1-AB2B-8C651F0F2CE4}" sibTransId="{6EA00537-08E1-438A-8135-9F6B1DEBD7F3}"/>
    <dgm:cxn modelId="{F198C4C8-44DB-46F0-B45D-17A5B6E4ED4E}" type="presOf" srcId="{344F5EE1-C8E3-4CE7-A4F7-032712FCED57}" destId="{9B76699A-F721-412D-935D-EC7AB0355F94}" srcOrd="0" destOrd="0" presId="urn:microsoft.com/office/officeart/2005/8/layout/vProcess5"/>
    <dgm:cxn modelId="{B62679CB-2CB1-4909-873B-C7E373608697}" type="presOf" srcId="{98135F1F-7F0B-4C2C-83E7-DBF86107A1BA}" destId="{25771697-F253-4B53-82FB-0072A77ACE40}" srcOrd="1" destOrd="0" presId="urn:microsoft.com/office/officeart/2005/8/layout/vProcess5"/>
    <dgm:cxn modelId="{57630FCE-7E10-425F-990A-E46640219302}" type="presOf" srcId="{078575EF-8AA8-41DC-9D4C-B3A372C2863E}" destId="{7F02B8AF-4131-4131-A578-0BFA04516FEB}" srcOrd="1" destOrd="0" presId="urn:microsoft.com/office/officeart/2005/8/layout/vProcess5"/>
    <dgm:cxn modelId="{40F9E1D0-4D8E-4284-B27E-B1C6C7CE1EC9}" type="presOf" srcId="{D7169A66-3EF0-4F30-A52F-713158CE3465}" destId="{5295E6EA-4BC0-41FA-89D1-82339B2DB388}" srcOrd="0" destOrd="0" presId="urn:microsoft.com/office/officeart/2005/8/layout/vProcess5"/>
    <dgm:cxn modelId="{3A28E1F4-262D-4F74-AEDA-5DCAEFC628D8}" srcId="{344F5EE1-C8E3-4CE7-A4F7-032712FCED57}" destId="{078575EF-8AA8-41DC-9D4C-B3A372C2863E}" srcOrd="0" destOrd="0" parTransId="{42DBB0FE-FA18-486F-924B-5A0665B176B1}" sibTransId="{7BD238B3-6B07-437B-A720-BB2479F87A8F}"/>
    <dgm:cxn modelId="{B4512292-E5F0-4F2A-8D4A-CB2BE8481A44}" type="presParOf" srcId="{9B76699A-F721-412D-935D-EC7AB0355F94}" destId="{8DD529C4-5E8C-4C2C-8126-66CC3D4313C6}" srcOrd="0" destOrd="0" presId="urn:microsoft.com/office/officeart/2005/8/layout/vProcess5"/>
    <dgm:cxn modelId="{B9583533-2C34-47F2-A2AA-1483322C2461}" type="presParOf" srcId="{9B76699A-F721-412D-935D-EC7AB0355F94}" destId="{3B906F4E-DEED-4C4F-B64D-A278436702FE}" srcOrd="1" destOrd="0" presId="urn:microsoft.com/office/officeart/2005/8/layout/vProcess5"/>
    <dgm:cxn modelId="{1B9F4A0A-6397-417B-B87E-695FBA05A142}" type="presParOf" srcId="{9B76699A-F721-412D-935D-EC7AB0355F94}" destId="{E3232B18-D801-4B56-8EED-F3969AD6CBB0}" srcOrd="2" destOrd="0" presId="urn:microsoft.com/office/officeart/2005/8/layout/vProcess5"/>
    <dgm:cxn modelId="{098AAFD4-83BA-4677-82F8-8739C9B04276}" type="presParOf" srcId="{9B76699A-F721-412D-935D-EC7AB0355F94}" destId="{5295E6EA-4BC0-41FA-89D1-82339B2DB388}" srcOrd="3" destOrd="0" presId="urn:microsoft.com/office/officeart/2005/8/layout/vProcess5"/>
    <dgm:cxn modelId="{E56EE346-4C84-4499-9BC8-F0EFC88B8EE1}" type="presParOf" srcId="{9B76699A-F721-412D-935D-EC7AB0355F94}" destId="{7ECFF7F4-2FD8-45A0-BF7F-93CD12B1CAA8}" srcOrd="4" destOrd="0" presId="urn:microsoft.com/office/officeart/2005/8/layout/vProcess5"/>
    <dgm:cxn modelId="{DBFF57F3-5D75-46CD-87E9-13B4DF08788F}" type="presParOf" srcId="{9B76699A-F721-412D-935D-EC7AB0355F94}" destId="{B0FFCAB6-152D-4D1B-ABBE-7BC90090726C}" srcOrd="5" destOrd="0" presId="urn:microsoft.com/office/officeart/2005/8/layout/vProcess5"/>
    <dgm:cxn modelId="{F783577A-C26C-4FDB-97A7-9D91E223B2C5}" type="presParOf" srcId="{9B76699A-F721-412D-935D-EC7AB0355F94}" destId="{6316BC77-A629-4F4D-95F2-2EC3B2321975}" srcOrd="6" destOrd="0" presId="urn:microsoft.com/office/officeart/2005/8/layout/vProcess5"/>
    <dgm:cxn modelId="{70D60F43-B2F3-44BF-BB12-0972DCAEFDD6}" type="presParOf" srcId="{9B76699A-F721-412D-935D-EC7AB0355F94}" destId="{5A8FF90A-07BE-4503-86F4-8E2F43646EDD}" srcOrd="7" destOrd="0" presId="urn:microsoft.com/office/officeart/2005/8/layout/vProcess5"/>
    <dgm:cxn modelId="{D2D8FF4E-FA07-4A4A-A459-B0AE23765CA0}" type="presParOf" srcId="{9B76699A-F721-412D-935D-EC7AB0355F94}" destId="{7F02B8AF-4131-4131-A578-0BFA04516FEB}" srcOrd="8" destOrd="0" presId="urn:microsoft.com/office/officeart/2005/8/layout/vProcess5"/>
    <dgm:cxn modelId="{E2AAD109-2534-46F3-BDC8-61714C0D30A3}" type="presParOf" srcId="{9B76699A-F721-412D-935D-EC7AB0355F94}" destId="{869047FA-D119-47FD-A952-782C15404C4B}" srcOrd="9" destOrd="0" presId="urn:microsoft.com/office/officeart/2005/8/layout/vProcess5"/>
    <dgm:cxn modelId="{E20DF8C3-29ED-4276-813F-E3358F24CD9E}" type="presParOf" srcId="{9B76699A-F721-412D-935D-EC7AB0355F94}" destId="{B19806FA-5492-4F20-93F0-366A33556912}" srcOrd="10" destOrd="0" presId="urn:microsoft.com/office/officeart/2005/8/layout/vProcess5"/>
    <dgm:cxn modelId="{99B2A2CF-E1F1-47EC-9606-CEF641E7C20D}" type="presParOf" srcId="{9B76699A-F721-412D-935D-EC7AB0355F94}" destId="{25771697-F253-4B53-82FB-0072A77ACE40}"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6BA70FE-37E3-4448-9B35-4E8CB004A21C}"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B64EE8C7-BC3A-4FDF-B30A-8700A971C75B}">
      <dgm:prSet phldrT="[Text]" custT="1"/>
      <dgm:spPr/>
      <dgm:t>
        <a:bodyPr/>
        <a:lstStyle/>
        <a:p>
          <a:r>
            <a:rPr lang="en-GB" sz="1800"/>
            <a:t>Issue</a:t>
          </a:r>
        </a:p>
      </dgm:t>
    </dgm:pt>
    <dgm:pt modelId="{8D62FE61-5E27-4350-87B1-5B8E730BF0CF}" type="parTrans" cxnId="{C8E1C0AF-0A81-4D94-BEA7-5523C1696D9C}">
      <dgm:prSet/>
      <dgm:spPr/>
      <dgm:t>
        <a:bodyPr/>
        <a:lstStyle/>
        <a:p>
          <a:endParaRPr lang="en-GB" sz="1800"/>
        </a:p>
      </dgm:t>
    </dgm:pt>
    <dgm:pt modelId="{3BB0A67B-8D75-41DB-B49D-7FE9F106BE8D}" type="sibTrans" cxnId="{C8E1C0AF-0A81-4D94-BEA7-5523C1696D9C}">
      <dgm:prSet/>
      <dgm:spPr/>
      <dgm:t>
        <a:bodyPr/>
        <a:lstStyle/>
        <a:p>
          <a:endParaRPr lang="en-GB" sz="1800"/>
        </a:p>
      </dgm:t>
    </dgm:pt>
    <dgm:pt modelId="{BC7B83D7-8EBA-4766-9591-FC838F75388F}">
      <dgm:prSet phldrT="[Text]" custT="1"/>
      <dgm:spPr/>
      <dgm:t>
        <a:bodyPr/>
        <a:lstStyle/>
        <a:p>
          <a:r>
            <a:rPr lang="en-GB" sz="1800"/>
            <a:t>Solution (SMETS2 only)</a:t>
          </a:r>
        </a:p>
      </dgm:t>
    </dgm:pt>
    <dgm:pt modelId="{99D79D42-B2E2-4CC0-9935-61172D9B1F16}" type="parTrans" cxnId="{08DD97B6-350B-4A64-A569-0E220DEC7076}">
      <dgm:prSet/>
      <dgm:spPr/>
      <dgm:t>
        <a:bodyPr/>
        <a:lstStyle/>
        <a:p>
          <a:endParaRPr lang="en-GB" sz="1800"/>
        </a:p>
      </dgm:t>
    </dgm:pt>
    <dgm:pt modelId="{5FEF91C0-1AB6-4355-9B3E-08601D6664FD}" type="sibTrans" cxnId="{08DD97B6-350B-4A64-A569-0E220DEC7076}">
      <dgm:prSet/>
      <dgm:spPr/>
      <dgm:t>
        <a:bodyPr/>
        <a:lstStyle/>
        <a:p>
          <a:endParaRPr lang="en-GB" sz="1800"/>
        </a:p>
      </dgm:t>
    </dgm:pt>
    <dgm:pt modelId="{639B1F90-897F-49F6-B1D8-58CFBA764A3B}">
      <dgm:prSet custT="1"/>
      <dgm:spPr/>
      <dgm:t>
        <a:bodyPr/>
        <a:lstStyle/>
        <a:p>
          <a:pPr>
            <a:buClr>
              <a:schemeClr val="accent6"/>
            </a:buClr>
            <a:buSzTx/>
            <a:buFont typeface="Arial" panose="020B0604020202020204" pitchFamily="34" charset="0"/>
            <a:buChar char="•"/>
          </a:pPr>
          <a:r>
            <a:rPr lang="en-GB" sz="1800"/>
            <a:t>Once a Gas Network Operator (GNO) Certificate is placed on a Device, it can only be changed by the GNO for the given Certificate and only if the GNO is a DCC User.</a:t>
          </a:r>
        </a:p>
      </dgm:t>
    </dgm:pt>
    <dgm:pt modelId="{B7FBD2BB-CF29-46BF-974C-4938AB8F0063}" type="parTrans" cxnId="{D5AE6DA2-C794-438A-9832-69CCFD107753}">
      <dgm:prSet/>
      <dgm:spPr/>
      <dgm:t>
        <a:bodyPr/>
        <a:lstStyle/>
        <a:p>
          <a:endParaRPr lang="en-GB" sz="1800"/>
        </a:p>
      </dgm:t>
    </dgm:pt>
    <dgm:pt modelId="{F822900E-64C2-4993-807B-26253185C05D}" type="sibTrans" cxnId="{D5AE6DA2-C794-438A-9832-69CCFD107753}">
      <dgm:prSet/>
      <dgm:spPr/>
      <dgm:t>
        <a:bodyPr/>
        <a:lstStyle/>
        <a:p>
          <a:endParaRPr lang="en-GB" sz="1800"/>
        </a:p>
      </dgm:t>
    </dgm:pt>
    <dgm:pt modelId="{0CD3DDCB-4FBA-4335-8ABC-D66FD42F356A}">
      <dgm:prSet custT="1"/>
      <dgm:spPr/>
      <dgm:t>
        <a:bodyPr/>
        <a:lstStyle/>
        <a:p>
          <a:pPr>
            <a:buClr>
              <a:schemeClr val="accent6"/>
            </a:buClr>
            <a:buSzTx/>
            <a:buFont typeface="Arial" panose="020B0604020202020204" pitchFamily="34" charset="0"/>
            <a:buChar char="•"/>
          </a:pPr>
          <a:r>
            <a:rPr lang="en-GB" sz="1800"/>
            <a:t>e.g. National Grid had its Certificates held in Cadent Gas Devices, meaning that Cadent Gas had no access/communications with those Devices</a:t>
          </a:r>
        </a:p>
        <a:p>
          <a:pPr>
            <a:buClrTx/>
            <a:buSzTx/>
            <a:buFontTx/>
            <a:buNone/>
          </a:pPr>
          <a:endParaRPr lang="en-GB" sz="1800"/>
        </a:p>
      </dgm:t>
    </dgm:pt>
    <dgm:pt modelId="{4B0EFB4C-AF3B-439A-AC82-BAB3DA422C94}" type="parTrans" cxnId="{1B05D406-B8F1-45E1-A0F2-B74330181374}">
      <dgm:prSet/>
      <dgm:spPr/>
      <dgm:t>
        <a:bodyPr/>
        <a:lstStyle/>
        <a:p>
          <a:endParaRPr lang="en-GB" sz="1800"/>
        </a:p>
      </dgm:t>
    </dgm:pt>
    <dgm:pt modelId="{9ACDD79E-A7C2-4F23-9CD0-6D05BAFCD23A}" type="sibTrans" cxnId="{1B05D406-B8F1-45E1-A0F2-B74330181374}">
      <dgm:prSet/>
      <dgm:spPr/>
      <dgm:t>
        <a:bodyPr/>
        <a:lstStyle/>
        <a:p>
          <a:endParaRPr lang="en-GB" sz="1800"/>
        </a:p>
      </dgm:t>
    </dgm:pt>
    <dgm:pt modelId="{D70495C1-5B64-48BE-99C1-5FCB5C19F6D8}">
      <dgm:prSet custT="1"/>
      <dgm:spPr/>
      <dgm:t>
        <a:bodyPr/>
        <a:lstStyle/>
        <a:p>
          <a:pPr>
            <a:buClr>
              <a:schemeClr val="accent6"/>
            </a:buClr>
          </a:pPr>
          <a:r>
            <a:rPr lang="en-GB" sz="1800"/>
            <a:t>Outgoing GNOs must replace Organisation Certificates with ACB Certificates prior to ceasing to be a DCC User, to allow new GNO Certificates to be added in future.</a:t>
          </a:r>
        </a:p>
      </dgm:t>
    </dgm:pt>
    <dgm:pt modelId="{B879D0FB-347D-4A36-AEFB-ADDBBA1B70F9}" type="parTrans" cxnId="{55A54DFC-5B27-421E-8D5A-B7EB7F0017DD}">
      <dgm:prSet/>
      <dgm:spPr/>
      <dgm:t>
        <a:bodyPr/>
        <a:lstStyle/>
        <a:p>
          <a:endParaRPr lang="en-GB" sz="1800"/>
        </a:p>
      </dgm:t>
    </dgm:pt>
    <dgm:pt modelId="{E5E4E219-218A-4473-9FB8-26E4268C3753}" type="sibTrans" cxnId="{55A54DFC-5B27-421E-8D5A-B7EB7F0017DD}">
      <dgm:prSet/>
      <dgm:spPr/>
      <dgm:t>
        <a:bodyPr/>
        <a:lstStyle/>
        <a:p>
          <a:endParaRPr lang="en-GB" sz="1800"/>
        </a:p>
      </dgm:t>
    </dgm:pt>
    <dgm:pt modelId="{52139538-2E9D-49B5-B9E2-E31E42851A91}">
      <dgm:prSet custT="1"/>
      <dgm:spPr/>
      <dgm:t>
        <a:bodyPr/>
        <a:lstStyle/>
        <a:p>
          <a:pPr>
            <a:buClr>
              <a:schemeClr val="accent6"/>
            </a:buClr>
          </a:pPr>
          <a:r>
            <a:rPr lang="en-GB" sz="1800"/>
            <a:t>Amend DCC’s Post Commissioning reporting to reflect that Suppliers can leave the ACB Certificate in the GNO slot of a GPF.</a:t>
          </a:r>
        </a:p>
      </dgm:t>
    </dgm:pt>
    <dgm:pt modelId="{72B9610F-3C52-4D92-8719-D97B19261C18}" type="parTrans" cxnId="{E0BFB672-63D4-464B-958E-984F6074B205}">
      <dgm:prSet/>
      <dgm:spPr/>
      <dgm:t>
        <a:bodyPr/>
        <a:lstStyle/>
        <a:p>
          <a:endParaRPr lang="en-GB" sz="1800"/>
        </a:p>
      </dgm:t>
    </dgm:pt>
    <dgm:pt modelId="{2EFD9D07-F287-4D60-9C29-4D9C65341333}" type="sibTrans" cxnId="{E0BFB672-63D4-464B-958E-984F6074B205}">
      <dgm:prSet/>
      <dgm:spPr/>
      <dgm:t>
        <a:bodyPr/>
        <a:lstStyle/>
        <a:p>
          <a:endParaRPr lang="en-GB" sz="1800"/>
        </a:p>
      </dgm:t>
    </dgm:pt>
    <dgm:pt modelId="{E261BDF3-90E3-4FB1-9C5E-5FFAAFA07249}" type="pres">
      <dgm:prSet presAssocID="{B6BA70FE-37E3-4448-9B35-4E8CB004A21C}" presName="linear" presStyleCnt="0">
        <dgm:presLayoutVars>
          <dgm:dir/>
          <dgm:animLvl val="lvl"/>
          <dgm:resizeHandles val="exact"/>
        </dgm:presLayoutVars>
      </dgm:prSet>
      <dgm:spPr/>
    </dgm:pt>
    <dgm:pt modelId="{956CC7B9-1879-4543-90E2-3AD248602FFA}" type="pres">
      <dgm:prSet presAssocID="{B64EE8C7-BC3A-4FDF-B30A-8700A971C75B}" presName="parentLin" presStyleCnt="0"/>
      <dgm:spPr/>
    </dgm:pt>
    <dgm:pt modelId="{2B6F3DB2-73F3-4CD9-BDA3-E53074364A7C}" type="pres">
      <dgm:prSet presAssocID="{B64EE8C7-BC3A-4FDF-B30A-8700A971C75B}" presName="parentLeftMargin" presStyleLbl="node1" presStyleIdx="0" presStyleCnt="2"/>
      <dgm:spPr/>
    </dgm:pt>
    <dgm:pt modelId="{8BF68596-6E19-4DCA-8F54-F043539F2F3C}" type="pres">
      <dgm:prSet presAssocID="{B64EE8C7-BC3A-4FDF-B30A-8700A971C75B}" presName="parentText" presStyleLbl="node1" presStyleIdx="0" presStyleCnt="2">
        <dgm:presLayoutVars>
          <dgm:chMax val="0"/>
          <dgm:bulletEnabled val="1"/>
        </dgm:presLayoutVars>
      </dgm:prSet>
      <dgm:spPr/>
    </dgm:pt>
    <dgm:pt modelId="{B05032BE-B899-48EE-AFF0-896510D437A5}" type="pres">
      <dgm:prSet presAssocID="{B64EE8C7-BC3A-4FDF-B30A-8700A971C75B}" presName="negativeSpace" presStyleCnt="0"/>
      <dgm:spPr/>
    </dgm:pt>
    <dgm:pt modelId="{9FBB7134-E365-4279-B755-8CB2CE0DA13B}" type="pres">
      <dgm:prSet presAssocID="{B64EE8C7-BC3A-4FDF-B30A-8700A971C75B}" presName="childText" presStyleLbl="conFgAcc1" presStyleIdx="0" presStyleCnt="2">
        <dgm:presLayoutVars>
          <dgm:bulletEnabled val="1"/>
        </dgm:presLayoutVars>
      </dgm:prSet>
      <dgm:spPr/>
    </dgm:pt>
    <dgm:pt modelId="{0AE136EE-C8EF-4384-85E2-8F136A71FDD4}" type="pres">
      <dgm:prSet presAssocID="{3BB0A67B-8D75-41DB-B49D-7FE9F106BE8D}" presName="spaceBetweenRectangles" presStyleCnt="0"/>
      <dgm:spPr/>
    </dgm:pt>
    <dgm:pt modelId="{76152ECA-8F36-4F00-A177-8824192C64AD}" type="pres">
      <dgm:prSet presAssocID="{BC7B83D7-8EBA-4766-9591-FC838F75388F}" presName="parentLin" presStyleCnt="0"/>
      <dgm:spPr/>
    </dgm:pt>
    <dgm:pt modelId="{8970A8EF-F47A-498D-A477-6B0C70B5F686}" type="pres">
      <dgm:prSet presAssocID="{BC7B83D7-8EBA-4766-9591-FC838F75388F}" presName="parentLeftMargin" presStyleLbl="node1" presStyleIdx="0" presStyleCnt="2"/>
      <dgm:spPr/>
    </dgm:pt>
    <dgm:pt modelId="{FAA06911-5B19-4E0A-8BAC-09F53E06AE0B}" type="pres">
      <dgm:prSet presAssocID="{BC7B83D7-8EBA-4766-9591-FC838F75388F}" presName="parentText" presStyleLbl="node1" presStyleIdx="1" presStyleCnt="2">
        <dgm:presLayoutVars>
          <dgm:chMax val="0"/>
          <dgm:bulletEnabled val="1"/>
        </dgm:presLayoutVars>
      </dgm:prSet>
      <dgm:spPr/>
    </dgm:pt>
    <dgm:pt modelId="{977AF902-1D4A-4818-8C52-2F59FEA19A0F}" type="pres">
      <dgm:prSet presAssocID="{BC7B83D7-8EBA-4766-9591-FC838F75388F}" presName="negativeSpace" presStyleCnt="0"/>
      <dgm:spPr/>
    </dgm:pt>
    <dgm:pt modelId="{08FBCC4B-FF68-4493-AC16-8567CB9B40FA}" type="pres">
      <dgm:prSet presAssocID="{BC7B83D7-8EBA-4766-9591-FC838F75388F}" presName="childText" presStyleLbl="conFgAcc1" presStyleIdx="1" presStyleCnt="2" custScaleY="115017">
        <dgm:presLayoutVars>
          <dgm:bulletEnabled val="1"/>
        </dgm:presLayoutVars>
      </dgm:prSet>
      <dgm:spPr/>
    </dgm:pt>
  </dgm:ptLst>
  <dgm:cxnLst>
    <dgm:cxn modelId="{4EF83D04-E7D8-46E7-9177-F1D7D14330DA}" type="presOf" srcId="{D70495C1-5B64-48BE-99C1-5FCB5C19F6D8}" destId="{08FBCC4B-FF68-4493-AC16-8567CB9B40FA}" srcOrd="0" destOrd="0" presId="urn:microsoft.com/office/officeart/2005/8/layout/list1"/>
    <dgm:cxn modelId="{1B05D406-B8F1-45E1-A0F2-B74330181374}" srcId="{B64EE8C7-BC3A-4FDF-B30A-8700A971C75B}" destId="{0CD3DDCB-4FBA-4335-8ABC-D66FD42F356A}" srcOrd="1" destOrd="0" parTransId="{4B0EFB4C-AF3B-439A-AC82-BAB3DA422C94}" sibTransId="{9ACDD79E-A7C2-4F23-9CD0-6D05BAFCD23A}"/>
    <dgm:cxn modelId="{30B1F213-B39C-4AEA-BB16-1AF52181CABD}" type="presOf" srcId="{639B1F90-897F-49F6-B1D8-58CFBA764A3B}" destId="{9FBB7134-E365-4279-B755-8CB2CE0DA13B}" srcOrd="0" destOrd="0" presId="urn:microsoft.com/office/officeart/2005/8/layout/list1"/>
    <dgm:cxn modelId="{E0BFB672-63D4-464B-958E-984F6074B205}" srcId="{BC7B83D7-8EBA-4766-9591-FC838F75388F}" destId="{52139538-2E9D-49B5-B9E2-E31E42851A91}" srcOrd="1" destOrd="0" parTransId="{72B9610F-3C52-4D92-8719-D97B19261C18}" sibTransId="{2EFD9D07-F287-4D60-9C29-4D9C65341333}"/>
    <dgm:cxn modelId="{C631DC7D-1C29-49AD-9B2D-638DDCC47B91}" type="presOf" srcId="{B64EE8C7-BC3A-4FDF-B30A-8700A971C75B}" destId="{2B6F3DB2-73F3-4CD9-BDA3-E53074364A7C}" srcOrd="0" destOrd="0" presId="urn:microsoft.com/office/officeart/2005/8/layout/list1"/>
    <dgm:cxn modelId="{D3A81D9A-86E2-41DF-9E7F-C0CA1ED05C04}" type="presOf" srcId="{BC7B83D7-8EBA-4766-9591-FC838F75388F}" destId="{FAA06911-5B19-4E0A-8BAC-09F53E06AE0B}" srcOrd="1" destOrd="0" presId="urn:microsoft.com/office/officeart/2005/8/layout/list1"/>
    <dgm:cxn modelId="{A731189C-B862-4E43-ABCA-83E0800C7CFB}" type="presOf" srcId="{B64EE8C7-BC3A-4FDF-B30A-8700A971C75B}" destId="{8BF68596-6E19-4DCA-8F54-F043539F2F3C}" srcOrd="1" destOrd="0" presId="urn:microsoft.com/office/officeart/2005/8/layout/list1"/>
    <dgm:cxn modelId="{D5AE6DA2-C794-438A-9832-69CCFD107753}" srcId="{B64EE8C7-BC3A-4FDF-B30A-8700A971C75B}" destId="{639B1F90-897F-49F6-B1D8-58CFBA764A3B}" srcOrd="0" destOrd="0" parTransId="{B7FBD2BB-CF29-46BF-974C-4938AB8F0063}" sibTransId="{F822900E-64C2-4993-807B-26253185C05D}"/>
    <dgm:cxn modelId="{6AB742A8-CDA4-4740-B21D-89D88134AECD}" type="presOf" srcId="{B6BA70FE-37E3-4448-9B35-4E8CB004A21C}" destId="{E261BDF3-90E3-4FB1-9C5E-5FFAAFA07249}" srcOrd="0" destOrd="0" presId="urn:microsoft.com/office/officeart/2005/8/layout/list1"/>
    <dgm:cxn modelId="{C8E1C0AF-0A81-4D94-BEA7-5523C1696D9C}" srcId="{B6BA70FE-37E3-4448-9B35-4E8CB004A21C}" destId="{B64EE8C7-BC3A-4FDF-B30A-8700A971C75B}" srcOrd="0" destOrd="0" parTransId="{8D62FE61-5E27-4350-87B1-5B8E730BF0CF}" sibTransId="{3BB0A67B-8D75-41DB-B49D-7FE9F106BE8D}"/>
    <dgm:cxn modelId="{08DD97B6-350B-4A64-A569-0E220DEC7076}" srcId="{B6BA70FE-37E3-4448-9B35-4E8CB004A21C}" destId="{BC7B83D7-8EBA-4766-9591-FC838F75388F}" srcOrd="1" destOrd="0" parTransId="{99D79D42-B2E2-4CC0-9935-61172D9B1F16}" sibTransId="{5FEF91C0-1AB6-4355-9B3E-08601D6664FD}"/>
    <dgm:cxn modelId="{53DAB8BE-614D-43B0-91A9-62AB86C83B8D}" type="presOf" srcId="{0CD3DDCB-4FBA-4335-8ABC-D66FD42F356A}" destId="{9FBB7134-E365-4279-B755-8CB2CE0DA13B}" srcOrd="0" destOrd="1" presId="urn:microsoft.com/office/officeart/2005/8/layout/list1"/>
    <dgm:cxn modelId="{56C632D1-79CA-4563-85D9-8F6E33E1174F}" type="presOf" srcId="{BC7B83D7-8EBA-4766-9591-FC838F75388F}" destId="{8970A8EF-F47A-498D-A477-6B0C70B5F686}" srcOrd="0" destOrd="0" presId="urn:microsoft.com/office/officeart/2005/8/layout/list1"/>
    <dgm:cxn modelId="{FBC46DDE-532E-4FF4-B862-5674FCCE1B53}" type="presOf" srcId="{52139538-2E9D-49B5-B9E2-E31E42851A91}" destId="{08FBCC4B-FF68-4493-AC16-8567CB9B40FA}" srcOrd="0" destOrd="1" presId="urn:microsoft.com/office/officeart/2005/8/layout/list1"/>
    <dgm:cxn modelId="{55A54DFC-5B27-421E-8D5A-B7EB7F0017DD}" srcId="{BC7B83D7-8EBA-4766-9591-FC838F75388F}" destId="{D70495C1-5B64-48BE-99C1-5FCB5C19F6D8}" srcOrd="0" destOrd="0" parTransId="{B879D0FB-347D-4A36-AEFB-ADDBBA1B70F9}" sibTransId="{E5E4E219-218A-4473-9FB8-26E4268C3753}"/>
    <dgm:cxn modelId="{3155F079-FE77-44EB-A2FE-9E9110609672}" type="presParOf" srcId="{E261BDF3-90E3-4FB1-9C5E-5FFAAFA07249}" destId="{956CC7B9-1879-4543-90E2-3AD248602FFA}" srcOrd="0" destOrd="0" presId="urn:microsoft.com/office/officeart/2005/8/layout/list1"/>
    <dgm:cxn modelId="{6E5B8EEA-B439-4C6C-B26F-A5E6EAFF1E60}" type="presParOf" srcId="{956CC7B9-1879-4543-90E2-3AD248602FFA}" destId="{2B6F3DB2-73F3-4CD9-BDA3-E53074364A7C}" srcOrd="0" destOrd="0" presId="urn:microsoft.com/office/officeart/2005/8/layout/list1"/>
    <dgm:cxn modelId="{9B7F4DAD-FED8-4FD5-BF8F-B54694ADA3DC}" type="presParOf" srcId="{956CC7B9-1879-4543-90E2-3AD248602FFA}" destId="{8BF68596-6E19-4DCA-8F54-F043539F2F3C}" srcOrd="1" destOrd="0" presId="urn:microsoft.com/office/officeart/2005/8/layout/list1"/>
    <dgm:cxn modelId="{D47371F3-3529-47EC-9D16-B62EC283BE87}" type="presParOf" srcId="{E261BDF3-90E3-4FB1-9C5E-5FFAAFA07249}" destId="{B05032BE-B899-48EE-AFF0-896510D437A5}" srcOrd="1" destOrd="0" presId="urn:microsoft.com/office/officeart/2005/8/layout/list1"/>
    <dgm:cxn modelId="{70B195B2-8613-4EAB-B984-5C9EA716C556}" type="presParOf" srcId="{E261BDF3-90E3-4FB1-9C5E-5FFAAFA07249}" destId="{9FBB7134-E365-4279-B755-8CB2CE0DA13B}" srcOrd="2" destOrd="0" presId="urn:microsoft.com/office/officeart/2005/8/layout/list1"/>
    <dgm:cxn modelId="{2593F390-1141-442F-824A-E927824A6ECF}" type="presParOf" srcId="{E261BDF3-90E3-4FB1-9C5E-5FFAAFA07249}" destId="{0AE136EE-C8EF-4384-85E2-8F136A71FDD4}" srcOrd="3" destOrd="0" presId="urn:microsoft.com/office/officeart/2005/8/layout/list1"/>
    <dgm:cxn modelId="{80EAF794-2EC1-4775-832F-C953D50A5822}" type="presParOf" srcId="{E261BDF3-90E3-4FB1-9C5E-5FFAAFA07249}" destId="{76152ECA-8F36-4F00-A177-8824192C64AD}" srcOrd="4" destOrd="0" presId="urn:microsoft.com/office/officeart/2005/8/layout/list1"/>
    <dgm:cxn modelId="{392806E6-BD90-484E-AF5E-1B397B915D50}" type="presParOf" srcId="{76152ECA-8F36-4F00-A177-8824192C64AD}" destId="{8970A8EF-F47A-498D-A477-6B0C70B5F686}" srcOrd="0" destOrd="0" presId="urn:microsoft.com/office/officeart/2005/8/layout/list1"/>
    <dgm:cxn modelId="{F80CDD0B-1AF4-4339-BBB0-D3343FB0D485}" type="presParOf" srcId="{76152ECA-8F36-4F00-A177-8824192C64AD}" destId="{FAA06911-5B19-4E0A-8BAC-09F53E06AE0B}" srcOrd="1" destOrd="0" presId="urn:microsoft.com/office/officeart/2005/8/layout/list1"/>
    <dgm:cxn modelId="{2DEE5801-4442-4931-B0AE-97B89A91002E}" type="presParOf" srcId="{E261BDF3-90E3-4FB1-9C5E-5FFAAFA07249}" destId="{977AF902-1D4A-4818-8C52-2F59FEA19A0F}" srcOrd="5" destOrd="0" presId="urn:microsoft.com/office/officeart/2005/8/layout/list1"/>
    <dgm:cxn modelId="{79FFA0DD-AFDF-4055-9D3C-C64878335146}" type="presParOf" srcId="{E261BDF3-90E3-4FB1-9C5E-5FFAAFA07249}" destId="{08FBCC4B-FF68-4493-AC16-8567CB9B40F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7DCED23-80B1-4FA6-8218-A1CCEEDB2E69}" type="doc">
      <dgm:prSet loTypeId="urn:microsoft.com/office/officeart/2005/8/layout/hList6" loCatId="list" qsTypeId="urn:microsoft.com/office/officeart/2005/8/quickstyle/simple1" qsCatId="simple" csTypeId="urn:microsoft.com/office/officeart/2005/8/colors/accent6_2" csCatId="accent6" phldr="1"/>
      <dgm:spPr/>
      <dgm:t>
        <a:bodyPr/>
        <a:lstStyle/>
        <a:p>
          <a:endParaRPr lang="en-GB"/>
        </a:p>
      </dgm:t>
    </dgm:pt>
    <dgm:pt modelId="{ED855AF6-2F76-4DBE-81F5-D80D456EF60F}">
      <dgm:prSet phldrT="[Text]"/>
      <dgm:spPr/>
      <dgm:t>
        <a:bodyPr/>
        <a:lstStyle/>
        <a:p>
          <a:r>
            <a:rPr lang="en-GB"/>
            <a:t>Replacing GNO Certificates with ACB Certificates currently supported.</a:t>
          </a:r>
        </a:p>
      </dgm:t>
    </dgm:pt>
    <dgm:pt modelId="{7B1322ED-EE84-43C6-897A-37443CEB5E02}" type="parTrans" cxnId="{9B96262A-00D5-42CE-AFA6-1ADE4B99F934}">
      <dgm:prSet/>
      <dgm:spPr/>
      <dgm:t>
        <a:bodyPr/>
        <a:lstStyle/>
        <a:p>
          <a:endParaRPr lang="en-GB"/>
        </a:p>
      </dgm:t>
    </dgm:pt>
    <dgm:pt modelId="{B4FED383-55BA-4EEF-89FF-8C1B1D7CDDFA}" type="sibTrans" cxnId="{9B96262A-00D5-42CE-AFA6-1ADE4B99F934}">
      <dgm:prSet/>
      <dgm:spPr/>
      <dgm:t>
        <a:bodyPr/>
        <a:lstStyle/>
        <a:p>
          <a:endParaRPr lang="en-GB"/>
        </a:p>
      </dgm:t>
    </dgm:pt>
    <dgm:pt modelId="{7120B2CF-14E3-4FD4-BABA-C244A5FC80F6}">
      <dgm:prSet phldrT="[Text]"/>
      <dgm:spPr/>
      <dgm:t>
        <a:bodyPr/>
        <a:lstStyle/>
        <a:p>
          <a:r>
            <a:rPr lang="en-GB"/>
            <a:t>Any future requests to add new GNO Certificates need to pass Device anti-replay checks.</a:t>
          </a:r>
        </a:p>
      </dgm:t>
    </dgm:pt>
    <dgm:pt modelId="{9D799D49-F8AC-487C-A8F8-8052D179632B}" type="parTrans" cxnId="{AA1E2A0C-815A-415B-98C2-E5E081730EE5}">
      <dgm:prSet/>
      <dgm:spPr/>
      <dgm:t>
        <a:bodyPr/>
        <a:lstStyle/>
        <a:p>
          <a:endParaRPr lang="en-GB"/>
        </a:p>
      </dgm:t>
    </dgm:pt>
    <dgm:pt modelId="{D8CB940E-2506-4FAD-BA6F-4F9F11CE8B34}" type="sibTrans" cxnId="{AA1E2A0C-815A-415B-98C2-E5E081730EE5}">
      <dgm:prSet/>
      <dgm:spPr/>
      <dgm:t>
        <a:bodyPr/>
        <a:lstStyle/>
        <a:p>
          <a:endParaRPr lang="en-GB"/>
        </a:p>
      </dgm:t>
    </dgm:pt>
    <dgm:pt modelId="{0048E8C0-D404-4B6E-8C7C-25A452729328}">
      <dgm:prSet phldrT="[Text]"/>
      <dgm:spPr/>
      <dgm:t>
        <a:bodyPr/>
        <a:lstStyle/>
        <a:p>
          <a:r>
            <a:rPr lang="en-GB"/>
            <a:t>Originator Counter of initial command will be recorded and exceeded by subsequent requests. </a:t>
          </a:r>
        </a:p>
      </dgm:t>
    </dgm:pt>
    <dgm:pt modelId="{D4D8BE8D-D58A-471A-B730-CBB79B106FD4}" type="parTrans" cxnId="{8A7F122C-35C5-453D-8C6B-19A7D4E6C439}">
      <dgm:prSet/>
      <dgm:spPr/>
      <dgm:t>
        <a:bodyPr/>
        <a:lstStyle/>
        <a:p>
          <a:endParaRPr lang="en-GB"/>
        </a:p>
      </dgm:t>
    </dgm:pt>
    <dgm:pt modelId="{16D09931-7515-4C5E-B5CC-D9FA8DF1CC2D}" type="sibTrans" cxnId="{8A7F122C-35C5-453D-8C6B-19A7D4E6C439}">
      <dgm:prSet/>
      <dgm:spPr/>
      <dgm:t>
        <a:bodyPr/>
        <a:lstStyle/>
        <a:p>
          <a:endParaRPr lang="en-GB"/>
        </a:p>
      </dgm:t>
    </dgm:pt>
    <dgm:pt modelId="{4DA1820B-50FE-474F-9738-F7C2FFE42C85}" type="pres">
      <dgm:prSet presAssocID="{67DCED23-80B1-4FA6-8218-A1CCEEDB2E69}" presName="Name0" presStyleCnt="0">
        <dgm:presLayoutVars>
          <dgm:dir/>
          <dgm:resizeHandles val="exact"/>
        </dgm:presLayoutVars>
      </dgm:prSet>
      <dgm:spPr/>
    </dgm:pt>
    <dgm:pt modelId="{075A40E4-E979-415C-9A81-A7F210C55D2C}" type="pres">
      <dgm:prSet presAssocID="{ED855AF6-2F76-4DBE-81F5-D80D456EF60F}" presName="node" presStyleLbl="node1" presStyleIdx="0" presStyleCnt="3">
        <dgm:presLayoutVars>
          <dgm:bulletEnabled val="1"/>
        </dgm:presLayoutVars>
      </dgm:prSet>
      <dgm:spPr/>
    </dgm:pt>
    <dgm:pt modelId="{775D4486-D13A-437A-84AB-0BF5A6606CCE}" type="pres">
      <dgm:prSet presAssocID="{B4FED383-55BA-4EEF-89FF-8C1B1D7CDDFA}" presName="sibTrans" presStyleCnt="0"/>
      <dgm:spPr/>
    </dgm:pt>
    <dgm:pt modelId="{2CE10875-4944-410A-A18D-198A563ADC16}" type="pres">
      <dgm:prSet presAssocID="{7120B2CF-14E3-4FD4-BABA-C244A5FC80F6}" presName="node" presStyleLbl="node1" presStyleIdx="1" presStyleCnt="3">
        <dgm:presLayoutVars>
          <dgm:bulletEnabled val="1"/>
        </dgm:presLayoutVars>
      </dgm:prSet>
      <dgm:spPr/>
    </dgm:pt>
    <dgm:pt modelId="{B757972C-90F5-4201-A851-3667937FD3D3}" type="pres">
      <dgm:prSet presAssocID="{D8CB940E-2506-4FAD-BA6F-4F9F11CE8B34}" presName="sibTrans" presStyleCnt="0"/>
      <dgm:spPr/>
    </dgm:pt>
    <dgm:pt modelId="{0B259C7F-554C-4618-8DC8-C3CC49AB35C3}" type="pres">
      <dgm:prSet presAssocID="{0048E8C0-D404-4B6E-8C7C-25A452729328}" presName="node" presStyleLbl="node1" presStyleIdx="2" presStyleCnt="3">
        <dgm:presLayoutVars>
          <dgm:bulletEnabled val="1"/>
        </dgm:presLayoutVars>
      </dgm:prSet>
      <dgm:spPr/>
    </dgm:pt>
  </dgm:ptLst>
  <dgm:cxnLst>
    <dgm:cxn modelId="{AA1E2A0C-815A-415B-98C2-E5E081730EE5}" srcId="{67DCED23-80B1-4FA6-8218-A1CCEEDB2E69}" destId="{7120B2CF-14E3-4FD4-BABA-C244A5FC80F6}" srcOrd="1" destOrd="0" parTransId="{9D799D49-F8AC-487C-A8F8-8052D179632B}" sibTransId="{D8CB940E-2506-4FAD-BA6F-4F9F11CE8B34}"/>
    <dgm:cxn modelId="{E2F5811B-6E8A-4BAC-8E1C-92AAA17207C0}" type="presOf" srcId="{7120B2CF-14E3-4FD4-BABA-C244A5FC80F6}" destId="{2CE10875-4944-410A-A18D-198A563ADC16}" srcOrd="0" destOrd="0" presId="urn:microsoft.com/office/officeart/2005/8/layout/hList6"/>
    <dgm:cxn modelId="{B9725C1D-1292-44C1-B541-12DC02448DF4}" type="presOf" srcId="{ED855AF6-2F76-4DBE-81F5-D80D456EF60F}" destId="{075A40E4-E979-415C-9A81-A7F210C55D2C}" srcOrd="0" destOrd="0" presId="urn:microsoft.com/office/officeart/2005/8/layout/hList6"/>
    <dgm:cxn modelId="{9B96262A-00D5-42CE-AFA6-1ADE4B99F934}" srcId="{67DCED23-80B1-4FA6-8218-A1CCEEDB2E69}" destId="{ED855AF6-2F76-4DBE-81F5-D80D456EF60F}" srcOrd="0" destOrd="0" parTransId="{7B1322ED-EE84-43C6-897A-37443CEB5E02}" sibTransId="{B4FED383-55BA-4EEF-89FF-8C1B1D7CDDFA}"/>
    <dgm:cxn modelId="{8A7F122C-35C5-453D-8C6B-19A7D4E6C439}" srcId="{67DCED23-80B1-4FA6-8218-A1CCEEDB2E69}" destId="{0048E8C0-D404-4B6E-8C7C-25A452729328}" srcOrd="2" destOrd="0" parTransId="{D4D8BE8D-D58A-471A-B730-CBB79B106FD4}" sibTransId="{16D09931-7515-4C5E-B5CC-D9FA8DF1CC2D}"/>
    <dgm:cxn modelId="{0DF44736-CA18-48DB-93FB-3EAE449511C7}" type="presOf" srcId="{0048E8C0-D404-4B6E-8C7C-25A452729328}" destId="{0B259C7F-554C-4618-8DC8-C3CC49AB35C3}" srcOrd="0" destOrd="0" presId="urn:microsoft.com/office/officeart/2005/8/layout/hList6"/>
    <dgm:cxn modelId="{38480DEA-42F0-4221-9AC2-C1C7344C639E}" type="presOf" srcId="{67DCED23-80B1-4FA6-8218-A1CCEEDB2E69}" destId="{4DA1820B-50FE-474F-9738-F7C2FFE42C85}" srcOrd="0" destOrd="0" presId="urn:microsoft.com/office/officeart/2005/8/layout/hList6"/>
    <dgm:cxn modelId="{50F859B8-9859-4ED9-A7C4-B731394758CD}" type="presParOf" srcId="{4DA1820B-50FE-474F-9738-F7C2FFE42C85}" destId="{075A40E4-E979-415C-9A81-A7F210C55D2C}" srcOrd="0" destOrd="0" presId="urn:microsoft.com/office/officeart/2005/8/layout/hList6"/>
    <dgm:cxn modelId="{FDA464DB-2262-4925-9729-1B7636144FDC}" type="presParOf" srcId="{4DA1820B-50FE-474F-9738-F7C2FFE42C85}" destId="{775D4486-D13A-437A-84AB-0BF5A6606CCE}" srcOrd="1" destOrd="0" presId="urn:microsoft.com/office/officeart/2005/8/layout/hList6"/>
    <dgm:cxn modelId="{D440DA6A-FA31-42B9-8FE3-52250715D6C2}" type="presParOf" srcId="{4DA1820B-50FE-474F-9738-F7C2FFE42C85}" destId="{2CE10875-4944-410A-A18D-198A563ADC16}" srcOrd="2" destOrd="0" presId="urn:microsoft.com/office/officeart/2005/8/layout/hList6"/>
    <dgm:cxn modelId="{0809A71B-75F1-4E51-B03B-E7224DEB840D}" type="presParOf" srcId="{4DA1820B-50FE-474F-9738-F7C2FFE42C85}" destId="{B757972C-90F5-4201-A851-3667937FD3D3}" srcOrd="3" destOrd="0" presId="urn:microsoft.com/office/officeart/2005/8/layout/hList6"/>
    <dgm:cxn modelId="{C553CE6B-C19F-42A6-944B-1302333E5A56}" type="presParOf" srcId="{4DA1820B-50FE-474F-9738-F7C2FFE42C85}" destId="{0B259C7F-554C-4618-8DC8-C3CC49AB35C3}"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1491FC2D-9EF1-441F-98E3-92FC512FC027}" type="doc">
      <dgm:prSet loTypeId="urn:microsoft.com/office/officeart/2005/8/layout/process2" loCatId="process" qsTypeId="urn:microsoft.com/office/officeart/2005/8/quickstyle/simple1" qsCatId="simple" csTypeId="urn:microsoft.com/office/officeart/2005/8/colors/accent6_3" csCatId="accent6" phldr="1"/>
      <dgm:spPr/>
    </dgm:pt>
    <dgm:pt modelId="{361CF347-C4E9-4D0D-88C7-4F13656B0F0A}">
      <dgm:prSet phldrT="[Text]" custT="1"/>
      <dgm:spPr/>
      <dgm:t>
        <a:bodyPr/>
        <a:lstStyle/>
        <a:p>
          <a:pPr marL="0" lvl="0" indent="0" algn="ctr" defTabSz="1022350">
            <a:lnSpc>
              <a:spcPct val="90000"/>
            </a:lnSpc>
            <a:spcBef>
              <a:spcPct val="0"/>
            </a:spcBef>
            <a:spcAft>
              <a:spcPct val="35000"/>
            </a:spcAft>
            <a:buNone/>
          </a:pPr>
          <a:r>
            <a:rPr lang="en-GB" sz="2300" kern="1200">
              <a:solidFill>
                <a:prstClr val="white"/>
              </a:solidFill>
              <a:latin typeface="Calibri" panose="020F0502020204030204"/>
              <a:ea typeface="+mn-ea"/>
              <a:cs typeface="+mn-cs"/>
            </a:rPr>
            <a:t>MP183 ‘Post Commissioning Obligations Reporting’ is seeking to update the criteria by which the DCC report failures.</a:t>
          </a:r>
        </a:p>
      </dgm:t>
    </dgm:pt>
    <dgm:pt modelId="{20EA7BB6-BB7D-448A-94AD-AB9FF7C156F8}" type="parTrans" cxnId="{8F51627A-9B0E-4B81-834E-5E5A54A0638C}">
      <dgm:prSet/>
      <dgm:spPr/>
      <dgm:t>
        <a:bodyPr/>
        <a:lstStyle/>
        <a:p>
          <a:endParaRPr lang="en-GB"/>
        </a:p>
      </dgm:t>
    </dgm:pt>
    <dgm:pt modelId="{D68D3ED2-051A-4945-8BC1-6ECE6CE105C6}" type="sibTrans" cxnId="{8F51627A-9B0E-4B81-834E-5E5A54A0638C}">
      <dgm:prSet/>
      <dgm:spPr/>
      <dgm:t>
        <a:bodyPr/>
        <a:lstStyle/>
        <a:p>
          <a:endParaRPr lang="en-GB"/>
        </a:p>
      </dgm:t>
    </dgm:pt>
    <dgm:pt modelId="{EAE5EE10-4BDA-462C-9903-22EFD331F3DE}">
      <dgm:prSet phldrT="[Text]"/>
      <dgm:spPr/>
      <dgm:t>
        <a:bodyPr/>
        <a:lstStyle/>
        <a:p>
          <a:r>
            <a:rPr lang="en-GB"/>
            <a:t>The Technical Operations Centre (TOC) has suggested incorporating Requirement 1 under MP183.</a:t>
          </a:r>
        </a:p>
      </dgm:t>
    </dgm:pt>
    <dgm:pt modelId="{D4A6180E-8A7C-4D79-A0E0-40A651AB4312}" type="parTrans" cxnId="{2F9B2653-B8A6-43DC-A1FF-DBAA762255C8}">
      <dgm:prSet/>
      <dgm:spPr/>
      <dgm:t>
        <a:bodyPr/>
        <a:lstStyle/>
        <a:p>
          <a:endParaRPr lang="en-GB"/>
        </a:p>
      </dgm:t>
    </dgm:pt>
    <dgm:pt modelId="{A4804AB1-6E77-4717-B6CD-08DDFE05C4EC}" type="sibTrans" cxnId="{2F9B2653-B8A6-43DC-A1FF-DBAA762255C8}">
      <dgm:prSet/>
      <dgm:spPr/>
      <dgm:t>
        <a:bodyPr/>
        <a:lstStyle/>
        <a:p>
          <a:endParaRPr lang="en-GB"/>
        </a:p>
      </dgm:t>
    </dgm:pt>
    <dgm:pt modelId="{EFF91995-0A98-4DF8-B3C8-C4B7675A78DD}">
      <dgm:prSet phldrT="[Text]"/>
      <dgm:spPr/>
      <dgm:t>
        <a:bodyPr/>
        <a:lstStyle/>
        <a:p>
          <a:r>
            <a:rPr lang="en-GB"/>
            <a:t>Agreed with both Proposers; subsequent reduction of circa £10,000 in MP128A TOC costs.</a:t>
          </a:r>
        </a:p>
      </dgm:t>
    </dgm:pt>
    <dgm:pt modelId="{9E6FD75C-B597-4C48-B0D2-BC0D16C419E3}" type="parTrans" cxnId="{965A696A-F7AC-4AB0-A303-F0823B019D01}">
      <dgm:prSet/>
      <dgm:spPr/>
      <dgm:t>
        <a:bodyPr/>
        <a:lstStyle/>
        <a:p>
          <a:endParaRPr lang="en-GB"/>
        </a:p>
      </dgm:t>
    </dgm:pt>
    <dgm:pt modelId="{91DA359A-4A61-465B-AF39-C52ED4759FB7}" type="sibTrans" cxnId="{965A696A-F7AC-4AB0-A303-F0823B019D01}">
      <dgm:prSet/>
      <dgm:spPr/>
      <dgm:t>
        <a:bodyPr/>
        <a:lstStyle/>
        <a:p>
          <a:endParaRPr lang="en-GB"/>
        </a:p>
      </dgm:t>
    </dgm:pt>
    <dgm:pt modelId="{B36DB3C7-F237-4497-A5EB-9FA1B09D044C}" type="pres">
      <dgm:prSet presAssocID="{1491FC2D-9EF1-441F-98E3-92FC512FC027}" presName="linearFlow" presStyleCnt="0">
        <dgm:presLayoutVars>
          <dgm:resizeHandles val="exact"/>
        </dgm:presLayoutVars>
      </dgm:prSet>
      <dgm:spPr/>
    </dgm:pt>
    <dgm:pt modelId="{EC9B258E-89C6-499B-8B65-C58FD376EB65}" type="pres">
      <dgm:prSet presAssocID="{361CF347-C4E9-4D0D-88C7-4F13656B0F0A}" presName="node" presStyleLbl="node1" presStyleIdx="0" presStyleCnt="3" custScaleX="196402">
        <dgm:presLayoutVars>
          <dgm:bulletEnabled val="1"/>
        </dgm:presLayoutVars>
      </dgm:prSet>
      <dgm:spPr/>
    </dgm:pt>
    <dgm:pt modelId="{B88D4DB8-2385-4911-BEE4-59D46679434E}" type="pres">
      <dgm:prSet presAssocID="{D68D3ED2-051A-4945-8BC1-6ECE6CE105C6}" presName="sibTrans" presStyleLbl="sibTrans2D1" presStyleIdx="0" presStyleCnt="2"/>
      <dgm:spPr/>
    </dgm:pt>
    <dgm:pt modelId="{2F63786C-958A-4209-A20F-11CDAB16F9F5}" type="pres">
      <dgm:prSet presAssocID="{D68D3ED2-051A-4945-8BC1-6ECE6CE105C6}" presName="connectorText" presStyleLbl="sibTrans2D1" presStyleIdx="0" presStyleCnt="2"/>
      <dgm:spPr/>
    </dgm:pt>
    <dgm:pt modelId="{F70721A2-7183-4C7A-BC85-A19738ABB31A}" type="pres">
      <dgm:prSet presAssocID="{EAE5EE10-4BDA-462C-9903-22EFD331F3DE}" presName="node" presStyleLbl="node1" presStyleIdx="1" presStyleCnt="3" custScaleX="196402">
        <dgm:presLayoutVars>
          <dgm:bulletEnabled val="1"/>
        </dgm:presLayoutVars>
      </dgm:prSet>
      <dgm:spPr/>
    </dgm:pt>
    <dgm:pt modelId="{3249D984-7D10-45DF-A2B6-1E9B0A5A5206}" type="pres">
      <dgm:prSet presAssocID="{A4804AB1-6E77-4717-B6CD-08DDFE05C4EC}" presName="sibTrans" presStyleLbl="sibTrans2D1" presStyleIdx="1" presStyleCnt="2"/>
      <dgm:spPr/>
    </dgm:pt>
    <dgm:pt modelId="{E0BAD634-778F-42B1-AB72-D48967902F38}" type="pres">
      <dgm:prSet presAssocID="{A4804AB1-6E77-4717-B6CD-08DDFE05C4EC}" presName="connectorText" presStyleLbl="sibTrans2D1" presStyleIdx="1" presStyleCnt="2"/>
      <dgm:spPr/>
    </dgm:pt>
    <dgm:pt modelId="{D1E694AF-184C-43F4-86E2-A6B84EB64CC8}" type="pres">
      <dgm:prSet presAssocID="{EFF91995-0A98-4DF8-B3C8-C4B7675A78DD}" presName="node" presStyleLbl="node1" presStyleIdx="2" presStyleCnt="3" custScaleX="196402">
        <dgm:presLayoutVars>
          <dgm:bulletEnabled val="1"/>
        </dgm:presLayoutVars>
      </dgm:prSet>
      <dgm:spPr/>
    </dgm:pt>
  </dgm:ptLst>
  <dgm:cxnLst>
    <dgm:cxn modelId="{A731E200-9F5E-4479-948C-A990177F976B}" type="presOf" srcId="{EAE5EE10-4BDA-462C-9903-22EFD331F3DE}" destId="{F70721A2-7183-4C7A-BC85-A19738ABB31A}" srcOrd="0" destOrd="0" presId="urn:microsoft.com/office/officeart/2005/8/layout/process2"/>
    <dgm:cxn modelId="{FBB2D70F-C8D8-419F-BF31-C513A0F515F3}" type="presOf" srcId="{361CF347-C4E9-4D0D-88C7-4F13656B0F0A}" destId="{EC9B258E-89C6-499B-8B65-C58FD376EB65}" srcOrd="0" destOrd="0" presId="urn:microsoft.com/office/officeart/2005/8/layout/process2"/>
    <dgm:cxn modelId="{D7F33D17-4335-4742-8C02-53C5415AEED0}" type="presOf" srcId="{EFF91995-0A98-4DF8-B3C8-C4B7675A78DD}" destId="{D1E694AF-184C-43F4-86E2-A6B84EB64CC8}" srcOrd="0" destOrd="0" presId="urn:microsoft.com/office/officeart/2005/8/layout/process2"/>
    <dgm:cxn modelId="{FFBAC42C-FF23-4207-A2B0-65EDCE9F9516}" type="presOf" srcId="{A4804AB1-6E77-4717-B6CD-08DDFE05C4EC}" destId="{E0BAD634-778F-42B1-AB72-D48967902F38}" srcOrd="1" destOrd="0" presId="urn:microsoft.com/office/officeart/2005/8/layout/process2"/>
    <dgm:cxn modelId="{FC6F2149-6A85-4895-A01E-C4225CAEF6DA}" type="presOf" srcId="{A4804AB1-6E77-4717-B6CD-08DDFE05C4EC}" destId="{3249D984-7D10-45DF-A2B6-1E9B0A5A5206}" srcOrd="0" destOrd="0" presId="urn:microsoft.com/office/officeart/2005/8/layout/process2"/>
    <dgm:cxn modelId="{965A696A-F7AC-4AB0-A303-F0823B019D01}" srcId="{1491FC2D-9EF1-441F-98E3-92FC512FC027}" destId="{EFF91995-0A98-4DF8-B3C8-C4B7675A78DD}" srcOrd="2" destOrd="0" parTransId="{9E6FD75C-B597-4C48-B0D2-BC0D16C419E3}" sibTransId="{91DA359A-4A61-465B-AF39-C52ED4759FB7}"/>
    <dgm:cxn modelId="{2F9B2653-B8A6-43DC-A1FF-DBAA762255C8}" srcId="{1491FC2D-9EF1-441F-98E3-92FC512FC027}" destId="{EAE5EE10-4BDA-462C-9903-22EFD331F3DE}" srcOrd="1" destOrd="0" parTransId="{D4A6180E-8A7C-4D79-A0E0-40A651AB4312}" sibTransId="{A4804AB1-6E77-4717-B6CD-08DDFE05C4EC}"/>
    <dgm:cxn modelId="{1B0E9D79-031D-4A95-814E-120D36A10839}" type="presOf" srcId="{D68D3ED2-051A-4945-8BC1-6ECE6CE105C6}" destId="{2F63786C-958A-4209-A20F-11CDAB16F9F5}" srcOrd="1" destOrd="0" presId="urn:microsoft.com/office/officeart/2005/8/layout/process2"/>
    <dgm:cxn modelId="{8F51627A-9B0E-4B81-834E-5E5A54A0638C}" srcId="{1491FC2D-9EF1-441F-98E3-92FC512FC027}" destId="{361CF347-C4E9-4D0D-88C7-4F13656B0F0A}" srcOrd="0" destOrd="0" parTransId="{20EA7BB6-BB7D-448A-94AD-AB9FF7C156F8}" sibTransId="{D68D3ED2-051A-4945-8BC1-6ECE6CE105C6}"/>
    <dgm:cxn modelId="{18EC107B-9ACC-4772-95C3-768B658A8EC3}" type="presOf" srcId="{1491FC2D-9EF1-441F-98E3-92FC512FC027}" destId="{B36DB3C7-F237-4497-A5EB-9FA1B09D044C}" srcOrd="0" destOrd="0" presId="urn:microsoft.com/office/officeart/2005/8/layout/process2"/>
    <dgm:cxn modelId="{88F1469C-27C6-4E83-90B0-780868F5421F}" type="presOf" srcId="{D68D3ED2-051A-4945-8BC1-6ECE6CE105C6}" destId="{B88D4DB8-2385-4911-BEE4-59D46679434E}" srcOrd="0" destOrd="0" presId="urn:microsoft.com/office/officeart/2005/8/layout/process2"/>
    <dgm:cxn modelId="{6C014FB0-63E6-4409-9F9C-AD029AEE81A8}" type="presParOf" srcId="{B36DB3C7-F237-4497-A5EB-9FA1B09D044C}" destId="{EC9B258E-89C6-499B-8B65-C58FD376EB65}" srcOrd="0" destOrd="0" presId="urn:microsoft.com/office/officeart/2005/8/layout/process2"/>
    <dgm:cxn modelId="{F8D3F08B-2F34-4A09-9D6A-28339BA0AEB4}" type="presParOf" srcId="{B36DB3C7-F237-4497-A5EB-9FA1B09D044C}" destId="{B88D4DB8-2385-4911-BEE4-59D46679434E}" srcOrd="1" destOrd="0" presId="urn:microsoft.com/office/officeart/2005/8/layout/process2"/>
    <dgm:cxn modelId="{BCCDCE11-C8B9-47D0-A768-63F0AACF22E2}" type="presParOf" srcId="{B88D4DB8-2385-4911-BEE4-59D46679434E}" destId="{2F63786C-958A-4209-A20F-11CDAB16F9F5}" srcOrd="0" destOrd="0" presId="urn:microsoft.com/office/officeart/2005/8/layout/process2"/>
    <dgm:cxn modelId="{09A8F1A7-0ACA-4935-B471-E4A617AC19B4}" type="presParOf" srcId="{B36DB3C7-F237-4497-A5EB-9FA1B09D044C}" destId="{F70721A2-7183-4C7A-BC85-A19738ABB31A}" srcOrd="2" destOrd="0" presId="urn:microsoft.com/office/officeart/2005/8/layout/process2"/>
    <dgm:cxn modelId="{78AF40D1-1947-410A-A51A-110FAB4FCD63}" type="presParOf" srcId="{B36DB3C7-F237-4497-A5EB-9FA1B09D044C}" destId="{3249D984-7D10-45DF-A2B6-1E9B0A5A5206}" srcOrd="3" destOrd="0" presId="urn:microsoft.com/office/officeart/2005/8/layout/process2"/>
    <dgm:cxn modelId="{F3E36273-F793-4314-A260-0E67F13B944E}" type="presParOf" srcId="{3249D984-7D10-45DF-A2B6-1E9B0A5A5206}" destId="{E0BAD634-778F-42B1-AB72-D48967902F38}" srcOrd="0" destOrd="0" presId="urn:microsoft.com/office/officeart/2005/8/layout/process2"/>
    <dgm:cxn modelId="{38E61F7D-4C55-4641-8EF7-397B216EBC48}" type="presParOf" srcId="{B36DB3C7-F237-4497-A5EB-9FA1B09D044C}" destId="{D1E694AF-184C-43F4-86E2-A6B84EB64CC8}"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DAB52FB4-D81D-49FD-8D21-90B2AEDEEE1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FE875223-673E-4425-A69D-3D61C268F58A}">
      <dgm:prSet phldrT="[Text]"/>
      <dgm:spPr/>
      <dgm:t>
        <a:bodyPr/>
        <a:lstStyle/>
        <a:p>
          <a:r>
            <a:rPr lang="en-GB"/>
            <a:t>Implementation</a:t>
          </a:r>
        </a:p>
      </dgm:t>
    </dgm:pt>
    <dgm:pt modelId="{37EB411A-7079-4A92-BDE9-FD7E05814C07}" type="parTrans" cxnId="{7D31B738-F6DC-40FC-BF4C-6339625DD64E}">
      <dgm:prSet/>
      <dgm:spPr/>
      <dgm:t>
        <a:bodyPr/>
        <a:lstStyle/>
        <a:p>
          <a:endParaRPr lang="en-GB"/>
        </a:p>
      </dgm:t>
    </dgm:pt>
    <dgm:pt modelId="{208BE395-3404-42BA-8C65-46F64513064D}" type="sibTrans" cxnId="{7D31B738-F6DC-40FC-BF4C-6339625DD64E}">
      <dgm:prSet/>
      <dgm:spPr/>
      <dgm:t>
        <a:bodyPr/>
        <a:lstStyle/>
        <a:p>
          <a:endParaRPr lang="en-GB"/>
        </a:p>
      </dgm:t>
    </dgm:pt>
    <dgm:pt modelId="{DCC3B533-8E32-4A10-82FB-430EF7C7DADD}">
      <dgm:prSet phldrT="[Text]"/>
      <dgm:spPr/>
      <dgm:t>
        <a:bodyPr/>
        <a:lstStyle/>
        <a:p>
          <a:r>
            <a:rPr lang="en-GB"/>
            <a:t>Costs</a:t>
          </a:r>
        </a:p>
      </dgm:t>
    </dgm:pt>
    <dgm:pt modelId="{945F2F6D-16D2-46ED-971B-1178A339DE23}" type="parTrans" cxnId="{3817C9A4-30B0-418D-925D-8650728C84A3}">
      <dgm:prSet/>
      <dgm:spPr/>
      <dgm:t>
        <a:bodyPr/>
        <a:lstStyle/>
        <a:p>
          <a:endParaRPr lang="en-GB"/>
        </a:p>
      </dgm:t>
    </dgm:pt>
    <dgm:pt modelId="{F6F0B4DD-BC67-4B95-AAF4-F9B57AF9EB22}" type="sibTrans" cxnId="{3817C9A4-30B0-418D-925D-8650728C84A3}">
      <dgm:prSet/>
      <dgm:spPr/>
      <dgm:t>
        <a:bodyPr/>
        <a:lstStyle/>
        <a:p>
          <a:endParaRPr lang="en-GB"/>
        </a:p>
      </dgm:t>
    </dgm:pt>
    <dgm:pt modelId="{DB562C45-D336-42ED-A5EC-C26092E2969C}">
      <dgm:prSet/>
      <dgm:spPr/>
      <dgm:t>
        <a:bodyPr/>
        <a:lstStyle/>
        <a:p>
          <a:r>
            <a:rPr lang="en-GB"/>
            <a:t>The DCC has provided a timescale from approval to implementation of seven months.</a:t>
          </a:r>
        </a:p>
      </dgm:t>
    </dgm:pt>
    <dgm:pt modelId="{D44E3190-15CA-4C9E-85BE-76AEBF9BBCE4}" type="parTrans" cxnId="{93725766-834E-4740-93B7-FF040104167A}">
      <dgm:prSet/>
      <dgm:spPr/>
      <dgm:t>
        <a:bodyPr/>
        <a:lstStyle/>
        <a:p>
          <a:endParaRPr lang="en-GB"/>
        </a:p>
      </dgm:t>
    </dgm:pt>
    <dgm:pt modelId="{D0890099-48D2-47E8-A7A9-D269007EC315}" type="sibTrans" cxnId="{93725766-834E-4740-93B7-FF040104167A}">
      <dgm:prSet/>
      <dgm:spPr/>
      <dgm:t>
        <a:bodyPr/>
        <a:lstStyle/>
        <a:p>
          <a:endParaRPr lang="en-GB"/>
        </a:p>
      </dgm:t>
    </dgm:pt>
    <dgm:pt modelId="{C07CB5FC-1905-40BA-8122-5D9376A79A3B}">
      <dgm:prSet/>
      <dgm:spPr/>
      <dgm:t>
        <a:bodyPr/>
        <a:lstStyle/>
        <a:p>
          <a:pPr>
            <a:buFont typeface="Wingdings" panose="05000000000000000000" pitchFamily="2" charset="2"/>
            <a:buChar char="Ø"/>
          </a:pPr>
          <a:r>
            <a:rPr lang="en-GB"/>
            <a:t>Approval – one month</a:t>
          </a:r>
        </a:p>
      </dgm:t>
    </dgm:pt>
    <dgm:pt modelId="{17833BAA-1929-4906-9C08-1EED85F3D35E}" type="parTrans" cxnId="{221F44E6-4842-44E1-9A7A-F84AE341FF6A}">
      <dgm:prSet/>
      <dgm:spPr/>
      <dgm:t>
        <a:bodyPr/>
        <a:lstStyle/>
        <a:p>
          <a:endParaRPr lang="en-GB"/>
        </a:p>
      </dgm:t>
    </dgm:pt>
    <dgm:pt modelId="{4FF2179E-2157-4BE9-84F6-0FC000DAE094}" type="sibTrans" cxnId="{221F44E6-4842-44E1-9A7A-F84AE341FF6A}">
      <dgm:prSet/>
      <dgm:spPr/>
      <dgm:t>
        <a:bodyPr/>
        <a:lstStyle/>
        <a:p>
          <a:endParaRPr lang="en-GB"/>
        </a:p>
      </dgm:t>
    </dgm:pt>
    <dgm:pt modelId="{48979D22-9526-405C-8236-8A1060562E4F}">
      <dgm:prSet/>
      <dgm:spPr/>
      <dgm:t>
        <a:bodyPr/>
        <a:lstStyle/>
        <a:p>
          <a:pPr>
            <a:buFont typeface="Wingdings" panose="05000000000000000000" pitchFamily="2" charset="2"/>
            <a:buChar char="Ø"/>
          </a:pPr>
          <a:r>
            <a:rPr lang="en-GB"/>
            <a:t>Design, Build and PIT – three months</a:t>
          </a:r>
        </a:p>
      </dgm:t>
    </dgm:pt>
    <dgm:pt modelId="{F973C0B5-D5F0-4EF8-8246-725BD4A06F30}" type="parTrans" cxnId="{42AB2EB0-0018-420B-A224-7431D5D154BC}">
      <dgm:prSet/>
      <dgm:spPr/>
      <dgm:t>
        <a:bodyPr/>
        <a:lstStyle/>
        <a:p>
          <a:endParaRPr lang="en-GB"/>
        </a:p>
      </dgm:t>
    </dgm:pt>
    <dgm:pt modelId="{5A30B2BA-B3A5-4047-BB27-EA042ED1A695}" type="sibTrans" cxnId="{42AB2EB0-0018-420B-A224-7431D5D154BC}">
      <dgm:prSet/>
      <dgm:spPr/>
      <dgm:t>
        <a:bodyPr/>
        <a:lstStyle/>
        <a:p>
          <a:endParaRPr lang="en-GB"/>
        </a:p>
      </dgm:t>
    </dgm:pt>
    <dgm:pt modelId="{9660DF22-296B-411B-A1C1-C89516C9DAB6}">
      <dgm:prSet/>
      <dgm:spPr/>
      <dgm:t>
        <a:bodyPr/>
        <a:lstStyle/>
        <a:p>
          <a:pPr>
            <a:buFont typeface="Wingdings" panose="05000000000000000000" pitchFamily="2" charset="2"/>
            <a:buChar char="Ø"/>
          </a:pPr>
          <a:r>
            <a:rPr lang="en-GB"/>
            <a:t>SIT (no UIT required) – three months</a:t>
          </a:r>
        </a:p>
      </dgm:t>
    </dgm:pt>
    <dgm:pt modelId="{AEEB6CEA-59C1-4B7D-8A8F-7E0FA35647A2}" type="parTrans" cxnId="{F5B48D3B-6C1E-4D52-ADA3-AF441409B328}">
      <dgm:prSet/>
      <dgm:spPr/>
      <dgm:t>
        <a:bodyPr/>
        <a:lstStyle/>
        <a:p>
          <a:endParaRPr lang="en-GB"/>
        </a:p>
      </dgm:t>
    </dgm:pt>
    <dgm:pt modelId="{6606B675-F413-4ACF-8F36-5155D28C54D3}" type="sibTrans" cxnId="{F5B48D3B-6C1E-4D52-ADA3-AF441409B328}">
      <dgm:prSet/>
      <dgm:spPr/>
      <dgm:t>
        <a:bodyPr/>
        <a:lstStyle/>
        <a:p>
          <a:endParaRPr lang="en-GB"/>
        </a:p>
      </dgm:t>
    </dgm:pt>
    <dgm:pt modelId="{44E4E5E7-75B5-4DF1-BB7E-68CEB6B04755}">
      <dgm:prSet/>
      <dgm:spPr/>
      <dgm:t>
        <a:bodyPr/>
        <a:lstStyle/>
        <a:p>
          <a:pPr>
            <a:buFont typeface="Symbol" panose="05050102010706020507" pitchFamily="18" charset="2"/>
            <a:buChar char=""/>
          </a:pPr>
          <a:r>
            <a:rPr lang="en-GB"/>
            <a:t>The DCC has quoted a total cost to implement MP128A of </a:t>
          </a:r>
          <a:r>
            <a:rPr lang="en-GB" b="1"/>
            <a:t>£158,050 </a:t>
          </a:r>
          <a:r>
            <a:rPr lang="en-GB"/>
            <a:t>which comprises: </a:t>
          </a:r>
        </a:p>
      </dgm:t>
    </dgm:pt>
    <dgm:pt modelId="{F83BDA2A-9265-4DB6-B56B-B81120E1F727}" type="parTrans" cxnId="{179973CB-012A-4441-AE6E-9F524E991A28}">
      <dgm:prSet/>
      <dgm:spPr/>
      <dgm:t>
        <a:bodyPr/>
        <a:lstStyle/>
        <a:p>
          <a:endParaRPr lang="en-GB"/>
        </a:p>
      </dgm:t>
    </dgm:pt>
    <dgm:pt modelId="{E2369C49-B7DE-42C4-8079-2CB559B934F4}" type="sibTrans" cxnId="{179973CB-012A-4441-AE6E-9F524E991A28}">
      <dgm:prSet/>
      <dgm:spPr/>
      <dgm:t>
        <a:bodyPr/>
        <a:lstStyle/>
        <a:p>
          <a:endParaRPr lang="en-GB"/>
        </a:p>
      </dgm:t>
    </dgm:pt>
    <dgm:pt modelId="{DB595D9B-2789-4265-9557-FE545F3441B6}">
      <dgm:prSet/>
      <dgm:spPr/>
      <dgm:t>
        <a:bodyPr/>
        <a:lstStyle/>
        <a:p>
          <a:pPr>
            <a:buFont typeface="Wingdings" panose="05000000000000000000" pitchFamily="2" charset="2"/>
            <a:buChar char="Ø"/>
          </a:pPr>
          <a:r>
            <a:rPr lang="en-GB"/>
            <a:t>£69,639 in Design, Build and PIT costs.</a:t>
          </a:r>
        </a:p>
      </dgm:t>
    </dgm:pt>
    <dgm:pt modelId="{9B809BE4-92C1-4325-986A-67E124AEFFDB}" type="parTrans" cxnId="{87A32D63-4A6C-4CB0-9905-4AED8BB5031E}">
      <dgm:prSet/>
      <dgm:spPr/>
      <dgm:t>
        <a:bodyPr/>
        <a:lstStyle/>
        <a:p>
          <a:endParaRPr lang="en-GB"/>
        </a:p>
      </dgm:t>
    </dgm:pt>
    <dgm:pt modelId="{C94ACB1F-FFA4-4952-8248-96416AB65721}" type="sibTrans" cxnId="{87A32D63-4A6C-4CB0-9905-4AED8BB5031E}">
      <dgm:prSet/>
      <dgm:spPr/>
      <dgm:t>
        <a:bodyPr/>
        <a:lstStyle/>
        <a:p>
          <a:endParaRPr lang="en-GB"/>
        </a:p>
      </dgm:t>
    </dgm:pt>
    <dgm:pt modelId="{CCD96E6A-1CD1-4E82-B5F5-DCA4AC474405}">
      <dgm:prSet/>
      <dgm:spPr/>
      <dgm:t>
        <a:bodyPr/>
        <a:lstStyle/>
        <a:p>
          <a:pPr>
            <a:buFont typeface="Wingdings" panose="05000000000000000000" pitchFamily="2" charset="2"/>
            <a:buChar char="Ø"/>
          </a:pPr>
          <a:r>
            <a:rPr lang="en-GB"/>
            <a:t>£88,411 in post-PIT Release costs (SIT and TTO).</a:t>
          </a:r>
        </a:p>
      </dgm:t>
    </dgm:pt>
    <dgm:pt modelId="{8883E4A0-50A8-42DC-A8C5-418B9CA6662E}" type="parTrans" cxnId="{5CBB8207-FC3B-42F3-9798-F8B1B7A1CD16}">
      <dgm:prSet/>
      <dgm:spPr/>
      <dgm:t>
        <a:bodyPr/>
        <a:lstStyle/>
        <a:p>
          <a:endParaRPr lang="en-GB"/>
        </a:p>
      </dgm:t>
    </dgm:pt>
    <dgm:pt modelId="{80A8EB6C-D080-452F-808C-55F90CDD0893}" type="sibTrans" cxnId="{5CBB8207-FC3B-42F3-9798-F8B1B7A1CD16}">
      <dgm:prSet/>
      <dgm:spPr/>
      <dgm:t>
        <a:bodyPr/>
        <a:lstStyle/>
        <a:p>
          <a:endParaRPr lang="en-GB"/>
        </a:p>
      </dgm:t>
    </dgm:pt>
    <dgm:pt modelId="{C9D4C0FA-2877-491A-84A8-F2A363545AB9}" type="pres">
      <dgm:prSet presAssocID="{DAB52FB4-D81D-49FD-8D21-90B2AEDEEE1B}" presName="linear" presStyleCnt="0">
        <dgm:presLayoutVars>
          <dgm:dir/>
          <dgm:animLvl val="lvl"/>
          <dgm:resizeHandles val="exact"/>
        </dgm:presLayoutVars>
      </dgm:prSet>
      <dgm:spPr/>
    </dgm:pt>
    <dgm:pt modelId="{590800C1-BCF8-42FE-A047-63AB5793C918}" type="pres">
      <dgm:prSet presAssocID="{FE875223-673E-4425-A69D-3D61C268F58A}" presName="parentLin" presStyleCnt="0"/>
      <dgm:spPr/>
    </dgm:pt>
    <dgm:pt modelId="{11F65777-26F9-411D-9A77-CA6745CB24A3}" type="pres">
      <dgm:prSet presAssocID="{FE875223-673E-4425-A69D-3D61C268F58A}" presName="parentLeftMargin" presStyleLbl="node1" presStyleIdx="0" presStyleCnt="2"/>
      <dgm:spPr/>
    </dgm:pt>
    <dgm:pt modelId="{1036F825-C50F-4960-AF15-0A30635E86ED}" type="pres">
      <dgm:prSet presAssocID="{FE875223-673E-4425-A69D-3D61C268F58A}" presName="parentText" presStyleLbl="node1" presStyleIdx="0" presStyleCnt="2">
        <dgm:presLayoutVars>
          <dgm:chMax val="0"/>
          <dgm:bulletEnabled val="1"/>
        </dgm:presLayoutVars>
      </dgm:prSet>
      <dgm:spPr/>
    </dgm:pt>
    <dgm:pt modelId="{4B467803-9A48-4003-9ED6-E7FC12B454B0}" type="pres">
      <dgm:prSet presAssocID="{FE875223-673E-4425-A69D-3D61C268F58A}" presName="negativeSpace" presStyleCnt="0"/>
      <dgm:spPr/>
    </dgm:pt>
    <dgm:pt modelId="{AA25F1CA-B575-4C76-8EB9-2C6BF0C81744}" type="pres">
      <dgm:prSet presAssocID="{FE875223-673E-4425-A69D-3D61C268F58A}" presName="childText" presStyleLbl="conFgAcc1" presStyleIdx="0" presStyleCnt="2">
        <dgm:presLayoutVars>
          <dgm:bulletEnabled val="1"/>
        </dgm:presLayoutVars>
      </dgm:prSet>
      <dgm:spPr/>
    </dgm:pt>
    <dgm:pt modelId="{DE53EB55-8948-497A-A9D1-8B8C7247B449}" type="pres">
      <dgm:prSet presAssocID="{208BE395-3404-42BA-8C65-46F64513064D}" presName="spaceBetweenRectangles" presStyleCnt="0"/>
      <dgm:spPr/>
    </dgm:pt>
    <dgm:pt modelId="{D6A8819F-13EE-4F4F-83CA-E8F02FCD40B3}" type="pres">
      <dgm:prSet presAssocID="{DCC3B533-8E32-4A10-82FB-430EF7C7DADD}" presName="parentLin" presStyleCnt="0"/>
      <dgm:spPr/>
    </dgm:pt>
    <dgm:pt modelId="{2D8BAD4F-ADE1-4BBB-ABF4-EF871DEFAE6B}" type="pres">
      <dgm:prSet presAssocID="{DCC3B533-8E32-4A10-82FB-430EF7C7DADD}" presName="parentLeftMargin" presStyleLbl="node1" presStyleIdx="0" presStyleCnt="2"/>
      <dgm:spPr/>
    </dgm:pt>
    <dgm:pt modelId="{8013FC83-7FAB-4A2D-8735-3C2E77487E3C}" type="pres">
      <dgm:prSet presAssocID="{DCC3B533-8E32-4A10-82FB-430EF7C7DADD}" presName="parentText" presStyleLbl="node1" presStyleIdx="1" presStyleCnt="2">
        <dgm:presLayoutVars>
          <dgm:chMax val="0"/>
          <dgm:bulletEnabled val="1"/>
        </dgm:presLayoutVars>
      </dgm:prSet>
      <dgm:spPr/>
    </dgm:pt>
    <dgm:pt modelId="{CBE2E66F-B4F3-4703-837E-4F54D90783DC}" type="pres">
      <dgm:prSet presAssocID="{DCC3B533-8E32-4A10-82FB-430EF7C7DADD}" presName="negativeSpace" presStyleCnt="0"/>
      <dgm:spPr/>
    </dgm:pt>
    <dgm:pt modelId="{2D3E539C-B9F8-4861-B725-1C2922E3954E}" type="pres">
      <dgm:prSet presAssocID="{DCC3B533-8E32-4A10-82FB-430EF7C7DADD}" presName="childText" presStyleLbl="conFgAcc1" presStyleIdx="1" presStyleCnt="2">
        <dgm:presLayoutVars>
          <dgm:bulletEnabled val="1"/>
        </dgm:presLayoutVars>
      </dgm:prSet>
      <dgm:spPr/>
    </dgm:pt>
  </dgm:ptLst>
  <dgm:cxnLst>
    <dgm:cxn modelId="{E38D3E05-29C4-4F20-B438-658C4D53FBAC}" type="presOf" srcId="{48979D22-9526-405C-8236-8A1060562E4F}" destId="{AA25F1CA-B575-4C76-8EB9-2C6BF0C81744}" srcOrd="0" destOrd="2" presId="urn:microsoft.com/office/officeart/2005/8/layout/list1"/>
    <dgm:cxn modelId="{5CBB8207-FC3B-42F3-9798-F8B1B7A1CD16}" srcId="{44E4E5E7-75B5-4DF1-BB7E-68CEB6B04755}" destId="{CCD96E6A-1CD1-4E82-B5F5-DCA4AC474405}" srcOrd="1" destOrd="0" parTransId="{8883E4A0-50A8-42DC-A8C5-418B9CA6662E}" sibTransId="{80A8EB6C-D080-452F-808C-55F90CDD0893}"/>
    <dgm:cxn modelId="{9AC6440A-525A-44DF-97FE-4B99BFB6E9CD}" type="presOf" srcId="{FE875223-673E-4425-A69D-3D61C268F58A}" destId="{11F65777-26F9-411D-9A77-CA6745CB24A3}" srcOrd="0" destOrd="0" presId="urn:microsoft.com/office/officeart/2005/8/layout/list1"/>
    <dgm:cxn modelId="{7D31B738-F6DC-40FC-BF4C-6339625DD64E}" srcId="{DAB52FB4-D81D-49FD-8D21-90B2AEDEEE1B}" destId="{FE875223-673E-4425-A69D-3D61C268F58A}" srcOrd="0" destOrd="0" parTransId="{37EB411A-7079-4A92-BDE9-FD7E05814C07}" sibTransId="{208BE395-3404-42BA-8C65-46F64513064D}"/>
    <dgm:cxn modelId="{93012A3A-4B14-43D7-83AA-63F22C9A7851}" type="presOf" srcId="{C07CB5FC-1905-40BA-8122-5D9376A79A3B}" destId="{AA25F1CA-B575-4C76-8EB9-2C6BF0C81744}" srcOrd="0" destOrd="1" presId="urn:microsoft.com/office/officeart/2005/8/layout/list1"/>
    <dgm:cxn modelId="{CEFE2B3A-4485-4B69-A38C-89DAA5BB7DC0}" type="presOf" srcId="{DB595D9B-2789-4265-9557-FE545F3441B6}" destId="{2D3E539C-B9F8-4861-B725-1C2922E3954E}" srcOrd="0" destOrd="1" presId="urn:microsoft.com/office/officeart/2005/8/layout/list1"/>
    <dgm:cxn modelId="{F5B48D3B-6C1E-4D52-ADA3-AF441409B328}" srcId="{DB562C45-D336-42ED-A5EC-C26092E2969C}" destId="{9660DF22-296B-411B-A1C1-C89516C9DAB6}" srcOrd="2" destOrd="0" parTransId="{AEEB6CEA-59C1-4B7D-8A8F-7E0FA35647A2}" sibTransId="{6606B675-F413-4ACF-8F36-5155D28C54D3}"/>
    <dgm:cxn modelId="{87A32D63-4A6C-4CB0-9905-4AED8BB5031E}" srcId="{44E4E5E7-75B5-4DF1-BB7E-68CEB6B04755}" destId="{DB595D9B-2789-4265-9557-FE545F3441B6}" srcOrd="0" destOrd="0" parTransId="{9B809BE4-92C1-4325-986A-67E124AEFFDB}" sibTransId="{C94ACB1F-FFA4-4952-8248-96416AB65721}"/>
    <dgm:cxn modelId="{93725766-834E-4740-93B7-FF040104167A}" srcId="{FE875223-673E-4425-A69D-3D61C268F58A}" destId="{DB562C45-D336-42ED-A5EC-C26092E2969C}" srcOrd="0" destOrd="0" parTransId="{D44E3190-15CA-4C9E-85BE-76AEBF9BBCE4}" sibTransId="{D0890099-48D2-47E8-A7A9-D269007EC315}"/>
    <dgm:cxn modelId="{B39A7C87-6847-4988-B155-0D11B91C95C9}" type="presOf" srcId="{DCC3B533-8E32-4A10-82FB-430EF7C7DADD}" destId="{2D8BAD4F-ADE1-4BBB-ABF4-EF871DEFAE6B}" srcOrd="0" destOrd="0" presId="urn:microsoft.com/office/officeart/2005/8/layout/list1"/>
    <dgm:cxn modelId="{6F5B908C-0739-4FB9-9215-57EC51F4B467}" type="presOf" srcId="{CCD96E6A-1CD1-4E82-B5F5-DCA4AC474405}" destId="{2D3E539C-B9F8-4861-B725-1C2922E3954E}" srcOrd="0" destOrd="2" presId="urn:microsoft.com/office/officeart/2005/8/layout/list1"/>
    <dgm:cxn modelId="{28BE57A3-DF8F-45F4-AB0A-9B9F4D4C6C6E}" type="presOf" srcId="{DB562C45-D336-42ED-A5EC-C26092E2969C}" destId="{AA25F1CA-B575-4C76-8EB9-2C6BF0C81744}" srcOrd="0" destOrd="0" presId="urn:microsoft.com/office/officeart/2005/8/layout/list1"/>
    <dgm:cxn modelId="{3817C9A4-30B0-418D-925D-8650728C84A3}" srcId="{DAB52FB4-D81D-49FD-8D21-90B2AEDEEE1B}" destId="{DCC3B533-8E32-4A10-82FB-430EF7C7DADD}" srcOrd="1" destOrd="0" parTransId="{945F2F6D-16D2-46ED-971B-1178A339DE23}" sibTransId="{F6F0B4DD-BC67-4B95-AAF4-F9B57AF9EB22}"/>
    <dgm:cxn modelId="{1A4C1AA5-3189-47AF-87DC-8F2A6E8127F2}" type="presOf" srcId="{9660DF22-296B-411B-A1C1-C89516C9DAB6}" destId="{AA25F1CA-B575-4C76-8EB9-2C6BF0C81744}" srcOrd="0" destOrd="3" presId="urn:microsoft.com/office/officeart/2005/8/layout/list1"/>
    <dgm:cxn modelId="{42AB2EB0-0018-420B-A224-7431D5D154BC}" srcId="{DB562C45-D336-42ED-A5EC-C26092E2969C}" destId="{48979D22-9526-405C-8236-8A1060562E4F}" srcOrd="1" destOrd="0" parTransId="{F973C0B5-D5F0-4EF8-8246-725BD4A06F30}" sibTransId="{5A30B2BA-B3A5-4047-BB27-EA042ED1A695}"/>
    <dgm:cxn modelId="{7562A6BE-F10D-41AF-8D3B-E3270A33A247}" type="presOf" srcId="{FE875223-673E-4425-A69D-3D61C268F58A}" destId="{1036F825-C50F-4960-AF15-0A30635E86ED}" srcOrd="1" destOrd="0" presId="urn:microsoft.com/office/officeart/2005/8/layout/list1"/>
    <dgm:cxn modelId="{179973CB-012A-4441-AE6E-9F524E991A28}" srcId="{DCC3B533-8E32-4A10-82FB-430EF7C7DADD}" destId="{44E4E5E7-75B5-4DF1-BB7E-68CEB6B04755}" srcOrd="0" destOrd="0" parTransId="{F83BDA2A-9265-4DB6-B56B-B81120E1F727}" sibTransId="{E2369C49-B7DE-42C4-8079-2CB559B934F4}"/>
    <dgm:cxn modelId="{DB3F02E1-4DAE-4482-9549-5BBB7CA73CB9}" type="presOf" srcId="{DCC3B533-8E32-4A10-82FB-430EF7C7DADD}" destId="{8013FC83-7FAB-4A2D-8735-3C2E77487E3C}" srcOrd="1" destOrd="0" presId="urn:microsoft.com/office/officeart/2005/8/layout/list1"/>
    <dgm:cxn modelId="{221F44E6-4842-44E1-9A7A-F84AE341FF6A}" srcId="{DB562C45-D336-42ED-A5EC-C26092E2969C}" destId="{C07CB5FC-1905-40BA-8122-5D9376A79A3B}" srcOrd="0" destOrd="0" parTransId="{17833BAA-1929-4906-9C08-1EED85F3D35E}" sibTransId="{4FF2179E-2157-4BE9-84F6-0FC000DAE094}"/>
    <dgm:cxn modelId="{7494DEEF-621C-45A6-B76B-04D5B263E4A0}" type="presOf" srcId="{44E4E5E7-75B5-4DF1-BB7E-68CEB6B04755}" destId="{2D3E539C-B9F8-4861-B725-1C2922E3954E}" srcOrd="0" destOrd="0" presId="urn:microsoft.com/office/officeart/2005/8/layout/list1"/>
    <dgm:cxn modelId="{47EB2AFC-1AB7-47EC-967C-06F349B661ED}" type="presOf" srcId="{DAB52FB4-D81D-49FD-8D21-90B2AEDEEE1B}" destId="{C9D4C0FA-2877-491A-84A8-F2A363545AB9}" srcOrd="0" destOrd="0" presId="urn:microsoft.com/office/officeart/2005/8/layout/list1"/>
    <dgm:cxn modelId="{17DD889A-FE6B-4E4F-B083-8DA68D28BD2C}" type="presParOf" srcId="{C9D4C0FA-2877-491A-84A8-F2A363545AB9}" destId="{590800C1-BCF8-42FE-A047-63AB5793C918}" srcOrd="0" destOrd="0" presId="urn:microsoft.com/office/officeart/2005/8/layout/list1"/>
    <dgm:cxn modelId="{F91EBBB2-A13F-48AD-9F2A-427516D0CF81}" type="presParOf" srcId="{590800C1-BCF8-42FE-A047-63AB5793C918}" destId="{11F65777-26F9-411D-9A77-CA6745CB24A3}" srcOrd="0" destOrd="0" presId="urn:microsoft.com/office/officeart/2005/8/layout/list1"/>
    <dgm:cxn modelId="{A8637D76-00A6-4F0E-9DC1-AEDA04021206}" type="presParOf" srcId="{590800C1-BCF8-42FE-A047-63AB5793C918}" destId="{1036F825-C50F-4960-AF15-0A30635E86ED}" srcOrd="1" destOrd="0" presId="urn:microsoft.com/office/officeart/2005/8/layout/list1"/>
    <dgm:cxn modelId="{05E15E24-4A1A-4250-93EC-8A98667EE0FC}" type="presParOf" srcId="{C9D4C0FA-2877-491A-84A8-F2A363545AB9}" destId="{4B467803-9A48-4003-9ED6-E7FC12B454B0}" srcOrd="1" destOrd="0" presId="urn:microsoft.com/office/officeart/2005/8/layout/list1"/>
    <dgm:cxn modelId="{379E7999-45C6-45BD-814E-302B3EDB35CE}" type="presParOf" srcId="{C9D4C0FA-2877-491A-84A8-F2A363545AB9}" destId="{AA25F1CA-B575-4C76-8EB9-2C6BF0C81744}" srcOrd="2" destOrd="0" presId="urn:microsoft.com/office/officeart/2005/8/layout/list1"/>
    <dgm:cxn modelId="{87699388-772B-4AA9-90BC-C50C8694E8B9}" type="presParOf" srcId="{C9D4C0FA-2877-491A-84A8-F2A363545AB9}" destId="{DE53EB55-8948-497A-A9D1-8B8C7247B449}" srcOrd="3" destOrd="0" presId="urn:microsoft.com/office/officeart/2005/8/layout/list1"/>
    <dgm:cxn modelId="{0F6E02EE-3E6D-4AEB-9973-C825A7871926}" type="presParOf" srcId="{C9D4C0FA-2877-491A-84A8-F2A363545AB9}" destId="{D6A8819F-13EE-4F4F-83CA-E8F02FCD40B3}" srcOrd="4" destOrd="0" presId="urn:microsoft.com/office/officeart/2005/8/layout/list1"/>
    <dgm:cxn modelId="{B93BC031-8548-4749-B1EF-073023CFD331}" type="presParOf" srcId="{D6A8819F-13EE-4F4F-83CA-E8F02FCD40B3}" destId="{2D8BAD4F-ADE1-4BBB-ABF4-EF871DEFAE6B}" srcOrd="0" destOrd="0" presId="urn:microsoft.com/office/officeart/2005/8/layout/list1"/>
    <dgm:cxn modelId="{B926EA90-E3B6-47DD-A07F-32239B596006}" type="presParOf" srcId="{D6A8819F-13EE-4F4F-83CA-E8F02FCD40B3}" destId="{8013FC83-7FAB-4A2D-8735-3C2E77487E3C}" srcOrd="1" destOrd="0" presId="urn:microsoft.com/office/officeart/2005/8/layout/list1"/>
    <dgm:cxn modelId="{7F154E07-1B3F-40C2-9D89-D13C4A31168C}" type="presParOf" srcId="{C9D4C0FA-2877-491A-84A8-F2A363545AB9}" destId="{CBE2E66F-B4F3-4703-837E-4F54D90783DC}" srcOrd="5" destOrd="0" presId="urn:microsoft.com/office/officeart/2005/8/layout/list1"/>
    <dgm:cxn modelId="{BC32F792-158A-4A94-9CC4-9109D968ABFC}" type="presParOf" srcId="{C9D4C0FA-2877-491A-84A8-F2A363545AB9}" destId="{2D3E539C-B9F8-4861-B725-1C2922E3954E}"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5BCA820-5AF7-47EE-90D6-1E1A3FC4567F}" type="doc">
      <dgm:prSet loTypeId="urn:microsoft.com/office/officeart/2005/8/layout/default" loCatId="list" qsTypeId="urn:microsoft.com/office/officeart/2005/8/quickstyle/simple1" qsCatId="simple" csTypeId="urn:microsoft.com/office/officeart/2005/8/colors/accent6_2" csCatId="accent6" phldr="1"/>
      <dgm:spPr/>
      <dgm:t>
        <a:bodyPr/>
        <a:lstStyle/>
        <a:p>
          <a:endParaRPr lang="en-GB"/>
        </a:p>
      </dgm:t>
    </dgm:pt>
    <dgm:pt modelId="{A109BC7C-A4EE-470D-9657-2D798FFC11CD}">
      <dgm:prSet phldrT="[Text]"/>
      <dgm:spPr/>
      <dgm:t>
        <a:bodyPr/>
        <a:lstStyle/>
        <a:p>
          <a:r>
            <a:rPr lang="en-GB"/>
            <a:t>Safety </a:t>
          </a:r>
        </a:p>
        <a:p>
          <a:r>
            <a:rPr lang="en-GB"/>
            <a:t>- Critical Alerts</a:t>
          </a:r>
        </a:p>
      </dgm:t>
    </dgm:pt>
    <dgm:pt modelId="{7B97F9F0-AC7E-4CCE-9886-F34F8C0960D3}" type="parTrans" cxnId="{2DD1C823-599B-4F7C-889C-E67B0FB1D239}">
      <dgm:prSet/>
      <dgm:spPr/>
      <dgm:t>
        <a:bodyPr/>
        <a:lstStyle/>
        <a:p>
          <a:endParaRPr lang="en-GB"/>
        </a:p>
      </dgm:t>
    </dgm:pt>
    <dgm:pt modelId="{B750BA38-297F-4A3B-871A-B494B2534E7B}" type="sibTrans" cxnId="{2DD1C823-599B-4F7C-889C-E67B0FB1D239}">
      <dgm:prSet/>
      <dgm:spPr/>
      <dgm:t>
        <a:bodyPr/>
        <a:lstStyle/>
        <a:p>
          <a:endParaRPr lang="en-GB"/>
        </a:p>
      </dgm:t>
    </dgm:pt>
    <dgm:pt modelId="{3BBFCC80-2D8F-4258-AE4B-7EF31722D29B}">
      <dgm:prSet phldrT="[Text]"/>
      <dgm:spPr/>
      <dgm:t>
        <a:bodyPr/>
        <a:lstStyle/>
        <a:p>
          <a:r>
            <a:rPr lang="en-GB"/>
            <a:t>Environmental </a:t>
          </a:r>
        </a:p>
        <a:p>
          <a:r>
            <a:rPr lang="en-GB"/>
            <a:t>- less Device scrappage</a:t>
          </a:r>
        </a:p>
      </dgm:t>
    </dgm:pt>
    <dgm:pt modelId="{4EC8AF0C-1EAE-4450-9A92-005C80A19076}" type="parTrans" cxnId="{B065F3FC-75A4-4CDF-ACF9-43138C3B6142}">
      <dgm:prSet/>
      <dgm:spPr/>
      <dgm:t>
        <a:bodyPr/>
        <a:lstStyle/>
        <a:p>
          <a:endParaRPr lang="en-GB"/>
        </a:p>
      </dgm:t>
    </dgm:pt>
    <dgm:pt modelId="{54DC2432-17B4-4A3F-B7D4-0D0BA43EB205}" type="sibTrans" cxnId="{B065F3FC-75A4-4CDF-ACF9-43138C3B6142}">
      <dgm:prSet/>
      <dgm:spPr/>
      <dgm:t>
        <a:bodyPr/>
        <a:lstStyle/>
        <a:p>
          <a:endParaRPr lang="en-GB"/>
        </a:p>
      </dgm:t>
    </dgm:pt>
    <dgm:pt modelId="{D941B4D5-2A95-41D1-B27D-4903A4B98414}">
      <dgm:prSet phldrT="[Text]"/>
      <dgm:spPr/>
      <dgm:t>
        <a:bodyPr/>
        <a:lstStyle/>
        <a:p>
          <a:r>
            <a:rPr lang="en-GB"/>
            <a:t>Quality of service</a:t>
          </a:r>
        </a:p>
        <a:p>
          <a:r>
            <a:rPr lang="en-GB"/>
            <a:t> - smoother issue resolution</a:t>
          </a:r>
        </a:p>
      </dgm:t>
    </dgm:pt>
    <dgm:pt modelId="{D8959DA6-F898-49A2-8D0F-844C5389F773}" type="parTrans" cxnId="{0371D0A7-A5A8-4144-A391-65EE27DAE2C1}">
      <dgm:prSet/>
      <dgm:spPr/>
      <dgm:t>
        <a:bodyPr/>
        <a:lstStyle/>
        <a:p>
          <a:endParaRPr lang="en-GB"/>
        </a:p>
      </dgm:t>
    </dgm:pt>
    <dgm:pt modelId="{E72521EE-BE74-4BC1-88E1-318CA00126FB}" type="sibTrans" cxnId="{0371D0A7-A5A8-4144-A391-65EE27DAE2C1}">
      <dgm:prSet/>
      <dgm:spPr/>
      <dgm:t>
        <a:bodyPr/>
        <a:lstStyle/>
        <a:p>
          <a:endParaRPr lang="en-GB"/>
        </a:p>
      </dgm:t>
    </dgm:pt>
    <dgm:pt modelId="{C959EE6A-9141-40DA-8C2D-6302FC1F8422}">
      <dgm:prSet phldrT="[Text]"/>
      <dgm:spPr/>
      <dgm:t>
        <a:bodyPr/>
        <a:lstStyle/>
        <a:p>
          <a:r>
            <a:rPr lang="en-GB"/>
            <a:t>Lower bills </a:t>
          </a:r>
        </a:p>
        <a:p>
          <a:r>
            <a:rPr lang="en-GB"/>
            <a:t>- reduced engineer costs</a:t>
          </a:r>
        </a:p>
      </dgm:t>
    </dgm:pt>
    <dgm:pt modelId="{6C70CB81-4447-4F0F-9F7B-B00B48712AAC}" type="parTrans" cxnId="{54F06B8C-322E-4DFE-8CF8-EDA9C4D80736}">
      <dgm:prSet/>
      <dgm:spPr/>
      <dgm:t>
        <a:bodyPr/>
        <a:lstStyle/>
        <a:p>
          <a:endParaRPr lang="en-GB"/>
        </a:p>
      </dgm:t>
    </dgm:pt>
    <dgm:pt modelId="{A965EBB5-A46F-40FA-B79C-FDC50A2A23EC}" type="sibTrans" cxnId="{54F06B8C-322E-4DFE-8CF8-EDA9C4D80736}">
      <dgm:prSet/>
      <dgm:spPr/>
      <dgm:t>
        <a:bodyPr/>
        <a:lstStyle/>
        <a:p>
          <a:endParaRPr lang="en-GB"/>
        </a:p>
      </dgm:t>
    </dgm:pt>
    <dgm:pt modelId="{663212F7-437E-4AB1-AE08-5FDA72FE01EE}" type="pres">
      <dgm:prSet presAssocID="{A5BCA820-5AF7-47EE-90D6-1E1A3FC4567F}" presName="diagram" presStyleCnt="0">
        <dgm:presLayoutVars>
          <dgm:dir/>
          <dgm:resizeHandles val="exact"/>
        </dgm:presLayoutVars>
      </dgm:prSet>
      <dgm:spPr/>
    </dgm:pt>
    <dgm:pt modelId="{2B294A36-BCD4-4778-90F2-3B18BABF45EC}" type="pres">
      <dgm:prSet presAssocID="{A109BC7C-A4EE-470D-9657-2D798FFC11CD}" presName="node" presStyleLbl="node1" presStyleIdx="0" presStyleCnt="4">
        <dgm:presLayoutVars>
          <dgm:bulletEnabled val="1"/>
        </dgm:presLayoutVars>
      </dgm:prSet>
      <dgm:spPr/>
    </dgm:pt>
    <dgm:pt modelId="{3F4C6EC5-A2AB-4C0D-A22B-01CA02966057}" type="pres">
      <dgm:prSet presAssocID="{B750BA38-297F-4A3B-871A-B494B2534E7B}" presName="sibTrans" presStyleCnt="0"/>
      <dgm:spPr/>
    </dgm:pt>
    <dgm:pt modelId="{CCD33855-F37D-4B8F-870E-7013BBFE353F}" type="pres">
      <dgm:prSet presAssocID="{3BBFCC80-2D8F-4258-AE4B-7EF31722D29B}" presName="node" presStyleLbl="node1" presStyleIdx="1" presStyleCnt="4">
        <dgm:presLayoutVars>
          <dgm:bulletEnabled val="1"/>
        </dgm:presLayoutVars>
      </dgm:prSet>
      <dgm:spPr/>
    </dgm:pt>
    <dgm:pt modelId="{E08654CF-4571-488B-A90A-2762C4064413}" type="pres">
      <dgm:prSet presAssocID="{54DC2432-17B4-4A3F-B7D4-0D0BA43EB205}" presName="sibTrans" presStyleCnt="0"/>
      <dgm:spPr/>
    </dgm:pt>
    <dgm:pt modelId="{6F659CC6-8690-408B-9D0B-0D4BA7135503}" type="pres">
      <dgm:prSet presAssocID="{D941B4D5-2A95-41D1-B27D-4903A4B98414}" presName="node" presStyleLbl="node1" presStyleIdx="2" presStyleCnt="4">
        <dgm:presLayoutVars>
          <dgm:bulletEnabled val="1"/>
        </dgm:presLayoutVars>
      </dgm:prSet>
      <dgm:spPr/>
    </dgm:pt>
    <dgm:pt modelId="{9349F570-5EEA-4974-AA6C-593BA256F51B}" type="pres">
      <dgm:prSet presAssocID="{E72521EE-BE74-4BC1-88E1-318CA00126FB}" presName="sibTrans" presStyleCnt="0"/>
      <dgm:spPr/>
    </dgm:pt>
    <dgm:pt modelId="{BFCEC8C1-85D1-4211-A99E-D47FDF48EEF3}" type="pres">
      <dgm:prSet presAssocID="{C959EE6A-9141-40DA-8C2D-6302FC1F8422}" presName="node" presStyleLbl="node1" presStyleIdx="3" presStyleCnt="4">
        <dgm:presLayoutVars>
          <dgm:bulletEnabled val="1"/>
        </dgm:presLayoutVars>
      </dgm:prSet>
      <dgm:spPr/>
    </dgm:pt>
  </dgm:ptLst>
  <dgm:cxnLst>
    <dgm:cxn modelId="{2DD1C823-599B-4F7C-889C-E67B0FB1D239}" srcId="{A5BCA820-5AF7-47EE-90D6-1E1A3FC4567F}" destId="{A109BC7C-A4EE-470D-9657-2D798FFC11CD}" srcOrd="0" destOrd="0" parTransId="{7B97F9F0-AC7E-4CCE-9886-F34F8C0960D3}" sibTransId="{B750BA38-297F-4A3B-871A-B494B2534E7B}"/>
    <dgm:cxn modelId="{85B37333-9AF2-4741-A97F-EFFCA7E31C0A}" type="presOf" srcId="{D941B4D5-2A95-41D1-B27D-4903A4B98414}" destId="{6F659CC6-8690-408B-9D0B-0D4BA7135503}" srcOrd="0" destOrd="0" presId="urn:microsoft.com/office/officeart/2005/8/layout/default"/>
    <dgm:cxn modelId="{0E372353-89FA-46E8-AE02-EA93A818BF97}" type="presOf" srcId="{A5BCA820-5AF7-47EE-90D6-1E1A3FC4567F}" destId="{663212F7-437E-4AB1-AE08-5FDA72FE01EE}" srcOrd="0" destOrd="0" presId="urn:microsoft.com/office/officeart/2005/8/layout/default"/>
    <dgm:cxn modelId="{EC5E887D-6CB2-4E98-9EA1-F400D6F4FA14}" type="presOf" srcId="{C959EE6A-9141-40DA-8C2D-6302FC1F8422}" destId="{BFCEC8C1-85D1-4211-A99E-D47FDF48EEF3}" srcOrd="0" destOrd="0" presId="urn:microsoft.com/office/officeart/2005/8/layout/default"/>
    <dgm:cxn modelId="{54F06B8C-322E-4DFE-8CF8-EDA9C4D80736}" srcId="{A5BCA820-5AF7-47EE-90D6-1E1A3FC4567F}" destId="{C959EE6A-9141-40DA-8C2D-6302FC1F8422}" srcOrd="3" destOrd="0" parTransId="{6C70CB81-4447-4F0F-9F7B-B00B48712AAC}" sibTransId="{A965EBB5-A46F-40FA-B79C-FDC50A2A23EC}"/>
    <dgm:cxn modelId="{0371D0A7-A5A8-4144-A391-65EE27DAE2C1}" srcId="{A5BCA820-5AF7-47EE-90D6-1E1A3FC4567F}" destId="{D941B4D5-2A95-41D1-B27D-4903A4B98414}" srcOrd="2" destOrd="0" parTransId="{D8959DA6-F898-49A2-8D0F-844C5389F773}" sibTransId="{E72521EE-BE74-4BC1-88E1-318CA00126FB}"/>
    <dgm:cxn modelId="{C9B6D9B8-79F9-4431-A560-73B30C502291}" type="presOf" srcId="{A109BC7C-A4EE-470D-9657-2D798FFC11CD}" destId="{2B294A36-BCD4-4778-90F2-3B18BABF45EC}" srcOrd="0" destOrd="0" presId="urn:microsoft.com/office/officeart/2005/8/layout/default"/>
    <dgm:cxn modelId="{C57393CF-9B79-4844-A5E1-6F7F4844F293}" type="presOf" srcId="{3BBFCC80-2D8F-4258-AE4B-7EF31722D29B}" destId="{CCD33855-F37D-4B8F-870E-7013BBFE353F}" srcOrd="0" destOrd="0" presId="urn:microsoft.com/office/officeart/2005/8/layout/default"/>
    <dgm:cxn modelId="{B065F3FC-75A4-4CDF-ACF9-43138C3B6142}" srcId="{A5BCA820-5AF7-47EE-90D6-1E1A3FC4567F}" destId="{3BBFCC80-2D8F-4258-AE4B-7EF31722D29B}" srcOrd="1" destOrd="0" parTransId="{4EC8AF0C-1EAE-4450-9A92-005C80A19076}" sibTransId="{54DC2432-17B4-4A3F-B7D4-0D0BA43EB205}"/>
    <dgm:cxn modelId="{DE94FEE9-E288-44B0-9745-916FAF65AEAB}" type="presParOf" srcId="{663212F7-437E-4AB1-AE08-5FDA72FE01EE}" destId="{2B294A36-BCD4-4778-90F2-3B18BABF45EC}" srcOrd="0" destOrd="0" presId="urn:microsoft.com/office/officeart/2005/8/layout/default"/>
    <dgm:cxn modelId="{45F1FC2D-3637-4BC9-B5E5-334FFD60A19E}" type="presParOf" srcId="{663212F7-437E-4AB1-AE08-5FDA72FE01EE}" destId="{3F4C6EC5-A2AB-4C0D-A22B-01CA02966057}" srcOrd="1" destOrd="0" presId="urn:microsoft.com/office/officeart/2005/8/layout/default"/>
    <dgm:cxn modelId="{05D77928-3848-44FE-A8D5-DC888D43DAF7}" type="presParOf" srcId="{663212F7-437E-4AB1-AE08-5FDA72FE01EE}" destId="{CCD33855-F37D-4B8F-870E-7013BBFE353F}" srcOrd="2" destOrd="0" presId="urn:microsoft.com/office/officeart/2005/8/layout/default"/>
    <dgm:cxn modelId="{4010CB88-8199-422D-94E8-2654522E178A}" type="presParOf" srcId="{663212F7-437E-4AB1-AE08-5FDA72FE01EE}" destId="{E08654CF-4571-488B-A90A-2762C4064413}" srcOrd="3" destOrd="0" presId="urn:microsoft.com/office/officeart/2005/8/layout/default"/>
    <dgm:cxn modelId="{7CBFEAC0-1D4B-4C22-85DC-FDA844E24CE6}" type="presParOf" srcId="{663212F7-437E-4AB1-AE08-5FDA72FE01EE}" destId="{6F659CC6-8690-408B-9D0B-0D4BA7135503}" srcOrd="4" destOrd="0" presId="urn:microsoft.com/office/officeart/2005/8/layout/default"/>
    <dgm:cxn modelId="{138D7525-27A5-4AAF-B22B-BD7D67C17DA3}" type="presParOf" srcId="{663212F7-437E-4AB1-AE08-5FDA72FE01EE}" destId="{9349F570-5EEA-4974-AA6C-593BA256F51B}" srcOrd="5" destOrd="0" presId="urn:microsoft.com/office/officeart/2005/8/layout/default"/>
    <dgm:cxn modelId="{A28E6D80-ECDC-43AD-AE2D-89BE14C64474}" type="presParOf" srcId="{663212F7-437E-4AB1-AE08-5FDA72FE01EE}" destId="{BFCEC8C1-85D1-4211-A99E-D47FDF48EEF3}"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CB00ED28-A4E2-44A0-9BA5-6A9926C9CEF5}" type="doc">
      <dgm:prSet loTypeId="urn:microsoft.com/office/officeart/2005/8/layout/StepDownProcess" loCatId="process" qsTypeId="urn:microsoft.com/office/officeart/2005/8/quickstyle/simple1" qsCatId="simple" csTypeId="urn:microsoft.com/office/officeart/2005/8/colors/accent6_2" csCatId="accent6" phldr="1"/>
      <dgm:spPr/>
      <dgm:t>
        <a:bodyPr/>
        <a:lstStyle/>
        <a:p>
          <a:endParaRPr lang="en-GB"/>
        </a:p>
      </dgm:t>
    </dgm:pt>
    <dgm:pt modelId="{421FAE8D-6E1A-4A68-8C9A-7DFD7F0B5884}">
      <dgm:prSet phldrT="[Text]"/>
      <dgm:spPr/>
      <dgm:t>
        <a:bodyPr/>
        <a:lstStyle/>
        <a:p>
          <a:r>
            <a:rPr lang="en-GB"/>
            <a:t>Discussion at April Working Group</a:t>
          </a:r>
        </a:p>
      </dgm:t>
    </dgm:pt>
    <dgm:pt modelId="{92DFEA68-B98F-415F-8C94-6B5186E21D66}" type="parTrans" cxnId="{356E4B91-1356-4247-8172-54AC16963FEB}">
      <dgm:prSet/>
      <dgm:spPr/>
      <dgm:t>
        <a:bodyPr/>
        <a:lstStyle/>
        <a:p>
          <a:endParaRPr lang="en-GB"/>
        </a:p>
      </dgm:t>
    </dgm:pt>
    <dgm:pt modelId="{BE778C15-A93B-4972-A03B-F27C7255A709}" type="sibTrans" cxnId="{356E4B91-1356-4247-8172-54AC16963FEB}">
      <dgm:prSet/>
      <dgm:spPr/>
      <dgm:t>
        <a:bodyPr/>
        <a:lstStyle/>
        <a:p>
          <a:endParaRPr lang="en-GB"/>
        </a:p>
      </dgm:t>
    </dgm:pt>
    <dgm:pt modelId="{B0C60A3B-3788-450B-8261-F16CAC145EE8}">
      <dgm:prSet phldrT="[Text]"/>
      <dgm:spPr/>
      <dgm:t>
        <a:bodyPr/>
        <a:lstStyle/>
        <a:p>
          <a:r>
            <a:rPr lang="en-GB"/>
            <a:t>Change Sub-Committee approves Modification Report – 19 April 2022</a:t>
          </a:r>
        </a:p>
      </dgm:t>
    </dgm:pt>
    <dgm:pt modelId="{8D416847-EE35-4392-936C-145F542C09BC}" type="parTrans" cxnId="{4CA86FCB-E6D8-4A04-9902-36DAEFC76EFD}">
      <dgm:prSet/>
      <dgm:spPr/>
      <dgm:t>
        <a:bodyPr/>
        <a:lstStyle/>
        <a:p>
          <a:endParaRPr lang="en-GB"/>
        </a:p>
      </dgm:t>
    </dgm:pt>
    <dgm:pt modelId="{1D280FBD-CD61-4A41-8CA9-638A11D4A46A}" type="sibTrans" cxnId="{4CA86FCB-E6D8-4A04-9902-36DAEFC76EFD}">
      <dgm:prSet/>
      <dgm:spPr/>
      <dgm:t>
        <a:bodyPr/>
        <a:lstStyle/>
        <a:p>
          <a:endParaRPr lang="en-GB"/>
        </a:p>
      </dgm:t>
    </dgm:pt>
    <dgm:pt modelId="{8D2AC884-5F23-4395-9D83-0A0D10144525}">
      <dgm:prSet phldrT="[Text]"/>
      <dgm:spPr/>
      <dgm:t>
        <a:bodyPr/>
        <a:lstStyle/>
        <a:p>
          <a:r>
            <a:rPr lang="en-GB"/>
            <a:t>Modification Report Consultation</a:t>
          </a:r>
        </a:p>
      </dgm:t>
    </dgm:pt>
    <dgm:pt modelId="{0EC03369-05C5-422B-A284-D695A3F4D6AF}" type="parTrans" cxnId="{30E886CF-A52D-4126-842C-592FFD230C67}">
      <dgm:prSet/>
      <dgm:spPr/>
      <dgm:t>
        <a:bodyPr/>
        <a:lstStyle/>
        <a:p>
          <a:endParaRPr lang="en-GB"/>
        </a:p>
      </dgm:t>
    </dgm:pt>
    <dgm:pt modelId="{69D98625-4011-4CCA-A4ED-A14322ADB1B3}" type="sibTrans" cxnId="{30E886CF-A52D-4126-842C-592FFD230C67}">
      <dgm:prSet/>
      <dgm:spPr/>
      <dgm:t>
        <a:bodyPr/>
        <a:lstStyle/>
        <a:p>
          <a:endParaRPr lang="en-GB"/>
        </a:p>
      </dgm:t>
    </dgm:pt>
    <dgm:pt modelId="{2DABD35E-F110-4C07-BE48-DD0FC8C2CC2F}" type="pres">
      <dgm:prSet presAssocID="{CB00ED28-A4E2-44A0-9BA5-6A9926C9CEF5}" presName="rootnode" presStyleCnt="0">
        <dgm:presLayoutVars>
          <dgm:chMax/>
          <dgm:chPref/>
          <dgm:dir/>
          <dgm:animLvl val="lvl"/>
        </dgm:presLayoutVars>
      </dgm:prSet>
      <dgm:spPr/>
    </dgm:pt>
    <dgm:pt modelId="{C91176DF-8DE2-4029-A9D9-BCC34424BCB0}" type="pres">
      <dgm:prSet presAssocID="{421FAE8D-6E1A-4A68-8C9A-7DFD7F0B5884}" presName="composite" presStyleCnt="0"/>
      <dgm:spPr/>
    </dgm:pt>
    <dgm:pt modelId="{CBB1D374-56CF-453D-9AE8-3C3204075B21}" type="pres">
      <dgm:prSet presAssocID="{421FAE8D-6E1A-4A68-8C9A-7DFD7F0B5884}" presName="bentUpArrow1" presStyleLbl="alignImgPlace1" presStyleIdx="0" presStyleCnt="2" custScaleX="107663" custScaleY="78139" custLinFactNeighborX="-70844" custLinFactNeighborY="3643"/>
      <dgm:spPr/>
    </dgm:pt>
    <dgm:pt modelId="{C44FB437-C166-4082-8B6E-A7AD07904998}" type="pres">
      <dgm:prSet presAssocID="{421FAE8D-6E1A-4A68-8C9A-7DFD7F0B5884}" presName="ParentText" presStyleLbl="node1" presStyleIdx="0" presStyleCnt="3" custScaleX="250964">
        <dgm:presLayoutVars>
          <dgm:chMax val="1"/>
          <dgm:chPref val="1"/>
          <dgm:bulletEnabled val="1"/>
        </dgm:presLayoutVars>
      </dgm:prSet>
      <dgm:spPr/>
    </dgm:pt>
    <dgm:pt modelId="{E1247A23-08DD-4C48-8598-A8D9F85AC464}" type="pres">
      <dgm:prSet presAssocID="{421FAE8D-6E1A-4A68-8C9A-7DFD7F0B5884}" presName="ChildText" presStyleLbl="revTx" presStyleIdx="0" presStyleCnt="2">
        <dgm:presLayoutVars>
          <dgm:chMax val="0"/>
          <dgm:chPref val="0"/>
          <dgm:bulletEnabled val="1"/>
        </dgm:presLayoutVars>
      </dgm:prSet>
      <dgm:spPr/>
    </dgm:pt>
    <dgm:pt modelId="{8453C22A-B08B-4921-8D3F-06AF2F12D4BC}" type="pres">
      <dgm:prSet presAssocID="{BE778C15-A93B-4972-A03B-F27C7255A709}" presName="sibTrans" presStyleCnt="0"/>
      <dgm:spPr/>
    </dgm:pt>
    <dgm:pt modelId="{1624F719-E163-4CBA-A888-E8B973F7E6D2}" type="pres">
      <dgm:prSet presAssocID="{B0C60A3B-3788-450B-8261-F16CAC145EE8}" presName="composite" presStyleCnt="0"/>
      <dgm:spPr/>
    </dgm:pt>
    <dgm:pt modelId="{24630DDE-5F6C-46CB-A233-8EAF0B8B2BDF}" type="pres">
      <dgm:prSet presAssocID="{B0C60A3B-3788-450B-8261-F16CAC145EE8}" presName="bentUpArrow1" presStyleLbl="alignImgPlace1" presStyleIdx="1" presStyleCnt="2" custScaleX="111068" custScaleY="78139" custLinFactNeighborX="-71537" custLinFactNeighborY="3163"/>
      <dgm:spPr/>
    </dgm:pt>
    <dgm:pt modelId="{407DE58A-1D2F-44DA-B5C9-381B6D326C0C}" type="pres">
      <dgm:prSet presAssocID="{B0C60A3B-3788-450B-8261-F16CAC145EE8}" presName="ParentText" presStyleLbl="node1" presStyleIdx="1" presStyleCnt="3" custScaleX="250964">
        <dgm:presLayoutVars>
          <dgm:chMax val="1"/>
          <dgm:chPref val="1"/>
          <dgm:bulletEnabled val="1"/>
        </dgm:presLayoutVars>
      </dgm:prSet>
      <dgm:spPr/>
    </dgm:pt>
    <dgm:pt modelId="{136E2777-626A-432E-8188-3EB9E88320D8}" type="pres">
      <dgm:prSet presAssocID="{B0C60A3B-3788-450B-8261-F16CAC145EE8}" presName="ChildText" presStyleLbl="revTx" presStyleIdx="1" presStyleCnt="2">
        <dgm:presLayoutVars>
          <dgm:chMax val="0"/>
          <dgm:chPref val="0"/>
          <dgm:bulletEnabled val="1"/>
        </dgm:presLayoutVars>
      </dgm:prSet>
      <dgm:spPr/>
    </dgm:pt>
    <dgm:pt modelId="{1D6DF409-133B-429F-9C26-3384B71B7D27}" type="pres">
      <dgm:prSet presAssocID="{1D280FBD-CD61-4A41-8CA9-638A11D4A46A}" presName="sibTrans" presStyleCnt="0"/>
      <dgm:spPr/>
    </dgm:pt>
    <dgm:pt modelId="{9AB41FEC-64C2-4B8C-A8D5-6734BEF98DC2}" type="pres">
      <dgm:prSet presAssocID="{8D2AC884-5F23-4395-9D83-0A0D10144525}" presName="composite" presStyleCnt="0"/>
      <dgm:spPr/>
    </dgm:pt>
    <dgm:pt modelId="{21014827-09DB-4ACE-A7DF-0D0EE14A5B36}" type="pres">
      <dgm:prSet presAssocID="{8D2AC884-5F23-4395-9D83-0A0D10144525}" presName="ParentText" presStyleLbl="node1" presStyleIdx="2" presStyleCnt="3" custScaleX="250964">
        <dgm:presLayoutVars>
          <dgm:chMax val="1"/>
          <dgm:chPref val="1"/>
          <dgm:bulletEnabled val="1"/>
        </dgm:presLayoutVars>
      </dgm:prSet>
      <dgm:spPr/>
    </dgm:pt>
  </dgm:ptLst>
  <dgm:cxnLst>
    <dgm:cxn modelId="{1B6E1D0F-2570-497E-B389-85284CA0A3C6}" type="presOf" srcId="{8D2AC884-5F23-4395-9D83-0A0D10144525}" destId="{21014827-09DB-4ACE-A7DF-0D0EE14A5B36}" srcOrd="0" destOrd="0" presId="urn:microsoft.com/office/officeart/2005/8/layout/StepDownProcess"/>
    <dgm:cxn modelId="{7B48EA17-767F-4459-A9F3-7DF786540C74}" type="presOf" srcId="{B0C60A3B-3788-450B-8261-F16CAC145EE8}" destId="{407DE58A-1D2F-44DA-B5C9-381B6D326C0C}" srcOrd="0" destOrd="0" presId="urn:microsoft.com/office/officeart/2005/8/layout/StepDownProcess"/>
    <dgm:cxn modelId="{9AEEEB74-712C-4294-B404-25EC7EF06B74}" type="presOf" srcId="{CB00ED28-A4E2-44A0-9BA5-6A9926C9CEF5}" destId="{2DABD35E-F110-4C07-BE48-DD0FC8C2CC2F}" srcOrd="0" destOrd="0" presId="urn:microsoft.com/office/officeart/2005/8/layout/StepDownProcess"/>
    <dgm:cxn modelId="{356E4B91-1356-4247-8172-54AC16963FEB}" srcId="{CB00ED28-A4E2-44A0-9BA5-6A9926C9CEF5}" destId="{421FAE8D-6E1A-4A68-8C9A-7DFD7F0B5884}" srcOrd="0" destOrd="0" parTransId="{92DFEA68-B98F-415F-8C94-6B5186E21D66}" sibTransId="{BE778C15-A93B-4972-A03B-F27C7255A709}"/>
    <dgm:cxn modelId="{1BD80FB0-5416-4049-B80E-DC491BA01C08}" type="presOf" srcId="{421FAE8D-6E1A-4A68-8C9A-7DFD7F0B5884}" destId="{C44FB437-C166-4082-8B6E-A7AD07904998}" srcOrd="0" destOrd="0" presId="urn:microsoft.com/office/officeart/2005/8/layout/StepDownProcess"/>
    <dgm:cxn modelId="{4CA86FCB-E6D8-4A04-9902-36DAEFC76EFD}" srcId="{CB00ED28-A4E2-44A0-9BA5-6A9926C9CEF5}" destId="{B0C60A3B-3788-450B-8261-F16CAC145EE8}" srcOrd="1" destOrd="0" parTransId="{8D416847-EE35-4392-936C-145F542C09BC}" sibTransId="{1D280FBD-CD61-4A41-8CA9-638A11D4A46A}"/>
    <dgm:cxn modelId="{30E886CF-A52D-4126-842C-592FFD230C67}" srcId="{CB00ED28-A4E2-44A0-9BA5-6A9926C9CEF5}" destId="{8D2AC884-5F23-4395-9D83-0A0D10144525}" srcOrd="2" destOrd="0" parTransId="{0EC03369-05C5-422B-A284-D695A3F4D6AF}" sibTransId="{69D98625-4011-4CCA-A4ED-A14322ADB1B3}"/>
    <dgm:cxn modelId="{23BB9F59-9D93-4434-B479-9006817BF310}" type="presParOf" srcId="{2DABD35E-F110-4C07-BE48-DD0FC8C2CC2F}" destId="{C91176DF-8DE2-4029-A9D9-BCC34424BCB0}" srcOrd="0" destOrd="0" presId="urn:microsoft.com/office/officeart/2005/8/layout/StepDownProcess"/>
    <dgm:cxn modelId="{1B68983B-17A6-45AA-A781-F734F8F63348}" type="presParOf" srcId="{C91176DF-8DE2-4029-A9D9-BCC34424BCB0}" destId="{CBB1D374-56CF-453D-9AE8-3C3204075B21}" srcOrd="0" destOrd="0" presId="urn:microsoft.com/office/officeart/2005/8/layout/StepDownProcess"/>
    <dgm:cxn modelId="{89ABCB37-AC43-4D80-9FA4-98CA625AB91F}" type="presParOf" srcId="{C91176DF-8DE2-4029-A9D9-BCC34424BCB0}" destId="{C44FB437-C166-4082-8B6E-A7AD07904998}" srcOrd="1" destOrd="0" presId="urn:microsoft.com/office/officeart/2005/8/layout/StepDownProcess"/>
    <dgm:cxn modelId="{904C1E5D-590F-4DA2-AFDE-0C06DF901EDD}" type="presParOf" srcId="{C91176DF-8DE2-4029-A9D9-BCC34424BCB0}" destId="{E1247A23-08DD-4C48-8598-A8D9F85AC464}" srcOrd="2" destOrd="0" presId="urn:microsoft.com/office/officeart/2005/8/layout/StepDownProcess"/>
    <dgm:cxn modelId="{8AB37D89-CC36-4DEA-B3D5-A55BBF9EAD4B}" type="presParOf" srcId="{2DABD35E-F110-4C07-BE48-DD0FC8C2CC2F}" destId="{8453C22A-B08B-4921-8D3F-06AF2F12D4BC}" srcOrd="1" destOrd="0" presId="urn:microsoft.com/office/officeart/2005/8/layout/StepDownProcess"/>
    <dgm:cxn modelId="{B772E18D-1C66-430C-8E6C-4A4AAFEA5049}" type="presParOf" srcId="{2DABD35E-F110-4C07-BE48-DD0FC8C2CC2F}" destId="{1624F719-E163-4CBA-A888-E8B973F7E6D2}" srcOrd="2" destOrd="0" presId="urn:microsoft.com/office/officeart/2005/8/layout/StepDownProcess"/>
    <dgm:cxn modelId="{AD5F9569-208A-4F6C-AC58-8361EAA494CD}" type="presParOf" srcId="{1624F719-E163-4CBA-A888-E8B973F7E6D2}" destId="{24630DDE-5F6C-46CB-A233-8EAF0B8B2BDF}" srcOrd="0" destOrd="0" presId="urn:microsoft.com/office/officeart/2005/8/layout/StepDownProcess"/>
    <dgm:cxn modelId="{55AC90D6-4A81-4421-B933-143860EF79C7}" type="presParOf" srcId="{1624F719-E163-4CBA-A888-E8B973F7E6D2}" destId="{407DE58A-1D2F-44DA-B5C9-381B6D326C0C}" srcOrd="1" destOrd="0" presId="urn:microsoft.com/office/officeart/2005/8/layout/StepDownProcess"/>
    <dgm:cxn modelId="{0B25DBFE-858D-41FE-8D3E-4044095EBA6D}" type="presParOf" srcId="{1624F719-E163-4CBA-A888-E8B973F7E6D2}" destId="{136E2777-626A-432E-8188-3EB9E88320D8}" srcOrd="2" destOrd="0" presId="urn:microsoft.com/office/officeart/2005/8/layout/StepDownProcess"/>
    <dgm:cxn modelId="{7BB36FD6-6A46-4FB4-93A9-A3D99500706D}" type="presParOf" srcId="{2DABD35E-F110-4C07-BE48-DD0FC8C2CC2F}" destId="{1D6DF409-133B-429F-9C26-3384B71B7D27}" srcOrd="3" destOrd="0" presId="urn:microsoft.com/office/officeart/2005/8/layout/StepDownProcess"/>
    <dgm:cxn modelId="{2D8E7BE9-5624-4E1D-930A-606476C453E8}" type="presParOf" srcId="{2DABD35E-F110-4C07-BE48-DD0FC8C2CC2F}" destId="{9AB41FEC-64C2-4B8C-A8D5-6734BEF98DC2}" srcOrd="4" destOrd="0" presId="urn:microsoft.com/office/officeart/2005/8/layout/StepDownProcess"/>
    <dgm:cxn modelId="{757CF8F7-C936-43A7-8777-B2981693DD8B}" type="presParOf" srcId="{9AB41FEC-64C2-4B8C-A8D5-6734BEF98DC2}" destId="{21014827-09DB-4ACE-A7DF-0D0EE14A5B36}"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16F7238-A32C-47B5-8CF6-2DE8F06A2664}"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0416AFA9-02EE-428B-9E14-15F86D4536BE}">
      <dgm:prSet phldrT="[Text]"/>
      <dgm:spPr/>
      <dgm:t>
        <a:bodyPr/>
        <a:lstStyle/>
        <a:p>
          <a:r>
            <a:rPr lang="en-GB"/>
            <a:t>Background</a:t>
          </a:r>
        </a:p>
      </dgm:t>
    </dgm:pt>
    <dgm:pt modelId="{EFBF4B4A-47B6-4D5D-B4EE-6E528D2A4765}" type="parTrans" cxnId="{256D3B7D-A3AA-4131-95D4-8753C5E45336}">
      <dgm:prSet/>
      <dgm:spPr/>
      <dgm:t>
        <a:bodyPr/>
        <a:lstStyle/>
        <a:p>
          <a:endParaRPr lang="en-GB"/>
        </a:p>
      </dgm:t>
    </dgm:pt>
    <dgm:pt modelId="{6ACC449D-DA6F-44F9-841A-D475CDCDD194}" type="sibTrans" cxnId="{256D3B7D-A3AA-4131-95D4-8753C5E45336}">
      <dgm:prSet/>
      <dgm:spPr/>
      <dgm:t>
        <a:bodyPr/>
        <a:lstStyle/>
        <a:p>
          <a:endParaRPr lang="en-GB"/>
        </a:p>
      </dgm:t>
    </dgm:pt>
    <dgm:pt modelId="{D3E30511-7A4A-4E9D-8E1D-A0C5DE23A569}">
      <dgm:prSet phldrT="[Text]"/>
      <dgm:spPr/>
      <dgm:t>
        <a:bodyPr/>
        <a:lstStyle/>
        <a:p>
          <a:r>
            <a:rPr lang="en-GB"/>
            <a:t>Proposed Solution</a:t>
          </a:r>
        </a:p>
      </dgm:t>
    </dgm:pt>
    <dgm:pt modelId="{840C185F-6290-4E7A-B225-4182DE0A7167}" type="parTrans" cxnId="{8E38BEA8-9C84-452C-BB2E-2474AF7857F4}">
      <dgm:prSet/>
      <dgm:spPr/>
      <dgm:t>
        <a:bodyPr/>
        <a:lstStyle/>
        <a:p>
          <a:endParaRPr lang="en-GB"/>
        </a:p>
      </dgm:t>
    </dgm:pt>
    <dgm:pt modelId="{15F82AC2-86F8-418B-B932-88B0679E18D0}" type="sibTrans" cxnId="{8E38BEA8-9C84-452C-BB2E-2474AF7857F4}">
      <dgm:prSet/>
      <dgm:spPr/>
      <dgm:t>
        <a:bodyPr/>
        <a:lstStyle/>
        <a:p>
          <a:endParaRPr lang="en-GB"/>
        </a:p>
      </dgm:t>
    </dgm:pt>
    <dgm:pt modelId="{21ED080C-ACD6-4DA6-9A75-C64495C1DFBB}">
      <dgm:prSet/>
      <dgm:spPr/>
      <dgm:t>
        <a:bodyPr/>
        <a:lstStyle/>
        <a:p>
          <a:r>
            <a:rPr lang="en-GB"/>
            <a:t>The DSP believes GBCS variant of Elliptic Curve Digital Signature Algorithm (ECDSA)  is mandatory for all Device Critical Command signing operations.</a:t>
          </a:r>
        </a:p>
      </dgm:t>
    </dgm:pt>
    <dgm:pt modelId="{76017C45-682D-4B02-A549-67BAAB7E7583}" type="parTrans" cxnId="{9AD62A83-AE71-4A75-A26B-A2FBF08ECBD0}">
      <dgm:prSet/>
      <dgm:spPr/>
      <dgm:t>
        <a:bodyPr/>
        <a:lstStyle/>
        <a:p>
          <a:endParaRPr lang="en-GB"/>
        </a:p>
      </dgm:t>
    </dgm:pt>
    <dgm:pt modelId="{290049E6-4185-457E-BAC9-92021580A04C}" type="sibTrans" cxnId="{9AD62A83-AE71-4A75-A26B-A2FBF08ECBD0}">
      <dgm:prSet/>
      <dgm:spPr/>
      <dgm:t>
        <a:bodyPr/>
        <a:lstStyle/>
        <a:p>
          <a:endParaRPr lang="en-GB"/>
        </a:p>
      </dgm:t>
    </dgm:pt>
    <dgm:pt modelId="{CA19F0CE-D6C2-4429-8BF1-F3A30537488D}">
      <dgm:prSet/>
      <dgm:spPr/>
      <dgm:t>
        <a:bodyPr/>
        <a:lstStyle/>
        <a:p>
          <a:r>
            <a:rPr lang="en-GB"/>
            <a:t>Introduce legal text drafting which clarifies either variant is acceptable to use.</a:t>
          </a:r>
        </a:p>
      </dgm:t>
    </dgm:pt>
    <dgm:pt modelId="{013CDEF6-1C14-4B4A-959C-8D893AACD5B3}" type="parTrans" cxnId="{4CD5E322-96CA-4D67-B706-FB8C396A7794}">
      <dgm:prSet/>
      <dgm:spPr/>
      <dgm:t>
        <a:bodyPr/>
        <a:lstStyle/>
        <a:p>
          <a:endParaRPr lang="en-GB"/>
        </a:p>
      </dgm:t>
    </dgm:pt>
    <dgm:pt modelId="{BF2003A8-AF3A-4714-921C-63F2E3B838B5}" type="sibTrans" cxnId="{4CD5E322-96CA-4D67-B706-FB8C396A7794}">
      <dgm:prSet/>
      <dgm:spPr/>
      <dgm:t>
        <a:bodyPr/>
        <a:lstStyle/>
        <a:p>
          <a:endParaRPr lang="en-GB"/>
        </a:p>
      </dgm:t>
    </dgm:pt>
    <dgm:pt modelId="{89B7E61D-CBA5-406E-8D78-D634F008984C}">
      <dgm:prSet/>
      <dgm:spPr/>
      <dgm:t>
        <a:bodyPr/>
        <a:lstStyle/>
        <a:p>
          <a:r>
            <a:rPr lang="en-GB"/>
            <a:t>Use of the more common Commercial National Security Algorithm (CNSA) Suite variant is permissible.</a:t>
          </a:r>
        </a:p>
      </dgm:t>
    </dgm:pt>
    <dgm:pt modelId="{F321F471-7F8D-4147-AB2D-515574A419E0}" type="parTrans" cxnId="{21A83382-9F33-415D-8C0D-1CDF2799891C}">
      <dgm:prSet/>
      <dgm:spPr/>
      <dgm:t>
        <a:bodyPr/>
        <a:lstStyle/>
        <a:p>
          <a:endParaRPr lang="en-GB"/>
        </a:p>
      </dgm:t>
    </dgm:pt>
    <dgm:pt modelId="{9EE25FEA-F385-466A-8A78-4D94256AB9BA}" type="sibTrans" cxnId="{21A83382-9F33-415D-8C0D-1CDF2799891C}">
      <dgm:prSet/>
      <dgm:spPr/>
      <dgm:t>
        <a:bodyPr/>
        <a:lstStyle/>
        <a:p>
          <a:endParaRPr lang="en-GB"/>
        </a:p>
      </dgm:t>
    </dgm:pt>
    <dgm:pt modelId="{769E8EAA-C782-4D24-9656-0A81D4AE2993}">
      <dgm:prSet/>
      <dgm:spPr/>
      <dgm:t>
        <a:bodyPr/>
        <a:lstStyle/>
        <a:p>
          <a:r>
            <a:rPr lang="en-GB"/>
            <a:t>SMKI PMA believes GBCS wording lacks clarity to explicitly permit use of CNSA Suite variant by Remote Parties </a:t>
          </a:r>
          <a:r>
            <a:rPr lang="en-GB" b="1"/>
            <a:t>as well as </a:t>
          </a:r>
          <a:r>
            <a:rPr lang="en-GB" b="0"/>
            <a:t>GBCS variant.</a:t>
          </a:r>
          <a:endParaRPr lang="en-GB"/>
        </a:p>
      </dgm:t>
    </dgm:pt>
    <dgm:pt modelId="{03B10712-6281-4A62-A7AF-325C13134AC5}" type="parTrans" cxnId="{877D4FB1-6E6E-4578-8D69-3FE47E2F8E8A}">
      <dgm:prSet/>
      <dgm:spPr/>
      <dgm:t>
        <a:bodyPr/>
        <a:lstStyle/>
        <a:p>
          <a:endParaRPr lang="en-GB"/>
        </a:p>
      </dgm:t>
    </dgm:pt>
    <dgm:pt modelId="{25DAE2E0-00FD-4896-996F-72C7A5E2FE2F}" type="sibTrans" cxnId="{877D4FB1-6E6E-4578-8D69-3FE47E2F8E8A}">
      <dgm:prSet/>
      <dgm:spPr/>
      <dgm:t>
        <a:bodyPr/>
        <a:lstStyle/>
        <a:p>
          <a:endParaRPr lang="en-GB"/>
        </a:p>
      </dgm:t>
    </dgm:pt>
    <dgm:pt modelId="{0E700558-CE49-42B2-ACC5-A97005DAE1D3}">
      <dgm:prSet/>
      <dgm:spPr/>
      <dgm:t>
        <a:bodyPr/>
        <a:lstStyle/>
        <a:p>
          <a:r>
            <a:rPr lang="en-GB"/>
            <a:t>CNSA Suite variant significantly more efficient for processing Certificates and should reduce service charge if DSP adopt.</a:t>
          </a:r>
        </a:p>
      </dgm:t>
    </dgm:pt>
    <dgm:pt modelId="{10C13742-F394-4D03-9368-4BEE60E6260C}" type="parTrans" cxnId="{8FFE88D6-FA5C-4129-A0B1-477BC75CE4B6}">
      <dgm:prSet/>
      <dgm:spPr/>
      <dgm:t>
        <a:bodyPr/>
        <a:lstStyle/>
        <a:p>
          <a:endParaRPr lang="en-GB"/>
        </a:p>
      </dgm:t>
    </dgm:pt>
    <dgm:pt modelId="{71A5C1DD-7BD0-434A-9DB9-268BF0129ED8}" type="sibTrans" cxnId="{8FFE88D6-FA5C-4129-A0B1-477BC75CE4B6}">
      <dgm:prSet/>
      <dgm:spPr/>
      <dgm:t>
        <a:bodyPr/>
        <a:lstStyle/>
        <a:p>
          <a:endParaRPr lang="en-GB"/>
        </a:p>
      </dgm:t>
    </dgm:pt>
    <dgm:pt modelId="{EFB8C1ED-740C-4E3B-9FD9-99B8EC329AB0}" type="pres">
      <dgm:prSet presAssocID="{D16F7238-A32C-47B5-8CF6-2DE8F06A2664}" presName="linear" presStyleCnt="0">
        <dgm:presLayoutVars>
          <dgm:dir/>
          <dgm:animLvl val="lvl"/>
          <dgm:resizeHandles val="exact"/>
        </dgm:presLayoutVars>
      </dgm:prSet>
      <dgm:spPr/>
    </dgm:pt>
    <dgm:pt modelId="{D5359413-5198-425F-A3AC-7F47A5810916}" type="pres">
      <dgm:prSet presAssocID="{0416AFA9-02EE-428B-9E14-15F86D4536BE}" presName="parentLin" presStyleCnt="0"/>
      <dgm:spPr/>
    </dgm:pt>
    <dgm:pt modelId="{498548C8-D2BC-4CA1-9B85-DE9FE2E28872}" type="pres">
      <dgm:prSet presAssocID="{0416AFA9-02EE-428B-9E14-15F86D4536BE}" presName="parentLeftMargin" presStyleLbl="node1" presStyleIdx="0" presStyleCnt="2"/>
      <dgm:spPr/>
    </dgm:pt>
    <dgm:pt modelId="{8FE9871A-035C-43EB-8710-9365B2B68886}" type="pres">
      <dgm:prSet presAssocID="{0416AFA9-02EE-428B-9E14-15F86D4536BE}" presName="parentText" presStyleLbl="node1" presStyleIdx="0" presStyleCnt="2">
        <dgm:presLayoutVars>
          <dgm:chMax val="0"/>
          <dgm:bulletEnabled val="1"/>
        </dgm:presLayoutVars>
      </dgm:prSet>
      <dgm:spPr/>
    </dgm:pt>
    <dgm:pt modelId="{AB230D99-8FAE-4670-A555-7A9145C8BAF5}" type="pres">
      <dgm:prSet presAssocID="{0416AFA9-02EE-428B-9E14-15F86D4536BE}" presName="negativeSpace" presStyleCnt="0"/>
      <dgm:spPr/>
    </dgm:pt>
    <dgm:pt modelId="{16C51FC5-734C-4229-B1FE-C3BEC6AC942C}" type="pres">
      <dgm:prSet presAssocID="{0416AFA9-02EE-428B-9E14-15F86D4536BE}" presName="childText" presStyleLbl="conFgAcc1" presStyleIdx="0" presStyleCnt="2">
        <dgm:presLayoutVars>
          <dgm:bulletEnabled val="1"/>
        </dgm:presLayoutVars>
      </dgm:prSet>
      <dgm:spPr/>
    </dgm:pt>
    <dgm:pt modelId="{B9F0C291-6E24-4D8F-9C5E-A44D2444B5C8}" type="pres">
      <dgm:prSet presAssocID="{6ACC449D-DA6F-44F9-841A-D475CDCDD194}" presName="spaceBetweenRectangles" presStyleCnt="0"/>
      <dgm:spPr/>
    </dgm:pt>
    <dgm:pt modelId="{E15DF4A7-8472-4999-8BA9-B9C2F91FD462}" type="pres">
      <dgm:prSet presAssocID="{D3E30511-7A4A-4E9D-8E1D-A0C5DE23A569}" presName="parentLin" presStyleCnt="0"/>
      <dgm:spPr/>
    </dgm:pt>
    <dgm:pt modelId="{BE3A27B4-6200-48FF-9C37-BC0BA6074331}" type="pres">
      <dgm:prSet presAssocID="{D3E30511-7A4A-4E9D-8E1D-A0C5DE23A569}" presName="parentLeftMargin" presStyleLbl="node1" presStyleIdx="0" presStyleCnt="2"/>
      <dgm:spPr/>
    </dgm:pt>
    <dgm:pt modelId="{1A0284DD-2ABA-4351-A1A7-FCD2535AACEF}" type="pres">
      <dgm:prSet presAssocID="{D3E30511-7A4A-4E9D-8E1D-A0C5DE23A569}" presName="parentText" presStyleLbl="node1" presStyleIdx="1" presStyleCnt="2">
        <dgm:presLayoutVars>
          <dgm:chMax val="0"/>
          <dgm:bulletEnabled val="1"/>
        </dgm:presLayoutVars>
      </dgm:prSet>
      <dgm:spPr/>
    </dgm:pt>
    <dgm:pt modelId="{35167E99-946A-4922-8338-23A483CA42A8}" type="pres">
      <dgm:prSet presAssocID="{D3E30511-7A4A-4E9D-8E1D-A0C5DE23A569}" presName="negativeSpace" presStyleCnt="0"/>
      <dgm:spPr/>
    </dgm:pt>
    <dgm:pt modelId="{CB847D29-B605-4F3F-9690-0B31AAAF612A}" type="pres">
      <dgm:prSet presAssocID="{D3E30511-7A4A-4E9D-8E1D-A0C5DE23A569}" presName="childText" presStyleLbl="conFgAcc1" presStyleIdx="1" presStyleCnt="2">
        <dgm:presLayoutVars>
          <dgm:bulletEnabled val="1"/>
        </dgm:presLayoutVars>
      </dgm:prSet>
      <dgm:spPr/>
    </dgm:pt>
  </dgm:ptLst>
  <dgm:cxnLst>
    <dgm:cxn modelId="{E0919F04-C089-4742-B4B6-CD4B5C636D22}" type="presOf" srcId="{0416AFA9-02EE-428B-9E14-15F86D4536BE}" destId="{8FE9871A-035C-43EB-8710-9365B2B68886}" srcOrd="1" destOrd="0" presId="urn:microsoft.com/office/officeart/2005/8/layout/list1"/>
    <dgm:cxn modelId="{4CD5E322-96CA-4D67-B706-FB8C396A7794}" srcId="{D3E30511-7A4A-4E9D-8E1D-A0C5DE23A569}" destId="{CA19F0CE-D6C2-4429-8BF1-F3A30537488D}" srcOrd="0" destOrd="0" parTransId="{013CDEF6-1C14-4B4A-959C-8D893AACD5B3}" sibTransId="{BF2003A8-AF3A-4714-921C-63F2E3B838B5}"/>
    <dgm:cxn modelId="{85442533-F769-4EC4-9BCC-00A2685DDE73}" type="presOf" srcId="{21ED080C-ACD6-4DA6-9A75-C64495C1DFBB}" destId="{16C51FC5-734C-4229-B1FE-C3BEC6AC942C}" srcOrd="0" destOrd="0" presId="urn:microsoft.com/office/officeart/2005/8/layout/list1"/>
    <dgm:cxn modelId="{97A7C638-E62A-473D-B50C-D7C47B398285}" type="presOf" srcId="{89B7E61D-CBA5-406E-8D78-D634F008984C}" destId="{16C51FC5-734C-4229-B1FE-C3BEC6AC942C}" srcOrd="0" destOrd="1" presId="urn:microsoft.com/office/officeart/2005/8/layout/list1"/>
    <dgm:cxn modelId="{08782F3D-DD32-454E-AB46-220D17421410}" type="presOf" srcId="{0416AFA9-02EE-428B-9E14-15F86D4536BE}" destId="{498548C8-D2BC-4CA1-9B85-DE9FE2E28872}" srcOrd="0" destOrd="0" presId="urn:microsoft.com/office/officeart/2005/8/layout/list1"/>
    <dgm:cxn modelId="{F7FBDE67-9C37-4151-AB30-F7EC6A539AA4}" type="presOf" srcId="{0E700558-CE49-42B2-ACC5-A97005DAE1D3}" destId="{CB847D29-B605-4F3F-9690-0B31AAAF612A}" srcOrd="0" destOrd="1" presId="urn:microsoft.com/office/officeart/2005/8/layout/list1"/>
    <dgm:cxn modelId="{4B999548-7EB3-42CE-9201-528800EFBF3F}" type="presOf" srcId="{D3E30511-7A4A-4E9D-8E1D-A0C5DE23A569}" destId="{BE3A27B4-6200-48FF-9C37-BC0BA6074331}" srcOrd="0" destOrd="0" presId="urn:microsoft.com/office/officeart/2005/8/layout/list1"/>
    <dgm:cxn modelId="{06752654-4A46-4E6F-90E6-9A5DE39C6B49}" type="presOf" srcId="{CA19F0CE-D6C2-4429-8BF1-F3A30537488D}" destId="{CB847D29-B605-4F3F-9690-0B31AAAF612A}" srcOrd="0" destOrd="0" presId="urn:microsoft.com/office/officeart/2005/8/layout/list1"/>
    <dgm:cxn modelId="{549ADA58-B2AA-4313-BDBF-2FC6CE0B45D8}" type="presOf" srcId="{D16F7238-A32C-47B5-8CF6-2DE8F06A2664}" destId="{EFB8C1ED-740C-4E3B-9FD9-99B8EC329AB0}" srcOrd="0" destOrd="0" presId="urn:microsoft.com/office/officeart/2005/8/layout/list1"/>
    <dgm:cxn modelId="{3EE1587B-B6E8-4FF8-82DA-15E99BD9880C}" type="presOf" srcId="{D3E30511-7A4A-4E9D-8E1D-A0C5DE23A569}" destId="{1A0284DD-2ABA-4351-A1A7-FCD2535AACEF}" srcOrd="1" destOrd="0" presId="urn:microsoft.com/office/officeart/2005/8/layout/list1"/>
    <dgm:cxn modelId="{256D3B7D-A3AA-4131-95D4-8753C5E45336}" srcId="{D16F7238-A32C-47B5-8CF6-2DE8F06A2664}" destId="{0416AFA9-02EE-428B-9E14-15F86D4536BE}" srcOrd="0" destOrd="0" parTransId="{EFBF4B4A-47B6-4D5D-B4EE-6E528D2A4765}" sibTransId="{6ACC449D-DA6F-44F9-841A-D475CDCDD194}"/>
    <dgm:cxn modelId="{21A83382-9F33-415D-8C0D-1CDF2799891C}" srcId="{0416AFA9-02EE-428B-9E14-15F86D4536BE}" destId="{89B7E61D-CBA5-406E-8D78-D634F008984C}" srcOrd="1" destOrd="0" parTransId="{F321F471-7F8D-4147-AB2D-515574A419E0}" sibTransId="{9EE25FEA-F385-466A-8A78-4D94256AB9BA}"/>
    <dgm:cxn modelId="{9AD62A83-AE71-4A75-A26B-A2FBF08ECBD0}" srcId="{0416AFA9-02EE-428B-9E14-15F86D4536BE}" destId="{21ED080C-ACD6-4DA6-9A75-C64495C1DFBB}" srcOrd="0" destOrd="0" parTransId="{76017C45-682D-4B02-A549-67BAAB7E7583}" sibTransId="{290049E6-4185-457E-BAC9-92021580A04C}"/>
    <dgm:cxn modelId="{8E38BEA8-9C84-452C-BB2E-2474AF7857F4}" srcId="{D16F7238-A32C-47B5-8CF6-2DE8F06A2664}" destId="{D3E30511-7A4A-4E9D-8E1D-A0C5DE23A569}" srcOrd="1" destOrd="0" parTransId="{840C185F-6290-4E7A-B225-4182DE0A7167}" sibTransId="{15F82AC2-86F8-418B-B932-88B0679E18D0}"/>
    <dgm:cxn modelId="{877D4FB1-6E6E-4578-8D69-3FE47E2F8E8A}" srcId="{0416AFA9-02EE-428B-9E14-15F86D4536BE}" destId="{769E8EAA-C782-4D24-9656-0A81D4AE2993}" srcOrd="2" destOrd="0" parTransId="{03B10712-6281-4A62-A7AF-325C13134AC5}" sibTransId="{25DAE2E0-00FD-4896-996F-72C7A5E2FE2F}"/>
    <dgm:cxn modelId="{372F04CA-3649-4C72-93A4-8374D505205F}" type="presOf" srcId="{769E8EAA-C782-4D24-9656-0A81D4AE2993}" destId="{16C51FC5-734C-4229-B1FE-C3BEC6AC942C}" srcOrd="0" destOrd="2" presId="urn:microsoft.com/office/officeart/2005/8/layout/list1"/>
    <dgm:cxn modelId="{8FFE88D6-FA5C-4129-A0B1-477BC75CE4B6}" srcId="{D3E30511-7A4A-4E9D-8E1D-A0C5DE23A569}" destId="{0E700558-CE49-42B2-ACC5-A97005DAE1D3}" srcOrd="1" destOrd="0" parTransId="{10C13742-F394-4D03-9368-4BEE60E6260C}" sibTransId="{71A5C1DD-7BD0-434A-9DB9-268BF0129ED8}"/>
    <dgm:cxn modelId="{88FB45DC-ECD8-4841-991F-AC781D6FD8AA}" type="presParOf" srcId="{EFB8C1ED-740C-4E3B-9FD9-99B8EC329AB0}" destId="{D5359413-5198-425F-A3AC-7F47A5810916}" srcOrd="0" destOrd="0" presId="urn:microsoft.com/office/officeart/2005/8/layout/list1"/>
    <dgm:cxn modelId="{B4F7FD9B-A1B5-4749-A2DB-0CA64A70AF6C}" type="presParOf" srcId="{D5359413-5198-425F-A3AC-7F47A5810916}" destId="{498548C8-D2BC-4CA1-9B85-DE9FE2E28872}" srcOrd="0" destOrd="0" presId="urn:microsoft.com/office/officeart/2005/8/layout/list1"/>
    <dgm:cxn modelId="{0D561D48-24EE-433C-A7F9-B0C949140125}" type="presParOf" srcId="{D5359413-5198-425F-A3AC-7F47A5810916}" destId="{8FE9871A-035C-43EB-8710-9365B2B68886}" srcOrd="1" destOrd="0" presId="urn:microsoft.com/office/officeart/2005/8/layout/list1"/>
    <dgm:cxn modelId="{F014D616-5E8E-4AA8-8D54-78AAD8D54487}" type="presParOf" srcId="{EFB8C1ED-740C-4E3B-9FD9-99B8EC329AB0}" destId="{AB230D99-8FAE-4670-A555-7A9145C8BAF5}" srcOrd="1" destOrd="0" presId="urn:microsoft.com/office/officeart/2005/8/layout/list1"/>
    <dgm:cxn modelId="{C618463D-34FC-488B-B292-CA169E4389E7}" type="presParOf" srcId="{EFB8C1ED-740C-4E3B-9FD9-99B8EC329AB0}" destId="{16C51FC5-734C-4229-B1FE-C3BEC6AC942C}" srcOrd="2" destOrd="0" presId="urn:microsoft.com/office/officeart/2005/8/layout/list1"/>
    <dgm:cxn modelId="{4CCD7250-19E5-4C7C-9B44-B988F549FDD9}" type="presParOf" srcId="{EFB8C1ED-740C-4E3B-9FD9-99B8EC329AB0}" destId="{B9F0C291-6E24-4D8F-9C5E-A44D2444B5C8}" srcOrd="3" destOrd="0" presId="urn:microsoft.com/office/officeart/2005/8/layout/list1"/>
    <dgm:cxn modelId="{751EC6B4-C533-47C0-AE33-DB9BE4795447}" type="presParOf" srcId="{EFB8C1ED-740C-4E3B-9FD9-99B8EC329AB0}" destId="{E15DF4A7-8472-4999-8BA9-B9C2F91FD462}" srcOrd="4" destOrd="0" presId="urn:microsoft.com/office/officeart/2005/8/layout/list1"/>
    <dgm:cxn modelId="{CF6A4303-E323-4769-8B89-0D7B60D0870B}" type="presParOf" srcId="{E15DF4A7-8472-4999-8BA9-B9C2F91FD462}" destId="{BE3A27B4-6200-48FF-9C37-BC0BA6074331}" srcOrd="0" destOrd="0" presId="urn:microsoft.com/office/officeart/2005/8/layout/list1"/>
    <dgm:cxn modelId="{F3743264-D885-4986-9155-16895FB5CDE6}" type="presParOf" srcId="{E15DF4A7-8472-4999-8BA9-B9C2F91FD462}" destId="{1A0284DD-2ABA-4351-A1A7-FCD2535AACEF}" srcOrd="1" destOrd="0" presId="urn:microsoft.com/office/officeart/2005/8/layout/list1"/>
    <dgm:cxn modelId="{7BBDAC1D-6F0B-4930-9583-B3820F21A061}" type="presParOf" srcId="{EFB8C1ED-740C-4E3B-9FD9-99B8EC329AB0}" destId="{35167E99-946A-4922-8338-23A483CA42A8}" srcOrd="5" destOrd="0" presId="urn:microsoft.com/office/officeart/2005/8/layout/list1"/>
    <dgm:cxn modelId="{1853E699-171E-4A18-89E4-3430F1D30742}" type="presParOf" srcId="{EFB8C1ED-740C-4E3B-9FD9-99B8EC329AB0}" destId="{CB847D29-B605-4F3F-9690-0B31AAAF612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6E15E15E-62B6-4D61-AE71-6971E65CE8F1}" type="doc">
      <dgm:prSet loTypeId="urn:microsoft.com/office/officeart/2008/layout/PictureStrips" loCatId="list" qsTypeId="urn:microsoft.com/office/officeart/2005/8/quickstyle/simple1" qsCatId="simple" csTypeId="urn:microsoft.com/office/officeart/2005/8/colors/accent6_2" csCatId="accent6" phldr="1"/>
      <dgm:spPr/>
      <dgm:t>
        <a:bodyPr/>
        <a:lstStyle/>
        <a:p>
          <a:endParaRPr lang="en-GB"/>
        </a:p>
      </dgm:t>
    </dgm:pt>
    <dgm:pt modelId="{5CEF3B12-2D86-40AC-83E8-A657800428A8}">
      <dgm:prSet phldrT="[Text]"/>
      <dgm:spPr/>
      <dgm:t>
        <a:bodyPr/>
        <a:lstStyle/>
        <a:p>
          <a:r>
            <a:rPr lang="en-GB"/>
            <a:t>Impacted Parties</a:t>
          </a:r>
        </a:p>
      </dgm:t>
    </dgm:pt>
    <dgm:pt modelId="{489AE42F-BBE2-41F5-BBE8-1C1D5E4B3E82}" type="parTrans" cxnId="{100C4F0C-BE58-4AA0-A736-8EAFA8CADC2C}">
      <dgm:prSet/>
      <dgm:spPr/>
      <dgm:t>
        <a:bodyPr/>
        <a:lstStyle/>
        <a:p>
          <a:endParaRPr lang="en-GB"/>
        </a:p>
      </dgm:t>
    </dgm:pt>
    <dgm:pt modelId="{0A35A87F-BBA8-4CF6-AF1E-FE831E62F805}" type="sibTrans" cxnId="{100C4F0C-BE58-4AA0-A736-8EAFA8CADC2C}">
      <dgm:prSet/>
      <dgm:spPr/>
      <dgm:t>
        <a:bodyPr/>
        <a:lstStyle/>
        <a:p>
          <a:endParaRPr lang="en-GB"/>
        </a:p>
      </dgm:t>
    </dgm:pt>
    <dgm:pt modelId="{ABA9F1D5-BA4F-42AA-AE3A-9FAE4CD21C6D}">
      <dgm:prSet phldrT="[Text]"/>
      <dgm:spPr/>
      <dgm:t>
        <a:bodyPr/>
        <a:lstStyle/>
        <a:p>
          <a:r>
            <a:rPr lang="en-GB"/>
            <a:t>Costs</a:t>
          </a:r>
        </a:p>
      </dgm:t>
    </dgm:pt>
    <dgm:pt modelId="{58308150-E3CC-44D7-B93B-C75C489ED364}" type="parTrans" cxnId="{9C8BCD2E-0713-4899-B8DD-15BB704C1508}">
      <dgm:prSet/>
      <dgm:spPr/>
      <dgm:t>
        <a:bodyPr/>
        <a:lstStyle/>
        <a:p>
          <a:endParaRPr lang="en-GB"/>
        </a:p>
      </dgm:t>
    </dgm:pt>
    <dgm:pt modelId="{10D59237-17D7-44FD-ABB4-8A316EEBF648}" type="sibTrans" cxnId="{9C8BCD2E-0713-4899-B8DD-15BB704C1508}">
      <dgm:prSet/>
      <dgm:spPr/>
      <dgm:t>
        <a:bodyPr/>
        <a:lstStyle/>
        <a:p>
          <a:endParaRPr lang="en-GB"/>
        </a:p>
      </dgm:t>
    </dgm:pt>
    <dgm:pt modelId="{6792D878-EF6C-4C97-ADE5-25213563D97A}">
      <dgm:prSet phldrT="[Text]"/>
      <dgm:spPr/>
      <dgm:t>
        <a:bodyPr/>
        <a:lstStyle/>
        <a:p>
          <a:r>
            <a:rPr lang="en-GB"/>
            <a:t>Only SECAS implementation costs </a:t>
          </a:r>
        </a:p>
      </dgm:t>
    </dgm:pt>
    <dgm:pt modelId="{381F9D65-03C0-4464-B79C-2E3E8347F80E}" type="parTrans" cxnId="{A57F92E3-1DC8-4747-A639-7AA47488E715}">
      <dgm:prSet/>
      <dgm:spPr/>
      <dgm:t>
        <a:bodyPr/>
        <a:lstStyle/>
        <a:p>
          <a:endParaRPr lang="en-GB"/>
        </a:p>
      </dgm:t>
    </dgm:pt>
    <dgm:pt modelId="{9C0C2726-E2C0-4C42-A621-406CFF421F73}" type="sibTrans" cxnId="{A57F92E3-1DC8-4747-A639-7AA47488E715}">
      <dgm:prSet/>
      <dgm:spPr/>
      <dgm:t>
        <a:bodyPr/>
        <a:lstStyle/>
        <a:p>
          <a:endParaRPr lang="en-GB"/>
        </a:p>
      </dgm:t>
    </dgm:pt>
    <dgm:pt modelId="{CE8BB466-3A21-4F38-A886-0C159F0FD248}">
      <dgm:prSet phldrT="[Text]"/>
      <dgm:spPr/>
      <dgm:t>
        <a:bodyPr/>
        <a:lstStyle/>
        <a:p>
          <a:r>
            <a:rPr lang="en-GB"/>
            <a:t>Suppliers</a:t>
          </a:r>
        </a:p>
      </dgm:t>
    </dgm:pt>
    <dgm:pt modelId="{A7011321-39A4-4327-8869-0A027FF0044D}" type="parTrans" cxnId="{FBA99B1F-380E-49DB-8418-A29F62CF16A6}">
      <dgm:prSet/>
      <dgm:spPr/>
      <dgm:t>
        <a:bodyPr/>
        <a:lstStyle/>
        <a:p>
          <a:endParaRPr lang="en-GB"/>
        </a:p>
      </dgm:t>
    </dgm:pt>
    <dgm:pt modelId="{66CBF718-62B3-4EE7-88FC-CD492CC3F4F0}" type="sibTrans" cxnId="{FBA99B1F-380E-49DB-8418-A29F62CF16A6}">
      <dgm:prSet/>
      <dgm:spPr/>
      <dgm:t>
        <a:bodyPr/>
        <a:lstStyle/>
        <a:p>
          <a:endParaRPr lang="en-GB"/>
        </a:p>
      </dgm:t>
    </dgm:pt>
    <dgm:pt modelId="{38B82181-96FF-4E90-ABEF-79C971D4D8C0}">
      <dgm:prSet phldrT="[Text]"/>
      <dgm:spPr/>
      <dgm:t>
        <a:bodyPr/>
        <a:lstStyle/>
        <a:p>
          <a:r>
            <a:rPr lang="en-GB"/>
            <a:t>Target Release</a:t>
          </a:r>
        </a:p>
      </dgm:t>
    </dgm:pt>
    <dgm:pt modelId="{730ACAF5-1F6D-47FA-B400-11CC840A8191}" type="parTrans" cxnId="{88313DF2-C72E-4012-924E-33EC68EA861E}">
      <dgm:prSet/>
      <dgm:spPr/>
      <dgm:t>
        <a:bodyPr/>
        <a:lstStyle/>
        <a:p>
          <a:endParaRPr lang="en-GB"/>
        </a:p>
      </dgm:t>
    </dgm:pt>
    <dgm:pt modelId="{83274E40-8982-426A-B3FB-83FA27BF8F7B}" type="sibTrans" cxnId="{88313DF2-C72E-4012-924E-33EC68EA861E}">
      <dgm:prSet/>
      <dgm:spPr/>
      <dgm:t>
        <a:bodyPr/>
        <a:lstStyle/>
        <a:p>
          <a:endParaRPr lang="en-GB"/>
        </a:p>
      </dgm:t>
    </dgm:pt>
    <dgm:pt modelId="{C9724040-5680-4524-A948-6E862180D845}">
      <dgm:prSet phldrT="[Text]"/>
      <dgm:spPr/>
      <dgm:t>
        <a:bodyPr/>
        <a:lstStyle/>
        <a:p>
          <a:r>
            <a:rPr lang="en-GB"/>
            <a:t>Nov 2022 SEC Release</a:t>
          </a:r>
        </a:p>
      </dgm:t>
    </dgm:pt>
    <dgm:pt modelId="{E050403F-6C94-4595-B174-EE8F36967B2F}" type="parTrans" cxnId="{4D25879F-7C17-49D8-8A1A-CB2A42C564CC}">
      <dgm:prSet/>
      <dgm:spPr/>
      <dgm:t>
        <a:bodyPr/>
        <a:lstStyle/>
        <a:p>
          <a:endParaRPr lang="en-GB"/>
        </a:p>
      </dgm:t>
    </dgm:pt>
    <dgm:pt modelId="{F9B4B358-9A45-4603-B3D2-8F683EDE86E8}" type="sibTrans" cxnId="{4D25879F-7C17-49D8-8A1A-CB2A42C564CC}">
      <dgm:prSet/>
      <dgm:spPr/>
      <dgm:t>
        <a:bodyPr/>
        <a:lstStyle/>
        <a:p>
          <a:endParaRPr lang="en-GB"/>
        </a:p>
      </dgm:t>
    </dgm:pt>
    <dgm:pt modelId="{67243622-194D-4C88-906C-E1A9377D880F}">
      <dgm:prSet phldrT="[Text]"/>
      <dgm:spPr/>
      <dgm:t>
        <a:bodyPr/>
        <a:lstStyle/>
        <a:p>
          <a:r>
            <a:rPr lang="en-GB"/>
            <a:t>Benefits</a:t>
          </a:r>
        </a:p>
      </dgm:t>
    </dgm:pt>
    <dgm:pt modelId="{0F07E392-E4A2-4F4C-BB4D-9A90A38916D7}" type="parTrans" cxnId="{843C304C-66B3-485A-A6D3-2B3E6977D203}">
      <dgm:prSet/>
      <dgm:spPr/>
      <dgm:t>
        <a:bodyPr/>
        <a:lstStyle/>
        <a:p>
          <a:endParaRPr lang="en-GB"/>
        </a:p>
      </dgm:t>
    </dgm:pt>
    <dgm:pt modelId="{069B842A-EE05-4D62-AAF3-3E8C6767A366}" type="sibTrans" cxnId="{843C304C-66B3-485A-A6D3-2B3E6977D203}">
      <dgm:prSet/>
      <dgm:spPr/>
      <dgm:t>
        <a:bodyPr/>
        <a:lstStyle/>
        <a:p>
          <a:endParaRPr lang="en-GB"/>
        </a:p>
      </dgm:t>
    </dgm:pt>
    <dgm:pt modelId="{5C08121B-E2AC-4F8E-94A8-B960A9A41DDB}">
      <dgm:prSet phldrT="[Text]"/>
      <dgm:spPr/>
      <dgm:t>
        <a:bodyPr/>
        <a:lstStyle/>
        <a:p>
          <a:r>
            <a:rPr lang="en-GB"/>
            <a:t>Minimal, but positive</a:t>
          </a:r>
          <a:endParaRPr lang="en-GB" baseline="30000"/>
        </a:p>
      </dgm:t>
    </dgm:pt>
    <dgm:pt modelId="{6359871F-A1A0-4F6B-8EA5-77EE33F4ED99}" type="parTrans" cxnId="{6A223C47-5F46-410E-A645-001E4A941927}">
      <dgm:prSet/>
      <dgm:spPr/>
      <dgm:t>
        <a:bodyPr/>
        <a:lstStyle/>
        <a:p>
          <a:endParaRPr lang="en-GB"/>
        </a:p>
      </dgm:t>
    </dgm:pt>
    <dgm:pt modelId="{0F9EC73E-C38C-44D2-B7CD-7A182FA08156}" type="sibTrans" cxnId="{6A223C47-5F46-410E-A645-001E4A941927}">
      <dgm:prSet/>
      <dgm:spPr/>
      <dgm:t>
        <a:bodyPr/>
        <a:lstStyle/>
        <a:p>
          <a:endParaRPr lang="en-GB"/>
        </a:p>
      </dgm:t>
    </dgm:pt>
    <dgm:pt modelId="{0992BF5B-F361-4DD0-81FA-683AE59324BA}">
      <dgm:prSet phldrT="[Text]"/>
      <dgm:spPr/>
      <dgm:t>
        <a:bodyPr/>
        <a:lstStyle/>
        <a:p>
          <a:r>
            <a:rPr lang="en-GB"/>
            <a:t>Other SEC Parties</a:t>
          </a:r>
        </a:p>
      </dgm:t>
    </dgm:pt>
    <dgm:pt modelId="{2CA4F665-7C85-4025-BB76-5A6FB7F1F2C1}" type="parTrans" cxnId="{7E31A1A1-7744-4B5D-8882-245BF363A1E6}">
      <dgm:prSet/>
      <dgm:spPr/>
      <dgm:t>
        <a:bodyPr/>
        <a:lstStyle/>
        <a:p>
          <a:endParaRPr lang="en-GB"/>
        </a:p>
      </dgm:t>
    </dgm:pt>
    <dgm:pt modelId="{07F85F46-BA78-4318-B73B-CF0855AAB093}" type="sibTrans" cxnId="{7E31A1A1-7744-4B5D-8882-245BF363A1E6}">
      <dgm:prSet/>
      <dgm:spPr/>
      <dgm:t>
        <a:bodyPr/>
        <a:lstStyle/>
        <a:p>
          <a:endParaRPr lang="en-GB"/>
        </a:p>
      </dgm:t>
    </dgm:pt>
    <dgm:pt modelId="{A458A30C-047A-4745-8EA7-B127D16C9CA6}" type="pres">
      <dgm:prSet presAssocID="{6E15E15E-62B6-4D61-AE71-6971E65CE8F1}" presName="Name0" presStyleCnt="0">
        <dgm:presLayoutVars>
          <dgm:dir/>
          <dgm:resizeHandles val="exact"/>
        </dgm:presLayoutVars>
      </dgm:prSet>
      <dgm:spPr/>
    </dgm:pt>
    <dgm:pt modelId="{5CDA4B94-8040-42AA-BF9B-AA4BF3EADEF3}" type="pres">
      <dgm:prSet presAssocID="{5CEF3B12-2D86-40AC-83E8-A657800428A8}" presName="composite" presStyleCnt="0"/>
      <dgm:spPr/>
    </dgm:pt>
    <dgm:pt modelId="{5FCFAB32-1FC4-49AA-94AA-77D8A95437CC}" type="pres">
      <dgm:prSet presAssocID="{5CEF3B12-2D86-40AC-83E8-A657800428A8}" presName="rect1" presStyleLbl="trAlignAcc1" presStyleIdx="0" presStyleCnt="4">
        <dgm:presLayoutVars>
          <dgm:bulletEnabled val="1"/>
        </dgm:presLayoutVars>
      </dgm:prSet>
      <dgm:spPr/>
    </dgm:pt>
    <dgm:pt modelId="{302E75A8-6911-4D74-ADAD-88B57630A940}" type="pres">
      <dgm:prSet presAssocID="{5CEF3B12-2D86-40AC-83E8-A657800428A8}" presName="rect2" presStyleLbl="fgImgPlace1" presStyleIdx="0" presStyleCnt="4" custScaleX="76000" custScaleY="88017" custLinFactNeighborX="13005" custLinFactNeighborY="1344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dgm:spPr>
      <dgm:extLst>
        <a:ext uri="{E40237B7-FDA0-4F09-8148-C483321AD2D9}">
          <dgm14:cNvPr xmlns:dgm14="http://schemas.microsoft.com/office/drawing/2010/diagram" id="0" name="" descr="Cause And Effect with solid fill"/>
        </a:ext>
      </dgm:extLst>
    </dgm:pt>
    <dgm:pt modelId="{47D2953D-9054-44B0-A41A-4EFC5FC1C9D2}" type="pres">
      <dgm:prSet presAssocID="{0A35A87F-BBA8-4CF6-AF1E-FE831E62F805}" presName="sibTrans" presStyleCnt="0"/>
      <dgm:spPr/>
    </dgm:pt>
    <dgm:pt modelId="{0E6A1F29-9E93-4894-A02E-2C07809DA5CD}" type="pres">
      <dgm:prSet presAssocID="{ABA9F1D5-BA4F-42AA-AE3A-9FAE4CD21C6D}" presName="composite" presStyleCnt="0"/>
      <dgm:spPr/>
    </dgm:pt>
    <dgm:pt modelId="{B4CC7FE1-395C-4CA2-A4C2-9D092042AC57}" type="pres">
      <dgm:prSet presAssocID="{ABA9F1D5-BA4F-42AA-AE3A-9FAE4CD21C6D}" presName="rect1" presStyleLbl="trAlignAcc1" presStyleIdx="1" presStyleCnt="4">
        <dgm:presLayoutVars>
          <dgm:bulletEnabled val="1"/>
        </dgm:presLayoutVars>
      </dgm:prSet>
      <dgm:spPr/>
    </dgm:pt>
    <dgm:pt modelId="{D15AEE2E-9723-4DE9-B9E9-957693A3366B}" type="pres">
      <dgm:prSet presAssocID="{ABA9F1D5-BA4F-42AA-AE3A-9FAE4CD21C6D}" presName="rect2" presStyleLbl="fgImgPlace1" presStyleIdx="1" presStyleCnt="4" custScaleX="76385" custScaleY="88080" custLinFactNeighborX="10870" custLinFactNeighborY="983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dgm:spPr>
      <dgm:extLst>
        <a:ext uri="{E40237B7-FDA0-4F09-8148-C483321AD2D9}">
          <dgm14:cNvPr xmlns:dgm14="http://schemas.microsoft.com/office/drawing/2010/diagram" id="0" name="" descr="Coins outline"/>
        </a:ext>
      </dgm:extLst>
    </dgm:pt>
    <dgm:pt modelId="{40AE3411-3D31-4546-870C-F9478E2A7575}" type="pres">
      <dgm:prSet presAssocID="{10D59237-17D7-44FD-ABB4-8A316EEBF648}" presName="sibTrans" presStyleCnt="0"/>
      <dgm:spPr/>
    </dgm:pt>
    <dgm:pt modelId="{34A27CDD-BA09-45B4-8C81-4FCE44123789}" type="pres">
      <dgm:prSet presAssocID="{38B82181-96FF-4E90-ABEF-79C971D4D8C0}" presName="composite" presStyleCnt="0"/>
      <dgm:spPr/>
    </dgm:pt>
    <dgm:pt modelId="{296BCE48-17F6-4136-ABC5-A858A939B077}" type="pres">
      <dgm:prSet presAssocID="{38B82181-96FF-4E90-ABEF-79C971D4D8C0}" presName="rect1" presStyleLbl="trAlignAcc1" presStyleIdx="2" presStyleCnt="4">
        <dgm:presLayoutVars>
          <dgm:bulletEnabled val="1"/>
        </dgm:presLayoutVars>
      </dgm:prSet>
      <dgm:spPr/>
    </dgm:pt>
    <dgm:pt modelId="{89C73D10-A4C7-4643-A8B8-3CEB54EE1830}" type="pres">
      <dgm:prSet presAssocID="{38B82181-96FF-4E90-ABEF-79C971D4D8C0}" presName="rect2" presStyleLbl="fgImgPlace1" presStyleIdx="2" presStyleCnt="4" custScaleX="86123" custScaleY="78207" custLinFactNeighborX="19248" custLinFactNeighborY="379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dgm:spPr>
      <dgm:extLst>
        <a:ext uri="{E40237B7-FDA0-4F09-8148-C483321AD2D9}">
          <dgm14:cNvPr xmlns:dgm14="http://schemas.microsoft.com/office/drawing/2010/diagram" id="0" name="" descr="Target outline"/>
        </a:ext>
      </dgm:extLst>
    </dgm:pt>
    <dgm:pt modelId="{E74A860F-1134-477D-AF01-0DC00A1DB31F}" type="pres">
      <dgm:prSet presAssocID="{83274E40-8982-426A-B3FB-83FA27BF8F7B}" presName="sibTrans" presStyleCnt="0"/>
      <dgm:spPr/>
    </dgm:pt>
    <dgm:pt modelId="{EFFCD17D-6170-4249-B444-27E5EF396B03}" type="pres">
      <dgm:prSet presAssocID="{67243622-194D-4C88-906C-E1A9377D880F}" presName="composite" presStyleCnt="0"/>
      <dgm:spPr/>
    </dgm:pt>
    <dgm:pt modelId="{68B53B4E-32B5-41BE-AA6F-EB11F5F12034}" type="pres">
      <dgm:prSet presAssocID="{67243622-194D-4C88-906C-E1A9377D880F}" presName="rect1" presStyleLbl="trAlignAcc1" presStyleIdx="3" presStyleCnt="4" custLinFactNeighborX="-845" custLinFactNeighborY="-1623">
        <dgm:presLayoutVars>
          <dgm:bulletEnabled val="1"/>
        </dgm:presLayoutVars>
      </dgm:prSet>
      <dgm:spPr/>
    </dgm:pt>
    <dgm:pt modelId="{EE8F6BD5-89DD-49EB-AB76-727E75E95D36}" type="pres">
      <dgm:prSet presAssocID="{67243622-194D-4C88-906C-E1A9377D880F}" presName="rect2" presStyleLbl="fgImgPlace1" presStyleIdx="3" presStyleCnt="4" custScaleX="84886" custScaleY="88341" custLinFactNeighborX="11557" custLinFactNeighborY="4088"/>
      <dgm:spPr>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8649" r="-8649"/>
          </a:stretch>
        </a:blipFill>
      </dgm:spPr>
      <dgm:extLst>
        <a:ext uri="{E40237B7-FDA0-4F09-8148-C483321AD2D9}">
          <dgm14:cNvPr xmlns:dgm14="http://schemas.microsoft.com/office/drawing/2010/diagram" id="0" name="" descr="Upward trend outline"/>
        </a:ext>
      </dgm:extLst>
    </dgm:pt>
  </dgm:ptLst>
  <dgm:cxnLst>
    <dgm:cxn modelId="{100C4F0C-BE58-4AA0-A736-8EAFA8CADC2C}" srcId="{6E15E15E-62B6-4D61-AE71-6971E65CE8F1}" destId="{5CEF3B12-2D86-40AC-83E8-A657800428A8}" srcOrd="0" destOrd="0" parTransId="{489AE42F-BBE2-41F5-BBE8-1C1D5E4B3E82}" sibTransId="{0A35A87F-BBA8-4CF6-AF1E-FE831E62F805}"/>
    <dgm:cxn modelId="{5CB5FA1A-E4BD-44CD-B7DD-E731A37AE96F}" type="presOf" srcId="{C9724040-5680-4524-A948-6E862180D845}" destId="{296BCE48-17F6-4136-ABC5-A858A939B077}" srcOrd="0" destOrd="1" presId="urn:microsoft.com/office/officeart/2008/layout/PictureStrips"/>
    <dgm:cxn modelId="{A051EB1E-2B22-44EE-9699-4EE792821858}" type="presOf" srcId="{5CEF3B12-2D86-40AC-83E8-A657800428A8}" destId="{5FCFAB32-1FC4-49AA-94AA-77D8A95437CC}" srcOrd="0" destOrd="0" presId="urn:microsoft.com/office/officeart/2008/layout/PictureStrips"/>
    <dgm:cxn modelId="{FBA99B1F-380E-49DB-8418-A29F62CF16A6}" srcId="{5CEF3B12-2D86-40AC-83E8-A657800428A8}" destId="{CE8BB466-3A21-4F38-A886-0C159F0FD248}" srcOrd="0" destOrd="0" parTransId="{A7011321-39A4-4327-8869-0A027FF0044D}" sibTransId="{66CBF718-62B3-4EE7-88FC-CD492CC3F4F0}"/>
    <dgm:cxn modelId="{6BEEFD27-DD6B-42B4-98D8-9AEE18B95362}" type="presOf" srcId="{67243622-194D-4C88-906C-E1A9377D880F}" destId="{68B53B4E-32B5-41BE-AA6F-EB11F5F12034}" srcOrd="0" destOrd="0" presId="urn:microsoft.com/office/officeart/2008/layout/PictureStrips"/>
    <dgm:cxn modelId="{68F7702D-AD96-41AD-A2AB-58C1D7111B39}" type="presOf" srcId="{6792D878-EF6C-4C97-ADE5-25213563D97A}" destId="{B4CC7FE1-395C-4CA2-A4C2-9D092042AC57}" srcOrd="0" destOrd="1" presId="urn:microsoft.com/office/officeart/2008/layout/PictureStrips"/>
    <dgm:cxn modelId="{9C8BCD2E-0713-4899-B8DD-15BB704C1508}" srcId="{6E15E15E-62B6-4D61-AE71-6971E65CE8F1}" destId="{ABA9F1D5-BA4F-42AA-AE3A-9FAE4CD21C6D}" srcOrd="1" destOrd="0" parTransId="{58308150-E3CC-44D7-B93B-C75C489ED364}" sibTransId="{10D59237-17D7-44FD-ABB4-8A316EEBF648}"/>
    <dgm:cxn modelId="{6A223C47-5F46-410E-A645-001E4A941927}" srcId="{67243622-194D-4C88-906C-E1A9377D880F}" destId="{5C08121B-E2AC-4F8E-94A8-B960A9A41DDB}" srcOrd="0" destOrd="0" parTransId="{6359871F-A1A0-4F6B-8EA5-77EE33F4ED99}" sibTransId="{0F9EC73E-C38C-44D2-B7CD-7A182FA08156}"/>
    <dgm:cxn modelId="{843C304C-66B3-485A-A6D3-2B3E6977D203}" srcId="{6E15E15E-62B6-4D61-AE71-6971E65CE8F1}" destId="{67243622-194D-4C88-906C-E1A9377D880F}" srcOrd="3" destOrd="0" parTransId="{0F07E392-E4A2-4F4C-BB4D-9A90A38916D7}" sibTransId="{069B842A-EE05-4D62-AAF3-3E8C6767A366}"/>
    <dgm:cxn modelId="{EC46B14E-7444-49BC-BE5B-D1E852B380A3}" type="presOf" srcId="{ABA9F1D5-BA4F-42AA-AE3A-9FAE4CD21C6D}" destId="{B4CC7FE1-395C-4CA2-A4C2-9D092042AC57}" srcOrd="0" destOrd="0" presId="urn:microsoft.com/office/officeart/2008/layout/PictureStrips"/>
    <dgm:cxn modelId="{39D9D855-4634-4757-8C17-B0BA24B39B14}" type="presOf" srcId="{CE8BB466-3A21-4F38-A886-0C159F0FD248}" destId="{5FCFAB32-1FC4-49AA-94AA-77D8A95437CC}" srcOrd="0" destOrd="1" presId="urn:microsoft.com/office/officeart/2008/layout/PictureStrips"/>
    <dgm:cxn modelId="{B6F56791-1774-4E12-A6B7-75EA7605B355}" type="presOf" srcId="{6E15E15E-62B6-4D61-AE71-6971E65CE8F1}" destId="{A458A30C-047A-4745-8EA7-B127D16C9CA6}" srcOrd="0" destOrd="0" presId="urn:microsoft.com/office/officeart/2008/layout/PictureStrips"/>
    <dgm:cxn modelId="{4D25879F-7C17-49D8-8A1A-CB2A42C564CC}" srcId="{38B82181-96FF-4E90-ABEF-79C971D4D8C0}" destId="{C9724040-5680-4524-A948-6E862180D845}" srcOrd="0" destOrd="0" parTransId="{E050403F-6C94-4595-B174-EE8F36967B2F}" sibTransId="{F9B4B358-9A45-4603-B3D2-8F683EDE86E8}"/>
    <dgm:cxn modelId="{7E31A1A1-7744-4B5D-8882-245BF363A1E6}" srcId="{5CEF3B12-2D86-40AC-83E8-A657800428A8}" destId="{0992BF5B-F361-4DD0-81FA-683AE59324BA}" srcOrd="1" destOrd="0" parTransId="{2CA4F665-7C85-4025-BB76-5A6FB7F1F2C1}" sibTransId="{07F85F46-BA78-4318-B73B-CF0855AAB093}"/>
    <dgm:cxn modelId="{FDF6F5A1-595E-4710-89EA-7466BFA34930}" type="presOf" srcId="{5C08121B-E2AC-4F8E-94A8-B960A9A41DDB}" destId="{68B53B4E-32B5-41BE-AA6F-EB11F5F12034}" srcOrd="0" destOrd="1" presId="urn:microsoft.com/office/officeart/2008/layout/PictureStrips"/>
    <dgm:cxn modelId="{520007CF-8BCB-4BB3-A4ED-F164C29635A5}" type="presOf" srcId="{38B82181-96FF-4E90-ABEF-79C971D4D8C0}" destId="{296BCE48-17F6-4136-ABC5-A858A939B077}" srcOrd="0" destOrd="0" presId="urn:microsoft.com/office/officeart/2008/layout/PictureStrips"/>
    <dgm:cxn modelId="{2B77A9E0-C712-44D8-8C7D-CDEDF9A8DF21}" type="presOf" srcId="{0992BF5B-F361-4DD0-81FA-683AE59324BA}" destId="{5FCFAB32-1FC4-49AA-94AA-77D8A95437CC}" srcOrd="0" destOrd="2" presId="urn:microsoft.com/office/officeart/2008/layout/PictureStrips"/>
    <dgm:cxn modelId="{A57F92E3-1DC8-4747-A639-7AA47488E715}" srcId="{ABA9F1D5-BA4F-42AA-AE3A-9FAE4CD21C6D}" destId="{6792D878-EF6C-4C97-ADE5-25213563D97A}" srcOrd="0" destOrd="0" parTransId="{381F9D65-03C0-4464-B79C-2E3E8347F80E}" sibTransId="{9C0C2726-E2C0-4C42-A621-406CFF421F73}"/>
    <dgm:cxn modelId="{88313DF2-C72E-4012-924E-33EC68EA861E}" srcId="{6E15E15E-62B6-4D61-AE71-6971E65CE8F1}" destId="{38B82181-96FF-4E90-ABEF-79C971D4D8C0}" srcOrd="2" destOrd="0" parTransId="{730ACAF5-1F6D-47FA-B400-11CC840A8191}" sibTransId="{83274E40-8982-426A-B3FB-83FA27BF8F7B}"/>
    <dgm:cxn modelId="{C0C03732-5A55-4170-9215-086C5E8BB67C}" type="presParOf" srcId="{A458A30C-047A-4745-8EA7-B127D16C9CA6}" destId="{5CDA4B94-8040-42AA-BF9B-AA4BF3EADEF3}" srcOrd="0" destOrd="0" presId="urn:microsoft.com/office/officeart/2008/layout/PictureStrips"/>
    <dgm:cxn modelId="{9264662A-0D98-41B3-B385-5876A4DDEF90}" type="presParOf" srcId="{5CDA4B94-8040-42AA-BF9B-AA4BF3EADEF3}" destId="{5FCFAB32-1FC4-49AA-94AA-77D8A95437CC}" srcOrd="0" destOrd="0" presId="urn:microsoft.com/office/officeart/2008/layout/PictureStrips"/>
    <dgm:cxn modelId="{9DB1366C-E7AE-445D-8D16-5F30529FF9A3}" type="presParOf" srcId="{5CDA4B94-8040-42AA-BF9B-AA4BF3EADEF3}" destId="{302E75A8-6911-4D74-ADAD-88B57630A940}" srcOrd="1" destOrd="0" presId="urn:microsoft.com/office/officeart/2008/layout/PictureStrips"/>
    <dgm:cxn modelId="{C63775E6-90DA-4AD5-A017-0604612BA00D}" type="presParOf" srcId="{A458A30C-047A-4745-8EA7-B127D16C9CA6}" destId="{47D2953D-9054-44B0-A41A-4EFC5FC1C9D2}" srcOrd="1" destOrd="0" presId="urn:microsoft.com/office/officeart/2008/layout/PictureStrips"/>
    <dgm:cxn modelId="{0EA53945-F9BF-4857-B7FE-DFA2A6E036D1}" type="presParOf" srcId="{A458A30C-047A-4745-8EA7-B127D16C9CA6}" destId="{0E6A1F29-9E93-4894-A02E-2C07809DA5CD}" srcOrd="2" destOrd="0" presId="urn:microsoft.com/office/officeart/2008/layout/PictureStrips"/>
    <dgm:cxn modelId="{8EF2AF17-3391-4492-A03F-B53D64C54884}" type="presParOf" srcId="{0E6A1F29-9E93-4894-A02E-2C07809DA5CD}" destId="{B4CC7FE1-395C-4CA2-A4C2-9D092042AC57}" srcOrd="0" destOrd="0" presId="urn:microsoft.com/office/officeart/2008/layout/PictureStrips"/>
    <dgm:cxn modelId="{2812A072-F2B5-4E63-89F1-A4D84DEB50B3}" type="presParOf" srcId="{0E6A1F29-9E93-4894-A02E-2C07809DA5CD}" destId="{D15AEE2E-9723-4DE9-B9E9-957693A3366B}" srcOrd="1" destOrd="0" presId="urn:microsoft.com/office/officeart/2008/layout/PictureStrips"/>
    <dgm:cxn modelId="{690266D9-C437-454C-87ED-0366F5CDED01}" type="presParOf" srcId="{A458A30C-047A-4745-8EA7-B127D16C9CA6}" destId="{40AE3411-3D31-4546-870C-F9478E2A7575}" srcOrd="3" destOrd="0" presId="urn:microsoft.com/office/officeart/2008/layout/PictureStrips"/>
    <dgm:cxn modelId="{119CD1F8-5668-4709-8E90-098D27A5C82A}" type="presParOf" srcId="{A458A30C-047A-4745-8EA7-B127D16C9CA6}" destId="{34A27CDD-BA09-45B4-8C81-4FCE44123789}" srcOrd="4" destOrd="0" presId="urn:microsoft.com/office/officeart/2008/layout/PictureStrips"/>
    <dgm:cxn modelId="{19DD7293-C6F9-4902-9FBA-34C3D8ADBCD7}" type="presParOf" srcId="{34A27CDD-BA09-45B4-8C81-4FCE44123789}" destId="{296BCE48-17F6-4136-ABC5-A858A939B077}" srcOrd="0" destOrd="0" presId="urn:microsoft.com/office/officeart/2008/layout/PictureStrips"/>
    <dgm:cxn modelId="{5E0F287C-56A5-4647-9E8F-3472F9706192}" type="presParOf" srcId="{34A27CDD-BA09-45B4-8C81-4FCE44123789}" destId="{89C73D10-A4C7-4643-A8B8-3CEB54EE1830}" srcOrd="1" destOrd="0" presId="urn:microsoft.com/office/officeart/2008/layout/PictureStrips"/>
    <dgm:cxn modelId="{7138CEC1-2EF0-43A2-AB92-ECD9F22FE6D4}" type="presParOf" srcId="{A458A30C-047A-4745-8EA7-B127D16C9CA6}" destId="{E74A860F-1134-477D-AF01-0DC00A1DB31F}" srcOrd="5" destOrd="0" presId="urn:microsoft.com/office/officeart/2008/layout/PictureStrips"/>
    <dgm:cxn modelId="{BCD000D0-183B-4075-8764-FBFA244579D9}" type="presParOf" srcId="{A458A30C-047A-4745-8EA7-B127D16C9CA6}" destId="{EFFCD17D-6170-4249-B444-27E5EF396B03}" srcOrd="6" destOrd="0" presId="urn:microsoft.com/office/officeart/2008/layout/PictureStrips"/>
    <dgm:cxn modelId="{6B0C670F-5217-49D2-94A4-19C17D0AA162}" type="presParOf" srcId="{EFFCD17D-6170-4249-B444-27E5EF396B03}" destId="{68B53B4E-32B5-41BE-AA6F-EB11F5F12034}" srcOrd="0" destOrd="0" presId="urn:microsoft.com/office/officeart/2008/layout/PictureStrips"/>
    <dgm:cxn modelId="{FE09B4BE-BFEC-4BD0-A253-85DD4DB3503A}" type="presParOf" srcId="{EFFCD17D-6170-4249-B444-27E5EF396B03}" destId="{EE8F6BD5-89DD-49EB-AB76-727E75E95D3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6E15E15E-62B6-4D61-AE71-6971E65CE8F1}" type="doc">
      <dgm:prSet loTypeId="urn:microsoft.com/office/officeart/2008/layout/PictureStrips" loCatId="list" qsTypeId="urn:microsoft.com/office/officeart/2005/8/quickstyle/simple1" qsCatId="simple" csTypeId="urn:microsoft.com/office/officeart/2005/8/colors/accent6_2" csCatId="accent6" phldr="1"/>
      <dgm:spPr/>
      <dgm:t>
        <a:bodyPr/>
        <a:lstStyle/>
        <a:p>
          <a:endParaRPr lang="en-GB"/>
        </a:p>
      </dgm:t>
    </dgm:pt>
    <dgm:pt modelId="{5CEF3B12-2D86-40AC-83E8-A657800428A8}">
      <dgm:prSet phldrT="[Text]"/>
      <dgm:spPr/>
      <dgm:t>
        <a:bodyPr/>
        <a:lstStyle/>
        <a:p>
          <a:r>
            <a:rPr lang="en-GB"/>
            <a:t>Solution</a:t>
          </a:r>
        </a:p>
      </dgm:t>
    </dgm:pt>
    <dgm:pt modelId="{489AE42F-BBE2-41F5-BBE8-1C1D5E4B3E82}" type="parTrans" cxnId="{100C4F0C-BE58-4AA0-A736-8EAFA8CADC2C}">
      <dgm:prSet/>
      <dgm:spPr/>
      <dgm:t>
        <a:bodyPr/>
        <a:lstStyle/>
        <a:p>
          <a:endParaRPr lang="en-GB"/>
        </a:p>
      </dgm:t>
    </dgm:pt>
    <dgm:pt modelId="{0A35A87F-BBA8-4CF6-AF1E-FE831E62F805}" type="sibTrans" cxnId="{100C4F0C-BE58-4AA0-A736-8EAFA8CADC2C}">
      <dgm:prSet/>
      <dgm:spPr/>
      <dgm:t>
        <a:bodyPr/>
        <a:lstStyle/>
        <a:p>
          <a:endParaRPr lang="en-GB"/>
        </a:p>
      </dgm:t>
    </dgm:pt>
    <dgm:pt modelId="{ABA9F1D5-BA4F-42AA-AE3A-9FAE4CD21C6D}">
      <dgm:prSet phldrT="[Text]"/>
      <dgm:spPr/>
      <dgm:t>
        <a:bodyPr/>
        <a:lstStyle/>
        <a:p>
          <a:r>
            <a:rPr lang="en-GB"/>
            <a:t>Legal Text</a:t>
          </a:r>
        </a:p>
      </dgm:t>
    </dgm:pt>
    <dgm:pt modelId="{58308150-E3CC-44D7-B93B-C75C489ED364}" type="parTrans" cxnId="{9C8BCD2E-0713-4899-B8DD-15BB704C1508}">
      <dgm:prSet/>
      <dgm:spPr/>
      <dgm:t>
        <a:bodyPr/>
        <a:lstStyle/>
        <a:p>
          <a:endParaRPr lang="en-GB"/>
        </a:p>
      </dgm:t>
    </dgm:pt>
    <dgm:pt modelId="{10D59237-17D7-44FD-ABB4-8A316EEBF648}" type="sibTrans" cxnId="{9C8BCD2E-0713-4899-B8DD-15BB704C1508}">
      <dgm:prSet/>
      <dgm:spPr/>
      <dgm:t>
        <a:bodyPr/>
        <a:lstStyle/>
        <a:p>
          <a:endParaRPr lang="en-GB"/>
        </a:p>
      </dgm:t>
    </dgm:pt>
    <dgm:pt modelId="{6792D878-EF6C-4C97-ADE5-25213563D97A}">
      <dgm:prSet phldrT="[Text]"/>
      <dgm:spPr/>
      <dgm:t>
        <a:bodyPr/>
        <a:lstStyle/>
        <a:p>
          <a:r>
            <a:rPr lang="en-GB"/>
            <a:t>TSIRS developed</a:t>
          </a:r>
        </a:p>
      </dgm:t>
    </dgm:pt>
    <dgm:pt modelId="{381F9D65-03C0-4464-B79C-2E3E8347F80E}" type="parTrans" cxnId="{A57F92E3-1DC8-4747-A639-7AA47488E715}">
      <dgm:prSet/>
      <dgm:spPr/>
      <dgm:t>
        <a:bodyPr/>
        <a:lstStyle/>
        <a:p>
          <a:endParaRPr lang="en-GB"/>
        </a:p>
      </dgm:t>
    </dgm:pt>
    <dgm:pt modelId="{9C0C2726-E2C0-4C42-A621-406CFF421F73}" type="sibTrans" cxnId="{A57F92E3-1DC8-4747-A639-7AA47488E715}">
      <dgm:prSet/>
      <dgm:spPr/>
      <dgm:t>
        <a:bodyPr/>
        <a:lstStyle/>
        <a:p>
          <a:endParaRPr lang="en-GB"/>
        </a:p>
      </dgm:t>
    </dgm:pt>
    <dgm:pt modelId="{CE8BB466-3A21-4F38-A886-0C159F0FD248}">
      <dgm:prSet phldrT="[Text]"/>
      <dgm:spPr/>
      <dgm:t>
        <a:bodyPr/>
        <a:lstStyle/>
        <a:p>
          <a:r>
            <a:rPr lang="en-GB"/>
            <a:t>Respondent supported</a:t>
          </a:r>
        </a:p>
      </dgm:t>
    </dgm:pt>
    <dgm:pt modelId="{A7011321-39A4-4327-8869-0A027FF0044D}" type="parTrans" cxnId="{FBA99B1F-380E-49DB-8418-A29F62CF16A6}">
      <dgm:prSet/>
      <dgm:spPr/>
      <dgm:t>
        <a:bodyPr/>
        <a:lstStyle/>
        <a:p>
          <a:endParaRPr lang="en-GB"/>
        </a:p>
      </dgm:t>
    </dgm:pt>
    <dgm:pt modelId="{66CBF718-62B3-4EE7-88FC-CD492CC3F4F0}" type="sibTrans" cxnId="{FBA99B1F-380E-49DB-8418-A29F62CF16A6}">
      <dgm:prSet/>
      <dgm:spPr/>
      <dgm:t>
        <a:bodyPr/>
        <a:lstStyle/>
        <a:p>
          <a:endParaRPr lang="en-GB"/>
        </a:p>
      </dgm:t>
    </dgm:pt>
    <dgm:pt modelId="{38B82181-96FF-4E90-ABEF-79C971D4D8C0}">
      <dgm:prSet phldrT="[Text]"/>
      <dgm:spPr/>
      <dgm:t>
        <a:bodyPr/>
        <a:lstStyle/>
        <a:p>
          <a:r>
            <a:rPr lang="en-GB"/>
            <a:t>Support</a:t>
          </a:r>
        </a:p>
      </dgm:t>
    </dgm:pt>
    <dgm:pt modelId="{730ACAF5-1F6D-47FA-B400-11CC840A8191}" type="parTrans" cxnId="{88313DF2-C72E-4012-924E-33EC68EA861E}">
      <dgm:prSet/>
      <dgm:spPr/>
      <dgm:t>
        <a:bodyPr/>
        <a:lstStyle/>
        <a:p>
          <a:endParaRPr lang="en-GB"/>
        </a:p>
      </dgm:t>
    </dgm:pt>
    <dgm:pt modelId="{83274E40-8982-426A-B3FB-83FA27BF8F7B}" type="sibTrans" cxnId="{88313DF2-C72E-4012-924E-33EC68EA861E}">
      <dgm:prSet/>
      <dgm:spPr/>
      <dgm:t>
        <a:bodyPr/>
        <a:lstStyle/>
        <a:p>
          <a:endParaRPr lang="en-GB"/>
        </a:p>
      </dgm:t>
    </dgm:pt>
    <dgm:pt modelId="{C9724040-5680-4524-A948-6E862180D845}">
      <dgm:prSet phldrT="[Text]"/>
      <dgm:spPr/>
      <dgm:t>
        <a:bodyPr/>
        <a:lstStyle/>
        <a:p>
          <a:r>
            <a:rPr lang="en-GB"/>
            <a:t>Respondent approved</a:t>
          </a:r>
        </a:p>
      </dgm:t>
    </dgm:pt>
    <dgm:pt modelId="{E050403F-6C94-4595-B174-EE8F36967B2F}" type="parTrans" cxnId="{4D25879F-7C17-49D8-8A1A-CB2A42C564CC}">
      <dgm:prSet/>
      <dgm:spPr/>
      <dgm:t>
        <a:bodyPr/>
        <a:lstStyle/>
        <a:p>
          <a:endParaRPr lang="en-GB"/>
        </a:p>
      </dgm:t>
    </dgm:pt>
    <dgm:pt modelId="{F9B4B358-9A45-4603-B3D2-8F683EDE86E8}" type="sibTrans" cxnId="{4D25879F-7C17-49D8-8A1A-CB2A42C564CC}">
      <dgm:prSet/>
      <dgm:spPr/>
      <dgm:t>
        <a:bodyPr/>
        <a:lstStyle/>
        <a:p>
          <a:endParaRPr lang="en-GB"/>
        </a:p>
      </dgm:t>
    </dgm:pt>
    <dgm:pt modelId="{67243622-194D-4C88-906C-E1A9377D880F}">
      <dgm:prSet phldrT="[Text]"/>
      <dgm:spPr/>
      <dgm:t>
        <a:bodyPr/>
        <a:lstStyle/>
        <a:p>
          <a:r>
            <a:rPr lang="en-GB"/>
            <a:t>SEC Objectives</a:t>
          </a:r>
        </a:p>
      </dgm:t>
    </dgm:pt>
    <dgm:pt modelId="{0F07E392-E4A2-4F4C-BB4D-9A90A38916D7}" type="parTrans" cxnId="{843C304C-66B3-485A-A6D3-2B3E6977D203}">
      <dgm:prSet/>
      <dgm:spPr/>
      <dgm:t>
        <a:bodyPr/>
        <a:lstStyle/>
        <a:p>
          <a:endParaRPr lang="en-GB"/>
        </a:p>
      </dgm:t>
    </dgm:pt>
    <dgm:pt modelId="{069B842A-EE05-4D62-AAF3-3E8C6767A366}" type="sibTrans" cxnId="{843C304C-66B3-485A-A6D3-2B3E6977D203}">
      <dgm:prSet/>
      <dgm:spPr/>
      <dgm:t>
        <a:bodyPr/>
        <a:lstStyle/>
        <a:p>
          <a:endParaRPr lang="en-GB"/>
        </a:p>
      </dgm:t>
    </dgm:pt>
    <dgm:pt modelId="{C8B180C4-A73D-4516-809D-897DB7CFF5C9}">
      <dgm:prSet phldrT="[Text]"/>
      <dgm:spPr/>
      <dgm:t>
        <a:bodyPr/>
        <a:lstStyle/>
        <a:p>
          <a:r>
            <a:rPr lang="en-GB"/>
            <a:t>(a)</a:t>
          </a:r>
          <a:r>
            <a:rPr lang="en-GB" baseline="30000"/>
            <a:t>1</a:t>
          </a:r>
        </a:p>
      </dgm:t>
    </dgm:pt>
    <dgm:pt modelId="{DEBA9772-8CE9-4149-B801-227725B834D8}" type="parTrans" cxnId="{A152B7D3-7B2E-438A-A46F-8F12A61844BD}">
      <dgm:prSet/>
      <dgm:spPr/>
      <dgm:t>
        <a:bodyPr/>
        <a:lstStyle/>
        <a:p>
          <a:endParaRPr lang="en-GB"/>
        </a:p>
      </dgm:t>
    </dgm:pt>
    <dgm:pt modelId="{54846E28-6409-4809-A681-CAB4F7D43492}" type="sibTrans" cxnId="{A152B7D3-7B2E-438A-A46F-8F12A61844BD}">
      <dgm:prSet/>
      <dgm:spPr/>
      <dgm:t>
        <a:bodyPr/>
        <a:lstStyle/>
        <a:p>
          <a:endParaRPr lang="en-GB"/>
        </a:p>
      </dgm:t>
    </dgm:pt>
    <dgm:pt modelId="{A458A30C-047A-4745-8EA7-B127D16C9CA6}" type="pres">
      <dgm:prSet presAssocID="{6E15E15E-62B6-4D61-AE71-6971E65CE8F1}" presName="Name0" presStyleCnt="0">
        <dgm:presLayoutVars>
          <dgm:dir/>
          <dgm:resizeHandles val="exact"/>
        </dgm:presLayoutVars>
      </dgm:prSet>
      <dgm:spPr/>
    </dgm:pt>
    <dgm:pt modelId="{5CDA4B94-8040-42AA-BF9B-AA4BF3EADEF3}" type="pres">
      <dgm:prSet presAssocID="{5CEF3B12-2D86-40AC-83E8-A657800428A8}" presName="composite" presStyleCnt="0"/>
      <dgm:spPr/>
    </dgm:pt>
    <dgm:pt modelId="{5FCFAB32-1FC4-49AA-94AA-77D8A95437CC}" type="pres">
      <dgm:prSet presAssocID="{5CEF3B12-2D86-40AC-83E8-A657800428A8}" presName="rect1" presStyleLbl="trAlignAcc1" presStyleIdx="0" presStyleCnt="4">
        <dgm:presLayoutVars>
          <dgm:bulletEnabled val="1"/>
        </dgm:presLayoutVars>
      </dgm:prSet>
      <dgm:spPr/>
    </dgm:pt>
    <dgm:pt modelId="{302E75A8-6911-4D74-ADAD-88B57630A940}" type="pres">
      <dgm:prSet presAssocID="{5CEF3B12-2D86-40AC-83E8-A657800428A8}" presName="rect2" presStyleLbl="fgImgPlace1" presStyleIdx="0" presStyleCnt="4" custScaleX="76000" custScaleY="88017" custLinFactNeighborX="13005" custLinFactNeighborY="13447"/>
      <dgm:spPr>
        <a:blipFill>
          <a:blip xmlns:r="http://schemas.openxmlformats.org/officeDocument/2006/relationships" r:embed="rId1">
            <a:extLst>
              <a:ext uri="{96DAC541-7B7A-43D3-8B79-37D633B846F1}">
                <asvg:svgBlip xmlns:asvg="http://schemas.microsoft.com/office/drawing/2016/SVG/main" r:embed="rId2"/>
              </a:ext>
            </a:extLst>
          </a:blip>
          <a:srcRect/>
          <a:stretch>
            <a:fillRect l="-37000" r="-37000"/>
          </a:stretch>
        </a:blipFill>
      </dgm:spPr>
      <dgm:extLst>
        <a:ext uri="{E40237B7-FDA0-4F09-8148-C483321AD2D9}">
          <dgm14:cNvPr xmlns:dgm14="http://schemas.microsoft.com/office/drawing/2010/diagram" id="0" name="" descr="Aspiration outline"/>
        </a:ext>
      </dgm:extLst>
    </dgm:pt>
    <dgm:pt modelId="{47D2953D-9054-44B0-A41A-4EFC5FC1C9D2}" type="pres">
      <dgm:prSet presAssocID="{0A35A87F-BBA8-4CF6-AF1E-FE831E62F805}" presName="sibTrans" presStyleCnt="0"/>
      <dgm:spPr/>
    </dgm:pt>
    <dgm:pt modelId="{0E6A1F29-9E93-4894-A02E-2C07809DA5CD}" type="pres">
      <dgm:prSet presAssocID="{ABA9F1D5-BA4F-42AA-AE3A-9FAE4CD21C6D}" presName="composite" presStyleCnt="0"/>
      <dgm:spPr/>
    </dgm:pt>
    <dgm:pt modelId="{B4CC7FE1-395C-4CA2-A4C2-9D092042AC57}" type="pres">
      <dgm:prSet presAssocID="{ABA9F1D5-BA4F-42AA-AE3A-9FAE4CD21C6D}" presName="rect1" presStyleLbl="trAlignAcc1" presStyleIdx="1" presStyleCnt="4">
        <dgm:presLayoutVars>
          <dgm:bulletEnabled val="1"/>
        </dgm:presLayoutVars>
      </dgm:prSet>
      <dgm:spPr/>
    </dgm:pt>
    <dgm:pt modelId="{D15AEE2E-9723-4DE9-B9E9-957693A3366B}" type="pres">
      <dgm:prSet presAssocID="{ABA9F1D5-BA4F-42AA-AE3A-9FAE4CD21C6D}" presName="rect2" presStyleLbl="fgImgPlace1" presStyleIdx="1" presStyleCnt="4" custScaleX="76385" custScaleY="88080" custLinFactNeighborX="10870" custLinFactNeighborY="983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36000" r="-36000"/>
          </a:stretch>
        </a:blipFill>
      </dgm:spPr>
      <dgm:extLst>
        <a:ext uri="{E40237B7-FDA0-4F09-8148-C483321AD2D9}">
          <dgm14:cNvPr xmlns:dgm14="http://schemas.microsoft.com/office/drawing/2010/diagram" id="0" name="" descr="Gavel outline"/>
        </a:ext>
      </dgm:extLst>
    </dgm:pt>
    <dgm:pt modelId="{40AE3411-3D31-4546-870C-F9478E2A7575}" type="pres">
      <dgm:prSet presAssocID="{10D59237-17D7-44FD-ABB4-8A316EEBF648}" presName="sibTrans" presStyleCnt="0"/>
      <dgm:spPr/>
    </dgm:pt>
    <dgm:pt modelId="{34A27CDD-BA09-45B4-8C81-4FCE44123789}" type="pres">
      <dgm:prSet presAssocID="{38B82181-96FF-4E90-ABEF-79C971D4D8C0}" presName="composite" presStyleCnt="0"/>
      <dgm:spPr/>
    </dgm:pt>
    <dgm:pt modelId="{296BCE48-17F6-4136-ABC5-A858A939B077}" type="pres">
      <dgm:prSet presAssocID="{38B82181-96FF-4E90-ABEF-79C971D4D8C0}" presName="rect1" presStyleLbl="trAlignAcc1" presStyleIdx="2" presStyleCnt="4">
        <dgm:presLayoutVars>
          <dgm:bulletEnabled val="1"/>
        </dgm:presLayoutVars>
      </dgm:prSet>
      <dgm:spPr/>
    </dgm:pt>
    <dgm:pt modelId="{89C73D10-A4C7-4643-A8B8-3CEB54EE1830}" type="pres">
      <dgm:prSet presAssocID="{38B82181-96FF-4E90-ABEF-79C971D4D8C0}" presName="rect2" presStyleLbl="fgImgPlace1" presStyleIdx="2" presStyleCnt="4" custScaleX="86123" custScaleY="78207" custLinFactNeighborX="19248" custLinFactNeighborY="3797"/>
      <dgm:spPr>
        <a:blipFill>
          <a:blip xmlns:r="http://schemas.openxmlformats.org/officeDocument/2006/relationships" r:embed="rId5">
            <a:extLst>
              <a:ext uri="{96DAC541-7B7A-43D3-8B79-37D633B846F1}">
                <asvg:svgBlip xmlns:asvg="http://schemas.microsoft.com/office/drawing/2016/SVG/main" r:embed="rId6"/>
              </a:ext>
            </a:extLst>
          </a:blip>
          <a:srcRect/>
          <a:stretch>
            <a:fillRect l="-18000" r="-18000"/>
          </a:stretch>
        </a:blipFill>
      </dgm:spPr>
      <dgm:extLst>
        <a:ext uri="{E40237B7-FDA0-4F09-8148-C483321AD2D9}">
          <dgm14:cNvPr xmlns:dgm14="http://schemas.microsoft.com/office/drawing/2010/diagram" id="0" name="" descr="Comment Like outline"/>
        </a:ext>
      </dgm:extLst>
    </dgm:pt>
    <dgm:pt modelId="{E74A860F-1134-477D-AF01-0DC00A1DB31F}" type="pres">
      <dgm:prSet presAssocID="{83274E40-8982-426A-B3FB-83FA27BF8F7B}" presName="sibTrans" presStyleCnt="0"/>
      <dgm:spPr/>
    </dgm:pt>
    <dgm:pt modelId="{EFFCD17D-6170-4249-B444-27E5EF396B03}" type="pres">
      <dgm:prSet presAssocID="{67243622-194D-4C88-906C-E1A9377D880F}" presName="composite" presStyleCnt="0"/>
      <dgm:spPr/>
    </dgm:pt>
    <dgm:pt modelId="{68B53B4E-32B5-41BE-AA6F-EB11F5F12034}" type="pres">
      <dgm:prSet presAssocID="{67243622-194D-4C88-906C-E1A9377D880F}" presName="rect1" presStyleLbl="trAlignAcc1" presStyleIdx="3" presStyleCnt="4" custLinFactNeighborX="-845" custLinFactNeighborY="-1623">
        <dgm:presLayoutVars>
          <dgm:bulletEnabled val="1"/>
        </dgm:presLayoutVars>
      </dgm:prSet>
      <dgm:spPr/>
    </dgm:pt>
    <dgm:pt modelId="{EE8F6BD5-89DD-49EB-AB76-727E75E95D36}" type="pres">
      <dgm:prSet presAssocID="{67243622-194D-4C88-906C-E1A9377D880F}" presName="rect2" presStyleLbl="fgImgPlace1" presStyleIdx="3" presStyleCnt="4" custScaleX="84886" custScaleY="88341" custLinFactNeighborX="13243" custLinFactNeighborY="-1533"/>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dgm:spPr>
      <dgm:extLst>
        <a:ext uri="{E40237B7-FDA0-4F09-8148-C483321AD2D9}">
          <dgm14:cNvPr xmlns:dgm14="http://schemas.microsoft.com/office/drawing/2010/diagram" id="0" name="" descr="Presentation with checklist with solid fill"/>
        </a:ext>
      </dgm:extLst>
    </dgm:pt>
  </dgm:ptLst>
  <dgm:cxnLst>
    <dgm:cxn modelId="{100C4F0C-BE58-4AA0-A736-8EAFA8CADC2C}" srcId="{6E15E15E-62B6-4D61-AE71-6971E65CE8F1}" destId="{5CEF3B12-2D86-40AC-83E8-A657800428A8}" srcOrd="0" destOrd="0" parTransId="{489AE42F-BBE2-41F5-BBE8-1C1D5E4B3E82}" sibTransId="{0A35A87F-BBA8-4CF6-AF1E-FE831E62F805}"/>
    <dgm:cxn modelId="{5CB5FA1A-E4BD-44CD-B7DD-E731A37AE96F}" type="presOf" srcId="{C9724040-5680-4524-A948-6E862180D845}" destId="{296BCE48-17F6-4136-ABC5-A858A939B077}" srcOrd="0" destOrd="1" presId="urn:microsoft.com/office/officeart/2008/layout/PictureStrips"/>
    <dgm:cxn modelId="{A051EB1E-2B22-44EE-9699-4EE792821858}" type="presOf" srcId="{5CEF3B12-2D86-40AC-83E8-A657800428A8}" destId="{5FCFAB32-1FC4-49AA-94AA-77D8A95437CC}" srcOrd="0" destOrd="0" presId="urn:microsoft.com/office/officeart/2008/layout/PictureStrips"/>
    <dgm:cxn modelId="{FBA99B1F-380E-49DB-8418-A29F62CF16A6}" srcId="{5CEF3B12-2D86-40AC-83E8-A657800428A8}" destId="{CE8BB466-3A21-4F38-A886-0C159F0FD248}" srcOrd="0" destOrd="0" parTransId="{A7011321-39A4-4327-8869-0A027FF0044D}" sibTransId="{66CBF718-62B3-4EE7-88FC-CD492CC3F4F0}"/>
    <dgm:cxn modelId="{6BEEFD27-DD6B-42B4-98D8-9AEE18B95362}" type="presOf" srcId="{67243622-194D-4C88-906C-E1A9377D880F}" destId="{68B53B4E-32B5-41BE-AA6F-EB11F5F12034}" srcOrd="0" destOrd="0" presId="urn:microsoft.com/office/officeart/2008/layout/PictureStrips"/>
    <dgm:cxn modelId="{68F7702D-AD96-41AD-A2AB-58C1D7111B39}" type="presOf" srcId="{6792D878-EF6C-4C97-ADE5-25213563D97A}" destId="{B4CC7FE1-395C-4CA2-A4C2-9D092042AC57}" srcOrd="0" destOrd="1" presId="urn:microsoft.com/office/officeart/2008/layout/PictureStrips"/>
    <dgm:cxn modelId="{9C8BCD2E-0713-4899-B8DD-15BB704C1508}" srcId="{6E15E15E-62B6-4D61-AE71-6971E65CE8F1}" destId="{ABA9F1D5-BA4F-42AA-AE3A-9FAE4CD21C6D}" srcOrd="1" destOrd="0" parTransId="{58308150-E3CC-44D7-B93B-C75C489ED364}" sibTransId="{10D59237-17D7-44FD-ABB4-8A316EEBF648}"/>
    <dgm:cxn modelId="{68E1555C-FC3F-491D-BABB-C308890B4EAC}" type="presOf" srcId="{C8B180C4-A73D-4516-809D-897DB7CFF5C9}" destId="{68B53B4E-32B5-41BE-AA6F-EB11F5F12034}" srcOrd="0" destOrd="1" presId="urn:microsoft.com/office/officeart/2008/layout/PictureStrips"/>
    <dgm:cxn modelId="{843C304C-66B3-485A-A6D3-2B3E6977D203}" srcId="{6E15E15E-62B6-4D61-AE71-6971E65CE8F1}" destId="{67243622-194D-4C88-906C-E1A9377D880F}" srcOrd="3" destOrd="0" parTransId="{0F07E392-E4A2-4F4C-BB4D-9A90A38916D7}" sibTransId="{069B842A-EE05-4D62-AAF3-3E8C6767A366}"/>
    <dgm:cxn modelId="{EC46B14E-7444-49BC-BE5B-D1E852B380A3}" type="presOf" srcId="{ABA9F1D5-BA4F-42AA-AE3A-9FAE4CD21C6D}" destId="{B4CC7FE1-395C-4CA2-A4C2-9D092042AC57}" srcOrd="0" destOrd="0" presId="urn:microsoft.com/office/officeart/2008/layout/PictureStrips"/>
    <dgm:cxn modelId="{39D9D855-4634-4757-8C17-B0BA24B39B14}" type="presOf" srcId="{CE8BB466-3A21-4F38-A886-0C159F0FD248}" destId="{5FCFAB32-1FC4-49AA-94AA-77D8A95437CC}" srcOrd="0" destOrd="1" presId="urn:microsoft.com/office/officeart/2008/layout/PictureStrips"/>
    <dgm:cxn modelId="{B6F56791-1774-4E12-A6B7-75EA7605B355}" type="presOf" srcId="{6E15E15E-62B6-4D61-AE71-6971E65CE8F1}" destId="{A458A30C-047A-4745-8EA7-B127D16C9CA6}" srcOrd="0" destOrd="0" presId="urn:microsoft.com/office/officeart/2008/layout/PictureStrips"/>
    <dgm:cxn modelId="{4D25879F-7C17-49D8-8A1A-CB2A42C564CC}" srcId="{38B82181-96FF-4E90-ABEF-79C971D4D8C0}" destId="{C9724040-5680-4524-A948-6E862180D845}" srcOrd="0" destOrd="0" parTransId="{E050403F-6C94-4595-B174-EE8F36967B2F}" sibTransId="{F9B4B358-9A45-4603-B3D2-8F683EDE86E8}"/>
    <dgm:cxn modelId="{520007CF-8BCB-4BB3-A4ED-F164C29635A5}" type="presOf" srcId="{38B82181-96FF-4E90-ABEF-79C971D4D8C0}" destId="{296BCE48-17F6-4136-ABC5-A858A939B077}" srcOrd="0" destOrd="0" presId="urn:microsoft.com/office/officeart/2008/layout/PictureStrips"/>
    <dgm:cxn modelId="{A152B7D3-7B2E-438A-A46F-8F12A61844BD}" srcId="{67243622-194D-4C88-906C-E1A9377D880F}" destId="{C8B180C4-A73D-4516-809D-897DB7CFF5C9}" srcOrd="0" destOrd="0" parTransId="{DEBA9772-8CE9-4149-B801-227725B834D8}" sibTransId="{54846E28-6409-4809-A681-CAB4F7D43492}"/>
    <dgm:cxn modelId="{A57F92E3-1DC8-4747-A639-7AA47488E715}" srcId="{ABA9F1D5-BA4F-42AA-AE3A-9FAE4CD21C6D}" destId="{6792D878-EF6C-4C97-ADE5-25213563D97A}" srcOrd="0" destOrd="0" parTransId="{381F9D65-03C0-4464-B79C-2E3E8347F80E}" sibTransId="{9C0C2726-E2C0-4C42-A621-406CFF421F73}"/>
    <dgm:cxn modelId="{88313DF2-C72E-4012-924E-33EC68EA861E}" srcId="{6E15E15E-62B6-4D61-AE71-6971E65CE8F1}" destId="{38B82181-96FF-4E90-ABEF-79C971D4D8C0}" srcOrd="2" destOrd="0" parTransId="{730ACAF5-1F6D-47FA-B400-11CC840A8191}" sibTransId="{83274E40-8982-426A-B3FB-83FA27BF8F7B}"/>
    <dgm:cxn modelId="{C0C03732-5A55-4170-9215-086C5E8BB67C}" type="presParOf" srcId="{A458A30C-047A-4745-8EA7-B127D16C9CA6}" destId="{5CDA4B94-8040-42AA-BF9B-AA4BF3EADEF3}" srcOrd="0" destOrd="0" presId="urn:microsoft.com/office/officeart/2008/layout/PictureStrips"/>
    <dgm:cxn modelId="{9264662A-0D98-41B3-B385-5876A4DDEF90}" type="presParOf" srcId="{5CDA4B94-8040-42AA-BF9B-AA4BF3EADEF3}" destId="{5FCFAB32-1FC4-49AA-94AA-77D8A95437CC}" srcOrd="0" destOrd="0" presId="urn:microsoft.com/office/officeart/2008/layout/PictureStrips"/>
    <dgm:cxn modelId="{9DB1366C-E7AE-445D-8D16-5F30529FF9A3}" type="presParOf" srcId="{5CDA4B94-8040-42AA-BF9B-AA4BF3EADEF3}" destId="{302E75A8-6911-4D74-ADAD-88B57630A940}" srcOrd="1" destOrd="0" presId="urn:microsoft.com/office/officeart/2008/layout/PictureStrips"/>
    <dgm:cxn modelId="{C63775E6-90DA-4AD5-A017-0604612BA00D}" type="presParOf" srcId="{A458A30C-047A-4745-8EA7-B127D16C9CA6}" destId="{47D2953D-9054-44B0-A41A-4EFC5FC1C9D2}" srcOrd="1" destOrd="0" presId="urn:microsoft.com/office/officeart/2008/layout/PictureStrips"/>
    <dgm:cxn modelId="{0EA53945-F9BF-4857-B7FE-DFA2A6E036D1}" type="presParOf" srcId="{A458A30C-047A-4745-8EA7-B127D16C9CA6}" destId="{0E6A1F29-9E93-4894-A02E-2C07809DA5CD}" srcOrd="2" destOrd="0" presId="urn:microsoft.com/office/officeart/2008/layout/PictureStrips"/>
    <dgm:cxn modelId="{8EF2AF17-3391-4492-A03F-B53D64C54884}" type="presParOf" srcId="{0E6A1F29-9E93-4894-A02E-2C07809DA5CD}" destId="{B4CC7FE1-395C-4CA2-A4C2-9D092042AC57}" srcOrd="0" destOrd="0" presId="urn:microsoft.com/office/officeart/2008/layout/PictureStrips"/>
    <dgm:cxn modelId="{2812A072-F2B5-4E63-89F1-A4D84DEB50B3}" type="presParOf" srcId="{0E6A1F29-9E93-4894-A02E-2C07809DA5CD}" destId="{D15AEE2E-9723-4DE9-B9E9-957693A3366B}" srcOrd="1" destOrd="0" presId="urn:microsoft.com/office/officeart/2008/layout/PictureStrips"/>
    <dgm:cxn modelId="{690266D9-C437-454C-87ED-0366F5CDED01}" type="presParOf" srcId="{A458A30C-047A-4745-8EA7-B127D16C9CA6}" destId="{40AE3411-3D31-4546-870C-F9478E2A7575}" srcOrd="3" destOrd="0" presId="urn:microsoft.com/office/officeart/2008/layout/PictureStrips"/>
    <dgm:cxn modelId="{119CD1F8-5668-4709-8E90-098D27A5C82A}" type="presParOf" srcId="{A458A30C-047A-4745-8EA7-B127D16C9CA6}" destId="{34A27CDD-BA09-45B4-8C81-4FCE44123789}" srcOrd="4" destOrd="0" presId="urn:microsoft.com/office/officeart/2008/layout/PictureStrips"/>
    <dgm:cxn modelId="{19DD7293-C6F9-4902-9FBA-34C3D8ADBCD7}" type="presParOf" srcId="{34A27CDD-BA09-45B4-8C81-4FCE44123789}" destId="{296BCE48-17F6-4136-ABC5-A858A939B077}" srcOrd="0" destOrd="0" presId="urn:microsoft.com/office/officeart/2008/layout/PictureStrips"/>
    <dgm:cxn modelId="{5E0F287C-56A5-4647-9E8F-3472F9706192}" type="presParOf" srcId="{34A27CDD-BA09-45B4-8C81-4FCE44123789}" destId="{89C73D10-A4C7-4643-A8B8-3CEB54EE1830}" srcOrd="1" destOrd="0" presId="urn:microsoft.com/office/officeart/2008/layout/PictureStrips"/>
    <dgm:cxn modelId="{7138CEC1-2EF0-43A2-AB92-ECD9F22FE6D4}" type="presParOf" srcId="{A458A30C-047A-4745-8EA7-B127D16C9CA6}" destId="{E74A860F-1134-477D-AF01-0DC00A1DB31F}" srcOrd="5" destOrd="0" presId="urn:microsoft.com/office/officeart/2008/layout/PictureStrips"/>
    <dgm:cxn modelId="{BCD000D0-183B-4075-8764-FBFA244579D9}" type="presParOf" srcId="{A458A30C-047A-4745-8EA7-B127D16C9CA6}" destId="{EFFCD17D-6170-4249-B444-27E5EF396B03}" srcOrd="6" destOrd="0" presId="urn:microsoft.com/office/officeart/2008/layout/PictureStrips"/>
    <dgm:cxn modelId="{6B0C670F-5217-49D2-94A4-19C17D0AA162}" type="presParOf" srcId="{EFFCD17D-6170-4249-B444-27E5EF396B03}" destId="{68B53B4E-32B5-41BE-AA6F-EB11F5F12034}" srcOrd="0" destOrd="0" presId="urn:microsoft.com/office/officeart/2008/layout/PictureStrips"/>
    <dgm:cxn modelId="{FE09B4BE-BFEC-4BD0-A253-85DD4DB3503A}" type="presParOf" srcId="{EFFCD17D-6170-4249-B444-27E5EF396B03}" destId="{EE8F6BD5-89DD-49EB-AB76-727E75E95D3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44F5EE1-C8E3-4CE7-A4F7-032712FCED57}" type="doc">
      <dgm:prSet loTypeId="urn:microsoft.com/office/officeart/2005/8/layout/vProcess5" loCatId="process" qsTypeId="urn:microsoft.com/office/officeart/2005/8/quickstyle/simple1" qsCatId="simple" csTypeId="urn:microsoft.com/office/officeart/2005/8/colors/accent6_3" csCatId="accent6" phldr="1"/>
      <dgm:spPr/>
      <dgm:t>
        <a:bodyPr/>
        <a:lstStyle/>
        <a:p>
          <a:endParaRPr lang="en-GB"/>
        </a:p>
      </dgm:t>
    </dgm:pt>
    <dgm:pt modelId="{361A408C-7AAD-42C8-BEAC-42E1257872C6}">
      <dgm:prSet phldrT="[Text]"/>
      <dgm:spPr/>
      <dgm:t>
        <a:bodyPr/>
        <a:lstStyle/>
        <a:p>
          <a:r>
            <a:rPr lang="en-GB"/>
            <a:t>19 Apr – CSC approve Modification Report</a:t>
          </a:r>
        </a:p>
      </dgm:t>
    </dgm:pt>
    <dgm:pt modelId="{078E5AC1-C7C0-449F-8E19-184C85275BFE}" type="parTrans" cxnId="{2BC0DCB5-8175-4889-85FE-FDE4194381C8}">
      <dgm:prSet/>
      <dgm:spPr/>
      <dgm:t>
        <a:bodyPr/>
        <a:lstStyle/>
        <a:p>
          <a:endParaRPr lang="en-GB"/>
        </a:p>
      </dgm:t>
    </dgm:pt>
    <dgm:pt modelId="{DCD754E8-9C87-45A1-9EF9-82E9077AB327}" type="sibTrans" cxnId="{2BC0DCB5-8175-4889-85FE-FDE4194381C8}">
      <dgm:prSet/>
      <dgm:spPr/>
      <dgm:t>
        <a:bodyPr/>
        <a:lstStyle/>
        <a:p>
          <a:endParaRPr lang="en-GB"/>
        </a:p>
      </dgm:t>
    </dgm:pt>
    <dgm:pt modelId="{EE27C0B6-BF21-4368-A41C-EB0D0E8A70A8}">
      <dgm:prSet phldrT="[Text]"/>
      <dgm:spPr/>
      <dgm:t>
        <a:bodyPr/>
        <a:lstStyle/>
        <a:p>
          <a:r>
            <a:rPr lang="en-GB"/>
            <a:t>20 Apr-12 May – Modification Report Consultation</a:t>
          </a:r>
        </a:p>
      </dgm:t>
    </dgm:pt>
    <dgm:pt modelId="{9098DD17-E7D4-45CE-9D93-ED4E44D13CF9}" type="parTrans" cxnId="{070BCF38-5FE6-4AC8-B014-973DCDAA3953}">
      <dgm:prSet/>
      <dgm:spPr/>
      <dgm:t>
        <a:bodyPr/>
        <a:lstStyle/>
        <a:p>
          <a:endParaRPr lang="en-GB"/>
        </a:p>
      </dgm:t>
    </dgm:pt>
    <dgm:pt modelId="{A395D97F-8267-4E07-88FC-9DC26A0DC030}" type="sibTrans" cxnId="{070BCF38-5FE6-4AC8-B014-973DCDAA3953}">
      <dgm:prSet/>
      <dgm:spPr/>
      <dgm:t>
        <a:bodyPr/>
        <a:lstStyle/>
        <a:p>
          <a:endParaRPr lang="en-GB"/>
        </a:p>
      </dgm:t>
    </dgm:pt>
    <dgm:pt modelId="{0DD576BF-EBFC-4197-ABFA-1D34F4076F6A}">
      <dgm:prSet phldrT="[Text]"/>
      <dgm:spPr/>
      <dgm:t>
        <a:bodyPr/>
        <a:lstStyle/>
        <a:p>
          <a:r>
            <a:rPr lang="en-GB"/>
            <a:t>25 May – Change Board vote</a:t>
          </a:r>
        </a:p>
      </dgm:t>
    </dgm:pt>
    <dgm:pt modelId="{62AC8F85-DD40-4F7D-8153-C2A2695E9E0F}" type="parTrans" cxnId="{B43AA912-9C03-4324-AF9B-7DA63F3CDC02}">
      <dgm:prSet/>
      <dgm:spPr/>
      <dgm:t>
        <a:bodyPr/>
        <a:lstStyle/>
        <a:p>
          <a:endParaRPr lang="en-GB"/>
        </a:p>
      </dgm:t>
    </dgm:pt>
    <dgm:pt modelId="{B96765BD-3718-4DB3-9D56-2D5811514CAC}" type="sibTrans" cxnId="{B43AA912-9C03-4324-AF9B-7DA63F3CDC02}">
      <dgm:prSet/>
      <dgm:spPr/>
      <dgm:t>
        <a:bodyPr/>
        <a:lstStyle/>
        <a:p>
          <a:endParaRPr lang="en-GB"/>
        </a:p>
      </dgm:t>
    </dgm:pt>
    <dgm:pt modelId="{9B76699A-F721-412D-935D-EC7AB0355F94}" type="pres">
      <dgm:prSet presAssocID="{344F5EE1-C8E3-4CE7-A4F7-032712FCED57}" presName="outerComposite" presStyleCnt="0">
        <dgm:presLayoutVars>
          <dgm:chMax val="5"/>
          <dgm:dir/>
          <dgm:resizeHandles val="exact"/>
        </dgm:presLayoutVars>
      </dgm:prSet>
      <dgm:spPr/>
    </dgm:pt>
    <dgm:pt modelId="{8DD529C4-5E8C-4C2C-8126-66CC3D4313C6}" type="pres">
      <dgm:prSet presAssocID="{344F5EE1-C8E3-4CE7-A4F7-032712FCED57}" presName="dummyMaxCanvas" presStyleCnt="0">
        <dgm:presLayoutVars/>
      </dgm:prSet>
      <dgm:spPr/>
    </dgm:pt>
    <dgm:pt modelId="{F4811F9C-2B54-4F58-9CC8-C59080D14687}" type="pres">
      <dgm:prSet presAssocID="{344F5EE1-C8E3-4CE7-A4F7-032712FCED57}" presName="ThreeNodes_1" presStyleLbl="node1" presStyleIdx="0" presStyleCnt="3">
        <dgm:presLayoutVars>
          <dgm:bulletEnabled val="1"/>
        </dgm:presLayoutVars>
      </dgm:prSet>
      <dgm:spPr/>
    </dgm:pt>
    <dgm:pt modelId="{91A42597-5CD5-4A85-9918-3DB3D7FCBD10}" type="pres">
      <dgm:prSet presAssocID="{344F5EE1-C8E3-4CE7-A4F7-032712FCED57}" presName="ThreeNodes_2" presStyleLbl="node1" presStyleIdx="1" presStyleCnt="3">
        <dgm:presLayoutVars>
          <dgm:bulletEnabled val="1"/>
        </dgm:presLayoutVars>
      </dgm:prSet>
      <dgm:spPr/>
    </dgm:pt>
    <dgm:pt modelId="{45FBF500-4412-43BD-8AED-3B7E8E244762}" type="pres">
      <dgm:prSet presAssocID="{344F5EE1-C8E3-4CE7-A4F7-032712FCED57}" presName="ThreeNodes_3" presStyleLbl="node1" presStyleIdx="2" presStyleCnt="3">
        <dgm:presLayoutVars>
          <dgm:bulletEnabled val="1"/>
        </dgm:presLayoutVars>
      </dgm:prSet>
      <dgm:spPr/>
    </dgm:pt>
    <dgm:pt modelId="{694388E8-C0AA-4121-AC13-6A8D83F626EB}" type="pres">
      <dgm:prSet presAssocID="{344F5EE1-C8E3-4CE7-A4F7-032712FCED57}" presName="ThreeConn_1-2" presStyleLbl="fgAccFollowNode1" presStyleIdx="0" presStyleCnt="2">
        <dgm:presLayoutVars>
          <dgm:bulletEnabled val="1"/>
        </dgm:presLayoutVars>
      </dgm:prSet>
      <dgm:spPr/>
    </dgm:pt>
    <dgm:pt modelId="{2FA22BC9-6150-41F4-969F-153142DB5563}" type="pres">
      <dgm:prSet presAssocID="{344F5EE1-C8E3-4CE7-A4F7-032712FCED57}" presName="ThreeConn_2-3" presStyleLbl="fgAccFollowNode1" presStyleIdx="1" presStyleCnt="2">
        <dgm:presLayoutVars>
          <dgm:bulletEnabled val="1"/>
        </dgm:presLayoutVars>
      </dgm:prSet>
      <dgm:spPr/>
    </dgm:pt>
    <dgm:pt modelId="{2629F60A-0C32-4796-8FBF-F187963E4100}" type="pres">
      <dgm:prSet presAssocID="{344F5EE1-C8E3-4CE7-A4F7-032712FCED57}" presName="ThreeNodes_1_text" presStyleLbl="node1" presStyleIdx="2" presStyleCnt="3">
        <dgm:presLayoutVars>
          <dgm:bulletEnabled val="1"/>
        </dgm:presLayoutVars>
      </dgm:prSet>
      <dgm:spPr/>
    </dgm:pt>
    <dgm:pt modelId="{FA0D7A01-D472-4694-A269-5777DCFB6EFD}" type="pres">
      <dgm:prSet presAssocID="{344F5EE1-C8E3-4CE7-A4F7-032712FCED57}" presName="ThreeNodes_2_text" presStyleLbl="node1" presStyleIdx="2" presStyleCnt="3">
        <dgm:presLayoutVars>
          <dgm:bulletEnabled val="1"/>
        </dgm:presLayoutVars>
      </dgm:prSet>
      <dgm:spPr/>
    </dgm:pt>
    <dgm:pt modelId="{D14C4BAB-D35A-4FA5-BFA2-F08776504511}" type="pres">
      <dgm:prSet presAssocID="{344F5EE1-C8E3-4CE7-A4F7-032712FCED57}" presName="ThreeNodes_3_text" presStyleLbl="node1" presStyleIdx="2" presStyleCnt="3">
        <dgm:presLayoutVars>
          <dgm:bulletEnabled val="1"/>
        </dgm:presLayoutVars>
      </dgm:prSet>
      <dgm:spPr/>
    </dgm:pt>
  </dgm:ptLst>
  <dgm:cxnLst>
    <dgm:cxn modelId="{B43AA912-9C03-4324-AF9B-7DA63F3CDC02}" srcId="{344F5EE1-C8E3-4CE7-A4F7-032712FCED57}" destId="{0DD576BF-EBFC-4197-ABFA-1D34F4076F6A}" srcOrd="2" destOrd="0" parTransId="{62AC8F85-DD40-4F7D-8153-C2A2695E9E0F}" sibTransId="{B96765BD-3718-4DB3-9D56-2D5811514CAC}"/>
    <dgm:cxn modelId="{5A243016-A307-4347-AC51-97810100C768}" type="presOf" srcId="{A395D97F-8267-4E07-88FC-9DC26A0DC030}" destId="{2FA22BC9-6150-41F4-969F-153142DB5563}" srcOrd="0" destOrd="0" presId="urn:microsoft.com/office/officeart/2005/8/layout/vProcess5"/>
    <dgm:cxn modelId="{8489B221-746D-4E01-8D8F-913A795CC0E9}" type="presOf" srcId="{361A408C-7AAD-42C8-BEAC-42E1257872C6}" destId="{F4811F9C-2B54-4F58-9CC8-C59080D14687}" srcOrd="0" destOrd="0" presId="urn:microsoft.com/office/officeart/2005/8/layout/vProcess5"/>
    <dgm:cxn modelId="{070BCF38-5FE6-4AC8-B014-973DCDAA3953}" srcId="{344F5EE1-C8E3-4CE7-A4F7-032712FCED57}" destId="{EE27C0B6-BF21-4368-A41C-EB0D0E8A70A8}" srcOrd="1" destOrd="0" parTransId="{9098DD17-E7D4-45CE-9D93-ED4E44D13CF9}" sibTransId="{A395D97F-8267-4E07-88FC-9DC26A0DC030}"/>
    <dgm:cxn modelId="{3ED13342-4D10-4C9B-9E96-6AD96D74368E}" type="presOf" srcId="{0DD576BF-EBFC-4197-ABFA-1D34F4076F6A}" destId="{45FBF500-4412-43BD-8AED-3B7E8E244762}" srcOrd="0" destOrd="0" presId="urn:microsoft.com/office/officeart/2005/8/layout/vProcess5"/>
    <dgm:cxn modelId="{6B52E897-10B1-43EF-857F-1D2903A3D8CB}" type="presOf" srcId="{0DD576BF-EBFC-4197-ABFA-1D34F4076F6A}" destId="{D14C4BAB-D35A-4FA5-BFA2-F08776504511}" srcOrd="1" destOrd="0" presId="urn:microsoft.com/office/officeart/2005/8/layout/vProcess5"/>
    <dgm:cxn modelId="{5F5EE59E-64D8-4C93-B412-07290357282B}" type="presOf" srcId="{EE27C0B6-BF21-4368-A41C-EB0D0E8A70A8}" destId="{91A42597-5CD5-4A85-9918-3DB3D7FCBD10}" srcOrd="0" destOrd="0" presId="urn:microsoft.com/office/officeart/2005/8/layout/vProcess5"/>
    <dgm:cxn modelId="{2BC0DCB5-8175-4889-85FE-FDE4194381C8}" srcId="{344F5EE1-C8E3-4CE7-A4F7-032712FCED57}" destId="{361A408C-7AAD-42C8-BEAC-42E1257872C6}" srcOrd="0" destOrd="0" parTransId="{078E5AC1-C7C0-449F-8E19-184C85275BFE}" sibTransId="{DCD754E8-9C87-45A1-9EF9-82E9077AB327}"/>
    <dgm:cxn modelId="{7ADB16BE-4610-4BAA-94FC-2E87DB35416E}" type="presOf" srcId="{361A408C-7AAD-42C8-BEAC-42E1257872C6}" destId="{2629F60A-0C32-4796-8FBF-F187963E4100}" srcOrd="1" destOrd="0" presId="urn:microsoft.com/office/officeart/2005/8/layout/vProcess5"/>
    <dgm:cxn modelId="{F198C4C8-44DB-46F0-B45D-17A5B6E4ED4E}" type="presOf" srcId="{344F5EE1-C8E3-4CE7-A4F7-032712FCED57}" destId="{9B76699A-F721-412D-935D-EC7AB0355F94}" srcOrd="0" destOrd="0" presId="urn:microsoft.com/office/officeart/2005/8/layout/vProcess5"/>
    <dgm:cxn modelId="{F1FCAED0-CFE4-4653-94A9-6152519DAB8E}" type="presOf" srcId="{EE27C0B6-BF21-4368-A41C-EB0D0E8A70A8}" destId="{FA0D7A01-D472-4694-A269-5777DCFB6EFD}" srcOrd="1" destOrd="0" presId="urn:microsoft.com/office/officeart/2005/8/layout/vProcess5"/>
    <dgm:cxn modelId="{084B96DF-882D-497D-9CF3-5C1540309688}" type="presOf" srcId="{DCD754E8-9C87-45A1-9EF9-82E9077AB327}" destId="{694388E8-C0AA-4121-AC13-6A8D83F626EB}" srcOrd="0" destOrd="0" presId="urn:microsoft.com/office/officeart/2005/8/layout/vProcess5"/>
    <dgm:cxn modelId="{B4512292-E5F0-4F2A-8D4A-CB2BE8481A44}" type="presParOf" srcId="{9B76699A-F721-412D-935D-EC7AB0355F94}" destId="{8DD529C4-5E8C-4C2C-8126-66CC3D4313C6}" srcOrd="0" destOrd="0" presId="urn:microsoft.com/office/officeart/2005/8/layout/vProcess5"/>
    <dgm:cxn modelId="{8A559628-FC55-4951-A32D-F4A742D6054D}" type="presParOf" srcId="{9B76699A-F721-412D-935D-EC7AB0355F94}" destId="{F4811F9C-2B54-4F58-9CC8-C59080D14687}" srcOrd="1" destOrd="0" presId="urn:microsoft.com/office/officeart/2005/8/layout/vProcess5"/>
    <dgm:cxn modelId="{C2345F3C-B9B6-4007-BD0B-8291DC32D57F}" type="presParOf" srcId="{9B76699A-F721-412D-935D-EC7AB0355F94}" destId="{91A42597-5CD5-4A85-9918-3DB3D7FCBD10}" srcOrd="2" destOrd="0" presId="urn:microsoft.com/office/officeart/2005/8/layout/vProcess5"/>
    <dgm:cxn modelId="{B71211BF-61F0-4B50-B970-90062A0B7542}" type="presParOf" srcId="{9B76699A-F721-412D-935D-EC7AB0355F94}" destId="{45FBF500-4412-43BD-8AED-3B7E8E244762}" srcOrd="3" destOrd="0" presId="urn:microsoft.com/office/officeart/2005/8/layout/vProcess5"/>
    <dgm:cxn modelId="{91CCC596-F0C6-4F6B-A5EB-ABA3FA341D20}" type="presParOf" srcId="{9B76699A-F721-412D-935D-EC7AB0355F94}" destId="{694388E8-C0AA-4121-AC13-6A8D83F626EB}" srcOrd="4" destOrd="0" presId="urn:microsoft.com/office/officeart/2005/8/layout/vProcess5"/>
    <dgm:cxn modelId="{371F637E-CA59-4EDD-A70B-0576AE775EB7}" type="presParOf" srcId="{9B76699A-F721-412D-935D-EC7AB0355F94}" destId="{2FA22BC9-6150-41F4-969F-153142DB5563}" srcOrd="5" destOrd="0" presId="urn:microsoft.com/office/officeart/2005/8/layout/vProcess5"/>
    <dgm:cxn modelId="{C47715C4-55F3-42BB-A611-22096E1E3F07}" type="presParOf" srcId="{9B76699A-F721-412D-935D-EC7AB0355F94}" destId="{2629F60A-0C32-4796-8FBF-F187963E4100}" srcOrd="6" destOrd="0" presId="urn:microsoft.com/office/officeart/2005/8/layout/vProcess5"/>
    <dgm:cxn modelId="{E94A8BB3-2A91-4933-8F54-BD4822749C1F}" type="presParOf" srcId="{9B76699A-F721-412D-935D-EC7AB0355F94}" destId="{FA0D7A01-D472-4694-A269-5777DCFB6EFD}" srcOrd="7" destOrd="0" presId="urn:microsoft.com/office/officeart/2005/8/layout/vProcess5"/>
    <dgm:cxn modelId="{25D52207-42EA-4AA2-899B-A3302897C951}" type="presParOf" srcId="{9B76699A-F721-412D-935D-EC7AB0355F94}" destId="{D14C4BAB-D35A-4FA5-BFA2-F0877650451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3AF34E-BB96-4883-B77D-0C0C60A0C6A4}" type="doc">
      <dgm:prSet loTypeId="urn:microsoft.com/office/officeart/2005/8/layout/hList6" loCatId="list" qsTypeId="urn:microsoft.com/office/officeart/2005/8/quickstyle/simple1" qsCatId="simple" csTypeId="urn:microsoft.com/office/officeart/2005/8/colors/accent2_2" csCatId="accent2" phldr="1"/>
      <dgm:spPr/>
      <dgm:t>
        <a:bodyPr/>
        <a:lstStyle/>
        <a:p>
          <a:endParaRPr lang="en-GB"/>
        </a:p>
      </dgm:t>
    </dgm:pt>
    <dgm:pt modelId="{D7F9F34E-E46B-49FF-957E-75C8B41E53B7}">
      <dgm:prSet phldrT="[Text]" custT="1"/>
      <dgm:spPr>
        <a:solidFill>
          <a:srgbClr val="80BC26"/>
        </a:solidFill>
        <a:ln>
          <a:noFill/>
        </a:ln>
      </dgm:spPr>
      <dgm:t>
        <a:bodyPr/>
        <a:lstStyle/>
        <a:p>
          <a:r>
            <a:rPr lang="en-GB" sz="2700"/>
            <a:t>SEC Section G ‘Security’</a:t>
          </a:r>
        </a:p>
      </dgm:t>
    </dgm:pt>
    <dgm:pt modelId="{83413BA0-A580-4FD0-A928-4E8DB38D38B6}" type="parTrans" cxnId="{869CCB3B-DF8F-4EBC-8D5C-B5D065CA9FC6}">
      <dgm:prSet/>
      <dgm:spPr/>
      <dgm:t>
        <a:bodyPr/>
        <a:lstStyle/>
        <a:p>
          <a:endParaRPr lang="en-GB"/>
        </a:p>
      </dgm:t>
    </dgm:pt>
    <dgm:pt modelId="{833511F8-7E10-48A7-8501-D42A34E0033E}" type="sibTrans" cxnId="{869CCB3B-DF8F-4EBC-8D5C-B5D065CA9FC6}">
      <dgm:prSet/>
      <dgm:spPr/>
      <dgm:t>
        <a:bodyPr/>
        <a:lstStyle/>
        <a:p>
          <a:endParaRPr lang="en-GB"/>
        </a:p>
      </dgm:t>
    </dgm:pt>
    <dgm:pt modelId="{E42ED216-5060-4525-9B8A-BF5FD935F58E}">
      <dgm:prSet phldrT="[Text]" custT="1"/>
      <dgm:spPr>
        <a:solidFill>
          <a:srgbClr val="80BC26"/>
        </a:solidFill>
        <a:ln>
          <a:noFill/>
        </a:ln>
      </dgm:spPr>
      <dgm:t>
        <a:bodyPr/>
        <a:lstStyle/>
        <a:p>
          <a:r>
            <a:rPr lang="en-GB" sz="2700"/>
            <a:t>SEC Section M ‘General’</a:t>
          </a:r>
        </a:p>
      </dgm:t>
    </dgm:pt>
    <dgm:pt modelId="{087FF2AD-E226-4FBC-82CC-A33A4BEC23DF}" type="parTrans" cxnId="{3851C889-167D-4D95-87C4-3D82B699D3AD}">
      <dgm:prSet/>
      <dgm:spPr/>
      <dgm:t>
        <a:bodyPr/>
        <a:lstStyle/>
        <a:p>
          <a:endParaRPr lang="en-GB"/>
        </a:p>
      </dgm:t>
    </dgm:pt>
    <dgm:pt modelId="{9A70ACBB-45D3-41E3-A797-2E489829A74F}" type="sibTrans" cxnId="{3851C889-167D-4D95-87C4-3D82B699D3AD}">
      <dgm:prSet/>
      <dgm:spPr/>
      <dgm:t>
        <a:bodyPr/>
        <a:lstStyle/>
        <a:p>
          <a:endParaRPr lang="en-GB"/>
        </a:p>
      </dgm:t>
    </dgm:pt>
    <dgm:pt modelId="{C89DF2E6-9D15-466B-880A-1A81F2C4A353}" type="pres">
      <dgm:prSet presAssocID="{D33AF34E-BB96-4883-B77D-0C0C60A0C6A4}" presName="Name0" presStyleCnt="0">
        <dgm:presLayoutVars>
          <dgm:dir/>
          <dgm:resizeHandles val="exact"/>
        </dgm:presLayoutVars>
      </dgm:prSet>
      <dgm:spPr/>
    </dgm:pt>
    <dgm:pt modelId="{D1D9C959-2ACB-4BB7-BBB0-D13C516B3F10}" type="pres">
      <dgm:prSet presAssocID="{D7F9F34E-E46B-49FF-957E-75C8B41E53B7}" presName="node" presStyleLbl="node1" presStyleIdx="0" presStyleCnt="2">
        <dgm:presLayoutVars>
          <dgm:bulletEnabled val="1"/>
        </dgm:presLayoutVars>
      </dgm:prSet>
      <dgm:spPr/>
    </dgm:pt>
    <dgm:pt modelId="{5061E20F-324B-4DD8-8032-48C714678DD9}" type="pres">
      <dgm:prSet presAssocID="{833511F8-7E10-48A7-8501-D42A34E0033E}" presName="sibTrans" presStyleCnt="0"/>
      <dgm:spPr/>
    </dgm:pt>
    <dgm:pt modelId="{EB9F166D-2A92-4EF3-9112-801EC7ACE4A3}" type="pres">
      <dgm:prSet presAssocID="{E42ED216-5060-4525-9B8A-BF5FD935F58E}" presName="node" presStyleLbl="node1" presStyleIdx="1" presStyleCnt="2">
        <dgm:presLayoutVars>
          <dgm:bulletEnabled val="1"/>
        </dgm:presLayoutVars>
      </dgm:prSet>
      <dgm:spPr/>
    </dgm:pt>
  </dgm:ptLst>
  <dgm:cxnLst>
    <dgm:cxn modelId="{C4B8D513-C320-4528-BBE1-41045B5109D5}" type="presOf" srcId="{E42ED216-5060-4525-9B8A-BF5FD935F58E}" destId="{EB9F166D-2A92-4EF3-9112-801EC7ACE4A3}" srcOrd="0" destOrd="0" presId="urn:microsoft.com/office/officeart/2005/8/layout/hList6"/>
    <dgm:cxn modelId="{31AD082F-EAD3-4C79-9F99-3B031E1070D5}" type="presOf" srcId="{D7F9F34E-E46B-49FF-957E-75C8B41E53B7}" destId="{D1D9C959-2ACB-4BB7-BBB0-D13C516B3F10}" srcOrd="0" destOrd="0" presId="urn:microsoft.com/office/officeart/2005/8/layout/hList6"/>
    <dgm:cxn modelId="{869CCB3B-DF8F-4EBC-8D5C-B5D065CA9FC6}" srcId="{D33AF34E-BB96-4883-B77D-0C0C60A0C6A4}" destId="{D7F9F34E-E46B-49FF-957E-75C8B41E53B7}" srcOrd="0" destOrd="0" parTransId="{83413BA0-A580-4FD0-A928-4E8DB38D38B6}" sibTransId="{833511F8-7E10-48A7-8501-D42A34E0033E}"/>
    <dgm:cxn modelId="{9BD2F274-2F7B-4DDB-9281-8297908AD2A4}" type="presOf" srcId="{D33AF34E-BB96-4883-B77D-0C0C60A0C6A4}" destId="{C89DF2E6-9D15-466B-880A-1A81F2C4A353}" srcOrd="0" destOrd="0" presId="urn:microsoft.com/office/officeart/2005/8/layout/hList6"/>
    <dgm:cxn modelId="{3851C889-167D-4D95-87C4-3D82B699D3AD}" srcId="{D33AF34E-BB96-4883-B77D-0C0C60A0C6A4}" destId="{E42ED216-5060-4525-9B8A-BF5FD935F58E}" srcOrd="1" destOrd="0" parTransId="{087FF2AD-E226-4FBC-82CC-A33A4BEC23DF}" sibTransId="{9A70ACBB-45D3-41E3-A797-2E489829A74F}"/>
    <dgm:cxn modelId="{4951661E-FFA5-453B-BA31-E7CE2240C092}" type="presParOf" srcId="{C89DF2E6-9D15-466B-880A-1A81F2C4A353}" destId="{D1D9C959-2ACB-4BB7-BBB0-D13C516B3F10}" srcOrd="0" destOrd="0" presId="urn:microsoft.com/office/officeart/2005/8/layout/hList6"/>
    <dgm:cxn modelId="{3E855436-4517-449C-8E9F-D57B3B997923}" type="presParOf" srcId="{C89DF2E6-9D15-466B-880A-1A81F2C4A353}" destId="{5061E20F-324B-4DD8-8032-48C714678DD9}" srcOrd="1" destOrd="0" presId="urn:microsoft.com/office/officeart/2005/8/layout/hList6"/>
    <dgm:cxn modelId="{A013EC58-E9F2-4BB9-9D32-547465B8320B}" type="presParOf" srcId="{C89DF2E6-9D15-466B-880A-1A81F2C4A353}" destId="{EB9F166D-2A92-4EF3-9112-801EC7ACE4A3}" srcOrd="2" destOrd="0" presId="urn:microsoft.com/office/officeart/2005/8/layout/h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008AF2A-29CB-455C-865F-B68ACEACDB36}" type="doc">
      <dgm:prSet loTypeId="urn:microsoft.com/office/officeart/2005/8/layout/target3" loCatId="list" qsTypeId="urn:microsoft.com/office/officeart/2005/8/quickstyle/simple1" qsCatId="simple" csTypeId="urn:microsoft.com/office/officeart/2005/8/colors/accent6_2" csCatId="accent6" phldr="1"/>
      <dgm:spPr/>
      <dgm:t>
        <a:bodyPr/>
        <a:lstStyle/>
        <a:p>
          <a:endParaRPr lang="en-GB"/>
        </a:p>
      </dgm:t>
    </dgm:pt>
    <dgm:pt modelId="{71AEA7FB-90C2-43D1-8952-566B64B21589}">
      <dgm:prSet/>
      <dgm:spPr/>
      <dgm:t>
        <a:bodyPr/>
        <a:lstStyle/>
        <a:p>
          <a:pPr algn="l"/>
          <a:r>
            <a:rPr lang="en-GB"/>
            <a:t>Allow new applicants to </a:t>
          </a:r>
          <a:r>
            <a:rPr lang="en-GB" b="0" i="0" baseline="0"/>
            <a:t>apply for FUSA and Supply License concurrently</a:t>
          </a:r>
          <a:endParaRPr lang="en-GB"/>
        </a:p>
      </dgm:t>
    </dgm:pt>
    <dgm:pt modelId="{750216E2-7DAF-4376-9F86-2316958A6AE6}" type="parTrans" cxnId="{7B40AD1F-A50C-4FA8-AFF9-19334C652578}">
      <dgm:prSet/>
      <dgm:spPr/>
      <dgm:t>
        <a:bodyPr/>
        <a:lstStyle/>
        <a:p>
          <a:endParaRPr lang="en-GB"/>
        </a:p>
      </dgm:t>
    </dgm:pt>
    <dgm:pt modelId="{9B84757B-4FD5-483E-B2AB-5BDE3231DC41}" type="sibTrans" cxnId="{7B40AD1F-A50C-4FA8-AFF9-19334C652578}">
      <dgm:prSet/>
      <dgm:spPr/>
      <dgm:t>
        <a:bodyPr/>
        <a:lstStyle/>
        <a:p>
          <a:endParaRPr lang="en-GB"/>
        </a:p>
      </dgm:t>
    </dgm:pt>
    <dgm:pt modelId="{6D9B9199-99C4-40EA-8BCF-B22BC8ABFBE0}">
      <dgm:prSet/>
      <dgm:spPr/>
      <dgm:t>
        <a:bodyPr/>
        <a:lstStyle/>
        <a:p>
          <a:pPr algn="l"/>
          <a:r>
            <a:rPr lang="en-GB" b="0" i="0" baseline="0"/>
            <a:t>FUSA approval only granted if Supply Licence is approved</a:t>
          </a:r>
          <a:endParaRPr lang="en-GB"/>
        </a:p>
      </dgm:t>
    </dgm:pt>
    <dgm:pt modelId="{8BA61700-A92B-4362-88FA-C06C08A78A05}" type="parTrans" cxnId="{B9A8114C-A236-4EAD-8880-A3B805A2990A}">
      <dgm:prSet/>
      <dgm:spPr/>
      <dgm:t>
        <a:bodyPr/>
        <a:lstStyle/>
        <a:p>
          <a:endParaRPr lang="en-GB"/>
        </a:p>
      </dgm:t>
    </dgm:pt>
    <dgm:pt modelId="{D70D32E2-DC91-453A-9AD4-4442687C0775}" type="sibTrans" cxnId="{B9A8114C-A236-4EAD-8880-A3B805A2990A}">
      <dgm:prSet/>
      <dgm:spPr/>
      <dgm:t>
        <a:bodyPr/>
        <a:lstStyle/>
        <a:p>
          <a:endParaRPr lang="en-GB"/>
        </a:p>
      </dgm:t>
    </dgm:pt>
    <dgm:pt modelId="{C0132F63-39C7-48F2-BD83-1FFA1A9274EB}">
      <dgm:prSet/>
      <dgm:spPr/>
      <dgm:t>
        <a:bodyPr/>
        <a:lstStyle/>
        <a:p>
          <a:pPr algn="l"/>
          <a:r>
            <a:rPr lang="en-GB"/>
            <a:t>Enables new market entrants to be ‘smart from the start’</a:t>
          </a:r>
        </a:p>
      </dgm:t>
    </dgm:pt>
    <dgm:pt modelId="{658DC61E-30A0-4D8A-8E68-395C991D3F2A}" type="parTrans" cxnId="{FC51F35D-5293-4122-B101-65756523E0B0}">
      <dgm:prSet/>
      <dgm:spPr/>
      <dgm:t>
        <a:bodyPr/>
        <a:lstStyle/>
        <a:p>
          <a:endParaRPr lang="en-GB"/>
        </a:p>
      </dgm:t>
    </dgm:pt>
    <dgm:pt modelId="{CFFAC5AB-9057-4AFB-9ED3-DAA0346C43E2}" type="sibTrans" cxnId="{FC51F35D-5293-4122-B101-65756523E0B0}">
      <dgm:prSet/>
      <dgm:spPr/>
      <dgm:t>
        <a:bodyPr/>
        <a:lstStyle/>
        <a:p>
          <a:endParaRPr lang="en-GB"/>
        </a:p>
      </dgm:t>
    </dgm:pt>
    <dgm:pt modelId="{CB115C45-09DF-472E-9C23-A6261FE11FDB}">
      <dgm:prSet/>
      <dgm:spPr/>
      <dgm:t>
        <a:bodyPr/>
        <a:lstStyle/>
        <a:p>
          <a:pPr algn="l"/>
          <a:r>
            <a:rPr lang="en-GB"/>
            <a:t>Protect the rest of industry from potential socialisation of costs</a:t>
          </a:r>
        </a:p>
      </dgm:t>
    </dgm:pt>
    <dgm:pt modelId="{D8F1B8F8-C8E6-47B0-9544-66165B052F3D}" type="parTrans" cxnId="{D51C9A18-ABD8-4593-AA2B-C0A08FD66B23}">
      <dgm:prSet/>
      <dgm:spPr/>
      <dgm:t>
        <a:bodyPr/>
        <a:lstStyle/>
        <a:p>
          <a:endParaRPr lang="en-GB"/>
        </a:p>
      </dgm:t>
    </dgm:pt>
    <dgm:pt modelId="{3BA691A8-30D8-4FE0-A18D-776C15B31A40}" type="sibTrans" cxnId="{D51C9A18-ABD8-4593-AA2B-C0A08FD66B23}">
      <dgm:prSet/>
      <dgm:spPr/>
      <dgm:t>
        <a:bodyPr/>
        <a:lstStyle/>
        <a:p>
          <a:endParaRPr lang="en-GB"/>
        </a:p>
      </dgm:t>
    </dgm:pt>
    <dgm:pt modelId="{9B3882A6-532F-471F-8510-9058C2F489C3}" type="pres">
      <dgm:prSet presAssocID="{D008AF2A-29CB-455C-865F-B68ACEACDB36}" presName="Name0" presStyleCnt="0">
        <dgm:presLayoutVars>
          <dgm:chMax val="7"/>
          <dgm:dir/>
          <dgm:animLvl val="lvl"/>
          <dgm:resizeHandles val="exact"/>
        </dgm:presLayoutVars>
      </dgm:prSet>
      <dgm:spPr/>
    </dgm:pt>
    <dgm:pt modelId="{36DC4408-B109-4376-9B6B-9545FFD7EDFF}" type="pres">
      <dgm:prSet presAssocID="{71AEA7FB-90C2-43D1-8952-566B64B21589}" presName="circle1" presStyleLbl="node1" presStyleIdx="0" presStyleCnt="4"/>
      <dgm:spPr/>
    </dgm:pt>
    <dgm:pt modelId="{D049311B-2B72-475B-AF69-D5F574F8ACE1}" type="pres">
      <dgm:prSet presAssocID="{71AEA7FB-90C2-43D1-8952-566B64B21589}" presName="space" presStyleCnt="0"/>
      <dgm:spPr/>
    </dgm:pt>
    <dgm:pt modelId="{CBB60C1E-31D0-4B63-AFA5-4EDD49DE9842}" type="pres">
      <dgm:prSet presAssocID="{71AEA7FB-90C2-43D1-8952-566B64B21589}" presName="rect1" presStyleLbl="alignAcc1" presStyleIdx="0" presStyleCnt="4" custLinFactNeighborX="453" custLinFactNeighborY="7630"/>
      <dgm:spPr/>
    </dgm:pt>
    <dgm:pt modelId="{D3F8D3BE-D580-4DA5-991D-7D21C7F61DBB}" type="pres">
      <dgm:prSet presAssocID="{6D9B9199-99C4-40EA-8BCF-B22BC8ABFBE0}" presName="vertSpace2" presStyleLbl="node1" presStyleIdx="0" presStyleCnt="4"/>
      <dgm:spPr/>
    </dgm:pt>
    <dgm:pt modelId="{BAAC4EFC-FA5C-4274-980F-8023D8515219}" type="pres">
      <dgm:prSet presAssocID="{6D9B9199-99C4-40EA-8BCF-B22BC8ABFBE0}" presName="circle2" presStyleLbl="node1" presStyleIdx="1" presStyleCnt="4"/>
      <dgm:spPr/>
    </dgm:pt>
    <dgm:pt modelId="{7EA4BC3F-1760-4E89-B943-4FF990398ECF}" type="pres">
      <dgm:prSet presAssocID="{6D9B9199-99C4-40EA-8BCF-B22BC8ABFBE0}" presName="rect2" presStyleLbl="alignAcc1" presStyleIdx="1" presStyleCnt="4"/>
      <dgm:spPr/>
    </dgm:pt>
    <dgm:pt modelId="{A492A164-B090-4901-9146-283C620BFC20}" type="pres">
      <dgm:prSet presAssocID="{C0132F63-39C7-48F2-BD83-1FFA1A9274EB}" presName="vertSpace3" presStyleLbl="node1" presStyleIdx="1" presStyleCnt="4"/>
      <dgm:spPr/>
    </dgm:pt>
    <dgm:pt modelId="{CF21F7FA-1DF7-4096-BB53-F3CB61D4116C}" type="pres">
      <dgm:prSet presAssocID="{C0132F63-39C7-48F2-BD83-1FFA1A9274EB}" presName="circle3" presStyleLbl="node1" presStyleIdx="2" presStyleCnt="4"/>
      <dgm:spPr/>
    </dgm:pt>
    <dgm:pt modelId="{00AAA00A-55E5-4D69-A7EC-0D6F3F3FA948}" type="pres">
      <dgm:prSet presAssocID="{C0132F63-39C7-48F2-BD83-1FFA1A9274EB}" presName="rect3" presStyleLbl="alignAcc1" presStyleIdx="2" presStyleCnt="4"/>
      <dgm:spPr/>
    </dgm:pt>
    <dgm:pt modelId="{59DDFE05-60F1-48C0-AB19-1B5D43229801}" type="pres">
      <dgm:prSet presAssocID="{CB115C45-09DF-472E-9C23-A6261FE11FDB}" presName="vertSpace4" presStyleLbl="node1" presStyleIdx="2" presStyleCnt="4"/>
      <dgm:spPr/>
    </dgm:pt>
    <dgm:pt modelId="{B0151D61-16F3-4D2A-AA5D-8575673C7E6F}" type="pres">
      <dgm:prSet presAssocID="{CB115C45-09DF-472E-9C23-A6261FE11FDB}" presName="circle4" presStyleLbl="node1" presStyleIdx="3" presStyleCnt="4"/>
      <dgm:spPr/>
    </dgm:pt>
    <dgm:pt modelId="{3587226D-E1B3-4835-9406-0480A82441B2}" type="pres">
      <dgm:prSet presAssocID="{CB115C45-09DF-472E-9C23-A6261FE11FDB}" presName="rect4" presStyleLbl="alignAcc1" presStyleIdx="3" presStyleCnt="4"/>
      <dgm:spPr/>
    </dgm:pt>
    <dgm:pt modelId="{6A09A92C-6621-49A9-91C3-DDC365B8AE4F}" type="pres">
      <dgm:prSet presAssocID="{71AEA7FB-90C2-43D1-8952-566B64B21589}" presName="rect1ParTxNoCh" presStyleLbl="alignAcc1" presStyleIdx="3" presStyleCnt="4">
        <dgm:presLayoutVars>
          <dgm:chMax val="1"/>
          <dgm:bulletEnabled val="1"/>
        </dgm:presLayoutVars>
      </dgm:prSet>
      <dgm:spPr/>
    </dgm:pt>
    <dgm:pt modelId="{C4BFE46F-0D10-4508-AF31-382118C26099}" type="pres">
      <dgm:prSet presAssocID="{6D9B9199-99C4-40EA-8BCF-B22BC8ABFBE0}" presName="rect2ParTxNoCh" presStyleLbl="alignAcc1" presStyleIdx="3" presStyleCnt="4">
        <dgm:presLayoutVars>
          <dgm:chMax val="1"/>
          <dgm:bulletEnabled val="1"/>
        </dgm:presLayoutVars>
      </dgm:prSet>
      <dgm:spPr/>
    </dgm:pt>
    <dgm:pt modelId="{7F66E3EF-70EA-44E7-94F1-1CCD86276FCF}" type="pres">
      <dgm:prSet presAssocID="{C0132F63-39C7-48F2-BD83-1FFA1A9274EB}" presName="rect3ParTxNoCh" presStyleLbl="alignAcc1" presStyleIdx="3" presStyleCnt="4">
        <dgm:presLayoutVars>
          <dgm:chMax val="1"/>
          <dgm:bulletEnabled val="1"/>
        </dgm:presLayoutVars>
      </dgm:prSet>
      <dgm:spPr/>
    </dgm:pt>
    <dgm:pt modelId="{B879445A-A2E4-4936-ABF6-2C6C706C5C82}" type="pres">
      <dgm:prSet presAssocID="{CB115C45-09DF-472E-9C23-A6261FE11FDB}" presName="rect4ParTxNoCh" presStyleLbl="alignAcc1" presStyleIdx="3" presStyleCnt="4">
        <dgm:presLayoutVars>
          <dgm:chMax val="1"/>
          <dgm:bulletEnabled val="1"/>
        </dgm:presLayoutVars>
      </dgm:prSet>
      <dgm:spPr/>
    </dgm:pt>
  </dgm:ptLst>
  <dgm:cxnLst>
    <dgm:cxn modelId="{D51C9A18-ABD8-4593-AA2B-C0A08FD66B23}" srcId="{D008AF2A-29CB-455C-865F-B68ACEACDB36}" destId="{CB115C45-09DF-472E-9C23-A6261FE11FDB}" srcOrd="3" destOrd="0" parTransId="{D8F1B8F8-C8E6-47B0-9544-66165B052F3D}" sibTransId="{3BA691A8-30D8-4FE0-A18D-776C15B31A40}"/>
    <dgm:cxn modelId="{7B40AD1F-A50C-4FA8-AFF9-19334C652578}" srcId="{D008AF2A-29CB-455C-865F-B68ACEACDB36}" destId="{71AEA7FB-90C2-43D1-8952-566B64B21589}" srcOrd="0" destOrd="0" parTransId="{750216E2-7DAF-4376-9F86-2316958A6AE6}" sibTransId="{9B84757B-4FD5-483E-B2AB-5BDE3231DC41}"/>
    <dgm:cxn modelId="{07B7033B-8A48-489E-BAA8-428A3792E419}" type="presOf" srcId="{C0132F63-39C7-48F2-BD83-1FFA1A9274EB}" destId="{7F66E3EF-70EA-44E7-94F1-1CCD86276FCF}" srcOrd="1" destOrd="0" presId="urn:microsoft.com/office/officeart/2005/8/layout/target3"/>
    <dgm:cxn modelId="{8A93633D-16B3-4BBC-87C8-99DB0DD8D852}" type="presOf" srcId="{71AEA7FB-90C2-43D1-8952-566B64B21589}" destId="{CBB60C1E-31D0-4B63-AFA5-4EDD49DE9842}" srcOrd="0" destOrd="0" presId="urn:microsoft.com/office/officeart/2005/8/layout/target3"/>
    <dgm:cxn modelId="{235AF23E-4048-49EC-9934-ED758D0D0777}" type="presOf" srcId="{6D9B9199-99C4-40EA-8BCF-B22BC8ABFBE0}" destId="{C4BFE46F-0D10-4508-AF31-382118C26099}" srcOrd="1" destOrd="0" presId="urn:microsoft.com/office/officeart/2005/8/layout/target3"/>
    <dgm:cxn modelId="{FC51F35D-5293-4122-B101-65756523E0B0}" srcId="{D008AF2A-29CB-455C-865F-B68ACEACDB36}" destId="{C0132F63-39C7-48F2-BD83-1FFA1A9274EB}" srcOrd="2" destOrd="0" parTransId="{658DC61E-30A0-4D8A-8E68-395C991D3F2A}" sibTransId="{CFFAC5AB-9057-4AFB-9ED3-DAA0346C43E2}"/>
    <dgm:cxn modelId="{57A8DD61-5235-423D-834D-7AB9F886FD16}" type="presOf" srcId="{C0132F63-39C7-48F2-BD83-1FFA1A9274EB}" destId="{00AAA00A-55E5-4D69-A7EC-0D6F3F3FA948}" srcOrd="0" destOrd="0" presId="urn:microsoft.com/office/officeart/2005/8/layout/target3"/>
    <dgm:cxn modelId="{B9A8114C-A236-4EAD-8880-A3B805A2990A}" srcId="{D008AF2A-29CB-455C-865F-B68ACEACDB36}" destId="{6D9B9199-99C4-40EA-8BCF-B22BC8ABFBE0}" srcOrd="1" destOrd="0" parTransId="{8BA61700-A92B-4362-88FA-C06C08A78A05}" sibTransId="{D70D32E2-DC91-453A-9AD4-4442687C0775}"/>
    <dgm:cxn modelId="{9791375A-32EF-4F68-87D2-394DC97F1E5B}" type="presOf" srcId="{D008AF2A-29CB-455C-865F-B68ACEACDB36}" destId="{9B3882A6-532F-471F-8510-9058C2F489C3}" srcOrd="0" destOrd="0" presId="urn:microsoft.com/office/officeart/2005/8/layout/target3"/>
    <dgm:cxn modelId="{03B52F8A-8430-45DB-8507-1E8EC8077816}" type="presOf" srcId="{71AEA7FB-90C2-43D1-8952-566B64B21589}" destId="{6A09A92C-6621-49A9-91C3-DDC365B8AE4F}" srcOrd="1" destOrd="0" presId="urn:microsoft.com/office/officeart/2005/8/layout/target3"/>
    <dgm:cxn modelId="{830175BB-B714-4780-A790-AAA804170180}" type="presOf" srcId="{CB115C45-09DF-472E-9C23-A6261FE11FDB}" destId="{B879445A-A2E4-4936-ABF6-2C6C706C5C82}" srcOrd="1" destOrd="0" presId="urn:microsoft.com/office/officeart/2005/8/layout/target3"/>
    <dgm:cxn modelId="{C389F1DB-6965-4D00-AD68-5D84A7547DDC}" type="presOf" srcId="{6D9B9199-99C4-40EA-8BCF-B22BC8ABFBE0}" destId="{7EA4BC3F-1760-4E89-B943-4FF990398ECF}" srcOrd="0" destOrd="0" presId="urn:microsoft.com/office/officeart/2005/8/layout/target3"/>
    <dgm:cxn modelId="{DEF854DD-C049-4573-91EA-2D199E25E9AB}" type="presOf" srcId="{CB115C45-09DF-472E-9C23-A6261FE11FDB}" destId="{3587226D-E1B3-4835-9406-0480A82441B2}" srcOrd="0" destOrd="0" presId="urn:microsoft.com/office/officeart/2005/8/layout/target3"/>
    <dgm:cxn modelId="{0466BE81-2A48-4A9F-975C-52E21142FC34}" type="presParOf" srcId="{9B3882A6-532F-471F-8510-9058C2F489C3}" destId="{36DC4408-B109-4376-9B6B-9545FFD7EDFF}" srcOrd="0" destOrd="0" presId="urn:microsoft.com/office/officeart/2005/8/layout/target3"/>
    <dgm:cxn modelId="{E3AF1346-1B84-4302-9432-2F2A01FFC518}" type="presParOf" srcId="{9B3882A6-532F-471F-8510-9058C2F489C3}" destId="{D049311B-2B72-475B-AF69-D5F574F8ACE1}" srcOrd="1" destOrd="0" presId="urn:microsoft.com/office/officeart/2005/8/layout/target3"/>
    <dgm:cxn modelId="{4A15B014-3CD0-4F37-975E-DA47C27D30D3}" type="presParOf" srcId="{9B3882A6-532F-471F-8510-9058C2F489C3}" destId="{CBB60C1E-31D0-4B63-AFA5-4EDD49DE9842}" srcOrd="2" destOrd="0" presId="urn:microsoft.com/office/officeart/2005/8/layout/target3"/>
    <dgm:cxn modelId="{2A478ED5-B8AB-43EA-996B-1F1E675D6BED}" type="presParOf" srcId="{9B3882A6-532F-471F-8510-9058C2F489C3}" destId="{D3F8D3BE-D580-4DA5-991D-7D21C7F61DBB}" srcOrd="3" destOrd="0" presId="urn:microsoft.com/office/officeart/2005/8/layout/target3"/>
    <dgm:cxn modelId="{7EBAA14A-1955-4C77-9EE4-2CBC23101EA6}" type="presParOf" srcId="{9B3882A6-532F-471F-8510-9058C2F489C3}" destId="{BAAC4EFC-FA5C-4274-980F-8023D8515219}" srcOrd="4" destOrd="0" presId="urn:microsoft.com/office/officeart/2005/8/layout/target3"/>
    <dgm:cxn modelId="{C3023C41-C386-45CB-87DB-EC8FE9528DAD}" type="presParOf" srcId="{9B3882A6-532F-471F-8510-9058C2F489C3}" destId="{7EA4BC3F-1760-4E89-B943-4FF990398ECF}" srcOrd="5" destOrd="0" presId="urn:microsoft.com/office/officeart/2005/8/layout/target3"/>
    <dgm:cxn modelId="{0D7B29E1-9DF6-40D9-A97E-DDEA58D56C81}" type="presParOf" srcId="{9B3882A6-532F-471F-8510-9058C2F489C3}" destId="{A492A164-B090-4901-9146-283C620BFC20}" srcOrd="6" destOrd="0" presId="urn:microsoft.com/office/officeart/2005/8/layout/target3"/>
    <dgm:cxn modelId="{1A49746C-7617-4D1F-8127-DF26012E6D7E}" type="presParOf" srcId="{9B3882A6-532F-471F-8510-9058C2F489C3}" destId="{CF21F7FA-1DF7-4096-BB53-F3CB61D4116C}" srcOrd="7" destOrd="0" presId="urn:microsoft.com/office/officeart/2005/8/layout/target3"/>
    <dgm:cxn modelId="{CD5593E9-4E8C-4BE4-8569-9C404F007040}" type="presParOf" srcId="{9B3882A6-532F-471F-8510-9058C2F489C3}" destId="{00AAA00A-55E5-4D69-A7EC-0D6F3F3FA948}" srcOrd="8" destOrd="0" presId="urn:microsoft.com/office/officeart/2005/8/layout/target3"/>
    <dgm:cxn modelId="{CFCBBC28-0E37-4F02-941C-E374BA915C61}" type="presParOf" srcId="{9B3882A6-532F-471F-8510-9058C2F489C3}" destId="{59DDFE05-60F1-48C0-AB19-1B5D43229801}" srcOrd="9" destOrd="0" presId="urn:microsoft.com/office/officeart/2005/8/layout/target3"/>
    <dgm:cxn modelId="{1619F0FC-B01C-401E-A916-8E9DBCED0C02}" type="presParOf" srcId="{9B3882A6-532F-471F-8510-9058C2F489C3}" destId="{B0151D61-16F3-4D2A-AA5D-8575673C7E6F}" srcOrd="10" destOrd="0" presId="urn:microsoft.com/office/officeart/2005/8/layout/target3"/>
    <dgm:cxn modelId="{60942F39-AFD0-415F-8928-8B840A039FFA}" type="presParOf" srcId="{9B3882A6-532F-471F-8510-9058C2F489C3}" destId="{3587226D-E1B3-4835-9406-0480A82441B2}" srcOrd="11" destOrd="0" presId="urn:microsoft.com/office/officeart/2005/8/layout/target3"/>
    <dgm:cxn modelId="{78FEA565-7B1B-494C-AB2F-D57BF11D2872}" type="presParOf" srcId="{9B3882A6-532F-471F-8510-9058C2F489C3}" destId="{6A09A92C-6621-49A9-91C3-DDC365B8AE4F}" srcOrd="12" destOrd="0" presId="urn:microsoft.com/office/officeart/2005/8/layout/target3"/>
    <dgm:cxn modelId="{9E24D0C6-58E4-41F9-813F-D5278B5D6955}" type="presParOf" srcId="{9B3882A6-532F-471F-8510-9058C2F489C3}" destId="{C4BFE46F-0D10-4508-AF31-382118C26099}" srcOrd="13" destOrd="0" presId="urn:microsoft.com/office/officeart/2005/8/layout/target3"/>
    <dgm:cxn modelId="{DBE20092-96A2-4FAE-9A4A-CFD08B1402DF}" type="presParOf" srcId="{9B3882A6-532F-471F-8510-9058C2F489C3}" destId="{7F66E3EF-70EA-44E7-94F1-1CCD86276FCF}" srcOrd="14" destOrd="0" presId="urn:microsoft.com/office/officeart/2005/8/layout/target3"/>
    <dgm:cxn modelId="{96073B5A-8A78-4770-AB4D-828212912127}" type="presParOf" srcId="{9B3882A6-532F-471F-8510-9058C2F489C3}" destId="{B879445A-A2E4-4936-ABF6-2C6C706C5C82}" srcOrd="15"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923E9D-BB77-43CF-AE9C-ECAD0531DBBA}" type="doc">
      <dgm:prSet loTypeId="urn:microsoft.com/office/officeart/2008/layout/VerticalCurvedList" loCatId="list" qsTypeId="urn:microsoft.com/office/officeart/2005/8/quickstyle/simple1" qsCatId="simple" csTypeId="urn:microsoft.com/office/officeart/2005/8/colors/accent6_2" csCatId="accent6" phldr="1"/>
      <dgm:spPr/>
      <dgm:t>
        <a:bodyPr/>
        <a:lstStyle/>
        <a:p>
          <a:endParaRPr lang="en-GB"/>
        </a:p>
      </dgm:t>
    </dgm:pt>
    <dgm:pt modelId="{EEC2ACFB-1A11-463A-BCD7-CA5707167A91}">
      <dgm:prSet phldrT="[Text]"/>
      <dgm:spPr/>
      <dgm:t>
        <a:bodyPr/>
        <a:lstStyle/>
        <a:p>
          <a:r>
            <a:rPr kumimoji="0" lang="en-GB" b="0" i="0" u="none" strike="noStrike" cap="none" spc="0" normalizeH="0" baseline="0" noProof="0">
              <a:ln>
                <a:noFill/>
              </a:ln>
              <a:solidFill>
                <a:prstClr val="white"/>
              </a:solidFill>
              <a:effectLst/>
              <a:uLnTx/>
              <a:uFillTx/>
              <a:latin typeface="Calibri" panose="020F0502020204030204"/>
              <a:ea typeface="+mn-ea"/>
              <a:cs typeface="+mn-cs"/>
            </a:rPr>
            <a:t>Does the Proposed Solution meet the business requirements?</a:t>
          </a:r>
          <a:endParaRPr lang="en-GB"/>
        </a:p>
      </dgm:t>
    </dgm:pt>
    <dgm:pt modelId="{CFE75C82-695E-4615-B038-0F3149C8DD50}" type="parTrans" cxnId="{66683C4A-7754-46B4-A847-E7473BB0BD38}">
      <dgm:prSet/>
      <dgm:spPr/>
      <dgm:t>
        <a:bodyPr/>
        <a:lstStyle/>
        <a:p>
          <a:endParaRPr lang="en-GB"/>
        </a:p>
      </dgm:t>
    </dgm:pt>
    <dgm:pt modelId="{080B6500-5488-4CD1-8D5B-82F7F0AC46FC}" type="sibTrans" cxnId="{66683C4A-7754-46B4-A847-E7473BB0BD38}">
      <dgm:prSet/>
      <dgm:spPr/>
      <dgm:t>
        <a:bodyPr/>
        <a:lstStyle/>
        <a:p>
          <a:endParaRPr lang="en-GB"/>
        </a:p>
      </dgm:t>
    </dgm:pt>
    <dgm:pt modelId="{EA4A8164-3D44-49A8-AFD9-BB76C464175B}">
      <dgm:prSet phldrT="[Text]"/>
      <dgm:spPr/>
      <dgm:t>
        <a:bodyPr/>
        <a:lstStyle/>
        <a:p>
          <a:r>
            <a:rPr lang="en-GB"/>
            <a:t>What are the impacts or benefits to consumers? </a:t>
          </a:r>
        </a:p>
      </dgm:t>
    </dgm:pt>
    <dgm:pt modelId="{F5D0345F-0411-4810-8E1C-72104A0B0D62}" type="parTrans" cxnId="{46E2E119-6379-45D1-8969-2A1C700D8E26}">
      <dgm:prSet/>
      <dgm:spPr/>
      <dgm:t>
        <a:bodyPr/>
        <a:lstStyle/>
        <a:p>
          <a:endParaRPr lang="en-GB"/>
        </a:p>
      </dgm:t>
    </dgm:pt>
    <dgm:pt modelId="{DE153576-5A45-4DA7-922F-C2DD960B82A3}" type="sibTrans" cxnId="{46E2E119-6379-45D1-8969-2A1C700D8E26}">
      <dgm:prSet/>
      <dgm:spPr/>
      <dgm:t>
        <a:bodyPr/>
        <a:lstStyle/>
        <a:p>
          <a:endParaRPr lang="en-GB"/>
        </a:p>
      </dgm:t>
    </dgm:pt>
    <dgm:pt modelId="{D541ABF4-7678-4CA0-B6A5-08EE5E3BD957}">
      <dgm:prSet phldrT="[Text]"/>
      <dgm:spPr/>
      <dgm:t>
        <a:bodyPr/>
        <a:lstStyle/>
        <a:p>
          <a:r>
            <a:rPr lang="en-GB"/>
            <a:t> Any other considerations? </a:t>
          </a:r>
        </a:p>
      </dgm:t>
    </dgm:pt>
    <dgm:pt modelId="{100CE82D-8B5E-46E2-A4AA-832D5DF8DBE2}" type="parTrans" cxnId="{B51E1A83-DC88-425F-AB92-C2B57AE3586D}">
      <dgm:prSet/>
      <dgm:spPr/>
      <dgm:t>
        <a:bodyPr/>
        <a:lstStyle/>
        <a:p>
          <a:endParaRPr lang="en-GB"/>
        </a:p>
      </dgm:t>
    </dgm:pt>
    <dgm:pt modelId="{98986121-B726-42BF-A4B4-CC3A8734E295}" type="sibTrans" cxnId="{B51E1A83-DC88-425F-AB92-C2B57AE3586D}">
      <dgm:prSet/>
      <dgm:spPr/>
      <dgm:t>
        <a:bodyPr/>
        <a:lstStyle/>
        <a:p>
          <a:endParaRPr lang="en-GB"/>
        </a:p>
      </dgm:t>
    </dgm:pt>
    <dgm:pt modelId="{9C6A26A5-5B25-4060-BE11-733F05B9CD97}" type="pres">
      <dgm:prSet presAssocID="{53923E9D-BB77-43CF-AE9C-ECAD0531DBBA}" presName="Name0" presStyleCnt="0">
        <dgm:presLayoutVars>
          <dgm:chMax val="7"/>
          <dgm:chPref val="7"/>
          <dgm:dir/>
        </dgm:presLayoutVars>
      </dgm:prSet>
      <dgm:spPr/>
    </dgm:pt>
    <dgm:pt modelId="{3C781EA4-3166-4A22-A8FC-B461DDF13C3A}" type="pres">
      <dgm:prSet presAssocID="{53923E9D-BB77-43CF-AE9C-ECAD0531DBBA}" presName="Name1" presStyleCnt="0"/>
      <dgm:spPr/>
    </dgm:pt>
    <dgm:pt modelId="{DD038E0D-A4D5-42F1-982B-9D5C25DCEBA0}" type="pres">
      <dgm:prSet presAssocID="{53923E9D-BB77-43CF-AE9C-ECAD0531DBBA}" presName="cycle" presStyleCnt="0"/>
      <dgm:spPr/>
    </dgm:pt>
    <dgm:pt modelId="{5B569B1A-EE7F-42B6-AE3B-876A3425298E}" type="pres">
      <dgm:prSet presAssocID="{53923E9D-BB77-43CF-AE9C-ECAD0531DBBA}" presName="srcNode" presStyleLbl="node1" presStyleIdx="0" presStyleCnt="3"/>
      <dgm:spPr/>
    </dgm:pt>
    <dgm:pt modelId="{EB1F8448-269B-4DA0-B4CE-168CAD3A1947}" type="pres">
      <dgm:prSet presAssocID="{53923E9D-BB77-43CF-AE9C-ECAD0531DBBA}" presName="conn" presStyleLbl="parChTrans1D2" presStyleIdx="0" presStyleCnt="1"/>
      <dgm:spPr/>
    </dgm:pt>
    <dgm:pt modelId="{DC3B60BB-F1DA-48F5-B69C-EEF72A724C0A}" type="pres">
      <dgm:prSet presAssocID="{53923E9D-BB77-43CF-AE9C-ECAD0531DBBA}" presName="extraNode" presStyleLbl="node1" presStyleIdx="0" presStyleCnt="3"/>
      <dgm:spPr/>
    </dgm:pt>
    <dgm:pt modelId="{715281BB-5434-4789-BF32-6E7D85047D69}" type="pres">
      <dgm:prSet presAssocID="{53923E9D-BB77-43CF-AE9C-ECAD0531DBBA}" presName="dstNode" presStyleLbl="node1" presStyleIdx="0" presStyleCnt="3"/>
      <dgm:spPr/>
    </dgm:pt>
    <dgm:pt modelId="{A75B9030-1808-4D3F-AEE8-167C10499A57}" type="pres">
      <dgm:prSet presAssocID="{EEC2ACFB-1A11-463A-BCD7-CA5707167A91}" presName="text_1" presStyleLbl="node1" presStyleIdx="0" presStyleCnt="3">
        <dgm:presLayoutVars>
          <dgm:bulletEnabled val="1"/>
        </dgm:presLayoutVars>
      </dgm:prSet>
      <dgm:spPr>
        <a:prstGeom prst="roundRect">
          <a:avLst/>
        </a:prstGeom>
      </dgm:spPr>
    </dgm:pt>
    <dgm:pt modelId="{8B979C46-CE6F-4622-8BE2-C18E9E24E103}" type="pres">
      <dgm:prSet presAssocID="{EEC2ACFB-1A11-463A-BCD7-CA5707167A91}" presName="accent_1" presStyleCnt="0"/>
      <dgm:spPr/>
    </dgm:pt>
    <dgm:pt modelId="{9BE0F8EE-FB8E-4C1B-9709-528A5ECC509F}" type="pres">
      <dgm:prSet presAssocID="{EEC2ACFB-1A11-463A-BCD7-CA5707167A91}" presName="accentRepeatNode" presStyleLbl="solidFgAcc1" presStyleIdx="0" presStyleCnt="3"/>
      <dgm:spPr/>
    </dgm:pt>
    <dgm:pt modelId="{ECAC76DE-A6D7-4C7F-A760-3DD4757E6354}" type="pres">
      <dgm:prSet presAssocID="{EA4A8164-3D44-49A8-AFD9-BB76C464175B}" presName="text_2" presStyleLbl="node1" presStyleIdx="1" presStyleCnt="3">
        <dgm:presLayoutVars>
          <dgm:bulletEnabled val="1"/>
        </dgm:presLayoutVars>
      </dgm:prSet>
      <dgm:spPr/>
    </dgm:pt>
    <dgm:pt modelId="{EC93DD59-8EA0-4D53-A0EA-5155A06B09A3}" type="pres">
      <dgm:prSet presAssocID="{EA4A8164-3D44-49A8-AFD9-BB76C464175B}" presName="accent_2" presStyleCnt="0"/>
      <dgm:spPr/>
    </dgm:pt>
    <dgm:pt modelId="{C9AC5D4E-66B6-4AE9-84A4-F91498A75591}" type="pres">
      <dgm:prSet presAssocID="{EA4A8164-3D44-49A8-AFD9-BB76C464175B}" presName="accentRepeatNode" presStyleLbl="solidFgAcc1" presStyleIdx="1" presStyleCnt="3"/>
      <dgm:spPr/>
    </dgm:pt>
    <dgm:pt modelId="{9559683D-6052-4290-AFED-4E32AC88AF63}" type="pres">
      <dgm:prSet presAssocID="{D541ABF4-7678-4CA0-B6A5-08EE5E3BD957}" presName="text_3" presStyleLbl="node1" presStyleIdx="2" presStyleCnt="3">
        <dgm:presLayoutVars>
          <dgm:bulletEnabled val="1"/>
        </dgm:presLayoutVars>
      </dgm:prSet>
      <dgm:spPr/>
    </dgm:pt>
    <dgm:pt modelId="{0A9B5B52-6822-483F-B6F8-474D2CF49890}" type="pres">
      <dgm:prSet presAssocID="{D541ABF4-7678-4CA0-B6A5-08EE5E3BD957}" presName="accent_3" presStyleCnt="0"/>
      <dgm:spPr/>
    </dgm:pt>
    <dgm:pt modelId="{E3EFC118-C200-433B-AB1D-2A3C66B669AF}" type="pres">
      <dgm:prSet presAssocID="{D541ABF4-7678-4CA0-B6A5-08EE5E3BD957}" presName="accentRepeatNode" presStyleLbl="solidFgAcc1" presStyleIdx="2" presStyleCnt="3"/>
      <dgm:spPr/>
    </dgm:pt>
  </dgm:ptLst>
  <dgm:cxnLst>
    <dgm:cxn modelId="{607E1603-D48A-4925-A30E-492554FB8CEA}" type="presOf" srcId="{53923E9D-BB77-43CF-AE9C-ECAD0531DBBA}" destId="{9C6A26A5-5B25-4060-BE11-733F05B9CD97}" srcOrd="0" destOrd="0" presId="urn:microsoft.com/office/officeart/2008/layout/VerticalCurvedList"/>
    <dgm:cxn modelId="{07936705-96BD-4EFA-847A-B3353836D6C7}" type="presOf" srcId="{EA4A8164-3D44-49A8-AFD9-BB76C464175B}" destId="{ECAC76DE-A6D7-4C7F-A760-3DD4757E6354}" srcOrd="0" destOrd="0" presId="urn:microsoft.com/office/officeart/2008/layout/VerticalCurvedList"/>
    <dgm:cxn modelId="{46E2E119-6379-45D1-8969-2A1C700D8E26}" srcId="{53923E9D-BB77-43CF-AE9C-ECAD0531DBBA}" destId="{EA4A8164-3D44-49A8-AFD9-BB76C464175B}" srcOrd="1" destOrd="0" parTransId="{F5D0345F-0411-4810-8E1C-72104A0B0D62}" sibTransId="{DE153576-5A45-4DA7-922F-C2DD960B82A3}"/>
    <dgm:cxn modelId="{66683C4A-7754-46B4-A847-E7473BB0BD38}" srcId="{53923E9D-BB77-43CF-AE9C-ECAD0531DBBA}" destId="{EEC2ACFB-1A11-463A-BCD7-CA5707167A91}" srcOrd="0" destOrd="0" parTransId="{CFE75C82-695E-4615-B038-0F3149C8DD50}" sibTransId="{080B6500-5488-4CD1-8D5B-82F7F0AC46FC}"/>
    <dgm:cxn modelId="{B51E1A83-DC88-425F-AB92-C2B57AE3586D}" srcId="{53923E9D-BB77-43CF-AE9C-ECAD0531DBBA}" destId="{D541ABF4-7678-4CA0-B6A5-08EE5E3BD957}" srcOrd="2" destOrd="0" parTransId="{100CE82D-8B5E-46E2-A4AA-832D5DF8DBE2}" sibTransId="{98986121-B726-42BF-A4B4-CC3A8734E295}"/>
    <dgm:cxn modelId="{4DD4018D-26C0-49B0-8395-E1C1EA76BC3C}" type="presOf" srcId="{EEC2ACFB-1A11-463A-BCD7-CA5707167A91}" destId="{A75B9030-1808-4D3F-AEE8-167C10499A57}" srcOrd="0" destOrd="0" presId="urn:microsoft.com/office/officeart/2008/layout/VerticalCurvedList"/>
    <dgm:cxn modelId="{2755F5B1-CFEA-498F-AD39-B41D0E53F6E3}" type="presOf" srcId="{080B6500-5488-4CD1-8D5B-82F7F0AC46FC}" destId="{EB1F8448-269B-4DA0-B4CE-168CAD3A1947}" srcOrd="0" destOrd="0" presId="urn:microsoft.com/office/officeart/2008/layout/VerticalCurvedList"/>
    <dgm:cxn modelId="{D64DF7E6-D502-4B82-81B9-7996033775AB}" type="presOf" srcId="{D541ABF4-7678-4CA0-B6A5-08EE5E3BD957}" destId="{9559683D-6052-4290-AFED-4E32AC88AF63}" srcOrd="0" destOrd="0" presId="urn:microsoft.com/office/officeart/2008/layout/VerticalCurvedList"/>
    <dgm:cxn modelId="{2AC2CEBF-9B17-4080-8CD2-EDF622FD8F2E}" type="presParOf" srcId="{9C6A26A5-5B25-4060-BE11-733F05B9CD97}" destId="{3C781EA4-3166-4A22-A8FC-B461DDF13C3A}" srcOrd="0" destOrd="0" presId="urn:microsoft.com/office/officeart/2008/layout/VerticalCurvedList"/>
    <dgm:cxn modelId="{8059FCF3-7B92-45B1-BE7C-99EE8B3720FC}" type="presParOf" srcId="{3C781EA4-3166-4A22-A8FC-B461DDF13C3A}" destId="{DD038E0D-A4D5-42F1-982B-9D5C25DCEBA0}" srcOrd="0" destOrd="0" presId="urn:microsoft.com/office/officeart/2008/layout/VerticalCurvedList"/>
    <dgm:cxn modelId="{B4FE79B5-D317-48A5-847E-1ADB0D9FE630}" type="presParOf" srcId="{DD038E0D-A4D5-42F1-982B-9D5C25DCEBA0}" destId="{5B569B1A-EE7F-42B6-AE3B-876A3425298E}" srcOrd="0" destOrd="0" presId="urn:microsoft.com/office/officeart/2008/layout/VerticalCurvedList"/>
    <dgm:cxn modelId="{A09033A0-89EB-4E66-B1E0-6FF9BAC76FC8}" type="presParOf" srcId="{DD038E0D-A4D5-42F1-982B-9D5C25DCEBA0}" destId="{EB1F8448-269B-4DA0-B4CE-168CAD3A1947}" srcOrd="1" destOrd="0" presId="urn:microsoft.com/office/officeart/2008/layout/VerticalCurvedList"/>
    <dgm:cxn modelId="{DE103B47-4404-45B0-ACA2-540BB449BA33}" type="presParOf" srcId="{DD038E0D-A4D5-42F1-982B-9D5C25DCEBA0}" destId="{DC3B60BB-F1DA-48F5-B69C-EEF72A724C0A}" srcOrd="2" destOrd="0" presId="urn:microsoft.com/office/officeart/2008/layout/VerticalCurvedList"/>
    <dgm:cxn modelId="{641FF0C6-BBD3-49B9-A45C-CAD6DFE14DE4}" type="presParOf" srcId="{DD038E0D-A4D5-42F1-982B-9D5C25DCEBA0}" destId="{715281BB-5434-4789-BF32-6E7D85047D69}" srcOrd="3" destOrd="0" presId="urn:microsoft.com/office/officeart/2008/layout/VerticalCurvedList"/>
    <dgm:cxn modelId="{BC278C1C-56CE-4BAB-9EA5-B12A8F25BFEF}" type="presParOf" srcId="{3C781EA4-3166-4A22-A8FC-B461DDF13C3A}" destId="{A75B9030-1808-4D3F-AEE8-167C10499A57}" srcOrd="1" destOrd="0" presId="urn:microsoft.com/office/officeart/2008/layout/VerticalCurvedList"/>
    <dgm:cxn modelId="{4949B3DB-C654-4E74-9449-9DFE918ED635}" type="presParOf" srcId="{3C781EA4-3166-4A22-A8FC-B461DDF13C3A}" destId="{8B979C46-CE6F-4622-8BE2-C18E9E24E103}" srcOrd="2" destOrd="0" presId="urn:microsoft.com/office/officeart/2008/layout/VerticalCurvedList"/>
    <dgm:cxn modelId="{8F76CC0E-63AF-4686-A834-937ED7675164}" type="presParOf" srcId="{8B979C46-CE6F-4622-8BE2-C18E9E24E103}" destId="{9BE0F8EE-FB8E-4C1B-9709-528A5ECC509F}" srcOrd="0" destOrd="0" presId="urn:microsoft.com/office/officeart/2008/layout/VerticalCurvedList"/>
    <dgm:cxn modelId="{09BF21E6-D2C2-4641-BE42-CA7B87538516}" type="presParOf" srcId="{3C781EA4-3166-4A22-A8FC-B461DDF13C3A}" destId="{ECAC76DE-A6D7-4C7F-A760-3DD4757E6354}" srcOrd="3" destOrd="0" presId="urn:microsoft.com/office/officeart/2008/layout/VerticalCurvedList"/>
    <dgm:cxn modelId="{072F39D5-8936-4AE2-AB35-C45EF8800CD5}" type="presParOf" srcId="{3C781EA4-3166-4A22-A8FC-B461DDF13C3A}" destId="{EC93DD59-8EA0-4D53-A0EA-5155A06B09A3}" srcOrd="4" destOrd="0" presId="urn:microsoft.com/office/officeart/2008/layout/VerticalCurvedList"/>
    <dgm:cxn modelId="{FE93ACB2-A96E-4416-BCAF-924301211A9A}" type="presParOf" srcId="{EC93DD59-8EA0-4D53-A0EA-5155A06B09A3}" destId="{C9AC5D4E-66B6-4AE9-84A4-F91498A75591}" srcOrd="0" destOrd="0" presId="urn:microsoft.com/office/officeart/2008/layout/VerticalCurvedList"/>
    <dgm:cxn modelId="{D179E967-4F6E-4887-B316-7443C20C7260}" type="presParOf" srcId="{3C781EA4-3166-4A22-A8FC-B461DDF13C3A}" destId="{9559683D-6052-4290-AFED-4E32AC88AF63}" srcOrd="5" destOrd="0" presId="urn:microsoft.com/office/officeart/2008/layout/VerticalCurvedList"/>
    <dgm:cxn modelId="{DFF2F49C-4CD2-49D3-BEF0-33A00566FA4B}" type="presParOf" srcId="{3C781EA4-3166-4A22-A8FC-B461DDF13C3A}" destId="{0A9B5B52-6822-483F-B6F8-474D2CF49890}" srcOrd="6" destOrd="0" presId="urn:microsoft.com/office/officeart/2008/layout/VerticalCurvedList"/>
    <dgm:cxn modelId="{50BF9928-9679-4735-ABFC-EB613E9B9F31}" type="presParOf" srcId="{0A9B5B52-6822-483F-B6F8-474D2CF49890}" destId="{E3EFC118-C200-433B-AB1D-2A3C66B669A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33AF34E-BB96-4883-B77D-0C0C60A0C6A4}"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GB"/>
        </a:p>
      </dgm:t>
    </dgm:pt>
    <dgm:pt modelId="{3706F690-1828-4A75-AD35-602657C4272B}" type="pres">
      <dgm:prSet presAssocID="{D33AF34E-BB96-4883-B77D-0C0C60A0C6A4}" presName="diagram" presStyleCnt="0">
        <dgm:presLayoutVars>
          <dgm:dir/>
          <dgm:resizeHandles val="exact"/>
        </dgm:presLayoutVars>
      </dgm:prSet>
      <dgm:spPr/>
    </dgm:pt>
  </dgm:ptLst>
  <dgm:cxnLst>
    <dgm:cxn modelId="{C0BB2578-DEC2-4563-8EED-BC9D7E53835C}" type="presOf" srcId="{D33AF34E-BB96-4883-B77D-0C0C60A0C6A4}" destId="{3706F690-1828-4A75-AD35-602657C4272B}"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A1BE3DE-3F9B-4702-AD86-613A1B3ED686}"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n-GB"/>
        </a:p>
      </dgm:t>
    </dgm:pt>
    <dgm:pt modelId="{4BC0E901-3BA0-4D7C-828E-875910D866AD}">
      <dgm:prSet phldrT="[Text]"/>
      <dgm:spPr/>
      <dgm:t>
        <a:bodyPr/>
        <a:lstStyle/>
        <a:p>
          <a:r>
            <a:rPr lang="en-GB"/>
            <a:t>Issue</a:t>
          </a:r>
        </a:p>
      </dgm:t>
    </dgm:pt>
    <dgm:pt modelId="{FB9F9E74-BE59-4BDC-A0B4-680D82A79450}" type="parTrans" cxnId="{8E771136-614E-48AE-B7ED-6EAB4893956A}">
      <dgm:prSet/>
      <dgm:spPr/>
      <dgm:t>
        <a:bodyPr/>
        <a:lstStyle/>
        <a:p>
          <a:endParaRPr lang="en-GB"/>
        </a:p>
      </dgm:t>
    </dgm:pt>
    <dgm:pt modelId="{0578DAD5-E5E8-4A84-99DB-4DB937D14200}" type="sibTrans" cxnId="{8E771136-614E-48AE-B7ED-6EAB4893956A}">
      <dgm:prSet/>
      <dgm:spPr/>
      <dgm:t>
        <a:bodyPr/>
        <a:lstStyle/>
        <a:p>
          <a:endParaRPr lang="en-GB"/>
        </a:p>
      </dgm:t>
    </dgm:pt>
    <dgm:pt modelId="{FE2A265D-A01D-44B6-85A1-E6C2B448EBFA}">
      <dgm:prSet phldrT="[Text]"/>
      <dgm:spPr/>
      <dgm:t>
        <a:bodyPr/>
        <a:lstStyle/>
        <a:p>
          <a:r>
            <a:rPr lang="en-GB"/>
            <a:t>Solution</a:t>
          </a:r>
        </a:p>
      </dgm:t>
    </dgm:pt>
    <dgm:pt modelId="{FD8770CF-D9F0-4344-BEC8-5EC2DCFE55F2}" type="parTrans" cxnId="{D7C9270E-E113-423A-AE72-5C69713380DB}">
      <dgm:prSet/>
      <dgm:spPr/>
      <dgm:t>
        <a:bodyPr/>
        <a:lstStyle/>
        <a:p>
          <a:endParaRPr lang="en-GB"/>
        </a:p>
      </dgm:t>
    </dgm:pt>
    <dgm:pt modelId="{7C4F736F-D68E-422B-A3BD-D5AE6CBAE5A9}" type="sibTrans" cxnId="{D7C9270E-E113-423A-AE72-5C69713380DB}">
      <dgm:prSet/>
      <dgm:spPr/>
      <dgm:t>
        <a:bodyPr/>
        <a:lstStyle/>
        <a:p>
          <a:endParaRPr lang="en-GB"/>
        </a:p>
      </dgm:t>
    </dgm:pt>
    <dgm:pt modelId="{C27DA323-286A-4583-B4E2-59E0D53ECFB5}">
      <dgm:prSet/>
      <dgm:spPr/>
      <dgm:t>
        <a:bodyPr/>
        <a:lstStyle/>
        <a:p>
          <a:pPr>
            <a:buClr>
              <a:schemeClr val="accent6"/>
            </a:buClr>
          </a:pPr>
          <a:r>
            <a:rPr lang="en-GB"/>
            <a:t>Periods of high Over The Air (OTA) message volumes going through the DCC Systems may result in message queuing and increased processing times. </a:t>
          </a:r>
        </a:p>
      </dgm:t>
    </dgm:pt>
    <dgm:pt modelId="{6D5B9159-0DE8-4689-8891-550E7C19A845}" type="parTrans" cxnId="{A716D16A-F974-4AF5-A7DE-12E86F4D0BCC}">
      <dgm:prSet/>
      <dgm:spPr/>
      <dgm:t>
        <a:bodyPr/>
        <a:lstStyle/>
        <a:p>
          <a:endParaRPr lang="en-GB"/>
        </a:p>
      </dgm:t>
    </dgm:pt>
    <dgm:pt modelId="{20BEE670-EEBA-49A7-AC3B-DFBEFCC0221E}" type="sibTrans" cxnId="{A716D16A-F974-4AF5-A7DE-12E86F4D0BCC}">
      <dgm:prSet/>
      <dgm:spPr/>
      <dgm:t>
        <a:bodyPr/>
        <a:lstStyle/>
        <a:p>
          <a:endParaRPr lang="en-GB"/>
        </a:p>
      </dgm:t>
    </dgm:pt>
    <dgm:pt modelId="{5D5A3B00-DA01-44A1-B6E3-5D7D455FED32}">
      <dgm:prSet/>
      <dgm:spPr/>
      <dgm:t>
        <a:bodyPr/>
        <a:lstStyle/>
        <a:p>
          <a:pPr>
            <a:buClr>
              <a:schemeClr val="accent6"/>
            </a:buClr>
          </a:pPr>
          <a:r>
            <a:rPr lang="en-GB"/>
            <a:t>Increased processing times for messages driven by Energy Consumers (e.g. Prepayment meter top ups) could cause Consumers to be off supply for longer periods than necessary.</a:t>
          </a:r>
          <a:endParaRPr lang="en-GB">
            <a:latin typeface="Calibri" panose="020F0502020204030204"/>
            <a:ea typeface="+mn-ea"/>
            <a:cs typeface="+mn-cs"/>
          </a:endParaRPr>
        </a:p>
      </dgm:t>
    </dgm:pt>
    <dgm:pt modelId="{3380D233-134C-49C4-A59B-639DF6C3A877}" type="parTrans" cxnId="{71029486-F7CB-4F46-A8C2-60688FC3CB51}">
      <dgm:prSet/>
      <dgm:spPr/>
      <dgm:t>
        <a:bodyPr/>
        <a:lstStyle/>
        <a:p>
          <a:endParaRPr lang="en-GB"/>
        </a:p>
      </dgm:t>
    </dgm:pt>
    <dgm:pt modelId="{CD312350-9F97-424C-B6A7-DE878E44ECB5}" type="sibTrans" cxnId="{71029486-F7CB-4F46-A8C2-60688FC3CB51}">
      <dgm:prSet/>
      <dgm:spPr/>
      <dgm:t>
        <a:bodyPr/>
        <a:lstStyle/>
        <a:p>
          <a:endParaRPr lang="en-GB"/>
        </a:p>
      </dgm:t>
    </dgm:pt>
    <dgm:pt modelId="{3CCC15F5-939A-4B50-AFC1-371BF7CFB2F8}">
      <dgm:prSet/>
      <dgm:spPr/>
      <dgm:t>
        <a:bodyPr/>
        <a:lstStyle/>
        <a:p>
          <a:pPr>
            <a:buClr>
              <a:schemeClr val="accent6"/>
            </a:buClr>
          </a:pPr>
          <a:r>
            <a:rPr lang="en-GB"/>
            <a:t>Mechanism by which OTA messages related to time-sensitive processes can be prioritised based on their urgency.</a:t>
          </a:r>
        </a:p>
      </dgm:t>
    </dgm:pt>
    <dgm:pt modelId="{36D919C0-7A62-449B-95F5-2D6AD2001AB5}" type="parTrans" cxnId="{9B5AA240-DBDD-4391-A7FC-90F8EA4C5E54}">
      <dgm:prSet/>
      <dgm:spPr/>
      <dgm:t>
        <a:bodyPr/>
        <a:lstStyle/>
        <a:p>
          <a:endParaRPr lang="en-GB"/>
        </a:p>
      </dgm:t>
    </dgm:pt>
    <dgm:pt modelId="{E984E6AA-63DA-4811-B7ED-79DAA7D10A11}" type="sibTrans" cxnId="{9B5AA240-DBDD-4391-A7FC-90F8EA4C5E54}">
      <dgm:prSet/>
      <dgm:spPr/>
      <dgm:t>
        <a:bodyPr/>
        <a:lstStyle/>
        <a:p>
          <a:endParaRPr lang="en-GB"/>
        </a:p>
      </dgm:t>
    </dgm:pt>
    <dgm:pt modelId="{63DAC435-B098-4A92-87EF-385FBB9641A7}" type="pres">
      <dgm:prSet presAssocID="{3A1BE3DE-3F9B-4702-AD86-613A1B3ED686}" presName="linear" presStyleCnt="0">
        <dgm:presLayoutVars>
          <dgm:dir/>
          <dgm:animLvl val="lvl"/>
          <dgm:resizeHandles val="exact"/>
        </dgm:presLayoutVars>
      </dgm:prSet>
      <dgm:spPr/>
    </dgm:pt>
    <dgm:pt modelId="{0EC17133-C299-4BEC-84DD-03B2CBF1038C}" type="pres">
      <dgm:prSet presAssocID="{4BC0E901-3BA0-4D7C-828E-875910D866AD}" presName="parentLin" presStyleCnt="0"/>
      <dgm:spPr/>
    </dgm:pt>
    <dgm:pt modelId="{96AF7141-143F-47B8-A85A-09808F306BD9}" type="pres">
      <dgm:prSet presAssocID="{4BC0E901-3BA0-4D7C-828E-875910D866AD}" presName="parentLeftMargin" presStyleLbl="node1" presStyleIdx="0" presStyleCnt="2"/>
      <dgm:spPr/>
    </dgm:pt>
    <dgm:pt modelId="{39226731-31A7-4914-B1B7-49B04D88DD9A}" type="pres">
      <dgm:prSet presAssocID="{4BC0E901-3BA0-4D7C-828E-875910D866AD}" presName="parentText" presStyleLbl="node1" presStyleIdx="0" presStyleCnt="2">
        <dgm:presLayoutVars>
          <dgm:chMax val="0"/>
          <dgm:bulletEnabled val="1"/>
        </dgm:presLayoutVars>
      </dgm:prSet>
      <dgm:spPr/>
    </dgm:pt>
    <dgm:pt modelId="{D88B79E6-46EE-4EA1-8FCC-8825B5E90A98}" type="pres">
      <dgm:prSet presAssocID="{4BC0E901-3BA0-4D7C-828E-875910D866AD}" presName="negativeSpace" presStyleCnt="0"/>
      <dgm:spPr/>
    </dgm:pt>
    <dgm:pt modelId="{0E20030D-8CA8-4F33-B244-695EA20BE0FF}" type="pres">
      <dgm:prSet presAssocID="{4BC0E901-3BA0-4D7C-828E-875910D866AD}" presName="childText" presStyleLbl="conFgAcc1" presStyleIdx="0" presStyleCnt="2">
        <dgm:presLayoutVars>
          <dgm:bulletEnabled val="1"/>
        </dgm:presLayoutVars>
      </dgm:prSet>
      <dgm:spPr/>
    </dgm:pt>
    <dgm:pt modelId="{FD087C44-7D1F-435C-AF82-4066C9F0FE9D}" type="pres">
      <dgm:prSet presAssocID="{0578DAD5-E5E8-4A84-99DB-4DB937D14200}" presName="spaceBetweenRectangles" presStyleCnt="0"/>
      <dgm:spPr/>
    </dgm:pt>
    <dgm:pt modelId="{3691B04B-A003-43DE-9DF3-80630D76C87B}" type="pres">
      <dgm:prSet presAssocID="{FE2A265D-A01D-44B6-85A1-E6C2B448EBFA}" presName="parentLin" presStyleCnt="0"/>
      <dgm:spPr/>
    </dgm:pt>
    <dgm:pt modelId="{3964AE57-012B-4EEE-9EAC-256A33F5F9C4}" type="pres">
      <dgm:prSet presAssocID="{FE2A265D-A01D-44B6-85A1-E6C2B448EBFA}" presName="parentLeftMargin" presStyleLbl="node1" presStyleIdx="0" presStyleCnt="2"/>
      <dgm:spPr/>
    </dgm:pt>
    <dgm:pt modelId="{61EE2B8B-03DC-4745-A893-26C334C933A1}" type="pres">
      <dgm:prSet presAssocID="{FE2A265D-A01D-44B6-85A1-E6C2B448EBFA}" presName="parentText" presStyleLbl="node1" presStyleIdx="1" presStyleCnt="2" custLinFactNeighborX="5166">
        <dgm:presLayoutVars>
          <dgm:chMax val="0"/>
          <dgm:bulletEnabled val="1"/>
        </dgm:presLayoutVars>
      </dgm:prSet>
      <dgm:spPr/>
    </dgm:pt>
    <dgm:pt modelId="{FB33C996-F8DB-4AA4-A7DC-197E5ECB8CBD}" type="pres">
      <dgm:prSet presAssocID="{FE2A265D-A01D-44B6-85A1-E6C2B448EBFA}" presName="negativeSpace" presStyleCnt="0"/>
      <dgm:spPr/>
    </dgm:pt>
    <dgm:pt modelId="{D6D8F7C6-43B2-4077-97C2-6306AAE5B67F}" type="pres">
      <dgm:prSet presAssocID="{FE2A265D-A01D-44B6-85A1-E6C2B448EBFA}" presName="childText" presStyleLbl="conFgAcc1" presStyleIdx="1" presStyleCnt="2">
        <dgm:presLayoutVars>
          <dgm:bulletEnabled val="1"/>
        </dgm:presLayoutVars>
      </dgm:prSet>
      <dgm:spPr/>
    </dgm:pt>
  </dgm:ptLst>
  <dgm:cxnLst>
    <dgm:cxn modelId="{D7C9270E-E113-423A-AE72-5C69713380DB}" srcId="{3A1BE3DE-3F9B-4702-AD86-613A1B3ED686}" destId="{FE2A265D-A01D-44B6-85A1-E6C2B448EBFA}" srcOrd="1" destOrd="0" parTransId="{FD8770CF-D9F0-4344-BEC8-5EC2DCFE55F2}" sibTransId="{7C4F736F-D68E-422B-A3BD-D5AE6CBAE5A9}"/>
    <dgm:cxn modelId="{288C0720-A897-4998-AD3F-3F177C877F2C}" type="presOf" srcId="{5D5A3B00-DA01-44A1-B6E3-5D7D455FED32}" destId="{0E20030D-8CA8-4F33-B244-695EA20BE0FF}" srcOrd="0" destOrd="1" presId="urn:microsoft.com/office/officeart/2005/8/layout/list1"/>
    <dgm:cxn modelId="{BE630D2F-45DF-46AD-BF0C-ACC0FDCAA7B2}" type="presOf" srcId="{4BC0E901-3BA0-4D7C-828E-875910D866AD}" destId="{39226731-31A7-4914-B1B7-49B04D88DD9A}" srcOrd="1" destOrd="0" presId="urn:microsoft.com/office/officeart/2005/8/layout/list1"/>
    <dgm:cxn modelId="{C8AF8132-3436-4AAF-9B1D-344D43DFA412}" type="presOf" srcId="{FE2A265D-A01D-44B6-85A1-E6C2B448EBFA}" destId="{61EE2B8B-03DC-4745-A893-26C334C933A1}" srcOrd="1" destOrd="0" presId="urn:microsoft.com/office/officeart/2005/8/layout/list1"/>
    <dgm:cxn modelId="{36B7A433-23C6-4D62-BE5A-40A645B2DEDC}" type="presOf" srcId="{FE2A265D-A01D-44B6-85A1-E6C2B448EBFA}" destId="{3964AE57-012B-4EEE-9EAC-256A33F5F9C4}" srcOrd="0" destOrd="0" presId="urn:microsoft.com/office/officeart/2005/8/layout/list1"/>
    <dgm:cxn modelId="{8E771136-614E-48AE-B7ED-6EAB4893956A}" srcId="{3A1BE3DE-3F9B-4702-AD86-613A1B3ED686}" destId="{4BC0E901-3BA0-4D7C-828E-875910D866AD}" srcOrd="0" destOrd="0" parTransId="{FB9F9E74-BE59-4BDC-A0B4-680D82A79450}" sibTransId="{0578DAD5-E5E8-4A84-99DB-4DB937D14200}"/>
    <dgm:cxn modelId="{9B5AA240-DBDD-4391-A7FC-90F8EA4C5E54}" srcId="{FE2A265D-A01D-44B6-85A1-E6C2B448EBFA}" destId="{3CCC15F5-939A-4B50-AFC1-371BF7CFB2F8}" srcOrd="0" destOrd="0" parTransId="{36D919C0-7A62-449B-95F5-2D6AD2001AB5}" sibTransId="{E984E6AA-63DA-4811-B7ED-79DAA7D10A11}"/>
    <dgm:cxn modelId="{A716D16A-F974-4AF5-A7DE-12E86F4D0BCC}" srcId="{4BC0E901-3BA0-4D7C-828E-875910D866AD}" destId="{C27DA323-286A-4583-B4E2-59E0D53ECFB5}" srcOrd="0" destOrd="0" parTransId="{6D5B9159-0DE8-4689-8891-550E7C19A845}" sibTransId="{20BEE670-EEBA-49A7-AC3B-DFBEFCC0221E}"/>
    <dgm:cxn modelId="{9EAA144F-EF41-418F-BAE1-FADCAD9BE2F6}" type="presOf" srcId="{4BC0E901-3BA0-4D7C-828E-875910D866AD}" destId="{96AF7141-143F-47B8-A85A-09808F306BD9}" srcOrd="0" destOrd="0" presId="urn:microsoft.com/office/officeart/2005/8/layout/list1"/>
    <dgm:cxn modelId="{E0BF9B50-F747-4CD2-A152-FE0E3452DB5D}" type="presOf" srcId="{3A1BE3DE-3F9B-4702-AD86-613A1B3ED686}" destId="{63DAC435-B098-4A92-87EF-385FBB9641A7}" srcOrd="0" destOrd="0" presId="urn:microsoft.com/office/officeart/2005/8/layout/list1"/>
    <dgm:cxn modelId="{71029486-F7CB-4F46-A8C2-60688FC3CB51}" srcId="{4BC0E901-3BA0-4D7C-828E-875910D866AD}" destId="{5D5A3B00-DA01-44A1-B6E3-5D7D455FED32}" srcOrd="1" destOrd="0" parTransId="{3380D233-134C-49C4-A59B-639DF6C3A877}" sibTransId="{CD312350-9F97-424C-B6A7-DE878E44ECB5}"/>
    <dgm:cxn modelId="{D2584C8B-E45F-424A-8865-42A15D305BC4}" type="presOf" srcId="{3CCC15F5-939A-4B50-AFC1-371BF7CFB2F8}" destId="{D6D8F7C6-43B2-4077-97C2-6306AAE5B67F}" srcOrd="0" destOrd="0" presId="urn:microsoft.com/office/officeart/2005/8/layout/list1"/>
    <dgm:cxn modelId="{5DBEFCF8-C75E-4A9A-B2F5-8A3189E8B841}" type="presOf" srcId="{C27DA323-286A-4583-B4E2-59E0D53ECFB5}" destId="{0E20030D-8CA8-4F33-B244-695EA20BE0FF}" srcOrd="0" destOrd="0" presId="urn:microsoft.com/office/officeart/2005/8/layout/list1"/>
    <dgm:cxn modelId="{6CDA8116-C425-4B83-8495-35C972212034}" type="presParOf" srcId="{63DAC435-B098-4A92-87EF-385FBB9641A7}" destId="{0EC17133-C299-4BEC-84DD-03B2CBF1038C}" srcOrd="0" destOrd="0" presId="urn:microsoft.com/office/officeart/2005/8/layout/list1"/>
    <dgm:cxn modelId="{B9D5CCF2-2EB1-411D-8424-E51B37742049}" type="presParOf" srcId="{0EC17133-C299-4BEC-84DD-03B2CBF1038C}" destId="{96AF7141-143F-47B8-A85A-09808F306BD9}" srcOrd="0" destOrd="0" presId="urn:microsoft.com/office/officeart/2005/8/layout/list1"/>
    <dgm:cxn modelId="{E99A9B91-BD11-4D77-8103-CAD9109CFBBB}" type="presParOf" srcId="{0EC17133-C299-4BEC-84DD-03B2CBF1038C}" destId="{39226731-31A7-4914-B1B7-49B04D88DD9A}" srcOrd="1" destOrd="0" presId="urn:microsoft.com/office/officeart/2005/8/layout/list1"/>
    <dgm:cxn modelId="{7D8C5926-417D-4DFC-8643-E5AF330A20E6}" type="presParOf" srcId="{63DAC435-B098-4A92-87EF-385FBB9641A7}" destId="{D88B79E6-46EE-4EA1-8FCC-8825B5E90A98}" srcOrd="1" destOrd="0" presId="urn:microsoft.com/office/officeart/2005/8/layout/list1"/>
    <dgm:cxn modelId="{90CF8522-2073-4A69-BE1E-A79BA6F631C9}" type="presParOf" srcId="{63DAC435-B098-4A92-87EF-385FBB9641A7}" destId="{0E20030D-8CA8-4F33-B244-695EA20BE0FF}" srcOrd="2" destOrd="0" presId="urn:microsoft.com/office/officeart/2005/8/layout/list1"/>
    <dgm:cxn modelId="{88883BB4-FEFD-40E0-970E-EE1FC58EBDB1}" type="presParOf" srcId="{63DAC435-B098-4A92-87EF-385FBB9641A7}" destId="{FD087C44-7D1F-435C-AF82-4066C9F0FE9D}" srcOrd="3" destOrd="0" presId="urn:microsoft.com/office/officeart/2005/8/layout/list1"/>
    <dgm:cxn modelId="{A7306188-CC60-4352-A06C-B53B2DFB24EB}" type="presParOf" srcId="{63DAC435-B098-4A92-87EF-385FBB9641A7}" destId="{3691B04B-A003-43DE-9DF3-80630D76C87B}" srcOrd="4" destOrd="0" presId="urn:microsoft.com/office/officeart/2005/8/layout/list1"/>
    <dgm:cxn modelId="{175682DF-E2D4-4DE5-AF63-C4BC7D154167}" type="presParOf" srcId="{3691B04B-A003-43DE-9DF3-80630D76C87B}" destId="{3964AE57-012B-4EEE-9EAC-256A33F5F9C4}" srcOrd="0" destOrd="0" presId="urn:microsoft.com/office/officeart/2005/8/layout/list1"/>
    <dgm:cxn modelId="{2A32381B-671A-457F-9977-DE5FE5F26DD8}" type="presParOf" srcId="{3691B04B-A003-43DE-9DF3-80630D76C87B}" destId="{61EE2B8B-03DC-4745-A893-26C334C933A1}" srcOrd="1" destOrd="0" presId="urn:microsoft.com/office/officeart/2005/8/layout/list1"/>
    <dgm:cxn modelId="{741CB424-8E37-44CF-A1F8-5E32E2D49C76}" type="presParOf" srcId="{63DAC435-B098-4A92-87EF-385FBB9641A7}" destId="{FB33C996-F8DB-4AA4-A7DC-197E5ECB8CBD}" srcOrd="5" destOrd="0" presId="urn:microsoft.com/office/officeart/2005/8/layout/list1"/>
    <dgm:cxn modelId="{41344CEC-FA81-4346-9C50-9C9CCF316846}" type="presParOf" srcId="{63DAC435-B098-4A92-87EF-385FBB9641A7}" destId="{D6D8F7C6-43B2-4077-97C2-6306AAE5B67F}"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4E3F965-BC76-4030-8521-05FB9082B5B3}" type="doc">
      <dgm:prSet loTypeId="urn:microsoft.com/office/officeart/2005/8/layout/pyramid1" loCatId="pyramid" qsTypeId="urn:microsoft.com/office/officeart/2005/8/quickstyle/simple1" qsCatId="simple" csTypeId="urn:microsoft.com/office/officeart/2005/8/colors/accent6_3" csCatId="accent6" phldr="1"/>
      <dgm:spPr/>
    </dgm:pt>
    <dgm:pt modelId="{6ABDB669-CEC2-43E6-8244-787B6D53F246}">
      <dgm:prSet phldrT="[Text]"/>
      <dgm:spPr/>
      <dgm:t>
        <a:bodyPr anchor="b"/>
        <a:lstStyle/>
        <a:p>
          <a:r>
            <a:rPr lang="en-GB">
              <a:solidFill>
                <a:schemeClr val="bg1"/>
              </a:solidFill>
            </a:rPr>
            <a:t>1</a:t>
          </a:r>
        </a:p>
      </dgm:t>
    </dgm:pt>
    <dgm:pt modelId="{573FB6D1-3D66-4B68-8A62-DB965BF7EE54}" type="parTrans" cxnId="{4943C14F-702D-4910-A3A6-5A665D18C9AA}">
      <dgm:prSet/>
      <dgm:spPr/>
      <dgm:t>
        <a:bodyPr/>
        <a:lstStyle/>
        <a:p>
          <a:endParaRPr lang="en-GB"/>
        </a:p>
      </dgm:t>
    </dgm:pt>
    <dgm:pt modelId="{52A90E94-4D33-406A-B624-53BCCCC8E978}" type="sibTrans" cxnId="{4943C14F-702D-4910-A3A6-5A665D18C9AA}">
      <dgm:prSet/>
      <dgm:spPr/>
      <dgm:t>
        <a:bodyPr/>
        <a:lstStyle/>
        <a:p>
          <a:endParaRPr lang="en-GB"/>
        </a:p>
      </dgm:t>
    </dgm:pt>
    <dgm:pt modelId="{DFF0DC83-8FF9-4808-B07F-BC63CEBFC81D}">
      <dgm:prSet phldrT="[Text]"/>
      <dgm:spPr/>
      <dgm:t>
        <a:bodyPr/>
        <a:lstStyle/>
        <a:p>
          <a:r>
            <a:rPr lang="en-GB">
              <a:solidFill>
                <a:schemeClr val="bg1"/>
              </a:solidFill>
            </a:rPr>
            <a:t>2</a:t>
          </a:r>
        </a:p>
      </dgm:t>
    </dgm:pt>
    <dgm:pt modelId="{685F09CC-BE30-4551-B61B-BD17334F8FDC}" type="parTrans" cxnId="{BA80BBE1-A5B8-4625-A264-216EA0BC9674}">
      <dgm:prSet/>
      <dgm:spPr/>
      <dgm:t>
        <a:bodyPr/>
        <a:lstStyle/>
        <a:p>
          <a:endParaRPr lang="en-GB"/>
        </a:p>
      </dgm:t>
    </dgm:pt>
    <dgm:pt modelId="{85A82D29-03FC-4B29-AE20-52A0850B623F}" type="sibTrans" cxnId="{BA80BBE1-A5B8-4625-A264-216EA0BC9674}">
      <dgm:prSet/>
      <dgm:spPr/>
      <dgm:t>
        <a:bodyPr/>
        <a:lstStyle/>
        <a:p>
          <a:endParaRPr lang="en-GB"/>
        </a:p>
      </dgm:t>
    </dgm:pt>
    <dgm:pt modelId="{478B736C-73BA-4849-9F8B-33FFA4DCC563}">
      <dgm:prSet phldrT="[Text]"/>
      <dgm:spPr/>
      <dgm:t>
        <a:bodyPr/>
        <a:lstStyle/>
        <a:p>
          <a:r>
            <a:rPr lang="en-GB">
              <a:solidFill>
                <a:schemeClr val="bg1"/>
              </a:solidFill>
            </a:rPr>
            <a:t>3</a:t>
          </a:r>
        </a:p>
      </dgm:t>
    </dgm:pt>
    <dgm:pt modelId="{EB4714E6-5C0D-4B17-AACB-9701479CC933}" type="parTrans" cxnId="{284039FF-ACE5-48A8-A9A5-FB8696F34621}">
      <dgm:prSet/>
      <dgm:spPr/>
      <dgm:t>
        <a:bodyPr/>
        <a:lstStyle/>
        <a:p>
          <a:endParaRPr lang="en-GB"/>
        </a:p>
      </dgm:t>
    </dgm:pt>
    <dgm:pt modelId="{F5FA814B-7E4D-497E-9732-AB65B2D6EEA8}" type="sibTrans" cxnId="{284039FF-ACE5-48A8-A9A5-FB8696F34621}">
      <dgm:prSet/>
      <dgm:spPr/>
      <dgm:t>
        <a:bodyPr/>
        <a:lstStyle/>
        <a:p>
          <a:endParaRPr lang="en-GB"/>
        </a:p>
      </dgm:t>
    </dgm:pt>
    <dgm:pt modelId="{4EA20B79-5099-47C0-8776-2CA076AEC0AD}">
      <dgm:prSet/>
      <dgm:spPr/>
      <dgm:t>
        <a:bodyPr/>
        <a:lstStyle/>
        <a:p>
          <a:r>
            <a:rPr lang="en-GB">
              <a:solidFill>
                <a:schemeClr val="bg1"/>
              </a:solidFill>
            </a:rPr>
            <a:t>4</a:t>
          </a:r>
        </a:p>
      </dgm:t>
    </dgm:pt>
    <dgm:pt modelId="{F661CAD6-90A1-4085-A3F1-41711209E82D}" type="parTrans" cxnId="{032ACED3-470C-4592-8317-2B37A2596BF8}">
      <dgm:prSet/>
      <dgm:spPr/>
      <dgm:t>
        <a:bodyPr/>
        <a:lstStyle/>
        <a:p>
          <a:endParaRPr lang="en-GB"/>
        </a:p>
      </dgm:t>
    </dgm:pt>
    <dgm:pt modelId="{85A4131C-D499-4860-B7DF-4E2193352528}" type="sibTrans" cxnId="{032ACED3-470C-4592-8317-2B37A2596BF8}">
      <dgm:prSet/>
      <dgm:spPr/>
      <dgm:t>
        <a:bodyPr/>
        <a:lstStyle/>
        <a:p>
          <a:endParaRPr lang="en-GB"/>
        </a:p>
      </dgm:t>
    </dgm:pt>
    <dgm:pt modelId="{261B8F26-B624-4662-B418-27C3F164AE3A}" type="pres">
      <dgm:prSet presAssocID="{24E3F965-BC76-4030-8521-05FB9082B5B3}" presName="Name0" presStyleCnt="0">
        <dgm:presLayoutVars>
          <dgm:dir/>
          <dgm:animLvl val="lvl"/>
          <dgm:resizeHandles val="exact"/>
        </dgm:presLayoutVars>
      </dgm:prSet>
      <dgm:spPr/>
    </dgm:pt>
    <dgm:pt modelId="{3DD4849A-E747-484D-AF9A-672772BF03C2}" type="pres">
      <dgm:prSet presAssocID="{6ABDB669-CEC2-43E6-8244-787B6D53F246}" presName="Name8" presStyleCnt="0"/>
      <dgm:spPr/>
    </dgm:pt>
    <dgm:pt modelId="{52026B4F-ABBB-477E-A77E-5C1C985EED53}" type="pres">
      <dgm:prSet presAssocID="{6ABDB669-CEC2-43E6-8244-787B6D53F246}" presName="level" presStyleLbl="node1" presStyleIdx="0" presStyleCnt="4" custLinFactNeighborY="1703">
        <dgm:presLayoutVars>
          <dgm:chMax val="1"/>
          <dgm:bulletEnabled val="1"/>
        </dgm:presLayoutVars>
      </dgm:prSet>
      <dgm:spPr/>
    </dgm:pt>
    <dgm:pt modelId="{956DE8CE-0FDD-470B-81E6-59C47C5B988F}" type="pres">
      <dgm:prSet presAssocID="{6ABDB669-CEC2-43E6-8244-787B6D53F246}" presName="levelTx" presStyleLbl="revTx" presStyleIdx="0" presStyleCnt="0">
        <dgm:presLayoutVars>
          <dgm:chMax val="1"/>
          <dgm:bulletEnabled val="1"/>
        </dgm:presLayoutVars>
      </dgm:prSet>
      <dgm:spPr/>
    </dgm:pt>
    <dgm:pt modelId="{651B11C8-A9E9-403E-B0EE-50D333A695C3}" type="pres">
      <dgm:prSet presAssocID="{DFF0DC83-8FF9-4808-B07F-BC63CEBFC81D}" presName="Name8" presStyleCnt="0"/>
      <dgm:spPr/>
    </dgm:pt>
    <dgm:pt modelId="{F6563F1D-F6B4-4C8B-AE14-A9DB75158992}" type="pres">
      <dgm:prSet presAssocID="{DFF0DC83-8FF9-4808-B07F-BC63CEBFC81D}" presName="level" presStyleLbl="node1" presStyleIdx="1" presStyleCnt="4">
        <dgm:presLayoutVars>
          <dgm:chMax val="1"/>
          <dgm:bulletEnabled val="1"/>
        </dgm:presLayoutVars>
      </dgm:prSet>
      <dgm:spPr/>
    </dgm:pt>
    <dgm:pt modelId="{E28C5349-E16E-440A-ABE0-9332D90A1448}" type="pres">
      <dgm:prSet presAssocID="{DFF0DC83-8FF9-4808-B07F-BC63CEBFC81D}" presName="levelTx" presStyleLbl="revTx" presStyleIdx="0" presStyleCnt="0">
        <dgm:presLayoutVars>
          <dgm:chMax val="1"/>
          <dgm:bulletEnabled val="1"/>
        </dgm:presLayoutVars>
      </dgm:prSet>
      <dgm:spPr/>
    </dgm:pt>
    <dgm:pt modelId="{A7AF9DE7-46C0-4374-980A-46459E332895}" type="pres">
      <dgm:prSet presAssocID="{478B736C-73BA-4849-9F8B-33FFA4DCC563}" presName="Name8" presStyleCnt="0"/>
      <dgm:spPr/>
    </dgm:pt>
    <dgm:pt modelId="{DDEF37D6-D8D7-445B-989F-3351807135D7}" type="pres">
      <dgm:prSet presAssocID="{478B736C-73BA-4849-9F8B-33FFA4DCC563}" presName="level" presStyleLbl="node1" presStyleIdx="2" presStyleCnt="4">
        <dgm:presLayoutVars>
          <dgm:chMax val="1"/>
          <dgm:bulletEnabled val="1"/>
        </dgm:presLayoutVars>
      </dgm:prSet>
      <dgm:spPr/>
    </dgm:pt>
    <dgm:pt modelId="{EC9FBF62-1C35-47BD-96C0-D1C4B6CA66B3}" type="pres">
      <dgm:prSet presAssocID="{478B736C-73BA-4849-9F8B-33FFA4DCC563}" presName="levelTx" presStyleLbl="revTx" presStyleIdx="0" presStyleCnt="0">
        <dgm:presLayoutVars>
          <dgm:chMax val="1"/>
          <dgm:bulletEnabled val="1"/>
        </dgm:presLayoutVars>
      </dgm:prSet>
      <dgm:spPr/>
    </dgm:pt>
    <dgm:pt modelId="{1AD627FC-CF64-493F-901C-873214074C19}" type="pres">
      <dgm:prSet presAssocID="{4EA20B79-5099-47C0-8776-2CA076AEC0AD}" presName="Name8" presStyleCnt="0"/>
      <dgm:spPr/>
    </dgm:pt>
    <dgm:pt modelId="{22B82853-CFC0-45D2-878C-EF25AFE45492}" type="pres">
      <dgm:prSet presAssocID="{4EA20B79-5099-47C0-8776-2CA076AEC0AD}" presName="level" presStyleLbl="node1" presStyleIdx="3" presStyleCnt="4" custLinFactNeighborX="851" custLinFactNeighborY="3395">
        <dgm:presLayoutVars>
          <dgm:chMax val="1"/>
          <dgm:bulletEnabled val="1"/>
        </dgm:presLayoutVars>
      </dgm:prSet>
      <dgm:spPr/>
    </dgm:pt>
    <dgm:pt modelId="{A6D5EC72-2372-4FA5-8B30-A672E7304875}" type="pres">
      <dgm:prSet presAssocID="{4EA20B79-5099-47C0-8776-2CA076AEC0AD}" presName="levelTx" presStyleLbl="revTx" presStyleIdx="0" presStyleCnt="0">
        <dgm:presLayoutVars>
          <dgm:chMax val="1"/>
          <dgm:bulletEnabled val="1"/>
        </dgm:presLayoutVars>
      </dgm:prSet>
      <dgm:spPr/>
    </dgm:pt>
  </dgm:ptLst>
  <dgm:cxnLst>
    <dgm:cxn modelId="{30481E0E-DA12-4AC3-AB9D-C8C87592CF70}" type="presOf" srcId="{6ABDB669-CEC2-43E6-8244-787B6D53F246}" destId="{956DE8CE-0FDD-470B-81E6-59C47C5B988F}" srcOrd="1" destOrd="0" presId="urn:microsoft.com/office/officeart/2005/8/layout/pyramid1"/>
    <dgm:cxn modelId="{B148605C-7CD5-4D7E-83CA-B9B25391848B}" type="presOf" srcId="{478B736C-73BA-4849-9F8B-33FFA4DCC563}" destId="{EC9FBF62-1C35-47BD-96C0-D1C4B6CA66B3}" srcOrd="1" destOrd="0" presId="urn:microsoft.com/office/officeart/2005/8/layout/pyramid1"/>
    <dgm:cxn modelId="{E80CE460-53BE-4D05-99CA-FEFE8B7008C4}" type="presOf" srcId="{DFF0DC83-8FF9-4808-B07F-BC63CEBFC81D}" destId="{F6563F1D-F6B4-4C8B-AE14-A9DB75158992}" srcOrd="0" destOrd="0" presId="urn:microsoft.com/office/officeart/2005/8/layout/pyramid1"/>
    <dgm:cxn modelId="{5DCF6B63-EB24-42B4-B763-7B563C2DC96A}" type="presOf" srcId="{DFF0DC83-8FF9-4808-B07F-BC63CEBFC81D}" destId="{E28C5349-E16E-440A-ABE0-9332D90A1448}" srcOrd="1" destOrd="0" presId="urn:microsoft.com/office/officeart/2005/8/layout/pyramid1"/>
    <dgm:cxn modelId="{4943C14F-702D-4910-A3A6-5A665D18C9AA}" srcId="{24E3F965-BC76-4030-8521-05FB9082B5B3}" destId="{6ABDB669-CEC2-43E6-8244-787B6D53F246}" srcOrd="0" destOrd="0" parTransId="{573FB6D1-3D66-4B68-8A62-DB965BF7EE54}" sibTransId="{52A90E94-4D33-406A-B624-53BCCCC8E978}"/>
    <dgm:cxn modelId="{CA112A51-75B2-4237-9745-8B7BFF392774}" type="presOf" srcId="{478B736C-73BA-4849-9F8B-33FFA4DCC563}" destId="{DDEF37D6-D8D7-445B-989F-3351807135D7}" srcOrd="0" destOrd="0" presId="urn:microsoft.com/office/officeart/2005/8/layout/pyramid1"/>
    <dgm:cxn modelId="{50980552-07A1-46BD-A7CA-781A03B1F3D7}" type="presOf" srcId="{24E3F965-BC76-4030-8521-05FB9082B5B3}" destId="{261B8F26-B624-4662-B418-27C3F164AE3A}" srcOrd="0" destOrd="0" presId="urn:microsoft.com/office/officeart/2005/8/layout/pyramid1"/>
    <dgm:cxn modelId="{515CA492-0C9F-4C15-B381-28525D945B65}" type="presOf" srcId="{4EA20B79-5099-47C0-8776-2CA076AEC0AD}" destId="{A6D5EC72-2372-4FA5-8B30-A672E7304875}" srcOrd="1" destOrd="0" presId="urn:microsoft.com/office/officeart/2005/8/layout/pyramid1"/>
    <dgm:cxn modelId="{032ACED3-470C-4592-8317-2B37A2596BF8}" srcId="{24E3F965-BC76-4030-8521-05FB9082B5B3}" destId="{4EA20B79-5099-47C0-8776-2CA076AEC0AD}" srcOrd="3" destOrd="0" parTransId="{F661CAD6-90A1-4085-A3F1-41711209E82D}" sibTransId="{85A4131C-D499-4860-B7DF-4E2193352528}"/>
    <dgm:cxn modelId="{BA80BBE1-A5B8-4625-A264-216EA0BC9674}" srcId="{24E3F965-BC76-4030-8521-05FB9082B5B3}" destId="{DFF0DC83-8FF9-4808-B07F-BC63CEBFC81D}" srcOrd="1" destOrd="0" parTransId="{685F09CC-BE30-4551-B61B-BD17334F8FDC}" sibTransId="{85A82D29-03FC-4B29-AE20-52A0850B623F}"/>
    <dgm:cxn modelId="{9CFBDDE3-89C8-42B9-98D3-FB8A88015D53}" type="presOf" srcId="{4EA20B79-5099-47C0-8776-2CA076AEC0AD}" destId="{22B82853-CFC0-45D2-878C-EF25AFE45492}" srcOrd="0" destOrd="0" presId="urn:microsoft.com/office/officeart/2005/8/layout/pyramid1"/>
    <dgm:cxn modelId="{D07680F7-4AC9-4177-9151-E6199A01BCAA}" type="presOf" srcId="{6ABDB669-CEC2-43E6-8244-787B6D53F246}" destId="{52026B4F-ABBB-477E-A77E-5C1C985EED53}" srcOrd="0" destOrd="0" presId="urn:microsoft.com/office/officeart/2005/8/layout/pyramid1"/>
    <dgm:cxn modelId="{284039FF-ACE5-48A8-A9A5-FB8696F34621}" srcId="{24E3F965-BC76-4030-8521-05FB9082B5B3}" destId="{478B736C-73BA-4849-9F8B-33FFA4DCC563}" srcOrd="2" destOrd="0" parTransId="{EB4714E6-5C0D-4B17-AACB-9701479CC933}" sibTransId="{F5FA814B-7E4D-497E-9732-AB65B2D6EEA8}"/>
    <dgm:cxn modelId="{C8AF2D8B-7DB1-4EAC-B140-C0CD3952A692}" type="presParOf" srcId="{261B8F26-B624-4662-B418-27C3F164AE3A}" destId="{3DD4849A-E747-484D-AF9A-672772BF03C2}" srcOrd="0" destOrd="0" presId="urn:microsoft.com/office/officeart/2005/8/layout/pyramid1"/>
    <dgm:cxn modelId="{47B745D8-19FC-4A46-8948-D52A739B46FB}" type="presParOf" srcId="{3DD4849A-E747-484D-AF9A-672772BF03C2}" destId="{52026B4F-ABBB-477E-A77E-5C1C985EED53}" srcOrd="0" destOrd="0" presId="urn:microsoft.com/office/officeart/2005/8/layout/pyramid1"/>
    <dgm:cxn modelId="{92D63904-730F-4476-AED7-2AC86EF28668}" type="presParOf" srcId="{3DD4849A-E747-484D-AF9A-672772BF03C2}" destId="{956DE8CE-0FDD-470B-81E6-59C47C5B988F}" srcOrd="1" destOrd="0" presId="urn:microsoft.com/office/officeart/2005/8/layout/pyramid1"/>
    <dgm:cxn modelId="{19416FEF-C94A-4B6D-B737-C9B2FEF82AD6}" type="presParOf" srcId="{261B8F26-B624-4662-B418-27C3F164AE3A}" destId="{651B11C8-A9E9-403E-B0EE-50D333A695C3}" srcOrd="1" destOrd="0" presId="urn:microsoft.com/office/officeart/2005/8/layout/pyramid1"/>
    <dgm:cxn modelId="{E5BEC0D5-EBAE-4386-BB05-34D70581573C}" type="presParOf" srcId="{651B11C8-A9E9-403E-B0EE-50D333A695C3}" destId="{F6563F1D-F6B4-4C8B-AE14-A9DB75158992}" srcOrd="0" destOrd="0" presId="urn:microsoft.com/office/officeart/2005/8/layout/pyramid1"/>
    <dgm:cxn modelId="{DA72CB11-A233-44EF-A27D-C8EF24F5A420}" type="presParOf" srcId="{651B11C8-A9E9-403E-B0EE-50D333A695C3}" destId="{E28C5349-E16E-440A-ABE0-9332D90A1448}" srcOrd="1" destOrd="0" presId="urn:microsoft.com/office/officeart/2005/8/layout/pyramid1"/>
    <dgm:cxn modelId="{D133BE82-1343-4882-8EFF-FB8B9022069B}" type="presParOf" srcId="{261B8F26-B624-4662-B418-27C3F164AE3A}" destId="{A7AF9DE7-46C0-4374-980A-46459E332895}" srcOrd="2" destOrd="0" presId="urn:microsoft.com/office/officeart/2005/8/layout/pyramid1"/>
    <dgm:cxn modelId="{14C4152F-FF88-4BEC-AA8A-306411E2E20B}" type="presParOf" srcId="{A7AF9DE7-46C0-4374-980A-46459E332895}" destId="{DDEF37D6-D8D7-445B-989F-3351807135D7}" srcOrd="0" destOrd="0" presId="urn:microsoft.com/office/officeart/2005/8/layout/pyramid1"/>
    <dgm:cxn modelId="{B8A29887-0218-41CD-87D8-C084A5D3271B}" type="presParOf" srcId="{A7AF9DE7-46C0-4374-980A-46459E332895}" destId="{EC9FBF62-1C35-47BD-96C0-D1C4B6CA66B3}" srcOrd="1" destOrd="0" presId="urn:microsoft.com/office/officeart/2005/8/layout/pyramid1"/>
    <dgm:cxn modelId="{C1EC5AAE-C658-4C39-AA63-CB04B1449973}" type="presParOf" srcId="{261B8F26-B624-4662-B418-27C3F164AE3A}" destId="{1AD627FC-CF64-493F-901C-873214074C19}" srcOrd="3" destOrd="0" presId="urn:microsoft.com/office/officeart/2005/8/layout/pyramid1"/>
    <dgm:cxn modelId="{57DBE4A7-B64B-4CB7-BDC2-3BDDAEA73686}" type="presParOf" srcId="{1AD627FC-CF64-493F-901C-873214074C19}" destId="{22B82853-CFC0-45D2-878C-EF25AFE45492}" srcOrd="0" destOrd="0" presId="urn:microsoft.com/office/officeart/2005/8/layout/pyramid1"/>
    <dgm:cxn modelId="{D6851EDD-6470-45E4-AA9C-6A29B9E5B279}" type="presParOf" srcId="{1AD627FC-CF64-493F-901C-873214074C19}" destId="{A6D5EC72-2372-4FA5-8B30-A672E7304875}"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03FDFB-DF11-4E25-92A5-CC1199CE97D4}">
      <dsp:nvSpPr>
        <dsp:cNvPr id="0" name=""/>
        <dsp:cNvSpPr/>
      </dsp:nvSpPr>
      <dsp:spPr>
        <a:xfrm>
          <a:off x="0" y="406043"/>
          <a:ext cx="10515600" cy="18837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541528" rIns="816127"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Without a Supply Licence, Suppliers cannot undertake a FUSA, preventing them from becoming a DCC User from the start. </a:t>
          </a:r>
        </a:p>
        <a:p>
          <a:pPr marL="228600" lvl="1" indent="-228600" algn="l" defTabSz="1155700">
            <a:lnSpc>
              <a:spcPct val="90000"/>
            </a:lnSpc>
            <a:spcBef>
              <a:spcPct val="0"/>
            </a:spcBef>
            <a:spcAft>
              <a:spcPct val="15000"/>
            </a:spcAft>
            <a:buChar char="•"/>
          </a:pPr>
          <a:endParaRPr lang="en-GB" sz="2600" kern="1200"/>
        </a:p>
      </dsp:txBody>
      <dsp:txXfrm>
        <a:off x="0" y="406043"/>
        <a:ext cx="10515600" cy="1883700"/>
      </dsp:txXfrm>
    </dsp:sp>
    <dsp:sp modelId="{56CF81E5-4624-4A8E-8B22-62353EE247C4}">
      <dsp:nvSpPr>
        <dsp:cNvPr id="0" name=""/>
        <dsp:cNvSpPr/>
      </dsp:nvSpPr>
      <dsp:spPr>
        <a:xfrm>
          <a:off x="525780" y="22283"/>
          <a:ext cx="7360920" cy="7675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155700">
            <a:lnSpc>
              <a:spcPct val="90000"/>
            </a:lnSpc>
            <a:spcBef>
              <a:spcPct val="0"/>
            </a:spcBef>
            <a:spcAft>
              <a:spcPct val="35000"/>
            </a:spcAft>
            <a:buNone/>
          </a:pPr>
          <a:r>
            <a:rPr lang="en-GB" sz="2600" kern="1200"/>
            <a:t>Background</a:t>
          </a:r>
        </a:p>
      </dsp:txBody>
      <dsp:txXfrm>
        <a:off x="563247" y="59750"/>
        <a:ext cx="7285986" cy="692586"/>
      </dsp:txXfrm>
    </dsp:sp>
    <dsp:sp modelId="{D91E5BBA-5A8B-4CD2-8ECC-B90C923F8FAE}">
      <dsp:nvSpPr>
        <dsp:cNvPr id="0" name=""/>
        <dsp:cNvSpPr/>
      </dsp:nvSpPr>
      <dsp:spPr>
        <a:xfrm>
          <a:off x="0" y="2813904"/>
          <a:ext cx="10515600" cy="15151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541528" rIns="816127" bIns="184912" numCol="1" spcCol="1270" anchor="t" anchorCtr="0">
          <a:noAutofit/>
        </a:bodyPr>
        <a:lstStyle/>
        <a:p>
          <a:pPr marL="228600" lvl="1" indent="-228600" algn="l" defTabSz="1155700">
            <a:lnSpc>
              <a:spcPct val="90000"/>
            </a:lnSpc>
            <a:spcBef>
              <a:spcPct val="0"/>
            </a:spcBef>
            <a:spcAft>
              <a:spcPct val="15000"/>
            </a:spcAft>
            <a:buChar char="•"/>
          </a:pPr>
          <a:r>
            <a:rPr lang="en-GB" sz="2600" kern="1200"/>
            <a:t>Unable to apply for FUSA without Supply Licence, time lost</a:t>
          </a:r>
        </a:p>
        <a:p>
          <a:pPr marL="228600" lvl="1" indent="-228600" algn="l" defTabSz="1155700">
            <a:lnSpc>
              <a:spcPct val="90000"/>
            </a:lnSpc>
            <a:spcBef>
              <a:spcPct val="0"/>
            </a:spcBef>
            <a:spcAft>
              <a:spcPct val="15000"/>
            </a:spcAft>
            <a:buChar char="•"/>
          </a:pPr>
          <a:endParaRPr lang="en-GB" sz="2600" kern="1200"/>
        </a:p>
      </dsp:txBody>
      <dsp:txXfrm>
        <a:off x="0" y="2813904"/>
        <a:ext cx="10515600" cy="1515150"/>
      </dsp:txXfrm>
    </dsp:sp>
    <dsp:sp modelId="{E9296C4D-D952-4053-9A4E-0B019CEE841A}">
      <dsp:nvSpPr>
        <dsp:cNvPr id="0" name=""/>
        <dsp:cNvSpPr/>
      </dsp:nvSpPr>
      <dsp:spPr>
        <a:xfrm>
          <a:off x="525780" y="2430144"/>
          <a:ext cx="7360920" cy="76752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155700">
            <a:lnSpc>
              <a:spcPct val="90000"/>
            </a:lnSpc>
            <a:spcBef>
              <a:spcPct val="0"/>
            </a:spcBef>
            <a:spcAft>
              <a:spcPct val="35000"/>
            </a:spcAft>
            <a:buNone/>
          </a:pPr>
          <a:r>
            <a:rPr lang="en-GB" sz="2600" kern="1200"/>
            <a:t>Issue</a:t>
          </a:r>
        </a:p>
      </dsp:txBody>
      <dsp:txXfrm>
        <a:off x="563247" y="2467611"/>
        <a:ext cx="7285986" cy="6925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404980-5B67-4DCA-BECE-8604A59BD69F}">
      <dsp:nvSpPr>
        <dsp:cNvPr id="0" name=""/>
        <dsp:cNvSpPr/>
      </dsp:nvSpPr>
      <dsp:spPr>
        <a:xfrm>
          <a:off x="-4919424" y="-753830"/>
          <a:ext cx="5858998" cy="5858998"/>
        </a:xfrm>
        <a:prstGeom prst="blockArc">
          <a:avLst>
            <a:gd name="adj1" fmla="val 18900000"/>
            <a:gd name="adj2" fmla="val 2700000"/>
            <a:gd name="adj3" fmla="val 36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1C95BF-974C-4258-A06E-C6F9B4606396}">
      <dsp:nvSpPr>
        <dsp:cNvPr id="0" name=""/>
        <dsp:cNvSpPr/>
      </dsp:nvSpPr>
      <dsp:spPr>
        <a:xfrm>
          <a:off x="604289" y="435133"/>
          <a:ext cx="9851585" cy="87026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6040" rIns="66040" bIns="66040" numCol="1" spcCol="1270" anchor="ctr" anchorCtr="0">
          <a:noAutofit/>
        </a:bodyPr>
        <a:lstStyle/>
        <a:p>
          <a:pPr marL="0" lvl="0" indent="0" algn="l" defTabSz="1155700">
            <a:lnSpc>
              <a:spcPct val="90000"/>
            </a:lnSpc>
            <a:spcBef>
              <a:spcPct val="0"/>
            </a:spcBef>
            <a:spcAft>
              <a:spcPct val="35000"/>
            </a:spcAft>
            <a:buNone/>
          </a:pPr>
          <a:r>
            <a:rPr lang="en-GB" sz="2600" kern="1200"/>
            <a:t>Can we be at risk of favouring one User Role over another if our ultimate priority is the end consumer?</a:t>
          </a:r>
        </a:p>
      </dsp:txBody>
      <dsp:txXfrm>
        <a:off x="604289" y="435133"/>
        <a:ext cx="9851585" cy="870267"/>
      </dsp:txXfrm>
    </dsp:sp>
    <dsp:sp modelId="{8BAD0E9F-247F-4019-BA33-D4BFAE3F020E}">
      <dsp:nvSpPr>
        <dsp:cNvPr id="0" name=""/>
        <dsp:cNvSpPr/>
      </dsp:nvSpPr>
      <dsp:spPr>
        <a:xfrm>
          <a:off x="60372" y="326350"/>
          <a:ext cx="1087834" cy="1087834"/>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EC9047-E028-47BB-A150-78D86A926148}">
      <dsp:nvSpPr>
        <dsp:cNvPr id="0" name=""/>
        <dsp:cNvSpPr/>
      </dsp:nvSpPr>
      <dsp:spPr>
        <a:xfrm>
          <a:off x="920631" y="1740535"/>
          <a:ext cx="9535243" cy="87026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6040" rIns="66040" bIns="66040" numCol="1" spcCol="1270" anchor="ctr" anchorCtr="0">
          <a:noAutofit/>
        </a:bodyPr>
        <a:lstStyle/>
        <a:p>
          <a:pPr marL="0" lvl="0" indent="0" algn="l" defTabSz="1155700">
            <a:lnSpc>
              <a:spcPct val="90000"/>
            </a:lnSpc>
            <a:spcBef>
              <a:spcPct val="0"/>
            </a:spcBef>
            <a:spcAft>
              <a:spcPct val="35000"/>
            </a:spcAft>
            <a:buClrTx/>
            <a:buSzTx/>
            <a:buFontTx/>
            <a:buNone/>
          </a:pPr>
          <a:r>
            <a:rPr kumimoji="0" lang="en-GB" sz="2600" b="0" i="0" u="none" strike="noStrike" kern="1200" cap="none" spc="0" normalizeH="0" baseline="0" noProof="0">
              <a:ln>
                <a:noFill/>
              </a:ln>
              <a:solidFill>
                <a:prstClr val="white"/>
              </a:solidFill>
              <a:effectLst/>
              <a:uLnTx/>
              <a:uFillTx/>
              <a:latin typeface="Calibri" panose="020F0502020204030204"/>
              <a:ea typeface="+mn-ea"/>
              <a:cs typeface="+mn-cs"/>
            </a:rPr>
            <a:t>Does the Proposed Solution meet the business requirements?</a:t>
          </a:r>
          <a:endParaRPr lang="en-GB" sz="2600" kern="1200"/>
        </a:p>
      </dsp:txBody>
      <dsp:txXfrm>
        <a:off x="920631" y="1740535"/>
        <a:ext cx="9535243" cy="870267"/>
      </dsp:txXfrm>
    </dsp:sp>
    <dsp:sp modelId="{58070DF6-39EE-4644-A194-9BC984AEE261}">
      <dsp:nvSpPr>
        <dsp:cNvPr id="0" name=""/>
        <dsp:cNvSpPr/>
      </dsp:nvSpPr>
      <dsp:spPr>
        <a:xfrm>
          <a:off x="376714" y="1631751"/>
          <a:ext cx="1087834" cy="1087834"/>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A84E2B-B65B-49F1-A9DB-AFD0F5410583}">
      <dsp:nvSpPr>
        <dsp:cNvPr id="0" name=""/>
        <dsp:cNvSpPr/>
      </dsp:nvSpPr>
      <dsp:spPr>
        <a:xfrm>
          <a:off x="604289" y="3045936"/>
          <a:ext cx="9851585" cy="87026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66040" rIns="66040" bIns="66040" numCol="1" spcCol="1270" anchor="ctr" anchorCtr="0">
          <a:noAutofit/>
        </a:bodyPr>
        <a:lstStyle/>
        <a:p>
          <a:pPr marL="0" lvl="0" indent="0" algn="l" defTabSz="1155700">
            <a:lnSpc>
              <a:spcPct val="90000"/>
            </a:lnSpc>
            <a:spcBef>
              <a:spcPct val="0"/>
            </a:spcBef>
            <a:spcAft>
              <a:spcPct val="35000"/>
            </a:spcAft>
            <a:buClrTx/>
            <a:buSzTx/>
            <a:buFontTx/>
            <a:buNone/>
          </a:pPr>
          <a:r>
            <a:rPr kumimoji="0" lang="en-GB" sz="2600" b="0" i="0" u="none" strike="noStrike" kern="1200" cap="none" spc="0" normalizeH="0" baseline="0" noProof="0">
              <a:ln>
                <a:noFill/>
              </a:ln>
              <a:solidFill>
                <a:prstClr val="white"/>
              </a:solidFill>
              <a:effectLst/>
              <a:uLnTx/>
              <a:uFillTx/>
              <a:latin typeface="Calibri" panose="020F0502020204030204"/>
              <a:ea typeface="+mn-ea"/>
              <a:cs typeface="+mn-cs"/>
            </a:rPr>
            <a:t>Is this modification ready to be issued for a Preliminary Assessment?</a:t>
          </a:r>
          <a:endParaRPr lang="en-GB" sz="2600" kern="1200"/>
        </a:p>
      </dsp:txBody>
      <dsp:txXfrm>
        <a:off x="604289" y="3045936"/>
        <a:ext cx="9851585" cy="870267"/>
      </dsp:txXfrm>
    </dsp:sp>
    <dsp:sp modelId="{5EAEF2A0-C020-4B6A-8FC4-9673DD7A4FFC}">
      <dsp:nvSpPr>
        <dsp:cNvPr id="0" name=""/>
        <dsp:cNvSpPr/>
      </dsp:nvSpPr>
      <dsp:spPr>
        <a:xfrm>
          <a:off x="60372" y="2937153"/>
          <a:ext cx="1087834" cy="1087834"/>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29D77-2253-40C0-970B-D131E7A09FD9}">
      <dsp:nvSpPr>
        <dsp:cNvPr id="0" name=""/>
        <dsp:cNvSpPr/>
      </dsp:nvSpPr>
      <dsp:spPr>
        <a:xfrm rot="16200000">
          <a:off x="1632699" y="-1632699"/>
          <a:ext cx="1659471" cy="4924870"/>
        </a:xfrm>
        <a:prstGeom prst="round1Rect">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Increase in Smart Metering and home automation products</a:t>
          </a:r>
        </a:p>
      </dsp:txBody>
      <dsp:txXfrm rot="5400000">
        <a:off x="0" y="0"/>
        <a:ext cx="4924870" cy="1244603"/>
      </dsp:txXfrm>
    </dsp:sp>
    <dsp:sp modelId="{69869A3D-EE5C-47EC-A725-0FAD5F3E1FAE}">
      <dsp:nvSpPr>
        <dsp:cNvPr id="0" name=""/>
        <dsp:cNvSpPr/>
      </dsp:nvSpPr>
      <dsp:spPr>
        <a:xfrm>
          <a:off x="4924870" y="0"/>
          <a:ext cx="4924870" cy="1659471"/>
        </a:xfrm>
        <a:prstGeom prst="round1Rect">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Devices competing for access on the licence free Industrial, Scientific and Medical (ISM) bands</a:t>
          </a:r>
        </a:p>
      </dsp:txBody>
      <dsp:txXfrm>
        <a:off x="4924870" y="0"/>
        <a:ext cx="4924870" cy="1244603"/>
      </dsp:txXfrm>
    </dsp:sp>
    <dsp:sp modelId="{018F567C-78B2-4952-B672-636456757CD8}">
      <dsp:nvSpPr>
        <dsp:cNvPr id="0" name=""/>
        <dsp:cNvSpPr/>
      </dsp:nvSpPr>
      <dsp:spPr>
        <a:xfrm rot="10800000">
          <a:off x="0" y="1659471"/>
          <a:ext cx="4924870" cy="1659471"/>
        </a:xfrm>
        <a:prstGeom prst="round1Rect">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a:t>ZigBee 2.4GHz Channel is selected at install and set for life</a:t>
          </a:r>
        </a:p>
        <a:p>
          <a:pPr marL="0" lvl="0" indent="0" algn="ctr" defTabSz="889000">
            <a:lnSpc>
              <a:spcPct val="90000"/>
            </a:lnSpc>
            <a:spcBef>
              <a:spcPct val="0"/>
            </a:spcBef>
            <a:spcAft>
              <a:spcPct val="35000"/>
            </a:spcAft>
            <a:buNone/>
          </a:pPr>
          <a:r>
            <a:rPr lang="en-GB" sz="2000" kern="1200"/>
            <a:t>  </a:t>
          </a:r>
        </a:p>
      </dsp:txBody>
      <dsp:txXfrm rot="10800000">
        <a:off x="0" y="2074339"/>
        <a:ext cx="4924870" cy="1244603"/>
      </dsp:txXfrm>
    </dsp:sp>
    <dsp:sp modelId="{23BC3B72-489F-4B0C-A762-AB9027CEA452}">
      <dsp:nvSpPr>
        <dsp:cNvPr id="0" name=""/>
        <dsp:cNvSpPr/>
      </dsp:nvSpPr>
      <dsp:spPr>
        <a:xfrm rot="5400000">
          <a:off x="6557569" y="26772"/>
          <a:ext cx="1659471" cy="4924870"/>
        </a:xfrm>
        <a:prstGeom prst="round1Rect">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GB" sz="2000" kern="1200"/>
            <a:t>Channel is changed via external intervention through site visit involving CH exchange</a:t>
          </a:r>
        </a:p>
        <a:p>
          <a:pPr marL="0" lvl="0" indent="0" algn="ctr" defTabSz="889000">
            <a:lnSpc>
              <a:spcPct val="90000"/>
            </a:lnSpc>
            <a:spcBef>
              <a:spcPct val="0"/>
            </a:spcBef>
            <a:spcAft>
              <a:spcPct val="35000"/>
            </a:spcAft>
            <a:buNone/>
          </a:pPr>
          <a:endParaRPr lang="en-GB" sz="2000" kern="1200"/>
        </a:p>
      </dsp:txBody>
      <dsp:txXfrm rot="-5400000">
        <a:off x="4924870" y="2074339"/>
        <a:ext cx="4924870" cy="1244603"/>
      </dsp:txXfrm>
    </dsp:sp>
    <dsp:sp modelId="{A7E1CBC2-60A9-4E76-A524-31BA4623AD7A}">
      <dsp:nvSpPr>
        <dsp:cNvPr id="0" name=""/>
        <dsp:cNvSpPr/>
      </dsp:nvSpPr>
      <dsp:spPr>
        <a:xfrm>
          <a:off x="3447409" y="1244603"/>
          <a:ext cx="2954922" cy="829735"/>
        </a:xfrm>
        <a:prstGeom prst="roundRect">
          <a:avLst/>
        </a:prstGeom>
        <a:solidFill>
          <a:schemeClr val="accent6">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What is the issue?</a:t>
          </a:r>
        </a:p>
      </dsp:txBody>
      <dsp:txXfrm>
        <a:off x="3487913" y="1285107"/>
        <a:ext cx="2873914" cy="74872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D961E0-35BD-480A-84D0-1196359F445A}">
      <dsp:nvSpPr>
        <dsp:cNvPr id="0" name=""/>
        <dsp:cNvSpPr/>
      </dsp:nvSpPr>
      <dsp:spPr>
        <a:xfrm>
          <a:off x="-5782134" y="-885167"/>
          <a:ext cx="6885259" cy="6885259"/>
        </a:xfrm>
        <a:prstGeom prst="blockArc">
          <a:avLst>
            <a:gd name="adj1" fmla="val 18900000"/>
            <a:gd name="adj2" fmla="val 2700000"/>
            <a:gd name="adj3" fmla="val 314"/>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C4B448-F02E-4D89-A9F4-CF28A19F54D7}">
      <dsp:nvSpPr>
        <dsp:cNvPr id="0" name=""/>
        <dsp:cNvSpPr/>
      </dsp:nvSpPr>
      <dsp:spPr>
        <a:xfrm>
          <a:off x="709951" y="511492"/>
          <a:ext cx="9735062" cy="102298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1994" tIns="50800" rIns="50800" bIns="50800" numCol="1" spcCol="1270" anchor="t" anchorCtr="0">
          <a:noAutofit/>
        </a:bodyPr>
        <a:lstStyle/>
        <a:p>
          <a:pPr marL="0" lvl="0" indent="0" algn="l" defTabSz="889000">
            <a:lnSpc>
              <a:spcPct val="90000"/>
            </a:lnSpc>
            <a:spcBef>
              <a:spcPct val="0"/>
            </a:spcBef>
            <a:spcAft>
              <a:spcPct val="35000"/>
            </a:spcAft>
            <a:buNone/>
          </a:pPr>
          <a:r>
            <a:rPr lang="en-GB" sz="2000" kern="1200"/>
            <a:t>Suppliers have reported some performance issues including </a:t>
          </a:r>
          <a:endParaRPr lang="en-GB" sz="2000" kern="1200">
            <a:solidFill>
              <a:prstClr val="black">
                <a:hueOff val="0"/>
                <a:satOff val="0"/>
                <a:lumOff val="0"/>
                <a:alphaOff val="0"/>
              </a:prstClr>
            </a:solidFill>
            <a:latin typeface="Calibri" panose="020F0502020204030204"/>
            <a:ea typeface="+mn-ea"/>
            <a:cs typeface="+mn-cs"/>
          </a:endParaRPr>
        </a:p>
        <a:p>
          <a:pPr marL="171450" lvl="1" indent="-171450" algn="l" defTabSz="800100">
            <a:lnSpc>
              <a:spcPct val="90000"/>
            </a:lnSpc>
            <a:spcBef>
              <a:spcPct val="0"/>
            </a:spcBef>
            <a:spcAft>
              <a:spcPct val="15000"/>
            </a:spcAft>
            <a:buChar char="•"/>
          </a:pPr>
          <a:r>
            <a:rPr lang="en-GB" sz="1800" kern="1200"/>
            <a:t>Smart Metering Devices losing connectivity (e.g. IHD not displaying data)</a:t>
          </a:r>
        </a:p>
        <a:p>
          <a:pPr marL="171450" lvl="1" indent="-171450" algn="l" defTabSz="800100">
            <a:lnSpc>
              <a:spcPct val="90000"/>
            </a:lnSpc>
            <a:spcBef>
              <a:spcPct val="0"/>
            </a:spcBef>
            <a:spcAft>
              <a:spcPct val="15000"/>
            </a:spcAft>
            <a:buChar char="•"/>
          </a:pPr>
          <a:r>
            <a:rPr lang="en-GB" sz="1800" kern="1200"/>
            <a:t>Interference and inability to read Smart Meter data</a:t>
          </a:r>
        </a:p>
        <a:p>
          <a:pPr marL="171450" lvl="1" indent="-171450" algn="l" defTabSz="800100">
            <a:lnSpc>
              <a:spcPct val="90000"/>
            </a:lnSpc>
            <a:spcBef>
              <a:spcPct val="0"/>
            </a:spcBef>
            <a:spcAft>
              <a:spcPct val="15000"/>
            </a:spcAft>
            <a:buChar char="•"/>
          </a:pPr>
          <a:endParaRPr lang="en-GB" sz="1800" kern="1200"/>
        </a:p>
      </dsp:txBody>
      <dsp:txXfrm>
        <a:off x="709951" y="511492"/>
        <a:ext cx="9735062" cy="1022985"/>
      </dsp:txXfrm>
    </dsp:sp>
    <dsp:sp modelId="{D1B99C3C-823D-454E-ACCD-D20350C8883B}">
      <dsp:nvSpPr>
        <dsp:cNvPr id="0" name=""/>
        <dsp:cNvSpPr/>
      </dsp:nvSpPr>
      <dsp:spPr>
        <a:xfrm>
          <a:off x="70585" y="383619"/>
          <a:ext cx="1278731" cy="1278731"/>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788C76-26A4-4928-9923-5693193B1FBF}">
      <dsp:nvSpPr>
        <dsp:cNvPr id="0" name=""/>
        <dsp:cNvSpPr/>
      </dsp:nvSpPr>
      <dsp:spPr>
        <a:xfrm>
          <a:off x="1081806" y="2045970"/>
          <a:ext cx="9363207" cy="102298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199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t>MP082 proposes to develop a mechanism to allow the CH to change the radio channel automatically or remotely after installation </a:t>
          </a:r>
        </a:p>
      </dsp:txBody>
      <dsp:txXfrm>
        <a:off x="1081806" y="2045970"/>
        <a:ext cx="9363207" cy="1022985"/>
      </dsp:txXfrm>
    </dsp:sp>
    <dsp:sp modelId="{87A1FCAD-1F84-4AD3-BB20-2DD102273644}">
      <dsp:nvSpPr>
        <dsp:cNvPr id="0" name=""/>
        <dsp:cNvSpPr/>
      </dsp:nvSpPr>
      <dsp:spPr>
        <a:xfrm>
          <a:off x="442441" y="1918096"/>
          <a:ext cx="1278731" cy="1278731"/>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B8F500C-C54A-450A-BF75-F561597AAF5C}">
      <dsp:nvSpPr>
        <dsp:cNvPr id="0" name=""/>
        <dsp:cNvSpPr/>
      </dsp:nvSpPr>
      <dsp:spPr>
        <a:xfrm>
          <a:off x="709951" y="3580447"/>
          <a:ext cx="9735062" cy="1022985"/>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199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t>Providing an additional tool for Suppliers to attempt to resolve the impacts of poor HAN performance  </a:t>
          </a:r>
        </a:p>
      </dsp:txBody>
      <dsp:txXfrm>
        <a:off x="709951" y="3580447"/>
        <a:ext cx="9735062" cy="1022985"/>
      </dsp:txXfrm>
    </dsp:sp>
    <dsp:sp modelId="{4F5A0E31-E4CE-4F15-8CC8-BE6ECE90F552}">
      <dsp:nvSpPr>
        <dsp:cNvPr id="0" name=""/>
        <dsp:cNvSpPr/>
      </dsp:nvSpPr>
      <dsp:spPr>
        <a:xfrm>
          <a:off x="70585" y="3452574"/>
          <a:ext cx="1278731" cy="1278731"/>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723B6-7D01-4787-84B4-D3D58D8244AA}">
      <dsp:nvSpPr>
        <dsp:cNvPr id="0" name=""/>
        <dsp:cNvSpPr/>
      </dsp:nvSpPr>
      <dsp:spPr>
        <a:xfrm>
          <a:off x="0" y="515168"/>
          <a:ext cx="10515600" cy="207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Installing Supplier pre-notifies a Device using Device Pre-Notification Service Request (SR12.2) with details including ESME Variant to be stored in the SMI</a:t>
          </a:r>
        </a:p>
        <a:p>
          <a:pPr marL="228600" lvl="1" indent="-228600" algn="l" defTabSz="889000">
            <a:lnSpc>
              <a:spcPct val="90000"/>
            </a:lnSpc>
            <a:spcBef>
              <a:spcPct val="0"/>
            </a:spcBef>
            <a:spcAft>
              <a:spcPct val="15000"/>
            </a:spcAft>
            <a:buChar char="•"/>
          </a:pPr>
          <a:r>
            <a:rPr lang="en-GB" sz="2000" kern="1200"/>
            <a:t>It is not possible to update details in the SMI once the Device leaves pending state</a:t>
          </a:r>
        </a:p>
        <a:p>
          <a:pPr marL="228600" lvl="1" indent="-228600" algn="l" defTabSz="889000">
            <a:lnSpc>
              <a:spcPct val="90000"/>
            </a:lnSpc>
            <a:spcBef>
              <a:spcPct val="0"/>
            </a:spcBef>
            <a:spcAft>
              <a:spcPct val="15000"/>
            </a:spcAft>
            <a:buChar char="•"/>
          </a:pPr>
          <a:r>
            <a:rPr lang="en-GB" sz="2000" kern="1200"/>
            <a:t>Following a CoS, the gaining Supplier would not be able to correct any errors made by the previous installing Supplier, meaning the Device Firmware would not work</a:t>
          </a:r>
        </a:p>
      </dsp:txBody>
      <dsp:txXfrm>
        <a:off x="0" y="515168"/>
        <a:ext cx="10515600" cy="2079000"/>
      </dsp:txXfrm>
    </dsp:sp>
    <dsp:sp modelId="{C850745B-DCEC-4FE6-9C2B-40DAC85B954A}">
      <dsp:nvSpPr>
        <dsp:cNvPr id="0" name=""/>
        <dsp:cNvSpPr/>
      </dsp:nvSpPr>
      <dsp:spPr>
        <a:xfrm>
          <a:off x="525780" y="219968"/>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Issue</a:t>
          </a:r>
        </a:p>
      </dsp:txBody>
      <dsp:txXfrm>
        <a:off x="554601" y="248789"/>
        <a:ext cx="7303278" cy="532758"/>
      </dsp:txXfrm>
    </dsp:sp>
    <dsp:sp modelId="{EDFA90C8-7850-42C4-83C0-D6BD5594A1F4}">
      <dsp:nvSpPr>
        <dsp:cNvPr id="0" name=""/>
        <dsp:cNvSpPr/>
      </dsp:nvSpPr>
      <dsp:spPr>
        <a:xfrm>
          <a:off x="0" y="2997369"/>
          <a:ext cx="10515600" cy="1134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To allow the Responsible Supplier to be able to correct the ESME Variant in the SMI for the Devices with an incorrect Variant after the Device has been commissioned. </a:t>
          </a:r>
        </a:p>
      </dsp:txBody>
      <dsp:txXfrm>
        <a:off x="0" y="2997369"/>
        <a:ext cx="10515600" cy="1134000"/>
      </dsp:txXfrm>
    </dsp:sp>
    <dsp:sp modelId="{F250C116-B301-45BC-8F95-21C7B8B223D1}">
      <dsp:nvSpPr>
        <dsp:cNvPr id="0" name=""/>
        <dsp:cNvSpPr/>
      </dsp:nvSpPr>
      <dsp:spPr>
        <a:xfrm>
          <a:off x="525780" y="2702169"/>
          <a:ext cx="7360920" cy="5904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Proposed Solution </a:t>
          </a:r>
        </a:p>
      </dsp:txBody>
      <dsp:txXfrm>
        <a:off x="554601" y="2730990"/>
        <a:ext cx="7303278" cy="53275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723B6-7D01-4787-84B4-D3D58D8244AA}">
      <dsp:nvSpPr>
        <dsp:cNvPr id="0" name=""/>
        <dsp:cNvSpPr/>
      </dsp:nvSpPr>
      <dsp:spPr>
        <a:xfrm>
          <a:off x="0" y="1543411"/>
          <a:ext cx="10515600" cy="3204436"/>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72898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The modification will allow the Responsible Supplier to be able to correct the ESME Variant in the SMI for the Devices with an incorrect Variant after the Device has been commissioned. </a:t>
          </a:r>
        </a:p>
        <a:p>
          <a:pPr marL="228600" lvl="1" indent="-228600" algn="l" defTabSz="889000">
            <a:lnSpc>
              <a:spcPct val="90000"/>
            </a:lnSpc>
            <a:spcBef>
              <a:spcPct val="0"/>
            </a:spcBef>
            <a:spcAft>
              <a:spcPct val="15000"/>
            </a:spcAft>
            <a:buChar char="•"/>
          </a:pPr>
          <a:r>
            <a:rPr lang="en-GB" sz="2000" kern="1200"/>
            <a:t>Not resolving the issue means errors identified in the SMI will not be corrected and the volume of incorrect Devices will continue to increase. </a:t>
          </a:r>
        </a:p>
        <a:p>
          <a:pPr marL="228600" lvl="1" indent="-228600" algn="l" defTabSz="889000">
            <a:lnSpc>
              <a:spcPct val="90000"/>
            </a:lnSpc>
            <a:spcBef>
              <a:spcPct val="0"/>
            </a:spcBef>
            <a:spcAft>
              <a:spcPct val="15000"/>
            </a:spcAft>
            <a:buChar char="•"/>
          </a:pPr>
          <a:r>
            <a:rPr lang="en-GB" sz="2000" kern="1200"/>
            <a:t>Implementation of firmware upgrade could mean a Devices functionality may change. There would be discrepancy with the Device variant as listed at the very outset resulting in incomplete firmware upgrades.</a:t>
          </a:r>
        </a:p>
      </dsp:txBody>
      <dsp:txXfrm>
        <a:off x="0" y="1543411"/>
        <a:ext cx="10515600" cy="3204436"/>
      </dsp:txXfrm>
    </dsp:sp>
    <dsp:sp modelId="{C850745B-DCEC-4FE6-9C2B-40DAC85B954A}">
      <dsp:nvSpPr>
        <dsp:cNvPr id="0" name=""/>
        <dsp:cNvSpPr/>
      </dsp:nvSpPr>
      <dsp:spPr>
        <a:xfrm>
          <a:off x="824722" y="1171950"/>
          <a:ext cx="7360920" cy="72824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89000">
            <a:lnSpc>
              <a:spcPct val="90000"/>
            </a:lnSpc>
            <a:spcBef>
              <a:spcPct val="0"/>
            </a:spcBef>
            <a:spcAft>
              <a:spcPct val="35000"/>
            </a:spcAft>
            <a:buNone/>
          </a:pPr>
          <a:r>
            <a:rPr lang="en-GB" sz="2000" kern="1200"/>
            <a:t>Benefit Summary </a:t>
          </a:r>
        </a:p>
      </dsp:txBody>
      <dsp:txXfrm>
        <a:off x="860272" y="1207500"/>
        <a:ext cx="7289820" cy="65714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9CE8D8-6F3E-4B76-813E-08E503670E45}">
      <dsp:nvSpPr>
        <dsp:cNvPr id="0" name=""/>
        <dsp:cNvSpPr/>
      </dsp:nvSpPr>
      <dsp:spPr>
        <a:xfrm>
          <a:off x="0" y="329319"/>
          <a:ext cx="10515600" cy="1165500"/>
        </a:xfrm>
        <a:prstGeom prst="rect">
          <a:avLst/>
        </a:prstGeom>
        <a:solidFill>
          <a:schemeClr val="lt1">
            <a:alpha val="90000"/>
            <a:hueOff val="0"/>
            <a:satOff val="0"/>
            <a:lumOff val="0"/>
            <a:alphaOff val="0"/>
          </a:schemeClr>
        </a:solidFill>
        <a:ln w="12700" cap="flat" cmpd="sng" algn="ctr">
          <a:solidFill>
            <a:srgbClr val="80BC2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Design, Build and PIT: £15,593</a:t>
          </a:r>
        </a:p>
        <a:p>
          <a:pPr marL="228600" lvl="1" indent="-228600" algn="l" defTabSz="889000">
            <a:lnSpc>
              <a:spcPct val="90000"/>
            </a:lnSpc>
            <a:spcBef>
              <a:spcPct val="0"/>
            </a:spcBef>
            <a:spcAft>
              <a:spcPct val="15000"/>
            </a:spcAft>
            <a:buChar char="•"/>
          </a:pPr>
          <a:r>
            <a:rPr lang="en-GB" sz="2000" kern="1200"/>
            <a:t>Release costs (SIT, UIT and TTO): £29,402</a:t>
          </a:r>
        </a:p>
      </dsp:txBody>
      <dsp:txXfrm>
        <a:off x="0" y="329319"/>
        <a:ext cx="10515600" cy="1165500"/>
      </dsp:txXfrm>
    </dsp:sp>
    <dsp:sp modelId="{94D3C225-A883-42CE-9EF8-A715BDF04D74}">
      <dsp:nvSpPr>
        <dsp:cNvPr id="0" name=""/>
        <dsp:cNvSpPr/>
      </dsp:nvSpPr>
      <dsp:spPr>
        <a:xfrm>
          <a:off x="525780" y="34118"/>
          <a:ext cx="7360920" cy="590400"/>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Total cost: </a:t>
          </a:r>
          <a:r>
            <a:rPr lang="en-GB" sz="2400" b="1" kern="1200"/>
            <a:t>£80,995</a:t>
          </a:r>
          <a:endParaRPr lang="en-GB" sz="2400" kern="1200"/>
        </a:p>
      </dsp:txBody>
      <dsp:txXfrm>
        <a:off x="554601" y="62939"/>
        <a:ext cx="7303278" cy="532758"/>
      </dsp:txXfrm>
    </dsp:sp>
    <dsp:sp modelId="{74D44672-8953-484C-ABDC-6BF849A5B752}">
      <dsp:nvSpPr>
        <dsp:cNvPr id="0" name=""/>
        <dsp:cNvSpPr/>
      </dsp:nvSpPr>
      <dsp:spPr>
        <a:xfrm>
          <a:off x="0" y="1898019"/>
          <a:ext cx="10515600" cy="1165500"/>
        </a:xfrm>
        <a:prstGeom prst="rect">
          <a:avLst/>
        </a:prstGeom>
        <a:solidFill>
          <a:schemeClr val="lt1">
            <a:alpha val="90000"/>
            <a:hueOff val="0"/>
            <a:satOff val="0"/>
            <a:lumOff val="0"/>
            <a:alphaOff val="0"/>
          </a:schemeClr>
        </a:solidFill>
        <a:ln w="12700" cap="flat" cmpd="sng" algn="ctr">
          <a:solidFill>
            <a:srgbClr val="80BC2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Data Services Provider (DSP) only</a:t>
          </a:r>
        </a:p>
        <a:p>
          <a:pPr marL="228600" lvl="1" indent="-228600" algn="l" defTabSz="889000">
            <a:lnSpc>
              <a:spcPct val="90000"/>
            </a:lnSpc>
            <a:spcBef>
              <a:spcPct val="0"/>
            </a:spcBef>
            <a:spcAft>
              <a:spcPct val="15000"/>
            </a:spcAft>
            <a:buChar char="•"/>
          </a:pPr>
          <a:r>
            <a:rPr lang="en-GB" sz="2000" kern="1200"/>
            <a:t>DUIS and DUGIDs changes</a:t>
          </a:r>
        </a:p>
      </dsp:txBody>
      <dsp:txXfrm>
        <a:off x="0" y="1898019"/>
        <a:ext cx="10515600" cy="1165500"/>
      </dsp:txXfrm>
    </dsp:sp>
    <dsp:sp modelId="{A6CE580C-2539-4289-93B0-FFC8D9AA9A48}">
      <dsp:nvSpPr>
        <dsp:cNvPr id="0" name=""/>
        <dsp:cNvSpPr/>
      </dsp:nvSpPr>
      <dsp:spPr>
        <a:xfrm>
          <a:off x="525780" y="1602819"/>
          <a:ext cx="7360920" cy="590400"/>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Impacts</a:t>
          </a:r>
        </a:p>
      </dsp:txBody>
      <dsp:txXfrm>
        <a:off x="554601" y="1631640"/>
        <a:ext cx="7303278" cy="532758"/>
      </dsp:txXfrm>
    </dsp:sp>
    <dsp:sp modelId="{EAB3B652-1E98-40F7-A722-A52B34BA33AE}">
      <dsp:nvSpPr>
        <dsp:cNvPr id="0" name=""/>
        <dsp:cNvSpPr/>
      </dsp:nvSpPr>
      <dsp:spPr>
        <a:xfrm>
          <a:off x="0" y="3466719"/>
          <a:ext cx="10515600" cy="850500"/>
        </a:xfrm>
        <a:prstGeom prst="rect">
          <a:avLst/>
        </a:prstGeom>
        <a:solidFill>
          <a:schemeClr val="lt1">
            <a:alpha val="90000"/>
            <a:hueOff val="0"/>
            <a:satOff val="0"/>
            <a:lumOff val="0"/>
            <a:alphaOff val="0"/>
          </a:schemeClr>
        </a:solidFill>
        <a:ln w="12700" cap="flat" cmpd="sng" algn="ctr">
          <a:solidFill>
            <a:srgbClr val="80BC26"/>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16560" rIns="816127"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a:t>6 months for complete implementation</a:t>
          </a:r>
        </a:p>
      </dsp:txBody>
      <dsp:txXfrm>
        <a:off x="0" y="3466719"/>
        <a:ext cx="10515600" cy="850500"/>
      </dsp:txXfrm>
    </dsp:sp>
    <dsp:sp modelId="{903DB792-3B35-4933-81F2-19CE427886C7}">
      <dsp:nvSpPr>
        <dsp:cNvPr id="0" name=""/>
        <dsp:cNvSpPr/>
      </dsp:nvSpPr>
      <dsp:spPr>
        <a:xfrm>
          <a:off x="525780" y="3171519"/>
          <a:ext cx="7360920" cy="590400"/>
        </a:xfrm>
        <a:prstGeom prst="roundRect">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Implementation timescales</a:t>
          </a:r>
        </a:p>
      </dsp:txBody>
      <dsp:txXfrm>
        <a:off x="554601" y="3200340"/>
        <a:ext cx="7303278" cy="53275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601C18-B0CF-4676-8DE0-A986F01EA264}">
      <dsp:nvSpPr>
        <dsp:cNvPr id="0" name=""/>
        <dsp:cNvSpPr/>
      </dsp:nvSpPr>
      <dsp:spPr>
        <a:xfrm>
          <a:off x="0" y="372068"/>
          <a:ext cx="10515600" cy="2079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99872"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a:t>Proposer believes this better facilitates SEC Objective (a):</a:t>
          </a:r>
        </a:p>
        <a:p>
          <a:pPr marL="457200" lvl="2" indent="-228600" algn="l" defTabSz="1066800">
            <a:lnSpc>
              <a:spcPct val="90000"/>
            </a:lnSpc>
            <a:spcBef>
              <a:spcPct val="0"/>
            </a:spcBef>
            <a:spcAft>
              <a:spcPct val="15000"/>
            </a:spcAft>
            <a:buChar char="•"/>
          </a:pPr>
          <a:r>
            <a:rPr lang="en-GB" sz="2400" i="1" kern="1200"/>
            <a:t> To facilitate the efficient provision, installation, and operation, as well as interoperability, of Smart Metering Systems at Energy Consumers’ premises within Great Britain</a:t>
          </a:r>
        </a:p>
      </dsp:txBody>
      <dsp:txXfrm>
        <a:off x="0" y="372068"/>
        <a:ext cx="10515600" cy="2079000"/>
      </dsp:txXfrm>
    </dsp:sp>
    <dsp:sp modelId="{94F2B2AD-A4ED-45FE-B937-B37DBBBD7F23}">
      <dsp:nvSpPr>
        <dsp:cNvPr id="0" name=""/>
        <dsp:cNvSpPr/>
      </dsp:nvSpPr>
      <dsp:spPr>
        <a:xfrm>
          <a:off x="525780" y="17828"/>
          <a:ext cx="7360920" cy="708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SEC Objectives</a:t>
          </a:r>
        </a:p>
      </dsp:txBody>
      <dsp:txXfrm>
        <a:off x="560365" y="52413"/>
        <a:ext cx="7291750" cy="639310"/>
      </dsp:txXfrm>
    </dsp:sp>
    <dsp:sp modelId="{02B8F515-AE49-4910-931B-373569D5C52B}">
      <dsp:nvSpPr>
        <dsp:cNvPr id="0" name=""/>
        <dsp:cNvSpPr/>
      </dsp:nvSpPr>
      <dsp:spPr>
        <a:xfrm>
          <a:off x="0" y="2952738"/>
          <a:ext cx="10515600" cy="13986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99872" rIns="816127" bIns="170688" numCol="1" spcCol="1270" anchor="t" anchorCtr="0">
          <a:noAutofit/>
        </a:bodyPr>
        <a:lstStyle/>
        <a:p>
          <a:pPr marL="228600" lvl="1" indent="-228600" algn="l" defTabSz="1066800">
            <a:lnSpc>
              <a:spcPct val="90000"/>
            </a:lnSpc>
            <a:spcBef>
              <a:spcPct val="0"/>
            </a:spcBef>
            <a:spcAft>
              <a:spcPct val="15000"/>
            </a:spcAft>
            <a:buChar char="•"/>
          </a:pPr>
          <a:r>
            <a:rPr lang="en-GB" sz="2400" kern="1200"/>
            <a:t>Targeting the June 2023 SEC Release</a:t>
          </a:r>
        </a:p>
        <a:p>
          <a:pPr marL="228600" lvl="1" indent="-228600" algn="l" defTabSz="1066800">
            <a:lnSpc>
              <a:spcPct val="90000"/>
            </a:lnSpc>
            <a:spcBef>
              <a:spcPct val="0"/>
            </a:spcBef>
            <a:spcAft>
              <a:spcPct val="15000"/>
            </a:spcAft>
            <a:buChar char="•"/>
          </a:pPr>
          <a:endParaRPr lang="en-GB" sz="2400" kern="1200"/>
        </a:p>
      </dsp:txBody>
      <dsp:txXfrm>
        <a:off x="0" y="2952738"/>
        <a:ext cx="10515600" cy="1398600"/>
      </dsp:txXfrm>
    </dsp:sp>
    <dsp:sp modelId="{F31A82B4-3B1E-41F4-9387-C5C833D21D7A}">
      <dsp:nvSpPr>
        <dsp:cNvPr id="0" name=""/>
        <dsp:cNvSpPr/>
      </dsp:nvSpPr>
      <dsp:spPr>
        <a:xfrm>
          <a:off x="525780" y="2580669"/>
          <a:ext cx="7360920" cy="708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1066800">
            <a:lnSpc>
              <a:spcPct val="90000"/>
            </a:lnSpc>
            <a:spcBef>
              <a:spcPct val="0"/>
            </a:spcBef>
            <a:spcAft>
              <a:spcPct val="35000"/>
            </a:spcAft>
            <a:buNone/>
          </a:pPr>
          <a:r>
            <a:rPr lang="en-GB" sz="2400" kern="1200"/>
            <a:t>Implementation approach</a:t>
          </a:r>
        </a:p>
      </dsp:txBody>
      <dsp:txXfrm>
        <a:off x="560365" y="2615254"/>
        <a:ext cx="7291750"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58488-5338-42E5-96CE-2CD2D5BA726A}">
      <dsp:nvSpPr>
        <dsp:cNvPr id="0" name=""/>
        <dsp:cNvSpPr/>
      </dsp:nvSpPr>
      <dsp:spPr>
        <a:xfrm>
          <a:off x="-3381240" y="-523433"/>
          <a:ext cx="4058690" cy="4058690"/>
        </a:xfrm>
        <a:prstGeom prst="blockArc">
          <a:avLst>
            <a:gd name="adj1" fmla="val 18900000"/>
            <a:gd name="adj2" fmla="val 2700000"/>
            <a:gd name="adj3" fmla="val 532"/>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917877-0AAC-46B6-AA1B-41A49DEBBDB2}">
      <dsp:nvSpPr>
        <dsp:cNvPr id="0" name=""/>
        <dsp:cNvSpPr/>
      </dsp:nvSpPr>
      <dsp:spPr>
        <a:xfrm>
          <a:off x="553648" y="430269"/>
          <a:ext cx="9035604" cy="8604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2956" tIns="66040" rIns="66040" bIns="66040" numCol="1" spcCol="1270" anchor="ctr" anchorCtr="0">
          <a:noAutofit/>
        </a:bodyPr>
        <a:lstStyle/>
        <a:p>
          <a:pPr marL="0" lvl="0" indent="0" algn="l" defTabSz="1155700">
            <a:lnSpc>
              <a:spcPct val="90000"/>
            </a:lnSpc>
            <a:spcBef>
              <a:spcPct val="0"/>
            </a:spcBef>
            <a:spcAft>
              <a:spcPct val="35000"/>
            </a:spcAft>
            <a:buNone/>
          </a:pPr>
          <a:r>
            <a:rPr lang="en-GB" sz="2600" b="0" i="0" kern="1200" baseline="0"/>
            <a:t>Delayed time for new market entrants to offer smart services</a:t>
          </a:r>
          <a:endParaRPr lang="en-GB" sz="2600" kern="1200"/>
        </a:p>
      </dsp:txBody>
      <dsp:txXfrm>
        <a:off x="553648" y="430269"/>
        <a:ext cx="9035604" cy="860417"/>
      </dsp:txXfrm>
    </dsp:sp>
    <dsp:sp modelId="{889D36EE-53FC-486E-B4DE-F541B908FAB0}">
      <dsp:nvSpPr>
        <dsp:cNvPr id="0" name=""/>
        <dsp:cNvSpPr/>
      </dsp:nvSpPr>
      <dsp:spPr>
        <a:xfrm>
          <a:off x="15887" y="322716"/>
          <a:ext cx="1075521" cy="1075521"/>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ADF866-B757-469F-A325-C16662C48376}">
      <dsp:nvSpPr>
        <dsp:cNvPr id="0" name=""/>
        <dsp:cNvSpPr/>
      </dsp:nvSpPr>
      <dsp:spPr>
        <a:xfrm>
          <a:off x="553648" y="1721136"/>
          <a:ext cx="9035604" cy="860417"/>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2956" tIns="66040" rIns="66040" bIns="66040" numCol="1" spcCol="1270" anchor="ctr" anchorCtr="0">
          <a:noAutofit/>
        </a:bodyPr>
        <a:lstStyle/>
        <a:p>
          <a:pPr marL="0" lvl="0" indent="0" algn="l" defTabSz="1155700">
            <a:lnSpc>
              <a:spcPct val="90000"/>
            </a:lnSpc>
            <a:spcBef>
              <a:spcPct val="0"/>
            </a:spcBef>
            <a:spcAft>
              <a:spcPct val="35000"/>
            </a:spcAft>
            <a:buNone/>
          </a:pPr>
          <a:r>
            <a:rPr lang="en-GB" sz="2600" b="0" i="0" kern="1200" baseline="0"/>
            <a:t>Consumers unable to choose the new supplier without risk of temporary loss of smart services</a:t>
          </a:r>
          <a:endParaRPr lang="en-GB" sz="2600" kern="1200"/>
        </a:p>
      </dsp:txBody>
      <dsp:txXfrm>
        <a:off x="553648" y="1721136"/>
        <a:ext cx="9035604" cy="860417"/>
      </dsp:txXfrm>
    </dsp:sp>
    <dsp:sp modelId="{87827188-6D59-4FCD-A681-DAF39F0059E5}">
      <dsp:nvSpPr>
        <dsp:cNvPr id="0" name=""/>
        <dsp:cNvSpPr/>
      </dsp:nvSpPr>
      <dsp:spPr>
        <a:xfrm>
          <a:off x="15887" y="1613584"/>
          <a:ext cx="1075521" cy="1075521"/>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7CF61F-82FB-46BA-BC0A-B59B5F427086}">
      <dsp:nvSpPr>
        <dsp:cNvPr id="0" name=""/>
        <dsp:cNvSpPr/>
      </dsp:nvSpPr>
      <dsp:spPr>
        <a:xfrm>
          <a:off x="0" y="0"/>
          <a:ext cx="8938260" cy="1611516"/>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GB" sz="3000" kern="1200"/>
            <a:t>Does the business case justify these costs? </a:t>
          </a:r>
        </a:p>
      </dsp:txBody>
      <dsp:txXfrm>
        <a:off x="47200" y="47200"/>
        <a:ext cx="7272631" cy="1517116"/>
      </dsp:txXfrm>
    </dsp:sp>
    <dsp:sp modelId="{24B0B04B-15EF-41C1-9973-62970BC201FD}">
      <dsp:nvSpPr>
        <dsp:cNvPr id="0" name=""/>
        <dsp:cNvSpPr/>
      </dsp:nvSpPr>
      <dsp:spPr>
        <a:xfrm>
          <a:off x="1577339" y="1969631"/>
          <a:ext cx="8938260" cy="1611516"/>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GB" sz="3000" kern="1200"/>
            <a:t>Do you agree the modification is ready to proceed to the Report Phase? </a:t>
          </a:r>
        </a:p>
      </dsp:txBody>
      <dsp:txXfrm>
        <a:off x="1624539" y="2016831"/>
        <a:ext cx="6219034" cy="1517116"/>
      </dsp:txXfrm>
    </dsp:sp>
    <dsp:sp modelId="{3F57DB9E-C82B-416A-B182-ACC3FB3C5F55}">
      <dsp:nvSpPr>
        <dsp:cNvPr id="0" name=""/>
        <dsp:cNvSpPr/>
      </dsp:nvSpPr>
      <dsp:spPr>
        <a:xfrm>
          <a:off x="7890774" y="1266831"/>
          <a:ext cx="1047485" cy="1047485"/>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GB" sz="3600" kern="1200"/>
        </a:p>
      </dsp:txBody>
      <dsp:txXfrm>
        <a:off x="8126458" y="1266831"/>
        <a:ext cx="576117" cy="78823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906F4E-DEED-4C4F-B64D-A278436702FE}">
      <dsp:nvSpPr>
        <dsp:cNvPr id="0" name=""/>
        <dsp:cNvSpPr/>
      </dsp:nvSpPr>
      <dsp:spPr>
        <a:xfrm>
          <a:off x="0" y="0"/>
          <a:ext cx="8412480" cy="805081"/>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TABASC review Impact Assessment (5 May)</a:t>
          </a:r>
        </a:p>
      </dsp:txBody>
      <dsp:txXfrm>
        <a:off x="23580" y="23580"/>
        <a:ext cx="7475704" cy="757921"/>
      </dsp:txXfrm>
    </dsp:sp>
    <dsp:sp modelId="{E3232B18-D801-4B56-8EED-F3969AD6CBB0}">
      <dsp:nvSpPr>
        <dsp:cNvPr id="0" name=""/>
        <dsp:cNvSpPr/>
      </dsp:nvSpPr>
      <dsp:spPr>
        <a:xfrm>
          <a:off x="566201" y="951460"/>
          <a:ext cx="8689166" cy="805081"/>
        </a:xfrm>
        <a:prstGeom prst="roundRect">
          <a:avLst>
            <a:gd name="adj" fmla="val 10000"/>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Change Sub-Committee review final Modification Report (17 May)</a:t>
          </a:r>
        </a:p>
      </dsp:txBody>
      <dsp:txXfrm>
        <a:off x="589781" y="975040"/>
        <a:ext cx="7373774" cy="757921"/>
      </dsp:txXfrm>
    </dsp:sp>
    <dsp:sp modelId="{5295E6EA-4BC0-41FA-89D1-82339B2DB388}">
      <dsp:nvSpPr>
        <dsp:cNvPr id="0" name=""/>
        <dsp:cNvSpPr/>
      </dsp:nvSpPr>
      <dsp:spPr>
        <a:xfrm>
          <a:off x="1398574" y="1902920"/>
          <a:ext cx="8412480" cy="805081"/>
        </a:xfrm>
        <a:prstGeom prst="roundRect">
          <a:avLst>
            <a:gd name="adj" fmla="val 10000"/>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Modification Report Consultation (23 May – 10 June)</a:t>
          </a:r>
        </a:p>
      </dsp:txBody>
      <dsp:txXfrm>
        <a:off x="1422154" y="1926500"/>
        <a:ext cx="7147987" cy="757921"/>
      </dsp:txXfrm>
    </dsp:sp>
    <dsp:sp modelId="{7ECFF7F4-2FD8-45A0-BF7F-93CD12B1CAA8}">
      <dsp:nvSpPr>
        <dsp:cNvPr id="0" name=""/>
        <dsp:cNvSpPr/>
      </dsp:nvSpPr>
      <dsp:spPr>
        <a:xfrm>
          <a:off x="2103119" y="2854380"/>
          <a:ext cx="8412480" cy="805081"/>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a:t>Change Board vote (22 June)</a:t>
          </a:r>
        </a:p>
      </dsp:txBody>
      <dsp:txXfrm>
        <a:off x="2126699" y="2877960"/>
        <a:ext cx="7137471" cy="757921"/>
      </dsp:txXfrm>
    </dsp:sp>
    <dsp:sp modelId="{B0FFCAB6-152D-4D1B-ABBE-7BC90090726C}">
      <dsp:nvSpPr>
        <dsp:cNvPr id="0" name=""/>
        <dsp:cNvSpPr/>
      </dsp:nvSpPr>
      <dsp:spPr>
        <a:xfrm>
          <a:off x="7889176" y="61661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8006919" y="616619"/>
        <a:ext cx="287817" cy="393786"/>
      </dsp:txXfrm>
    </dsp:sp>
    <dsp:sp modelId="{6316BC77-A629-4F4D-95F2-2EC3B2321975}">
      <dsp:nvSpPr>
        <dsp:cNvPr id="0" name=""/>
        <dsp:cNvSpPr/>
      </dsp:nvSpPr>
      <dsp:spPr>
        <a:xfrm>
          <a:off x="8593722" y="156807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8711465" y="1568079"/>
        <a:ext cx="287817" cy="393786"/>
      </dsp:txXfrm>
    </dsp:sp>
    <dsp:sp modelId="{5A8FF90A-07BE-4503-86F4-8E2F43646EDD}">
      <dsp:nvSpPr>
        <dsp:cNvPr id="0" name=""/>
        <dsp:cNvSpPr/>
      </dsp:nvSpPr>
      <dsp:spPr>
        <a:xfrm>
          <a:off x="9287751" y="2519539"/>
          <a:ext cx="523303" cy="523303"/>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GB" sz="2300" kern="1200"/>
        </a:p>
      </dsp:txBody>
      <dsp:txXfrm>
        <a:off x="9405494" y="2519539"/>
        <a:ext cx="287817" cy="39378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BB7134-E365-4279-B755-8CB2CE0DA13B}">
      <dsp:nvSpPr>
        <dsp:cNvPr id="0" name=""/>
        <dsp:cNvSpPr/>
      </dsp:nvSpPr>
      <dsp:spPr>
        <a:xfrm>
          <a:off x="0" y="294817"/>
          <a:ext cx="10515600" cy="18711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74904" rIns="816127" bIns="128016" numCol="1" spcCol="1270" anchor="t" anchorCtr="0">
          <a:noAutofit/>
        </a:bodyPr>
        <a:lstStyle/>
        <a:p>
          <a:pPr marL="171450" lvl="1" indent="-171450" algn="l" defTabSz="800100">
            <a:lnSpc>
              <a:spcPct val="90000"/>
            </a:lnSpc>
            <a:spcBef>
              <a:spcPct val="0"/>
            </a:spcBef>
            <a:spcAft>
              <a:spcPct val="15000"/>
            </a:spcAft>
            <a:buClr>
              <a:schemeClr val="accent6"/>
            </a:buClr>
            <a:buSzTx/>
            <a:buFont typeface="Arial" panose="020B0604020202020204" pitchFamily="34" charset="0"/>
            <a:buChar char="•"/>
          </a:pPr>
          <a:r>
            <a:rPr lang="en-GB" sz="1800" kern="1200"/>
            <a:t>Once a Gas Network Operator (GNO) Certificate is placed on a Device, it can only be changed by the GNO for the given Certificate and only if the GNO is a DCC User.</a:t>
          </a:r>
        </a:p>
        <a:p>
          <a:pPr marL="171450" lvl="1" indent="-171450" algn="l" defTabSz="800100">
            <a:lnSpc>
              <a:spcPct val="90000"/>
            </a:lnSpc>
            <a:spcBef>
              <a:spcPct val="0"/>
            </a:spcBef>
            <a:spcAft>
              <a:spcPct val="15000"/>
            </a:spcAft>
            <a:buClr>
              <a:schemeClr val="accent6"/>
            </a:buClr>
            <a:buSzTx/>
            <a:buFont typeface="Arial" panose="020B0604020202020204" pitchFamily="34" charset="0"/>
            <a:buChar char="•"/>
          </a:pPr>
          <a:r>
            <a:rPr lang="en-GB" sz="1800" kern="1200"/>
            <a:t>e.g. National Grid had its Certificates held in Cadent Gas Devices, meaning that Cadent Gas had no access/communications with those Devices</a:t>
          </a:r>
        </a:p>
        <a:p>
          <a:pPr marL="171450" lvl="1" indent="-171450" algn="l" defTabSz="800100">
            <a:lnSpc>
              <a:spcPct val="90000"/>
            </a:lnSpc>
            <a:spcBef>
              <a:spcPct val="0"/>
            </a:spcBef>
            <a:spcAft>
              <a:spcPct val="15000"/>
            </a:spcAft>
            <a:buClrTx/>
            <a:buSzTx/>
            <a:buFontTx/>
            <a:buNone/>
          </a:pPr>
          <a:endParaRPr lang="en-GB" sz="1800" kern="1200"/>
        </a:p>
      </dsp:txBody>
      <dsp:txXfrm>
        <a:off x="0" y="294817"/>
        <a:ext cx="10515600" cy="1871100"/>
      </dsp:txXfrm>
    </dsp:sp>
    <dsp:sp modelId="{8BF68596-6E19-4DCA-8F54-F043539F2F3C}">
      <dsp:nvSpPr>
        <dsp:cNvPr id="0" name=""/>
        <dsp:cNvSpPr/>
      </dsp:nvSpPr>
      <dsp:spPr>
        <a:xfrm>
          <a:off x="525780" y="29137"/>
          <a:ext cx="7360920" cy="5313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00100">
            <a:lnSpc>
              <a:spcPct val="90000"/>
            </a:lnSpc>
            <a:spcBef>
              <a:spcPct val="0"/>
            </a:spcBef>
            <a:spcAft>
              <a:spcPct val="35000"/>
            </a:spcAft>
            <a:buNone/>
          </a:pPr>
          <a:r>
            <a:rPr lang="en-GB" sz="1800" kern="1200"/>
            <a:t>Issue</a:t>
          </a:r>
        </a:p>
      </dsp:txBody>
      <dsp:txXfrm>
        <a:off x="551719" y="55076"/>
        <a:ext cx="7309042" cy="479482"/>
      </dsp:txXfrm>
    </dsp:sp>
    <dsp:sp modelId="{08FBCC4B-FF68-4493-AC16-8567CB9B40FA}">
      <dsp:nvSpPr>
        <dsp:cNvPr id="0" name=""/>
        <dsp:cNvSpPr/>
      </dsp:nvSpPr>
      <dsp:spPr>
        <a:xfrm>
          <a:off x="0" y="2528797"/>
          <a:ext cx="10515600" cy="1793402"/>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74904" rIns="816127" bIns="128016" numCol="1" spcCol="1270" anchor="t" anchorCtr="0">
          <a:noAutofit/>
        </a:bodyPr>
        <a:lstStyle/>
        <a:p>
          <a:pPr marL="171450" lvl="1" indent="-171450" algn="l" defTabSz="800100">
            <a:lnSpc>
              <a:spcPct val="90000"/>
            </a:lnSpc>
            <a:spcBef>
              <a:spcPct val="0"/>
            </a:spcBef>
            <a:spcAft>
              <a:spcPct val="15000"/>
            </a:spcAft>
            <a:buClr>
              <a:schemeClr val="accent6"/>
            </a:buClr>
            <a:buChar char="•"/>
          </a:pPr>
          <a:r>
            <a:rPr lang="en-GB" sz="1800" kern="1200"/>
            <a:t>Outgoing GNOs must replace Organisation Certificates with ACB Certificates prior to ceasing to be a DCC User, to allow new GNO Certificates to be added in future.</a:t>
          </a:r>
        </a:p>
        <a:p>
          <a:pPr marL="171450" lvl="1" indent="-171450" algn="l" defTabSz="800100">
            <a:lnSpc>
              <a:spcPct val="90000"/>
            </a:lnSpc>
            <a:spcBef>
              <a:spcPct val="0"/>
            </a:spcBef>
            <a:spcAft>
              <a:spcPct val="15000"/>
            </a:spcAft>
            <a:buClr>
              <a:schemeClr val="accent6"/>
            </a:buClr>
            <a:buChar char="•"/>
          </a:pPr>
          <a:r>
            <a:rPr lang="en-GB" sz="1800" kern="1200"/>
            <a:t>Amend DCC’s Post Commissioning reporting to reflect that Suppliers can leave the ACB Certificate in the GNO slot of a GPF.</a:t>
          </a:r>
        </a:p>
      </dsp:txBody>
      <dsp:txXfrm>
        <a:off x="0" y="2528797"/>
        <a:ext cx="10515600" cy="1793402"/>
      </dsp:txXfrm>
    </dsp:sp>
    <dsp:sp modelId="{FAA06911-5B19-4E0A-8BAC-09F53E06AE0B}">
      <dsp:nvSpPr>
        <dsp:cNvPr id="0" name=""/>
        <dsp:cNvSpPr/>
      </dsp:nvSpPr>
      <dsp:spPr>
        <a:xfrm>
          <a:off x="525780" y="2263117"/>
          <a:ext cx="7360920" cy="5313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00100">
            <a:lnSpc>
              <a:spcPct val="90000"/>
            </a:lnSpc>
            <a:spcBef>
              <a:spcPct val="0"/>
            </a:spcBef>
            <a:spcAft>
              <a:spcPct val="35000"/>
            </a:spcAft>
            <a:buNone/>
          </a:pPr>
          <a:r>
            <a:rPr lang="en-GB" sz="1800" kern="1200"/>
            <a:t>Solution (SMETS2 only)</a:t>
          </a:r>
        </a:p>
      </dsp:txBody>
      <dsp:txXfrm>
        <a:off x="551719" y="2289056"/>
        <a:ext cx="7309042" cy="47948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5A40E4-E979-415C-9A81-A7F210C55D2C}">
      <dsp:nvSpPr>
        <dsp:cNvPr id="0" name=""/>
        <dsp:cNvSpPr/>
      </dsp:nvSpPr>
      <dsp:spPr>
        <a:xfrm rot="16200000">
          <a:off x="-505650"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2800" bIns="0" numCol="1" spcCol="1270" anchor="ctr" anchorCtr="0">
          <a:noAutofit/>
        </a:bodyPr>
        <a:lstStyle/>
        <a:p>
          <a:pPr marL="0" lvl="0" indent="0" algn="ctr" defTabSz="1333500">
            <a:lnSpc>
              <a:spcPct val="90000"/>
            </a:lnSpc>
            <a:spcBef>
              <a:spcPct val="0"/>
            </a:spcBef>
            <a:spcAft>
              <a:spcPct val="35000"/>
            </a:spcAft>
            <a:buNone/>
          </a:pPr>
          <a:r>
            <a:rPr lang="en-GB" sz="3000" kern="1200"/>
            <a:t>Replacing GNO Certificates with ACB Certificates currently supported.</a:t>
          </a:r>
        </a:p>
      </dsp:txBody>
      <dsp:txXfrm rot="5400000">
        <a:off x="1284" y="870267"/>
        <a:ext cx="3337470" cy="2610802"/>
      </dsp:txXfrm>
    </dsp:sp>
    <dsp:sp modelId="{2CE10875-4944-410A-A18D-198A563ADC16}">
      <dsp:nvSpPr>
        <dsp:cNvPr id="0" name=""/>
        <dsp:cNvSpPr/>
      </dsp:nvSpPr>
      <dsp:spPr>
        <a:xfrm rot="16200000">
          <a:off x="3082131"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2800" bIns="0" numCol="1" spcCol="1270" anchor="ctr" anchorCtr="0">
          <a:noAutofit/>
        </a:bodyPr>
        <a:lstStyle/>
        <a:p>
          <a:pPr marL="0" lvl="0" indent="0" algn="ctr" defTabSz="1333500">
            <a:lnSpc>
              <a:spcPct val="90000"/>
            </a:lnSpc>
            <a:spcBef>
              <a:spcPct val="0"/>
            </a:spcBef>
            <a:spcAft>
              <a:spcPct val="35000"/>
            </a:spcAft>
            <a:buNone/>
          </a:pPr>
          <a:r>
            <a:rPr lang="en-GB" sz="3000" kern="1200"/>
            <a:t>Any future requests to add new GNO Certificates need to pass Device anti-replay checks.</a:t>
          </a:r>
        </a:p>
      </dsp:txBody>
      <dsp:txXfrm rot="5400000">
        <a:off x="3589065" y="870267"/>
        <a:ext cx="3337470" cy="2610802"/>
      </dsp:txXfrm>
    </dsp:sp>
    <dsp:sp modelId="{0B259C7F-554C-4618-8DC8-C3CC49AB35C3}">
      <dsp:nvSpPr>
        <dsp:cNvPr id="0" name=""/>
        <dsp:cNvSpPr/>
      </dsp:nvSpPr>
      <dsp:spPr>
        <a:xfrm rot="16200000">
          <a:off x="6669912" y="506933"/>
          <a:ext cx="4351338" cy="3337470"/>
        </a:xfrm>
        <a:prstGeom prst="flowChartManualOperati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0" tIns="0" rIns="192800" bIns="0" numCol="1" spcCol="1270" anchor="ctr" anchorCtr="0">
          <a:noAutofit/>
        </a:bodyPr>
        <a:lstStyle/>
        <a:p>
          <a:pPr marL="0" lvl="0" indent="0" algn="ctr" defTabSz="1333500">
            <a:lnSpc>
              <a:spcPct val="90000"/>
            </a:lnSpc>
            <a:spcBef>
              <a:spcPct val="0"/>
            </a:spcBef>
            <a:spcAft>
              <a:spcPct val="35000"/>
            </a:spcAft>
            <a:buNone/>
          </a:pPr>
          <a:r>
            <a:rPr lang="en-GB" sz="3000" kern="1200"/>
            <a:t>Originator Counter of initial command will be recorded and exceeded by subsequent requests. </a:t>
          </a:r>
        </a:p>
      </dsp:txBody>
      <dsp:txXfrm rot="5400000">
        <a:off x="7176846" y="870267"/>
        <a:ext cx="3337470" cy="261080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B258E-89C6-499B-8B65-C58FD376EB65}">
      <dsp:nvSpPr>
        <dsp:cNvPr id="0" name=""/>
        <dsp:cNvSpPr/>
      </dsp:nvSpPr>
      <dsp:spPr>
        <a:xfrm>
          <a:off x="988915" y="2124"/>
          <a:ext cx="8537769" cy="1086772"/>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a:solidFill>
                <a:prstClr val="white"/>
              </a:solidFill>
              <a:latin typeface="Calibri" panose="020F0502020204030204"/>
              <a:ea typeface="+mn-ea"/>
              <a:cs typeface="+mn-cs"/>
            </a:rPr>
            <a:t>MP183 ‘Post Commissioning Obligations Reporting’ is seeking to update the criteria by which the DCC report failures.</a:t>
          </a:r>
        </a:p>
      </dsp:txBody>
      <dsp:txXfrm>
        <a:off x="1020745" y="33954"/>
        <a:ext cx="8474109" cy="1023112"/>
      </dsp:txXfrm>
    </dsp:sp>
    <dsp:sp modelId="{B88D4DB8-2385-4911-BEE4-59D46679434E}">
      <dsp:nvSpPr>
        <dsp:cNvPr id="0" name=""/>
        <dsp:cNvSpPr/>
      </dsp:nvSpPr>
      <dsp:spPr>
        <a:xfrm rot="5400000">
          <a:off x="5054030" y="1116066"/>
          <a:ext cx="407539" cy="48904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5400000">
        <a:off x="5111085" y="1156820"/>
        <a:ext cx="293429" cy="285277"/>
      </dsp:txXfrm>
    </dsp:sp>
    <dsp:sp modelId="{F70721A2-7183-4C7A-BC85-A19738ABB31A}">
      <dsp:nvSpPr>
        <dsp:cNvPr id="0" name=""/>
        <dsp:cNvSpPr/>
      </dsp:nvSpPr>
      <dsp:spPr>
        <a:xfrm>
          <a:off x="988915" y="1632282"/>
          <a:ext cx="8537769" cy="1086772"/>
        </a:xfrm>
        <a:prstGeom prst="roundRect">
          <a:avLst>
            <a:gd name="adj" fmla="val 10000"/>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The Technical Operations Centre (TOC) has suggested incorporating Requirement 1 under MP183.</a:t>
          </a:r>
        </a:p>
      </dsp:txBody>
      <dsp:txXfrm>
        <a:off x="1020745" y="1664112"/>
        <a:ext cx="8474109" cy="1023112"/>
      </dsp:txXfrm>
    </dsp:sp>
    <dsp:sp modelId="{3249D984-7D10-45DF-A2B6-1E9B0A5A5206}">
      <dsp:nvSpPr>
        <dsp:cNvPr id="0" name=""/>
        <dsp:cNvSpPr/>
      </dsp:nvSpPr>
      <dsp:spPr>
        <a:xfrm rot="5400000">
          <a:off x="5054030" y="2746224"/>
          <a:ext cx="407539" cy="489047"/>
        </a:xfrm>
        <a:prstGeom prst="rightArrow">
          <a:avLst>
            <a:gd name="adj1" fmla="val 60000"/>
            <a:gd name="adj2" fmla="val 50000"/>
          </a:avLst>
        </a:prstGeom>
        <a:solidFill>
          <a:schemeClr val="accent6">
            <a:shade val="90000"/>
            <a:hueOff val="321387"/>
            <a:satOff val="-12653"/>
            <a:lumOff val="251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5400000">
        <a:off x="5111085" y="2786978"/>
        <a:ext cx="293429" cy="285277"/>
      </dsp:txXfrm>
    </dsp:sp>
    <dsp:sp modelId="{D1E694AF-184C-43F4-86E2-A6B84EB64CC8}">
      <dsp:nvSpPr>
        <dsp:cNvPr id="0" name=""/>
        <dsp:cNvSpPr/>
      </dsp:nvSpPr>
      <dsp:spPr>
        <a:xfrm>
          <a:off x="988915" y="3262441"/>
          <a:ext cx="8537769" cy="1086772"/>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a:t>Agreed with both Proposers; subsequent reduction of circa £10,000 in MP128A TOC costs.</a:t>
          </a:r>
        </a:p>
      </dsp:txBody>
      <dsp:txXfrm>
        <a:off x="1020745" y="3294271"/>
        <a:ext cx="8474109" cy="1023112"/>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5F1CA-B575-4C76-8EB9-2C6BF0C81744}">
      <dsp:nvSpPr>
        <dsp:cNvPr id="0" name=""/>
        <dsp:cNvSpPr/>
      </dsp:nvSpPr>
      <dsp:spPr>
        <a:xfrm>
          <a:off x="0" y="538344"/>
          <a:ext cx="10515600" cy="17356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t>The DCC has provided a timescale from approval to implementation of seven months.</a:t>
          </a:r>
        </a:p>
        <a:p>
          <a:pPr marL="342900" lvl="2" indent="-171450" algn="l" defTabSz="844550">
            <a:lnSpc>
              <a:spcPct val="90000"/>
            </a:lnSpc>
            <a:spcBef>
              <a:spcPct val="0"/>
            </a:spcBef>
            <a:spcAft>
              <a:spcPct val="15000"/>
            </a:spcAft>
            <a:buFont typeface="Wingdings" panose="05000000000000000000" pitchFamily="2" charset="2"/>
            <a:buChar char="Ø"/>
          </a:pPr>
          <a:r>
            <a:rPr lang="en-GB" sz="1900" kern="1200"/>
            <a:t>Approval – one month</a:t>
          </a:r>
        </a:p>
        <a:p>
          <a:pPr marL="342900" lvl="2" indent="-171450" algn="l" defTabSz="844550">
            <a:lnSpc>
              <a:spcPct val="90000"/>
            </a:lnSpc>
            <a:spcBef>
              <a:spcPct val="0"/>
            </a:spcBef>
            <a:spcAft>
              <a:spcPct val="15000"/>
            </a:spcAft>
            <a:buFont typeface="Wingdings" panose="05000000000000000000" pitchFamily="2" charset="2"/>
            <a:buChar char="Ø"/>
          </a:pPr>
          <a:r>
            <a:rPr lang="en-GB" sz="1900" kern="1200"/>
            <a:t>Design, Build and PIT – three months</a:t>
          </a:r>
        </a:p>
        <a:p>
          <a:pPr marL="342900" lvl="2" indent="-171450" algn="l" defTabSz="844550">
            <a:lnSpc>
              <a:spcPct val="90000"/>
            </a:lnSpc>
            <a:spcBef>
              <a:spcPct val="0"/>
            </a:spcBef>
            <a:spcAft>
              <a:spcPct val="15000"/>
            </a:spcAft>
            <a:buFont typeface="Wingdings" panose="05000000000000000000" pitchFamily="2" charset="2"/>
            <a:buChar char="Ø"/>
          </a:pPr>
          <a:r>
            <a:rPr lang="en-GB" sz="1900" kern="1200"/>
            <a:t>SIT (no UIT required) – three months</a:t>
          </a:r>
        </a:p>
      </dsp:txBody>
      <dsp:txXfrm>
        <a:off x="0" y="538344"/>
        <a:ext cx="10515600" cy="1735650"/>
      </dsp:txXfrm>
    </dsp:sp>
    <dsp:sp modelId="{1036F825-C50F-4960-AF15-0A30635E86ED}">
      <dsp:nvSpPr>
        <dsp:cNvPr id="0" name=""/>
        <dsp:cNvSpPr/>
      </dsp:nvSpPr>
      <dsp:spPr>
        <a:xfrm>
          <a:off x="525780" y="257904"/>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t>Implementation</a:t>
          </a:r>
        </a:p>
      </dsp:txBody>
      <dsp:txXfrm>
        <a:off x="553160" y="285284"/>
        <a:ext cx="7306160" cy="506120"/>
      </dsp:txXfrm>
    </dsp:sp>
    <dsp:sp modelId="{2D3E539C-B9F8-4861-B725-1C2922E3954E}">
      <dsp:nvSpPr>
        <dsp:cNvPr id="0" name=""/>
        <dsp:cNvSpPr/>
      </dsp:nvSpPr>
      <dsp:spPr>
        <a:xfrm>
          <a:off x="0" y="2657034"/>
          <a:ext cx="10515600" cy="1436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Font typeface="Symbol" panose="05050102010706020507" pitchFamily="18" charset="2"/>
            <a:buChar char=""/>
          </a:pPr>
          <a:r>
            <a:rPr lang="en-GB" sz="1900" kern="1200"/>
            <a:t>The DCC has quoted a total cost to implement MP128A of </a:t>
          </a:r>
          <a:r>
            <a:rPr lang="en-GB" sz="1900" b="1" kern="1200"/>
            <a:t>£158,050 </a:t>
          </a:r>
          <a:r>
            <a:rPr lang="en-GB" sz="1900" kern="1200"/>
            <a:t>which comprises: </a:t>
          </a:r>
        </a:p>
        <a:p>
          <a:pPr marL="342900" lvl="2" indent="-171450" algn="l" defTabSz="844550">
            <a:lnSpc>
              <a:spcPct val="90000"/>
            </a:lnSpc>
            <a:spcBef>
              <a:spcPct val="0"/>
            </a:spcBef>
            <a:spcAft>
              <a:spcPct val="15000"/>
            </a:spcAft>
            <a:buFont typeface="Wingdings" panose="05000000000000000000" pitchFamily="2" charset="2"/>
            <a:buChar char="Ø"/>
          </a:pPr>
          <a:r>
            <a:rPr lang="en-GB" sz="1900" kern="1200"/>
            <a:t>£69,639 in Design, Build and PIT costs.</a:t>
          </a:r>
        </a:p>
        <a:p>
          <a:pPr marL="342900" lvl="2" indent="-171450" algn="l" defTabSz="844550">
            <a:lnSpc>
              <a:spcPct val="90000"/>
            </a:lnSpc>
            <a:spcBef>
              <a:spcPct val="0"/>
            </a:spcBef>
            <a:spcAft>
              <a:spcPct val="15000"/>
            </a:spcAft>
            <a:buFont typeface="Wingdings" panose="05000000000000000000" pitchFamily="2" charset="2"/>
            <a:buChar char="Ø"/>
          </a:pPr>
          <a:r>
            <a:rPr lang="en-GB" sz="1900" kern="1200"/>
            <a:t>£88,411 in post-PIT Release costs (SIT and TTO).</a:t>
          </a:r>
        </a:p>
      </dsp:txBody>
      <dsp:txXfrm>
        <a:off x="0" y="2657034"/>
        <a:ext cx="10515600" cy="1436400"/>
      </dsp:txXfrm>
    </dsp:sp>
    <dsp:sp modelId="{8013FC83-7FAB-4A2D-8735-3C2E77487E3C}">
      <dsp:nvSpPr>
        <dsp:cNvPr id="0" name=""/>
        <dsp:cNvSpPr/>
      </dsp:nvSpPr>
      <dsp:spPr>
        <a:xfrm>
          <a:off x="525780" y="2376594"/>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t>Costs</a:t>
          </a:r>
        </a:p>
      </dsp:txBody>
      <dsp:txXfrm>
        <a:off x="553160" y="2403974"/>
        <a:ext cx="7306160" cy="50612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294A36-BCD4-4778-90F2-3B18BABF45EC}">
      <dsp:nvSpPr>
        <dsp:cNvPr id="0" name=""/>
        <dsp:cNvSpPr/>
      </dsp:nvSpPr>
      <dsp:spPr>
        <a:xfrm>
          <a:off x="1748064" y="2975"/>
          <a:ext cx="3342605" cy="200556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GB" sz="3400" kern="1200"/>
            <a:t>Safety </a:t>
          </a:r>
        </a:p>
        <a:p>
          <a:pPr marL="0" lvl="0" indent="0" algn="ctr" defTabSz="1511300">
            <a:lnSpc>
              <a:spcPct val="90000"/>
            </a:lnSpc>
            <a:spcBef>
              <a:spcPct val="0"/>
            </a:spcBef>
            <a:spcAft>
              <a:spcPct val="35000"/>
            </a:spcAft>
            <a:buNone/>
          </a:pPr>
          <a:r>
            <a:rPr lang="en-GB" sz="3400" kern="1200"/>
            <a:t>- Critical Alerts</a:t>
          </a:r>
        </a:p>
      </dsp:txBody>
      <dsp:txXfrm>
        <a:off x="1748064" y="2975"/>
        <a:ext cx="3342605" cy="2005563"/>
      </dsp:txXfrm>
    </dsp:sp>
    <dsp:sp modelId="{CCD33855-F37D-4B8F-870E-7013BBFE353F}">
      <dsp:nvSpPr>
        <dsp:cNvPr id="0" name=""/>
        <dsp:cNvSpPr/>
      </dsp:nvSpPr>
      <dsp:spPr>
        <a:xfrm>
          <a:off x="5424930" y="2975"/>
          <a:ext cx="3342605" cy="200556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GB" sz="3400" kern="1200"/>
            <a:t>Environmental </a:t>
          </a:r>
        </a:p>
        <a:p>
          <a:pPr marL="0" lvl="0" indent="0" algn="ctr" defTabSz="1511300">
            <a:lnSpc>
              <a:spcPct val="90000"/>
            </a:lnSpc>
            <a:spcBef>
              <a:spcPct val="0"/>
            </a:spcBef>
            <a:spcAft>
              <a:spcPct val="35000"/>
            </a:spcAft>
            <a:buNone/>
          </a:pPr>
          <a:r>
            <a:rPr lang="en-GB" sz="3400" kern="1200"/>
            <a:t>- less Device scrappage</a:t>
          </a:r>
        </a:p>
      </dsp:txBody>
      <dsp:txXfrm>
        <a:off x="5424930" y="2975"/>
        <a:ext cx="3342605" cy="2005563"/>
      </dsp:txXfrm>
    </dsp:sp>
    <dsp:sp modelId="{6F659CC6-8690-408B-9D0B-0D4BA7135503}">
      <dsp:nvSpPr>
        <dsp:cNvPr id="0" name=""/>
        <dsp:cNvSpPr/>
      </dsp:nvSpPr>
      <dsp:spPr>
        <a:xfrm>
          <a:off x="1748064" y="2342799"/>
          <a:ext cx="3342605" cy="200556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GB" sz="3400" kern="1200"/>
            <a:t>Quality of service</a:t>
          </a:r>
        </a:p>
        <a:p>
          <a:pPr marL="0" lvl="0" indent="0" algn="ctr" defTabSz="1511300">
            <a:lnSpc>
              <a:spcPct val="90000"/>
            </a:lnSpc>
            <a:spcBef>
              <a:spcPct val="0"/>
            </a:spcBef>
            <a:spcAft>
              <a:spcPct val="35000"/>
            </a:spcAft>
            <a:buNone/>
          </a:pPr>
          <a:r>
            <a:rPr lang="en-GB" sz="3400" kern="1200"/>
            <a:t> - smoother issue resolution</a:t>
          </a:r>
        </a:p>
      </dsp:txBody>
      <dsp:txXfrm>
        <a:off x="1748064" y="2342799"/>
        <a:ext cx="3342605" cy="2005563"/>
      </dsp:txXfrm>
    </dsp:sp>
    <dsp:sp modelId="{BFCEC8C1-85D1-4211-A99E-D47FDF48EEF3}">
      <dsp:nvSpPr>
        <dsp:cNvPr id="0" name=""/>
        <dsp:cNvSpPr/>
      </dsp:nvSpPr>
      <dsp:spPr>
        <a:xfrm>
          <a:off x="5424930" y="2342799"/>
          <a:ext cx="3342605" cy="200556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GB" sz="3400" kern="1200"/>
            <a:t>Lower bills </a:t>
          </a:r>
        </a:p>
        <a:p>
          <a:pPr marL="0" lvl="0" indent="0" algn="ctr" defTabSz="1511300">
            <a:lnSpc>
              <a:spcPct val="90000"/>
            </a:lnSpc>
            <a:spcBef>
              <a:spcPct val="0"/>
            </a:spcBef>
            <a:spcAft>
              <a:spcPct val="35000"/>
            </a:spcAft>
            <a:buNone/>
          </a:pPr>
          <a:r>
            <a:rPr lang="en-GB" sz="3400" kern="1200"/>
            <a:t>- reduced engineer costs</a:t>
          </a:r>
        </a:p>
      </dsp:txBody>
      <dsp:txXfrm>
        <a:off x="5424930" y="2342799"/>
        <a:ext cx="3342605" cy="200556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B1D374-56CF-453D-9AE8-3C3204075B21}">
      <dsp:nvSpPr>
        <dsp:cNvPr id="0" name=""/>
        <dsp:cNvSpPr/>
      </dsp:nvSpPr>
      <dsp:spPr>
        <a:xfrm rot="5400000">
          <a:off x="1321305" y="1338520"/>
          <a:ext cx="931572" cy="1461284"/>
        </a:xfrm>
        <a:prstGeom prst="bentUpArrow">
          <a:avLst>
            <a:gd name="adj1" fmla="val 32840"/>
            <a:gd name="adj2" fmla="val 25000"/>
            <a:gd name="adj3" fmla="val 35780"/>
          </a:avLst>
        </a:prstGeom>
        <a:solidFill>
          <a:schemeClr val="accent6">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4FB437-C166-4082-8B6E-A7AD07904998}">
      <dsp:nvSpPr>
        <dsp:cNvPr id="0" name=""/>
        <dsp:cNvSpPr/>
      </dsp:nvSpPr>
      <dsp:spPr>
        <a:xfrm>
          <a:off x="321786" y="25516"/>
          <a:ext cx="5036748" cy="1404807"/>
        </a:xfrm>
        <a:prstGeom prst="roundRect">
          <a:avLst>
            <a:gd name="adj" fmla="val 166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Discussion at April Working Group</a:t>
          </a:r>
        </a:p>
      </dsp:txBody>
      <dsp:txXfrm>
        <a:off x="390375" y="94105"/>
        <a:ext cx="4899570" cy="1267629"/>
      </dsp:txXfrm>
    </dsp:sp>
    <dsp:sp modelId="{E1247A23-08DD-4C48-8598-A8D9F85AC464}">
      <dsp:nvSpPr>
        <dsp:cNvPr id="0" name=""/>
        <dsp:cNvSpPr/>
      </dsp:nvSpPr>
      <dsp:spPr>
        <a:xfrm>
          <a:off x="3843640" y="159496"/>
          <a:ext cx="1459671" cy="1135427"/>
        </a:xfrm>
        <a:prstGeom prst="rect">
          <a:avLst/>
        </a:prstGeom>
        <a:noFill/>
        <a:ln>
          <a:noFill/>
        </a:ln>
        <a:effectLst/>
      </dsp:spPr>
      <dsp:style>
        <a:lnRef idx="0">
          <a:scrgbClr r="0" g="0" b="0"/>
        </a:lnRef>
        <a:fillRef idx="0">
          <a:scrgbClr r="0" g="0" b="0"/>
        </a:fillRef>
        <a:effectRef idx="0">
          <a:scrgbClr r="0" g="0" b="0"/>
        </a:effectRef>
        <a:fontRef idx="minor"/>
      </dsp:style>
    </dsp:sp>
    <dsp:sp modelId="{24630DDE-5F6C-46CB-A233-8EAF0B8B2BDF}">
      <dsp:nvSpPr>
        <dsp:cNvPr id="0" name=""/>
        <dsp:cNvSpPr/>
      </dsp:nvSpPr>
      <dsp:spPr>
        <a:xfrm rot="5400000">
          <a:off x="3729538" y="2757438"/>
          <a:ext cx="931572" cy="1507499"/>
        </a:xfrm>
        <a:prstGeom prst="bentUpArrow">
          <a:avLst>
            <a:gd name="adj1" fmla="val 32840"/>
            <a:gd name="adj2" fmla="val 25000"/>
            <a:gd name="adj3" fmla="val 35780"/>
          </a:avLst>
        </a:prstGeom>
        <a:solidFill>
          <a:schemeClr val="accent6">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07DE58A-1D2F-44DA-B5C9-381B6D326C0C}">
      <dsp:nvSpPr>
        <dsp:cNvPr id="0" name=""/>
        <dsp:cNvSpPr/>
      </dsp:nvSpPr>
      <dsp:spPr>
        <a:xfrm>
          <a:off x="2739425" y="1473265"/>
          <a:ext cx="5036748" cy="1404807"/>
        </a:xfrm>
        <a:prstGeom prst="roundRect">
          <a:avLst>
            <a:gd name="adj" fmla="val 166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Change Sub-Committee approves Modification Report – 19 April 2022</a:t>
          </a:r>
        </a:p>
      </dsp:txBody>
      <dsp:txXfrm>
        <a:off x="2808014" y="1541854"/>
        <a:ext cx="4899570" cy="1267629"/>
      </dsp:txXfrm>
    </dsp:sp>
    <dsp:sp modelId="{136E2777-626A-432E-8188-3EB9E88320D8}">
      <dsp:nvSpPr>
        <dsp:cNvPr id="0" name=""/>
        <dsp:cNvSpPr/>
      </dsp:nvSpPr>
      <dsp:spPr>
        <a:xfrm>
          <a:off x="6261280" y="1607245"/>
          <a:ext cx="1459671" cy="1135427"/>
        </a:xfrm>
        <a:prstGeom prst="rect">
          <a:avLst/>
        </a:prstGeom>
        <a:noFill/>
        <a:ln>
          <a:noFill/>
        </a:ln>
        <a:effectLst/>
      </dsp:spPr>
      <dsp:style>
        <a:lnRef idx="0">
          <a:scrgbClr r="0" g="0" b="0"/>
        </a:lnRef>
        <a:fillRef idx="0">
          <a:scrgbClr r="0" g="0" b="0"/>
        </a:fillRef>
        <a:effectRef idx="0">
          <a:scrgbClr r="0" g="0" b="0"/>
        </a:effectRef>
        <a:fontRef idx="minor"/>
      </dsp:style>
    </dsp:sp>
    <dsp:sp modelId="{21014827-09DB-4ACE-A7DF-0D0EE14A5B36}">
      <dsp:nvSpPr>
        <dsp:cNvPr id="0" name=""/>
        <dsp:cNvSpPr/>
      </dsp:nvSpPr>
      <dsp:spPr>
        <a:xfrm>
          <a:off x="5157065" y="2921014"/>
          <a:ext cx="5036748" cy="1404807"/>
        </a:xfrm>
        <a:prstGeom prst="roundRect">
          <a:avLst>
            <a:gd name="adj" fmla="val 166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GB" sz="2500" kern="1200"/>
            <a:t>Modification Report Consultation</a:t>
          </a:r>
        </a:p>
      </dsp:txBody>
      <dsp:txXfrm>
        <a:off x="5225654" y="2989603"/>
        <a:ext cx="4899570" cy="126762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51FC5-734C-4229-B1FE-C3BEC6AC942C}">
      <dsp:nvSpPr>
        <dsp:cNvPr id="0" name=""/>
        <dsp:cNvSpPr/>
      </dsp:nvSpPr>
      <dsp:spPr>
        <a:xfrm>
          <a:off x="0" y="328868"/>
          <a:ext cx="10515600" cy="22144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t>The DSP believes GBCS variant of Elliptic Curve Digital Signature Algorithm (ECDSA)  is mandatory for all Device Critical Command signing operations.</a:t>
          </a:r>
        </a:p>
        <a:p>
          <a:pPr marL="171450" lvl="1" indent="-171450" algn="l" defTabSz="844550">
            <a:lnSpc>
              <a:spcPct val="90000"/>
            </a:lnSpc>
            <a:spcBef>
              <a:spcPct val="0"/>
            </a:spcBef>
            <a:spcAft>
              <a:spcPct val="15000"/>
            </a:spcAft>
            <a:buChar char="•"/>
          </a:pPr>
          <a:r>
            <a:rPr lang="en-GB" sz="1900" kern="1200"/>
            <a:t>Use of the more common Commercial National Security Algorithm (CNSA) Suite variant is permissible.</a:t>
          </a:r>
        </a:p>
        <a:p>
          <a:pPr marL="171450" lvl="1" indent="-171450" algn="l" defTabSz="844550">
            <a:lnSpc>
              <a:spcPct val="90000"/>
            </a:lnSpc>
            <a:spcBef>
              <a:spcPct val="0"/>
            </a:spcBef>
            <a:spcAft>
              <a:spcPct val="15000"/>
            </a:spcAft>
            <a:buChar char="•"/>
          </a:pPr>
          <a:r>
            <a:rPr lang="en-GB" sz="1900" kern="1200"/>
            <a:t>SMKI PMA believes GBCS wording lacks clarity to explicitly permit use of CNSA Suite variant by Remote Parties </a:t>
          </a:r>
          <a:r>
            <a:rPr lang="en-GB" sz="1900" b="1" kern="1200"/>
            <a:t>as well as </a:t>
          </a:r>
          <a:r>
            <a:rPr lang="en-GB" sz="1900" b="0" kern="1200"/>
            <a:t>GBCS variant.</a:t>
          </a:r>
          <a:endParaRPr lang="en-GB" sz="1900" kern="1200"/>
        </a:p>
      </dsp:txBody>
      <dsp:txXfrm>
        <a:off x="0" y="328868"/>
        <a:ext cx="10515600" cy="2214450"/>
      </dsp:txXfrm>
    </dsp:sp>
    <dsp:sp modelId="{8FE9871A-035C-43EB-8710-9365B2B68886}">
      <dsp:nvSpPr>
        <dsp:cNvPr id="0" name=""/>
        <dsp:cNvSpPr/>
      </dsp:nvSpPr>
      <dsp:spPr>
        <a:xfrm>
          <a:off x="525780" y="48428"/>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t>Background</a:t>
          </a:r>
        </a:p>
      </dsp:txBody>
      <dsp:txXfrm>
        <a:off x="553160" y="75808"/>
        <a:ext cx="7306160" cy="506120"/>
      </dsp:txXfrm>
    </dsp:sp>
    <dsp:sp modelId="{CB847D29-B605-4F3F-9690-0B31AAAF612A}">
      <dsp:nvSpPr>
        <dsp:cNvPr id="0" name=""/>
        <dsp:cNvSpPr/>
      </dsp:nvSpPr>
      <dsp:spPr>
        <a:xfrm>
          <a:off x="0" y="2926359"/>
          <a:ext cx="10515600" cy="137655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95732" rIns="816127"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a:t>Introduce legal text drafting which clarifies either variant is acceptable to use.</a:t>
          </a:r>
        </a:p>
        <a:p>
          <a:pPr marL="171450" lvl="1" indent="-171450" algn="l" defTabSz="844550">
            <a:lnSpc>
              <a:spcPct val="90000"/>
            </a:lnSpc>
            <a:spcBef>
              <a:spcPct val="0"/>
            </a:spcBef>
            <a:spcAft>
              <a:spcPct val="15000"/>
            </a:spcAft>
            <a:buChar char="•"/>
          </a:pPr>
          <a:r>
            <a:rPr lang="en-GB" sz="1900" kern="1200"/>
            <a:t>CNSA Suite variant significantly more efficient for processing Certificates and should reduce service charge if DSP adopt.</a:t>
          </a:r>
        </a:p>
      </dsp:txBody>
      <dsp:txXfrm>
        <a:off x="0" y="2926359"/>
        <a:ext cx="10515600" cy="1376550"/>
      </dsp:txXfrm>
    </dsp:sp>
    <dsp:sp modelId="{1A0284DD-2ABA-4351-A1A7-FCD2535AACEF}">
      <dsp:nvSpPr>
        <dsp:cNvPr id="0" name=""/>
        <dsp:cNvSpPr/>
      </dsp:nvSpPr>
      <dsp:spPr>
        <a:xfrm>
          <a:off x="525780" y="2645919"/>
          <a:ext cx="7360920" cy="5608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844550">
            <a:lnSpc>
              <a:spcPct val="90000"/>
            </a:lnSpc>
            <a:spcBef>
              <a:spcPct val="0"/>
            </a:spcBef>
            <a:spcAft>
              <a:spcPct val="35000"/>
            </a:spcAft>
            <a:buNone/>
          </a:pPr>
          <a:r>
            <a:rPr lang="en-GB" sz="1900" kern="1200"/>
            <a:t>Proposed Solution</a:t>
          </a:r>
        </a:p>
      </dsp:txBody>
      <dsp:txXfrm>
        <a:off x="553160" y="2673299"/>
        <a:ext cx="7306160" cy="506120"/>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CFAB32-1FC4-49AA-94AA-77D8A95437CC}">
      <dsp:nvSpPr>
        <dsp:cNvPr id="0" name=""/>
        <dsp:cNvSpPr/>
      </dsp:nvSpPr>
      <dsp:spPr>
        <a:xfrm>
          <a:off x="128353" y="769798"/>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18110" rIns="118110" bIns="118110" numCol="1" spcCol="1270" anchor="t" anchorCtr="0">
          <a:noAutofit/>
        </a:bodyPr>
        <a:lstStyle/>
        <a:p>
          <a:pPr marL="0" lvl="0" indent="0" algn="l" defTabSz="1377950">
            <a:lnSpc>
              <a:spcPct val="90000"/>
            </a:lnSpc>
            <a:spcBef>
              <a:spcPct val="0"/>
            </a:spcBef>
            <a:spcAft>
              <a:spcPct val="35000"/>
            </a:spcAft>
            <a:buNone/>
          </a:pPr>
          <a:r>
            <a:rPr lang="en-GB" sz="3100" kern="1200"/>
            <a:t>Impacted Parties</a:t>
          </a:r>
        </a:p>
        <a:p>
          <a:pPr marL="228600" lvl="1" indent="-228600" algn="l" defTabSz="1066800">
            <a:lnSpc>
              <a:spcPct val="90000"/>
            </a:lnSpc>
            <a:spcBef>
              <a:spcPct val="0"/>
            </a:spcBef>
            <a:spcAft>
              <a:spcPct val="15000"/>
            </a:spcAft>
            <a:buChar char="•"/>
          </a:pPr>
          <a:r>
            <a:rPr lang="en-GB" sz="2400" kern="1200"/>
            <a:t>Suppliers</a:t>
          </a:r>
        </a:p>
        <a:p>
          <a:pPr marL="228600" lvl="1" indent="-228600" algn="l" defTabSz="1066800">
            <a:lnSpc>
              <a:spcPct val="90000"/>
            </a:lnSpc>
            <a:spcBef>
              <a:spcPct val="0"/>
            </a:spcBef>
            <a:spcAft>
              <a:spcPct val="15000"/>
            </a:spcAft>
            <a:buChar char="•"/>
          </a:pPr>
          <a:r>
            <a:rPr lang="en-GB" sz="2400" kern="1200"/>
            <a:t>Other SEC Parties</a:t>
          </a:r>
        </a:p>
      </dsp:txBody>
      <dsp:txXfrm>
        <a:off x="128353" y="769798"/>
        <a:ext cx="5008054" cy="1565017"/>
      </dsp:txXfrm>
    </dsp:sp>
    <dsp:sp modelId="{302E75A8-6911-4D74-ADAD-88B57630A940}">
      <dsp:nvSpPr>
        <dsp:cNvPr id="0" name=""/>
        <dsp:cNvSpPr/>
      </dsp:nvSpPr>
      <dsp:spPr>
        <a:xfrm>
          <a:off x="193617" y="863166"/>
          <a:ext cx="832589" cy="144635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CC7FE1-395C-4CA2-A4C2-9D092042AC57}">
      <dsp:nvSpPr>
        <dsp:cNvPr id="0" name=""/>
        <dsp:cNvSpPr/>
      </dsp:nvSpPr>
      <dsp:spPr>
        <a:xfrm>
          <a:off x="5456399" y="770056"/>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18110" rIns="118110" bIns="118110" numCol="1" spcCol="1270" anchor="t" anchorCtr="0">
          <a:noAutofit/>
        </a:bodyPr>
        <a:lstStyle/>
        <a:p>
          <a:pPr marL="0" lvl="0" indent="0" algn="l" defTabSz="1377950">
            <a:lnSpc>
              <a:spcPct val="90000"/>
            </a:lnSpc>
            <a:spcBef>
              <a:spcPct val="0"/>
            </a:spcBef>
            <a:spcAft>
              <a:spcPct val="35000"/>
            </a:spcAft>
            <a:buNone/>
          </a:pPr>
          <a:r>
            <a:rPr lang="en-GB" sz="3100" kern="1200"/>
            <a:t>Costs</a:t>
          </a:r>
        </a:p>
        <a:p>
          <a:pPr marL="228600" lvl="1" indent="-228600" algn="l" defTabSz="1066800">
            <a:lnSpc>
              <a:spcPct val="90000"/>
            </a:lnSpc>
            <a:spcBef>
              <a:spcPct val="0"/>
            </a:spcBef>
            <a:spcAft>
              <a:spcPct val="15000"/>
            </a:spcAft>
            <a:buChar char="•"/>
          </a:pPr>
          <a:r>
            <a:rPr lang="en-GB" sz="2400" kern="1200"/>
            <a:t>Only SECAS implementation costs </a:t>
          </a:r>
        </a:p>
      </dsp:txBody>
      <dsp:txXfrm>
        <a:off x="5456399" y="770056"/>
        <a:ext cx="5008054" cy="1565017"/>
      </dsp:txXfrm>
    </dsp:sp>
    <dsp:sp modelId="{D15AEE2E-9723-4DE9-B9E9-957693A3366B}">
      <dsp:nvSpPr>
        <dsp:cNvPr id="0" name=""/>
        <dsp:cNvSpPr/>
      </dsp:nvSpPr>
      <dsp:spPr>
        <a:xfrm>
          <a:off x="5496165" y="803553"/>
          <a:ext cx="836806" cy="14473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6BCE48-17F6-4136-ABC5-A858A939B077}">
      <dsp:nvSpPr>
        <dsp:cNvPr id="0" name=""/>
        <dsp:cNvSpPr/>
      </dsp:nvSpPr>
      <dsp:spPr>
        <a:xfrm>
          <a:off x="132795" y="2602813"/>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18110" rIns="118110" bIns="118110" numCol="1" spcCol="1270" anchor="t" anchorCtr="0">
          <a:noAutofit/>
        </a:bodyPr>
        <a:lstStyle/>
        <a:p>
          <a:pPr marL="0" lvl="0" indent="0" algn="l" defTabSz="1377950">
            <a:lnSpc>
              <a:spcPct val="90000"/>
            </a:lnSpc>
            <a:spcBef>
              <a:spcPct val="0"/>
            </a:spcBef>
            <a:spcAft>
              <a:spcPct val="35000"/>
            </a:spcAft>
            <a:buNone/>
          </a:pPr>
          <a:r>
            <a:rPr lang="en-GB" sz="3100" kern="1200"/>
            <a:t>Target Release</a:t>
          </a:r>
        </a:p>
        <a:p>
          <a:pPr marL="228600" lvl="1" indent="-228600" algn="l" defTabSz="1066800">
            <a:lnSpc>
              <a:spcPct val="90000"/>
            </a:lnSpc>
            <a:spcBef>
              <a:spcPct val="0"/>
            </a:spcBef>
            <a:spcAft>
              <a:spcPct val="15000"/>
            </a:spcAft>
            <a:buChar char="•"/>
          </a:pPr>
          <a:r>
            <a:rPr lang="en-GB" sz="2400" kern="1200"/>
            <a:t>Nov 2022 SEC Release</a:t>
          </a:r>
        </a:p>
      </dsp:txBody>
      <dsp:txXfrm>
        <a:off x="132795" y="2602813"/>
        <a:ext cx="5008054" cy="1565017"/>
      </dsp:txXfrm>
    </dsp:sp>
    <dsp:sp modelId="{89C73D10-A4C7-4643-A8B8-3CEB54EE1830}">
      <dsp:nvSpPr>
        <dsp:cNvPr id="0" name=""/>
        <dsp:cNvSpPr/>
      </dsp:nvSpPr>
      <dsp:spPr>
        <a:xfrm>
          <a:off x="211003" y="2618208"/>
          <a:ext cx="943487" cy="12851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B53B4E-32B5-41BE-AA6F-EB11F5F12034}">
      <dsp:nvSpPr>
        <dsp:cNvPr id="0" name=""/>
        <dsp:cNvSpPr/>
      </dsp:nvSpPr>
      <dsp:spPr>
        <a:xfrm>
          <a:off x="5465088" y="2619045"/>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18110" rIns="118110" bIns="118110" numCol="1" spcCol="1270" anchor="t" anchorCtr="0">
          <a:noAutofit/>
        </a:bodyPr>
        <a:lstStyle/>
        <a:p>
          <a:pPr marL="0" lvl="0" indent="0" algn="l" defTabSz="1377950">
            <a:lnSpc>
              <a:spcPct val="90000"/>
            </a:lnSpc>
            <a:spcBef>
              <a:spcPct val="0"/>
            </a:spcBef>
            <a:spcAft>
              <a:spcPct val="35000"/>
            </a:spcAft>
            <a:buNone/>
          </a:pPr>
          <a:r>
            <a:rPr lang="en-GB" sz="3100" kern="1200"/>
            <a:t>Benefits</a:t>
          </a:r>
        </a:p>
        <a:p>
          <a:pPr marL="228600" lvl="1" indent="-228600" algn="l" defTabSz="1066800">
            <a:lnSpc>
              <a:spcPct val="90000"/>
            </a:lnSpc>
            <a:spcBef>
              <a:spcPct val="0"/>
            </a:spcBef>
            <a:spcAft>
              <a:spcPct val="15000"/>
            </a:spcAft>
            <a:buChar char="•"/>
          </a:pPr>
          <a:r>
            <a:rPr lang="en-GB" sz="2400" kern="1200"/>
            <a:t>Minimal, but positive</a:t>
          </a:r>
          <a:endParaRPr lang="en-GB" sz="2400" kern="1200" baseline="30000"/>
        </a:p>
      </dsp:txBody>
      <dsp:txXfrm>
        <a:off x="5465088" y="2619045"/>
        <a:ext cx="5008054" cy="1565017"/>
      </dsp:txXfrm>
    </dsp:sp>
    <dsp:sp modelId="{EE8F6BD5-89DD-49EB-AB76-727E75E95D36}">
      <dsp:nvSpPr>
        <dsp:cNvPr id="0" name=""/>
        <dsp:cNvSpPr/>
      </dsp:nvSpPr>
      <dsp:spPr>
        <a:xfrm>
          <a:off x="5508133" y="2581358"/>
          <a:ext cx="929936" cy="1451679"/>
        </a:xfrm>
        <a:prstGeom prst="rect">
          <a:avLst/>
        </a:prstGeom>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8649" r="-8649"/>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CFAB32-1FC4-49AA-94AA-77D8A95437CC}">
      <dsp:nvSpPr>
        <dsp:cNvPr id="0" name=""/>
        <dsp:cNvSpPr/>
      </dsp:nvSpPr>
      <dsp:spPr>
        <a:xfrm>
          <a:off x="128353" y="769798"/>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a:t>Solution</a:t>
          </a:r>
        </a:p>
        <a:p>
          <a:pPr marL="285750" lvl="1" indent="-285750" algn="l" defTabSz="1289050">
            <a:lnSpc>
              <a:spcPct val="90000"/>
            </a:lnSpc>
            <a:spcBef>
              <a:spcPct val="0"/>
            </a:spcBef>
            <a:spcAft>
              <a:spcPct val="15000"/>
            </a:spcAft>
            <a:buChar char="•"/>
          </a:pPr>
          <a:r>
            <a:rPr lang="en-GB" sz="2900" kern="1200"/>
            <a:t>Respondent supported</a:t>
          </a:r>
        </a:p>
      </dsp:txBody>
      <dsp:txXfrm>
        <a:off x="128353" y="769798"/>
        <a:ext cx="5008054" cy="1565017"/>
      </dsp:txXfrm>
    </dsp:sp>
    <dsp:sp modelId="{302E75A8-6911-4D74-ADAD-88B57630A940}">
      <dsp:nvSpPr>
        <dsp:cNvPr id="0" name=""/>
        <dsp:cNvSpPr/>
      </dsp:nvSpPr>
      <dsp:spPr>
        <a:xfrm>
          <a:off x="193617" y="863166"/>
          <a:ext cx="832589" cy="1446355"/>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37000" r="-3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CC7FE1-395C-4CA2-A4C2-9D092042AC57}">
      <dsp:nvSpPr>
        <dsp:cNvPr id="0" name=""/>
        <dsp:cNvSpPr/>
      </dsp:nvSpPr>
      <dsp:spPr>
        <a:xfrm>
          <a:off x="5456399" y="770056"/>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a:t>Legal Text</a:t>
          </a:r>
        </a:p>
        <a:p>
          <a:pPr marL="285750" lvl="1" indent="-285750" algn="l" defTabSz="1289050">
            <a:lnSpc>
              <a:spcPct val="90000"/>
            </a:lnSpc>
            <a:spcBef>
              <a:spcPct val="0"/>
            </a:spcBef>
            <a:spcAft>
              <a:spcPct val="15000"/>
            </a:spcAft>
            <a:buChar char="•"/>
          </a:pPr>
          <a:r>
            <a:rPr lang="en-GB" sz="2900" kern="1200"/>
            <a:t>TSIRS developed</a:t>
          </a:r>
        </a:p>
      </dsp:txBody>
      <dsp:txXfrm>
        <a:off x="5456399" y="770056"/>
        <a:ext cx="5008054" cy="1565017"/>
      </dsp:txXfrm>
    </dsp:sp>
    <dsp:sp modelId="{D15AEE2E-9723-4DE9-B9E9-957693A3366B}">
      <dsp:nvSpPr>
        <dsp:cNvPr id="0" name=""/>
        <dsp:cNvSpPr/>
      </dsp:nvSpPr>
      <dsp:spPr>
        <a:xfrm>
          <a:off x="5496165" y="803553"/>
          <a:ext cx="836806" cy="144739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36000" r="-3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6BCE48-17F6-4136-ABC5-A858A939B077}">
      <dsp:nvSpPr>
        <dsp:cNvPr id="0" name=""/>
        <dsp:cNvSpPr/>
      </dsp:nvSpPr>
      <dsp:spPr>
        <a:xfrm>
          <a:off x="132795" y="2602813"/>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a:t>Support</a:t>
          </a:r>
        </a:p>
        <a:p>
          <a:pPr marL="285750" lvl="1" indent="-285750" algn="l" defTabSz="1289050">
            <a:lnSpc>
              <a:spcPct val="90000"/>
            </a:lnSpc>
            <a:spcBef>
              <a:spcPct val="0"/>
            </a:spcBef>
            <a:spcAft>
              <a:spcPct val="15000"/>
            </a:spcAft>
            <a:buChar char="•"/>
          </a:pPr>
          <a:r>
            <a:rPr lang="en-GB" sz="2900" kern="1200"/>
            <a:t>Respondent approved</a:t>
          </a:r>
        </a:p>
      </dsp:txBody>
      <dsp:txXfrm>
        <a:off x="132795" y="2602813"/>
        <a:ext cx="5008054" cy="1565017"/>
      </dsp:txXfrm>
    </dsp:sp>
    <dsp:sp modelId="{89C73D10-A4C7-4643-A8B8-3CEB54EE1830}">
      <dsp:nvSpPr>
        <dsp:cNvPr id="0" name=""/>
        <dsp:cNvSpPr/>
      </dsp:nvSpPr>
      <dsp:spPr>
        <a:xfrm>
          <a:off x="211003" y="2618208"/>
          <a:ext cx="943487" cy="128515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l="-18000" r="-1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B53B4E-32B5-41BE-AA6F-EB11F5F12034}">
      <dsp:nvSpPr>
        <dsp:cNvPr id="0" name=""/>
        <dsp:cNvSpPr/>
      </dsp:nvSpPr>
      <dsp:spPr>
        <a:xfrm>
          <a:off x="5465088" y="2619045"/>
          <a:ext cx="5008054" cy="1565017"/>
        </a:xfrm>
        <a:prstGeom prst="rect">
          <a:avLst/>
        </a:prstGeom>
        <a:solidFill>
          <a:schemeClr val="lt1">
            <a:alpha val="4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60038" tIns="140970" rIns="140970" bIns="140970" numCol="1" spcCol="1270" anchor="t" anchorCtr="0">
          <a:noAutofit/>
        </a:bodyPr>
        <a:lstStyle/>
        <a:p>
          <a:pPr marL="0" lvl="0" indent="0" algn="l" defTabSz="1644650">
            <a:lnSpc>
              <a:spcPct val="90000"/>
            </a:lnSpc>
            <a:spcBef>
              <a:spcPct val="0"/>
            </a:spcBef>
            <a:spcAft>
              <a:spcPct val="35000"/>
            </a:spcAft>
            <a:buNone/>
          </a:pPr>
          <a:r>
            <a:rPr lang="en-GB" sz="3700" kern="1200"/>
            <a:t>SEC Objectives</a:t>
          </a:r>
        </a:p>
        <a:p>
          <a:pPr marL="285750" lvl="1" indent="-285750" algn="l" defTabSz="1289050">
            <a:lnSpc>
              <a:spcPct val="90000"/>
            </a:lnSpc>
            <a:spcBef>
              <a:spcPct val="0"/>
            </a:spcBef>
            <a:spcAft>
              <a:spcPct val="15000"/>
            </a:spcAft>
            <a:buChar char="•"/>
          </a:pPr>
          <a:r>
            <a:rPr lang="en-GB" sz="2900" kern="1200"/>
            <a:t>(a)</a:t>
          </a:r>
          <a:r>
            <a:rPr lang="en-GB" sz="2900" kern="1200" baseline="30000"/>
            <a:t>1</a:t>
          </a:r>
        </a:p>
      </dsp:txBody>
      <dsp:txXfrm>
        <a:off x="5465088" y="2619045"/>
        <a:ext cx="5008054" cy="1565017"/>
      </dsp:txXfrm>
    </dsp:sp>
    <dsp:sp modelId="{EE8F6BD5-89DD-49EB-AB76-727E75E95D36}">
      <dsp:nvSpPr>
        <dsp:cNvPr id="0" name=""/>
        <dsp:cNvSpPr/>
      </dsp:nvSpPr>
      <dsp:spPr>
        <a:xfrm>
          <a:off x="5526603" y="2488990"/>
          <a:ext cx="929936" cy="145167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11F9C-2B54-4F58-9CC8-C59080D14687}">
      <dsp:nvSpPr>
        <dsp:cNvPr id="0" name=""/>
        <dsp:cNvSpPr/>
      </dsp:nvSpPr>
      <dsp:spPr>
        <a:xfrm>
          <a:off x="0" y="0"/>
          <a:ext cx="8938260" cy="1055138"/>
        </a:xfrm>
        <a:prstGeom prst="roundRect">
          <a:avLst>
            <a:gd name="adj" fmla="val 10000"/>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a:t>19 Apr – CSC approve Modification Report</a:t>
          </a:r>
        </a:p>
      </dsp:txBody>
      <dsp:txXfrm>
        <a:off x="30904" y="30904"/>
        <a:ext cx="7799683" cy="993330"/>
      </dsp:txXfrm>
    </dsp:sp>
    <dsp:sp modelId="{91A42597-5CD5-4A85-9918-3DB3D7FCBD10}">
      <dsp:nvSpPr>
        <dsp:cNvPr id="0" name=""/>
        <dsp:cNvSpPr/>
      </dsp:nvSpPr>
      <dsp:spPr>
        <a:xfrm>
          <a:off x="788669" y="1230994"/>
          <a:ext cx="8938260" cy="1055138"/>
        </a:xfrm>
        <a:prstGeom prst="roundRect">
          <a:avLst>
            <a:gd name="adj" fmla="val 10000"/>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a:t>20 Apr-12 May – Modification Report Consultation</a:t>
          </a:r>
        </a:p>
      </dsp:txBody>
      <dsp:txXfrm>
        <a:off x="819573" y="1261898"/>
        <a:ext cx="7401942" cy="993330"/>
      </dsp:txXfrm>
    </dsp:sp>
    <dsp:sp modelId="{45FBF500-4412-43BD-8AED-3B7E8E244762}">
      <dsp:nvSpPr>
        <dsp:cNvPr id="0" name=""/>
        <dsp:cNvSpPr/>
      </dsp:nvSpPr>
      <dsp:spPr>
        <a:xfrm>
          <a:off x="1577339" y="2461988"/>
          <a:ext cx="8938260" cy="1055138"/>
        </a:xfrm>
        <a:prstGeom prst="roundRect">
          <a:avLst>
            <a:gd name="adj" fmla="val 10000"/>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a:t>25 May – Change Board vote</a:t>
          </a:r>
        </a:p>
      </dsp:txBody>
      <dsp:txXfrm>
        <a:off x="1608243" y="2492892"/>
        <a:ext cx="7401942" cy="993330"/>
      </dsp:txXfrm>
    </dsp:sp>
    <dsp:sp modelId="{694388E8-C0AA-4121-AC13-6A8D83F626EB}">
      <dsp:nvSpPr>
        <dsp:cNvPr id="0" name=""/>
        <dsp:cNvSpPr/>
      </dsp:nvSpPr>
      <dsp:spPr>
        <a:xfrm>
          <a:off x="8252420" y="80014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8406734" y="800146"/>
        <a:ext cx="377211" cy="516094"/>
      </dsp:txXfrm>
    </dsp:sp>
    <dsp:sp modelId="{2FA22BC9-6150-41F4-969F-153142DB5563}">
      <dsp:nvSpPr>
        <dsp:cNvPr id="0" name=""/>
        <dsp:cNvSpPr/>
      </dsp:nvSpPr>
      <dsp:spPr>
        <a:xfrm>
          <a:off x="9041090" y="2024106"/>
          <a:ext cx="685839" cy="685839"/>
        </a:xfrm>
        <a:prstGeom prst="downArrow">
          <a:avLst>
            <a:gd name="adj1" fmla="val 55000"/>
            <a:gd name="adj2" fmla="val 45000"/>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9195404" y="2024106"/>
        <a:ext cx="377211" cy="5160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D9C959-2ACB-4BB7-BBB0-D13C516B3F10}">
      <dsp:nvSpPr>
        <dsp:cNvPr id="0" name=""/>
        <dsp:cNvSpPr/>
      </dsp:nvSpPr>
      <dsp:spPr>
        <a:xfrm rot="16200000">
          <a:off x="417656" y="-412539"/>
          <a:ext cx="4096506" cy="4921585"/>
        </a:xfrm>
        <a:prstGeom prst="flowChartManualOperation">
          <a:avLst/>
        </a:prstGeom>
        <a:solidFill>
          <a:srgbClr val="80BC2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0" rIns="171450" bIns="0" numCol="1" spcCol="1270" anchor="ctr" anchorCtr="0">
          <a:noAutofit/>
        </a:bodyPr>
        <a:lstStyle/>
        <a:p>
          <a:pPr marL="0" lvl="0" indent="0" algn="ctr" defTabSz="1200150">
            <a:lnSpc>
              <a:spcPct val="90000"/>
            </a:lnSpc>
            <a:spcBef>
              <a:spcPct val="0"/>
            </a:spcBef>
            <a:spcAft>
              <a:spcPct val="35000"/>
            </a:spcAft>
            <a:buNone/>
          </a:pPr>
          <a:r>
            <a:rPr lang="en-GB" sz="2700" kern="1200"/>
            <a:t>SEC Section G ‘Security’</a:t>
          </a:r>
        </a:p>
      </dsp:txBody>
      <dsp:txXfrm rot="5400000">
        <a:off x="5117" y="819301"/>
        <a:ext cx="4921585" cy="2457904"/>
      </dsp:txXfrm>
    </dsp:sp>
    <dsp:sp modelId="{EB9F166D-2A92-4EF3-9112-801EC7ACE4A3}">
      <dsp:nvSpPr>
        <dsp:cNvPr id="0" name=""/>
        <dsp:cNvSpPr/>
      </dsp:nvSpPr>
      <dsp:spPr>
        <a:xfrm rot="16200000">
          <a:off x="5708360" y="-412539"/>
          <a:ext cx="4096506" cy="4921585"/>
        </a:xfrm>
        <a:prstGeom prst="flowChartManualOperation">
          <a:avLst/>
        </a:prstGeom>
        <a:solidFill>
          <a:srgbClr val="80BC2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0" rIns="171450" bIns="0" numCol="1" spcCol="1270" anchor="ctr" anchorCtr="0">
          <a:noAutofit/>
        </a:bodyPr>
        <a:lstStyle/>
        <a:p>
          <a:pPr marL="0" lvl="0" indent="0" algn="ctr" defTabSz="1200150">
            <a:lnSpc>
              <a:spcPct val="90000"/>
            </a:lnSpc>
            <a:spcBef>
              <a:spcPct val="0"/>
            </a:spcBef>
            <a:spcAft>
              <a:spcPct val="35000"/>
            </a:spcAft>
            <a:buNone/>
          </a:pPr>
          <a:r>
            <a:rPr lang="en-GB" sz="2700" kern="1200"/>
            <a:t>SEC Section M ‘General’</a:t>
          </a:r>
        </a:p>
      </dsp:txBody>
      <dsp:txXfrm rot="5400000">
        <a:off x="5295821" y="819301"/>
        <a:ext cx="4921585" cy="24579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C4408-B109-4376-9B6B-9545FFD7EDFF}">
      <dsp:nvSpPr>
        <dsp:cNvPr id="0" name=""/>
        <dsp:cNvSpPr/>
      </dsp:nvSpPr>
      <dsp:spPr>
        <a:xfrm>
          <a:off x="0" y="0"/>
          <a:ext cx="3370672" cy="3370672"/>
        </a:xfrm>
        <a:prstGeom prst="pie">
          <a:avLst>
            <a:gd name="adj1" fmla="val 5400000"/>
            <a:gd name="adj2" fmla="val 1620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B60C1E-31D0-4B63-AFA5-4EDD49DE9842}">
      <dsp:nvSpPr>
        <dsp:cNvPr id="0" name=""/>
        <dsp:cNvSpPr/>
      </dsp:nvSpPr>
      <dsp:spPr>
        <a:xfrm>
          <a:off x="1685336" y="0"/>
          <a:ext cx="8418442" cy="3370672"/>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Allow new applicants to </a:t>
          </a:r>
          <a:r>
            <a:rPr lang="en-GB" sz="2200" b="0" i="0" kern="1200" baseline="0"/>
            <a:t>apply for FUSA and Supply License concurrently</a:t>
          </a:r>
          <a:endParaRPr lang="en-GB" sz="2200" kern="1200"/>
        </a:p>
      </dsp:txBody>
      <dsp:txXfrm>
        <a:off x="1685336" y="0"/>
        <a:ext cx="8418442" cy="716267"/>
      </dsp:txXfrm>
    </dsp:sp>
    <dsp:sp modelId="{BAAC4EFC-FA5C-4274-980F-8023D8515219}">
      <dsp:nvSpPr>
        <dsp:cNvPr id="0" name=""/>
        <dsp:cNvSpPr/>
      </dsp:nvSpPr>
      <dsp:spPr>
        <a:xfrm>
          <a:off x="442400" y="716267"/>
          <a:ext cx="2485870" cy="2485870"/>
        </a:xfrm>
        <a:prstGeom prst="pie">
          <a:avLst>
            <a:gd name="adj1" fmla="val 5400000"/>
            <a:gd name="adj2" fmla="val 1620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A4BC3F-1760-4E89-B943-4FF990398ECF}">
      <dsp:nvSpPr>
        <dsp:cNvPr id="0" name=""/>
        <dsp:cNvSpPr/>
      </dsp:nvSpPr>
      <dsp:spPr>
        <a:xfrm>
          <a:off x="1685336" y="716267"/>
          <a:ext cx="8418442" cy="248587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b="0" i="0" kern="1200" baseline="0"/>
            <a:t>FUSA approval only granted if Supply Licence is approved</a:t>
          </a:r>
          <a:endParaRPr lang="en-GB" sz="2200" kern="1200"/>
        </a:p>
      </dsp:txBody>
      <dsp:txXfrm>
        <a:off x="1685336" y="716267"/>
        <a:ext cx="8418442" cy="716267"/>
      </dsp:txXfrm>
    </dsp:sp>
    <dsp:sp modelId="{CF21F7FA-1DF7-4096-BB53-F3CB61D4116C}">
      <dsp:nvSpPr>
        <dsp:cNvPr id="0" name=""/>
        <dsp:cNvSpPr/>
      </dsp:nvSpPr>
      <dsp:spPr>
        <a:xfrm>
          <a:off x="884801" y="1432535"/>
          <a:ext cx="1601069" cy="1601069"/>
        </a:xfrm>
        <a:prstGeom prst="pie">
          <a:avLst>
            <a:gd name="adj1" fmla="val 5400000"/>
            <a:gd name="adj2" fmla="val 1620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AAA00A-55E5-4D69-A7EC-0D6F3F3FA948}">
      <dsp:nvSpPr>
        <dsp:cNvPr id="0" name=""/>
        <dsp:cNvSpPr/>
      </dsp:nvSpPr>
      <dsp:spPr>
        <a:xfrm>
          <a:off x="1685336" y="1432535"/>
          <a:ext cx="8418442" cy="1601069"/>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Enables new market entrants to be ‘smart from the start’</a:t>
          </a:r>
        </a:p>
      </dsp:txBody>
      <dsp:txXfrm>
        <a:off x="1685336" y="1432535"/>
        <a:ext cx="8418442" cy="716267"/>
      </dsp:txXfrm>
    </dsp:sp>
    <dsp:sp modelId="{B0151D61-16F3-4D2A-AA5D-8575673C7E6F}">
      <dsp:nvSpPr>
        <dsp:cNvPr id="0" name=""/>
        <dsp:cNvSpPr/>
      </dsp:nvSpPr>
      <dsp:spPr>
        <a:xfrm>
          <a:off x="1327202" y="2148803"/>
          <a:ext cx="716267" cy="716267"/>
        </a:xfrm>
        <a:prstGeom prst="pie">
          <a:avLst>
            <a:gd name="adj1" fmla="val 5400000"/>
            <a:gd name="adj2" fmla="val 1620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87226D-E1B3-4835-9406-0480A82441B2}">
      <dsp:nvSpPr>
        <dsp:cNvPr id="0" name=""/>
        <dsp:cNvSpPr/>
      </dsp:nvSpPr>
      <dsp:spPr>
        <a:xfrm>
          <a:off x="1685336" y="2148803"/>
          <a:ext cx="8418442" cy="716267"/>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Protect the rest of industry from potential socialisation of costs</a:t>
          </a:r>
        </a:p>
      </dsp:txBody>
      <dsp:txXfrm>
        <a:off x="1685336" y="2148803"/>
        <a:ext cx="8418442" cy="7162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F8448-269B-4DA0-B4CE-168CAD3A1947}">
      <dsp:nvSpPr>
        <dsp:cNvPr id="0" name=""/>
        <dsp:cNvSpPr/>
      </dsp:nvSpPr>
      <dsp:spPr>
        <a:xfrm>
          <a:off x="-4034718" y="-619331"/>
          <a:ext cx="4808030" cy="4808030"/>
        </a:xfrm>
        <a:prstGeom prst="blockArc">
          <a:avLst>
            <a:gd name="adj1" fmla="val 18900000"/>
            <a:gd name="adj2" fmla="val 2700000"/>
            <a:gd name="adj3" fmla="val 449"/>
          </a:avLst>
        </a:prstGeom>
        <a:noFill/>
        <a:ln w="1270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5B9030-1808-4D3F-AEE8-167C10499A57}">
      <dsp:nvSpPr>
        <dsp:cNvPr id="0" name=""/>
        <dsp:cNvSpPr/>
      </dsp:nvSpPr>
      <dsp:spPr>
        <a:xfrm>
          <a:off x="497311" y="356936"/>
          <a:ext cx="9521735" cy="713873"/>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8580" rIns="68580" bIns="68580" numCol="1" spcCol="1270" anchor="ctr" anchorCtr="0">
          <a:noAutofit/>
        </a:bodyPr>
        <a:lstStyle/>
        <a:p>
          <a:pPr marL="0" lvl="0" indent="0" algn="l" defTabSz="1200150">
            <a:lnSpc>
              <a:spcPct val="90000"/>
            </a:lnSpc>
            <a:spcBef>
              <a:spcPct val="0"/>
            </a:spcBef>
            <a:spcAft>
              <a:spcPct val="35000"/>
            </a:spcAft>
            <a:buNone/>
          </a:pPr>
          <a:r>
            <a:rPr kumimoji="0" lang="en-GB" sz="2700" b="0" i="0" u="none" strike="noStrike" kern="1200" cap="none" spc="0" normalizeH="0" baseline="0" noProof="0">
              <a:ln>
                <a:noFill/>
              </a:ln>
              <a:solidFill>
                <a:prstClr val="white"/>
              </a:solidFill>
              <a:effectLst/>
              <a:uLnTx/>
              <a:uFillTx/>
              <a:latin typeface="Calibri" panose="020F0502020204030204"/>
              <a:ea typeface="+mn-ea"/>
              <a:cs typeface="+mn-cs"/>
            </a:rPr>
            <a:t>Does the Proposed Solution meet the business requirements?</a:t>
          </a:r>
          <a:endParaRPr lang="en-GB" sz="2700" kern="1200"/>
        </a:p>
      </dsp:txBody>
      <dsp:txXfrm>
        <a:off x="532159" y="391784"/>
        <a:ext cx="9452039" cy="644177"/>
      </dsp:txXfrm>
    </dsp:sp>
    <dsp:sp modelId="{9BE0F8EE-FB8E-4C1B-9709-528A5ECC509F}">
      <dsp:nvSpPr>
        <dsp:cNvPr id="0" name=""/>
        <dsp:cNvSpPr/>
      </dsp:nvSpPr>
      <dsp:spPr>
        <a:xfrm>
          <a:off x="51140" y="267702"/>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AC76DE-A6D7-4C7F-A760-3DD4757E6354}">
      <dsp:nvSpPr>
        <dsp:cNvPr id="0" name=""/>
        <dsp:cNvSpPr/>
      </dsp:nvSpPr>
      <dsp:spPr>
        <a:xfrm>
          <a:off x="756804" y="1427747"/>
          <a:ext cx="9262242"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What are the impacts or benefits to consumers? </a:t>
          </a:r>
        </a:p>
      </dsp:txBody>
      <dsp:txXfrm>
        <a:off x="756804" y="1427747"/>
        <a:ext cx="9262242" cy="713873"/>
      </dsp:txXfrm>
    </dsp:sp>
    <dsp:sp modelId="{C9AC5D4E-66B6-4AE9-84A4-F91498A75591}">
      <dsp:nvSpPr>
        <dsp:cNvPr id="0" name=""/>
        <dsp:cNvSpPr/>
      </dsp:nvSpPr>
      <dsp:spPr>
        <a:xfrm>
          <a:off x="310633" y="133851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59683D-6052-4290-AFED-4E32AC88AF63}">
      <dsp:nvSpPr>
        <dsp:cNvPr id="0" name=""/>
        <dsp:cNvSpPr/>
      </dsp:nvSpPr>
      <dsp:spPr>
        <a:xfrm>
          <a:off x="497311" y="2498557"/>
          <a:ext cx="9521735" cy="71387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6637" tIns="68580" rIns="68580" bIns="68580" numCol="1" spcCol="1270" anchor="ctr" anchorCtr="0">
          <a:noAutofit/>
        </a:bodyPr>
        <a:lstStyle/>
        <a:p>
          <a:pPr marL="0" lvl="0" indent="0" algn="l" defTabSz="1200150">
            <a:lnSpc>
              <a:spcPct val="90000"/>
            </a:lnSpc>
            <a:spcBef>
              <a:spcPct val="0"/>
            </a:spcBef>
            <a:spcAft>
              <a:spcPct val="35000"/>
            </a:spcAft>
            <a:buNone/>
          </a:pPr>
          <a:r>
            <a:rPr lang="en-GB" sz="2700" kern="1200"/>
            <a:t> Any other considerations? </a:t>
          </a:r>
        </a:p>
      </dsp:txBody>
      <dsp:txXfrm>
        <a:off x="497311" y="2498557"/>
        <a:ext cx="9521735" cy="713873"/>
      </dsp:txXfrm>
    </dsp:sp>
    <dsp:sp modelId="{E3EFC118-C200-433B-AB1D-2A3C66B669AF}">
      <dsp:nvSpPr>
        <dsp:cNvPr id="0" name=""/>
        <dsp:cNvSpPr/>
      </dsp:nvSpPr>
      <dsp:spPr>
        <a:xfrm>
          <a:off x="51140" y="2409323"/>
          <a:ext cx="892342" cy="892342"/>
        </a:xfrm>
        <a:prstGeom prst="ellipse">
          <a:avLst/>
        </a:prstGeom>
        <a:solidFill>
          <a:schemeClr val="lt1">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0030D-8CA8-4F33-B244-695EA20BE0FF}">
      <dsp:nvSpPr>
        <dsp:cNvPr id="0" name=""/>
        <dsp:cNvSpPr/>
      </dsp:nvSpPr>
      <dsp:spPr>
        <a:xfrm>
          <a:off x="0" y="383769"/>
          <a:ext cx="10515600" cy="22176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lr>
              <a:schemeClr val="accent6"/>
            </a:buClr>
            <a:buChar char="•"/>
          </a:pPr>
          <a:r>
            <a:rPr lang="en-GB" sz="2200" kern="1200"/>
            <a:t>Periods of high Over The Air (OTA) message volumes going through the DCC Systems may result in message queuing and increased processing times. </a:t>
          </a:r>
        </a:p>
        <a:p>
          <a:pPr marL="228600" lvl="1" indent="-228600" algn="l" defTabSz="977900">
            <a:lnSpc>
              <a:spcPct val="90000"/>
            </a:lnSpc>
            <a:spcBef>
              <a:spcPct val="0"/>
            </a:spcBef>
            <a:spcAft>
              <a:spcPct val="15000"/>
            </a:spcAft>
            <a:buClr>
              <a:schemeClr val="accent6"/>
            </a:buClr>
            <a:buChar char="•"/>
          </a:pPr>
          <a:r>
            <a:rPr lang="en-GB" sz="2200" kern="1200"/>
            <a:t>Increased processing times for messages driven by Energy Consumers (e.g. Prepayment meter top ups) could cause Consumers to be off supply for longer periods than necessary.</a:t>
          </a:r>
          <a:endParaRPr lang="en-GB" sz="2200" kern="1200">
            <a:latin typeface="Calibri" panose="020F0502020204030204"/>
            <a:ea typeface="+mn-ea"/>
            <a:cs typeface="+mn-cs"/>
          </a:endParaRPr>
        </a:p>
      </dsp:txBody>
      <dsp:txXfrm>
        <a:off x="0" y="383769"/>
        <a:ext cx="10515600" cy="2217600"/>
      </dsp:txXfrm>
    </dsp:sp>
    <dsp:sp modelId="{39226731-31A7-4914-B1B7-49B04D88DD9A}">
      <dsp:nvSpPr>
        <dsp:cNvPr id="0" name=""/>
        <dsp:cNvSpPr/>
      </dsp:nvSpPr>
      <dsp:spPr>
        <a:xfrm>
          <a:off x="525780" y="59049"/>
          <a:ext cx="7360920" cy="6494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77900">
            <a:lnSpc>
              <a:spcPct val="90000"/>
            </a:lnSpc>
            <a:spcBef>
              <a:spcPct val="0"/>
            </a:spcBef>
            <a:spcAft>
              <a:spcPct val="35000"/>
            </a:spcAft>
            <a:buNone/>
          </a:pPr>
          <a:r>
            <a:rPr lang="en-GB" sz="2200" kern="1200"/>
            <a:t>Issue</a:t>
          </a:r>
        </a:p>
      </dsp:txBody>
      <dsp:txXfrm>
        <a:off x="557483" y="90752"/>
        <a:ext cx="7297514" cy="586034"/>
      </dsp:txXfrm>
    </dsp:sp>
    <dsp:sp modelId="{D6D8F7C6-43B2-4077-97C2-6306AAE5B67F}">
      <dsp:nvSpPr>
        <dsp:cNvPr id="0" name=""/>
        <dsp:cNvSpPr/>
      </dsp:nvSpPr>
      <dsp:spPr>
        <a:xfrm>
          <a:off x="0" y="3044889"/>
          <a:ext cx="10515600" cy="12474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lr>
              <a:schemeClr val="accent6"/>
            </a:buClr>
            <a:buChar char="•"/>
          </a:pPr>
          <a:r>
            <a:rPr lang="en-GB" sz="2200" kern="1200"/>
            <a:t>Mechanism by which OTA messages related to time-sensitive processes can be prioritised based on their urgency.</a:t>
          </a:r>
        </a:p>
      </dsp:txBody>
      <dsp:txXfrm>
        <a:off x="0" y="3044889"/>
        <a:ext cx="10515600" cy="1247400"/>
      </dsp:txXfrm>
    </dsp:sp>
    <dsp:sp modelId="{61EE2B8B-03DC-4745-A893-26C334C933A1}">
      <dsp:nvSpPr>
        <dsp:cNvPr id="0" name=""/>
        <dsp:cNvSpPr/>
      </dsp:nvSpPr>
      <dsp:spPr>
        <a:xfrm>
          <a:off x="552941" y="2720169"/>
          <a:ext cx="7360920" cy="64944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77900">
            <a:lnSpc>
              <a:spcPct val="90000"/>
            </a:lnSpc>
            <a:spcBef>
              <a:spcPct val="0"/>
            </a:spcBef>
            <a:spcAft>
              <a:spcPct val="35000"/>
            </a:spcAft>
            <a:buNone/>
          </a:pPr>
          <a:r>
            <a:rPr lang="en-GB" sz="2200" kern="1200"/>
            <a:t>Solution</a:t>
          </a:r>
        </a:p>
      </dsp:txBody>
      <dsp:txXfrm>
        <a:off x="584644" y="2751872"/>
        <a:ext cx="7297514" cy="58603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26B4F-ABBB-477E-A77E-5C1C985EED53}">
      <dsp:nvSpPr>
        <dsp:cNvPr id="0" name=""/>
        <dsp:cNvSpPr/>
      </dsp:nvSpPr>
      <dsp:spPr>
        <a:xfrm>
          <a:off x="1930853" y="18777"/>
          <a:ext cx="1287235" cy="1102588"/>
        </a:xfrm>
        <a:prstGeom prst="trapezoid">
          <a:avLst>
            <a:gd name="adj" fmla="val 58373"/>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b" anchorCtr="0">
          <a:noAutofit/>
        </a:bodyPr>
        <a:lstStyle/>
        <a:p>
          <a:pPr marL="0" lvl="0" indent="0" algn="ctr" defTabSz="2889250">
            <a:lnSpc>
              <a:spcPct val="90000"/>
            </a:lnSpc>
            <a:spcBef>
              <a:spcPct val="0"/>
            </a:spcBef>
            <a:spcAft>
              <a:spcPct val="35000"/>
            </a:spcAft>
            <a:buNone/>
          </a:pPr>
          <a:r>
            <a:rPr lang="en-GB" sz="6500" kern="1200">
              <a:solidFill>
                <a:schemeClr val="bg1"/>
              </a:solidFill>
            </a:rPr>
            <a:t>1</a:t>
          </a:r>
        </a:p>
      </dsp:txBody>
      <dsp:txXfrm>
        <a:off x="1930853" y="18777"/>
        <a:ext cx="1287235" cy="1102588"/>
      </dsp:txXfrm>
    </dsp:sp>
    <dsp:sp modelId="{F6563F1D-F6B4-4C8B-AE14-A9DB75158992}">
      <dsp:nvSpPr>
        <dsp:cNvPr id="0" name=""/>
        <dsp:cNvSpPr/>
      </dsp:nvSpPr>
      <dsp:spPr>
        <a:xfrm>
          <a:off x="1287235" y="1102588"/>
          <a:ext cx="2574471" cy="1102588"/>
        </a:xfrm>
        <a:prstGeom prst="trapezoid">
          <a:avLst>
            <a:gd name="adj" fmla="val 58373"/>
          </a:avLst>
        </a:prstGeom>
        <a:solidFill>
          <a:schemeClr val="accent6">
            <a:shade val="80000"/>
            <a:hueOff val="107093"/>
            <a:satOff val="-4303"/>
            <a:lumOff val="92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GB" sz="6500" kern="1200">
              <a:solidFill>
                <a:schemeClr val="bg1"/>
              </a:solidFill>
            </a:rPr>
            <a:t>2</a:t>
          </a:r>
        </a:p>
      </dsp:txBody>
      <dsp:txXfrm>
        <a:off x="1737768" y="1102588"/>
        <a:ext cx="1673406" cy="1102588"/>
      </dsp:txXfrm>
    </dsp:sp>
    <dsp:sp modelId="{DDEF37D6-D8D7-445B-989F-3351807135D7}">
      <dsp:nvSpPr>
        <dsp:cNvPr id="0" name=""/>
        <dsp:cNvSpPr/>
      </dsp:nvSpPr>
      <dsp:spPr>
        <a:xfrm>
          <a:off x="643617" y="2205177"/>
          <a:ext cx="3861707" cy="1102588"/>
        </a:xfrm>
        <a:prstGeom prst="trapezoid">
          <a:avLst>
            <a:gd name="adj" fmla="val 58373"/>
          </a:avLst>
        </a:prstGeom>
        <a:solidFill>
          <a:schemeClr val="accent6">
            <a:shade val="80000"/>
            <a:hueOff val="214187"/>
            <a:satOff val="-8606"/>
            <a:lumOff val="184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GB" sz="6500" kern="1200">
              <a:solidFill>
                <a:schemeClr val="bg1"/>
              </a:solidFill>
            </a:rPr>
            <a:t>3</a:t>
          </a:r>
        </a:p>
      </dsp:txBody>
      <dsp:txXfrm>
        <a:off x="1319416" y="2205177"/>
        <a:ext cx="2510109" cy="1102588"/>
      </dsp:txXfrm>
    </dsp:sp>
    <dsp:sp modelId="{22B82853-CFC0-45D2-878C-EF25AFE45492}">
      <dsp:nvSpPr>
        <dsp:cNvPr id="0" name=""/>
        <dsp:cNvSpPr/>
      </dsp:nvSpPr>
      <dsp:spPr>
        <a:xfrm>
          <a:off x="0" y="3307766"/>
          <a:ext cx="5148943" cy="1102588"/>
        </a:xfrm>
        <a:prstGeom prst="trapezoid">
          <a:avLst>
            <a:gd name="adj" fmla="val 58373"/>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GB" sz="6500" kern="1200">
              <a:solidFill>
                <a:schemeClr val="bg1"/>
              </a:solidFill>
            </a:rPr>
            <a:t>4</a:t>
          </a:r>
        </a:p>
      </dsp:txBody>
      <dsp:txXfrm>
        <a:off x="901065" y="3307766"/>
        <a:ext cx="3346812" cy="110258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432CED-43B1-46C2-8384-891B0AB2E962}" type="datetimeFigureOut">
              <a:rPr lang="en-GB" smtClean="0"/>
              <a:t>30/03/2022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E69F4A-E050-4209-8DCA-29667A55F8EA}" type="slidenum">
              <a:rPr lang="en-GB" smtClean="0"/>
              <a:t>‹#›</a:t>
            </a:fld>
            <a:endParaRPr lang="en-GB"/>
          </a:p>
        </p:txBody>
      </p:sp>
    </p:spTree>
    <p:extLst>
      <p:ext uri="{BB962C8B-B14F-4D97-AF65-F5344CB8AC3E}">
        <p14:creationId xmlns:p14="http://schemas.microsoft.com/office/powerpoint/2010/main" val="2767711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1C61596C-196F-4280-AA77-1B6E26CC4CDB}"/>
              </a:ext>
            </a:extLst>
          </p:cNvPr>
          <p:cNvSpPr>
            <a:spLocks noGrp="1"/>
          </p:cNvSpPr>
          <p:nvPr>
            <p:ph type="ftr" sz="quarter" idx="4"/>
          </p:nvPr>
        </p:nvSpPr>
        <p:spPr/>
        <p:txBody>
          <a:bodyPr/>
          <a:lstStyle/>
          <a:p>
            <a:r>
              <a:rPr lang="en-GB"/>
              <a:t>SECMP0010 'Introduction of triage arrangements for Communications Hub'</a:t>
            </a:r>
          </a:p>
        </p:txBody>
      </p:sp>
    </p:spTree>
    <p:extLst>
      <p:ext uri="{BB962C8B-B14F-4D97-AF65-F5344CB8AC3E}">
        <p14:creationId xmlns:p14="http://schemas.microsoft.com/office/powerpoint/2010/main" val="818628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F4B17A1A-4E49-42B9-AAB7-7D7C0C110911}"/>
              </a:ext>
            </a:extLst>
          </p:cNvPr>
          <p:cNvSpPr>
            <a:spLocks noGrp="1"/>
          </p:cNvSpPr>
          <p:nvPr>
            <p:ph type="ftr" sz="quarter" idx="4"/>
          </p:nvPr>
        </p:nvSpPr>
        <p:spPr/>
        <p:txBody>
          <a:bodyPr/>
          <a:lstStyle/>
          <a:p>
            <a:r>
              <a:rPr lang="en-GB"/>
              <a:t>SECMP0010 'Introduction of triage arrangements for Communications Hub'</a:t>
            </a:r>
          </a:p>
        </p:txBody>
      </p:sp>
    </p:spTree>
    <p:extLst>
      <p:ext uri="{BB962C8B-B14F-4D97-AF65-F5344CB8AC3E}">
        <p14:creationId xmlns:p14="http://schemas.microsoft.com/office/powerpoint/2010/main" val="3918132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7890FB60-4F29-4E8F-81AF-71D72A56471D}"/>
              </a:ext>
            </a:extLst>
          </p:cNvPr>
          <p:cNvSpPr>
            <a:spLocks noGrp="1"/>
          </p:cNvSpPr>
          <p:nvPr>
            <p:ph type="ftr" sz="quarter" idx="4"/>
          </p:nvPr>
        </p:nvSpPr>
        <p:spPr/>
        <p:txBody>
          <a:bodyPr/>
          <a:lstStyle/>
          <a:p>
            <a:r>
              <a:rPr lang="en-GB"/>
              <a:t>SECMP0010 'Introduction of triage arrangements for Communications Hub'</a:t>
            </a:r>
          </a:p>
        </p:txBody>
      </p:sp>
    </p:spTree>
    <p:extLst>
      <p:ext uri="{BB962C8B-B14F-4D97-AF65-F5344CB8AC3E}">
        <p14:creationId xmlns:p14="http://schemas.microsoft.com/office/powerpoint/2010/main" val="3349067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5" name="Footer Placeholder 4">
            <a:extLst>
              <a:ext uri="{FF2B5EF4-FFF2-40B4-BE49-F238E27FC236}">
                <a16:creationId xmlns:a16="http://schemas.microsoft.com/office/drawing/2014/main" id="{80471E88-25DF-484A-A910-10F68F9B74FC}"/>
              </a:ext>
            </a:extLst>
          </p:cNvPr>
          <p:cNvSpPr>
            <a:spLocks noGrp="1"/>
          </p:cNvSpPr>
          <p:nvPr>
            <p:ph type="ftr" sz="quarter" idx="4"/>
          </p:nvPr>
        </p:nvSpPr>
        <p:spPr/>
        <p:txBody>
          <a:bodyPr/>
          <a:lstStyle/>
          <a:p>
            <a:r>
              <a:rPr lang="en-GB"/>
              <a:t>SECMP0010 'Introduction of triage arrangements for Communications Hub'</a:t>
            </a:r>
          </a:p>
        </p:txBody>
      </p:sp>
    </p:spTree>
    <p:extLst>
      <p:ext uri="{BB962C8B-B14F-4D97-AF65-F5344CB8AC3E}">
        <p14:creationId xmlns:p14="http://schemas.microsoft.com/office/powerpoint/2010/main" val="3622009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8567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628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9370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628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132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7049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067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2144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4933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120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067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628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132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0672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820237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880550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1617322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11742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46957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19842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49252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574849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Any questions?</a:t>
            </a:r>
            <a:endParaRPr lang="en-GB"/>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Thank you for listening</a:t>
            </a:r>
            <a:endParaRPr lang="en-GB"/>
          </a:p>
        </p:txBody>
      </p:sp>
    </p:spTree>
    <p:extLst>
      <p:ext uri="{BB962C8B-B14F-4D97-AF65-F5344CB8AC3E}">
        <p14:creationId xmlns:p14="http://schemas.microsoft.com/office/powerpoint/2010/main" val="2045617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a:p>
        </p:txBody>
      </p:sp>
    </p:spTree>
    <p:extLst>
      <p:ext uri="{BB962C8B-B14F-4D97-AF65-F5344CB8AC3E}">
        <p14:creationId xmlns:p14="http://schemas.microsoft.com/office/powerpoint/2010/main" val="1055878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5.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5.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5.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5.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5.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5.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5.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5.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5.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5.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5.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5.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5.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5.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2272682" y="1166324"/>
            <a:ext cx="9081117" cy="2387600"/>
          </a:xfrm>
        </p:spPr>
        <p:txBody>
          <a:bodyPr/>
          <a:lstStyle/>
          <a:p>
            <a:r>
              <a:rPr lang="en-GB"/>
              <a:t>SEC Change Monthly Working Group Meeting – April 2022</a:t>
            </a:r>
          </a:p>
        </p:txBody>
      </p:sp>
      <p:sp>
        <p:nvSpPr>
          <p:cNvPr id="3" name="Subtitle 2">
            <a:extLst>
              <a:ext uri="{FF2B5EF4-FFF2-40B4-BE49-F238E27FC236}">
                <a16:creationId xmlns:a16="http://schemas.microsoft.com/office/drawing/2014/main" id="{DF55BDE2-31DB-4E69-940A-3A39F92C3672}"/>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844851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BF65-3CC8-4625-B10E-932475A99692}"/>
              </a:ext>
            </a:extLst>
          </p:cNvPr>
          <p:cNvSpPr>
            <a:spLocks noGrp="1"/>
          </p:cNvSpPr>
          <p:nvPr>
            <p:ph type="title"/>
          </p:nvPr>
        </p:nvSpPr>
        <p:spPr/>
        <p:txBody>
          <a:bodyPr>
            <a:normAutofit/>
          </a:bodyPr>
          <a:lstStyle/>
          <a:p>
            <a:r>
              <a:rPr lang="en-GB" sz="4000"/>
              <a:t>Working Group Questions</a:t>
            </a:r>
          </a:p>
        </p:txBody>
      </p:sp>
      <p:graphicFrame>
        <p:nvGraphicFramePr>
          <p:cNvPr id="10" name="Diagram 9">
            <a:extLst>
              <a:ext uri="{FF2B5EF4-FFF2-40B4-BE49-F238E27FC236}">
                <a16:creationId xmlns:a16="http://schemas.microsoft.com/office/drawing/2014/main" id="{05B3F126-87EB-4DAB-83CC-F4F18B36EB42}"/>
              </a:ext>
            </a:extLst>
          </p:cNvPr>
          <p:cNvGraphicFramePr/>
          <p:nvPr/>
        </p:nvGraphicFramePr>
        <p:xfrm>
          <a:off x="1062789" y="1917233"/>
          <a:ext cx="10066421" cy="3569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F0BA283C-DEBD-4A87-A59A-1A552748C23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Tree>
    <p:extLst>
      <p:ext uri="{BB962C8B-B14F-4D97-AF65-F5344CB8AC3E}">
        <p14:creationId xmlns:p14="http://schemas.microsoft.com/office/powerpoint/2010/main" val="280304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0842F3EC-1055-4864-A523-19A305E5ABAA}"/>
              </a:ext>
            </a:extLst>
          </p:cNvPr>
          <p:cNvSpPr/>
          <p:nvPr/>
        </p:nvSpPr>
        <p:spPr>
          <a:xfrm>
            <a:off x="1108139" y="2365696"/>
            <a:ext cx="7420696" cy="860953"/>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Refinement Consultation – 4 Apr to 29 Apr 2022 </a:t>
            </a:r>
          </a:p>
        </p:txBody>
      </p:sp>
      <p:sp>
        <p:nvSpPr>
          <p:cNvPr id="8" name="Rectangle: Rounded Corners 7">
            <a:extLst>
              <a:ext uri="{FF2B5EF4-FFF2-40B4-BE49-F238E27FC236}">
                <a16:creationId xmlns:a16="http://schemas.microsoft.com/office/drawing/2014/main" id="{EE438703-9604-4678-A097-232739F12CB2}"/>
              </a:ext>
            </a:extLst>
          </p:cNvPr>
          <p:cNvSpPr/>
          <p:nvPr/>
        </p:nvSpPr>
        <p:spPr>
          <a:xfrm>
            <a:off x="2663923" y="3423925"/>
            <a:ext cx="7863915" cy="87857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Discuss responses with Working Group – </a:t>
            </a:r>
            <a:r>
              <a:rPr lang="en-GB" sz="2800">
                <a:solidFill>
                  <a:prstClr val="white"/>
                </a:solidFill>
                <a:latin typeface="Calibri" panose="020F0502020204030204"/>
              </a:rPr>
              <a:t>1 Jun</a:t>
            </a: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 2022</a:t>
            </a:r>
          </a:p>
        </p:txBody>
      </p:sp>
      <p:sp>
        <p:nvSpPr>
          <p:cNvPr id="10" name="TextBox 2">
            <a:extLst>
              <a:ext uri="{FF2B5EF4-FFF2-40B4-BE49-F238E27FC236}">
                <a16:creationId xmlns:a16="http://schemas.microsoft.com/office/drawing/2014/main" id="{D0DD3B30-754D-4C4D-8FCD-5F02BE6895A0}"/>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
        <p:nvSpPr>
          <p:cNvPr id="3" name="Arrow: Bent 2">
            <a:extLst>
              <a:ext uri="{FF2B5EF4-FFF2-40B4-BE49-F238E27FC236}">
                <a16:creationId xmlns:a16="http://schemas.microsoft.com/office/drawing/2014/main" id="{3125CB6D-D9C5-4D75-85B6-7DE0B6B2A2AC}"/>
              </a:ext>
            </a:extLst>
          </p:cNvPr>
          <p:cNvSpPr/>
          <p:nvPr/>
        </p:nvSpPr>
        <p:spPr>
          <a:xfrm rot="10800000" flipH="1">
            <a:off x="1664163" y="3394954"/>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42100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Elizabeth Woods</a:t>
            </a:r>
          </a:p>
        </p:txBody>
      </p:sp>
    </p:spTree>
    <p:extLst>
      <p:ext uri="{BB962C8B-B14F-4D97-AF65-F5344CB8AC3E}">
        <p14:creationId xmlns:p14="http://schemas.microsoft.com/office/powerpoint/2010/main" val="2176372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85900" y="2470638"/>
            <a:ext cx="9829800" cy="1916723"/>
          </a:xfrm>
        </p:spPr>
        <p:txBody>
          <a:bodyPr>
            <a:normAutofit/>
          </a:bodyPr>
          <a:lstStyle/>
          <a:p>
            <a:r>
              <a:rPr lang="en-GB"/>
              <a:t>SECMP0028 ‘Prioritising Service Requests’</a:t>
            </a:r>
            <a:br>
              <a:rPr lang="en-GB"/>
            </a:br>
            <a:r>
              <a:rPr lang="en-GB" sz="2800"/>
              <a:t>raised by Andy Knowles from Utilita Energy</a:t>
            </a:r>
          </a:p>
        </p:txBody>
      </p:sp>
    </p:spTree>
    <p:extLst>
      <p:ext uri="{BB962C8B-B14F-4D97-AF65-F5344CB8AC3E}">
        <p14:creationId xmlns:p14="http://schemas.microsoft.com/office/powerpoint/2010/main" val="337059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898641"/>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a:t>
            </a:r>
            <a:r>
              <a:rPr lang="en-GB" sz="2000">
                <a:solidFill>
                  <a:prstClr val="white"/>
                </a:solidFill>
                <a:latin typeface="Calibri" panose="020F0502020204030204"/>
              </a:rPr>
              <a:t>business requirements</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83627" y="3600708"/>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a:t>
            </a:r>
            <a:r>
              <a:rPr lang="en-GB" sz="2000">
                <a:solidFill>
                  <a:prstClr val="white"/>
                </a:solidFill>
                <a:latin typeface="Calibri" panose="020F0502020204030204"/>
              </a:rPr>
              <a:t>Proposed Solution</a:t>
            </a: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 meets the business requirements</a:t>
            </a: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3" y="3600708"/>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AGREE</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898641"/>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NOTE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6C584B68-F95D-4FDC-AF54-7067212724AA}"/>
              </a:ext>
            </a:extLst>
          </p:cNvPr>
          <p:cNvSpPr/>
          <p:nvPr/>
        </p:nvSpPr>
        <p:spPr>
          <a:xfrm>
            <a:off x="3883629" y="2196574"/>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Request for Information responses</a:t>
            </a:r>
          </a:p>
        </p:txBody>
      </p:sp>
      <p:sp>
        <p:nvSpPr>
          <p:cNvPr id="13" name="Rectangle: Rounded Corners 12">
            <a:extLst>
              <a:ext uri="{FF2B5EF4-FFF2-40B4-BE49-F238E27FC236}">
                <a16:creationId xmlns:a16="http://schemas.microsoft.com/office/drawing/2014/main" id="{711E51C6-6A4F-4562-BD33-5C67943F4178}"/>
              </a:ext>
            </a:extLst>
          </p:cNvPr>
          <p:cNvSpPr/>
          <p:nvPr/>
        </p:nvSpPr>
        <p:spPr>
          <a:xfrm>
            <a:off x="2157573" y="2196574"/>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NOTE</a:t>
            </a:r>
          </a:p>
        </p:txBody>
      </p:sp>
      <p:sp>
        <p:nvSpPr>
          <p:cNvPr id="11" name="TextBox 2">
            <a:extLst>
              <a:ext uri="{FF2B5EF4-FFF2-40B4-BE49-F238E27FC236}">
                <a16:creationId xmlns:a16="http://schemas.microsoft.com/office/drawing/2014/main" id="{71F39CE1-07A9-4827-8330-304A0B5D1BA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
        <p:nvSpPr>
          <p:cNvPr id="14" name="Rectangle: Rounded Corners 13">
            <a:extLst>
              <a:ext uri="{FF2B5EF4-FFF2-40B4-BE49-F238E27FC236}">
                <a16:creationId xmlns:a16="http://schemas.microsoft.com/office/drawing/2014/main" id="{546E1623-A134-4E20-944E-8A048514CAE3}"/>
              </a:ext>
            </a:extLst>
          </p:cNvPr>
          <p:cNvSpPr/>
          <p:nvPr/>
        </p:nvSpPr>
        <p:spPr>
          <a:xfrm>
            <a:off x="3883628" y="4296240"/>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modification is ready for </a:t>
            </a:r>
            <a:r>
              <a:rPr lang="en-GB" sz="2000">
                <a:solidFill>
                  <a:prstClr val="white"/>
                </a:solidFill>
                <a:latin typeface="Calibri" panose="020F0502020204030204"/>
              </a:rPr>
              <a:t>DCC Preliminary Assessment</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DA412516-3C0E-4F8D-B709-31759D35785A}"/>
              </a:ext>
            </a:extLst>
          </p:cNvPr>
          <p:cNvSpPr/>
          <p:nvPr/>
        </p:nvSpPr>
        <p:spPr>
          <a:xfrm>
            <a:off x="2157573" y="4296240"/>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AGREE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3580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Overview</a:t>
            </a:r>
          </a:p>
        </p:txBody>
      </p:sp>
      <p:sp>
        <p:nvSpPr>
          <p:cNvPr id="5" name="TextBox 2">
            <a:extLst>
              <a:ext uri="{FF2B5EF4-FFF2-40B4-BE49-F238E27FC236}">
                <a16:creationId xmlns:a16="http://schemas.microsoft.com/office/drawing/2014/main" id="{7BCE87AF-3517-4C80-B6F4-E3D03A4AD48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graphicFrame>
        <p:nvGraphicFramePr>
          <p:cNvPr id="7" name="Content Placeholder 6">
            <a:extLst>
              <a:ext uri="{FF2B5EF4-FFF2-40B4-BE49-F238E27FC236}">
                <a16:creationId xmlns:a16="http://schemas.microsoft.com/office/drawing/2014/main" id="{EAE9F477-53AF-4E06-BEA0-90F4CEA17CD6}"/>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9368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341AF-C40E-42CD-B4F5-1FB96CC19B76}"/>
              </a:ext>
            </a:extLst>
          </p:cNvPr>
          <p:cNvSpPr>
            <a:spLocks noGrp="1"/>
          </p:cNvSpPr>
          <p:nvPr>
            <p:ph type="title"/>
          </p:nvPr>
        </p:nvSpPr>
        <p:spPr/>
        <p:txBody>
          <a:bodyPr/>
          <a:lstStyle/>
          <a:p>
            <a:r>
              <a:rPr lang="en-GB"/>
              <a:t>Request for Information responses</a:t>
            </a:r>
          </a:p>
        </p:txBody>
      </p:sp>
      <p:sp>
        <p:nvSpPr>
          <p:cNvPr id="3" name="Content Placeholder 2">
            <a:extLst>
              <a:ext uri="{FF2B5EF4-FFF2-40B4-BE49-F238E27FC236}">
                <a16:creationId xmlns:a16="http://schemas.microsoft.com/office/drawing/2014/main" id="{7C6B975E-5F2A-487B-A083-5E9BA290A7BF}"/>
              </a:ext>
            </a:extLst>
          </p:cNvPr>
          <p:cNvSpPr>
            <a:spLocks noGrp="1"/>
          </p:cNvSpPr>
          <p:nvPr>
            <p:ph sz="half" idx="1"/>
          </p:nvPr>
        </p:nvSpPr>
        <p:spPr/>
        <p:txBody>
          <a:bodyPr/>
          <a:lstStyle/>
          <a:p>
            <a:r>
              <a:rPr lang="en-GB"/>
              <a:t>One respondent has encountered OTA message delays (cited Install &amp; Commissioning processes).</a:t>
            </a:r>
          </a:p>
          <a:p>
            <a:r>
              <a:rPr lang="en-GB"/>
              <a:t>Other respondents think modification is preventative rather than reactive.</a:t>
            </a:r>
          </a:p>
          <a:p>
            <a:r>
              <a:rPr lang="en-GB"/>
              <a:t>Concerns over differing priorities between Parties, but general consensus that continuity of supply should be high priority with consideration for I&amp;C. </a:t>
            </a:r>
          </a:p>
        </p:txBody>
      </p:sp>
      <p:sp>
        <p:nvSpPr>
          <p:cNvPr id="4" name="TextBox 2">
            <a:extLst>
              <a:ext uri="{FF2B5EF4-FFF2-40B4-BE49-F238E27FC236}">
                <a16:creationId xmlns:a16="http://schemas.microsoft.com/office/drawing/2014/main" id="{5BCA7511-0946-4EE0-891D-DE6EA3A6DE45}"/>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Tree>
    <p:extLst>
      <p:ext uri="{BB962C8B-B14F-4D97-AF65-F5344CB8AC3E}">
        <p14:creationId xmlns:p14="http://schemas.microsoft.com/office/powerpoint/2010/main" val="2507387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a:xfrm>
            <a:off x="838199" y="736826"/>
            <a:ext cx="10515600" cy="936086"/>
          </a:xfrm>
        </p:spPr>
        <p:txBody>
          <a:bodyPr/>
          <a:lstStyle/>
          <a:p>
            <a:r>
              <a:rPr lang="en-GB"/>
              <a:t>Business requirements</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838199" y="2013448"/>
          <a:ext cx="10515600" cy="1769847"/>
        </p:xfrm>
        <a:graphic>
          <a:graphicData uri="http://schemas.openxmlformats.org/drawingml/2006/table">
            <a:tbl>
              <a:tblPr firstRow="1" bandRow="1">
                <a:tableStyleId>{93296810-A885-4BE3-A3E7-6D5BEEA58F35}</a:tableStyleId>
              </a:tblPr>
              <a:tblGrid>
                <a:gridCol w="638908">
                  <a:extLst>
                    <a:ext uri="{9D8B030D-6E8A-4147-A177-3AD203B41FA5}">
                      <a16:colId xmlns:a16="http://schemas.microsoft.com/office/drawing/2014/main" val="1071601438"/>
                    </a:ext>
                  </a:extLst>
                </a:gridCol>
                <a:gridCol w="9876692">
                  <a:extLst>
                    <a:ext uri="{9D8B030D-6E8A-4147-A177-3AD203B41FA5}">
                      <a16:colId xmlns:a16="http://schemas.microsoft.com/office/drawing/2014/main" val="849740332"/>
                    </a:ext>
                  </a:extLst>
                </a:gridCol>
              </a:tblGrid>
              <a:tr h="398874">
                <a:tc>
                  <a:txBody>
                    <a:bodyPr/>
                    <a:lstStyle/>
                    <a:p>
                      <a:r>
                        <a:rPr lang="en-GB" sz="2400"/>
                        <a:t>Ref</a:t>
                      </a:r>
                    </a:p>
                  </a:txBody>
                  <a:tcPr/>
                </a:tc>
                <a:tc>
                  <a:txBody>
                    <a:bodyPr/>
                    <a:lstStyle/>
                    <a:p>
                      <a:r>
                        <a:rPr lang="en-GB" sz="2400"/>
                        <a:t>Requirement</a:t>
                      </a:r>
                    </a:p>
                  </a:txBody>
                  <a:tcPr/>
                </a:tc>
                <a:extLst>
                  <a:ext uri="{0D108BD9-81ED-4DB2-BD59-A6C34878D82A}">
                    <a16:rowId xmlns:a16="http://schemas.microsoft.com/office/drawing/2014/main" val="4273726782"/>
                  </a:ext>
                </a:extLst>
              </a:tr>
              <a:tr h="611607">
                <a:tc>
                  <a:txBody>
                    <a:bodyPr/>
                    <a:lstStyle/>
                    <a:p>
                      <a:r>
                        <a:rPr lang="en-GB" sz="2000"/>
                        <a:t>1</a:t>
                      </a:r>
                    </a:p>
                  </a:txBody>
                  <a:tcPr/>
                </a:tc>
                <a:tc>
                  <a:txBody>
                    <a:bodyPr/>
                    <a:lstStyle/>
                    <a:p>
                      <a:r>
                        <a:rPr lang="en-GB" sz="2000" kern="1200">
                          <a:solidFill>
                            <a:schemeClr val="dk1"/>
                          </a:solidFill>
                          <a:latin typeface="+mn-lt"/>
                          <a:ea typeface="+mn-ea"/>
                          <a:cs typeface="+mn-cs"/>
                        </a:rPr>
                        <a:t>To assign a priority level to all Over The Air (OTA) messages allowing them to be processed in a specific order in the Data Service Provider (DSP) Systems.</a:t>
                      </a:r>
                    </a:p>
                  </a:txBody>
                  <a:tcPr/>
                </a:tc>
                <a:extLst>
                  <a:ext uri="{0D108BD9-81ED-4DB2-BD59-A6C34878D82A}">
                    <a16:rowId xmlns:a16="http://schemas.microsoft.com/office/drawing/2014/main" val="2723328121"/>
                  </a:ext>
                </a:extLst>
              </a:tr>
              <a:tr h="611607">
                <a:tc>
                  <a:txBody>
                    <a:bodyPr/>
                    <a:lstStyle/>
                    <a:p>
                      <a:r>
                        <a:rPr lang="en-GB" sz="2000"/>
                        <a:t>2</a:t>
                      </a:r>
                    </a:p>
                  </a:txBody>
                  <a:tcPr/>
                </a:tc>
                <a:tc>
                  <a:txBody>
                    <a:bodyPr/>
                    <a:lstStyle/>
                    <a:p>
                      <a:r>
                        <a:rPr lang="en-GB" sz="2000" kern="1200">
                          <a:solidFill>
                            <a:schemeClr val="dk1"/>
                          </a:solidFill>
                          <a:latin typeface="+mn-lt"/>
                          <a:ea typeface="+mn-ea"/>
                          <a:cs typeface="+mn-cs"/>
                        </a:rPr>
                        <a:t>To make all priority assignations fully configurable.</a:t>
                      </a:r>
                    </a:p>
                  </a:txBody>
                  <a:tcPr/>
                </a:tc>
                <a:extLst>
                  <a:ext uri="{0D108BD9-81ED-4DB2-BD59-A6C34878D82A}">
                    <a16:rowId xmlns:a16="http://schemas.microsoft.com/office/drawing/2014/main" val="4121529219"/>
                  </a:ext>
                </a:extLst>
              </a:tr>
            </a:tbl>
          </a:graphicData>
        </a:graphic>
      </p:graphicFrame>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5BE2A73F-BEC5-4F74-BBAD-C94932A9C8EE}"/>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
        <p:nvSpPr>
          <p:cNvPr id="3" name="TextBox 2">
            <a:extLst>
              <a:ext uri="{FF2B5EF4-FFF2-40B4-BE49-F238E27FC236}">
                <a16:creationId xmlns:a16="http://schemas.microsoft.com/office/drawing/2014/main" id="{C824C6E7-0E46-41FC-B1D2-63E83797A033}"/>
              </a:ext>
            </a:extLst>
          </p:cNvPr>
          <p:cNvSpPr txBox="1"/>
          <p:nvPr/>
        </p:nvSpPr>
        <p:spPr>
          <a:xfrm>
            <a:off x="724277" y="4137434"/>
            <a:ext cx="10827945" cy="830997"/>
          </a:xfrm>
          <a:prstGeom prst="rect">
            <a:avLst/>
          </a:prstGeom>
          <a:noFill/>
        </p:spPr>
        <p:txBody>
          <a:bodyPr wrap="square" rtlCol="0">
            <a:spAutoFit/>
          </a:bodyPr>
          <a:lstStyle/>
          <a:p>
            <a:pPr marL="285750" indent="-285750">
              <a:buClr>
                <a:schemeClr val="accent6"/>
              </a:buClr>
              <a:buFont typeface="Arial" panose="020B0604020202020204" pitchFamily="34" charset="0"/>
              <a:buChar char="•"/>
            </a:pPr>
            <a:endParaRPr lang="en-GB" sz="2400"/>
          </a:p>
          <a:p>
            <a:endParaRPr lang="en-GB" sz="2400"/>
          </a:p>
        </p:txBody>
      </p:sp>
    </p:spTree>
    <p:extLst>
      <p:ext uri="{BB962C8B-B14F-4D97-AF65-F5344CB8AC3E}">
        <p14:creationId xmlns:p14="http://schemas.microsoft.com/office/powerpoint/2010/main" val="2662113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EB6E9-9975-44BF-AD91-A319BF9A42A9}"/>
              </a:ext>
            </a:extLst>
          </p:cNvPr>
          <p:cNvSpPr>
            <a:spLocks noGrp="1"/>
          </p:cNvSpPr>
          <p:nvPr>
            <p:ph type="title"/>
          </p:nvPr>
        </p:nvSpPr>
        <p:spPr>
          <a:xfrm>
            <a:off x="724693" y="481972"/>
            <a:ext cx="10515600" cy="936086"/>
          </a:xfrm>
        </p:spPr>
        <p:txBody>
          <a:bodyPr/>
          <a:lstStyle/>
          <a:p>
            <a:r>
              <a:rPr lang="en-GB"/>
              <a:t>Proposed Solution</a:t>
            </a:r>
          </a:p>
        </p:txBody>
      </p:sp>
      <p:sp>
        <p:nvSpPr>
          <p:cNvPr id="4" name="TextBox 2">
            <a:extLst>
              <a:ext uri="{FF2B5EF4-FFF2-40B4-BE49-F238E27FC236}">
                <a16:creationId xmlns:a16="http://schemas.microsoft.com/office/drawing/2014/main" id="{A812794B-CD27-494C-AB9B-A908734C4DDA}"/>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
        <p:nvSpPr>
          <p:cNvPr id="5" name="Arrow: Chevron 4">
            <a:extLst>
              <a:ext uri="{FF2B5EF4-FFF2-40B4-BE49-F238E27FC236}">
                <a16:creationId xmlns:a16="http://schemas.microsoft.com/office/drawing/2014/main" id="{D2EC6F3A-B3AF-49AB-AA56-10A168EF8A4C}"/>
              </a:ext>
            </a:extLst>
          </p:cNvPr>
          <p:cNvSpPr/>
          <p:nvPr/>
        </p:nvSpPr>
        <p:spPr>
          <a:xfrm rot="16200000">
            <a:off x="1710829" y="1735953"/>
            <a:ext cx="1510072" cy="1069716"/>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r>
              <a:rPr lang="en-GB" sz="1600">
                <a:solidFill>
                  <a:schemeClr val="bg1"/>
                </a:solidFill>
              </a:rPr>
              <a:t>2</a:t>
            </a:r>
            <a:r>
              <a:rPr lang="en-GB" sz="1600" baseline="30000">
                <a:solidFill>
                  <a:schemeClr val="bg1"/>
                </a:solidFill>
              </a:rPr>
              <a:t>nd</a:t>
            </a:r>
            <a:r>
              <a:rPr lang="en-GB" sz="1600">
                <a:solidFill>
                  <a:schemeClr val="bg1"/>
                </a:solidFill>
              </a:rPr>
              <a:t> rec’d</a:t>
            </a:r>
          </a:p>
          <a:p>
            <a:pPr algn="ctr"/>
            <a:r>
              <a:rPr lang="en-GB" sz="1600">
                <a:solidFill>
                  <a:schemeClr val="bg1"/>
                </a:solidFill>
              </a:rPr>
              <a:t>5</a:t>
            </a:r>
            <a:r>
              <a:rPr lang="en-GB" sz="1600" baseline="30000">
                <a:solidFill>
                  <a:schemeClr val="bg1"/>
                </a:solidFill>
              </a:rPr>
              <a:t>th</a:t>
            </a:r>
            <a:r>
              <a:rPr lang="en-GB" sz="1600">
                <a:solidFill>
                  <a:schemeClr val="bg1"/>
                </a:solidFill>
              </a:rPr>
              <a:t> rec’d</a:t>
            </a:r>
          </a:p>
        </p:txBody>
      </p:sp>
      <p:sp>
        <p:nvSpPr>
          <p:cNvPr id="6" name="Arrow: Chevron 5">
            <a:extLst>
              <a:ext uri="{FF2B5EF4-FFF2-40B4-BE49-F238E27FC236}">
                <a16:creationId xmlns:a16="http://schemas.microsoft.com/office/drawing/2014/main" id="{18548CFA-FAC3-4866-A159-DBD168B994F6}"/>
              </a:ext>
            </a:extLst>
          </p:cNvPr>
          <p:cNvSpPr/>
          <p:nvPr/>
        </p:nvSpPr>
        <p:spPr>
          <a:xfrm rot="16200000">
            <a:off x="1710829" y="2745163"/>
            <a:ext cx="1510072" cy="1069716"/>
          </a:xfrm>
          <a:prstGeom prst="chevron">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vert="vert" rtlCol="0" anchor="ctr"/>
          <a:lstStyle/>
          <a:p>
            <a:pPr algn="ctr"/>
            <a:r>
              <a:rPr lang="en-GB" sz="1600">
                <a:solidFill>
                  <a:schemeClr val="tx1"/>
                </a:solidFill>
              </a:rPr>
              <a:t>3</a:t>
            </a:r>
            <a:r>
              <a:rPr lang="en-GB" sz="1600" baseline="30000">
                <a:solidFill>
                  <a:schemeClr val="tx1"/>
                </a:solidFill>
              </a:rPr>
              <a:t>rd</a:t>
            </a:r>
            <a:r>
              <a:rPr lang="en-GB" sz="1600">
                <a:solidFill>
                  <a:schemeClr val="tx1"/>
                </a:solidFill>
              </a:rPr>
              <a:t> rec’d</a:t>
            </a:r>
          </a:p>
        </p:txBody>
      </p:sp>
      <p:sp>
        <p:nvSpPr>
          <p:cNvPr id="7" name="Arrow: Chevron 6">
            <a:extLst>
              <a:ext uri="{FF2B5EF4-FFF2-40B4-BE49-F238E27FC236}">
                <a16:creationId xmlns:a16="http://schemas.microsoft.com/office/drawing/2014/main" id="{5D0CED3F-B67D-4BAE-86B2-759D42D3A448}"/>
              </a:ext>
            </a:extLst>
          </p:cNvPr>
          <p:cNvSpPr/>
          <p:nvPr/>
        </p:nvSpPr>
        <p:spPr>
          <a:xfrm rot="16200000">
            <a:off x="1710832" y="3769176"/>
            <a:ext cx="1510071" cy="106971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solidFill>
                  <a:schemeClr val="bg1"/>
                </a:solidFill>
              </a:rPr>
              <a:t>1</a:t>
            </a:r>
            <a:r>
              <a:rPr lang="en-GB" sz="1600" baseline="30000">
                <a:solidFill>
                  <a:schemeClr val="bg1"/>
                </a:solidFill>
              </a:rPr>
              <a:t>st</a:t>
            </a:r>
            <a:r>
              <a:rPr lang="en-GB" sz="1600">
                <a:solidFill>
                  <a:schemeClr val="bg1"/>
                </a:solidFill>
              </a:rPr>
              <a:t> rec’d</a:t>
            </a:r>
          </a:p>
        </p:txBody>
      </p:sp>
      <p:sp>
        <p:nvSpPr>
          <p:cNvPr id="8" name="Arrow: Pentagon 7">
            <a:extLst>
              <a:ext uri="{FF2B5EF4-FFF2-40B4-BE49-F238E27FC236}">
                <a16:creationId xmlns:a16="http://schemas.microsoft.com/office/drawing/2014/main" id="{CE9E1454-7BDB-4E37-B03E-C12CEE488693}"/>
              </a:ext>
            </a:extLst>
          </p:cNvPr>
          <p:cNvSpPr/>
          <p:nvPr/>
        </p:nvSpPr>
        <p:spPr>
          <a:xfrm rot="16200000">
            <a:off x="1802636" y="4700306"/>
            <a:ext cx="1326459" cy="1069716"/>
          </a:xfrm>
          <a:prstGeom prst="homePlate">
            <a:avLst/>
          </a:prstGeom>
          <a:solidFill>
            <a:srgbClr val="B12525"/>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t>4</a:t>
            </a:r>
            <a:r>
              <a:rPr lang="en-GB" sz="1600" baseline="30000"/>
              <a:t>th</a:t>
            </a:r>
            <a:r>
              <a:rPr lang="en-GB" sz="1600"/>
              <a:t> rec’d</a:t>
            </a:r>
          </a:p>
        </p:txBody>
      </p:sp>
      <p:sp>
        <p:nvSpPr>
          <p:cNvPr id="9" name="Arrow: Chevron 8">
            <a:extLst>
              <a:ext uri="{FF2B5EF4-FFF2-40B4-BE49-F238E27FC236}">
                <a16:creationId xmlns:a16="http://schemas.microsoft.com/office/drawing/2014/main" id="{D6B1CC6B-34A0-4C15-BE33-3F15239E24C0}"/>
              </a:ext>
            </a:extLst>
          </p:cNvPr>
          <p:cNvSpPr/>
          <p:nvPr/>
        </p:nvSpPr>
        <p:spPr>
          <a:xfrm rot="16200000">
            <a:off x="2907342" y="1735953"/>
            <a:ext cx="1510072" cy="1069716"/>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endParaRPr lang="en-GB" sz="1600">
              <a:solidFill>
                <a:schemeClr val="bg1"/>
              </a:solidFill>
            </a:endParaRPr>
          </a:p>
        </p:txBody>
      </p:sp>
      <p:sp>
        <p:nvSpPr>
          <p:cNvPr id="10" name="Arrow: Chevron 9">
            <a:extLst>
              <a:ext uri="{FF2B5EF4-FFF2-40B4-BE49-F238E27FC236}">
                <a16:creationId xmlns:a16="http://schemas.microsoft.com/office/drawing/2014/main" id="{BC434F2E-B5C4-4EAB-B27D-ED330B455F17}"/>
              </a:ext>
            </a:extLst>
          </p:cNvPr>
          <p:cNvSpPr/>
          <p:nvPr/>
        </p:nvSpPr>
        <p:spPr>
          <a:xfrm rot="16200000">
            <a:off x="2907342" y="2745163"/>
            <a:ext cx="1510072" cy="1069716"/>
          </a:xfrm>
          <a:prstGeom prst="chevron">
            <a:avLst/>
          </a:prstGeom>
          <a:solidFill>
            <a:schemeClr val="accent6"/>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vert="vert" rtlCol="0" anchor="ctr"/>
          <a:lstStyle/>
          <a:p>
            <a:pPr algn="ctr"/>
            <a:r>
              <a:rPr lang="en-GB" sz="1600">
                <a:solidFill>
                  <a:schemeClr val="bg1"/>
                </a:solidFill>
              </a:rPr>
              <a:t>3</a:t>
            </a:r>
            <a:r>
              <a:rPr lang="en-GB" sz="1600" baseline="30000">
                <a:solidFill>
                  <a:schemeClr val="bg1"/>
                </a:solidFill>
              </a:rPr>
              <a:t>rd</a:t>
            </a:r>
            <a:r>
              <a:rPr lang="en-GB" sz="1600">
                <a:solidFill>
                  <a:schemeClr val="bg1"/>
                </a:solidFill>
              </a:rPr>
              <a:t> rec’d</a:t>
            </a:r>
          </a:p>
        </p:txBody>
      </p:sp>
      <p:sp>
        <p:nvSpPr>
          <p:cNvPr id="11" name="Arrow: Chevron 10">
            <a:extLst>
              <a:ext uri="{FF2B5EF4-FFF2-40B4-BE49-F238E27FC236}">
                <a16:creationId xmlns:a16="http://schemas.microsoft.com/office/drawing/2014/main" id="{4E2C236F-991F-413C-8A86-446F0E44E084}"/>
              </a:ext>
            </a:extLst>
          </p:cNvPr>
          <p:cNvSpPr/>
          <p:nvPr/>
        </p:nvSpPr>
        <p:spPr>
          <a:xfrm rot="16200000">
            <a:off x="2907345" y="3769176"/>
            <a:ext cx="1510071" cy="106971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solidFill>
                  <a:schemeClr val="bg1"/>
                </a:solidFill>
              </a:rPr>
              <a:t>1</a:t>
            </a:r>
            <a:r>
              <a:rPr lang="en-GB" sz="1600" baseline="30000">
                <a:solidFill>
                  <a:schemeClr val="bg1"/>
                </a:solidFill>
              </a:rPr>
              <a:t>st</a:t>
            </a:r>
            <a:r>
              <a:rPr lang="en-GB" sz="1600">
                <a:solidFill>
                  <a:schemeClr val="bg1"/>
                </a:solidFill>
              </a:rPr>
              <a:t> rec’d</a:t>
            </a:r>
          </a:p>
        </p:txBody>
      </p:sp>
      <p:sp>
        <p:nvSpPr>
          <p:cNvPr id="12" name="Arrow: Pentagon 11">
            <a:extLst>
              <a:ext uri="{FF2B5EF4-FFF2-40B4-BE49-F238E27FC236}">
                <a16:creationId xmlns:a16="http://schemas.microsoft.com/office/drawing/2014/main" id="{E5D1DFD8-6CCA-4EC8-AC1C-2C87861659EE}"/>
              </a:ext>
            </a:extLst>
          </p:cNvPr>
          <p:cNvSpPr/>
          <p:nvPr/>
        </p:nvSpPr>
        <p:spPr>
          <a:xfrm rot="16200000">
            <a:off x="2999149" y="4700306"/>
            <a:ext cx="1326459" cy="1069716"/>
          </a:xfrm>
          <a:prstGeom prst="homePlate">
            <a:avLst/>
          </a:prstGeom>
          <a:solidFill>
            <a:srgbClr val="B12525"/>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t>4</a:t>
            </a:r>
            <a:r>
              <a:rPr lang="en-GB" sz="1600" baseline="30000"/>
              <a:t>th</a:t>
            </a:r>
            <a:r>
              <a:rPr lang="en-GB" sz="1600"/>
              <a:t> rec’d</a:t>
            </a:r>
          </a:p>
        </p:txBody>
      </p:sp>
      <p:sp>
        <p:nvSpPr>
          <p:cNvPr id="13" name="Arrow: Chevron 12">
            <a:extLst>
              <a:ext uri="{FF2B5EF4-FFF2-40B4-BE49-F238E27FC236}">
                <a16:creationId xmlns:a16="http://schemas.microsoft.com/office/drawing/2014/main" id="{32C3909D-8FF7-4571-A6E1-4C1AF3D38E3F}"/>
              </a:ext>
            </a:extLst>
          </p:cNvPr>
          <p:cNvSpPr/>
          <p:nvPr/>
        </p:nvSpPr>
        <p:spPr>
          <a:xfrm rot="16200000">
            <a:off x="4103852" y="1735953"/>
            <a:ext cx="1510072" cy="1069716"/>
          </a:xfrm>
          <a:prstGeom prst="chevron">
            <a:avLst/>
          </a:prstGeom>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endParaRPr lang="en-GB" sz="1600">
              <a:solidFill>
                <a:schemeClr val="bg1"/>
              </a:solidFill>
            </a:endParaRPr>
          </a:p>
        </p:txBody>
      </p:sp>
      <p:sp>
        <p:nvSpPr>
          <p:cNvPr id="14" name="Arrow: Chevron 13">
            <a:extLst>
              <a:ext uri="{FF2B5EF4-FFF2-40B4-BE49-F238E27FC236}">
                <a16:creationId xmlns:a16="http://schemas.microsoft.com/office/drawing/2014/main" id="{09AA1FF0-2A74-4699-A9DC-25FFEB450FDF}"/>
              </a:ext>
            </a:extLst>
          </p:cNvPr>
          <p:cNvSpPr/>
          <p:nvPr/>
        </p:nvSpPr>
        <p:spPr>
          <a:xfrm rot="16200000">
            <a:off x="4103852" y="2745163"/>
            <a:ext cx="1510072" cy="1069716"/>
          </a:xfrm>
          <a:prstGeom prst="chevron">
            <a:avLst/>
          </a:prstGeom>
          <a:solidFill>
            <a:schemeClr val="accent6"/>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vert="vert" rtlCol="0" anchor="ctr"/>
          <a:lstStyle/>
          <a:p>
            <a:pPr algn="ctr"/>
            <a:endParaRPr lang="en-GB" sz="1600">
              <a:solidFill>
                <a:schemeClr val="tx1"/>
              </a:solidFill>
            </a:endParaRPr>
          </a:p>
        </p:txBody>
      </p:sp>
      <p:sp>
        <p:nvSpPr>
          <p:cNvPr id="15" name="Arrow: Chevron 14">
            <a:extLst>
              <a:ext uri="{FF2B5EF4-FFF2-40B4-BE49-F238E27FC236}">
                <a16:creationId xmlns:a16="http://schemas.microsoft.com/office/drawing/2014/main" id="{E69DE4B4-4F54-492C-82D9-46E3C0EED3F7}"/>
              </a:ext>
            </a:extLst>
          </p:cNvPr>
          <p:cNvSpPr/>
          <p:nvPr/>
        </p:nvSpPr>
        <p:spPr>
          <a:xfrm rot="16200000">
            <a:off x="4103855" y="3769176"/>
            <a:ext cx="1510071" cy="1069716"/>
          </a:xfrm>
          <a:prstGeom prst="chevron">
            <a:avLst/>
          </a:prstGeom>
          <a:solidFill>
            <a:schemeClr val="accent6"/>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solidFill>
                  <a:schemeClr val="bg1"/>
                </a:solidFill>
              </a:rPr>
              <a:t>1</a:t>
            </a:r>
            <a:r>
              <a:rPr lang="en-GB" sz="1600" baseline="30000">
                <a:solidFill>
                  <a:schemeClr val="bg1"/>
                </a:solidFill>
              </a:rPr>
              <a:t>st</a:t>
            </a:r>
            <a:r>
              <a:rPr lang="en-GB" sz="1600">
                <a:solidFill>
                  <a:schemeClr val="bg1"/>
                </a:solidFill>
              </a:rPr>
              <a:t> rec’d</a:t>
            </a:r>
          </a:p>
        </p:txBody>
      </p:sp>
      <p:sp>
        <p:nvSpPr>
          <p:cNvPr id="16" name="Arrow: Pentagon 15">
            <a:extLst>
              <a:ext uri="{FF2B5EF4-FFF2-40B4-BE49-F238E27FC236}">
                <a16:creationId xmlns:a16="http://schemas.microsoft.com/office/drawing/2014/main" id="{D8534225-387C-4D07-8425-19F16CF1DB02}"/>
              </a:ext>
            </a:extLst>
          </p:cNvPr>
          <p:cNvSpPr/>
          <p:nvPr/>
        </p:nvSpPr>
        <p:spPr>
          <a:xfrm rot="16200000">
            <a:off x="4195659" y="4700306"/>
            <a:ext cx="1326459" cy="1069716"/>
          </a:xfrm>
          <a:prstGeom prst="homePlate">
            <a:avLst/>
          </a:prstGeom>
          <a:solidFill>
            <a:srgbClr val="B12525"/>
          </a:solidFill>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t>4</a:t>
            </a:r>
            <a:r>
              <a:rPr lang="en-GB" sz="1600" baseline="30000"/>
              <a:t>th</a:t>
            </a:r>
            <a:r>
              <a:rPr lang="en-GB" sz="1600"/>
              <a:t> rec’d</a:t>
            </a:r>
          </a:p>
        </p:txBody>
      </p:sp>
      <p:sp>
        <p:nvSpPr>
          <p:cNvPr id="17" name="Arrow: Chevron 16">
            <a:extLst>
              <a:ext uri="{FF2B5EF4-FFF2-40B4-BE49-F238E27FC236}">
                <a16:creationId xmlns:a16="http://schemas.microsoft.com/office/drawing/2014/main" id="{B4287757-E117-4BF9-AD7F-333AC9931FB2}"/>
              </a:ext>
            </a:extLst>
          </p:cNvPr>
          <p:cNvSpPr/>
          <p:nvPr/>
        </p:nvSpPr>
        <p:spPr>
          <a:xfrm rot="16200000">
            <a:off x="6520668" y="1743873"/>
            <a:ext cx="1510072" cy="1069716"/>
          </a:xfrm>
          <a:prstGeom prst="chevron">
            <a:avLst/>
          </a:prstGeom>
          <a:solidFill>
            <a:schemeClr val="accent6"/>
          </a:solidFill>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endParaRPr lang="en-GB" sz="1600">
              <a:solidFill>
                <a:schemeClr val="bg1"/>
              </a:solidFill>
            </a:endParaRPr>
          </a:p>
        </p:txBody>
      </p:sp>
      <p:sp>
        <p:nvSpPr>
          <p:cNvPr id="18" name="TextBox 17">
            <a:extLst>
              <a:ext uri="{FF2B5EF4-FFF2-40B4-BE49-F238E27FC236}">
                <a16:creationId xmlns:a16="http://schemas.microsoft.com/office/drawing/2014/main" id="{0F805FF8-134C-40B2-841B-4F526F76C5E0}"/>
              </a:ext>
            </a:extLst>
          </p:cNvPr>
          <p:cNvSpPr txBox="1"/>
          <p:nvPr/>
        </p:nvSpPr>
        <p:spPr>
          <a:xfrm>
            <a:off x="1624053" y="1523695"/>
            <a:ext cx="413239" cy="369332"/>
          </a:xfrm>
          <a:prstGeom prst="rect">
            <a:avLst/>
          </a:prstGeom>
          <a:noFill/>
        </p:spPr>
        <p:txBody>
          <a:bodyPr wrap="square" rtlCol="0">
            <a:spAutoFit/>
          </a:bodyPr>
          <a:lstStyle/>
          <a:p>
            <a:r>
              <a:rPr lang="en-GB"/>
              <a:t>1.</a:t>
            </a:r>
          </a:p>
        </p:txBody>
      </p:sp>
      <p:sp>
        <p:nvSpPr>
          <p:cNvPr id="19" name="TextBox 18">
            <a:extLst>
              <a:ext uri="{FF2B5EF4-FFF2-40B4-BE49-F238E27FC236}">
                <a16:creationId xmlns:a16="http://schemas.microsoft.com/office/drawing/2014/main" id="{95398B56-8A0F-4717-9A8F-717EAFE550CA}"/>
              </a:ext>
            </a:extLst>
          </p:cNvPr>
          <p:cNvSpPr txBox="1"/>
          <p:nvPr/>
        </p:nvSpPr>
        <p:spPr>
          <a:xfrm>
            <a:off x="5352674" y="1523695"/>
            <a:ext cx="413239" cy="369332"/>
          </a:xfrm>
          <a:prstGeom prst="rect">
            <a:avLst/>
          </a:prstGeom>
          <a:noFill/>
        </p:spPr>
        <p:txBody>
          <a:bodyPr wrap="square" rtlCol="0">
            <a:spAutoFit/>
          </a:bodyPr>
          <a:lstStyle/>
          <a:p>
            <a:r>
              <a:rPr lang="en-GB"/>
              <a:t>4.</a:t>
            </a:r>
          </a:p>
        </p:txBody>
      </p:sp>
      <p:sp>
        <p:nvSpPr>
          <p:cNvPr id="20" name="TextBox 19">
            <a:extLst>
              <a:ext uri="{FF2B5EF4-FFF2-40B4-BE49-F238E27FC236}">
                <a16:creationId xmlns:a16="http://schemas.microsoft.com/office/drawing/2014/main" id="{D268B85A-ED04-4972-8766-5862C53152D8}"/>
              </a:ext>
            </a:extLst>
          </p:cNvPr>
          <p:cNvSpPr txBox="1"/>
          <p:nvPr/>
        </p:nvSpPr>
        <p:spPr>
          <a:xfrm>
            <a:off x="4143867" y="1523695"/>
            <a:ext cx="413239" cy="369332"/>
          </a:xfrm>
          <a:prstGeom prst="rect">
            <a:avLst/>
          </a:prstGeom>
          <a:noFill/>
        </p:spPr>
        <p:txBody>
          <a:bodyPr wrap="square" rtlCol="0">
            <a:spAutoFit/>
          </a:bodyPr>
          <a:lstStyle/>
          <a:p>
            <a:r>
              <a:rPr lang="en-GB"/>
              <a:t>3.</a:t>
            </a:r>
          </a:p>
        </p:txBody>
      </p:sp>
      <p:sp>
        <p:nvSpPr>
          <p:cNvPr id="21" name="TextBox 20">
            <a:extLst>
              <a:ext uri="{FF2B5EF4-FFF2-40B4-BE49-F238E27FC236}">
                <a16:creationId xmlns:a16="http://schemas.microsoft.com/office/drawing/2014/main" id="{01C3D495-1B32-46DB-93DD-0917C4202CD2}"/>
              </a:ext>
            </a:extLst>
          </p:cNvPr>
          <p:cNvSpPr txBox="1"/>
          <p:nvPr/>
        </p:nvSpPr>
        <p:spPr>
          <a:xfrm>
            <a:off x="2920894" y="1525112"/>
            <a:ext cx="413239" cy="369332"/>
          </a:xfrm>
          <a:prstGeom prst="rect">
            <a:avLst/>
          </a:prstGeom>
          <a:noFill/>
        </p:spPr>
        <p:txBody>
          <a:bodyPr wrap="square" rtlCol="0">
            <a:spAutoFit/>
          </a:bodyPr>
          <a:lstStyle/>
          <a:p>
            <a:r>
              <a:rPr lang="en-GB"/>
              <a:t>2.</a:t>
            </a:r>
          </a:p>
        </p:txBody>
      </p:sp>
      <p:sp>
        <p:nvSpPr>
          <p:cNvPr id="22" name="Arrow: Chevron 21">
            <a:extLst>
              <a:ext uri="{FF2B5EF4-FFF2-40B4-BE49-F238E27FC236}">
                <a16:creationId xmlns:a16="http://schemas.microsoft.com/office/drawing/2014/main" id="{97749C0B-1C6F-49ED-8655-1D0A55EFC542}"/>
              </a:ext>
            </a:extLst>
          </p:cNvPr>
          <p:cNvSpPr/>
          <p:nvPr/>
        </p:nvSpPr>
        <p:spPr>
          <a:xfrm rot="16200000">
            <a:off x="6520668" y="2753084"/>
            <a:ext cx="1510072" cy="1069716"/>
          </a:xfrm>
          <a:prstGeom prst="chevron">
            <a:avLst/>
          </a:prstGeom>
          <a:solidFill>
            <a:schemeClr val="accent6"/>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vert="vert" rtlCol="0" anchor="ctr"/>
          <a:lstStyle/>
          <a:p>
            <a:pPr algn="ctr"/>
            <a:endParaRPr lang="en-GB" sz="1600">
              <a:solidFill>
                <a:schemeClr val="tx1"/>
              </a:solidFill>
            </a:endParaRPr>
          </a:p>
        </p:txBody>
      </p:sp>
      <p:sp>
        <p:nvSpPr>
          <p:cNvPr id="23" name="Arrow: Chevron 22">
            <a:extLst>
              <a:ext uri="{FF2B5EF4-FFF2-40B4-BE49-F238E27FC236}">
                <a16:creationId xmlns:a16="http://schemas.microsoft.com/office/drawing/2014/main" id="{8562B9FE-3219-4653-9496-07A00DE49163}"/>
              </a:ext>
            </a:extLst>
          </p:cNvPr>
          <p:cNvSpPr/>
          <p:nvPr/>
        </p:nvSpPr>
        <p:spPr>
          <a:xfrm rot="16200000">
            <a:off x="6520661" y="3776558"/>
            <a:ext cx="1510071" cy="1069716"/>
          </a:xfrm>
          <a:prstGeom prst="chevron">
            <a:avLst/>
          </a:prstGeom>
          <a:solidFill>
            <a:schemeClr val="accent6"/>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endParaRPr lang="en-GB" sz="1600">
              <a:solidFill>
                <a:schemeClr val="bg1"/>
              </a:solidFill>
            </a:endParaRPr>
          </a:p>
        </p:txBody>
      </p:sp>
      <p:sp>
        <p:nvSpPr>
          <p:cNvPr id="24" name="Arrow: Pentagon 23">
            <a:extLst>
              <a:ext uri="{FF2B5EF4-FFF2-40B4-BE49-F238E27FC236}">
                <a16:creationId xmlns:a16="http://schemas.microsoft.com/office/drawing/2014/main" id="{2C5D2773-ACA4-4B27-886B-5DCC6D3DF2D7}"/>
              </a:ext>
            </a:extLst>
          </p:cNvPr>
          <p:cNvSpPr/>
          <p:nvPr/>
        </p:nvSpPr>
        <p:spPr>
          <a:xfrm rot="16200000">
            <a:off x="6612470" y="4708226"/>
            <a:ext cx="1326459" cy="1069716"/>
          </a:xfrm>
          <a:prstGeom prst="homePlate">
            <a:avLst/>
          </a:prstGeom>
          <a:solidFill>
            <a:schemeClr val="accent6"/>
          </a:solidFill>
          <a:ln>
            <a:solidFill>
              <a:schemeClr val="accent6">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t>4</a:t>
            </a:r>
            <a:r>
              <a:rPr lang="en-GB" sz="1600" baseline="30000"/>
              <a:t>th</a:t>
            </a:r>
            <a:r>
              <a:rPr lang="en-GB" sz="1600"/>
              <a:t> rec’d</a:t>
            </a:r>
          </a:p>
        </p:txBody>
      </p:sp>
      <p:sp>
        <p:nvSpPr>
          <p:cNvPr id="25" name="Left Bracket 24">
            <a:extLst>
              <a:ext uri="{FF2B5EF4-FFF2-40B4-BE49-F238E27FC236}">
                <a16:creationId xmlns:a16="http://schemas.microsoft.com/office/drawing/2014/main" id="{47FF92B8-DEA1-42B6-8202-B43AC5D3F1BA}"/>
              </a:ext>
            </a:extLst>
          </p:cNvPr>
          <p:cNvSpPr/>
          <p:nvPr/>
        </p:nvSpPr>
        <p:spPr>
          <a:xfrm>
            <a:off x="1548508" y="1893027"/>
            <a:ext cx="298938" cy="794438"/>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6" name="Left Bracket 25">
            <a:extLst>
              <a:ext uri="{FF2B5EF4-FFF2-40B4-BE49-F238E27FC236}">
                <a16:creationId xmlns:a16="http://schemas.microsoft.com/office/drawing/2014/main" id="{D4C3486A-A9CF-402A-BEE6-26350CF489FD}"/>
              </a:ext>
            </a:extLst>
          </p:cNvPr>
          <p:cNvSpPr/>
          <p:nvPr/>
        </p:nvSpPr>
        <p:spPr>
          <a:xfrm>
            <a:off x="1548508" y="2864421"/>
            <a:ext cx="298938" cy="794438"/>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7" name="Left Bracket 26">
            <a:extLst>
              <a:ext uri="{FF2B5EF4-FFF2-40B4-BE49-F238E27FC236}">
                <a16:creationId xmlns:a16="http://schemas.microsoft.com/office/drawing/2014/main" id="{E0AF41EB-B66F-433C-ABD6-7E5AD32E3A8A}"/>
              </a:ext>
            </a:extLst>
          </p:cNvPr>
          <p:cNvSpPr/>
          <p:nvPr/>
        </p:nvSpPr>
        <p:spPr>
          <a:xfrm>
            <a:off x="1531734" y="3839300"/>
            <a:ext cx="298938" cy="794438"/>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8" name="Left Bracket 27">
            <a:extLst>
              <a:ext uri="{FF2B5EF4-FFF2-40B4-BE49-F238E27FC236}">
                <a16:creationId xmlns:a16="http://schemas.microsoft.com/office/drawing/2014/main" id="{A7DF8781-221A-4AC5-AA43-6B9B57D7A123}"/>
              </a:ext>
            </a:extLst>
          </p:cNvPr>
          <p:cNvSpPr/>
          <p:nvPr/>
        </p:nvSpPr>
        <p:spPr>
          <a:xfrm>
            <a:off x="1548508" y="4809713"/>
            <a:ext cx="298938" cy="794438"/>
          </a:xfrm>
          <a:prstGeom prst="leftBracket">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9" name="Arrow: Chevron 28">
            <a:extLst>
              <a:ext uri="{FF2B5EF4-FFF2-40B4-BE49-F238E27FC236}">
                <a16:creationId xmlns:a16="http://schemas.microsoft.com/office/drawing/2014/main" id="{FF51363D-2151-4549-B2E8-A09BE25C2A8F}"/>
              </a:ext>
            </a:extLst>
          </p:cNvPr>
          <p:cNvSpPr/>
          <p:nvPr/>
        </p:nvSpPr>
        <p:spPr>
          <a:xfrm rot="16200000">
            <a:off x="5316313" y="1743873"/>
            <a:ext cx="1510072" cy="1069716"/>
          </a:xfrm>
          <a:prstGeom prst="chevron">
            <a:avLst/>
          </a:prstGeom>
          <a:solidFill>
            <a:schemeClr val="accent6"/>
          </a:solidFill>
        </p:spPr>
        <p:style>
          <a:lnRef idx="2">
            <a:schemeClr val="accent6">
              <a:shade val="50000"/>
            </a:schemeClr>
          </a:lnRef>
          <a:fillRef idx="1">
            <a:schemeClr val="accent6"/>
          </a:fillRef>
          <a:effectRef idx="0">
            <a:schemeClr val="accent6"/>
          </a:effectRef>
          <a:fontRef idx="minor">
            <a:schemeClr val="lt1"/>
          </a:fontRef>
        </p:style>
        <p:txBody>
          <a:bodyPr vert="vert" rtlCol="0" anchor="ctr"/>
          <a:lstStyle/>
          <a:p>
            <a:pPr algn="ctr"/>
            <a:endParaRPr lang="en-GB" sz="1600">
              <a:solidFill>
                <a:schemeClr val="bg1"/>
              </a:solidFill>
            </a:endParaRPr>
          </a:p>
        </p:txBody>
      </p:sp>
      <p:sp>
        <p:nvSpPr>
          <p:cNvPr id="30" name="TextBox 29">
            <a:extLst>
              <a:ext uri="{FF2B5EF4-FFF2-40B4-BE49-F238E27FC236}">
                <a16:creationId xmlns:a16="http://schemas.microsoft.com/office/drawing/2014/main" id="{90746C04-33D2-4E99-9A6D-98AAFA88CE38}"/>
              </a:ext>
            </a:extLst>
          </p:cNvPr>
          <p:cNvSpPr txBox="1"/>
          <p:nvPr/>
        </p:nvSpPr>
        <p:spPr>
          <a:xfrm>
            <a:off x="6549163" y="1523695"/>
            <a:ext cx="413239" cy="369332"/>
          </a:xfrm>
          <a:prstGeom prst="rect">
            <a:avLst/>
          </a:prstGeom>
          <a:noFill/>
        </p:spPr>
        <p:txBody>
          <a:bodyPr wrap="square" rtlCol="0">
            <a:spAutoFit/>
          </a:bodyPr>
          <a:lstStyle/>
          <a:p>
            <a:r>
              <a:rPr lang="en-GB"/>
              <a:t>5.</a:t>
            </a:r>
          </a:p>
        </p:txBody>
      </p:sp>
      <p:sp>
        <p:nvSpPr>
          <p:cNvPr id="31" name="Arrow: Chevron 30">
            <a:extLst>
              <a:ext uri="{FF2B5EF4-FFF2-40B4-BE49-F238E27FC236}">
                <a16:creationId xmlns:a16="http://schemas.microsoft.com/office/drawing/2014/main" id="{998CDD7D-B82E-438F-853E-298065B2E14C}"/>
              </a:ext>
            </a:extLst>
          </p:cNvPr>
          <p:cNvSpPr/>
          <p:nvPr/>
        </p:nvSpPr>
        <p:spPr>
          <a:xfrm rot="16200000">
            <a:off x="5316313" y="2753084"/>
            <a:ext cx="1510072" cy="1069716"/>
          </a:xfrm>
          <a:prstGeom prst="chevron">
            <a:avLst/>
          </a:prstGeom>
          <a:solidFill>
            <a:schemeClr val="accent6"/>
          </a:solidFill>
          <a:ln>
            <a:solidFill>
              <a:schemeClr val="accent6">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vert="vert" rtlCol="0" anchor="ctr"/>
          <a:lstStyle/>
          <a:p>
            <a:pPr algn="ctr"/>
            <a:r>
              <a:rPr lang="en-GB" sz="1600">
                <a:solidFill>
                  <a:schemeClr val="bg1"/>
                </a:solidFill>
              </a:rPr>
              <a:t>6</a:t>
            </a:r>
            <a:r>
              <a:rPr lang="en-GB" sz="1600" baseline="30000">
                <a:solidFill>
                  <a:schemeClr val="bg1"/>
                </a:solidFill>
              </a:rPr>
              <a:t>th</a:t>
            </a:r>
            <a:r>
              <a:rPr lang="en-GB" sz="1600">
                <a:solidFill>
                  <a:schemeClr val="bg1"/>
                </a:solidFill>
              </a:rPr>
              <a:t> rec’d</a:t>
            </a:r>
          </a:p>
        </p:txBody>
      </p:sp>
      <p:sp>
        <p:nvSpPr>
          <p:cNvPr id="32" name="Arrow: Chevron 31">
            <a:extLst>
              <a:ext uri="{FF2B5EF4-FFF2-40B4-BE49-F238E27FC236}">
                <a16:creationId xmlns:a16="http://schemas.microsoft.com/office/drawing/2014/main" id="{799AA900-933C-4BE1-B27F-CEF2800287A4}"/>
              </a:ext>
            </a:extLst>
          </p:cNvPr>
          <p:cNvSpPr/>
          <p:nvPr/>
        </p:nvSpPr>
        <p:spPr>
          <a:xfrm rot="16200000">
            <a:off x="5316306" y="3776558"/>
            <a:ext cx="1510071" cy="1069716"/>
          </a:xfrm>
          <a:prstGeom prst="chevron">
            <a:avLst/>
          </a:prstGeom>
          <a:solidFill>
            <a:schemeClr val="accent2"/>
          </a:solid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endParaRPr lang="en-GB" sz="1600">
              <a:solidFill>
                <a:schemeClr val="bg1"/>
              </a:solidFill>
            </a:endParaRPr>
          </a:p>
        </p:txBody>
      </p:sp>
      <p:sp>
        <p:nvSpPr>
          <p:cNvPr id="33" name="Arrow: Pentagon 32">
            <a:extLst>
              <a:ext uri="{FF2B5EF4-FFF2-40B4-BE49-F238E27FC236}">
                <a16:creationId xmlns:a16="http://schemas.microsoft.com/office/drawing/2014/main" id="{E405A19C-FC7C-4E26-8EBC-A9D280F5C13E}"/>
              </a:ext>
            </a:extLst>
          </p:cNvPr>
          <p:cNvSpPr/>
          <p:nvPr/>
        </p:nvSpPr>
        <p:spPr>
          <a:xfrm rot="16200000">
            <a:off x="5408115" y="4708226"/>
            <a:ext cx="1326459" cy="1069716"/>
          </a:xfrm>
          <a:prstGeom prst="homePlate">
            <a:avLst/>
          </a:prstGeom>
          <a:solidFill>
            <a:srgbClr val="B12525"/>
          </a:solidFill>
          <a:ln>
            <a:solidFill>
              <a:srgbClr val="B12525"/>
            </a:solidFill>
          </a:ln>
        </p:spPr>
        <p:style>
          <a:lnRef idx="2">
            <a:schemeClr val="accent2">
              <a:shade val="50000"/>
            </a:schemeClr>
          </a:lnRef>
          <a:fillRef idx="1">
            <a:schemeClr val="accent2"/>
          </a:fillRef>
          <a:effectRef idx="0">
            <a:schemeClr val="accent2"/>
          </a:effectRef>
          <a:fontRef idx="minor">
            <a:schemeClr val="lt1"/>
          </a:fontRef>
        </p:style>
        <p:txBody>
          <a:bodyPr vert="vert" rtlCol="0" anchor="ctr"/>
          <a:lstStyle/>
          <a:p>
            <a:pPr algn="ctr"/>
            <a:r>
              <a:rPr lang="en-GB" sz="1600"/>
              <a:t>4</a:t>
            </a:r>
            <a:r>
              <a:rPr lang="en-GB" sz="1600" baseline="30000"/>
              <a:t>th</a:t>
            </a:r>
            <a:r>
              <a:rPr lang="en-GB" sz="1600"/>
              <a:t> rec’d</a:t>
            </a:r>
          </a:p>
        </p:txBody>
      </p:sp>
      <p:cxnSp>
        <p:nvCxnSpPr>
          <p:cNvPr id="34" name="Straight Arrow Connector 33">
            <a:extLst>
              <a:ext uri="{FF2B5EF4-FFF2-40B4-BE49-F238E27FC236}">
                <a16:creationId xmlns:a16="http://schemas.microsoft.com/office/drawing/2014/main" id="{91A057DF-4ACA-497B-B710-E8196E1A47CE}"/>
              </a:ext>
            </a:extLst>
          </p:cNvPr>
          <p:cNvCxnSpPr/>
          <p:nvPr/>
        </p:nvCxnSpPr>
        <p:spPr>
          <a:xfrm>
            <a:off x="1624053" y="6018982"/>
            <a:ext cx="6325215"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5" name="TextBox 34">
            <a:extLst>
              <a:ext uri="{FF2B5EF4-FFF2-40B4-BE49-F238E27FC236}">
                <a16:creationId xmlns:a16="http://schemas.microsoft.com/office/drawing/2014/main" id="{51EA9BBB-B923-4DAB-836D-FC671B882F25}"/>
              </a:ext>
            </a:extLst>
          </p:cNvPr>
          <p:cNvSpPr txBox="1"/>
          <p:nvPr/>
        </p:nvSpPr>
        <p:spPr>
          <a:xfrm>
            <a:off x="3127513" y="6005448"/>
            <a:ext cx="3131410" cy="307777"/>
          </a:xfrm>
          <a:prstGeom prst="rect">
            <a:avLst/>
          </a:prstGeom>
          <a:noFill/>
        </p:spPr>
        <p:txBody>
          <a:bodyPr wrap="square" rtlCol="0">
            <a:spAutoFit/>
          </a:bodyPr>
          <a:lstStyle/>
          <a:p>
            <a:pPr algn="ctr"/>
            <a:r>
              <a:rPr lang="en-GB" sz="1400"/>
              <a:t>Time elapsed</a:t>
            </a:r>
          </a:p>
        </p:txBody>
      </p:sp>
      <p:sp>
        <p:nvSpPr>
          <p:cNvPr id="36" name="TextBox 35">
            <a:extLst>
              <a:ext uri="{FF2B5EF4-FFF2-40B4-BE49-F238E27FC236}">
                <a16:creationId xmlns:a16="http://schemas.microsoft.com/office/drawing/2014/main" id="{CB8FC447-B17F-44EE-ABEF-945FE3CF6A3D}"/>
              </a:ext>
            </a:extLst>
          </p:cNvPr>
          <p:cNvSpPr txBox="1"/>
          <p:nvPr/>
        </p:nvSpPr>
        <p:spPr>
          <a:xfrm>
            <a:off x="241397" y="5046923"/>
            <a:ext cx="1626212" cy="307777"/>
          </a:xfrm>
          <a:prstGeom prst="rect">
            <a:avLst/>
          </a:prstGeom>
          <a:noFill/>
        </p:spPr>
        <p:txBody>
          <a:bodyPr wrap="square" rtlCol="0">
            <a:spAutoFit/>
          </a:bodyPr>
          <a:lstStyle/>
          <a:p>
            <a:r>
              <a:rPr lang="en-GB" sz="1400"/>
              <a:t>Priority Level 4</a:t>
            </a:r>
          </a:p>
        </p:txBody>
      </p:sp>
      <p:sp>
        <p:nvSpPr>
          <p:cNvPr id="37" name="TextBox 36">
            <a:extLst>
              <a:ext uri="{FF2B5EF4-FFF2-40B4-BE49-F238E27FC236}">
                <a16:creationId xmlns:a16="http://schemas.microsoft.com/office/drawing/2014/main" id="{6D315EC1-CEC6-4614-98E4-B6C0FC489F86}"/>
              </a:ext>
            </a:extLst>
          </p:cNvPr>
          <p:cNvSpPr txBox="1"/>
          <p:nvPr/>
        </p:nvSpPr>
        <p:spPr>
          <a:xfrm>
            <a:off x="233418" y="2095059"/>
            <a:ext cx="1626212" cy="307777"/>
          </a:xfrm>
          <a:prstGeom prst="rect">
            <a:avLst/>
          </a:prstGeom>
          <a:noFill/>
        </p:spPr>
        <p:txBody>
          <a:bodyPr wrap="square" rtlCol="0">
            <a:spAutoFit/>
          </a:bodyPr>
          <a:lstStyle/>
          <a:p>
            <a:r>
              <a:rPr lang="en-GB" sz="1400"/>
              <a:t>Priority Level 1</a:t>
            </a:r>
          </a:p>
        </p:txBody>
      </p:sp>
      <p:sp>
        <p:nvSpPr>
          <p:cNvPr id="38" name="TextBox 37">
            <a:extLst>
              <a:ext uri="{FF2B5EF4-FFF2-40B4-BE49-F238E27FC236}">
                <a16:creationId xmlns:a16="http://schemas.microsoft.com/office/drawing/2014/main" id="{643FF7AB-733E-4D80-B35D-EB5147A8C3AC}"/>
              </a:ext>
            </a:extLst>
          </p:cNvPr>
          <p:cNvSpPr txBox="1"/>
          <p:nvPr/>
        </p:nvSpPr>
        <p:spPr>
          <a:xfrm>
            <a:off x="233418" y="3070919"/>
            <a:ext cx="1626211" cy="307777"/>
          </a:xfrm>
          <a:prstGeom prst="rect">
            <a:avLst/>
          </a:prstGeom>
          <a:noFill/>
        </p:spPr>
        <p:txBody>
          <a:bodyPr wrap="square" rtlCol="0">
            <a:spAutoFit/>
          </a:bodyPr>
          <a:lstStyle/>
          <a:p>
            <a:r>
              <a:rPr lang="en-GB" sz="1400"/>
              <a:t>Priority Level 2</a:t>
            </a:r>
          </a:p>
        </p:txBody>
      </p:sp>
      <p:sp>
        <p:nvSpPr>
          <p:cNvPr id="39" name="TextBox 38">
            <a:extLst>
              <a:ext uri="{FF2B5EF4-FFF2-40B4-BE49-F238E27FC236}">
                <a16:creationId xmlns:a16="http://schemas.microsoft.com/office/drawing/2014/main" id="{F4EC0325-B70A-44D4-9875-B4303C4CD06D}"/>
              </a:ext>
            </a:extLst>
          </p:cNvPr>
          <p:cNvSpPr txBox="1"/>
          <p:nvPr/>
        </p:nvSpPr>
        <p:spPr>
          <a:xfrm>
            <a:off x="233418" y="4041332"/>
            <a:ext cx="1626211" cy="307777"/>
          </a:xfrm>
          <a:prstGeom prst="rect">
            <a:avLst/>
          </a:prstGeom>
          <a:noFill/>
        </p:spPr>
        <p:txBody>
          <a:bodyPr wrap="square" rtlCol="0">
            <a:spAutoFit/>
          </a:bodyPr>
          <a:lstStyle/>
          <a:p>
            <a:r>
              <a:rPr lang="en-GB" sz="1400"/>
              <a:t>Priority Level 3</a:t>
            </a:r>
          </a:p>
        </p:txBody>
      </p:sp>
      <p:sp>
        <p:nvSpPr>
          <p:cNvPr id="40" name="Rectangle: Rounded Corners 39">
            <a:extLst>
              <a:ext uri="{FF2B5EF4-FFF2-40B4-BE49-F238E27FC236}">
                <a16:creationId xmlns:a16="http://schemas.microsoft.com/office/drawing/2014/main" id="{4C4EBE14-EA9B-4C6D-AB5B-C3C40C7BD7DC}"/>
              </a:ext>
            </a:extLst>
          </p:cNvPr>
          <p:cNvSpPr/>
          <p:nvPr/>
        </p:nvSpPr>
        <p:spPr>
          <a:xfrm>
            <a:off x="8238931" y="1708361"/>
            <a:ext cx="3545632" cy="1317486"/>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a:solidFill>
                  <a:schemeClr val="tx1"/>
                </a:solidFill>
              </a:rPr>
              <a:t>Messages will be processed in order of their Priority Level, regardless of the order in which they are received</a:t>
            </a:r>
          </a:p>
        </p:txBody>
      </p:sp>
      <p:sp>
        <p:nvSpPr>
          <p:cNvPr id="41" name="Rectangle: Rounded Corners 40">
            <a:extLst>
              <a:ext uri="{FF2B5EF4-FFF2-40B4-BE49-F238E27FC236}">
                <a16:creationId xmlns:a16="http://schemas.microsoft.com/office/drawing/2014/main" id="{2BCCC91C-8CD3-4EC2-B509-BAD2E3D604BE}"/>
              </a:ext>
            </a:extLst>
          </p:cNvPr>
          <p:cNvSpPr/>
          <p:nvPr/>
        </p:nvSpPr>
        <p:spPr>
          <a:xfrm>
            <a:off x="8238931" y="3173411"/>
            <a:ext cx="3545632" cy="1317486"/>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a:solidFill>
                  <a:schemeClr val="tx1"/>
                </a:solidFill>
              </a:rPr>
              <a:t>Priority Level 2 messages will be processed once there are no Priority Level 1 messages waiting, and so on for the remaining Priority Levels</a:t>
            </a:r>
          </a:p>
        </p:txBody>
      </p:sp>
      <p:sp>
        <p:nvSpPr>
          <p:cNvPr id="42" name="Rectangle: Rounded Corners 41">
            <a:extLst>
              <a:ext uri="{FF2B5EF4-FFF2-40B4-BE49-F238E27FC236}">
                <a16:creationId xmlns:a16="http://schemas.microsoft.com/office/drawing/2014/main" id="{F4639F02-5D10-44C0-84DF-923BB611ED9D}"/>
              </a:ext>
            </a:extLst>
          </p:cNvPr>
          <p:cNvSpPr/>
          <p:nvPr/>
        </p:nvSpPr>
        <p:spPr>
          <a:xfrm>
            <a:off x="8238931" y="4701496"/>
            <a:ext cx="3545632" cy="1317486"/>
          </a:xfrm>
          <a:prstGeom prst="round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a:solidFill>
                  <a:schemeClr val="tx1"/>
                </a:solidFill>
              </a:rPr>
              <a:t>Newly received messages with a higher Priority Level than the queued messages  will be processed ahead of them</a:t>
            </a:r>
          </a:p>
        </p:txBody>
      </p:sp>
    </p:spTree>
    <p:extLst>
      <p:ext uri="{BB962C8B-B14F-4D97-AF65-F5344CB8AC3E}">
        <p14:creationId xmlns:p14="http://schemas.microsoft.com/office/powerpoint/2010/main" val="1435904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105E0-6CF3-45C6-8CB5-FF0AE1DA73B3}"/>
              </a:ext>
            </a:extLst>
          </p:cNvPr>
          <p:cNvSpPr>
            <a:spLocks noGrp="1"/>
          </p:cNvSpPr>
          <p:nvPr>
            <p:ph type="title"/>
          </p:nvPr>
        </p:nvSpPr>
        <p:spPr>
          <a:xfrm>
            <a:off x="838200" y="611248"/>
            <a:ext cx="10515600" cy="936086"/>
          </a:xfrm>
        </p:spPr>
        <p:txBody>
          <a:bodyPr/>
          <a:lstStyle/>
          <a:p>
            <a:r>
              <a:rPr lang="en-GB"/>
              <a:t>Proposed Priority Levels</a:t>
            </a:r>
          </a:p>
        </p:txBody>
      </p:sp>
      <p:sp>
        <p:nvSpPr>
          <p:cNvPr id="5" name="TextBox 2">
            <a:extLst>
              <a:ext uri="{FF2B5EF4-FFF2-40B4-BE49-F238E27FC236}">
                <a16:creationId xmlns:a16="http://schemas.microsoft.com/office/drawing/2014/main" id="{D27583F7-E0A0-423E-AC3A-7F0D007ACFC1}"/>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graphicFrame>
        <p:nvGraphicFramePr>
          <p:cNvPr id="7" name="Content Placeholder 6">
            <a:extLst>
              <a:ext uri="{FF2B5EF4-FFF2-40B4-BE49-F238E27FC236}">
                <a16:creationId xmlns:a16="http://schemas.microsoft.com/office/drawing/2014/main" id="{231B6E12-89CD-428A-BDA4-A80D443C7AE0}"/>
              </a:ext>
            </a:extLst>
          </p:cNvPr>
          <p:cNvGraphicFramePr>
            <a:graphicFrameLocks noGrp="1"/>
          </p:cNvGraphicFramePr>
          <p:nvPr>
            <p:ph sz="half" idx="1"/>
          </p:nvPr>
        </p:nvGraphicFramePr>
        <p:xfrm>
          <a:off x="410547" y="1542576"/>
          <a:ext cx="5148943" cy="4410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Rounded Corners 7">
            <a:extLst>
              <a:ext uri="{FF2B5EF4-FFF2-40B4-BE49-F238E27FC236}">
                <a16:creationId xmlns:a16="http://schemas.microsoft.com/office/drawing/2014/main" id="{23BEB554-5FD4-4B57-A22C-2AA12908AF6A}"/>
              </a:ext>
            </a:extLst>
          </p:cNvPr>
          <p:cNvSpPr/>
          <p:nvPr/>
        </p:nvSpPr>
        <p:spPr>
          <a:xfrm>
            <a:off x="3837266" y="1814896"/>
            <a:ext cx="6085112" cy="513184"/>
          </a:xfrm>
          <a:prstGeom prst="round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accent6"/>
                </a:solidFill>
              </a:rPr>
              <a:t>Continuity of Supply</a:t>
            </a:r>
          </a:p>
        </p:txBody>
      </p:sp>
      <p:sp>
        <p:nvSpPr>
          <p:cNvPr id="9" name="Rectangle: Rounded Corners 8">
            <a:extLst>
              <a:ext uri="{FF2B5EF4-FFF2-40B4-BE49-F238E27FC236}">
                <a16:creationId xmlns:a16="http://schemas.microsoft.com/office/drawing/2014/main" id="{E68D0A52-FB9A-4340-AA4C-2A4E8BEB3579}"/>
              </a:ext>
            </a:extLst>
          </p:cNvPr>
          <p:cNvSpPr/>
          <p:nvPr/>
        </p:nvSpPr>
        <p:spPr>
          <a:xfrm>
            <a:off x="4369838" y="2863205"/>
            <a:ext cx="6085113" cy="513184"/>
          </a:xfrm>
          <a:prstGeom prst="round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accent6"/>
                </a:solidFill>
              </a:rPr>
              <a:t>On-Site Activities (e.g. I&amp;C)</a:t>
            </a:r>
          </a:p>
        </p:txBody>
      </p:sp>
      <p:sp>
        <p:nvSpPr>
          <p:cNvPr id="10" name="Rectangle: Rounded Corners 9">
            <a:extLst>
              <a:ext uri="{FF2B5EF4-FFF2-40B4-BE49-F238E27FC236}">
                <a16:creationId xmlns:a16="http://schemas.microsoft.com/office/drawing/2014/main" id="{8F6F2D3C-21C0-43C0-8845-37063795267B}"/>
              </a:ext>
            </a:extLst>
          </p:cNvPr>
          <p:cNvSpPr/>
          <p:nvPr/>
        </p:nvSpPr>
        <p:spPr>
          <a:xfrm>
            <a:off x="5007429" y="3911514"/>
            <a:ext cx="6085114" cy="513184"/>
          </a:xfrm>
          <a:prstGeom prst="round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accent6"/>
                </a:solidFill>
              </a:rPr>
              <a:t>Indirect Impact to Supply / Customer Request</a:t>
            </a:r>
          </a:p>
        </p:txBody>
      </p:sp>
      <p:sp>
        <p:nvSpPr>
          <p:cNvPr id="11" name="Rectangle: Rounded Corners 10">
            <a:extLst>
              <a:ext uri="{FF2B5EF4-FFF2-40B4-BE49-F238E27FC236}">
                <a16:creationId xmlns:a16="http://schemas.microsoft.com/office/drawing/2014/main" id="{4F23E5B9-7691-46F0-BD08-DECBB91F7FE9}"/>
              </a:ext>
            </a:extLst>
          </p:cNvPr>
          <p:cNvSpPr/>
          <p:nvPr/>
        </p:nvSpPr>
        <p:spPr>
          <a:xfrm>
            <a:off x="5559490" y="4959823"/>
            <a:ext cx="6085114" cy="513184"/>
          </a:xfrm>
          <a:prstGeom prst="round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a:solidFill>
                  <a:schemeClr val="accent6"/>
                </a:solidFill>
              </a:rPr>
              <a:t>Other</a:t>
            </a:r>
          </a:p>
        </p:txBody>
      </p:sp>
    </p:spTree>
    <p:extLst>
      <p:ext uri="{BB962C8B-B14F-4D97-AF65-F5344CB8AC3E}">
        <p14:creationId xmlns:p14="http://schemas.microsoft.com/office/powerpoint/2010/main" val="2494610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F0C6A-A98B-430F-BF5C-F0FA967AB4FB}"/>
              </a:ext>
            </a:extLst>
          </p:cNvPr>
          <p:cNvSpPr>
            <a:spLocks noGrp="1"/>
          </p:cNvSpPr>
          <p:nvPr>
            <p:ph type="ctrTitle"/>
          </p:nvPr>
        </p:nvSpPr>
        <p:spPr/>
        <p:txBody>
          <a:bodyPr/>
          <a:lstStyle/>
          <a:p>
            <a:r>
              <a:rPr lang="en-GB"/>
              <a:t>Competition Act Compliance</a:t>
            </a:r>
          </a:p>
        </p:txBody>
      </p:sp>
      <p:sp>
        <p:nvSpPr>
          <p:cNvPr id="3" name="Subtitle 2">
            <a:extLst>
              <a:ext uri="{FF2B5EF4-FFF2-40B4-BE49-F238E27FC236}">
                <a16:creationId xmlns:a16="http://schemas.microsoft.com/office/drawing/2014/main" id="{811B6BD7-EBC9-4556-B32A-7CA3C174BFF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922487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67A0A-7BA9-46D4-9481-97CF055F4DDC}"/>
              </a:ext>
            </a:extLst>
          </p:cNvPr>
          <p:cNvSpPr>
            <a:spLocks noGrp="1"/>
          </p:cNvSpPr>
          <p:nvPr>
            <p:ph type="title"/>
          </p:nvPr>
        </p:nvSpPr>
        <p:spPr/>
        <p:txBody>
          <a:bodyPr/>
          <a:lstStyle/>
          <a:p>
            <a:r>
              <a:rPr lang="en-GB"/>
              <a:t>Working Group Questions</a:t>
            </a:r>
          </a:p>
        </p:txBody>
      </p:sp>
      <p:graphicFrame>
        <p:nvGraphicFramePr>
          <p:cNvPr id="4" name="Content Placeholder 3">
            <a:extLst>
              <a:ext uri="{FF2B5EF4-FFF2-40B4-BE49-F238E27FC236}">
                <a16:creationId xmlns:a16="http://schemas.microsoft.com/office/drawing/2014/main" id="{25C94ED6-87E0-44A0-A4C6-D163E357627B}"/>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A7EBD743-4EE9-4029-8EF8-4A0DA720972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Tree>
    <p:extLst>
      <p:ext uri="{BB962C8B-B14F-4D97-AF65-F5344CB8AC3E}">
        <p14:creationId xmlns:p14="http://schemas.microsoft.com/office/powerpoint/2010/main" val="1537339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0842F3EC-1055-4864-A523-19A305E5ABAA}"/>
              </a:ext>
            </a:extLst>
          </p:cNvPr>
          <p:cNvSpPr/>
          <p:nvPr/>
        </p:nvSpPr>
        <p:spPr>
          <a:xfrm>
            <a:off x="1443779" y="2365696"/>
            <a:ext cx="5906102" cy="860953"/>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DCC Preliminary Assessment</a:t>
            </a:r>
            <a:endParaRPr kumimoji="0" lang="en-GB"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0A7BB8E8-07A3-4F31-BB77-8C4E034D4DCA}"/>
              </a:ext>
            </a:extLst>
          </p:cNvPr>
          <p:cNvSpPr/>
          <p:nvPr/>
        </p:nvSpPr>
        <p:spPr>
          <a:xfrm>
            <a:off x="5186807" y="4363263"/>
            <a:ext cx="5906102" cy="878575"/>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Refinement Consultation – June 2022</a:t>
            </a:r>
            <a:endParaRPr kumimoji="0" lang="en-GB"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EE438703-9604-4678-A097-232739F12CB2}"/>
              </a:ext>
            </a:extLst>
          </p:cNvPr>
          <p:cNvSpPr/>
          <p:nvPr/>
        </p:nvSpPr>
        <p:spPr>
          <a:xfrm>
            <a:off x="2870161" y="3355668"/>
            <a:ext cx="6573492" cy="87857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DCC response discussed with Working Group – 1 June 2022</a:t>
            </a:r>
          </a:p>
        </p:txBody>
      </p:sp>
      <p:sp>
        <p:nvSpPr>
          <p:cNvPr id="10" name="TextBox 2">
            <a:extLst>
              <a:ext uri="{FF2B5EF4-FFF2-40B4-BE49-F238E27FC236}">
                <a16:creationId xmlns:a16="http://schemas.microsoft.com/office/drawing/2014/main" id="{D728A4E0-7685-4C8E-896B-ABB998EE42A5}"/>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SECMP0028 ‘Prioritising Service Requests’</a:t>
            </a:r>
          </a:p>
        </p:txBody>
      </p:sp>
      <p:sp>
        <p:nvSpPr>
          <p:cNvPr id="9" name="Arrow: Bent 8">
            <a:extLst>
              <a:ext uri="{FF2B5EF4-FFF2-40B4-BE49-F238E27FC236}">
                <a16:creationId xmlns:a16="http://schemas.microsoft.com/office/drawing/2014/main" id="{67B20042-8B8C-449F-B3D8-7B1C0DBB4A2E}"/>
              </a:ext>
            </a:extLst>
          </p:cNvPr>
          <p:cNvSpPr/>
          <p:nvPr/>
        </p:nvSpPr>
        <p:spPr>
          <a:xfrm rot="10800000" flipH="1">
            <a:off x="1834433" y="3365626"/>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Arrow: Bent 10">
            <a:extLst>
              <a:ext uri="{FF2B5EF4-FFF2-40B4-BE49-F238E27FC236}">
                <a16:creationId xmlns:a16="http://schemas.microsoft.com/office/drawing/2014/main" id="{40B5690A-2619-40BD-9895-3AB1B298B10E}"/>
              </a:ext>
            </a:extLst>
          </p:cNvPr>
          <p:cNvSpPr/>
          <p:nvPr/>
        </p:nvSpPr>
        <p:spPr>
          <a:xfrm rot="10800000" flipH="1">
            <a:off x="4110705" y="4370216"/>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Tree>
    <p:extLst>
      <p:ext uri="{BB962C8B-B14F-4D97-AF65-F5344CB8AC3E}">
        <p14:creationId xmlns:p14="http://schemas.microsoft.com/office/powerpoint/2010/main" val="2746533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F9647-46ED-4930-A1B4-97577024862B}"/>
              </a:ext>
            </a:extLst>
          </p:cNvPr>
          <p:cNvSpPr>
            <a:spLocks noGrp="1"/>
          </p:cNvSpPr>
          <p:nvPr>
            <p:ph type="ctrTitle"/>
          </p:nvPr>
        </p:nvSpPr>
        <p:spPr/>
        <p:txBody>
          <a:bodyPr/>
          <a:lstStyle/>
          <a:p>
            <a:r>
              <a:rPr lang="en-GB"/>
              <a:t>Any further comments?</a:t>
            </a:r>
          </a:p>
        </p:txBody>
      </p:sp>
      <p:sp>
        <p:nvSpPr>
          <p:cNvPr id="3" name="Subtitle 2">
            <a:extLst>
              <a:ext uri="{FF2B5EF4-FFF2-40B4-BE49-F238E27FC236}">
                <a16:creationId xmlns:a16="http://schemas.microsoft.com/office/drawing/2014/main" id="{EC6F5B19-C3E1-42C3-A934-2E0EF6063375}"/>
              </a:ext>
            </a:extLst>
          </p:cNvPr>
          <p:cNvSpPr>
            <a:spLocks noGrp="1"/>
          </p:cNvSpPr>
          <p:nvPr>
            <p:ph type="subTitle" idx="1"/>
          </p:nvPr>
        </p:nvSpPr>
        <p:spPr/>
        <p:txBody>
          <a:bodyPr/>
          <a:lstStyle/>
          <a:p>
            <a:r>
              <a:rPr lang="en-GB"/>
              <a:t>Mike Fenn</a:t>
            </a:r>
          </a:p>
        </p:txBody>
      </p:sp>
    </p:spTree>
    <p:extLst>
      <p:ext uri="{BB962C8B-B14F-4D97-AF65-F5344CB8AC3E}">
        <p14:creationId xmlns:p14="http://schemas.microsoft.com/office/powerpoint/2010/main" val="4093832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99673" y="2749608"/>
            <a:ext cx="11496581" cy="1916723"/>
          </a:xfrm>
        </p:spPr>
        <p:txBody>
          <a:bodyPr>
            <a:normAutofit/>
          </a:bodyPr>
          <a:lstStyle/>
          <a:p>
            <a:r>
              <a:rPr lang="en-GB"/>
              <a:t>MP082 ‘2.4GHz Channel Management’ ’</a:t>
            </a:r>
            <a:br>
              <a:rPr lang="en-GB"/>
            </a:br>
            <a:br>
              <a:rPr lang="en-GB"/>
            </a:br>
            <a:r>
              <a:rPr lang="en-GB" sz="2800"/>
              <a:t>raised by Angel Oses De Leon from Scottish Power</a:t>
            </a:r>
          </a:p>
        </p:txBody>
      </p:sp>
    </p:spTree>
    <p:extLst>
      <p:ext uri="{BB962C8B-B14F-4D97-AF65-F5344CB8AC3E}">
        <p14:creationId xmlns:p14="http://schemas.microsoft.com/office/powerpoint/2010/main" val="593560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96689" y="2081564"/>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a:p>
            <a:pPr>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business requirements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3" y="2094076"/>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REVIEW</a:t>
            </a:r>
          </a:p>
        </p:txBody>
      </p:sp>
      <p:sp>
        <p:nvSpPr>
          <p:cNvPr id="16" name="Rectangle: Rounded Corners 15">
            <a:extLst>
              <a:ext uri="{FF2B5EF4-FFF2-40B4-BE49-F238E27FC236}">
                <a16:creationId xmlns:a16="http://schemas.microsoft.com/office/drawing/2014/main" id="{496B8BC5-D101-43C5-ADFA-536FB277ACBA}"/>
              </a:ext>
            </a:extLst>
          </p:cNvPr>
          <p:cNvSpPr/>
          <p:nvPr/>
        </p:nvSpPr>
        <p:spPr>
          <a:xfrm>
            <a:off x="2157573" y="2846338"/>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a:solidFill>
                  <a:prstClr val="white"/>
                </a:solidFill>
                <a:latin typeface="Calibri" panose="020F0502020204030204"/>
              </a:rPr>
              <a:t>REVIEW</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280EDB4A-026E-4165-B57D-2149EA98C401}"/>
              </a:ext>
            </a:extLst>
          </p:cNvPr>
          <p:cNvSpPr/>
          <p:nvPr/>
        </p:nvSpPr>
        <p:spPr>
          <a:xfrm>
            <a:off x="3896689" y="2828631"/>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Proposed </a:t>
            </a:r>
            <a:r>
              <a:rPr lang="en-GB" sz="2000">
                <a:solidFill>
                  <a:prstClr val="white"/>
                </a:solidFill>
                <a:latin typeface="Calibri" panose="020F0502020204030204"/>
              </a:rPr>
              <a:t>S</a:t>
            </a:r>
            <a:r>
              <a:rPr kumimoji="0" lang="en-GB" sz="2000" b="0" i="0" u="none" strike="noStrike" kern="1200" cap="none" spc="0" normalizeH="0" baseline="0" noProof="0" err="1">
                <a:ln>
                  <a:noFill/>
                </a:ln>
                <a:solidFill>
                  <a:prstClr val="white"/>
                </a:solidFill>
                <a:effectLst/>
                <a:uLnTx/>
                <a:uFillTx/>
                <a:latin typeface="Calibri" panose="020F0502020204030204"/>
                <a:ea typeface="+mn-ea"/>
                <a:cs typeface="+mn-cs"/>
              </a:rPr>
              <a:t>olution</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C038BA8-988B-44A9-A8A5-33778B6D8180}"/>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
        <p:nvSpPr>
          <p:cNvPr id="14" name="Rectangle: Rounded Corners 13">
            <a:extLst>
              <a:ext uri="{FF2B5EF4-FFF2-40B4-BE49-F238E27FC236}">
                <a16:creationId xmlns:a16="http://schemas.microsoft.com/office/drawing/2014/main" id="{7E237412-577D-410E-8620-3B919D24E807}"/>
              </a:ext>
            </a:extLst>
          </p:cNvPr>
          <p:cNvSpPr/>
          <p:nvPr/>
        </p:nvSpPr>
        <p:spPr>
          <a:xfrm>
            <a:off x="2157573" y="3608150"/>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000">
                <a:solidFill>
                  <a:prstClr val="white"/>
                </a:solidFill>
                <a:latin typeface="Calibri" panose="020F0502020204030204"/>
              </a:rPr>
              <a:t>AGREE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Rounded Corners 14">
            <a:extLst>
              <a:ext uri="{FF2B5EF4-FFF2-40B4-BE49-F238E27FC236}">
                <a16:creationId xmlns:a16="http://schemas.microsoft.com/office/drawing/2014/main" id="{EF00BC62-AC13-41DC-9EBD-ACC0A6C1F191}"/>
              </a:ext>
            </a:extLst>
          </p:cNvPr>
          <p:cNvSpPr/>
          <p:nvPr/>
        </p:nvSpPr>
        <p:spPr>
          <a:xfrm>
            <a:off x="3896689" y="3575698"/>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MP082 is ready for DCC Preliminary Assessment</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75808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Summary </a:t>
            </a:r>
          </a:p>
        </p:txBody>
      </p:sp>
      <p:graphicFrame>
        <p:nvGraphicFramePr>
          <p:cNvPr id="5" name="Content Placeholder 4">
            <a:extLst>
              <a:ext uri="{FF2B5EF4-FFF2-40B4-BE49-F238E27FC236}">
                <a16:creationId xmlns:a16="http://schemas.microsoft.com/office/drawing/2014/main" id="{4AA1B5BE-6B61-4F97-AE3C-FCFDDA658C3B}"/>
              </a:ext>
            </a:extLst>
          </p:cNvPr>
          <p:cNvGraphicFramePr>
            <a:graphicFrameLocks noGrp="1"/>
          </p:cNvGraphicFramePr>
          <p:nvPr>
            <p:ph sz="half" idx="1"/>
          </p:nvPr>
        </p:nvGraphicFramePr>
        <p:xfrm>
          <a:off x="940038" y="1970904"/>
          <a:ext cx="9849740" cy="3318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8A66B97A-4280-4BE5-9C30-DEDCA70EC85F}"/>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Tree>
    <p:extLst>
      <p:ext uri="{BB962C8B-B14F-4D97-AF65-F5344CB8AC3E}">
        <p14:creationId xmlns:p14="http://schemas.microsoft.com/office/powerpoint/2010/main" val="12401434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noAutofit/>
          </a:bodyPr>
          <a:lstStyle/>
          <a:p>
            <a:r>
              <a:rPr lang="en-GB"/>
              <a:t>Impacts</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371600"/>
          <a:ext cx="10515600" cy="5114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76954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a:xfrm>
            <a:off x="838200" y="678402"/>
            <a:ext cx="10515600" cy="936086"/>
          </a:xfrm>
        </p:spPr>
        <p:txBody>
          <a:bodyPr/>
          <a:lstStyle/>
          <a:p>
            <a:r>
              <a:rPr lang="en-GB"/>
              <a:t>Business requirements</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838200" y="1799785"/>
          <a:ext cx="10515600" cy="3916172"/>
        </p:xfrm>
        <a:graphic>
          <a:graphicData uri="http://schemas.openxmlformats.org/drawingml/2006/table">
            <a:tbl>
              <a:tblPr firstRow="1" bandRow="1">
                <a:tableStyleId>{93296810-A885-4BE3-A3E7-6D5BEEA58F35}</a:tableStyleId>
              </a:tblPr>
              <a:tblGrid>
                <a:gridCol w="638908">
                  <a:extLst>
                    <a:ext uri="{9D8B030D-6E8A-4147-A177-3AD203B41FA5}">
                      <a16:colId xmlns:a16="http://schemas.microsoft.com/office/drawing/2014/main" val="1071601438"/>
                    </a:ext>
                  </a:extLst>
                </a:gridCol>
                <a:gridCol w="9876692">
                  <a:extLst>
                    <a:ext uri="{9D8B030D-6E8A-4147-A177-3AD203B41FA5}">
                      <a16:colId xmlns:a16="http://schemas.microsoft.com/office/drawing/2014/main" val="849740332"/>
                    </a:ext>
                  </a:extLst>
                </a:gridCol>
              </a:tblGrid>
              <a:tr h="370840">
                <a:tc>
                  <a:txBody>
                    <a:bodyPr/>
                    <a:lstStyle/>
                    <a:p>
                      <a:r>
                        <a:rPr lang="en-GB" sz="2000"/>
                        <a:t>Ref</a:t>
                      </a:r>
                    </a:p>
                  </a:txBody>
                  <a:tcPr/>
                </a:tc>
                <a:tc>
                  <a:txBody>
                    <a:bodyPr/>
                    <a:lstStyle/>
                    <a:p>
                      <a:r>
                        <a:rPr lang="en-GB" sz="2000"/>
                        <a:t>Requirement</a:t>
                      </a:r>
                    </a:p>
                  </a:txBody>
                  <a:tcPr/>
                </a:tc>
                <a:extLst>
                  <a:ext uri="{0D108BD9-81ED-4DB2-BD59-A6C34878D82A}">
                    <a16:rowId xmlns:a16="http://schemas.microsoft.com/office/drawing/2014/main" val="4273726782"/>
                  </a:ext>
                </a:extLst>
              </a:tr>
              <a:tr h="370840">
                <a:tc>
                  <a:txBody>
                    <a:bodyPr/>
                    <a:lstStyle/>
                    <a:p>
                      <a:r>
                        <a:rPr lang="en-GB" sz="2000"/>
                        <a:t>1</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kern="1200">
                          <a:solidFill>
                            <a:schemeClr val="dk1"/>
                          </a:solidFill>
                          <a:effectLst/>
                          <a:latin typeface="+mn-lt"/>
                          <a:ea typeface="+mn-ea"/>
                          <a:cs typeface="+mn-cs"/>
                        </a:rPr>
                        <a:t>Where interference is deemed to be a cause for HAN Devices to go “dark”, a channel frequency change shall be enabled and allow Parties the ability to trigger channel change remotely, or to allow automatic recovery (avoid site visit)</a:t>
                      </a:r>
                    </a:p>
                    <a:p>
                      <a:pPr marL="0" marR="0" lvl="0" indent="0" algn="l" defTabSz="914400" rtl="0" eaLnBrk="1" fontAlgn="auto" latinLnBrk="0" hangingPunct="1">
                        <a:lnSpc>
                          <a:spcPct val="115000"/>
                        </a:lnSpc>
                        <a:spcBef>
                          <a:spcPts val="200"/>
                        </a:spcBef>
                        <a:spcAft>
                          <a:spcPts val="200"/>
                        </a:spcAft>
                        <a:buClrTx/>
                        <a:buSzTx/>
                        <a:buFontTx/>
                        <a:buNone/>
                        <a:tabLst/>
                        <a:defRPr/>
                      </a:pPr>
                      <a:endParaRPr lang="en-GB" sz="20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1887019316"/>
                  </a:ext>
                </a:extLst>
              </a:tr>
              <a:tr h="370840">
                <a:tc>
                  <a:txBody>
                    <a:bodyPr/>
                    <a:lstStyle/>
                    <a:p>
                      <a:r>
                        <a:rPr lang="en-GB" sz="200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kern="1200">
                          <a:solidFill>
                            <a:schemeClr val="dk1"/>
                          </a:solidFill>
                          <a:effectLst/>
                          <a:latin typeface="+mn-lt"/>
                          <a:ea typeface="+mn-ea"/>
                          <a:cs typeface="+mn-cs"/>
                        </a:rPr>
                        <a:t>To preserve the battery life of battery powered HAN Devices, the absolute number of channel changes shall be limited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kern="1200">
                        <a:solidFill>
                          <a:schemeClr val="dk1"/>
                        </a:solidFill>
                        <a:effectLst/>
                        <a:latin typeface="+mn-lt"/>
                        <a:ea typeface="+mn-ea"/>
                        <a:cs typeface="+mn-cs"/>
                      </a:endParaRPr>
                    </a:p>
                  </a:txBody>
                  <a:tcPr/>
                </a:tc>
                <a:extLst>
                  <a:ext uri="{0D108BD9-81ED-4DB2-BD59-A6C34878D82A}">
                    <a16:rowId xmlns:a16="http://schemas.microsoft.com/office/drawing/2014/main" val="2723328121"/>
                  </a:ext>
                </a:extLst>
              </a:tr>
              <a:tr h="370840">
                <a:tc>
                  <a:txBody>
                    <a:bodyPr/>
                    <a:lstStyle/>
                    <a:p>
                      <a:r>
                        <a:rPr lang="en-GB" sz="2000"/>
                        <a:t>3</a:t>
                      </a:r>
                    </a:p>
                  </a:txBody>
                  <a:tcPr/>
                </a:tc>
                <a:tc>
                  <a:txBody>
                    <a:bodyPr/>
                    <a:lstStyle/>
                    <a:p>
                      <a:pPr marL="0" marR="0" lvl="0" indent="0" algn="l" defTabSz="914400" rtl="0" eaLnBrk="1" fontAlgn="auto" latinLnBrk="0" hangingPunct="1">
                        <a:lnSpc>
                          <a:spcPct val="115000"/>
                        </a:lnSpc>
                        <a:spcBef>
                          <a:spcPts val="200"/>
                        </a:spcBef>
                        <a:spcAft>
                          <a:spcPts val="200"/>
                        </a:spcAft>
                        <a:buClrTx/>
                        <a:buSzTx/>
                        <a:buFontTx/>
                        <a:buNone/>
                        <a:tabLst/>
                        <a:defRPr/>
                      </a:pPr>
                      <a:r>
                        <a:rPr lang="en-GB" sz="2000" kern="1200">
                          <a:solidFill>
                            <a:schemeClr val="dk1"/>
                          </a:solidFill>
                          <a:effectLst/>
                          <a:latin typeface="+mn-lt"/>
                          <a:ea typeface="+mn-ea"/>
                          <a:cs typeface="+mn-cs"/>
                        </a:rPr>
                        <a:t>Any changes would need to consider pre-existing HAN Devices to limit Devices from being stranded and inoperable</a:t>
                      </a:r>
                    </a:p>
                    <a:p>
                      <a:pPr marL="0" marR="0" lvl="0" indent="0" algn="l" defTabSz="914400" rtl="0" eaLnBrk="1" fontAlgn="auto" latinLnBrk="0" hangingPunct="1">
                        <a:lnSpc>
                          <a:spcPct val="115000"/>
                        </a:lnSpc>
                        <a:spcBef>
                          <a:spcPts val="200"/>
                        </a:spcBef>
                        <a:spcAft>
                          <a:spcPts val="200"/>
                        </a:spcAft>
                        <a:buClrTx/>
                        <a:buSzTx/>
                        <a:buFontTx/>
                        <a:buNone/>
                        <a:tabLst/>
                        <a:defRPr/>
                      </a:pPr>
                      <a:endParaRPr lang="en-GB" sz="20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911596576"/>
                  </a:ext>
                </a:extLst>
              </a:tr>
            </a:tbl>
          </a:graphicData>
        </a:graphic>
      </p:graphicFrame>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691F3122-34CD-42D2-B3CB-22856BB1966A}"/>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Tree>
    <p:extLst>
      <p:ext uri="{BB962C8B-B14F-4D97-AF65-F5344CB8AC3E}">
        <p14:creationId xmlns:p14="http://schemas.microsoft.com/office/powerpoint/2010/main" val="1063830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a:xfrm>
            <a:off x="838200" y="678402"/>
            <a:ext cx="10515600" cy="936086"/>
          </a:xfrm>
        </p:spPr>
        <p:txBody>
          <a:bodyPr/>
          <a:lstStyle/>
          <a:p>
            <a:r>
              <a:rPr lang="en-GB"/>
              <a:t>Solution Options</a:t>
            </a:r>
          </a:p>
        </p:txBody>
      </p:sp>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aphicFrame>
        <p:nvGraphicFramePr>
          <p:cNvPr id="10" name="Table 10">
            <a:extLst>
              <a:ext uri="{FF2B5EF4-FFF2-40B4-BE49-F238E27FC236}">
                <a16:creationId xmlns:a16="http://schemas.microsoft.com/office/drawing/2014/main" id="{772466F2-2D5F-431F-B833-FC791F381412}"/>
              </a:ext>
            </a:extLst>
          </p:cNvPr>
          <p:cNvGraphicFramePr>
            <a:graphicFrameLocks noGrp="1"/>
          </p:cNvGraphicFramePr>
          <p:nvPr>
            <p:ph sz="half" idx="1"/>
          </p:nvPr>
        </p:nvGraphicFramePr>
        <p:xfrm>
          <a:off x="674738" y="1777353"/>
          <a:ext cx="10842522" cy="4326045"/>
        </p:xfrm>
        <a:graphic>
          <a:graphicData uri="http://schemas.openxmlformats.org/drawingml/2006/table">
            <a:tbl>
              <a:tblPr firstRow="1" bandRow="1">
                <a:tableStyleId>{93296810-A885-4BE3-A3E7-6D5BEEA58F35}</a:tableStyleId>
              </a:tblPr>
              <a:tblGrid>
                <a:gridCol w="2363430">
                  <a:extLst>
                    <a:ext uri="{9D8B030D-6E8A-4147-A177-3AD203B41FA5}">
                      <a16:colId xmlns:a16="http://schemas.microsoft.com/office/drawing/2014/main" val="940526988"/>
                    </a:ext>
                  </a:extLst>
                </a:gridCol>
                <a:gridCol w="4239546">
                  <a:extLst>
                    <a:ext uri="{9D8B030D-6E8A-4147-A177-3AD203B41FA5}">
                      <a16:colId xmlns:a16="http://schemas.microsoft.com/office/drawing/2014/main" val="3614856763"/>
                    </a:ext>
                  </a:extLst>
                </a:gridCol>
                <a:gridCol w="4239546">
                  <a:extLst>
                    <a:ext uri="{9D8B030D-6E8A-4147-A177-3AD203B41FA5}">
                      <a16:colId xmlns:a16="http://schemas.microsoft.com/office/drawing/2014/main" val="631987037"/>
                    </a:ext>
                  </a:extLst>
                </a:gridCol>
              </a:tblGrid>
              <a:tr h="905733">
                <a:tc>
                  <a:txBody>
                    <a:bodyPr/>
                    <a:lstStyle/>
                    <a:p>
                      <a:endParaRPr lang="en-GB" sz="18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a:solidFill>
                            <a:schemeClr val="bg1"/>
                          </a:solidFill>
                          <a:latin typeface="+mn-lt"/>
                          <a:ea typeface="+mn-ea"/>
                          <a:cs typeface="+mn-cs"/>
                        </a:rPr>
                        <a:t>CH selects channel by continuously monitoring</a:t>
                      </a:r>
                    </a:p>
                  </a:txBody>
                  <a:tcPr/>
                </a:tc>
                <a:tc>
                  <a:txBody>
                    <a:bodyPr/>
                    <a:lstStyle/>
                    <a:p>
                      <a:r>
                        <a:rPr lang="en-GB" sz="1800" b="1">
                          <a:solidFill>
                            <a:schemeClr val="bg1"/>
                          </a:solidFill>
                        </a:rPr>
                        <a:t>2.4Ghz Frequency Agility aligned to Sub-GHz Frequency Agility Solutions</a:t>
                      </a:r>
                    </a:p>
                  </a:txBody>
                  <a:tcPr/>
                </a:tc>
                <a:extLst>
                  <a:ext uri="{0D108BD9-81ED-4DB2-BD59-A6C34878D82A}">
                    <a16:rowId xmlns:a16="http://schemas.microsoft.com/office/drawing/2014/main" val="2741626006"/>
                  </a:ext>
                </a:extLst>
              </a:tr>
              <a:tr h="1010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200">
                          <a:solidFill>
                            <a:schemeClr val="dk1"/>
                          </a:solidFill>
                          <a:latin typeface="+mn-lt"/>
                          <a:ea typeface="+mn-ea"/>
                          <a:cs typeface="+mn-cs"/>
                        </a:rPr>
                        <a:t>Ability to manage 2.4GHz Channel </a:t>
                      </a:r>
                    </a:p>
                  </a:txBody>
                  <a:tcPr/>
                </a:tc>
                <a:tc>
                  <a:txBody>
                    <a:bodyPr/>
                    <a:lstStyle/>
                    <a:p>
                      <a:pPr marL="171450" indent="-171450">
                        <a:buFont typeface="Arial" panose="020B0604020202020204" pitchFamily="34" charset="0"/>
                        <a:buChar char="•"/>
                      </a:pPr>
                      <a:r>
                        <a:rPr lang="en-GB" sz="1800" b="0" kern="1200">
                          <a:solidFill>
                            <a:schemeClr val="dk1"/>
                          </a:solidFill>
                          <a:latin typeface="+mn-lt"/>
                          <a:ea typeface="+mn-ea"/>
                          <a:cs typeface="+mn-cs"/>
                        </a:rPr>
                        <a:t>Medium </a:t>
                      </a:r>
                    </a:p>
                    <a:p>
                      <a:pPr marL="0" indent="0">
                        <a:buFont typeface="Arial" panose="020B0604020202020204" pitchFamily="34" charset="0"/>
                        <a:buNone/>
                      </a:pPr>
                      <a:r>
                        <a:rPr lang="en-GB" sz="1800" b="0" kern="1200">
                          <a:solidFill>
                            <a:schemeClr val="dk1"/>
                          </a:solidFill>
                          <a:latin typeface="+mn-lt"/>
                          <a:ea typeface="+mn-ea"/>
                          <a:cs typeface="+mn-cs"/>
                        </a:rPr>
                        <a:t>- Only initiates changes based on radio frequency environment seen by CH</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High</a:t>
                      </a:r>
                    </a:p>
                    <a:p>
                      <a:pPr marL="0" indent="0" algn="l" defTabSz="914400" rtl="0" eaLnBrk="1" latinLnBrk="0" hangingPunct="1">
                        <a:buFont typeface="Arial" panose="020B0604020202020204" pitchFamily="34" charset="0"/>
                        <a:buNone/>
                      </a:pPr>
                      <a:r>
                        <a:rPr lang="en-GB" sz="1800" b="0" kern="1200">
                          <a:solidFill>
                            <a:schemeClr val="dk1"/>
                          </a:solidFill>
                          <a:latin typeface="+mn-lt"/>
                          <a:ea typeface="+mn-ea"/>
                          <a:cs typeface="+mn-cs"/>
                        </a:rPr>
                        <a:t>- Most complete solution and mirrors sub      GHz implementation</a:t>
                      </a:r>
                    </a:p>
                  </a:txBody>
                  <a:tcPr/>
                </a:tc>
                <a:extLst>
                  <a:ext uri="{0D108BD9-81ED-4DB2-BD59-A6C34878D82A}">
                    <a16:rowId xmlns:a16="http://schemas.microsoft.com/office/drawing/2014/main" val="3606548194"/>
                  </a:ext>
                </a:extLst>
              </a:tr>
              <a:tr h="424800">
                <a:tc>
                  <a:txBody>
                    <a:bodyPr/>
                    <a:lstStyle/>
                    <a:p>
                      <a:pPr marL="0" algn="l" defTabSz="914400" rtl="0" eaLnBrk="1" latinLnBrk="0" hangingPunct="1"/>
                      <a:r>
                        <a:rPr lang="en-GB" sz="1800" b="1" kern="1200">
                          <a:solidFill>
                            <a:schemeClr val="dk1"/>
                          </a:solidFill>
                          <a:latin typeface="+mn-lt"/>
                          <a:ea typeface="+mn-ea"/>
                          <a:cs typeface="+mn-cs"/>
                        </a:rPr>
                        <a:t>CH impact </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Low to high</a:t>
                      </a:r>
                    </a:p>
                  </a:txBody>
                  <a:tcPr/>
                </a:tc>
                <a:tc>
                  <a:txBody>
                    <a:bodyPr/>
                    <a:lstStyle/>
                    <a:p>
                      <a:pPr marL="285750" indent="-2857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TBD</a:t>
                      </a:r>
                    </a:p>
                  </a:txBody>
                  <a:tcPr/>
                </a:tc>
                <a:extLst>
                  <a:ext uri="{0D108BD9-81ED-4DB2-BD59-A6C34878D82A}">
                    <a16:rowId xmlns:a16="http://schemas.microsoft.com/office/drawing/2014/main" val="1683373488"/>
                  </a:ext>
                </a:extLst>
              </a:tr>
              <a:tr h="712800">
                <a:tc>
                  <a:txBody>
                    <a:bodyPr/>
                    <a:lstStyle/>
                    <a:p>
                      <a:r>
                        <a:rPr lang="en-GB" sz="1800" b="1"/>
                        <a:t>Meter impact </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Limited number of changes to conserve GSME battery </a:t>
                      </a:r>
                    </a:p>
                  </a:txBody>
                  <a:tcPr/>
                </a:tc>
                <a:tc>
                  <a:txBody>
                    <a:bodyPr/>
                    <a:lstStyle/>
                    <a:p>
                      <a:pPr marL="285750" indent="-2857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TBD</a:t>
                      </a:r>
                    </a:p>
                  </a:txBody>
                  <a:tcPr/>
                </a:tc>
                <a:extLst>
                  <a:ext uri="{0D108BD9-81ED-4DB2-BD59-A6C34878D82A}">
                    <a16:rowId xmlns:a16="http://schemas.microsoft.com/office/drawing/2014/main" val="3808106091"/>
                  </a:ext>
                </a:extLst>
              </a:tr>
              <a:tr h="423836">
                <a:tc>
                  <a:txBody>
                    <a:bodyPr/>
                    <a:lstStyle/>
                    <a:p>
                      <a:r>
                        <a:rPr lang="en-GB" sz="1800" b="1"/>
                        <a:t>Tech Spec impact</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GBCS, CHTS</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GBCS, CHTS, DUIS</a:t>
                      </a:r>
                    </a:p>
                  </a:txBody>
                  <a:tcPr/>
                </a:tc>
                <a:extLst>
                  <a:ext uri="{0D108BD9-81ED-4DB2-BD59-A6C34878D82A}">
                    <a16:rowId xmlns:a16="http://schemas.microsoft.com/office/drawing/2014/main" val="1987928078"/>
                  </a:ext>
                </a:extLst>
              </a:tr>
              <a:tr h="423836">
                <a:tc>
                  <a:txBody>
                    <a:bodyPr/>
                    <a:lstStyle/>
                    <a:p>
                      <a:r>
                        <a:rPr lang="en-GB" sz="1800" b="1"/>
                        <a:t>IHD/PPMID Impact</a:t>
                      </a:r>
                    </a:p>
                  </a:txBody>
                  <a:tcPr/>
                </a:tc>
                <a:tc>
                  <a:txBody>
                    <a:bodyPr/>
                    <a:lstStyle/>
                    <a:p>
                      <a:pPr marL="285750" indent="-2857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TBD</a:t>
                      </a:r>
                    </a:p>
                  </a:txBody>
                  <a:tcPr/>
                </a:tc>
                <a:tc>
                  <a:txBody>
                    <a:bodyPr/>
                    <a:lstStyle/>
                    <a:p>
                      <a:pPr marL="285750" indent="-2857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TBD</a:t>
                      </a:r>
                    </a:p>
                  </a:txBody>
                  <a:tcPr/>
                </a:tc>
                <a:extLst>
                  <a:ext uri="{0D108BD9-81ED-4DB2-BD59-A6C34878D82A}">
                    <a16:rowId xmlns:a16="http://schemas.microsoft.com/office/drawing/2014/main" val="1903490740"/>
                  </a:ext>
                </a:extLst>
              </a:tr>
              <a:tr h="424800">
                <a:tc>
                  <a:txBody>
                    <a:bodyPr/>
                    <a:lstStyle/>
                    <a:p>
                      <a:pPr marL="0" algn="l" defTabSz="914400" rtl="0" eaLnBrk="1" latinLnBrk="0" hangingPunct="1"/>
                      <a:r>
                        <a:rPr lang="en-GB" sz="1800" b="1" kern="1200">
                          <a:solidFill>
                            <a:schemeClr val="dk1"/>
                          </a:solidFill>
                          <a:latin typeface="+mn-lt"/>
                          <a:ea typeface="+mn-ea"/>
                          <a:cs typeface="+mn-cs"/>
                        </a:rPr>
                        <a:t>Est. Time to deliver</a:t>
                      </a:r>
                    </a:p>
                  </a:txBody>
                  <a:tcPr/>
                </a:tc>
                <a:tc>
                  <a:txBody>
                    <a:bodyPr/>
                    <a:lstStyle/>
                    <a:p>
                      <a:pPr marL="171450" indent="-1714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6 months</a:t>
                      </a:r>
                    </a:p>
                  </a:txBody>
                  <a:tcPr/>
                </a:tc>
                <a:tc>
                  <a:txBody>
                    <a:bodyPr/>
                    <a:lstStyle/>
                    <a:p>
                      <a:pPr marL="285750" indent="-285750" algn="l" defTabSz="914400" rtl="0" eaLnBrk="1" latinLnBrk="0" hangingPunct="1">
                        <a:buFont typeface="Arial" panose="020B0604020202020204" pitchFamily="34" charset="0"/>
                        <a:buChar char="•"/>
                      </a:pPr>
                      <a:r>
                        <a:rPr lang="en-GB" sz="1800" b="0" kern="1200">
                          <a:solidFill>
                            <a:schemeClr val="dk1"/>
                          </a:solidFill>
                          <a:latin typeface="+mn-lt"/>
                          <a:ea typeface="+mn-ea"/>
                          <a:cs typeface="+mn-cs"/>
                        </a:rPr>
                        <a:t>TBD</a:t>
                      </a:r>
                    </a:p>
                  </a:txBody>
                  <a:tcPr/>
                </a:tc>
                <a:extLst>
                  <a:ext uri="{0D108BD9-81ED-4DB2-BD59-A6C34878D82A}">
                    <a16:rowId xmlns:a16="http://schemas.microsoft.com/office/drawing/2014/main" val="3747120929"/>
                  </a:ext>
                </a:extLst>
              </a:tr>
            </a:tbl>
          </a:graphicData>
        </a:graphic>
      </p:graphicFrame>
      <p:sp>
        <p:nvSpPr>
          <p:cNvPr id="5" name="TextBox 4">
            <a:extLst>
              <a:ext uri="{FF2B5EF4-FFF2-40B4-BE49-F238E27FC236}">
                <a16:creationId xmlns:a16="http://schemas.microsoft.com/office/drawing/2014/main" id="{3D846919-CBEB-4ED9-B784-26BEC186B1EB}"/>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Tree>
    <p:extLst>
      <p:ext uri="{BB962C8B-B14F-4D97-AF65-F5344CB8AC3E}">
        <p14:creationId xmlns:p14="http://schemas.microsoft.com/office/powerpoint/2010/main" val="2072755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Working Group questions</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7">
            <a:extLst>
              <a:ext uri="{FF2B5EF4-FFF2-40B4-BE49-F238E27FC236}">
                <a16:creationId xmlns:a16="http://schemas.microsoft.com/office/drawing/2014/main" id="{EE438703-9604-4678-A097-232739F12CB2}"/>
              </a:ext>
            </a:extLst>
          </p:cNvPr>
          <p:cNvSpPr/>
          <p:nvPr/>
        </p:nvSpPr>
        <p:spPr>
          <a:xfrm>
            <a:off x="928498" y="2155677"/>
            <a:ext cx="5745767"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Is there anything else the business requirements should consider?</a:t>
            </a:r>
          </a:p>
        </p:txBody>
      </p:sp>
      <p:sp>
        <p:nvSpPr>
          <p:cNvPr id="5" name="Rectangle: Rounded Corners 4">
            <a:extLst>
              <a:ext uri="{FF2B5EF4-FFF2-40B4-BE49-F238E27FC236}">
                <a16:creationId xmlns:a16="http://schemas.microsoft.com/office/drawing/2014/main" id="{C946738E-E763-4921-97A2-EA7EEFBCA19E}"/>
              </a:ext>
            </a:extLst>
          </p:cNvPr>
          <p:cNvSpPr/>
          <p:nvPr/>
        </p:nvSpPr>
        <p:spPr>
          <a:xfrm>
            <a:off x="5409488" y="3837774"/>
            <a:ext cx="5682953"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Are the business requirements suitable to address the issue?</a:t>
            </a:r>
          </a:p>
        </p:txBody>
      </p:sp>
      <p:sp>
        <p:nvSpPr>
          <p:cNvPr id="10" name="TextBox 9">
            <a:extLst>
              <a:ext uri="{FF2B5EF4-FFF2-40B4-BE49-F238E27FC236}">
                <a16:creationId xmlns:a16="http://schemas.microsoft.com/office/drawing/2014/main" id="{9E133E00-1A56-473E-8D1A-2DE223014FDF}"/>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Tree>
    <p:extLst>
      <p:ext uri="{BB962C8B-B14F-4D97-AF65-F5344CB8AC3E}">
        <p14:creationId xmlns:p14="http://schemas.microsoft.com/office/powerpoint/2010/main" val="406476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602137" y="3429000"/>
            <a:ext cx="9829800" cy="1916723"/>
          </a:xfrm>
        </p:spPr>
        <p:txBody>
          <a:bodyPr>
            <a:normAutofit fontScale="90000"/>
          </a:bodyPr>
          <a:lstStyle/>
          <a:p>
            <a:r>
              <a:rPr lang="en-GB"/>
              <a:t>MP171 ‘Undertaking a FUSA without a Supply Licence’</a:t>
            </a:r>
            <a:br>
              <a:rPr lang="en-GB"/>
            </a:br>
            <a:br>
              <a:rPr lang="en-GB"/>
            </a:br>
            <a:r>
              <a:rPr lang="en-GB" sz="2200"/>
              <a:t>raised by Karen Lee from ESG Global (Energy) Limited</a:t>
            </a:r>
            <a:br>
              <a:rPr lang="en-GB"/>
            </a:br>
            <a:br>
              <a:rPr lang="en-GB" sz="2800"/>
            </a:br>
            <a:endParaRPr lang="en-GB" sz="2800"/>
          </a:p>
        </p:txBody>
      </p:sp>
    </p:spTree>
    <p:extLst>
      <p:ext uri="{BB962C8B-B14F-4D97-AF65-F5344CB8AC3E}">
        <p14:creationId xmlns:p14="http://schemas.microsoft.com/office/powerpoint/2010/main" val="16915057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Rounded Corners 4">
            <a:extLst>
              <a:ext uri="{FF2B5EF4-FFF2-40B4-BE49-F238E27FC236}">
                <a16:creationId xmlns:a16="http://schemas.microsoft.com/office/drawing/2014/main" id="{C946738E-E763-4921-97A2-EA7EEFBCA19E}"/>
              </a:ext>
            </a:extLst>
          </p:cNvPr>
          <p:cNvSpPr/>
          <p:nvPr/>
        </p:nvSpPr>
        <p:spPr>
          <a:xfrm>
            <a:off x="5329704" y="3704969"/>
            <a:ext cx="5227679"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Request DCC Preliminary Assessment</a:t>
            </a:r>
          </a:p>
        </p:txBody>
      </p:sp>
      <p:sp>
        <p:nvSpPr>
          <p:cNvPr id="8" name="TextBox 7">
            <a:extLst>
              <a:ext uri="{FF2B5EF4-FFF2-40B4-BE49-F238E27FC236}">
                <a16:creationId xmlns:a16="http://schemas.microsoft.com/office/drawing/2014/main" id="{05BA6CBA-1489-4161-9DC0-82A84CF87F08}"/>
              </a:ext>
            </a:extLst>
          </p:cNvPr>
          <p:cNvSpPr txBox="1"/>
          <p:nvPr/>
        </p:nvSpPr>
        <p:spPr>
          <a:xfrm>
            <a:off x="442243" y="6416768"/>
            <a:ext cx="9043587" cy="369332"/>
          </a:xfrm>
          <a:prstGeom prst="rect">
            <a:avLst/>
          </a:prstGeom>
          <a:noFill/>
        </p:spPr>
        <p:txBody>
          <a:bodyPr wrap="square">
            <a:spAutoFit/>
          </a:bodyPr>
          <a:lstStyle/>
          <a:p>
            <a:r>
              <a:rPr lang="en-GB">
                <a:solidFill>
                  <a:schemeClr val="bg1"/>
                </a:solidFill>
              </a:rPr>
              <a:t>MP082 ‘2.4GHz Channel Management'</a:t>
            </a:r>
          </a:p>
        </p:txBody>
      </p:sp>
      <p:sp>
        <p:nvSpPr>
          <p:cNvPr id="7" name="Rectangle: Rounded Corners 6">
            <a:extLst>
              <a:ext uri="{FF2B5EF4-FFF2-40B4-BE49-F238E27FC236}">
                <a16:creationId xmlns:a16="http://schemas.microsoft.com/office/drawing/2014/main" id="{597331A5-B815-4C72-8B8F-550330645847}"/>
              </a:ext>
            </a:extLst>
          </p:cNvPr>
          <p:cNvSpPr/>
          <p:nvPr/>
        </p:nvSpPr>
        <p:spPr>
          <a:xfrm>
            <a:off x="868321" y="1942032"/>
            <a:ext cx="5227679" cy="137252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RFI – welcome any feedback by 22 April 2022</a:t>
            </a:r>
            <a:endParaRPr kumimoji="0" lang="en-GB"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3623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Khaleda Hussain</a:t>
            </a:r>
          </a:p>
        </p:txBody>
      </p:sp>
    </p:spTree>
    <p:extLst>
      <p:ext uri="{BB962C8B-B14F-4D97-AF65-F5344CB8AC3E}">
        <p14:creationId xmlns:p14="http://schemas.microsoft.com/office/powerpoint/2010/main" val="1364218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85900" y="2979521"/>
            <a:ext cx="9829800" cy="1916723"/>
          </a:xfrm>
        </p:spPr>
        <p:txBody>
          <a:bodyPr>
            <a:normAutofit/>
          </a:bodyPr>
          <a:lstStyle/>
          <a:p>
            <a:r>
              <a:rPr lang="en-GB"/>
              <a:t>Break</a:t>
            </a:r>
            <a:br>
              <a:rPr lang="en-GB"/>
            </a:br>
            <a:br>
              <a:rPr lang="en-GB" sz="2800"/>
            </a:br>
            <a:endParaRPr lang="en-GB" sz="2800"/>
          </a:p>
        </p:txBody>
      </p:sp>
    </p:spTree>
    <p:extLst>
      <p:ext uri="{BB962C8B-B14F-4D97-AF65-F5344CB8AC3E}">
        <p14:creationId xmlns:p14="http://schemas.microsoft.com/office/powerpoint/2010/main" val="33818509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512794" y="2178425"/>
            <a:ext cx="9829800" cy="3273632"/>
          </a:xfrm>
        </p:spPr>
        <p:txBody>
          <a:bodyPr>
            <a:normAutofit/>
          </a:bodyPr>
          <a:lstStyle/>
          <a:p>
            <a:r>
              <a:rPr lang="en-GB"/>
              <a:t>MP125 ‘Correcting Device Information for the ESME Variant’</a:t>
            </a:r>
            <a:br>
              <a:rPr lang="en-GB"/>
            </a:br>
            <a:br>
              <a:rPr lang="en-GB"/>
            </a:br>
            <a:r>
              <a:rPr lang="en-GB" sz="2200"/>
              <a:t>raised by Leon Wright on behalf of Utility Warehouse</a:t>
            </a:r>
            <a:br>
              <a:rPr lang="en-GB"/>
            </a:br>
            <a:br>
              <a:rPr lang="en-GB" sz="2800"/>
            </a:br>
            <a:endParaRPr lang="en-GB" sz="2800"/>
          </a:p>
        </p:txBody>
      </p:sp>
    </p:spTree>
    <p:extLst>
      <p:ext uri="{BB962C8B-B14F-4D97-AF65-F5344CB8AC3E}">
        <p14:creationId xmlns:p14="http://schemas.microsoft.com/office/powerpoint/2010/main" val="39033694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480352"/>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DCC Impact Assessment</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480352"/>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REVIEW </a:t>
            </a:r>
          </a:p>
        </p:txBody>
      </p:sp>
      <p:sp>
        <p:nvSpPr>
          <p:cNvPr id="8" name="TextBox 2">
            <a:extLst>
              <a:ext uri="{FF2B5EF4-FFF2-40B4-BE49-F238E27FC236}">
                <a16:creationId xmlns:a16="http://schemas.microsoft.com/office/drawing/2014/main" id="{3EBA07D5-8C2D-4F56-92AE-60023F0DA3C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
        <p:nvSpPr>
          <p:cNvPr id="11" name="Rectangle: Rounded Corners 10">
            <a:extLst>
              <a:ext uri="{FF2B5EF4-FFF2-40B4-BE49-F238E27FC236}">
                <a16:creationId xmlns:a16="http://schemas.microsoft.com/office/drawing/2014/main" id="{1C77A9F5-D537-4F45-945C-5EBD93A9F130}"/>
              </a:ext>
            </a:extLst>
          </p:cNvPr>
          <p:cNvSpPr/>
          <p:nvPr/>
        </p:nvSpPr>
        <p:spPr>
          <a:xfrm>
            <a:off x="3883628" y="3326120"/>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next steps</a:t>
            </a:r>
          </a:p>
        </p:txBody>
      </p:sp>
      <p:sp>
        <p:nvSpPr>
          <p:cNvPr id="12" name="Rectangle: Rounded Corners 11">
            <a:extLst>
              <a:ext uri="{FF2B5EF4-FFF2-40B4-BE49-F238E27FC236}">
                <a16:creationId xmlns:a16="http://schemas.microsoft.com/office/drawing/2014/main" id="{1EA2314C-3297-4FE1-9C2E-C5703E09B46B}"/>
              </a:ext>
            </a:extLst>
          </p:cNvPr>
          <p:cNvSpPr/>
          <p:nvPr/>
        </p:nvSpPr>
        <p:spPr>
          <a:xfrm>
            <a:off x="2157573" y="3326120"/>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AGREE </a:t>
            </a:r>
          </a:p>
        </p:txBody>
      </p:sp>
    </p:spTree>
    <p:extLst>
      <p:ext uri="{BB962C8B-B14F-4D97-AF65-F5344CB8AC3E}">
        <p14:creationId xmlns:p14="http://schemas.microsoft.com/office/powerpoint/2010/main" val="12629353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0ECC-47E9-4ACE-899F-986125FEB2B9}"/>
              </a:ext>
            </a:extLst>
          </p:cNvPr>
          <p:cNvSpPr>
            <a:spLocks noGrp="1"/>
          </p:cNvSpPr>
          <p:nvPr>
            <p:ph type="title"/>
          </p:nvPr>
        </p:nvSpPr>
        <p:spPr/>
        <p:txBody>
          <a:bodyPr/>
          <a:lstStyle/>
          <a:p>
            <a:r>
              <a:rPr lang="en-GB"/>
              <a:t>Summary</a:t>
            </a:r>
          </a:p>
        </p:txBody>
      </p:sp>
      <p:graphicFrame>
        <p:nvGraphicFramePr>
          <p:cNvPr id="4" name="Content Placeholder 3">
            <a:extLst>
              <a:ext uri="{FF2B5EF4-FFF2-40B4-BE49-F238E27FC236}">
                <a16:creationId xmlns:a16="http://schemas.microsoft.com/office/drawing/2014/main" id="{3C4E1C0D-28F5-49E5-9B46-A42A86F918EF}"/>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164385E-B81A-4BEE-A6BA-2384B272655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127636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E0ECC-47E9-4ACE-899F-986125FEB2B9}"/>
              </a:ext>
            </a:extLst>
          </p:cNvPr>
          <p:cNvSpPr>
            <a:spLocks noGrp="1"/>
          </p:cNvSpPr>
          <p:nvPr>
            <p:ph type="title"/>
          </p:nvPr>
        </p:nvSpPr>
        <p:spPr/>
        <p:txBody>
          <a:bodyPr/>
          <a:lstStyle/>
          <a:p>
            <a:r>
              <a:rPr lang="en-GB"/>
              <a:t>Summary</a:t>
            </a:r>
          </a:p>
        </p:txBody>
      </p:sp>
      <p:graphicFrame>
        <p:nvGraphicFramePr>
          <p:cNvPr id="4" name="Content Placeholder 3">
            <a:extLst>
              <a:ext uri="{FF2B5EF4-FFF2-40B4-BE49-F238E27FC236}">
                <a16:creationId xmlns:a16="http://schemas.microsoft.com/office/drawing/2014/main" id="{3C4E1C0D-28F5-49E5-9B46-A42A86F918EF}"/>
              </a:ext>
            </a:extLst>
          </p:cNvPr>
          <p:cNvGraphicFramePr>
            <a:graphicFrameLocks noGrp="1"/>
          </p:cNvGraphicFramePr>
          <p:nvPr>
            <p:ph sz="half" idx="1"/>
          </p:nvPr>
        </p:nvGraphicFramePr>
        <p:xfrm>
          <a:off x="838200" y="518746"/>
          <a:ext cx="10515600" cy="56582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164385E-B81A-4BEE-A6BA-2384B272655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9022478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9D4B-38A6-4AE4-91B3-8A68B231246E}"/>
              </a:ext>
            </a:extLst>
          </p:cNvPr>
          <p:cNvSpPr>
            <a:spLocks noGrp="1"/>
          </p:cNvSpPr>
          <p:nvPr>
            <p:ph type="title"/>
          </p:nvPr>
        </p:nvSpPr>
        <p:spPr/>
        <p:txBody>
          <a:bodyPr/>
          <a:lstStyle/>
          <a:p>
            <a:r>
              <a:rPr lang="en-GB"/>
              <a:t>DCC Impact Assessment</a:t>
            </a:r>
          </a:p>
        </p:txBody>
      </p:sp>
      <p:graphicFrame>
        <p:nvGraphicFramePr>
          <p:cNvPr id="4" name="Content Placeholder 3">
            <a:extLst>
              <a:ext uri="{FF2B5EF4-FFF2-40B4-BE49-F238E27FC236}">
                <a16:creationId xmlns:a16="http://schemas.microsoft.com/office/drawing/2014/main" id="{5733671C-8E41-4FFC-8418-FD875D0FFA5F}"/>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03785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a:xfrm>
            <a:off x="838200" y="754602"/>
            <a:ext cx="9488557" cy="936086"/>
          </a:xfrm>
        </p:spPr>
        <p:txBody>
          <a:bodyPr>
            <a:normAutofit/>
          </a:bodyPr>
          <a:lstStyle/>
          <a:p>
            <a:r>
              <a:rPr lang="en-GB" sz="3800"/>
              <a:t>SEC Objectives and implementation approach</a:t>
            </a:r>
          </a:p>
        </p:txBody>
      </p:sp>
      <p:graphicFrame>
        <p:nvGraphicFramePr>
          <p:cNvPr id="8" name="Content Placeholder 5">
            <a:extLst>
              <a:ext uri="{FF2B5EF4-FFF2-40B4-BE49-F238E27FC236}">
                <a16:creationId xmlns:a16="http://schemas.microsoft.com/office/drawing/2014/main" id="{6BCD6ADC-6BAA-4346-BD98-DC01D7AB45BA}"/>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8D55EA51-92D5-4323-BA10-D90D660F0C3C}"/>
              </a:ext>
            </a:extLst>
          </p:cNvPr>
          <p:cNvSpPr>
            <a:spLocks noGrp="1"/>
          </p:cNvSpPr>
          <p:nvPr>
            <p:ph type="sldNum" sz="quarter" idx="4294967295"/>
          </p:nvPr>
        </p:nvSpPr>
        <p:spPr>
          <a:xfrm>
            <a:off x="9448800" y="640397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330CDC43-FE7C-4033-A0CF-1FA0B37FEDA5}"/>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114468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a:t>Questions for Working Group</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9"/>
          <a:ext cx="10515600" cy="3581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39DAC9A8-FC91-4883-8AF2-D6AE9C849BE7}"/>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33509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C48FE-167D-4DE4-BD5A-62C77A41A663}"/>
              </a:ext>
            </a:extLst>
          </p:cNvPr>
          <p:cNvSpPr>
            <a:spLocks noGrp="1"/>
          </p:cNvSpPr>
          <p:nvPr>
            <p:ph type="title"/>
          </p:nvPr>
        </p:nvSpPr>
        <p:spPr/>
        <p:txBody>
          <a:bodyPr/>
          <a:lstStyle/>
          <a:p>
            <a:r>
              <a:rPr lang="en-GB"/>
              <a:t>Overview</a:t>
            </a:r>
          </a:p>
        </p:txBody>
      </p:sp>
      <p:graphicFrame>
        <p:nvGraphicFramePr>
          <p:cNvPr id="5" name="Content Placeholder 4">
            <a:extLst>
              <a:ext uri="{FF2B5EF4-FFF2-40B4-BE49-F238E27FC236}">
                <a16:creationId xmlns:a16="http://schemas.microsoft.com/office/drawing/2014/main" id="{C8557356-30C5-40E5-BC02-F45F35C438DD}"/>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2">
            <a:extLst>
              <a:ext uri="{FF2B5EF4-FFF2-40B4-BE49-F238E27FC236}">
                <a16:creationId xmlns:a16="http://schemas.microsoft.com/office/drawing/2014/main" id="{0B064D75-19E8-4915-A135-08FC91C74FBA}"/>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Tree>
    <p:extLst>
      <p:ext uri="{BB962C8B-B14F-4D97-AF65-F5344CB8AC3E}">
        <p14:creationId xmlns:p14="http://schemas.microsoft.com/office/powerpoint/2010/main" val="8168425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060020"/>
          <a:ext cx="10515600" cy="3659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D2B3C732-3304-41AE-8D7E-42D42CB4267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MP125 ‘</a:t>
            </a:r>
            <a:r>
              <a:rPr lang="en-GB">
                <a:solidFill>
                  <a:prstClr val="white">
                    <a:lumMod val="95000"/>
                  </a:prstClr>
                </a:solidFill>
                <a:latin typeface="Calibri" panose="020F0502020204030204"/>
              </a:rPr>
              <a:t>Correcting Device Information for the ESME Variant</a:t>
            </a: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a:t>
            </a:r>
          </a:p>
        </p:txBody>
      </p:sp>
    </p:spTree>
    <p:extLst>
      <p:ext uri="{BB962C8B-B14F-4D97-AF65-F5344CB8AC3E}">
        <p14:creationId xmlns:p14="http://schemas.microsoft.com/office/powerpoint/2010/main" val="33354555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Khaleda Hussain</a:t>
            </a:r>
          </a:p>
        </p:txBody>
      </p:sp>
    </p:spTree>
    <p:extLst>
      <p:ext uri="{BB962C8B-B14F-4D97-AF65-F5344CB8AC3E}">
        <p14:creationId xmlns:p14="http://schemas.microsoft.com/office/powerpoint/2010/main" val="2381977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68676" y="2470638"/>
            <a:ext cx="11496581" cy="1916723"/>
          </a:xfrm>
        </p:spPr>
        <p:txBody>
          <a:bodyPr>
            <a:normAutofit/>
          </a:bodyPr>
          <a:lstStyle/>
          <a:p>
            <a:r>
              <a:rPr lang="en-GB"/>
              <a:t>MP128A ‘Gas Network Operators SMKI Requirements’</a:t>
            </a:r>
            <a:br>
              <a:rPr lang="en-GB"/>
            </a:br>
            <a:r>
              <a:rPr lang="en-GB" sz="2800"/>
              <a:t>raised by Earl Richards from Cadent Gas</a:t>
            </a:r>
          </a:p>
        </p:txBody>
      </p:sp>
    </p:spTree>
    <p:extLst>
      <p:ext uri="{BB962C8B-B14F-4D97-AF65-F5344CB8AC3E}">
        <p14:creationId xmlns:p14="http://schemas.microsoft.com/office/powerpoint/2010/main" val="2089404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2876278"/>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Proposed Solution addresses the issue</a:t>
            </a: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83628" y="3578345"/>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MP128A is ready to progress to the Report Phase</a:t>
            </a: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2" y="3578345"/>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AGREE</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2876278"/>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AGREE</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 </a:t>
            </a:r>
          </a:p>
        </p:txBody>
      </p:sp>
      <p:sp>
        <p:nvSpPr>
          <p:cNvPr id="12" name="Rectangle: Rounded Corners 11">
            <a:extLst>
              <a:ext uri="{FF2B5EF4-FFF2-40B4-BE49-F238E27FC236}">
                <a16:creationId xmlns:a16="http://schemas.microsoft.com/office/drawing/2014/main" id="{6C584B68-F95D-4FDC-AF54-7067212724AA}"/>
              </a:ext>
            </a:extLst>
          </p:cNvPr>
          <p:cNvSpPr/>
          <p:nvPr/>
        </p:nvSpPr>
        <p:spPr>
          <a:xfrm>
            <a:off x="3883629" y="2174211"/>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t</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he DCC’s Impact Assessment response</a:t>
            </a:r>
          </a:p>
        </p:txBody>
      </p:sp>
      <p:sp>
        <p:nvSpPr>
          <p:cNvPr id="13" name="Rectangle: Rounded Corners 12">
            <a:extLst>
              <a:ext uri="{FF2B5EF4-FFF2-40B4-BE49-F238E27FC236}">
                <a16:creationId xmlns:a16="http://schemas.microsoft.com/office/drawing/2014/main" id="{711E51C6-6A4F-4562-BD33-5C67943F4178}"/>
              </a:ext>
            </a:extLst>
          </p:cNvPr>
          <p:cNvSpPr/>
          <p:nvPr/>
        </p:nvSpPr>
        <p:spPr>
          <a:xfrm>
            <a:off x="2157573" y="2174211"/>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NOTE</a:t>
            </a: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FDAA494-E477-41C8-ADD8-2C43A5D4C1F3}"/>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36053272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10E25-9ACD-4AD5-84C2-B3D079F01606}"/>
              </a:ext>
            </a:extLst>
          </p:cNvPr>
          <p:cNvSpPr>
            <a:spLocks noGrp="1"/>
          </p:cNvSpPr>
          <p:nvPr>
            <p:ph type="title"/>
          </p:nvPr>
        </p:nvSpPr>
        <p:spPr/>
        <p:txBody>
          <a:bodyPr/>
          <a:lstStyle/>
          <a:p>
            <a:r>
              <a:rPr lang="en-GB"/>
              <a:t>Summary</a:t>
            </a:r>
          </a:p>
        </p:txBody>
      </p:sp>
      <p:graphicFrame>
        <p:nvGraphicFramePr>
          <p:cNvPr id="4" name="Content Placeholder 3">
            <a:extLst>
              <a:ext uri="{FF2B5EF4-FFF2-40B4-BE49-F238E27FC236}">
                <a16:creationId xmlns:a16="http://schemas.microsoft.com/office/drawing/2014/main" id="{46E01670-3C9D-4865-B68A-A8FCF602F2C5}"/>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593FBF46-79D0-44DB-BABF-8742F63D2E27}"/>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1857594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a:xfrm>
            <a:off x="838200" y="688019"/>
            <a:ext cx="10515600" cy="936086"/>
          </a:xfrm>
        </p:spPr>
        <p:txBody>
          <a:bodyPr/>
          <a:lstStyle/>
          <a:p>
            <a:r>
              <a:rPr lang="en-GB"/>
              <a:t>Business requirements</a:t>
            </a:r>
          </a:p>
        </p:txBody>
      </p:sp>
      <p:graphicFrame>
        <p:nvGraphicFramePr>
          <p:cNvPr id="4" name="Table 4">
            <a:extLst>
              <a:ext uri="{FF2B5EF4-FFF2-40B4-BE49-F238E27FC236}">
                <a16:creationId xmlns:a16="http://schemas.microsoft.com/office/drawing/2014/main" id="{7FB92340-05BD-4BE0-805B-C8FD28C399C6}"/>
              </a:ext>
            </a:extLst>
          </p:cNvPr>
          <p:cNvGraphicFramePr>
            <a:graphicFrameLocks noGrp="1"/>
          </p:cNvGraphicFramePr>
          <p:nvPr>
            <p:ph sz="half" idx="1"/>
          </p:nvPr>
        </p:nvGraphicFramePr>
        <p:xfrm>
          <a:off x="838200" y="1906807"/>
          <a:ext cx="10518169" cy="2452794"/>
        </p:xfrm>
        <a:graphic>
          <a:graphicData uri="http://schemas.openxmlformats.org/drawingml/2006/table">
            <a:tbl>
              <a:tblPr firstRow="1" bandRow="1">
                <a:tableStyleId>{93296810-A885-4BE3-A3E7-6D5BEEA58F35}</a:tableStyleId>
              </a:tblPr>
              <a:tblGrid>
                <a:gridCol w="641477">
                  <a:extLst>
                    <a:ext uri="{9D8B030D-6E8A-4147-A177-3AD203B41FA5}">
                      <a16:colId xmlns:a16="http://schemas.microsoft.com/office/drawing/2014/main" val="1071601438"/>
                    </a:ext>
                  </a:extLst>
                </a:gridCol>
                <a:gridCol w="9876692">
                  <a:extLst>
                    <a:ext uri="{9D8B030D-6E8A-4147-A177-3AD203B41FA5}">
                      <a16:colId xmlns:a16="http://schemas.microsoft.com/office/drawing/2014/main" val="849740332"/>
                    </a:ext>
                  </a:extLst>
                </a:gridCol>
              </a:tblGrid>
              <a:tr h="579565">
                <a:tc>
                  <a:txBody>
                    <a:bodyPr/>
                    <a:lstStyle/>
                    <a:p>
                      <a:r>
                        <a:rPr lang="en-GB" sz="2000"/>
                        <a:t>Ref.</a:t>
                      </a:r>
                    </a:p>
                  </a:txBody>
                  <a:tcPr/>
                </a:tc>
                <a:tc>
                  <a:txBody>
                    <a:bodyPr/>
                    <a:lstStyle/>
                    <a:p>
                      <a:r>
                        <a:rPr lang="en-GB" sz="2000"/>
                        <a:t>Requirement</a:t>
                      </a:r>
                    </a:p>
                  </a:txBody>
                  <a:tcPr/>
                </a:tc>
                <a:extLst>
                  <a:ext uri="{0D108BD9-81ED-4DB2-BD59-A6C34878D82A}">
                    <a16:rowId xmlns:a16="http://schemas.microsoft.com/office/drawing/2014/main" val="4273726782"/>
                  </a:ext>
                </a:extLst>
              </a:tr>
              <a:tr h="745466">
                <a:tc>
                  <a:txBody>
                    <a:bodyPr/>
                    <a:lstStyle/>
                    <a:p>
                      <a:r>
                        <a:rPr lang="en-GB" sz="200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a:solidFill>
                            <a:schemeClr val="tx1"/>
                          </a:solidFill>
                          <a:effectLst/>
                          <a:latin typeface="+mn-lt"/>
                          <a:ea typeface="+mn-ea"/>
                          <a:cs typeface="+mn-cs"/>
                        </a:rPr>
                        <a:t>The DCC shall update its Post Commissioning reporting to reflect that Suppliers are able to leave the Access Control Broker (ACB) Certificate in the Gas Network Operator (GNO) slot of a Gas Proxy Function (GPF).</a:t>
                      </a:r>
                    </a:p>
                  </a:txBody>
                  <a:tcPr/>
                </a:tc>
                <a:extLst>
                  <a:ext uri="{0D108BD9-81ED-4DB2-BD59-A6C34878D82A}">
                    <a16:rowId xmlns:a16="http://schemas.microsoft.com/office/drawing/2014/main" val="1887019316"/>
                  </a:ext>
                </a:extLst>
              </a:tr>
              <a:tr h="508177">
                <a:tc>
                  <a:txBody>
                    <a:bodyPr/>
                    <a:lstStyle/>
                    <a:p>
                      <a:r>
                        <a:rPr lang="en-GB" sz="2000"/>
                        <a:t>2</a:t>
                      </a:r>
                    </a:p>
                  </a:txBody>
                  <a:tcPr/>
                </a:tc>
                <a:tc>
                  <a:txBody>
                    <a:bodyPr/>
                    <a:lstStyle/>
                    <a:p>
                      <a:r>
                        <a:rPr lang="en-GB" sz="1600" kern="1200">
                          <a:solidFill>
                            <a:schemeClr val="tx1"/>
                          </a:solidFill>
                          <a:effectLst/>
                          <a:latin typeface="+mn-lt"/>
                          <a:ea typeface="+mn-ea"/>
                          <a:cs typeface="+mn-cs"/>
                        </a:rPr>
                        <a:t>Where a GNO that is a DCC User intends to cease to be a DCC User, it must ensure that its Organisation Certificates on the Devices are replaced with an ACB Certificate prior to ceasing to be a DCC User.</a:t>
                      </a:r>
                    </a:p>
                  </a:txBody>
                  <a:tcPr marL="68580" marR="68580" marT="0" marB="0" anchor="ctr"/>
                </a:tc>
                <a:extLst>
                  <a:ext uri="{0D108BD9-81ED-4DB2-BD59-A6C34878D82A}">
                    <a16:rowId xmlns:a16="http://schemas.microsoft.com/office/drawing/2014/main" val="828203977"/>
                  </a:ext>
                </a:extLst>
              </a:tr>
              <a:tr h="619586">
                <a:tc>
                  <a:txBody>
                    <a:bodyPr/>
                    <a:lstStyle/>
                    <a:p>
                      <a:r>
                        <a:rPr lang="en-GB" sz="200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a:effectLst/>
                          <a:ea typeface="Times New Roman" panose="02020603050405020304" pitchFamily="18" charset="0"/>
                          <a:cs typeface="Times New Roman" panose="02020603050405020304" pitchFamily="18" charset="0"/>
                        </a:rPr>
                        <a:t>A GNO shall submit a Certificate Revocation Request and shall not subscribe to any further Organisation Certificates prior to ceasing to be a DCC User.</a:t>
                      </a:r>
                      <a:endParaRPr kumimoji="0" lang="en-GB" sz="1600" b="0" i="0" u="none" strike="noStrike" kern="1200" cap="none" spc="0" normalizeH="0" baseline="0" noProof="0">
                        <a:ln>
                          <a:noFill/>
                        </a:ln>
                        <a:solidFill>
                          <a:prstClr val="white"/>
                        </a:solidFill>
                        <a:effectLst/>
                        <a:uLnTx/>
                        <a:uFillTx/>
                        <a:ea typeface="+mn-ea"/>
                        <a:cs typeface="+mn-cs"/>
                      </a:endParaRPr>
                    </a:p>
                  </a:txBody>
                  <a:tcPr marL="68580" marR="68580" marT="0" marB="0" anchor="ctr"/>
                </a:tc>
                <a:extLst>
                  <a:ext uri="{0D108BD9-81ED-4DB2-BD59-A6C34878D82A}">
                    <a16:rowId xmlns:a16="http://schemas.microsoft.com/office/drawing/2014/main" val="1763669417"/>
                  </a:ext>
                </a:extLst>
              </a:tr>
            </a:tbl>
          </a:graphicData>
        </a:graphic>
      </p:graphicFrame>
      <p:sp>
        <p:nvSpPr>
          <p:cNvPr id="5" name="TextBox 4">
            <a:extLst>
              <a:ext uri="{FF2B5EF4-FFF2-40B4-BE49-F238E27FC236}">
                <a16:creationId xmlns:a16="http://schemas.microsoft.com/office/drawing/2014/main" id="{215EF014-9354-4FE7-A01D-42126187BD37}"/>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1031250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841B7-E457-48E4-95E1-ECD53B200794}"/>
              </a:ext>
            </a:extLst>
          </p:cNvPr>
          <p:cNvSpPr>
            <a:spLocks noGrp="1"/>
          </p:cNvSpPr>
          <p:nvPr>
            <p:ph type="title"/>
          </p:nvPr>
        </p:nvSpPr>
        <p:spPr/>
        <p:txBody>
          <a:bodyPr/>
          <a:lstStyle/>
          <a:p>
            <a:r>
              <a:rPr lang="en-GB"/>
              <a:t>Requirement 2</a:t>
            </a:r>
          </a:p>
        </p:txBody>
      </p:sp>
      <p:graphicFrame>
        <p:nvGraphicFramePr>
          <p:cNvPr id="4" name="Content Placeholder 3">
            <a:extLst>
              <a:ext uri="{FF2B5EF4-FFF2-40B4-BE49-F238E27FC236}">
                <a16:creationId xmlns:a16="http://schemas.microsoft.com/office/drawing/2014/main" id="{907D903B-6136-41AF-9005-3CFAAB5B5CBD}"/>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C4BF94ED-FDA1-47E3-946D-AB12AF6D4967}"/>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5017154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BC47E-7ADA-4AAB-9CBE-E42AA48C06CA}"/>
              </a:ext>
            </a:extLst>
          </p:cNvPr>
          <p:cNvSpPr>
            <a:spLocks noGrp="1"/>
          </p:cNvSpPr>
          <p:nvPr>
            <p:ph type="title"/>
          </p:nvPr>
        </p:nvSpPr>
        <p:spPr/>
        <p:txBody>
          <a:bodyPr/>
          <a:lstStyle/>
          <a:p>
            <a:r>
              <a:rPr lang="en-GB"/>
              <a:t>Removing Requirement 1</a:t>
            </a:r>
          </a:p>
        </p:txBody>
      </p:sp>
      <p:graphicFrame>
        <p:nvGraphicFramePr>
          <p:cNvPr id="4" name="Content Placeholder 3">
            <a:extLst>
              <a:ext uri="{FF2B5EF4-FFF2-40B4-BE49-F238E27FC236}">
                <a16:creationId xmlns:a16="http://schemas.microsoft.com/office/drawing/2014/main" id="{2EE4E590-C8F8-45BE-9548-17E69EA70287}"/>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ACE37D64-9CBA-4050-B0B7-05E0FFA0E65C}"/>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4288083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34E18-A1BF-4C0B-AA3F-802F60F12CBB}"/>
              </a:ext>
            </a:extLst>
          </p:cNvPr>
          <p:cNvSpPr>
            <a:spLocks noGrp="1"/>
          </p:cNvSpPr>
          <p:nvPr>
            <p:ph type="title"/>
          </p:nvPr>
        </p:nvSpPr>
        <p:spPr/>
        <p:txBody>
          <a:bodyPr/>
          <a:lstStyle/>
          <a:p>
            <a:r>
              <a:rPr lang="en-GB"/>
              <a:t>DCC Impact Assessment</a:t>
            </a:r>
          </a:p>
        </p:txBody>
      </p:sp>
      <p:graphicFrame>
        <p:nvGraphicFramePr>
          <p:cNvPr id="4" name="Content Placeholder 3">
            <a:extLst>
              <a:ext uri="{FF2B5EF4-FFF2-40B4-BE49-F238E27FC236}">
                <a16:creationId xmlns:a16="http://schemas.microsoft.com/office/drawing/2014/main" id="{F4A07C23-17F0-4C21-926C-A75BD8871539}"/>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8D2279FE-A61D-4352-B4A6-4F31CF97AC82}"/>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9411454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1755-49B3-4974-8E88-8223DAE3A9CF}"/>
              </a:ext>
            </a:extLst>
          </p:cNvPr>
          <p:cNvSpPr>
            <a:spLocks noGrp="1"/>
          </p:cNvSpPr>
          <p:nvPr>
            <p:ph type="title"/>
          </p:nvPr>
        </p:nvSpPr>
        <p:spPr/>
        <p:txBody>
          <a:bodyPr/>
          <a:lstStyle/>
          <a:p>
            <a:r>
              <a:rPr lang="en-GB"/>
              <a:t>Business Case</a:t>
            </a:r>
          </a:p>
        </p:txBody>
      </p:sp>
      <p:graphicFrame>
        <p:nvGraphicFramePr>
          <p:cNvPr id="4" name="Content Placeholder 3">
            <a:extLst>
              <a:ext uri="{FF2B5EF4-FFF2-40B4-BE49-F238E27FC236}">
                <a16:creationId xmlns:a16="http://schemas.microsoft.com/office/drawing/2014/main" id="{A358573E-4A9F-4D50-86BA-AE87B0311444}"/>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6EB6B9B4-99F7-45A9-A2C0-644A2B245981}"/>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3590888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6" name="TextBox 2">
            <a:extLst>
              <a:ext uri="{FF2B5EF4-FFF2-40B4-BE49-F238E27FC236}">
                <a16:creationId xmlns:a16="http://schemas.microsoft.com/office/drawing/2014/main" id="{D6F0712B-E168-498D-A4F9-7943E3C7D7D8}"/>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
        <p:nvSpPr>
          <p:cNvPr id="8" name="Rectangle: Rounded Corners 7">
            <a:extLst>
              <a:ext uri="{FF2B5EF4-FFF2-40B4-BE49-F238E27FC236}">
                <a16:creationId xmlns:a16="http://schemas.microsoft.com/office/drawing/2014/main" id="{00FAC35C-9059-4637-9BD8-F23361EADE66}"/>
              </a:ext>
            </a:extLst>
          </p:cNvPr>
          <p:cNvSpPr/>
          <p:nvPr/>
        </p:nvSpPr>
        <p:spPr>
          <a:xfrm>
            <a:off x="3524032" y="2685749"/>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The proposed changes to the legal text</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F98E00A8-411F-4E12-AE0B-EE6A4493C93B}"/>
              </a:ext>
            </a:extLst>
          </p:cNvPr>
          <p:cNvSpPr/>
          <p:nvPr/>
        </p:nvSpPr>
        <p:spPr>
          <a:xfrm>
            <a:off x="1797977" y="2685749"/>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a:solidFill>
                  <a:prstClr val="white"/>
                </a:solidFill>
                <a:latin typeface="Calibri" panose="020F0502020204030204"/>
              </a:rPr>
              <a:t>NOTE</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 </a:t>
            </a:r>
          </a:p>
        </p:txBody>
      </p:sp>
      <p:sp>
        <p:nvSpPr>
          <p:cNvPr id="11" name="Rectangle: Rounded Corners 10">
            <a:extLst>
              <a:ext uri="{FF2B5EF4-FFF2-40B4-BE49-F238E27FC236}">
                <a16:creationId xmlns:a16="http://schemas.microsoft.com/office/drawing/2014/main" id="{E9C27864-791D-4894-B4FC-F47A2FD21C0A}"/>
              </a:ext>
            </a:extLst>
          </p:cNvPr>
          <p:cNvSpPr/>
          <p:nvPr/>
        </p:nvSpPr>
        <p:spPr>
          <a:xfrm>
            <a:off x="3524032" y="3459030"/>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Proposed Solution and any feedback/additions</a:t>
            </a:r>
          </a:p>
        </p:txBody>
      </p:sp>
      <p:sp>
        <p:nvSpPr>
          <p:cNvPr id="12" name="Rectangle: Rounded Corners 11">
            <a:extLst>
              <a:ext uri="{FF2B5EF4-FFF2-40B4-BE49-F238E27FC236}">
                <a16:creationId xmlns:a16="http://schemas.microsoft.com/office/drawing/2014/main" id="{B5F77AE6-B808-4326-B517-158FB5FE25ED}"/>
              </a:ext>
            </a:extLst>
          </p:cNvPr>
          <p:cNvSpPr/>
          <p:nvPr/>
        </p:nvSpPr>
        <p:spPr>
          <a:xfrm>
            <a:off x="1797977" y="3459030"/>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a:solidFill>
                  <a:prstClr val="white"/>
                </a:solidFill>
                <a:latin typeface="Calibri" panose="020F0502020204030204"/>
              </a:rPr>
              <a:t>AGREE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23094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Working Group Questions</a:t>
            </a:r>
          </a:p>
        </p:txBody>
      </p:sp>
      <p:sp>
        <p:nvSpPr>
          <p:cNvPr id="6" name="Rectangle: Rounded Corners 5">
            <a:extLst>
              <a:ext uri="{FF2B5EF4-FFF2-40B4-BE49-F238E27FC236}">
                <a16:creationId xmlns:a16="http://schemas.microsoft.com/office/drawing/2014/main" id="{896BE7FD-53F3-4447-B2DA-47425B9FA76C}"/>
              </a:ext>
            </a:extLst>
          </p:cNvPr>
          <p:cNvSpPr/>
          <p:nvPr/>
        </p:nvSpPr>
        <p:spPr>
          <a:xfrm>
            <a:off x="973124" y="2136214"/>
            <a:ext cx="10024842" cy="93608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Does the Impact Assessment response satisfactorily address the Business Requirements?</a:t>
            </a:r>
          </a:p>
        </p:txBody>
      </p:sp>
      <p:sp>
        <p:nvSpPr>
          <p:cNvPr id="10" name="Rectangle: Rounded Corners 9">
            <a:extLst>
              <a:ext uri="{FF2B5EF4-FFF2-40B4-BE49-F238E27FC236}">
                <a16:creationId xmlns:a16="http://schemas.microsoft.com/office/drawing/2014/main" id="{68E5875F-FA64-4D3F-92D0-3EB1A9033D75}"/>
              </a:ext>
            </a:extLst>
          </p:cNvPr>
          <p:cNvSpPr/>
          <p:nvPr/>
        </p:nvSpPr>
        <p:spPr>
          <a:xfrm>
            <a:off x="973124" y="3208356"/>
            <a:ext cx="10024842" cy="93608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Is this modification ready to proceed to the Report Phase?</a:t>
            </a:r>
          </a:p>
        </p:txBody>
      </p:sp>
      <p:sp>
        <p:nvSpPr>
          <p:cNvPr id="5" name="TextBox 4">
            <a:extLst>
              <a:ext uri="{FF2B5EF4-FFF2-40B4-BE49-F238E27FC236}">
                <a16:creationId xmlns:a16="http://schemas.microsoft.com/office/drawing/2014/main" id="{764165D4-044D-4E88-92E6-9A070F65957C}"/>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22441561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4EC85-EC00-4498-BA6C-EF1D37D9557D}"/>
              </a:ext>
            </a:extLst>
          </p:cNvPr>
          <p:cNvSpPr>
            <a:spLocks noGrp="1"/>
          </p:cNvSpPr>
          <p:nvPr>
            <p:ph type="title"/>
          </p:nvPr>
        </p:nvSpPr>
        <p:spPr/>
        <p:txBody>
          <a:bodyPr/>
          <a:lstStyle/>
          <a:p>
            <a:r>
              <a:rPr lang="en-GB"/>
              <a:t>Next Steps</a:t>
            </a:r>
          </a:p>
        </p:txBody>
      </p:sp>
      <p:graphicFrame>
        <p:nvGraphicFramePr>
          <p:cNvPr id="4" name="Content Placeholder 3">
            <a:extLst>
              <a:ext uri="{FF2B5EF4-FFF2-40B4-BE49-F238E27FC236}">
                <a16:creationId xmlns:a16="http://schemas.microsoft.com/office/drawing/2014/main" id="{2AAF262B-C04F-4D67-BB48-8B2E8EFF8A61}"/>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0562502A-10EB-424C-88A9-70085E906924}"/>
              </a:ext>
            </a:extLst>
          </p:cNvPr>
          <p:cNvSpPr txBox="1"/>
          <p:nvPr/>
        </p:nvSpPr>
        <p:spPr>
          <a:xfrm>
            <a:off x="452487" y="6410226"/>
            <a:ext cx="5850903" cy="369332"/>
          </a:xfrm>
          <a:prstGeom prst="rect">
            <a:avLst/>
          </a:prstGeom>
          <a:noFill/>
        </p:spPr>
        <p:txBody>
          <a:bodyPr wrap="square" rtlCol="0">
            <a:spAutoFit/>
          </a:bodyPr>
          <a:lstStyle/>
          <a:p>
            <a:r>
              <a:rPr lang="en-GB">
                <a:solidFill>
                  <a:schemeClr val="bg1"/>
                </a:solidFill>
              </a:rPr>
              <a:t>MP128A ‘Gas Network Operators SMKI Requirements’</a:t>
            </a:r>
          </a:p>
        </p:txBody>
      </p:sp>
    </p:spTree>
    <p:extLst>
      <p:ext uri="{BB962C8B-B14F-4D97-AF65-F5344CB8AC3E}">
        <p14:creationId xmlns:p14="http://schemas.microsoft.com/office/powerpoint/2010/main" val="4201017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F9647-46ED-4930-A1B4-97577024862B}"/>
              </a:ext>
            </a:extLst>
          </p:cNvPr>
          <p:cNvSpPr>
            <a:spLocks noGrp="1"/>
          </p:cNvSpPr>
          <p:nvPr>
            <p:ph type="ctrTitle"/>
          </p:nvPr>
        </p:nvSpPr>
        <p:spPr/>
        <p:txBody>
          <a:bodyPr/>
          <a:lstStyle/>
          <a:p>
            <a:r>
              <a:rPr lang="en-GB"/>
              <a:t>Any further comments?</a:t>
            </a:r>
          </a:p>
        </p:txBody>
      </p:sp>
      <p:sp>
        <p:nvSpPr>
          <p:cNvPr id="3" name="Subtitle 2">
            <a:extLst>
              <a:ext uri="{FF2B5EF4-FFF2-40B4-BE49-F238E27FC236}">
                <a16:creationId xmlns:a16="http://schemas.microsoft.com/office/drawing/2014/main" id="{EC6F5B19-C3E1-42C3-A934-2E0EF6063375}"/>
              </a:ext>
            </a:extLst>
          </p:cNvPr>
          <p:cNvSpPr>
            <a:spLocks noGrp="1"/>
          </p:cNvSpPr>
          <p:nvPr>
            <p:ph type="subTitle" idx="1"/>
          </p:nvPr>
        </p:nvSpPr>
        <p:spPr/>
        <p:txBody>
          <a:bodyPr/>
          <a:lstStyle/>
          <a:p>
            <a:r>
              <a:rPr lang="en-GB"/>
              <a:t>Mike Fenn</a:t>
            </a:r>
          </a:p>
        </p:txBody>
      </p:sp>
    </p:spTree>
    <p:extLst>
      <p:ext uri="{BB962C8B-B14F-4D97-AF65-F5344CB8AC3E}">
        <p14:creationId xmlns:p14="http://schemas.microsoft.com/office/powerpoint/2010/main" val="18430267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2323322" y="2805374"/>
            <a:ext cx="8967885" cy="1916723"/>
          </a:xfrm>
        </p:spPr>
        <p:txBody>
          <a:bodyPr>
            <a:normAutofit fontScale="90000"/>
          </a:bodyPr>
          <a:lstStyle/>
          <a:p>
            <a:r>
              <a:rPr lang="en-GB"/>
              <a:t>MP129 ‘Allowing the use of CNSA variant for ECDSA’</a:t>
            </a:r>
            <a:br>
              <a:rPr lang="en-GB"/>
            </a:br>
            <a:br>
              <a:rPr lang="en-GB"/>
            </a:br>
            <a:r>
              <a:rPr lang="en-GB" sz="2800"/>
              <a:t>raised by David Rollason of the DCC</a:t>
            </a:r>
          </a:p>
        </p:txBody>
      </p:sp>
    </p:spTree>
    <p:extLst>
      <p:ext uri="{BB962C8B-B14F-4D97-AF65-F5344CB8AC3E}">
        <p14:creationId xmlns:p14="http://schemas.microsoft.com/office/powerpoint/2010/main" val="3328161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883628" y="3600708"/>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implementation approach</a:t>
            </a:r>
          </a:p>
        </p:txBody>
      </p:sp>
      <p:sp>
        <p:nvSpPr>
          <p:cNvPr id="8" name="Rectangle: Rounded Corners 7">
            <a:extLst>
              <a:ext uri="{FF2B5EF4-FFF2-40B4-BE49-F238E27FC236}">
                <a16:creationId xmlns:a16="http://schemas.microsoft.com/office/drawing/2014/main" id="{7810EFB9-AD4E-45CA-99DB-69E8234444B4}"/>
              </a:ext>
            </a:extLst>
          </p:cNvPr>
          <p:cNvSpPr/>
          <p:nvPr/>
        </p:nvSpPr>
        <p:spPr>
          <a:xfrm>
            <a:off x="3883627" y="2898641"/>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The views against the SEC Objectives</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03C5BE1-8C3D-4A68-8A03-83B346CAEE4D}"/>
              </a:ext>
            </a:extLst>
          </p:cNvPr>
          <p:cNvSpPr/>
          <p:nvPr/>
        </p:nvSpPr>
        <p:spPr>
          <a:xfrm>
            <a:off x="2157573" y="2898641"/>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AGREE</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157573" y="3600708"/>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AGREE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6C584B68-F95D-4FDC-AF54-7067212724AA}"/>
              </a:ext>
            </a:extLst>
          </p:cNvPr>
          <p:cNvSpPr/>
          <p:nvPr/>
        </p:nvSpPr>
        <p:spPr>
          <a:xfrm>
            <a:off x="3883629" y="2196574"/>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a:ln>
                  <a:noFill/>
                </a:ln>
                <a:solidFill>
                  <a:prstClr val="white"/>
                </a:solidFill>
                <a:effectLst/>
                <a:uLnTx/>
                <a:uFillTx/>
                <a:latin typeface="Calibri" panose="020F0502020204030204"/>
                <a:ea typeface="+mn-ea"/>
                <a:cs typeface="+mn-cs"/>
              </a:rPr>
              <a:t>The Proposed Solution</a:t>
            </a:r>
          </a:p>
        </p:txBody>
      </p:sp>
      <p:sp>
        <p:nvSpPr>
          <p:cNvPr id="13" name="Rectangle: Rounded Corners 12">
            <a:extLst>
              <a:ext uri="{FF2B5EF4-FFF2-40B4-BE49-F238E27FC236}">
                <a16:creationId xmlns:a16="http://schemas.microsoft.com/office/drawing/2014/main" id="{711E51C6-6A4F-4562-BD33-5C67943F4178}"/>
              </a:ext>
            </a:extLst>
          </p:cNvPr>
          <p:cNvSpPr/>
          <p:nvPr/>
        </p:nvSpPr>
        <p:spPr>
          <a:xfrm>
            <a:off x="2157573" y="2196574"/>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a:solidFill>
                  <a:prstClr val="white"/>
                </a:solidFill>
                <a:latin typeface="Calibri" panose="020F0502020204030204"/>
              </a:rPr>
              <a:t>AGREE</a:t>
            </a:r>
            <a:endParaRPr kumimoji="0" lang="en-GB"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2">
            <a:extLst>
              <a:ext uri="{FF2B5EF4-FFF2-40B4-BE49-F238E27FC236}">
                <a16:creationId xmlns:a16="http://schemas.microsoft.com/office/drawing/2014/main" id="{71F39CE1-07A9-4827-8330-304A0B5D1BA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Tree>
    <p:extLst>
      <p:ext uri="{BB962C8B-B14F-4D97-AF65-F5344CB8AC3E}">
        <p14:creationId xmlns:p14="http://schemas.microsoft.com/office/powerpoint/2010/main" val="19043613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F798E-4F80-4E86-80DD-36C0F681628E}"/>
              </a:ext>
            </a:extLst>
          </p:cNvPr>
          <p:cNvSpPr>
            <a:spLocks noGrp="1"/>
          </p:cNvSpPr>
          <p:nvPr>
            <p:ph type="title"/>
          </p:nvPr>
        </p:nvSpPr>
        <p:spPr/>
        <p:txBody>
          <a:bodyPr/>
          <a:lstStyle/>
          <a:p>
            <a:r>
              <a:rPr lang="en-GB"/>
              <a:t>Overview</a:t>
            </a:r>
          </a:p>
        </p:txBody>
      </p:sp>
      <p:graphicFrame>
        <p:nvGraphicFramePr>
          <p:cNvPr id="7" name="Content Placeholder 6">
            <a:extLst>
              <a:ext uri="{FF2B5EF4-FFF2-40B4-BE49-F238E27FC236}">
                <a16:creationId xmlns:a16="http://schemas.microsoft.com/office/drawing/2014/main" id="{198A0AD7-B316-4AEB-B5C9-7107FC907003}"/>
              </a:ext>
            </a:extLst>
          </p:cNvPr>
          <p:cNvGraphicFramePr>
            <a:graphicFrameLocks noGrp="1"/>
          </p:cNvGraphicFramePr>
          <p:nvPr>
            <p:ph sz="half"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2">
            <a:extLst>
              <a:ext uri="{FF2B5EF4-FFF2-40B4-BE49-F238E27FC236}">
                <a16:creationId xmlns:a16="http://schemas.microsoft.com/office/drawing/2014/main" id="{5E6294B0-CF25-44DD-A225-9DE947EFBFA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Tree>
    <p:extLst>
      <p:ext uri="{BB962C8B-B14F-4D97-AF65-F5344CB8AC3E}">
        <p14:creationId xmlns:p14="http://schemas.microsoft.com/office/powerpoint/2010/main" val="35899028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p:txBody>
          <a:bodyPr/>
          <a:lstStyle/>
          <a:p>
            <a:r>
              <a:rPr lang="en-GB"/>
              <a:t>Legal Text</a:t>
            </a:r>
          </a:p>
        </p:txBody>
      </p:sp>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Box 2">
            <a:extLst>
              <a:ext uri="{FF2B5EF4-FFF2-40B4-BE49-F238E27FC236}">
                <a16:creationId xmlns:a16="http://schemas.microsoft.com/office/drawing/2014/main" id="{D2D8963D-2749-476F-932D-1A05E852C024}"/>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
        <p:nvSpPr>
          <p:cNvPr id="5" name="Content Placeholder 4">
            <a:extLst>
              <a:ext uri="{FF2B5EF4-FFF2-40B4-BE49-F238E27FC236}">
                <a16:creationId xmlns:a16="http://schemas.microsoft.com/office/drawing/2014/main" id="{1BACE1C5-1131-4CD1-BAC2-D588B42706F4}"/>
              </a:ext>
            </a:extLst>
          </p:cNvPr>
          <p:cNvSpPr>
            <a:spLocks noGrp="1"/>
          </p:cNvSpPr>
          <p:nvPr>
            <p:ph sz="half" idx="1"/>
          </p:nvPr>
        </p:nvSpPr>
        <p:spPr>
          <a:xfrm>
            <a:off x="576942" y="1918386"/>
            <a:ext cx="10515599" cy="4351338"/>
          </a:xfrm>
        </p:spPr>
        <p:txBody>
          <a:bodyPr/>
          <a:lstStyle/>
          <a:p>
            <a:pPr marL="0" indent="0">
              <a:buNone/>
            </a:pPr>
            <a:endParaRPr lang="en-GB" sz="2000" b="1">
              <a:solidFill>
                <a:srgbClr val="007C3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GB" sz="2000" b="1">
                <a:solidFill>
                  <a:srgbClr val="007C31"/>
                </a:solidFill>
                <a:effectLst/>
                <a:latin typeface="Arial" panose="020B0604020202020204" pitchFamily="34" charset="0"/>
                <a:ea typeface="Times New Roman" panose="02020603050405020304" pitchFamily="18" charset="0"/>
                <a:cs typeface="Times New Roman" panose="02020603050405020304" pitchFamily="18" charset="0"/>
              </a:rPr>
              <a:t>Amend Section 4.3.3.2 as follows:</a:t>
            </a:r>
          </a:p>
          <a:p>
            <a:pPr marL="0" indent="0">
              <a:buNone/>
            </a:pPr>
            <a:endParaRPr lang="en-GB" sz="1800" b="1">
              <a:solidFill>
                <a:srgbClr val="007C3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kumimoji="0" lang="en-GB" altLang="en-US" sz="1800" b="0" i="0" u="sng" strike="noStrike" cap="none" normalizeH="0" baseline="0">
                <a:ln>
                  <a:noFill/>
                </a:ln>
                <a:solidFill>
                  <a:srgbClr val="FF0000"/>
                </a:solidFill>
                <a:effectLst/>
                <a:latin typeface="Arial" panose="020B0604020202020204" pitchFamily="34" charset="0"/>
                <a:ea typeface="Calibri" panose="020F0502020204030204" pitchFamily="34" charset="0"/>
                <a:cs typeface="Arial" panose="020B0604020202020204" pitchFamily="34" charset="0"/>
              </a:rPr>
              <a:t>As an alternative to the above, a Remote Party may choose to derive 'k' using the method defined in Section 3.3 and Appendix A.2 of NSA’s ‘Suite B Implementer’s Guide to FIPS 186-3 (ECDSA)’.</a:t>
            </a:r>
            <a:endParaRPr kumimoji="0" lang="en-GB" altLang="en-US" sz="3200" b="0" i="0" u="none" strike="noStrike" cap="none" normalizeH="0" baseline="0">
              <a:ln>
                <a:noFill/>
              </a:ln>
              <a:solidFill>
                <a:schemeClr val="tx1"/>
              </a:solidFill>
              <a:effectLst/>
              <a:latin typeface="Arial" panose="020B0604020202020204" pitchFamily="34" charset="0"/>
            </a:endParaRPr>
          </a:p>
          <a:p>
            <a:endParaRPr lang="en-GB"/>
          </a:p>
          <a:p>
            <a:r>
              <a:rPr lang="en-GB" sz="1600"/>
              <a:t>Section 4.3.3.2 describes the process for calculating the Per-Message Secret Number ‘k’ using GBCS variant of ECDSA.</a:t>
            </a:r>
          </a:p>
          <a:p>
            <a:endParaRPr lang="en-GB" sz="1600"/>
          </a:p>
          <a:p>
            <a:r>
              <a:rPr lang="en-GB" sz="1600"/>
              <a:t>Addition gives the option to use CNSA Suite variant. </a:t>
            </a:r>
          </a:p>
        </p:txBody>
      </p:sp>
    </p:spTree>
    <p:extLst>
      <p:ext uri="{BB962C8B-B14F-4D97-AF65-F5344CB8AC3E}">
        <p14:creationId xmlns:p14="http://schemas.microsoft.com/office/powerpoint/2010/main" val="4286177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E4D8E-C1D3-4E17-8698-1E234D494667}"/>
              </a:ext>
            </a:extLst>
          </p:cNvPr>
          <p:cNvSpPr>
            <a:spLocks noGrp="1"/>
          </p:cNvSpPr>
          <p:nvPr>
            <p:ph type="title"/>
          </p:nvPr>
        </p:nvSpPr>
        <p:spPr/>
        <p:txBody>
          <a:bodyPr/>
          <a:lstStyle/>
          <a:p>
            <a:r>
              <a:rPr lang="en-GB"/>
              <a:t>Views against the SEC Objectives</a:t>
            </a:r>
          </a:p>
        </p:txBody>
      </p:sp>
      <p:sp>
        <p:nvSpPr>
          <p:cNvPr id="4" name="Rectangle: Rounded Corners 3">
            <a:extLst>
              <a:ext uri="{FF2B5EF4-FFF2-40B4-BE49-F238E27FC236}">
                <a16:creationId xmlns:a16="http://schemas.microsoft.com/office/drawing/2014/main" id="{AE8D3DE7-2B38-468C-9185-4AF35A6CFF90}"/>
              </a:ext>
            </a:extLst>
          </p:cNvPr>
          <p:cNvSpPr/>
          <p:nvPr/>
        </p:nvSpPr>
        <p:spPr>
          <a:xfrm>
            <a:off x="1083579" y="2216461"/>
            <a:ext cx="10024842" cy="1121828"/>
          </a:xfrm>
          <a:prstGeom prst="round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SEC Objective (g)</a:t>
            </a:r>
          </a:p>
        </p:txBody>
      </p:sp>
      <p:sp>
        <p:nvSpPr>
          <p:cNvPr id="5" name="Rectangle: Rounded Corners 4">
            <a:extLst>
              <a:ext uri="{FF2B5EF4-FFF2-40B4-BE49-F238E27FC236}">
                <a16:creationId xmlns:a16="http://schemas.microsoft.com/office/drawing/2014/main" id="{E87B0276-7DC9-48A2-BAA3-95AD4AB7B79A}"/>
              </a:ext>
            </a:extLst>
          </p:cNvPr>
          <p:cNvSpPr/>
          <p:nvPr/>
        </p:nvSpPr>
        <p:spPr>
          <a:xfrm>
            <a:off x="1083579" y="3407314"/>
            <a:ext cx="10024842" cy="1065838"/>
          </a:xfrm>
          <a:prstGeom prst="round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“To facilitate the efficient and transparent administration and implementation of this Code.”</a:t>
            </a:r>
          </a:p>
        </p:txBody>
      </p:sp>
      <p:sp>
        <p:nvSpPr>
          <p:cNvPr id="7" name="Rectangle: Rounded Corners 6">
            <a:extLst>
              <a:ext uri="{FF2B5EF4-FFF2-40B4-BE49-F238E27FC236}">
                <a16:creationId xmlns:a16="http://schemas.microsoft.com/office/drawing/2014/main" id="{6A887AC7-907B-475E-8F18-BF369A7D83F9}"/>
              </a:ext>
            </a:extLst>
          </p:cNvPr>
          <p:cNvSpPr/>
          <p:nvPr/>
        </p:nvSpPr>
        <p:spPr>
          <a:xfrm>
            <a:off x="1083579" y="4542177"/>
            <a:ext cx="10024842" cy="1139601"/>
          </a:xfrm>
          <a:prstGeom prst="roundRect">
            <a:avLst/>
          </a:prstGeom>
          <a:solidFill>
            <a:srgbClr val="669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Modification provides clarity and reassurance CNSA Suite variant is permitted for use in Critical Command signing.</a:t>
            </a:r>
          </a:p>
        </p:txBody>
      </p:sp>
      <p:sp>
        <p:nvSpPr>
          <p:cNvPr id="8" name="TextBox 2">
            <a:extLst>
              <a:ext uri="{FF2B5EF4-FFF2-40B4-BE49-F238E27FC236}">
                <a16:creationId xmlns:a16="http://schemas.microsoft.com/office/drawing/2014/main" id="{96FED1ED-4220-484E-804A-CD706A1F6F1B}"/>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Tree>
    <p:extLst>
      <p:ext uri="{BB962C8B-B14F-4D97-AF65-F5344CB8AC3E}">
        <p14:creationId xmlns:p14="http://schemas.microsoft.com/office/powerpoint/2010/main" val="14030683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E2C48-A0E1-4A9D-998C-82250CD14322}"/>
              </a:ext>
            </a:extLst>
          </p:cNvPr>
          <p:cNvSpPr>
            <a:spLocks noGrp="1"/>
          </p:cNvSpPr>
          <p:nvPr>
            <p:ph type="title"/>
          </p:nvPr>
        </p:nvSpPr>
        <p:spPr/>
        <p:txBody>
          <a:bodyPr/>
          <a:lstStyle/>
          <a:p>
            <a:r>
              <a:rPr lang="en-GB"/>
              <a:t>Implementation Approach</a:t>
            </a:r>
          </a:p>
        </p:txBody>
      </p:sp>
      <p:sp>
        <p:nvSpPr>
          <p:cNvPr id="6" name="TextBox 2">
            <a:extLst>
              <a:ext uri="{FF2B5EF4-FFF2-40B4-BE49-F238E27FC236}">
                <a16:creationId xmlns:a16="http://schemas.microsoft.com/office/drawing/2014/main" id="{D7FDAE15-B558-4471-B778-0F7F89C1EE96}"/>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
        <p:nvSpPr>
          <p:cNvPr id="7" name="Content Placeholder 6">
            <a:extLst>
              <a:ext uri="{FF2B5EF4-FFF2-40B4-BE49-F238E27FC236}">
                <a16:creationId xmlns:a16="http://schemas.microsoft.com/office/drawing/2014/main" id="{FE04DCF1-303A-45D0-B799-715931B83D6B}"/>
              </a:ext>
            </a:extLst>
          </p:cNvPr>
          <p:cNvSpPr>
            <a:spLocks noGrp="1"/>
          </p:cNvSpPr>
          <p:nvPr>
            <p:ph sz="half" idx="1"/>
          </p:nvPr>
        </p:nvSpPr>
        <p:spPr/>
        <p:txBody>
          <a:bodyPr/>
          <a:lstStyle/>
          <a:p>
            <a:endParaRPr lang="en-GB"/>
          </a:p>
          <a:p>
            <a:pPr marL="0" indent="0">
              <a:buNone/>
            </a:pPr>
            <a:r>
              <a:rPr lang="en-GB"/>
              <a:t>SECAS is recommending an implementation date of:</a:t>
            </a:r>
          </a:p>
          <a:p>
            <a:pPr marL="0" indent="0">
              <a:buNone/>
            </a:pPr>
            <a:endParaRPr lang="en-GB"/>
          </a:p>
          <a:p>
            <a:r>
              <a:rPr lang="en-GB" sz="2400"/>
              <a:t>    	</a:t>
            </a:r>
            <a:r>
              <a:rPr lang="en-GB" sz="2400" b="1"/>
              <a:t>3 November 2022 </a:t>
            </a:r>
            <a:r>
              <a:rPr lang="en-GB" sz="2400"/>
              <a:t>(November 2022 SEC Release) if a decision to approve is 	received on or before 20 October 2022; or</a:t>
            </a:r>
          </a:p>
          <a:p>
            <a:endParaRPr lang="en-GB" sz="2400"/>
          </a:p>
          <a:p>
            <a:r>
              <a:rPr lang="en-GB" sz="2400"/>
              <a:t>    	</a:t>
            </a:r>
            <a:r>
              <a:rPr lang="en-GB" sz="2400" b="1"/>
              <a:t>29 June 2023 </a:t>
            </a:r>
            <a:r>
              <a:rPr lang="en-GB" sz="2400"/>
              <a:t>(June 2023 SEC Release) if a decision to approve is received 	after 20 October 2022 but on or before 15 June 2023.</a:t>
            </a:r>
          </a:p>
          <a:p>
            <a:endParaRPr lang="en-GB"/>
          </a:p>
        </p:txBody>
      </p:sp>
    </p:spTree>
    <p:extLst>
      <p:ext uri="{BB962C8B-B14F-4D97-AF65-F5344CB8AC3E}">
        <p14:creationId xmlns:p14="http://schemas.microsoft.com/office/powerpoint/2010/main" val="37634491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842151"/>
            <a:ext cx="9334500" cy="936086"/>
          </a:xfrm>
        </p:spPr>
        <p:txBody>
          <a:bodyPr/>
          <a:lstStyle/>
          <a:p>
            <a:r>
              <a:rPr lang="en-GB"/>
              <a:t>Working Group Questions</a:t>
            </a:r>
          </a:p>
        </p:txBody>
      </p:sp>
      <p:sp>
        <p:nvSpPr>
          <p:cNvPr id="10" name="Rectangle: Rounded Corners 9">
            <a:extLst>
              <a:ext uri="{FF2B5EF4-FFF2-40B4-BE49-F238E27FC236}">
                <a16:creationId xmlns:a16="http://schemas.microsoft.com/office/drawing/2014/main" id="{68E5875F-FA64-4D3F-92D0-3EB1A9033D75}"/>
              </a:ext>
            </a:extLst>
          </p:cNvPr>
          <p:cNvSpPr/>
          <p:nvPr/>
        </p:nvSpPr>
        <p:spPr>
          <a:xfrm>
            <a:off x="1083579" y="2216461"/>
            <a:ext cx="10024842" cy="936086"/>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Does the legal text deliver the </a:t>
            </a:r>
            <a:r>
              <a:rPr lang="en-GB" sz="2400">
                <a:solidFill>
                  <a:prstClr val="white"/>
                </a:solidFill>
                <a:latin typeface="Calibri" panose="020F0502020204030204"/>
              </a:rPr>
              <a:t>P</a:t>
            </a:r>
            <a:r>
              <a:rPr kumimoji="0" lang="en-GB" sz="2400" b="0" i="0" u="none" strike="noStrike" kern="1200" cap="none" spc="0" normalizeH="0" baseline="0" noProof="0" err="1">
                <a:ln>
                  <a:noFill/>
                </a:ln>
                <a:solidFill>
                  <a:prstClr val="white"/>
                </a:solidFill>
                <a:effectLst/>
                <a:uLnTx/>
                <a:uFillTx/>
                <a:latin typeface="Calibri" panose="020F0502020204030204"/>
                <a:ea typeface="+mn-ea"/>
                <a:cs typeface="+mn-cs"/>
              </a:rPr>
              <a:t>roposed</a:t>
            </a: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 Solution?</a:t>
            </a:r>
          </a:p>
        </p:txBody>
      </p:sp>
      <p:sp>
        <p:nvSpPr>
          <p:cNvPr id="5" name="Rectangle: Rounded Corners 4">
            <a:extLst>
              <a:ext uri="{FF2B5EF4-FFF2-40B4-BE49-F238E27FC236}">
                <a16:creationId xmlns:a16="http://schemas.microsoft.com/office/drawing/2014/main" id="{948C2721-6771-4DBC-9649-DA9E4080EBA8}"/>
              </a:ext>
            </a:extLst>
          </p:cNvPr>
          <p:cNvSpPr/>
          <p:nvPr/>
        </p:nvSpPr>
        <p:spPr>
          <a:xfrm>
            <a:off x="1083579" y="3277562"/>
            <a:ext cx="10024842" cy="864357"/>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Does the modification better facilitate SEC Objective (g)?</a:t>
            </a:r>
          </a:p>
        </p:txBody>
      </p:sp>
      <p:sp>
        <p:nvSpPr>
          <p:cNvPr id="7" name="Rectangle: Rounded Corners 6">
            <a:extLst>
              <a:ext uri="{FF2B5EF4-FFF2-40B4-BE49-F238E27FC236}">
                <a16:creationId xmlns:a16="http://schemas.microsoft.com/office/drawing/2014/main" id="{9505D75F-A373-4FA8-97BF-8ADAB43D1C9F}"/>
              </a:ext>
            </a:extLst>
          </p:cNvPr>
          <p:cNvSpPr/>
          <p:nvPr/>
        </p:nvSpPr>
        <p:spPr>
          <a:xfrm>
            <a:off x="1083579" y="4266934"/>
            <a:ext cx="10024842" cy="864357"/>
          </a:xfrm>
          <a:prstGeom prst="roundRect">
            <a:avLst/>
          </a:prstGeom>
          <a:solidFill>
            <a:srgbClr val="51A03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prstClr val="white"/>
                </a:solidFill>
                <a:effectLst/>
                <a:uLnTx/>
                <a:uFillTx/>
                <a:latin typeface="Calibri" panose="020F0502020204030204"/>
                <a:ea typeface="+mn-ea"/>
                <a:cs typeface="+mn-cs"/>
              </a:rPr>
              <a:t>Does the Working Group agree with the implementation approach?</a:t>
            </a:r>
          </a:p>
        </p:txBody>
      </p:sp>
      <p:sp>
        <p:nvSpPr>
          <p:cNvPr id="9" name="TextBox 2">
            <a:extLst>
              <a:ext uri="{FF2B5EF4-FFF2-40B4-BE49-F238E27FC236}">
                <a16:creationId xmlns:a16="http://schemas.microsoft.com/office/drawing/2014/main" id="{2B0DE27D-E385-4265-8281-1A915600B2B3}"/>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Tree>
    <p:extLst>
      <p:ext uri="{BB962C8B-B14F-4D97-AF65-F5344CB8AC3E}">
        <p14:creationId xmlns:p14="http://schemas.microsoft.com/office/powerpoint/2010/main" val="3151683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What is the issue?</a:t>
            </a:r>
          </a:p>
        </p:txBody>
      </p:sp>
      <p:graphicFrame>
        <p:nvGraphicFramePr>
          <p:cNvPr id="5" name="Diagram 4">
            <a:extLst>
              <a:ext uri="{FF2B5EF4-FFF2-40B4-BE49-F238E27FC236}">
                <a16:creationId xmlns:a16="http://schemas.microsoft.com/office/drawing/2014/main" id="{38DD39F5-AFD4-418F-B61B-B8EB01558901}"/>
              </a:ext>
            </a:extLst>
          </p:cNvPr>
          <p:cNvGraphicFramePr/>
          <p:nvPr/>
        </p:nvGraphicFramePr>
        <p:xfrm>
          <a:off x="852755" y="2188395"/>
          <a:ext cx="9605140" cy="30118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2">
            <a:extLst>
              <a:ext uri="{FF2B5EF4-FFF2-40B4-BE49-F238E27FC236}">
                <a16:creationId xmlns:a16="http://schemas.microsoft.com/office/drawing/2014/main" id="{38B0D54B-C045-4BDB-80AC-FA411B72ED6A}"/>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Tree>
    <p:extLst>
      <p:ext uri="{BB962C8B-B14F-4D97-AF65-F5344CB8AC3E}">
        <p14:creationId xmlns:p14="http://schemas.microsoft.com/office/powerpoint/2010/main" val="13132081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Next steps </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627937" y="1811914"/>
          <a:ext cx="9929446" cy="5537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a16="http://schemas.microsoft.com/office/drawing/2014/main" id="{0842F3EC-1055-4864-A523-19A305E5ABAA}"/>
              </a:ext>
            </a:extLst>
          </p:cNvPr>
          <p:cNvSpPr/>
          <p:nvPr/>
        </p:nvSpPr>
        <p:spPr>
          <a:xfrm>
            <a:off x="1076032" y="2504673"/>
            <a:ext cx="5906102" cy="860953"/>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CSC approve Modification Report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19 April 2022</a:t>
            </a:r>
            <a:endParaRPr kumimoji="0" lang="en-GB"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0A7BB8E8-07A3-4F31-BB77-8C4E034D4DCA}"/>
              </a:ext>
            </a:extLst>
          </p:cNvPr>
          <p:cNvSpPr/>
          <p:nvPr/>
        </p:nvSpPr>
        <p:spPr>
          <a:xfrm>
            <a:off x="5266533" y="4638925"/>
            <a:ext cx="5906102" cy="878575"/>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Change Board vote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a:solidFill>
                  <a:prstClr val="white"/>
                </a:solidFill>
                <a:latin typeface="Calibri" panose="020F0502020204030204"/>
              </a:rPr>
              <a:t>25 May 2022</a:t>
            </a:r>
            <a:endParaRPr kumimoji="0" lang="en-GB"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Rounded Corners 7">
            <a:extLst>
              <a:ext uri="{FF2B5EF4-FFF2-40B4-BE49-F238E27FC236}">
                <a16:creationId xmlns:a16="http://schemas.microsoft.com/office/drawing/2014/main" id="{EE438703-9604-4678-A097-232739F12CB2}"/>
              </a:ext>
            </a:extLst>
          </p:cNvPr>
          <p:cNvSpPr/>
          <p:nvPr/>
        </p:nvSpPr>
        <p:spPr>
          <a:xfrm>
            <a:off x="2631816" y="3562902"/>
            <a:ext cx="6310847" cy="878576"/>
          </a:xfrm>
          <a:prstGeom prst="roundRect">
            <a:avLst/>
          </a:prstGeom>
          <a:solidFill>
            <a:srgbClr val="3F9B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Modification Report Consultation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white"/>
                </a:solidFill>
                <a:effectLst/>
                <a:uLnTx/>
                <a:uFillTx/>
                <a:latin typeface="Calibri" panose="020F0502020204030204"/>
                <a:ea typeface="+mn-ea"/>
                <a:cs typeface="+mn-cs"/>
              </a:rPr>
              <a:t> 20 April - 10 May 2022</a:t>
            </a:r>
          </a:p>
        </p:txBody>
      </p:sp>
      <p:sp>
        <p:nvSpPr>
          <p:cNvPr id="3" name="Arrow: Bent 2">
            <a:extLst>
              <a:ext uri="{FF2B5EF4-FFF2-40B4-BE49-F238E27FC236}">
                <a16:creationId xmlns:a16="http://schemas.microsoft.com/office/drawing/2014/main" id="{3125CB6D-D9C5-4D75-85B6-7DE0B6B2A2AC}"/>
              </a:ext>
            </a:extLst>
          </p:cNvPr>
          <p:cNvSpPr/>
          <p:nvPr/>
        </p:nvSpPr>
        <p:spPr>
          <a:xfrm rot="10800000" flipH="1">
            <a:off x="1632056" y="3533931"/>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Arrow: Bent 8">
            <a:extLst>
              <a:ext uri="{FF2B5EF4-FFF2-40B4-BE49-F238E27FC236}">
                <a16:creationId xmlns:a16="http://schemas.microsoft.com/office/drawing/2014/main" id="{F3AC5C61-98E0-46A4-BA86-514C68F238DF}"/>
              </a:ext>
            </a:extLst>
          </p:cNvPr>
          <p:cNvSpPr/>
          <p:nvPr/>
        </p:nvSpPr>
        <p:spPr>
          <a:xfrm rot="10800000" flipH="1">
            <a:off x="4235826" y="4652830"/>
            <a:ext cx="887407" cy="743147"/>
          </a:xfrm>
          <a:prstGeom prst="bentArrow">
            <a:avLst>
              <a:gd name="adj1" fmla="val 39399"/>
              <a:gd name="adj2" fmla="val 40152"/>
              <a:gd name="adj3" fmla="val 50000"/>
              <a:gd name="adj4" fmla="val 4375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1" name="TextBox 2">
            <a:extLst>
              <a:ext uri="{FF2B5EF4-FFF2-40B4-BE49-F238E27FC236}">
                <a16:creationId xmlns:a16="http://schemas.microsoft.com/office/drawing/2014/main" id="{5D3ED9DE-0A47-486A-9459-FD3361FC9D7F}"/>
              </a:ext>
            </a:extLst>
          </p:cNvPr>
          <p:cNvSpPr txBox="1"/>
          <p:nvPr/>
        </p:nvSpPr>
        <p:spPr>
          <a:xfrm>
            <a:off x="838200" y="6395907"/>
            <a:ext cx="810446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MP129 ‘Allowing the use of CNSA variant for ECDSA’</a:t>
            </a:r>
          </a:p>
        </p:txBody>
      </p:sp>
    </p:spTree>
    <p:extLst>
      <p:ext uri="{BB962C8B-B14F-4D97-AF65-F5344CB8AC3E}">
        <p14:creationId xmlns:p14="http://schemas.microsoft.com/office/powerpoint/2010/main" val="23476525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843B1-D31B-436F-84E1-78D9E60935D7}"/>
              </a:ext>
            </a:extLst>
          </p:cNvPr>
          <p:cNvSpPr>
            <a:spLocks noGrp="1"/>
          </p:cNvSpPr>
          <p:nvPr>
            <p:ph type="ctrTitle"/>
          </p:nvPr>
        </p:nvSpPr>
        <p:spPr/>
        <p:txBody>
          <a:bodyPr/>
          <a:lstStyle/>
          <a:p>
            <a:r>
              <a:rPr lang="en-GB"/>
              <a:t>Any further comments?</a:t>
            </a:r>
            <a:br>
              <a:rPr lang="en-GB"/>
            </a:br>
            <a:r>
              <a:rPr lang="en-GB" sz="2400" b="0"/>
              <a:t>Mike Fenn</a:t>
            </a:r>
          </a:p>
        </p:txBody>
      </p:sp>
    </p:spTree>
    <p:extLst>
      <p:ext uri="{BB962C8B-B14F-4D97-AF65-F5344CB8AC3E}">
        <p14:creationId xmlns:p14="http://schemas.microsoft.com/office/powerpoint/2010/main" val="7978460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561401" y="3281524"/>
            <a:ext cx="9829800" cy="1916723"/>
          </a:xfrm>
        </p:spPr>
        <p:txBody>
          <a:bodyPr>
            <a:normAutofit fontScale="90000"/>
          </a:bodyPr>
          <a:lstStyle/>
          <a:p>
            <a:r>
              <a:rPr lang="en-GB"/>
              <a:t>MP193 ‘Incorporation of Category 3 Issue Resolution Proposals into the SEC – Batch 6’</a:t>
            </a:r>
            <a:br>
              <a:rPr lang="en-GB"/>
            </a:br>
            <a:br>
              <a:rPr lang="en-GB"/>
            </a:br>
            <a:r>
              <a:rPr lang="en-GB" sz="2200"/>
              <a:t>raised by Martin Bell from the Energy and Utilities Alliance (EUA)</a:t>
            </a:r>
            <a:br>
              <a:rPr lang="en-GB"/>
            </a:br>
            <a:br>
              <a:rPr lang="en-GB" sz="2800"/>
            </a:br>
            <a:endParaRPr lang="en-GB" sz="2800"/>
          </a:p>
        </p:txBody>
      </p:sp>
    </p:spTree>
    <p:extLst>
      <p:ext uri="{BB962C8B-B14F-4D97-AF65-F5344CB8AC3E}">
        <p14:creationId xmlns:p14="http://schemas.microsoft.com/office/powerpoint/2010/main" val="13137662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Objectives of the Working Group</a:t>
            </a:r>
          </a:p>
        </p:txBody>
      </p:sp>
      <p:sp>
        <p:nvSpPr>
          <p:cNvPr id="7" name="Rectangle: Rounded Corners 6">
            <a:extLst>
              <a:ext uri="{FF2B5EF4-FFF2-40B4-BE49-F238E27FC236}">
                <a16:creationId xmlns:a16="http://schemas.microsoft.com/office/drawing/2014/main" id="{C982D044-6FBF-4DE0-860C-F694B65E96C2}"/>
              </a:ext>
            </a:extLst>
          </p:cNvPr>
          <p:cNvSpPr/>
          <p:nvPr/>
        </p:nvSpPr>
        <p:spPr>
          <a:xfrm>
            <a:off x="3933962" y="3324829"/>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next steps</a:t>
            </a:r>
          </a:p>
        </p:txBody>
      </p:sp>
      <p:sp>
        <p:nvSpPr>
          <p:cNvPr id="10" name="Rectangle: Rounded Corners 9">
            <a:extLst>
              <a:ext uri="{FF2B5EF4-FFF2-40B4-BE49-F238E27FC236}">
                <a16:creationId xmlns:a16="http://schemas.microsoft.com/office/drawing/2014/main" id="{16CF74CD-CAE4-40D2-BFB3-DA3B34B22C28}"/>
              </a:ext>
            </a:extLst>
          </p:cNvPr>
          <p:cNvSpPr/>
          <p:nvPr/>
        </p:nvSpPr>
        <p:spPr>
          <a:xfrm>
            <a:off x="2207907" y="3324829"/>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AGREE</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 </a:t>
            </a:r>
          </a:p>
        </p:txBody>
      </p:sp>
      <p:sp>
        <p:nvSpPr>
          <p:cNvPr id="8" name="TextBox 2">
            <a:extLst>
              <a:ext uri="{FF2B5EF4-FFF2-40B4-BE49-F238E27FC236}">
                <a16:creationId xmlns:a16="http://schemas.microsoft.com/office/drawing/2014/main" id="{3EBA07D5-8C2D-4F56-92AE-60023F0DA3C6}"/>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MP193 ‘Incorporation of Category 3 Issue Resolution Proposals into the SEC – Batch 6’</a:t>
            </a:r>
            <a:br>
              <a:rPr lang="en-GB">
                <a:solidFill>
                  <a:schemeClr val="bg1">
                    <a:lumMod val="95000"/>
                  </a:schemeClr>
                </a:solidFill>
              </a:rPr>
            </a:br>
            <a:endParaRPr lang="en-GB">
              <a:solidFill>
                <a:schemeClr val="bg1">
                  <a:lumMod val="95000"/>
                </a:schemeClr>
              </a:solidFill>
            </a:endParaRPr>
          </a:p>
        </p:txBody>
      </p:sp>
      <p:sp>
        <p:nvSpPr>
          <p:cNvPr id="9" name="Rectangle: Rounded Corners 8">
            <a:extLst>
              <a:ext uri="{FF2B5EF4-FFF2-40B4-BE49-F238E27FC236}">
                <a16:creationId xmlns:a16="http://schemas.microsoft.com/office/drawing/2014/main" id="{958285B8-6483-4B9F-8CFE-A827D323D7DA}"/>
              </a:ext>
            </a:extLst>
          </p:cNvPr>
          <p:cNvSpPr/>
          <p:nvPr/>
        </p:nvSpPr>
        <p:spPr>
          <a:xfrm>
            <a:off x="3933962" y="2535165"/>
            <a:ext cx="5589141" cy="647272"/>
          </a:xfrm>
          <a:prstGeom prst="roundRect">
            <a:avLst/>
          </a:prstGeom>
          <a:solidFill>
            <a:srgbClr val="54A7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The responses to the Refinement Consultation</a:t>
            </a: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Rounded Corners 10">
            <a:extLst>
              <a:ext uri="{FF2B5EF4-FFF2-40B4-BE49-F238E27FC236}">
                <a16:creationId xmlns:a16="http://schemas.microsoft.com/office/drawing/2014/main" id="{45A65421-67C5-4870-83EF-653B37C9AA17}"/>
              </a:ext>
            </a:extLst>
          </p:cNvPr>
          <p:cNvSpPr/>
          <p:nvPr/>
        </p:nvSpPr>
        <p:spPr>
          <a:xfrm>
            <a:off x="2207907" y="2535165"/>
            <a:ext cx="1642150" cy="647272"/>
          </a:xfrm>
          <a:prstGeom prst="roundRect">
            <a:avLst/>
          </a:prstGeom>
          <a:solidFill>
            <a:srgbClr val="268E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solidFill>
                  <a:prstClr val="white"/>
                </a:solidFill>
                <a:latin typeface="Calibri" panose="020F0502020204030204"/>
              </a:rPr>
              <a:t>NOTE</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1436365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683B3-CF4D-4296-B28E-590A1B5DB95F}"/>
              </a:ext>
            </a:extLst>
          </p:cNvPr>
          <p:cNvSpPr>
            <a:spLocks noGrp="1"/>
          </p:cNvSpPr>
          <p:nvPr>
            <p:ph type="title"/>
          </p:nvPr>
        </p:nvSpPr>
        <p:spPr/>
        <p:txBody>
          <a:bodyPr/>
          <a:lstStyle/>
          <a:p>
            <a:r>
              <a:rPr lang="en-GB"/>
              <a:t>Assessment of change</a:t>
            </a:r>
          </a:p>
        </p:txBody>
      </p:sp>
      <p:graphicFrame>
        <p:nvGraphicFramePr>
          <p:cNvPr id="4" name="Content Placeholder 7">
            <a:extLst>
              <a:ext uri="{FF2B5EF4-FFF2-40B4-BE49-F238E27FC236}">
                <a16:creationId xmlns:a16="http://schemas.microsoft.com/office/drawing/2014/main" id="{1DC2E6CE-2A74-44AF-8D65-70A56168A6ED}"/>
              </a:ext>
            </a:extLst>
          </p:cNvPr>
          <p:cNvGraphicFramePr>
            <a:graphicFrameLocks/>
          </p:cNvGraphicFramePr>
          <p:nvPr/>
        </p:nvGraphicFramePr>
        <p:xfrm>
          <a:off x="727075" y="1303338"/>
          <a:ext cx="10515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B0DDD7DB-0AB6-453E-BEF3-1E5E4E64521C}"/>
              </a:ext>
            </a:extLst>
          </p:cNvPr>
          <p:cNvSpPr txBox="1"/>
          <p:nvPr/>
        </p:nvSpPr>
        <p:spPr>
          <a:xfrm>
            <a:off x="727075" y="5841909"/>
            <a:ext cx="1156841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1 - To facilitate the efficient provision, installation, operation and interoperability of smart metering systems at energy consumers’ premises within Great Britain</a:t>
            </a: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2279DED3-20B2-412D-BBAC-C330B84E65A8}"/>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19797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683B3-CF4D-4296-B28E-590A1B5DB95F}"/>
              </a:ext>
            </a:extLst>
          </p:cNvPr>
          <p:cNvSpPr>
            <a:spLocks noGrp="1"/>
          </p:cNvSpPr>
          <p:nvPr>
            <p:ph type="title"/>
          </p:nvPr>
        </p:nvSpPr>
        <p:spPr/>
        <p:txBody>
          <a:bodyPr/>
          <a:lstStyle/>
          <a:p>
            <a:r>
              <a:rPr lang="en-GB"/>
              <a:t>Summary of support</a:t>
            </a:r>
          </a:p>
        </p:txBody>
      </p:sp>
      <p:graphicFrame>
        <p:nvGraphicFramePr>
          <p:cNvPr id="4" name="Content Placeholder 7">
            <a:extLst>
              <a:ext uri="{FF2B5EF4-FFF2-40B4-BE49-F238E27FC236}">
                <a16:creationId xmlns:a16="http://schemas.microsoft.com/office/drawing/2014/main" id="{1DC2E6CE-2A74-44AF-8D65-70A56168A6ED}"/>
              </a:ext>
            </a:extLst>
          </p:cNvPr>
          <p:cNvGraphicFramePr>
            <a:graphicFrameLocks/>
          </p:cNvGraphicFramePr>
          <p:nvPr/>
        </p:nvGraphicFramePr>
        <p:xfrm>
          <a:off x="727075" y="1303338"/>
          <a:ext cx="105156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B0DDD7DB-0AB6-453E-BEF3-1E5E4E64521C}"/>
              </a:ext>
            </a:extLst>
          </p:cNvPr>
          <p:cNvSpPr txBox="1"/>
          <p:nvPr/>
        </p:nvSpPr>
        <p:spPr>
          <a:xfrm>
            <a:off x="727075" y="5841909"/>
            <a:ext cx="1156841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t>1 - To facilitate the efficient provision, installation, operation and interoperability of smart metering systems at energy consumers’ premises within Great Britain</a:t>
            </a: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extBox 2">
            <a:extLst>
              <a:ext uri="{FF2B5EF4-FFF2-40B4-BE49-F238E27FC236}">
                <a16:creationId xmlns:a16="http://schemas.microsoft.com/office/drawing/2014/main" id="{2279DED3-20B2-412D-BBAC-C330B84E65A8}"/>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MP193 ‘Incorporation of Category 3 Issue Resolution Proposals into the SEC – Batch 6’</a:t>
            </a:r>
            <a:b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br>
            <a:endPar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82143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13329-BC6E-409B-8F0C-DCB0064C0493}"/>
              </a:ext>
            </a:extLst>
          </p:cNvPr>
          <p:cNvSpPr>
            <a:spLocks noGrp="1"/>
          </p:cNvSpPr>
          <p:nvPr>
            <p:ph type="title"/>
          </p:nvPr>
        </p:nvSpPr>
        <p:spPr/>
        <p:txBody>
          <a:bodyPr/>
          <a:lstStyle/>
          <a:p>
            <a:r>
              <a:rPr lang="en-GB"/>
              <a:t>Next steps</a:t>
            </a:r>
          </a:p>
        </p:txBody>
      </p:sp>
      <p:graphicFrame>
        <p:nvGraphicFramePr>
          <p:cNvPr id="6" name="Content Placeholder 5">
            <a:extLst>
              <a:ext uri="{FF2B5EF4-FFF2-40B4-BE49-F238E27FC236}">
                <a16:creationId xmlns:a16="http://schemas.microsoft.com/office/drawing/2014/main" id="{F79E6237-0A08-4047-A1B3-D17EC16EF0D6}"/>
              </a:ext>
            </a:extLst>
          </p:cNvPr>
          <p:cNvGraphicFramePr>
            <a:graphicFrameLocks noGrp="1"/>
          </p:cNvGraphicFramePr>
          <p:nvPr>
            <p:ph sz="half" idx="1"/>
          </p:nvPr>
        </p:nvGraphicFramePr>
        <p:xfrm>
          <a:off x="838200" y="2338388"/>
          <a:ext cx="10515600" cy="35171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2">
            <a:extLst>
              <a:ext uri="{FF2B5EF4-FFF2-40B4-BE49-F238E27FC236}">
                <a16:creationId xmlns:a16="http://schemas.microsoft.com/office/drawing/2014/main" id="{CACD2980-520B-4498-8845-10FF2349A181}"/>
              </a:ext>
            </a:extLst>
          </p:cNvPr>
          <p:cNvSpPr txBox="1"/>
          <p:nvPr/>
        </p:nvSpPr>
        <p:spPr>
          <a:xfrm>
            <a:off x="838201" y="6395907"/>
            <a:ext cx="1029399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1">
                    <a:lumMod val="95000"/>
                  </a:schemeClr>
                </a:solidFill>
              </a:rPr>
              <a:t>MP193 ‘Incorporation of Category 3 Issue Resolution Proposals into the SEC – Batch 6’</a:t>
            </a:r>
            <a:br>
              <a:rPr lang="en-GB">
                <a:solidFill>
                  <a:schemeClr val="bg1">
                    <a:lumMod val="95000"/>
                  </a:schemeClr>
                </a:solidFill>
              </a:rPr>
            </a:br>
            <a:endParaRPr lang="en-GB">
              <a:solidFill>
                <a:schemeClr val="bg1">
                  <a:lumMod val="95000"/>
                </a:schemeClr>
              </a:solidFill>
            </a:endParaRPr>
          </a:p>
        </p:txBody>
      </p:sp>
    </p:spTree>
    <p:extLst>
      <p:ext uri="{BB962C8B-B14F-4D97-AF65-F5344CB8AC3E}">
        <p14:creationId xmlns:p14="http://schemas.microsoft.com/office/powerpoint/2010/main" val="38965979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039E347-0EC3-4506-BFF9-4DBAA08E25B5}"/>
              </a:ext>
            </a:extLst>
          </p:cNvPr>
          <p:cNvSpPr>
            <a:spLocks noGrp="1"/>
          </p:cNvSpPr>
          <p:nvPr>
            <p:ph type="ctrTitle"/>
          </p:nvPr>
        </p:nvSpPr>
        <p:spPr/>
        <p:txBody>
          <a:bodyPr/>
          <a:lstStyle/>
          <a:p>
            <a:r>
              <a:rPr lang="en-GB"/>
              <a:t>Any further comments?</a:t>
            </a:r>
          </a:p>
        </p:txBody>
      </p:sp>
      <p:sp>
        <p:nvSpPr>
          <p:cNvPr id="5" name="Subtitle 4">
            <a:extLst>
              <a:ext uri="{FF2B5EF4-FFF2-40B4-BE49-F238E27FC236}">
                <a16:creationId xmlns:a16="http://schemas.microsoft.com/office/drawing/2014/main" id="{C05E37D2-CAF9-4BF6-93C6-09C7BC065DFE}"/>
              </a:ext>
            </a:extLst>
          </p:cNvPr>
          <p:cNvSpPr>
            <a:spLocks noGrp="1"/>
          </p:cNvSpPr>
          <p:nvPr>
            <p:ph type="subTitle" idx="1"/>
          </p:nvPr>
        </p:nvSpPr>
        <p:spPr/>
        <p:txBody>
          <a:bodyPr/>
          <a:lstStyle/>
          <a:p>
            <a:r>
              <a:rPr lang="en-GB"/>
              <a:t>Kev Duddy</a:t>
            </a:r>
          </a:p>
        </p:txBody>
      </p:sp>
    </p:spTree>
    <p:extLst>
      <p:ext uri="{BB962C8B-B14F-4D97-AF65-F5344CB8AC3E}">
        <p14:creationId xmlns:p14="http://schemas.microsoft.com/office/powerpoint/2010/main" val="19008251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7CB4D-86C7-4B39-A372-D3CB012B36CE}"/>
              </a:ext>
            </a:extLst>
          </p:cNvPr>
          <p:cNvSpPr>
            <a:spLocks noGrp="1"/>
          </p:cNvSpPr>
          <p:nvPr>
            <p:ph type="ctrTitle"/>
          </p:nvPr>
        </p:nvSpPr>
        <p:spPr>
          <a:xfrm>
            <a:off x="1568386" y="723875"/>
            <a:ext cx="9829800" cy="2387600"/>
          </a:xfrm>
        </p:spPr>
        <p:txBody>
          <a:bodyPr/>
          <a:lstStyle/>
          <a:p>
            <a:r>
              <a:rPr lang="en-GB"/>
              <a:t>AOB</a:t>
            </a:r>
          </a:p>
        </p:txBody>
      </p:sp>
      <p:sp>
        <p:nvSpPr>
          <p:cNvPr id="3" name="Subtitle 2">
            <a:extLst>
              <a:ext uri="{FF2B5EF4-FFF2-40B4-BE49-F238E27FC236}">
                <a16:creationId xmlns:a16="http://schemas.microsoft.com/office/drawing/2014/main" id="{B6C79E78-6C76-45AE-BD83-C7ED8394B57E}"/>
              </a:ext>
            </a:extLst>
          </p:cNvPr>
          <p:cNvSpPr>
            <a:spLocks noGrp="1"/>
          </p:cNvSpPr>
          <p:nvPr>
            <p:ph type="subTitle" idx="1"/>
          </p:nvPr>
        </p:nvSpPr>
        <p:spPr>
          <a:xfrm>
            <a:off x="1568387" y="4594779"/>
            <a:ext cx="9829799" cy="1655762"/>
          </a:xfrm>
        </p:spPr>
        <p:txBody>
          <a:bodyPr/>
          <a:lstStyle/>
          <a:p>
            <a:r>
              <a:rPr lang="en-GB"/>
              <a:t>Next Meeting Date: Wednesday 4 May 2022</a:t>
            </a:r>
          </a:p>
        </p:txBody>
      </p:sp>
      <p:sp>
        <p:nvSpPr>
          <p:cNvPr id="4" name="TextBox 3">
            <a:extLst>
              <a:ext uri="{FF2B5EF4-FFF2-40B4-BE49-F238E27FC236}">
                <a16:creationId xmlns:a16="http://schemas.microsoft.com/office/drawing/2014/main" id="{0E4F2AFA-DA04-4908-B6A7-119AE6AE382B}"/>
              </a:ext>
            </a:extLst>
          </p:cNvPr>
          <p:cNvSpPr txBox="1"/>
          <p:nvPr/>
        </p:nvSpPr>
        <p:spPr>
          <a:xfrm>
            <a:off x="2840855" y="3266982"/>
            <a:ext cx="5539593" cy="830997"/>
          </a:xfrm>
          <a:prstGeom prst="rect">
            <a:avLst/>
          </a:prstGeom>
          <a:noFill/>
        </p:spPr>
        <p:txBody>
          <a:bodyPr wrap="none" rtlCol="0">
            <a:spAutoFit/>
          </a:bodyPr>
          <a:lstStyle/>
          <a:p>
            <a:pPr marL="285750" indent="-285750">
              <a:buFont typeface="Arial" panose="020B0604020202020204" pitchFamily="34" charset="0"/>
              <a:buChar char="•"/>
            </a:pPr>
            <a:r>
              <a:rPr lang="en-GB" sz="2400">
                <a:solidFill>
                  <a:schemeClr val="bg1"/>
                </a:solidFill>
              </a:rPr>
              <a:t>MP104 implementation in June 2022</a:t>
            </a:r>
          </a:p>
          <a:p>
            <a:pPr marL="285750" indent="-285750">
              <a:buFont typeface="Arial" panose="020B0604020202020204" pitchFamily="34" charset="0"/>
              <a:buChar char="•"/>
            </a:pPr>
            <a:r>
              <a:rPr lang="en-GB" sz="2400">
                <a:solidFill>
                  <a:schemeClr val="bg1"/>
                </a:solidFill>
              </a:rPr>
              <a:t>Invitation to submit housekeeping issues</a:t>
            </a:r>
          </a:p>
        </p:txBody>
      </p:sp>
    </p:spTree>
    <p:extLst>
      <p:ext uri="{BB962C8B-B14F-4D97-AF65-F5344CB8AC3E}">
        <p14:creationId xmlns:p14="http://schemas.microsoft.com/office/powerpoint/2010/main" val="1005823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Legal text</a:t>
            </a:r>
          </a:p>
        </p:txBody>
      </p:sp>
      <p:graphicFrame>
        <p:nvGraphicFramePr>
          <p:cNvPr id="6" name="Diagram 5">
            <a:extLst>
              <a:ext uri="{FF2B5EF4-FFF2-40B4-BE49-F238E27FC236}">
                <a16:creationId xmlns:a16="http://schemas.microsoft.com/office/drawing/2014/main" id="{1E55A1AC-E2E4-403D-8AB6-BF2635FC51FF}"/>
              </a:ext>
            </a:extLst>
          </p:cNvPr>
          <p:cNvGraphicFramePr/>
          <p:nvPr/>
        </p:nvGraphicFramePr>
        <p:xfrm>
          <a:off x="1131277" y="1538654"/>
          <a:ext cx="9929446" cy="47390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E10B2A29-03B2-4F3B-A738-CB82BFEDBBCE}"/>
              </a:ext>
            </a:extLst>
          </p:cNvPr>
          <p:cNvGraphicFramePr/>
          <p:nvPr/>
        </p:nvGraphicFramePr>
        <p:xfrm>
          <a:off x="838200" y="1690688"/>
          <a:ext cx="10222523" cy="40965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extBox 2">
            <a:extLst>
              <a:ext uri="{FF2B5EF4-FFF2-40B4-BE49-F238E27FC236}">
                <a16:creationId xmlns:a16="http://schemas.microsoft.com/office/drawing/2014/main" id="{8F0C45DB-E42D-4975-957E-66841C2B5854}"/>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Tree>
    <p:extLst>
      <p:ext uri="{BB962C8B-B14F-4D97-AF65-F5344CB8AC3E}">
        <p14:creationId xmlns:p14="http://schemas.microsoft.com/office/powerpoint/2010/main" val="163215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9712A-F885-4AAD-BA18-18046E61EF31}"/>
              </a:ext>
            </a:extLst>
          </p:cNvPr>
          <p:cNvSpPr>
            <a:spLocks noGrp="1"/>
          </p:cNvSpPr>
          <p:nvPr>
            <p:ph type="title"/>
          </p:nvPr>
        </p:nvSpPr>
        <p:spPr/>
        <p:txBody>
          <a:bodyPr/>
          <a:lstStyle/>
          <a:p>
            <a:r>
              <a:rPr lang="en-GB"/>
              <a:t>Business requirements</a:t>
            </a:r>
          </a:p>
        </p:txBody>
      </p:sp>
      <p:sp>
        <p:nvSpPr>
          <p:cNvPr id="6" name="Content Placeholder 2">
            <a:extLst>
              <a:ext uri="{FF2B5EF4-FFF2-40B4-BE49-F238E27FC236}">
                <a16:creationId xmlns:a16="http://schemas.microsoft.com/office/drawing/2014/main" id="{1BE69D53-66E5-48F7-9736-7AF4F1E4BF27}"/>
              </a:ext>
            </a:extLst>
          </p:cNvPr>
          <p:cNvSpPr txBox="1">
            <a:spLocks/>
          </p:cNvSpPr>
          <p:nvPr/>
        </p:nvSpPr>
        <p:spPr>
          <a:xfrm>
            <a:off x="838200" y="5407112"/>
            <a:ext cx="10515599" cy="6962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92D050"/>
              </a:buClr>
              <a:buSzTx/>
              <a:buFont typeface="Arial" panose="020B0604020202020204" pitchFamily="34" charset="0"/>
              <a:buChar char="•"/>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2">
            <a:extLst>
              <a:ext uri="{FF2B5EF4-FFF2-40B4-BE49-F238E27FC236}">
                <a16:creationId xmlns:a16="http://schemas.microsoft.com/office/drawing/2014/main" id="{22C74086-85BF-445E-9F3B-FABE7D42E080}"/>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
        <p:nvSpPr>
          <p:cNvPr id="13" name="Content Placeholder 12">
            <a:extLst>
              <a:ext uri="{FF2B5EF4-FFF2-40B4-BE49-F238E27FC236}">
                <a16:creationId xmlns:a16="http://schemas.microsoft.com/office/drawing/2014/main" id="{520AA224-1552-45DD-A573-30B303B56E21}"/>
              </a:ext>
            </a:extLst>
          </p:cNvPr>
          <p:cNvSpPr>
            <a:spLocks noGrp="1"/>
          </p:cNvSpPr>
          <p:nvPr>
            <p:ph sz="half" idx="1"/>
          </p:nvPr>
        </p:nvSpPr>
        <p:spPr>
          <a:xfrm>
            <a:off x="838199" y="2867924"/>
            <a:ext cx="10515599" cy="1122152"/>
          </a:xfrm>
        </p:spPr>
        <p:txBody>
          <a:bodyPr>
            <a:normAutofit/>
          </a:bodyPr>
          <a:lstStyle/>
          <a:p>
            <a:r>
              <a:rPr lang="en-GB" b="0" i="0" baseline="0"/>
              <a:t>To allow new market entrants to apply for a FUSA concurrently with a Supplier License</a:t>
            </a:r>
            <a:endParaRPr lang="en-GB"/>
          </a:p>
          <a:p>
            <a:endParaRPr lang="en-GB"/>
          </a:p>
        </p:txBody>
      </p:sp>
    </p:spTree>
    <p:extLst>
      <p:ext uri="{BB962C8B-B14F-4D97-AF65-F5344CB8AC3E}">
        <p14:creationId xmlns:p14="http://schemas.microsoft.com/office/powerpoint/2010/main" val="3377622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EA001-E618-4510-B05E-E24F0C889773}"/>
              </a:ext>
            </a:extLst>
          </p:cNvPr>
          <p:cNvSpPr>
            <a:spLocks noGrp="1"/>
          </p:cNvSpPr>
          <p:nvPr>
            <p:ph type="title"/>
          </p:nvPr>
        </p:nvSpPr>
        <p:spPr>
          <a:xfrm>
            <a:off x="838200" y="754602"/>
            <a:ext cx="9334500" cy="936086"/>
          </a:xfrm>
        </p:spPr>
        <p:txBody>
          <a:bodyPr/>
          <a:lstStyle/>
          <a:p>
            <a:r>
              <a:rPr lang="en-GB"/>
              <a:t>Proposed Solution</a:t>
            </a:r>
          </a:p>
        </p:txBody>
      </p:sp>
      <p:graphicFrame>
        <p:nvGraphicFramePr>
          <p:cNvPr id="3" name="Diagram 2">
            <a:extLst>
              <a:ext uri="{FF2B5EF4-FFF2-40B4-BE49-F238E27FC236}">
                <a16:creationId xmlns:a16="http://schemas.microsoft.com/office/drawing/2014/main" id="{8613A2C6-CAC1-431A-BFC5-9B548FD22716}"/>
              </a:ext>
            </a:extLst>
          </p:cNvPr>
          <p:cNvGraphicFramePr/>
          <p:nvPr/>
        </p:nvGraphicFramePr>
        <p:xfrm>
          <a:off x="838200" y="2038350"/>
          <a:ext cx="10103778" cy="3370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2">
            <a:extLst>
              <a:ext uri="{FF2B5EF4-FFF2-40B4-BE49-F238E27FC236}">
                <a16:creationId xmlns:a16="http://schemas.microsoft.com/office/drawing/2014/main" id="{A611EFDF-30CE-426B-BB0E-BFB8C70D65E1}"/>
              </a:ext>
            </a:extLst>
          </p:cNvPr>
          <p:cNvSpPr txBox="1"/>
          <p:nvPr/>
        </p:nvSpPr>
        <p:spPr>
          <a:xfrm>
            <a:off x="838200" y="6395907"/>
            <a:ext cx="893252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rPr>
              <a:t>MP171 ‘Undertaking a FUSA without a Supply Licence’</a:t>
            </a:r>
          </a:p>
        </p:txBody>
      </p:sp>
    </p:spTree>
    <p:extLst>
      <p:ext uri="{BB962C8B-B14F-4D97-AF65-F5344CB8AC3E}">
        <p14:creationId xmlns:p14="http://schemas.microsoft.com/office/powerpoint/2010/main" val="20864067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366D072EF7CE499869A57962EEDEF5" ma:contentTypeVersion="12" ma:contentTypeDescription="Create a new document." ma:contentTypeScope="" ma:versionID="79d9f7383f118cf31898e459d3e0e52a">
  <xsd:schema xmlns:xsd="http://www.w3.org/2001/XMLSchema" xmlns:xs="http://www.w3.org/2001/XMLSchema" xmlns:p="http://schemas.microsoft.com/office/2006/metadata/properties" xmlns:ns2="c7dccf3f-008e-465c-9e46-b3283d304c80" xmlns:ns3="d5e8df70-7ba7-462a-92bc-0eb2af61e599" targetNamespace="http://schemas.microsoft.com/office/2006/metadata/properties" ma:root="true" ma:fieldsID="3cd69e9aa4caa4935724a770b9fa2fe0" ns2:_="" ns3:_="">
    <xsd:import namespace="c7dccf3f-008e-465c-9e46-b3283d304c80"/>
    <xsd:import namespace="d5e8df70-7ba7-462a-92bc-0eb2af61e59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dccf3f-008e-465c-9e46-b3283d304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5e8df70-7ba7-462a-92bc-0eb2af61e59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FCAE7A-4380-432F-8430-856A0D5D88F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306FC19-74CD-4DAE-9D08-005213E4689B}">
  <ds:schemaRefs>
    <ds:schemaRef ds:uri="http://schemas.microsoft.com/sharepoint/v3/contenttype/forms"/>
  </ds:schemaRefs>
</ds:datastoreItem>
</file>

<file path=customXml/itemProps3.xml><?xml version="1.0" encoding="utf-8"?>
<ds:datastoreItem xmlns:ds="http://schemas.openxmlformats.org/officeDocument/2006/customXml" ds:itemID="{6C0811AF-4CE8-4294-8525-639537B933A3}">
  <ds:schemaRefs>
    <ds:schemaRef ds:uri="c7dccf3f-008e-465c-9e46-b3283d304c80"/>
    <ds:schemaRef ds:uri="d5e8df70-7ba7-462a-92bc-0eb2af61e5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68</Slides>
  <Notes>25</Notes>
  <HiddenSlides>0</HiddenSlide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1_Office Theme</vt:lpstr>
      <vt:lpstr>SEC Change Monthly Working Group Meeting – April 2022</vt:lpstr>
      <vt:lpstr>Competition Act Compliance</vt:lpstr>
      <vt:lpstr>MP171 ‘Undertaking a FUSA without a Supply Licence’  raised by Karen Lee from ESG Global (Energy) Limited  </vt:lpstr>
      <vt:lpstr>Overview</vt:lpstr>
      <vt:lpstr>Objectives of the Working Group</vt:lpstr>
      <vt:lpstr>What is the issue?</vt:lpstr>
      <vt:lpstr>Legal text</vt:lpstr>
      <vt:lpstr>Business requirements</vt:lpstr>
      <vt:lpstr>Proposed Solution</vt:lpstr>
      <vt:lpstr>Working Group Questions</vt:lpstr>
      <vt:lpstr>Next steps </vt:lpstr>
      <vt:lpstr>Any further comments?</vt:lpstr>
      <vt:lpstr>SECMP0028 ‘Prioritising Service Requests’ raised by Andy Knowles from Utilita Energy</vt:lpstr>
      <vt:lpstr>Objectives of the Working Group</vt:lpstr>
      <vt:lpstr>Overview</vt:lpstr>
      <vt:lpstr>Request for Information responses</vt:lpstr>
      <vt:lpstr>Business requirements</vt:lpstr>
      <vt:lpstr>Proposed Solution</vt:lpstr>
      <vt:lpstr>Proposed Priority Levels</vt:lpstr>
      <vt:lpstr>Working Group Questions</vt:lpstr>
      <vt:lpstr>Next steps </vt:lpstr>
      <vt:lpstr>Any further comments?</vt:lpstr>
      <vt:lpstr>MP082 ‘2.4GHz Channel Management’ ’  raised by Angel Oses De Leon from Scottish Power</vt:lpstr>
      <vt:lpstr>Objectives of the Working Group</vt:lpstr>
      <vt:lpstr>Summary </vt:lpstr>
      <vt:lpstr>Impacts</vt:lpstr>
      <vt:lpstr>Business requirements</vt:lpstr>
      <vt:lpstr>Solution Options</vt:lpstr>
      <vt:lpstr>Working Group questions</vt:lpstr>
      <vt:lpstr>Next steps </vt:lpstr>
      <vt:lpstr>Any further comments?</vt:lpstr>
      <vt:lpstr>Break  </vt:lpstr>
      <vt:lpstr>MP125 ‘Correcting Device Information for the ESME Variant’  raised by Leon Wright on behalf of Utility Warehouse  </vt:lpstr>
      <vt:lpstr>Objectives of the Working Group</vt:lpstr>
      <vt:lpstr>Summary</vt:lpstr>
      <vt:lpstr>Summary</vt:lpstr>
      <vt:lpstr>DCC Impact Assessment</vt:lpstr>
      <vt:lpstr>SEC Objectives and implementation approach</vt:lpstr>
      <vt:lpstr>Questions for Working Group</vt:lpstr>
      <vt:lpstr>Next steps</vt:lpstr>
      <vt:lpstr>Any further comments?</vt:lpstr>
      <vt:lpstr>MP128A ‘Gas Network Operators SMKI Requirements’ raised by Earl Richards from Cadent Gas</vt:lpstr>
      <vt:lpstr>Objectives of the Working Group</vt:lpstr>
      <vt:lpstr>Summary</vt:lpstr>
      <vt:lpstr>Business requirements</vt:lpstr>
      <vt:lpstr>Requirement 2</vt:lpstr>
      <vt:lpstr>Removing Requirement 1</vt:lpstr>
      <vt:lpstr>DCC Impact Assessment</vt:lpstr>
      <vt:lpstr>Business Case</vt:lpstr>
      <vt:lpstr>Working Group Questions</vt:lpstr>
      <vt:lpstr>Next Steps</vt:lpstr>
      <vt:lpstr>Any further comments?</vt:lpstr>
      <vt:lpstr>MP129 ‘Allowing the use of CNSA variant for ECDSA’  raised by David Rollason of the DCC</vt:lpstr>
      <vt:lpstr>Objectives of the Working Group</vt:lpstr>
      <vt:lpstr>Overview</vt:lpstr>
      <vt:lpstr>Legal Text</vt:lpstr>
      <vt:lpstr>Views against the SEC Objectives</vt:lpstr>
      <vt:lpstr>Implementation Approach</vt:lpstr>
      <vt:lpstr>Working Group Questions</vt:lpstr>
      <vt:lpstr>Next steps </vt:lpstr>
      <vt:lpstr>Any further comments? Mike Fenn</vt:lpstr>
      <vt:lpstr>MP193 ‘Incorporation of Category 3 Issue Resolution Proposals into the SEC – Batch 6’  raised by Martin Bell from the Energy and Utilities Alliance (EUA)  </vt:lpstr>
      <vt:lpstr>Objectives of the Working Group</vt:lpstr>
      <vt:lpstr>Assessment of change</vt:lpstr>
      <vt:lpstr>Summary of support</vt:lpstr>
      <vt:lpstr>Next steps</vt:lpstr>
      <vt:lpstr>Any further comments?</vt:lpstr>
      <vt:lpstr>AOB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MP137 ‘Sharing Information on Defects and Issues’ raised by Ralph Baxter of Octopus Energy</dc:title>
  <dc:creator>Khaleda Hussain</dc:creator>
  <cp:revision>1</cp:revision>
  <dcterms:created xsi:type="dcterms:W3CDTF">2021-09-21T10:12:09Z</dcterms:created>
  <dcterms:modified xsi:type="dcterms:W3CDTF">2022-03-30T10:46:58Z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0x01010073366D072EF7CE499869A57962EEDEF5</vt:lpwstr>
  </property>
  <property fmtid="{D5CDD505-2E9C-101B-9397-08002B2CF9AE}" pid="3" name="Order">
    <vt:r8>12982600</vt:r8>
  </property>
</Properties>
</file>