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4"/>
    <p:sldMasterId id="2147483686" r:id="rId5"/>
    <p:sldMasterId id="2147483704" r:id="rId6"/>
    <p:sldMasterId id="2147483707" r:id="rId7"/>
  </p:sldMasterIdLst>
  <p:notesMasterIdLst>
    <p:notesMasterId r:id="rId47"/>
  </p:notesMasterIdLst>
  <p:handoutMasterIdLst>
    <p:handoutMasterId r:id="rId48"/>
  </p:handoutMasterIdLst>
  <p:sldIdLst>
    <p:sldId id="256" r:id="rId8"/>
    <p:sldId id="265" r:id="rId9"/>
    <p:sldId id="26105" r:id="rId10"/>
    <p:sldId id="3976" r:id="rId11"/>
    <p:sldId id="26116" r:id="rId12"/>
    <p:sldId id="26210" r:id="rId13"/>
    <p:sldId id="26209" r:id="rId14"/>
    <p:sldId id="26155" r:id="rId15"/>
    <p:sldId id="26104" r:id="rId16"/>
    <p:sldId id="26211" r:id="rId17"/>
    <p:sldId id="26212" r:id="rId18"/>
    <p:sldId id="26213" r:id="rId19"/>
    <p:sldId id="26153" r:id="rId20"/>
    <p:sldId id="26154" r:id="rId21"/>
    <p:sldId id="26214" r:id="rId22"/>
    <p:sldId id="26215" r:id="rId23"/>
    <p:sldId id="26217" r:id="rId24"/>
    <p:sldId id="26218" r:id="rId25"/>
    <p:sldId id="26219" r:id="rId26"/>
    <p:sldId id="26220" r:id="rId27"/>
    <p:sldId id="26156" r:id="rId28"/>
    <p:sldId id="26158" r:id="rId29"/>
    <p:sldId id="25940" r:id="rId30"/>
    <p:sldId id="25922" r:id="rId31"/>
    <p:sldId id="25941" r:id="rId32"/>
    <p:sldId id="25947" r:id="rId33"/>
    <p:sldId id="25942" r:id="rId34"/>
    <p:sldId id="25952" r:id="rId35"/>
    <p:sldId id="25953" r:id="rId36"/>
    <p:sldId id="25954" r:id="rId37"/>
    <p:sldId id="25946" r:id="rId38"/>
    <p:sldId id="25955" r:id="rId39"/>
    <p:sldId id="25936" r:id="rId40"/>
    <p:sldId id="25935" r:id="rId41"/>
    <p:sldId id="26157" r:id="rId42"/>
    <p:sldId id="26221" r:id="rId43"/>
    <p:sldId id="26222" r:id="rId44"/>
    <p:sldId id="26216" r:id="rId45"/>
    <p:sldId id="268" r:id="rId46"/>
  </p:sldIdLst>
  <p:sldSz cx="11693525" cy="65563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5" userDrawn="1">
          <p15:clr>
            <a:srgbClr val="A4A3A4"/>
          </p15:clr>
        </p15:guide>
        <p15:guide id="2" pos="368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EDED"/>
    <a:srgbClr val="65C6F2"/>
    <a:srgbClr val="00A2D2"/>
    <a:srgbClr val="3C3C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AFED72-67DB-4334-B14D-A079BB304573}" v="6" dt="2022-04-26T15:36:14.9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9" d="100"/>
          <a:sy n="119" d="100"/>
        </p:scale>
        <p:origin x="402" y="84"/>
      </p:cViewPr>
      <p:guideLst>
        <p:guide orient="horz" pos="2065"/>
        <p:guide pos="3683"/>
      </p:guideLst>
    </p:cSldViewPr>
  </p:slideViewPr>
  <p:notesTextViewPr>
    <p:cViewPr>
      <p:scale>
        <a:sx n="1" d="1"/>
        <a:sy n="1" d="1"/>
      </p:scale>
      <p:origin x="0" y="0"/>
    </p:cViewPr>
  </p:notesTextViewPr>
  <p:notesViewPr>
    <p:cSldViewPr snapToGrid="0" showGuides="1">
      <p:cViewPr varScale="1">
        <p:scale>
          <a:sx n="51" d="100"/>
          <a:sy n="51" d="100"/>
        </p:scale>
        <p:origin x="1836" y="2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handoutMaster" Target="handoutMasters/handoutMaster1.xml"/><Relationship Id="rId8" Type="http://schemas.openxmlformats.org/officeDocument/2006/relationships/slide" Target="slides/slide1.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adley Baker" userId="f7c13a7a-9479-45ec-a112-db5871ebf942" providerId="ADAL" clId="{86D815FF-05E9-41CC-B516-2BB630C49A5B}"/>
    <pc:docChg chg="modSld">
      <pc:chgData name="Bradley Baker" userId="f7c13a7a-9479-45ec-a112-db5871ebf942" providerId="ADAL" clId="{86D815FF-05E9-41CC-B516-2BB630C49A5B}" dt="2022-04-27T14:31:26.678" v="31" actId="20577"/>
      <pc:docMkLst>
        <pc:docMk/>
      </pc:docMkLst>
      <pc:sldChg chg="modSp mod">
        <pc:chgData name="Bradley Baker" userId="f7c13a7a-9479-45ec-a112-db5871ebf942" providerId="ADAL" clId="{86D815FF-05E9-41CC-B516-2BB630C49A5B}" dt="2022-04-27T14:31:26.678" v="31" actId="20577"/>
        <pc:sldMkLst>
          <pc:docMk/>
          <pc:sldMk cId="2338087419" sldId="26157"/>
        </pc:sldMkLst>
        <pc:spChg chg="mod">
          <ac:chgData name="Bradley Baker" userId="f7c13a7a-9479-45ec-a112-db5871ebf942" providerId="ADAL" clId="{86D815FF-05E9-41CC-B516-2BB630C49A5B}" dt="2022-04-27T14:31:26.678" v="31" actId="20577"/>
          <ac:spMkLst>
            <pc:docMk/>
            <pc:sldMk cId="2338087419" sldId="26157"/>
            <ac:spMk id="2" creationId="{00000000-0000-0000-0000-000000000000}"/>
          </ac:spMkLst>
        </pc:spChg>
      </pc:sldChg>
    </pc:docChg>
  </pc:docChgLst>
  <pc:docChgLst>
    <pc:chgData name="Alison Beard" userId="3cecda75-b5b5-45a1-a7a9-49c698d237d9" providerId="ADAL" clId="{C9AFED72-67DB-4334-B14D-A079BB304573}"/>
    <pc:docChg chg="custSel addSld delSld modSld sldOrd">
      <pc:chgData name="Alison Beard" userId="3cecda75-b5b5-45a1-a7a9-49c698d237d9" providerId="ADAL" clId="{C9AFED72-67DB-4334-B14D-A079BB304573}" dt="2022-04-26T15:18:57.364" v="382" actId="47"/>
      <pc:docMkLst>
        <pc:docMk/>
      </pc:docMkLst>
      <pc:sldChg chg="modSp mod">
        <pc:chgData name="Alison Beard" userId="3cecda75-b5b5-45a1-a7a9-49c698d237d9" providerId="ADAL" clId="{C9AFED72-67DB-4334-B14D-A079BB304573}" dt="2022-04-26T15:00:02.998" v="64" actId="113"/>
        <pc:sldMkLst>
          <pc:docMk/>
          <pc:sldMk cId="3180856129" sldId="256"/>
        </pc:sldMkLst>
        <pc:spChg chg="mod">
          <ac:chgData name="Alison Beard" userId="3cecda75-b5b5-45a1-a7a9-49c698d237d9" providerId="ADAL" clId="{C9AFED72-67DB-4334-B14D-A079BB304573}" dt="2022-04-26T14:59:57.783" v="63" actId="113"/>
          <ac:spMkLst>
            <pc:docMk/>
            <pc:sldMk cId="3180856129" sldId="256"/>
            <ac:spMk id="39" creationId="{290CF91A-3A54-4FB6-BA56-6B0FBB685A7A}"/>
          </ac:spMkLst>
        </pc:spChg>
        <pc:spChg chg="mod">
          <ac:chgData name="Alison Beard" userId="3cecda75-b5b5-45a1-a7a9-49c698d237d9" providerId="ADAL" clId="{C9AFED72-67DB-4334-B14D-A079BB304573}" dt="2022-04-26T15:00:02.998" v="64" actId="113"/>
          <ac:spMkLst>
            <pc:docMk/>
            <pc:sldMk cId="3180856129" sldId="256"/>
            <ac:spMk id="40" creationId="{D245E499-E05D-4458-BF2C-8EFBE4CEEA13}"/>
          </ac:spMkLst>
        </pc:spChg>
      </pc:sldChg>
      <pc:sldChg chg="del">
        <pc:chgData name="Alison Beard" userId="3cecda75-b5b5-45a1-a7a9-49c698d237d9" providerId="ADAL" clId="{C9AFED72-67DB-4334-B14D-A079BB304573}" dt="2022-04-26T15:00:41.552" v="65" actId="47"/>
        <pc:sldMkLst>
          <pc:docMk/>
          <pc:sldMk cId="2264935397" sldId="257"/>
        </pc:sldMkLst>
      </pc:sldChg>
      <pc:sldChg chg="modSp mod ord">
        <pc:chgData name="Alison Beard" userId="3cecda75-b5b5-45a1-a7a9-49c698d237d9" providerId="ADAL" clId="{C9AFED72-67DB-4334-B14D-A079BB304573}" dt="2022-04-26T15:06:52.494" v="379" actId="5793"/>
        <pc:sldMkLst>
          <pc:docMk/>
          <pc:sldMk cId="1890661067" sldId="265"/>
        </pc:sldMkLst>
        <pc:spChg chg="mod">
          <ac:chgData name="Alison Beard" userId="3cecda75-b5b5-45a1-a7a9-49c698d237d9" providerId="ADAL" clId="{C9AFED72-67DB-4334-B14D-A079BB304573}" dt="2022-04-26T15:06:52.494" v="379" actId="5793"/>
          <ac:spMkLst>
            <pc:docMk/>
            <pc:sldMk cId="1890661067" sldId="265"/>
            <ac:spMk id="2" creationId="{D0DED472-8D9A-4F12-AC77-033A3CA51807}"/>
          </ac:spMkLst>
        </pc:spChg>
        <pc:spChg chg="mod">
          <ac:chgData name="Alison Beard" userId="3cecda75-b5b5-45a1-a7a9-49c698d237d9" providerId="ADAL" clId="{C9AFED72-67DB-4334-B14D-A079BB304573}" dt="2022-04-26T15:00:55.267" v="93" actId="20577"/>
          <ac:spMkLst>
            <pc:docMk/>
            <pc:sldMk cId="1890661067" sldId="265"/>
            <ac:spMk id="3" creationId="{9296B955-2253-426E-B871-50933CF2E3C5}"/>
          </ac:spMkLst>
        </pc:spChg>
      </pc:sldChg>
      <pc:sldChg chg="del">
        <pc:chgData name="Alison Beard" userId="3cecda75-b5b5-45a1-a7a9-49c698d237d9" providerId="ADAL" clId="{C9AFED72-67DB-4334-B14D-A079BB304573}" dt="2022-04-26T15:03:31.129" v="254" actId="47"/>
        <pc:sldMkLst>
          <pc:docMk/>
          <pc:sldMk cId="1779761705" sldId="266"/>
        </pc:sldMkLst>
      </pc:sldChg>
      <pc:sldChg chg="modSp del mod">
        <pc:chgData name="Alison Beard" userId="3cecda75-b5b5-45a1-a7a9-49c698d237d9" providerId="ADAL" clId="{C9AFED72-67DB-4334-B14D-A079BB304573}" dt="2022-04-26T15:18:57.364" v="382" actId="47"/>
        <pc:sldMkLst>
          <pc:docMk/>
          <pc:sldMk cId="3574092564" sldId="267"/>
        </pc:sldMkLst>
        <pc:spChg chg="mod">
          <ac:chgData name="Alison Beard" userId="3cecda75-b5b5-45a1-a7a9-49c698d237d9" providerId="ADAL" clId="{C9AFED72-67DB-4334-B14D-A079BB304573}" dt="2022-04-26T15:06:23.326" v="336" actId="20577"/>
          <ac:spMkLst>
            <pc:docMk/>
            <pc:sldMk cId="3574092564" sldId="267"/>
            <ac:spMk id="4" creationId="{259A86B4-3FB2-4A4F-ACF9-16A6B2546E71}"/>
          </ac:spMkLst>
        </pc:spChg>
        <pc:spChg chg="mod">
          <ac:chgData name="Alison Beard" userId="3cecda75-b5b5-45a1-a7a9-49c698d237d9" providerId="ADAL" clId="{C9AFED72-67DB-4334-B14D-A079BB304573}" dt="2022-04-26T15:06:39.288" v="377" actId="20577"/>
          <ac:spMkLst>
            <pc:docMk/>
            <pc:sldMk cId="3574092564" sldId="267"/>
            <ac:spMk id="5" creationId="{4FF70DC5-414A-4AF0-A713-243B8793F05A}"/>
          </ac:spMkLst>
        </pc:spChg>
      </pc:sldChg>
      <pc:sldChg chg="modSp mod">
        <pc:chgData name="Alison Beard" userId="3cecda75-b5b5-45a1-a7a9-49c698d237d9" providerId="ADAL" clId="{C9AFED72-67DB-4334-B14D-A079BB304573}" dt="2022-04-26T15:06:09.743" v="331" actId="113"/>
        <pc:sldMkLst>
          <pc:docMk/>
          <pc:sldMk cId="1102205242" sldId="268"/>
        </pc:sldMkLst>
        <pc:spChg chg="mod">
          <ac:chgData name="Alison Beard" userId="3cecda75-b5b5-45a1-a7a9-49c698d237d9" providerId="ADAL" clId="{C9AFED72-67DB-4334-B14D-A079BB304573}" dt="2022-04-26T15:06:09.743" v="331" actId="113"/>
          <ac:spMkLst>
            <pc:docMk/>
            <pc:sldMk cId="1102205242" sldId="268"/>
            <ac:spMk id="2" creationId="{E80E3F62-E478-49A8-B983-5F5EF0555C32}"/>
          </ac:spMkLst>
        </pc:spChg>
        <pc:spChg chg="mod">
          <ac:chgData name="Alison Beard" userId="3cecda75-b5b5-45a1-a7a9-49c698d237d9" providerId="ADAL" clId="{C9AFED72-67DB-4334-B14D-A079BB304573}" dt="2022-04-26T15:05:49.665" v="305" actId="14100"/>
          <ac:spMkLst>
            <pc:docMk/>
            <pc:sldMk cId="1102205242" sldId="268"/>
            <ac:spMk id="3" creationId="{3E0A06F8-75A3-4C6F-A346-A698D471BC5B}"/>
          </ac:spMkLst>
        </pc:spChg>
      </pc:sldChg>
      <pc:sldChg chg="del">
        <pc:chgData name="Alison Beard" userId="3cecda75-b5b5-45a1-a7a9-49c698d237d9" providerId="ADAL" clId="{C9AFED72-67DB-4334-B14D-A079BB304573}" dt="2022-04-26T15:03:34.152" v="255" actId="47"/>
        <pc:sldMkLst>
          <pc:docMk/>
          <pc:sldMk cId="1020426545" sldId="269"/>
        </pc:sldMkLst>
      </pc:sldChg>
      <pc:sldChg chg="add del">
        <pc:chgData name="Alison Beard" userId="3cecda75-b5b5-45a1-a7a9-49c698d237d9" providerId="ADAL" clId="{C9AFED72-67DB-4334-B14D-A079BB304573}" dt="2022-04-26T15:16:55.409" v="381"/>
        <pc:sldMkLst>
          <pc:docMk/>
          <pc:sldMk cId="180854302" sldId="3976"/>
        </pc:sldMkLst>
      </pc:sldChg>
      <pc:sldChg chg="add del">
        <pc:chgData name="Alison Beard" userId="3cecda75-b5b5-45a1-a7a9-49c698d237d9" providerId="ADAL" clId="{C9AFED72-67DB-4334-B14D-A079BB304573}" dt="2022-04-26T15:16:55.409" v="381"/>
        <pc:sldMkLst>
          <pc:docMk/>
          <pc:sldMk cId="477715588" sldId="26104"/>
        </pc:sldMkLst>
      </pc:sldChg>
      <pc:sldChg chg="add del">
        <pc:chgData name="Alison Beard" userId="3cecda75-b5b5-45a1-a7a9-49c698d237d9" providerId="ADAL" clId="{C9AFED72-67DB-4334-B14D-A079BB304573}" dt="2022-04-26T15:16:55.409" v="381"/>
        <pc:sldMkLst>
          <pc:docMk/>
          <pc:sldMk cId="252721651" sldId="26105"/>
        </pc:sldMkLst>
      </pc:sldChg>
      <pc:sldChg chg="add del">
        <pc:chgData name="Alison Beard" userId="3cecda75-b5b5-45a1-a7a9-49c698d237d9" providerId="ADAL" clId="{C9AFED72-67DB-4334-B14D-A079BB304573}" dt="2022-04-26T15:16:55.409" v="381"/>
        <pc:sldMkLst>
          <pc:docMk/>
          <pc:sldMk cId="625727835" sldId="26116"/>
        </pc:sldMkLst>
      </pc:sldChg>
      <pc:sldChg chg="add del">
        <pc:chgData name="Alison Beard" userId="3cecda75-b5b5-45a1-a7a9-49c698d237d9" providerId="ADAL" clId="{C9AFED72-67DB-4334-B14D-A079BB304573}" dt="2022-04-26T15:16:55.409" v="381"/>
        <pc:sldMkLst>
          <pc:docMk/>
          <pc:sldMk cId="1420570337" sldId="26155"/>
        </pc:sldMkLst>
      </pc:sldChg>
      <pc:sldChg chg="add del">
        <pc:chgData name="Alison Beard" userId="3cecda75-b5b5-45a1-a7a9-49c698d237d9" providerId="ADAL" clId="{C9AFED72-67DB-4334-B14D-A079BB304573}" dt="2022-04-26T15:16:55.409" v="381"/>
        <pc:sldMkLst>
          <pc:docMk/>
          <pc:sldMk cId="2938183936" sldId="26209"/>
        </pc:sldMkLst>
      </pc:sldChg>
      <pc:sldChg chg="add del">
        <pc:chgData name="Alison Beard" userId="3cecda75-b5b5-45a1-a7a9-49c698d237d9" providerId="ADAL" clId="{C9AFED72-67DB-4334-B14D-A079BB304573}" dt="2022-04-26T15:16:55.409" v="381"/>
        <pc:sldMkLst>
          <pc:docMk/>
          <pc:sldMk cId="3039269450" sldId="26210"/>
        </pc:sldMkLst>
      </pc:sldChg>
    </pc:docChg>
  </pc:docChgLst>
</pc:chgInfo>
</file>

<file path=ppt/diagrams/_rels/data5.xml.rels><?xml version="1.0" encoding="UTF-8" standalone="yes"?>
<Relationships xmlns="http://schemas.openxmlformats.org/package/2006/relationships"><Relationship Id="rId2" Type="http://schemas.openxmlformats.org/officeDocument/2006/relationships/hyperlink" Target="https://smartenergycodecompany.co.uk/central-products-list/" TargetMode="External"/><Relationship Id="rId1" Type="http://schemas.openxmlformats.org/officeDocument/2006/relationships/hyperlink" Target="https://smartenergycodecompany.co.uk/download/2397/" TargetMode="External"/></Relationships>
</file>

<file path=ppt/diagrams/_rels/drawing5.xml.rels><?xml version="1.0" encoding="UTF-8" standalone="yes"?>
<Relationships xmlns="http://schemas.openxmlformats.org/package/2006/relationships"><Relationship Id="rId2" Type="http://schemas.openxmlformats.org/officeDocument/2006/relationships/hyperlink" Target="https://smartenergycodecompany.co.uk/central-products-list/" TargetMode="External"/><Relationship Id="rId1" Type="http://schemas.openxmlformats.org/officeDocument/2006/relationships/hyperlink" Target="https://smartenergycodecompany.co.uk/download/2397/"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247AD8BF-EE8B-4355-8AED-8C20BD5095ED}">
      <dgm:prSet/>
      <dgm:spPr/>
      <dgm:t>
        <a:bodyPr/>
        <a:lstStyle/>
        <a:p>
          <a:r>
            <a:rPr lang="en-GB"/>
            <a:t>Current arrangements</a:t>
          </a:r>
        </a:p>
      </dgm:t>
    </dgm:pt>
    <dgm:pt modelId="{FF24F852-3ED3-4EE7-8AF1-2D9EC2AA3F84}" type="parTrans" cxnId="{033E8EBA-44D7-490E-9892-27BDCD041B4F}">
      <dgm:prSet/>
      <dgm:spPr/>
      <dgm:t>
        <a:bodyPr/>
        <a:lstStyle/>
        <a:p>
          <a:endParaRPr lang="en-GB"/>
        </a:p>
      </dgm:t>
    </dgm:pt>
    <dgm:pt modelId="{D3B2C786-DB8C-4D0D-AE2E-8BD09AB19E97}" type="sibTrans" cxnId="{033E8EBA-44D7-490E-9892-27BDCD041B4F}">
      <dgm:prSet/>
      <dgm:spPr/>
      <dgm:t>
        <a:bodyPr/>
        <a:lstStyle/>
        <a:p>
          <a:endParaRPr lang="en-GB"/>
        </a:p>
      </dgm:t>
    </dgm:pt>
    <dgm:pt modelId="{F2F5858E-162C-4055-94FC-1B8A617D4443}">
      <dgm:prSet/>
      <dgm:spPr/>
      <dgm:t>
        <a:bodyPr/>
        <a:lstStyle/>
        <a:p>
          <a:r>
            <a:rPr lang="en-GB"/>
            <a:t>SEC Section L sets out an obligation for Authorised Subscribers</a:t>
          </a:r>
        </a:p>
      </dgm:t>
    </dgm:pt>
    <dgm:pt modelId="{39394C09-411C-4785-B2FB-1D35A0165CC6}" type="parTrans" cxnId="{528882C6-48D2-4C29-BF0B-8E8D7D05984A}">
      <dgm:prSet/>
      <dgm:spPr/>
      <dgm:t>
        <a:bodyPr/>
        <a:lstStyle/>
        <a:p>
          <a:endParaRPr lang="en-GB"/>
        </a:p>
      </dgm:t>
    </dgm:pt>
    <dgm:pt modelId="{C31FAE84-7F89-426E-A6BD-8E1FE872A8EB}" type="sibTrans" cxnId="{528882C6-48D2-4C29-BF0B-8E8D7D05984A}">
      <dgm:prSet/>
      <dgm:spPr/>
      <dgm:t>
        <a:bodyPr/>
        <a:lstStyle/>
        <a:p>
          <a:endParaRPr lang="en-GB"/>
        </a:p>
      </dgm:t>
    </dgm:pt>
    <dgm:pt modelId="{1741647A-C0F3-43C3-ABB7-B5A0DBE7D268}">
      <dgm:prSet/>
      <dgm:spPr/>
      <dgm:t>
        <a:bodyPr/>
        <a:lstStyle/>
        <a:p>
          <a:r>
            <a:rPr lang="en-GB"/>
            <a:t>Issue</a:t>
          </a:r>
        </a:p>
      </dgm:t>
    </dgm:pt>
    <dgm:pt modelId="{B5D24194-064B-488B-8F8B-C2FED9DBCE48}" type="parTrans" cxnId="{FE2687D3-9826-47B7-8B59-5AB57A0DD0C0}">
      <dgm:prSet/>
      <dgm:spPr/>
      <dgm:t>
        <a:bodyPr/>
        <a:lstStyle/>
        <a:p>
          <a:endParaRPr lang="en-GB"/>
        </a:p>
      </dgm:t>
    </dgm:pt>
    <dgm:pt modelId="{D57E832A-DFE4-48B3-A0F0-95EBD6F42FB0}" type="sibTrans" cxnId="{FE2687D3-9826-47B7-8B59-5AB57A0DD0C0}">
      <dgm:prSet/>
      <dgm:spPr/>
      <dgm:t>
        <a:bodyPr/>
        <a:lstStyle/>
        <a:p>
          <a:endParaRPr lang="en-GB"/>
        </a:p>
      </dgm:t>
    </dgm:pt>
    <dgm:pt modelId="{8D01640D-0181-4FAA-AB53-E2D4B45A0AE1}">
      <dgm:prSet/>
      <dgm:spPr/>
      <dgm:t>
        <a:bodyPr/>
        <a:lstStyle/>
        <a:p>
          <a:r>
            <a:rPr kumimoji="0" lang="en-GB" b="0" i="0" u="none" strike="noStrike" cap="none" spc="0" normalizeH="0" baseline="0" noProof="0">
              <a:ln>
                <a:noFill/>
              </a:ln>
              <a:solidFill>
                <a:schemeClr val="tx1"/>
              </a:solidFill>
              <a:effectLst/>
              <a:uLnTx/>
              <a:uFillTx/>
              <a:latin typeface="+mn-lt"/>
              <a:ea typeface="+mn-ea"/>
              <a:cs typeface="+mn-cs"/>
            </a:rPr>
            <a:t>CSR Forecasting is resource-intense despite its low value to the DCC</a:t>
          </a:r>
          <a:endParaRPr lang="en-GB">
            <a:solidFill>
              <a:schemeClr val="tx1"/>
            </a:solidFill>
            <a:latin typeface="+mn-lt"/>
          </a:endParaRPr>
        </a:p>
      </dgm:t>
    </dgm:pt>
    <dgm:pt modelId="{5D341EBE-4DEA-407B-B71F-651133B43EDF}" type="parTrans" cxnId="{93B295E0-B67F-4E79-B3A6-29D76D3317EB}">
      <dgm:prSet/>
      <dgm:spPr/>
      <dgm:t>
        <a:bodyPr/>
        <a:lstStyle/>
        <a:p>
          <a:endParaRPr lang="en-GB"/>
        </a:p>
      </dgm:t>
    </dgm:pt>
    <dgm:pt modelId="{4882616E-9C7E-4710-B9C9-8A0F0A969F14}" type="sibTrans" cxnId="{93B295E0-B67F-4E79-B3A6-29D76D3317EB}">
      <dgm:prSet/>
      <dgm:spPr/>
      <dgm:t>
        <a:bodyPr/>
        <a:lstStyle/>
        <a:p>
          <a:endParaRPr lang="en-GB"/>
        </a:p>
      </dgm:t>
    </dgm:pt>
    <dgm:pt modelId="{47CCEE34-D4BD-45B3-9D20-C1A40F934EC0}">
      <dgm:prSet phldrT="[Text]"/>
      <dgm:spPr/>
      <dgm:t>
        <a:bodyPr/>
        <a:lstStyle/>
        <a:p>
          <a:r>
            <a:rPr lang="en-GB"/>
            <a:t>Provide the DCC each quarter with a forecast</a:t>
          </a:r>
        </a:p>
      </dgm:t>
    </dgm:pt>
    <dgm:pt modelId="{C8401724-40BF-4CE7-A600-ABD1415C1EA6}" type="parTrans" cxnId="{ECBD4FB5-3E7F-40CC-AA94-08B9732A4FF2}">
      <dgm:prSet/>
      <dgm:spPr/>
      <dgm:t>
        <a:bodyPr/>
        <a:lstStyle/>
        <a:p>
          <a:endParaRPr lang="en-GB"/>
        </a:p>
      </dgm:t>
    </dgm:pt>
    <dgm:pt modelId="{475745D3-5275-400E-B6FC-6B2B5DF33F89}" type="sibTrans" cxnId="{ECBD4FB5-3E7F-40CC-AA94-08B9732A4FF2}">
      <dgm:prSet/>
      <dgm:spPr/>
      <dgm:t>
        <a:bodyPr/>
        <a:lstStyle/>
        <a:p>
          <a:endParaRPr lang="en-GB"/>
        </a:p>
      </dgm:t>
    </dgm:pt>
    <dgm:pt modelId="{ED053E6B-F5BE-4BCD-B78E-18047E0D3886}">
      <dgm:prSet phldrT="[Text]"/>
      <dgm:spPr/>
      <dgm:t>
        <a:bodyPr/>
        <a:lstStyle/>
        <a:p>
          <a:r>
            <a:rPr lang="en-GB"/>
            <a:t>Number of Certificate Signing Requests (CSRs) it expects to send in the following eight months</a:t>
          </a:r>
        </a:p>
      </dgm:t>
    </dgm:pt>
    <dgm:pt modelId="{52B58A85-6F8B-463A-8DCE-81D531FECEB0}" type="parTrans" cxnId="{B23447C8-550C-40C5-BD25-9F70B9F8A0BE}">
      <dgm:prSet/>
      <dgm:spPr/>
      <dgm:t>
        <a:bodyPr/>
        <a:lstStyle/>
        <a:p>
          <a:endParaRPr lang="en-GB"/>
        </a:p>
      </dgm:t>
    </dgm:pt>
    <dgm:pt modelId="{D661F61A-259A-48F8-97EF-A5E47D026525}" type="sibTrans" cxnId="{B23447C8-550C-40C5-BD25-9F70B9F8A0BE}">
      <dgm:prSet/>
      <dgm:spPr/>
      <dgm:t>
        <a:bodyPr/>
        <a:lstStyle/>
        <a:p>
          <a:endParaRPr lang="en-GB"/>
        </a:p>
      </dgm:t>
    </dgm:pt>
    <dgm:pt modelId="{F2BF720A-A7A6-4A2D-896E-12998CB9C98B}">
      <dgm:prSet/>
      <dgm:spPr/>
      <dgm:t>
        <a:bodyPr/>
        <a:lstStyle/>
        <a:p>
          <a:r>
            <a:rPr lang="en-GB">
              <a:solidFill>
                <a:schemeClr val="tx1"/>
              </a:solidFill>
              <a:latin typeface="+mn-lt"/>
            </a:rPr>
            <a:t>Time and resources wasted in forecasting for something which the DCC has enough headroom to accommodate</a:t>
          </a:r>
        </a:p>
      </dgm:t>
    </dgm:pt>
    <dgm:pt modelId="{6F365F46-B988-4CCC-AF68-BCABD245BAF5}" type="parTrans" cxnId="{CCA3542E-20B5-4423-8D50-84DE75DD8E38}">
      <dgm:prSet/>
      <dgm:spPr/>
      <dgm:t>
        <a:bodyPr/>
        <a:lstStyle/>
        <a:p>
          <a:endParaRPr lang="en-GB"/>
        </a:p>
      </dgm:t>
    </dgm:pt>
    <dgm:pt modelId="{20EC7D15-96CD-4B9B-9D3A-648BE73B113C}" type="sibTrans" cxnId="{CCA3542E-20B5-4423-8D50-84DE75DD8E38}">
      <dgm:prSet/>
      <dgm:spPr/>
      <dgm:t>
        <a:bodyPr/>
        <a:lstStyle/>
        <a:p>
          <a:endParaRPr lang="en-GB"/>
        </a:p>
      </dgm:t>
    </dgm:pt>
    <dgm:pt modelId="{B29548A3-D4ED-4C47-B800-CAF4F6A758D9}" type="pres">
      <dgm:prSet presAssocID="{344F5EE1-C8E3-4CE7-A4F7-032712FCED57}" presName="linear" presStyleCnt="0">
        <dgm:presLayoutVars>
          <dgm:dir/>
          <dgm:animLvl val="lvl"/>
          <dgm:resizeHandles val="exact"/>
        </dgm:presLayoutVars>
      </dgm:prSet>
      <dgm:spPr/>
    </dgm:pt>
    <dgm:pt modelId="{046E6914-437D-464E-86EB-534EA420576F}" type="pres">
      <dgm:prSet presAssocID="{247AD8BF-EE8B-4355-8AED-8C20BD5095ED}" presName="parentLin" presStyleCnt="0"/>
      <dgm:spPr/>
    </dgm:pt>
    <dgm:pt modelId="{7AC38D85-4E3B-4D20-80B9-4FEE3458C56C}" type="pres">
      <dgm:prSet presAssocID="{247AD8BF-EE8B-4355-8AED-8C20BD5095ED}" presName="parentLeftMargin" presStyleLbl="node1" presStyleIdx="0" presStyleCnt="2"/>
      <dgm:spPr/>
    </dgm:pt>
    <dgm:pt modelId="{A4D82F29-A0D4-459B-9974-345456217D64}" type="pres">
      <dgm:prSet presAssocID="{247AD8BF-EE8B-4355-8AED-8C20BD5095ED}" presName="parentText" presStyleLbl="node1" presStyleIdx="0" presStyleCnt="2">
        <dgm:presLayoutVars>
          <dgm:chMax val="0"/>
          <dgm:bulletEnabled val="1"/>
        </dgm:presLayoutVars>
      </dgm:prSet>
      <dgm:spPr/>
    </dgm:pt>
    <dgm:pt modelId="{4FC54081-79EF-46A8-9EB0-9FD115D8AD4C}" type="pres">
      <dgm:prSet presAssocID="{247AD8BF-EE8B-4355-8AED-8C20BD5095ED}" presName="negativeSpace" presStyleCnt="0"/>
      <dgm:spPr/>
    </dgm:pt>
    <dgm:pt modelId="{96F28033-3782-4890-AFE2-30A9E838D38C}" type="pres">
      <dgm:prSet presAssocID="{247AD8BF-EE8B-4355-8AED-8C20BD5095ED}" presName="childText" presStyleLbl="conFgAcc1" presStyleIdx="0" presStyleCnt="2">
        <dgm:presLayoutVars>
          <dgm:bulletEnabled val="1"/>
        </dgm:presLayoutVars>
      </dgm:prSet>
      <dgm:spPr/>
    </dgm:pt>
    <dgm:pt modelId="{A5C68816-A149-4A4E-ACA1-2114A1412CDB}" type="pres">
      <dgm:prSet presAssocID="{D3B2C786-DB8C-4D0D-AE2E-8BD09AB19E97}" presName="spaceBetweenRectangles" presStyleCnt="0"/>
      <dgm:spPr/>
    </dgm:pt>
    <dgm:pt modelId="{5D6B4D0B-31A0-4EF6-ACF2-EAA890639A9E}" type="pres">
      <dgm:prSet presAssocID="{1741647A-C0F3-43C3-ABB7-B5A0DBE7D268}" presName="parentLin" presStyleCnt="0"/>
      <dgm:spPr/>
    </dgm:pt>
    <dgm:pt modelId="{7956CE72-C9F2-49CB-B1C8-06C36C0FF5B2}" type="pres">
      <dgm:prSet presAssocID="{1741647A-C0F3-43C3-ABB7-B5A0DBE7D268}" presName="parentLeftMargin" presStyleLbl="node1" presStyleIdx="0" presStyleCnt="2"/>
      <dgm:spPr/>
    </dgm:pt>
    <dgm:pt modelId="{D5E05A29-2643-4D67-BD61-2344FBC45FD2}" type="pres">
      <dgm:prSet presAssocID="{1741647A-C0F3-43C3-ABB7-B5A0DBE7D268}" presName="parentText" presStyleLbl="node1" presStyleIdx="1" presStyleCnt="2">
        <dgm:presLayoutVars>
          <dgm:chMax val="0"/>
          <dgm:bulletEnabled val="1"/>
        </dgm:presLayoutVars>
      </dgm:prSet>
      <dgm:spPr/>
    </dgm:pt>
    <dgm:pt modelId="{84B02439-8238-40E6-93A8-73A5D08189BF}" type="pres">
      <dgm:prSet presAssocID="{1741647A-C0F3-43C3-ABB7-B5A0DBE7D268}" presName="negativeSpace" presStyleCnt="0"/>
      <dgm:spPr/>
    </dgm:pt>
    <dgm:pt modelId="{2E3F39A7-33A2-49AC-8E76-C386351CA391}" type="pres">
      <dgm:prSet presAssocID="{1741647A-C0F3-43C3-ABB7-B5A0DBE7D268}" presName="childText" presStyleLbl="conFgAcc1" presStyleIdx="1" presStyleCnt="2" custLinFactNeighborX="80" custLinFactNeighborY="2461">
        <dgm:presLayoutVars>
          <dgm:bulletEnabled val="1"/>
        </dgm:presLayoutVars>
      </dgm:prSet>
      <dgm:spPr/>
    </dgm:pt>
  </dgm:ptLst>
  <dgm:cxnLst>
    <dgm:cxn modelId="{AABC2508-D561-4B3A-BE2A-3745855D13A8}" type="presOf" srcId="{247AD8BF-EE8B-4355-8AED-8C20BD5095ED}" destId="{7AC38D85-4E3B-4D20-80B9-4FEE3458C56C}" srcOrd="0" destOrd="0" presId="urn:microsoft.com/office/officeart/2005/8/layout/list1"/>
    <dgm:cxn modelId="{CCA3542E-20B5-4423-8D50-84DE75DD8E38}" srcId="{1741647A-C0F3-43C3-ABB7-B5A0DBE7D268}" destId="{F2BF720A-A7A6-4A2D-896E-12998CB9C98B}" srcOrd="1" destOrd="0" parTransId="{6F365F46-B988-4CCC-AF68-BCABD245BAF5}" sibTransId="{20EC7D15-96CD-4B9B-9D3A-648BE73B113C}"/>
    <dgm:cxn modelId="{E9A01F3A-5A86-41AE-9D3A-1AE427A2C8DD}" type="presOf" srcId="{1741647A-C0F3-43C3-ABB7-B5A0DBE7D268}" destId="{7956CE72-C9F2-49CB-B1C8-06C36C0FF5B2}" srcOrd="0" destOrd="0" presId="urn:microsoft.com/office/officeart/2005/8/layout/list1"/>
    <dgm:cxn modelId="{6C8A715C-5741-42D9-AE4A-1A50D428B719}" type="presOf" srcId="{F2F5858E-162C-4055-94FC-1B8A617D4443}" destId="{96F28033-3782-4890-AFE2-30A9E838D38C}" srcOrd="0" destOrd="0" presId="urn:microsoft.com/office/officeart/2005/8/layout/list1"/>
    <dgm:cxn modelId="{AD045B55-9A55-40FC-AC51-563A1E7ABAE5}" type="presOf" srcId="{344F5EE1-C8E3-4CE7-A4F7-032712FCED57}" destId="{B29548A3-D4ED-4C47-B800-CAF4F6A758D9}" srcOrd="0" destOrd="0" presId="urn:microsoft.com/office/officeart/2005/8/layout/list1"/>
    <dgm:cxn modelId="{485BA478-367C-49B1-9CF4-EF543BFAA84D}" type="presOf" srcId="{1741647A-C0F3-43C3-ABB7-B5A0DBE7D268}" destId="{D5E05A29-2643-4D67-BD61-2344FBC45FD2}" srcOrd="1" destOrd="0" presId="urn:microsoft.com/office/officeart/2005/8/layout/list1"/>
    <dgm:cxn modelId="{FA474E95-90A2-4C08-B9FB-F5996F51DA05}" type="presOf" srcId="{47CCEE34-D4BD-45B3-9D20-C1A40F934EC0}" destId="{96F28033-3782-4890-AFE2-30A9E838D38C}" srcOrd="0" destOrd="1" presId="urn:microsoft.com/office/officeart/2005/8/layout/list1"/>
    <dgm:cxn modelId="{ECBD4FB5-3E7F-40CC-AA94-08B9732A4FF2}" srcId="{247AD8BF-EE8B-4355-8AED-8C20BD5095ED}" destId="{47CCEE34-D4BD-45B3-9D20-C1A40F934EC0}" srcOrd="1" destOrd="0" parTransId="{C8401724-40BF-4CE7-A600-ABD1415C1EA6}" sibTransId="{475745D3-5275-400E-B6FC-6B2B5DF33F89}"/>
    <dgm:cxn modelId="{343016BA-4A98-46E5-8D89-9D07264D1C45}" type="presOf" srcId="{247AD8BF-EE8B-4355-8AED-8C20BD5095ED}" destId="{A4D82F29-A0D4-459B-9974-345456217D64}" srcOrd="1" destOrd="0" presId="urn:microsoft.com/office/officeart/2005/8/layout/list1"/>
    <dgm:cxn modelId="{033E8EBA-44D7-490E-9892-27BDCD041B4F}" srcId="{344F5EE1-C8E3-4CE7-A4F7-032712FCED57}" destId="{247AD8BF-EE8B-4355-8AED-8C20BD5095ED}" srcOrd="0" destOrd="0" parTransId="{FF24F852-3ED3-4EE7-8AF1-2D9EC2AA3F84}" sibTransId="{D3B2C786-DB8C-4D0D-AE2E-8BD09AB19E97}"/>
    <dgm:cxn modelId="{563EBAC5-31B8-4DA0-A223-E11FA1580D90}" type="presOf" srcId="{8D01640D-0181-4FAA-AB53-E2D4B45A0AE1}" destId="{2E3F39A7-33A2-49AC-8E76-C386351CA391}" srcOrd="0" destOrd="0" presId="urn:microsoft.com/office/officeart/2005/8/layout/list1"/>
    <dgm:cxn modelId="{528882C6-48D2-4C29-BF0B-8E8D7D05984A}" srcId="{247AD8BF-EE8B-4355-8AED-8C20BD5095ED}" destId="{F2F5858E-162C-4055-94FC-1B8A617D4443}" srcOrd="0" destOrd="0" parTransId="{39394C09-411C-4785-B2FB-1D35A0165CC6}" sibTransId="{C31FAE84-7F89-426E-A6BD-8E1FE872A8EB}"/>
    <dgm:cxn modelId="{B23447C8-550C-40C5-BD25-9F70B9F8A0BE}" srcId="{247AD8BF-EE8B-4355-8AED-8C20BD5095ED}" destId="{ED053E6B-F5BE-4BCD-B78E-18047E0D3886}" srcOrd="2" destOrd="0" parTransId="{52B58A85-6F8B-463A-8DCE-81D531FECEB0}" sibTransId="{D661F61A-259A-48F8-97EF-A5E47D026525}"/>
    <dgm:cxn modelId="{FE2687D3-9826-47B7-8B59-5AB57A0DD0C0}" srcId="{344F5EE1-C8E3-4CE7-A4F7-032712FCED57}" destId="{1741647A-C0F3-43C3-ABB7-B5A0DBE7D268}" srcOrd="1" destOrd="0" parTransId="{B5D24194-064B-488B-8F8B-C2FED9DBCE48}" sibTransId="{D57E832A-DFE4-48B3-A0F0-95EBD6F42FB0}"/>
    <dgm:cxn modelId="{BA9E50D5-921D-4C7E-8F7F-DD8DE1929C73}" type="presOf" srcId="{F2BF720A-A7A6-4A2D-896E-12998CB9C98B}" destId="{2E3F39A7-33A2-49AC-8E76-C386351CA391}" srcOrd="0" destOrd="1" presId="urn:microsoft.com/office/officeart/2005/8/layout/list1"/>
    <dgm:cxn modelId="{93B295E0-B67F-4E79-B3A6-29D76D3317EB}" srcId="{1741647A-C0F3-43C3-ABB7-B5A0DBE7D268}" destId="{8D01640D-0181-4FAA-AB53-E2D4B45A0AE1}" srcOrd="0" destOrd="0" parTransId="{5D341EBE-4DEA-407B-B71F-651133B43EDF}" sibTransId="{4882616E-9C7E-4710-B9C9-8A0F0A969F14}"/>
    <dgm:cxn modelId="{0E63A5EF-CC5D-4597-9518-C7FF7886C924}" type="presOf" srcId="{ED053E6B-F5BE-4BCD-B78E-18047E0D3886}" destId="{96F28033-3782-4890-AFE2-30A9E838D38C}" srcOrd="0" destOrd="2" presId="urn:microsoft.com/office/officeart/2005/8/layout/list1"/>
    <dgm:cxn modelId="{C13371CF-AF53-41FA-8C42-EB663FC6B8A6}" type="presParOf" srcId="{B29548A3-D4ED-4C47-B800-CAF4F6A758D9}" destId="{046E6914-437D-464E-86EB-534EA420576F}" srcOrd="0" destOrd="0" presId="urn:microsoft.com/office/officeart/2005/8/layout/list1"/>
    <dgm:cxn modelId="{36B78B09-7FC4-4ECE-BCA1-5025D030212C}" type="presParOf" srcId="{046E6914-437D-464E-86EB-534EA420576F}" destId="{7AC38D85-4E3B-4D20-80B9-4FEE3458C56C}" srcOrd="0" destOrd="0" presId="urn:microsoft.com/office/officeart/2005/8/layout/list1"/>
    <dgm:cxn modelId="{B101F570-6C25-4B06-8449-32DA59B99BA1}" type="presParOf" srcId="{046E6914-437D-464E-86EB-534EA420576F}" destId="{A4D82F29-A0D4-459B-9974-345456217D64}" srcOrd="1" destOrd="0" presId="urn:microsoft.com/office/officeart/2005/8/layout/list1"/>
    <dgm:cxn modelId="{E7D7A56F-CBA2-461F-A0D6-11DC44B53736}" type="presParOf" srcId="{B29548A3-D4ED-4C47-B800-CAF4F6A758D9}" destId="{4FC54081-79EF-46A8-9EB0-9FD115D8AD4C}" srcOrd="1" destOrd="0" presId="urn:microsoft.com/office/officeart/2005/8/layout/list1"/>
    <dgm:cxn modelId="{5AA2969E-2889-4FBC-82E9-8594BA68ED04}" type="presParOf" srcId="{B29548A3-D4ED-4C47-B800-CAF4F6A758D9}" destId="{96F28033-3782-4890-AFE2-30A9E838D38C}" srcOrd="2" destOrd="0" presId="urn:microsoft.com/office/officeart/2005/8/layout/list1"/>
    <dgm:cxn modelId="{B03F7481-650F-4B8E-ABE2-A27CD8150630}" type="presParOf" srcId="{B29548A3-D4ED-4C47-B800-CAF4F6A758D9}" destId="{A5C68816-A149-4A4E-ACA1-2114A1412CDB}" srcOrd="3" destOrd="0" presId="urn:microsoft.com/office/officeart/2005/8/layout/list1"/>
    <dgm:cxn modelId="{972FA4C5-7AD4-4075-BD66-F90B8A630577}" type="presParOf" srcId="{B29548A3-D4ED-4C47-B800-CAF4F6A758D9}" destId="{5D6B4D0B-31A0-4EF6-ACF2-EAA890639A9E}" srcOrd="4" destOrd="0" presId="urn:microsoft.com/office/officeart/2005/8/layout/list1"/>
    <dgm:cxn modelId="{1E6C751A-C8B7-4765-A72B-26A87553467D}" type="presParOf" srcId="{5D6B4D0B-31A0-4EF6-ACF2-EAA890639A9E}" destId="{7956CE72-C9F2-49CB-B1C8-06C36C0FF5B2}" srcOrd="0" destOrd="0" presId="urn:microsoft.com/office/officeart/2005/8/layout/list1"/>
    <dgm:cxn modelId="{638185F0-E32B-482C-8A93-B6DF5C7B6A9D}" type="presParOf" srcId="{5D6B4D0B-31A0-4EF6-ACF2-EAA890639A9E}" destId="{D5E05A29-2643-4D67-BD61-2344FBC45FD2}" srcOrd="1" destOrd="0" presId="urn:microsoft.com/office/officeart/2005/8/layout/list1"/>
    <dgm:cxn modelId="{8631AF12-523A-4347-AB75-2F338A2BC34B}" type="presParOf" srcId="{B29548A3-D4ED-4C47-B800-CAF4F6A758D9}" destId="{84B02439-8238-40E6-93A8-73A5D08189BF}" srcOrd="5" destOrd="0" presId="urn:microsoft.com/office/officeart/2005/8/layout/list1"/>
    <dgm:cxn modelId="{CDECED73-EA77-4D9F-906F-DD2D351E9448}" type="presParOf" srcId="{B29548A3-D4ED-4C47-B800-CAF4F6A758D9}" destId="{2E3F39A7-33A2-49AC-8E76-C386351CA391}"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E715F7-C83D-4E87-A84E-80AB2713656A}" type="doc">
      <dgm:prSet loTypeId="urn:microsoft.com/office/officeart/2005/8/layout/hList6" loCatId="list" qsTypeId="urn:microsoft.com/office/officeart/2005/8/quickstyle/simple1" qsCatId="simple" csTypeId="urn:microsoft.com/office/officeart/2005/8/colors/accent1_2" csCatId="accent1" phldr="1"/>
      <dgm:spPr/>
    </dgm:pt>
    <dgm:pt modelId="{5870B1C6-A6C9-4118-8F61-53A438A06FAB}">
      <dgm:prSet phldrT="[Text]" custT="1"/>
      <dgm:spPr/>
      <dgm:t>
        <a:bodyPr/>
        <a:lstStyle/>
        <a:p>
          <a:r>
            <a:rPr lang="en-GB" sz="2800"/>
            <a:t>Remove the obligation for Authorised Subscribers to have to provide quarterly eight-month CSR forecasts to the DCC </a:t>
          </a:r>
        </a:p>
      </dgm:t>
    </dgm:pt>
    <dgm:pt modelId="{2CD38020-573D-4728-A6FF-7C55D25245B9}" type="sibTrans" cxnId="{36C880D3-73A5-4B89-8C50-A781E6DD6051}">
      <dgm:prSet/>
      <dgm:spPr/>
      <dgm:t>
        <a:bodyPr/>
        <a:lstStyle/>
        <a:p>
          <a:endParaRPr lang="en-GB"/>
        </a:p>
      </dgm:t>
    </dgm:pt>
    <dgm:pt modelId="{EA472FBA-E8E4-47FE-BC96-B9777ECEC3BB}" type="parTrans" cxnId="{36C880D3-73A5-4B89-8C50-A781E6DD6051}">
      <dgm:prSet/>
      <dgm:spPr/>
      <dgm:t>
        <a:bodyPr/>
        <a:lstStyle/>
        <a:p>
          <a:endParaRPr lang="en-GB"/>
        </a:p>
      </dgm:t>
    </dgm:pt>
    <dgm:pt modelId="{3C81B95E-2780-4565-B948-7BF03C174EFE}">
      <dgm:prSet phldrT="[Text]" custT="1"/>
      <dgm:spPr/>
      <dgm:t>
        <a:bodyPr/>
        <a:lstStyle/>
        <a:p>
          <a:r>
            <a:rPr lang="en-GB" sz="2800"/>
            <a:t>CSR forecasting is only needed when there is exceptional demand (over 50% of usual monthly CSRs sent) –&gt; Notify DCC Service Desk</a:t>
          </a:r>
          <a:endParaRPr lang="en-GB" sz="2800" dirty="0"/>
        </a:p>
      </dgm:t>
    </dgm:pt>
    <dgm:pt modelId="{A0259395-505A-4ED4-B4AE-A8F7D65DCDCB}" type="parTrans" cxnId="{5E6714AA-6121-438B-A215-ACB3CB8825F8}">
      <dgm:prSet/>
      <dgm:spPr/>
      <dgm:t>
        <a:bodyPr/>
        <a:lstStyle/>
        <a:p>
          <a:endParaRPr lang="en-GB"/>
        </a:p>
      </dgm:t>
    </dgm:pt>
    <dgm:pt modelId="{6B31DF3B-1DFF-4A6C-A0E9-3DB09356E0E8}" type="sibTrans" cxnId="{5E6714AA-6121-438B-A215-ACB3CB8825F8}">
      <dgm:prSet/>
      <dgm:spPr/>
      <dgm:t>
        <a:bodyPr/>
        <a:lstStyle/>
        <a:p>
          <a:endParaRPr lang="en-GB"/>
        </a:p>
      </dgm:t>
    </dgm:pt>
    <dgm:pt modelId="{C340F897-3D1A-4814-B7DA-D0B3FBB9CAEA}">
      <dgm:prSet phldrT="[Text]" custT="1"/>
      <dgm:spPr/>
      <dgm:t>
        <a:bodyPr/>
        <a:lstStyle/>
        <a:p>
          <a:r>
            <a:rPr lang="en-GB" sz="2800"/>
            <a:t>DCC will produce single CSR forecast  covering six months and single variance each quarter for SEC Panel</a:t>
          </a:r>
        </a:p>
      </dgm:t>
    </dgm:pt>
    <dgm:pt modelId="{097EA0B9-405F-49DC-BE01-E84E0C073B09}" type="parTrans" cxnId="{4411BEFC-867D-4B8B-B135-656D06E15FDB}">
      <dgm:prSet/>
      <dgm:spPr/>
      <dgm:t>
        <a:bodyPr/>
        <a:lstStyle/>
        <a:p>
          <a:endParaRPr lang="en-GB"/>
        </a:p>
      </dgm:t>
    </dgm:pt>
    <dgm:pt modelId="{62D10B1E-E3C8-442F-8386-95483A6F0D45}" type="sibTrans" cxnId="{4411BEFC-867D-4B8B-B135-656D06E15FDB}">
      <dgm:prSet/>
      <dgm:spPr/>
      <dgm:t>
        <a:bodyPr/>
        <a:lstStyle/>
        <a:p>
          <a:endParaRPr lang="en-GB"/>
        </a:p>
      </dgm:t>
    </dgm:pt>
    <dgm:pt modelId="{5D5E10B6-72E6-4292-927A-CBCDE59B5B38}" type="pres">
      <dgm:prSet presAssocID="{0CE715F7-C83D-4E87-A84E-80AB2713656A}" presName="Name0" presStyleCnt="0">
        <dgm:presLayoutVars>
          <dgm:dir/>
          <dgm:resizeHandles val="exact"/>
        </dgm:presLayoutVars>
      </dgm:prSet>
      <dgm:spPr/>
    </dgm:pt>
    <dgm:pt modelId="{D60CB9DF-CACC-4EFA-AA65-505AF7771ACB}" type="pres">
      <dgm:prSet presAssocID="{5870B1C6-A6C9-4118-8F61-53A438A06FAB}" presName="node" presStyleLbl="node1" presStyleIdx="0" presStyleCnt="3">
        <dgm:presLayoutVars>
          <dgm:bulletEnabled val="1"/>
        </dgm:presLayoutVars>
      </dgm:prSet>
      <dgm:spPr/>
    </dgm:pt>
    <dgm:pt modelId="{C77C6C85-3A4A-4DD0-90FE-182BE8319313}" type="pres">
      <dgm:prSet presAssocID="{2CD38020-573D-4728-A6FF-7C55D25245B9}" presName="sibTrans" presStyleCnt="0"/>
      <dgm:spPr/>
    </dgm:pt>
    <dgm:pt modelId="{234BF7AE-07B1-4723-9B0C-3D3140C52488}" type="pres">
      <dgm:prSet presAssocID="{3C81B95E-2780-4565-B948-7BF03C174EFE}" presName="node" presStyleLbl="node1" presStyleIdx="1" presStyleCnt="3">
        <dgm:presLayoutVars>
          <dgm:bulletEnabled val="1"/>
        </dgm:presLayoutVars>
      </dgm:prSet>
      <dgm:spPr/>
    </dgm:pt>
    <dgm:pt modelId="{4C97B876-13B1-46A5-ADB1-D70619786B21}" type="pres">
      <dgm:prSet presAssocID="{6B31DF3B-1DFF-4A6C-A0E9-3DB09356E0E8}" presName="sibTrans" presStyleCnt="0"/>
      <dgm:spPr/>
    </dgm:pt>
    <dgm:pt modelId="{88FAAFA2-7AA0-4F0F-9A47-E0CA5281F224}" type="pres">
      <dgm:prSet presAssocID="{C340F897-3D1A-4814-B7DA-D0B3FBB9CAEA}" presName="node" presStyleLbl="node1" presStyleIdx="2" presStyleCnt="3">
        <dgm:presLayoutVars>
          <dgm:bulletEnabled val="1"/>
        </dgm:presLayoutVars>
      </dgm:prSet>
      <dgm:spPr/>
    </dgm:pt>
  </dgm:ptLst>
  <dgm:cxnLst>
    <dgm:cxn modelId="{C2E1DC06-F543-4546-8170-3B7D118B2401}" type="presOf" srcId="{C340F897-3D1A-4814-B7DA-D0B3FBB9CAEA}" destId="{88FAAFA2-7AA0-4F0F-9A47-E0CA5281F224}" srcOrd="0" destOrd="0" presId="urn:microsoft.com/office/officeart/2005/8/layout/hList6"/>
    <dgm:cxn modelId="{B4B9E212-F917-4C2E-A371-09F906D46AD0}" type="presOf" srcId="{3C81B95E-2780-4565-B948-7BF03C174EFE}" destId="{234BF7AE-07B1-4723-9B0C-3D3140C52488}" srcOrd="0" destOrd="0" presId="urn:microsoft.com/office/officeart/2005/8/layout/hList6"/>
    <dgm:cxn modelId="{5E6714AA-6121-438B-A215-ACB3CB8825F8}" srcId="{0CE715F7-C83D-4E87-A84E-80AB2713656A}" destId="{3C81B95E-2780-4565-B948-7BF03C174EFE}" srcOrd="1" destOrd="0" parTransId="{A0259395-505A-4ED4-B4AE-A8F7D65DCDCB}" sibTransId="{6B31DF3B-1DFF-4A6C-A0E9-3DB09356E0E8}"/>
    <dgm:cxn modelId="{C8D6D2AC-C363-476C-882F-16EBC00EB3D2}" type="presOf" srcId="{0CE715F7-C83D-4E87-A84E-80AB2713656A}" destId="{5D5E10B6-72E6-4292-927A-CBCDE59B5B38}" srcOrd="0" destOrd="0" presId="urn:microsoft.com/office/officeart/2005/8/layout/hList6"/>
    <dgm:cxn modelId="{8CE4C1C1-9D34-48DE-8763-FBFB40C2CCDF}" type="presOf" srcId="{5870B1C6-A6C9-4118-8F61-53A438A06FAB}" destId="{D60CB9DF-CACC-4EFA-AA65-505AF7771ACB}" srcOrd="0" destOrd="0" presId="urn:microsoft.com/office/officeart/2005/8/layout/hList6"/>
    <dgm:cxn modelId="{36C880D3-73A5-4B89-8C50-A781E6DD6051}" srcId="{0CE715F7-C83D-4E87-A84E-80AB2713656A}" destId="{5870B1C6-A6C9-4118-8F61-53A438A06FAB}" srcOrd="0" destOrd="0" parTransId="{EA472FBA-E8E4-47FE-BC96-B9777ECEC3BB}" sibTransId="{2CD38020-573D-4728-A6FF-7C55D25245B9}"/>
    <dgm:cxn modelId="{4411BEFC-867D-4B8B-B135-656D06E15FDB}" srcId="{0CE715F7-C83D-4E87-A84E-80AB2713656A}" destId="{C340F897-3D1A-4814-B7DA-D0B3FBB9CAEA}" srcOrd="2" destOrd="0" parTransId="{097EA0B9-405F-49DC-BE01-E84E0C073B09}" sibTransId="{62D10B1E-E3C8-442F-8386-95483A6F0D45}"/>
    <dgm:cxn modelId="{8F74F12B-AD9D-4AD8-94A5-AD2A65B7FE07}" type="presParOf" srcId="{5D5E10B6-72E6-4292-927A-CBCDE59B5B38}" destId="{D60CB9DF-CACC-4EFA-AA65-505AF7771ACB}" srcOrd="0" destOrd="0" presId="urn:microsoft.com/office/officeart/2005/8/layout/hList6"/>
    <dgm:cxn modelId="{94700822-DC28-4768-B3AE-D80168C74288}" type="presParOf" srcId="{5D5E10B6-72E6-4292-927A-CBCDE59B5B38}" destId="{C77C6C85-3A4A-4DD0-90FE-182BE8319313}" srcOrd="1" destOrd="0" presId="urn:microsoft.com/office/officeart/2005/8/layout/hList6"/>
    <dgm:cxn modelId="{42AE1F84-0B2F-4D94-AF4B-C43ED57447A5}" type="presParOf" srcId="{5D5E10B6-72E6-4292-927A-CBCDE59B5B38}" destId="{234BF7AE-07B1-4723-9B0C-3D3140C52488}" srcOrd="2" destOrd="0" presId="urn:microsoft.com/office/officeart/2005/8/layout/hList6"/>
    <dgm:cxn modelId="{92B47BC1-9936-4A65-A71C-9C20070ADB13}" type="presParOf" srcId="{5D5E10B6-72E6-4292-927A-CBCDE59B5B38}" destId="{4C97B876-13B1-46A5-ADB1-D70619786B21}" srcOrd="3" destOrd="0" presId="urn:microsoft.com/office/officeart/2005/8/layout/hList6"/>
    <dgm:cxn modelId="{EBC93D05-2F7D-4BBD-AD5A-D128ED181406}" type="presParOf" srcId="{5D5E10B6-72E6-4292-927A-CBCDE59B5B38}" destId="{88FAAFA2-7AA0-4F0F-9A47-E0CA5281F224}" srcOrd="4"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44F5EE1-C8E3-4CE7-A4F7-032712FCED57}"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GB"/>
        </a:p>
      </dgm:t>
    </dgm:pt>
    <dgm:pt modelId="{C4088B0A-9B8F-44D4-ACB7-73943FB11478}">
      <dgm:prSet/>
      <dgm:spPr/>
      <dgm:t>
        <a:bodyPr/>
        <a:lstStyle/>
        <a:p>
          <a:r>
            <a:rPr lang="en-GB"/>
            <a:t>Any feedback on the DCC Guidance Document?</a:t>
          </a:r>
        </a:p>
      </dgm:t>
    </dgm:pt>
    <dgm:pt modelId="{1FB51C7A-1C7B-450E-BB77-F0753A84BA0E}" type="parTrans" cxnId="{5A309D85-B154-40F3-B7B6-1EF92329E52B}">
      <dgm:prSet/>
      <dgm:spPr/>
      <dgm:t>
        <a:bodyPr/>
        <a:lstStyle/>
        <a:p>
          <a:endParaRPr lang="en-GB"/>
        </a:p>
      </dgm:t>
    </dgm:pt>
    <dgm:pt modelId="{94D70C01-5319-4A45-833B-D322419536C1}" type="sibTrans" cxnId="{5A309D85-B154-40F3-B7B6-1EF92329E52B}">
      <dgm:prSet/>
      <dgm:spPr/>
      <dgm:t>
        <a:bodyPr/>
        <a:lstStyle/>
        <a:p>
          <a:endParaRPr lang="en-GB"/>
        </a:p>
      </dgm:t>
    </dgm:pt>
    <dgm:pt modelId="{650C5366-7F06-4F31-8E7A-1F80EE19A96F}">
      <dgm:prSet/>
      <dgm:spPr/>
      <dgm:t>
        <a:bodyPr/>
        <a:lstStyle/>
        <a:p>
          <a:r>
            <a:rPr lang="en-GB"/>
            <a:t>What are the impacts or benefits to Users?</a:t>
          </a:r>
        </a:p>
      </dgm:t>
    </dgm:pt>
    <dgm:pt modelId="{B9DFA31A-701A-4A18-A321-81F85A91A067}" type="parTrans" cxnId="{03972BD7-6EED-40FA-A241-58D4B7F767B4}">
      <dgm:prSet/>
      <dgm:spPr/>
      <dgm:t>
        <a:bodyPr/>
        <a:lstStyle/>
        <a:p>
          <a:endParaRPr lang="en-GB"/>
        </a:p>
      </dgm:t>
    </dgm:pt>
    <dgm:pt modelId="{A82657C9-1F9C-4F76-8CBE-8EC0BF71DFE6}" type="sibTrans" cxnId="{03972BD7-6EED-40FA-A241-58D4B7F767B4}">
      <dgm:prSet/>
      <dgm:spPr/>
      <dgm:t>
        <a:bodyPr/>
        <a:lstStyle/>
        <a:p>
          <a:endParaRPr lang="en-GB"/>
        </a:p>
      </dgm:t>
    </dgm:pt>
    <dgm:pt modelId="{54241B50-F09F-41F5-90E9-E11DE5068F64}">
      <dgm:prSet/>
      <dgm:spPr/>
      <dgm:t>
        <a:bodyPr/>
        <a:lstStyle/>
        <a:p>
          <a:r>
            <a:rPr lang="en-GB"/>
            <a:t>Any feedback on the legal text?</a:t>
          </a:r>
        </a:p>
      </dgm:t>
    </dgm:pt>
    <dgm:pt modelId="{2485FD32-FDD3-4527-8497-6EDEE5A3F287}" type="parTrans" cxnId="{4B19D664-6011-4D2D-8D51-A6CEBEAE85A4}">
      <dgm:prSet/>
      <dgm:spPr/>
      <dgm:t>
        <a:bodyPr/>
        <a:lstStyle/>
        <a:p>
          <a:endParaRPr lang="en-GB"/>
        </a:p>
      </dgm:t>
    </dgm:pt>
    <dgm:pt modelId="{7B905BE0-487D-47FF-BB40-0D66DBA9960E}" type="sibTrans" cxnId="{4B19D664-6011-4D2D-8D51-A6CEBEAE85A4}">
      <dgm:prSet/>
      <dgm:spPr/>
      <dgm:t>
        <a:bodyPr/>
        <a:lstStyle/>
        <a:p>
          <a:endParaRPr lang="en-GB"/>
        </a:p>
      </dgm:t>
    </dgm:pt>
    <dgm:pt modelId="{03D02A9E-FF08-47DD-9525-C5F6B3FAFCA0}" type="pres">
      <dgm:prSet presAssocID="{344F5EE1-C8E3-4CE7-A4F7-032712FCED57}" presName="Name0" presStyleCnt="0">
        <dgm:presLayoutVars>
          <dgm:chMax val="7"/>
          <dgm:chPref val="7"/>
          <dgm:dir/>
        </dgm:presLayoutVars>
      </dgm:prSet>
      <dgm:spPr/>
    </dgm:pt>
    <dgm:pt modelId="{AD8DD846-E74B-4AFA-A715-6D1D4542163C}" type="pres">
      <dgm:prSet presAssocID="{344F5EE1-C8E3-4CE7-A4F7-032712FCED57}" presName="Name1" presStyleCnt="0"/>
      <dgm:spPr/>
    </dgm:pt>
    <dgm:pt modelId="{588D38E8-05C0-4000-8FAF-777C15B5966A}" type="pres">
      <dgm:prSet presAssocID="{344F5EE1-C8E3-4CE7-A4F7-032712FCED57}" presName="cycle" presStyleCnt="0"/>
      <dgm:spPr/>
    </dgm:pt>
    <dgm:pt modelId="{461186C6-126D-4364-9B23-448D3F0E6616}" type="pres">
      <dgm:prSet presAssocID="{344F5EE1-C8E3-4CE7-A4F7-032712FCED57}" presName="srcNode" presStyleLbl="node1" presStyleIdx="0" presStyleCnt="3"/>
      <dgm:spPr/>
    </dgm:pt>
    <dgm:pt modelId="{54FF4D27-0CC6-4E4E-94E7-07C0FC41EB78}" type="pres">
      <dgm:prSet presAssocID="{344F5EE1-C8E3-4CE7-A4F7-032712FCED57}" presName="conn" presStyleLbl="parChTrans1D2" presStyleIdx="0" presStyleCnt="1"/>
      <dgm:spPr/>
    </dgm:pt>
    <dgm:pt modelId="{24B6F320-81BA-4868-8F51-41B19A4CD339}" type="pres">
      <dgm:prSet presAssocID="{344F5EE1-C8E3-4CE7-A4F7-032712FCED57}" presName="extraNode" presStyleLbl="node1" presStyleIdx="0" presStyleCnt="3"/>
      <dgm:spPr/>
    </dgm:pt>
    <dgm:pt modelId="{898B2511-65F3-4BE3-B557-6F097453D612}" type="pres">
      <dgm:prSet presAssocID="{344F5EE1-C8E3-4CE7-A4F7-032712FCED57}" presName="dstNode" presStyleLbl="node1" presStyleIdx="0" presStyleCnt="3"/>
      <dgm:spPr/>
    </dgm:pt>
    <dgm:pt modelId="{49344B31-082C-40BA-950D-AE9B681FB500}" type="pres">
      <dgm:prSet presAssocID="{54241B50-F09F-41F5-90E9-E11DE5068F64}" presName="text_1" presStyleLbl="node1" presStyleIdx="0" presStyleCnt="3">
        <dgm:presLayoutVars>
          <dgm:bulletEnabled val="1"/>
        </dgm:presLayoutVars>
      </dgm:prSet>
      <dgm:spPr/>
    </dgm:pt>
    <dgm:pt modelId="{10D94BD2-81D1-445B-AF50-D36BD6EA76FA}" type="pres">
      <dgm:prSet presAssocID="{54241B50-F09F-41F5-90E9-E11DE5068F64}" presName="accent_1" presStyleCnt="0"/>
      <dgm:spPr/>
    </dgm:pt>
    <dgm:pt modelId="{622363F4-876A-4E91-8A4C-B2ED1498E4C6}" type="pres">
      <dgm:prSet presAssocID="{54241B50-F09F-41F5-90E9-E11DE5068F64}" presName="accentRepeatNode" presStyleLbl="solidFgAcc1" presStyleIdx="0" presStyleCnt="3"/>
      <dgm:spPr/>
    </dgm:pt>
    <dgm:pt modelId="{F14DEC5F-D2E4-4D6B-960D-5643B9027178}" type="pres">
      <dgm:prSet presAssocID="{C4088B0A-9B8F-44D4-ACB7-73943FB11478}" presName="text_2" presStyleLbl="node1" presStyleIdx="1" presStyleCnt="3">
        <dgm:presLayoutVars>
          <dgm:bulletEnabled val="1"/>
        </dgm:presLayoutVars>
      </dgm:prSet>
      <dgm:spPr/>
    </dgm:pt>
    <dgm:pt modelId="{CA80A21E-8459-49F9-9EDE-B31CA5B10180}" type="pres">
      <dgm:prSet presAssocID="{C4088B0A-9B8F-44D4-ACB7-73943FB11478}" presName="accent_2" presStyleCnt="0"/>
      <dgm:spPr/>
    </dgm:pt>
    <dgm:pt modelId="{E2E1A380-F16A-4F6A-AA19-01F95716F6E1}" type="pres">
      <dgm:prSet presAssocID="{C4088B0A-9B8F-44D4-ACB7-73943FB11478}" presName="accentRepeatNode" presStyleLbl="solidFgAcc1" presStyleIdx="1" presStyleCnt="3"/>
      <dgm:spPr/>
    </dgm:pt>
    <dgm:pt modelId="{44B79C8C-A151-45F6-898E-E90D1049EE99}" type="pres">
      <dgm:prSet presAssocID="{650C5366-7F06-4F31-8E7A-1F80EE19A96F}" presName="text_3" presStyleLbl="node1" presStyleIdx="2" presStyleCnt="3">
        <dgm:presLayoutVars>
          <dgm:bulletEnabled val="1"/>
        </dgm:presLayoutVars>
      </dgm:prSet>
      <dgm:spPr/>
    </dgm:pt>
    <dgm:pt modelId="{097078C0-9AC9-43C4-A6D8-0E7C53D77D54}" type="pres">
      <dgm:prSet presAssocID="{650C5366-7F06-4F31-8E7A-1F80EE19A96F}" presName="accent_3" presStyleCnt="0"/>
      <dgm:spPr/>
    </dgm:pt>
    <dgm:pt modelId="{AD375B87-14F5-4602-A59C-9F25AF9C4428}" type="pres">
      <dgm:prSet presAssocID="{650C5366-7F06-4F31-8E7A-1F80EE19A96F}" presName="accentRepeatNode" presStyleLbl="solidFgAcc1" presStyleIdx="2" presStyleCnt="3"/>
      <dgm:spPr/>
    </dgm:pt>
  </dgm:ptLst>
  <dgm:cxnLst>
    <dgm:cxn modelId="{4B19D664-6011-4D2D-8D51-A6CEBEAE85A4}" srcId="{344F5EE1-C8E3-4CE7-A4F7-032712FCED57}" destId="{54241B50-F09F-41F5-90E9-E11DE5068F64}" srcOrd="0" destOrd="0" parTransId="{2485FD32-FDD3-4527-8497-6EDEE5A3F287}" sibTransId="{7B905BE0-487D-47FF-BB40-0D66DBA9960E}"/>
    <dgm:cxn modelId="{1D10006B-C1A7-4AC5-92A0-36026632E56A}" type="presOf" srcId="{344F5EE1-C8E3-4CE7-A4F7-032712FCED57}" destId="{03D02A9E-FF08-47DD-9525-C5F6B3FAFCA0}" srcOrd="0" destOrd="0" presId="urn:microsoft.com/office/officeart/2008/layout/VerticalCurvedList"/>
    <dgm:cxn modelId="{5A309D85-B154-40F3-B7B6-1EF92329E52B}" srcId="{344F5EE1-C8E3-4CE7-A4F7-032712FCED57}" destId="{C4088B0A-9B8F-44D4-ACB7-73943FB11478}" srcOrd="1" destOrd="0" parTransId="{1FB51C7A-1C7B-450E-BB77-F0753A84BA0E}" sibTransId="{94D70C01-5319-4A45-833B-D322419536C1}"/>
    <dgm:cxn modelId="{D39FF793-F2C9-446B-A28B-CE701762C96B}" type="presOf" srcId="{650C5366-7F06-4F31-8E7A-1F80EE19A96F}" destId="{44B79C8C-A151-45F6-898E-E90D1049EE99}" srcOrd="0" destOrd="0" presId="urn:microsoft.com/office/officeart/2008/layout/VerticalCurvedList"/>
    <dgm:cxn modelId="{524F66A0-9E8D-4B80-80D3-9C9672E11267}" type="presOf" srcId="{7B905BE0-487D-47FF-BB40-0D66DBA9960E}" destId="{54FF4D27-0CC6-4E4E-94E7-07C0FC41EB78}" srcOrd="0" destOrd="0" presId="urn:microsoft.com/office/officeart/2008/layout/VerticalCurvedList"/>
    <dgm:cxn modelId="{03972BD7-6EED-40FA-A241-58D4B7F767B4}" srcId="{344F5EE1-C8E3-4CE7-A4F7-032712FCED57}" destId="{650C5366-7F06-4F31-8E7A-1F80EE19A96F}" srcOrd="2" destOrd="0" parTransId="{B9DFA31A-701A-4A18-A321-81F85A91A067}" sibTransId="{A82657C9-1F9C-4F76-8CBE-8EC0BF71DFE6}"/>
    <dgm:cxn modelId="{2D56B7D7-DAA7-45DF-9EF1-38326474432F}" type="presOf" srcId="{54241B50-F09F-41F5-90E9-E11DE5068F64}" destId="{49344B31-082C-40BA-950D-AE9B681FB500}" srcOrd="0" destOrd="0" presId="urn:microsoft.com/office/officeart/2008/layout/VerticalCurvedList"/>
    <dgm:cxn modelId="{E20285FD-BA67-4F9B-91BA-B1D834F320AE}" type="presOf" srcId="{C4088B0A-9B8F-44D4-ACB7-73943FB11478}" destId="{F14DEC5F-D2E4-4D6B-960D-5643B9027178}" srcOrd="0" destOrd="0" presId="urn:microsoft.com/office/officeart/2008/layout/VerticalCurvedList"/>
    <dgm:cxn modelId="{C557D22F-038D-4B86-A8E0-DDEA22658DC3}" type="presParOf" srcId="{03D02A9E-FF08-47DD-9525-C5F6B3FAFCA0}" destId="{AD8DD846-E74B-4AFA-A715-6D1D4542163C}" srcOrd="0" destOrd="0" presId="urn:microsoft.com/office/officeart/2008/layout/VerticalCurvedList"/>
    <dgm:cxn modelId="{5E598F84-4EB7-4DEA-8EFD-3E5AC06874EE}" type="presParOf" srcId="{AD8DD846-E74B-4AFA-A715-6D1D4542163C}" destId="{588D38E8-05C0-4000-8FAF-777C15B5966A}" srcOrd="0" destOrd="0" presId="urn:microsoft.com/office/officeart/2008/layout/VerticalCurvedList"/>
    <dgm:cxn modelId="{F3545898-5C23-499D-BF56-21B92887B2CC}" type="presParOf" srcId="{588D38E8-05C0-4000-8FAF-777C15B5966A}" destId="{461186C6-126D-4364-9B23-448D3F0E6616}" srcOrd="0" destOrd="0" presId="urn:microsoft.com/office/officeart/2008/layout/VerticalCurvedList"/>
    <dgm:cxn modelId="{1ADF85E5-C7DB-4AE5-BB30-952014D14B82}" type="presParOf" srcId="{588D38E8-05C0-4000-8FAF-777C15B5966A}" destId="{54FF4D27-0CC6-4E4E-94E7-07C0FC41EB78}" srcOrd="1" destOrd="0" presId="urn:microsoft.com/office/officeart/2008/layout/VerticalCurvedList"/>
    <dgm:cxn modelId="{1C092CB0-3F52-4AD2-89A7-4832AB64CCE9}" type="presParOf" srcId="{588D38E8-05C0-4000-8FAF-777C15B5966A}" destId="{24B6F320-81BA-4868-8F51-41B19A4CD339}" srcOrd="2" destOrd="0" presId="urn:microsoft.com/office/officeart/2008/layout/VerticalCurvedList"/>
    <dgm:cxn modelId="{BF900106-AC1D-492E-94E0-1409E8E4B210}" type="presParOf" srcId="{588D38E8-05C0-4000-8FAF-777C15B5966A}" destId="{898B2511-65F3-4BE3-B557-6F097453D612}" srcOrd="3" destOrd="0" presId="urn:microsoft.com/office/officeart/2008/layout/VerticalCurvedList"/>
    <dgm:cxn modelId="{F58ACBB9-F9B6-4C7F-B971-00438FD333E9}" type="presParOf" srcId="{AD8DD846-E74B-4AFA-A715-6D1D4542163C}" destId="{49344B31-082C-40BA-950D-AE9B681FB500}" srcOrd="1" destOrd="0" presId="urn:microsoft.com/office/officeart/2008/layout/VerticalCurvedList"/>
    <dgm:cxn modelId="{9610CF37-4E88-4CEE-ADDD-B40DA6E8C833}" type="presParOf" srcId="{AD8DD846-E74B-4AFA-A715-6D1D4542163C}" destId="{10D94BD2-81D1-445B-AF50-D36BD6EA76FA}" srcOrd="2" destOrd="0" presId="urn:microsoft.com/office/officeart/2008/layout/VerticalCurvedList"/>
    <dgm:cxn modelId="{22304EBC-8C9A-4C50-AA3C-54875C84B8E4}" type="presParOf" srcId="{10D94BD2-81D1-445B-AF50-D36BD6EA76FA}" destId="{622363F4-876A-4E91-8A4C-B2ED1498E4C6}" srcOrd="0" destOrd="0" presId="urn:microsoft.com/office/officeart/2008/layout/VerticalCurvedList"/>
    <dgm:cxn modelId="{AD567562-EBF3-485C-A6CC-8E5AAB8E677C}" type="presParOf" srcId="{AD8DD846-E74B-4AFA-A715-6D1D4542163C}" destId="{F14DEC5F-D2E4-4D6B-960D-5643B9027178}" srcOrd="3" destOrd="0" presId="urn:microsoft.com/office/officeart/2008/layout/VerticalCurvedList"/>
    <dgm:cxn modelId="{693508C2-A57E-48DE-BE89-9C9E13AB09E5}" type="presParOf" srcId="{AD8DD846-E74B-4AFA-A715-6D1D4542163C}" destId="{CA80A21E-8459-49F9-9EDE-B31CA5B10180}" srcOrd="4" destOrd="0" presId="urn:microsoft.com/office/officeart/2008/layout/VerticalCurvedList"/>
    <dgm:cxn modelId="{F8FD4EC4-B568-479F-9581-254C2C6BB6AD}" type="presParOf" srcId="{CA80A21E-8459-49F9-9EDE-B31CA5B10180}" destId="{E2E1A380-F16A-4F6A-AA19-01F95716F6E1}" srcOrd="0" destOrd="0" presId="urn:microsoft.com/office/officeart/2008/layout/VerticalCurvedList"/>
    <dgm:cxn modelId="{17E7FAA7-8273-4454-AACB-53AA6AACAE07}" type="presParOf" srcId="{AD8DD846-E74B-4AFA-A715-6D1D4542163C}" destId="{44B79C8C-A151-45F6-898E-E90D1049EE99}" srcOrd="5" destOrd="0" presId="urn:microsoft.com/office/officeart/2008/layout/VerticalCurvedList"/>
    <dgm:cxn modelId="{739C502B-0861-4760-8DDE-E061AD5CD4BA}" type="presParOf" srcId="{AD8DD846-E74B-4AFA-A715-6D1D4542163C}" destId="{097078C0-9AC9-43C4-A6D8-0E7C53D77D54}" srcOrd="6" destOrd="0" presId="urn:microsoft.com/office/officeart/2008/layout/VerticalCurvedList"/>
    <dgm:cxn modelId="{43C3A16E-481A-4687-BB28-3A32BF78C032}" type="presParOf" srcId="{097078C0-9AC9-43C4-A6D8-0E7C53D77D54}" destId="{AD375B87-14F5-4602-A59C-9F25AF9C4428}"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44F5EE1-C8E3-4CE7-A4F7-032712FCED57}"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B7366924-6E80-417A-9FAF-17139F3B3265}">
      <dgm:prSet/>
      <dgm:spPr/>
      <dgm:t>
        <a:bodyPr/>
        <a:lstStyle/>
        <a:p>
          <a:r>
            <a:rPr lang="en-GB"/>
            <a:t>Modification Report Consultation – Jul 2022</a:t>
          </a:r>
        </a:p>
      </dgm:t>
    </dgm:pt>
    <dgm:pt modelId="{57429312-104C-44B5-8D9F-45B87A2ADD17}" type="parTrans" cxnId="{F013511E-A19A-4C0D-AE88-70DC30D535B5}">
      <dgm:prSet/>
      <dgm:spPr/>
      <dgm:t>
        <a:bodyPr/>
        <a:lstStyle/>
        <a:p>
          <a:endParaRPr lang="en-GB"/>
        </a:p>
      </dgm:t>
    </dgm:pt>
    <dgm:pt modelId="{1AC22A99-30CD-40E9-9BA7-7CF2D05E0D3A}" type="sibTrans" cxnId="{F013511E-A19A-4C0D-AE88-70DC30D535B5}">
      <dgm:prSet/>
      <dgm:spPr/>
      <dgm:t>
        <a:bodyPr/>
        <a:lstStyle/>
        <a:p>
          <a:endParaRPr lang="en-GB"/>
        </a:p>
      </dgm:t>
    </dgm:pt>
    <dgm:pt modelId="{C4088B0A-9B8F-44D4-ACB7-73943FB11478}">
      <dgm:prSet/>
      <dgm:spPr/>
      <dgm:t>
        <a:bodyPr/>
        <a:lstStyle/>
        <a:p>
          <a:r>
            <a:rPr lang="en-GB"/>
            <a:t>Refinement Consultation – May 2022</a:t>
          </a:r>
        </a:p>
      </dgm:t>
    </dgm:pt>
    <dgm:pt modelId="{1FB51C7A-1C7B-450E-BB77-F0753A84BA0E}" type="parTrans" cxnId="{5A309D85-B154-40F3-B7B6-1EF92329E52B}">
      <dgm:prSet/>
      <dgm:spPr/>
      <dgm:t>
        <a:bodyPr/>
        <a:lstStyle/>
        <a:p>
          <a:endParaRPr lang="en-GB"/>
        </a:p>
      </dgm:t>
    </dgm:pt>
    <dgm:pt modelId="{94D70C01-5319-4A45-833B-D322419536C1}" type="sibTrans" cxnId="{5A309D85-B154-40F3-B7B6-1EF92329E52B}">
      <dgm:prSet/>
      <dgm:spPr/>
      <dgm:t>
        <a:bodyPr/>
        <a:lstStyle/>
        <a:p>
          <a:endParaRPr lang="en-GB"/>
        </a:p>
      </dgm:t>
    </dgm:pt>
    <dgm:pt modelId="{8D22D0D4-8674-41BB-AB03-DA0608E3A5C3}">
      <dgm:prSet/>
      <dgm:spPr/>
      <dgm:t>
        <a:bodyPr/>
        <a:lstStyle/>
        <a:p>
          <a:r>
            <a:rPr lang="en-GB"/>
            <a:t>Change Sub-Committee – Jun 2022</a:t>
          </a:r>
        </a:p>
      </dgm:t>
    </dgm:pt>
    <dgm:pt modelId="{1D1E55BB-6ECC-4405-A421-3AE8A6C467D2}" type="parTrans" cxnId="{B1E9313E-A0A3-4883-B3AD-084ADA1B16F8}">
      <dgm:prSet/>
      <dgm:spPr/>
      <dgm:t>
        <a:bodyPr/>
        <a:lstStyle/>
        <a:p>
          <a:endParaRPr lang="en-GB"/>
        </a:p>
      </dgm:t>
    </dgm:pt>
    <dgm:pt modelId="{91990CFA-C223-43BA-A484-9FA59CAAF6BA}" type="sibTrans" cxnId="{B1E9313E-A0A3-4883-B3AD-084ADA1B16F8}">
      <dgm:prSet/>
      <dgm:spPr/>
      <dgm:t>
        <a:bodyPr/>
        <a:lstStyle/>
        <a:p>
          <a:endParaRPr lang="en-GB"/>
        </a:p>
      </dgm:t>
    </dgm:pt>
    <dgm:pt modelId="{E77E7C1F-33BC-4501-87CD-D766BD490E3C}" type="pres">
      <dgm:prSet presAssocID="{344F5EE1-C8E3-4CE7-A4F7-032712FCED57}" presName="CompostProcess" presStyleCnt="0">
        <dgm:presLayoutVars>
          <dgm:dir/>
          <dgm:resizeHandles val="exact"/>
        </dgm:presLayoutVars>
      </dgm:prSet>
      <dgm:spPr/>
    </dgm:pt>
    <dgm:pt modelId="{9CEDB3B3-F159-474D-B34C-5B33CD17A7B0}" type="pres">
      <dgm:prSet presAssocID="{344F5EE1-C8E3-4CE7-A4F7-032712FCED57}" presName="arrow" presStyleLbl="bgShp" presStyleIdx="0" presStyleCnt="1"/>
      <dgm:spPr/>
    </dgm:pt>
    <dgm:pt modelId="{DF96976F-200B-4F44-AF0A-6AE6461A1FC7}" type="pres">
      <dgm:prSet presAssocID="{344F5EE1-C8E3-4CE7-A4F7-032712FCED57}" presName="linearProcess" presStyleCnt="0"/>
      <dgm:spPr/>
    </dgm:pt>
    <dgm:pt modelId="{EF66FFDE-7549-4C17-9744-77F563C27E8B}" type="pres">
      <dgm:prSet presAssocID="{C4088B0A-9B8F-44D4-ACB7-73943FB11478}" presName="textNode" presStyleLbl="node1" presStyleIdx="0" presStyleCnt="3">
        <dgm:presLayoutVars>
          <dgm:bulletEnabled val="1"/>
        </dgm:presLayoutVars>
      </dgm:prSet>
      <dgm:spPr/>
    </dgm:pt>
    <dgm:pt modelId="{437EE0A7-6B0E-4040-B3FD-E917AAF2D0CA}" type="pres">
      <dgm:prSet presAssocID="{94D70C01-5319-4A45-833B-D322419536C1}" presName="sibTrans" presStyleCnt="0"/>
      <dgm:spPr/>
    </dgm:pt>
    <dgm:pt modelId="{C6A53533-447C-4115-A0DD-3A5BC794353C}" type="pres">
      <dgm:prSet presAssocID="{8D22D0D4-8674-41BB-AB03-DA0608E3A5C3}" presName="textNode" presStyleLbl="node1" presStyleIdx="1" presStyleCnt="3">
        <dgm:presLayoutVars>
          <dgm:bulletEnabled val="1"/>
        </dgm:presLayoutVars>
      </dgm:prSet>
      <dgm:spPr/>
    </dgm:pt>
    <dgm:pt modelId="{AC921A8B-C09C-47DE-A685-39C62446E7C7}" type="pres">
      <dgm:prSet presAssocID="{91990CFA-C223-43BA-A484-9FA59CAAF6BA}" presName="sibTrans" presStyleCnt="0"/>
      <dgm:spPr/>
    </dgm:pt>
    <dgm:pt modelId="{107E6481-BE78-4B00-A172-BCB46D350B57}" type="pres">
      <dgm:prSet presAssocID="{B7366924-6E80-417A-9FAF-17139F3B3265}" presName="textNode" presStyleLbl="node1" presStyleIdx="2" presStyleCnt="3">
        <dgm:presLayoutVars>
          <dgm:bulletEnabled val="1"/>
        </dgm:presLayoutVars>
      </dgm:prSet>
      <dgm:spPr/>
    </dgm:pt>
  </dgm:ptLst>
  <dgm:cxnLst>
    <dgm:cxn modelId="{F013511E-A19A-4C0D-AE88-70DC30D535B5}" srcId="{344F5EE1-C8E3-4CE7-A4F7-032712FCED57}" destId="{B7366924-6E80-417A-9FAF-17139F3B3265}" srcOrd="2" destOrd="0" parTransId="{57429312-104C-44B5-8D9F-45B87A2ADD17}" sibTransId="{1AC22A99-30CD-40E9-9BA7-7CF2D05E0D3A}"/>
    <dgm:cxn modelId="{B1E9313E-A0A3-4883-B3AD-084ADA1B16F8}" srcId="{344F5EE1-C8E3-4CE7-A4F7-032712FCED57}" destId="{8D22D0D4-8674-41BB-AB03-DA0608E3A5C3}" srcOrd="1" destOrd="0" parTransId="{1D1E55BB-6ECC-4405-A421-3AE8A6C467D2}" sibTransId="{91990CFA-C223-43BA-A484-9FA59CAAF6BA}"/>
    <dgm:cxn modelId="{DAC2415D-B83B-44F2-BF3B-9F3B7AA6397B}" type="presOf" srcId="{8D22D0D4-8674-41BB-AB03-DA0608E3A5C3}" destId="{C6A53533-447C-4115-A0DD-3A5BC794353C}" srcOrd="0" destOrd="0" presId="urn:microsoft.com/office/officeart/2005/8/layout/hProcess9"/>
    <dgm:cxn modelId="{9A7BC643-D74C-432B-9C77-887123F30668}" type="presOf" srcId="{B7366924-6E80-417A-9FAF-17139F3B3265}" destId="{107E6481-BE78-4B00-A172-BCB46D350B57}" srcOrd="0" destOrd="0" presId="urn:microsoft.com/office/officeart/2005/8/layout/hProcess9"/>
    <dgm:cxn modelId="{4D8A1A7A-3D93-4790-9478-265BE4D2BC31}" type="presOf" srcId="{C4088B0A-9B8F-44D4-ACB7-73943FB11478}" destId="{EF66FFDE-7549-4C17-9744-77F563C27E8B}" srcOrd="0" destOrd="0" presId="urn:microsoft.com/office/officeart/2005/8/layout/hProcess9"/>
    <dgm:cxn modelId="{5A309D85-B154-40F3-B7B6-1EF92329E52B}" srcId="{344F5EE1-C8E3-4CE7-A4F7-032712FCED57}" destId="{C4088B0A-9B8F-44D4-ACB7-73943FB11478}" srcOrd="0" destOrd="0" parTransId="{1FB51C7A-1C7B-450E-BB77-F0753A84BA0E}" sibTransId="{94D70C01-5319-4A45-833B-D322419536C1}"/>
    <dgm:cxn modelId="{E67B3BA9-574A-46F8-B4DC-E129501248F2}" type="presOf" srcId="{344F5EE1-C8E3-4CE7-A4F7-032712FCED57}" destId="{E77E7C1F-33BC-4501-87CD-D766BD490E3C}" srcOrd="0" destOrd="0" presId="urn:microsoft.com/office/officeart/2005/8/layout/hProcess9"/>
    <dgm:cxn modelId="{9CB99052-0675-4624-B9F3-D2A0ECF98717}" type="presParOf" srcId="{E77E7C1F-33BC-4501-87CD-D766BD490E3C}" destId="{9CEDB3B3-F159-474D-B34C-5B33CD17A7B0}" srcOrd="0" destOrd="0" presId="urn:microsoft.com/office/officeart/2005/8/layout/hProcess9"/>
    <dgm:cxn modelId="{3016BC8A-8097-4334-9CDC-762C00BC9F46}" type="presParOf" srcId="{E77E7C1F-33BC-4501-87CD-D766BD490E3C}" destId="{DF96976F-200B-4F44-AF0A-6AE6461A1FC7}" srcOrd="1" destOrd="0" presId="urn:microsoft.com/office/officeart/2005/8/layout/hProcess9"/>
    <dgm:cxn modelId="{08754428-D656-4EC3-B8EC-C12406A05533}" type="presParOf" srcId="{DF96976F-200B-4F44-AF0A-6AE6461A1FC7}" destId="{EF66FFDE-7549-4C17-9744-77F563C27E8B}" srcOrd="0" destOrd="0" presId="urn:microsoft.com/office/officeart/2005/8/layout/hProcess9"/>
    <dgm:cxn modelId="{A9F92026-71EE-419D-A3F3-E9176D006B22}" type="presParOf" srcId="{DF96976F-200B-4F44-AF0A-6AE6461A1FC7}" destId="{437EE0A7-6B0E-4040-B3FD-E917AAF2D0CA}" srcOrd="1" destOrd="0" presId="urn:microsoft.com/office/officeart/2005/8/layout/hProcess9"/>
    <dgm:cxn modelId="{5C581E7A-487E-4AE5-A75C-9DCAAFC480B9}" type="presParOf" srcId="{DF96976F-200B-4F44-AF0A-6AE6461A1FC7}" destId="{C6A53533-447C-4115-A0DD-3A5BC794353C}" srcOrd="2" destOrd="0" presId="urn:microsoft.com/office/officeart/2005/8/layout/hProcess9"/>
    <dgm:cxn modelId="{7BE2779F-587F-401D-9DF1-85440DB4AD88}" type="presParOf" srcId="{DF96976F-200B-4F44-AF0A-6AE6461A1FC7}" destId="{AC921A8B-C09C-47DE-A685-39C62446E7C7}" srcOrd="3" destOrd="0" presId="urn:microsoft.com/office/officeart/2005/8/layout/hProcess9"/>
    <dgm:cxn modelId="{8C22F1E7-3781-4D52-8C38-63D571E302C6}" type="presParOf" srcId="{DF96976F-200B-4F44-AF0A-6AE6461A1FC7}" destId="{107E6481-BE78-4B00-A172-BCB46D350B57}"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247AD8BF-EE8B-4355-8AED-8C20BD5095ED}">
      <dgm:prSet/>
      <dgm:spPr/>
      <dgm:t>
        <a:bodyPr/>
        <a:lstStyle/>
        <a:p>
          <a:r>
            <a:rPr lang="en-GB"/>
            <a:t>Current arrangements</a:t>
          </a:r>
        </a:p>
      </dgm:t>
    </dgm:pt>
    <dgm:pt modelId="{FF24F852-3ED3-4EE7-8AF1-2D9EC2AA3F84}" type="parTrans" cxnId="{033E8EBA-44D7-490E-9892-27BDCD041B4F}">
      <dgm:prSet/>
      <dgm:spPr/>
      <dgm:t>
        <a:bodyPr/>
        <a:lstStyle/>
        <a:p>
          <a:endParaRPr lang="en-GB"/>
        </a:p>
      </dgm:t>
    </dgm:pt>
    <dgm:pt modelId="{D3B2C786-DB8C-4D0D-AE2E-8BD09AB19E97}" type="sibTrans" cxnId="{033E8EBA-44D7-490E-9892-27BDCD041B4F}">
      <dgm:prSet/>
      <dgm:spPr/>
      <dgm:t>
        <a:bodyPr/>
        <a:lstStyle/>
        <a:p>
          <a:endParaRPr lang="en-GB"/>
        </a:p>
      </dgm:t>
    </dgm:pt>
    <dgm:pt modelId="{F2F5858E-162C-4055-94FC-1B8A617D4443}">
      <dgm:prSet/>
      <dgm:spPr/>
      <dgm:t>
        <a:bodyPr/>
        <a:lstStyle/>
        <a:p>
          <a:r>
            <a:rPr lang="en-GB">
              <a:hlinkClick xmlns:r="http://schemas.openxmlformats.org/officeDocument/2006/relationships" r:id="rId1"/>
            </a:rPr>
            <a:t>SEC Appendix Z ‘CPL Requirements Document’</a:t>
          </a:r>
          <a:r>
            <a:rPr lang="en-GB"/>
            <a:t> details the requirements for Devices to be allowed on the </a:t>
          </a:r>
          <a:r>
            <a:rPr lang="en-GB">
              <a:hlinkClick xmlns:r="http://schemas.openxmlformats.org/officeDocument/2006/relationships" r:id="rId2"/>
            </a:rPr>
            <a:t>Central Products List </a:t>
          </a:r>
          <a:r>
            <a:rPr lang="en-GB"/>
            <a:t>(CPL)</a:t>
          </a:r>
        </a:p>
      </dgm:t>
    </dgm:pt>
    <dgm:pt modelId="{39394C09-411C-4785-B2FB-1D35A0165CC6}" type="parTrans" cxnId="{528882C6-48D2-4C29-BF0B-8E8D7D05984A}">
      <dgm:prSet/>
      <dgm:spPr/>
      <dgm:t>
        <a:bodyPr/>
        <a:lstStyle/>
        <a:p>
          <a:endParaRPr lang="en-GB"/>
        </a:p>
      </dgm:t>
    </dgm:pt>
    <dgm:pt modelId="{C31FAE84-7F89-426E-A6BD-8E1FE872A8EB}" type="sibTrans" cxnId="{528882C6-48D2-4C29-BF0B-8E8D7D05984A}">
      <dgm:prSet/>
      <dgm:spPr/>
      <dgm:t>
        <a:bodyPr/>
        <a:lstStyle/>
        <a:p>
          <a:endParaRPr lang="en-GB"/>
        </a:p>
      </dgm:t>
    </dgm:pt>
    <dgm:pt modelId="{1741647A-C0F3-43C3-ABB7-B5A0DBE7D268}">
      <dgm:prSet/>
      <dgm:spPr/>
      <dgm:t>
        <a:bodyPr/>
        <a:lstStyle/>
        <a:p>
          <a:r>
            <a:rPr lang="en-GB"/>
            <a:t>Issue</a:t>
          </a:r>
        </a:p>
      </dgm:t>
    </dgm:pt>
    <dgm:pt modelId="{B5D24194-064B-488B-8F8B-C2FED9DBCE48}" type="parTrans" cxnId="{FE2687D3-9826-47B7-8B59-5AB57A0DD0C0}">
      <dgm:prSet/>
      <dgm:spPr/>
      <dgm:t>
        <a:bodyPr/>
        <a:lstStyle/>
        <a:p>
          <a:endParaRPr lang="en-GB"/>
        </a:p>
      </dgm:t>
    </dgm:pt>
    <dgm:pt modelId="{D57E832A-DFE4-48B3-A0F0-95EBD6F42FB0}" type="sibTrans" cxnId="{FE2687D3-9826-47B7-8B59-5AB57A0DD0C0}">
      <dgm:prSet/>
      <dgm:spPr/>
      <dgm:t>
        <a:bodyPr/>
        <a:lstStyle/>
        <a:p>
          <a:endParaRPr lang="en-GB"/>
        </a:p>
      </dgm:t>
    </dgm:pt>
    <dgm:pt modelId="{8D01640D-0181-4FAA-AB53-E2D4B45A0AE1}">
      <dgm:prSet/>
      <dgm:spPr/>
      <dgm:t>
        <a:bodyPr/>
        <a:lstStyle/>
        <a:p>
          <a:r>
            <a:rPr lang="en-GB"/>
            <a:t>The SSC established this authentication of the manufacturer signing the CPL Submission is not sufficient </a:t>
          </a:r>
        </a:p>
      </dgm:t>
    </dgm:pt>
    <dgm:pt modelId="{5D341EBE-4DEA-407B-B71F-651133B43EDF}" type="parTrans" cxnId="{93B295E0-B67F-4E79-B3A6-29D76D3317EB}">
      <dgm:prSet/>
      <dgm:spPr/>
      <dgm:t>
        <a:bodyPr/>
        <a:lstStyle/>
        <a:p>
          <a:endParaRPr lang="en-GB"/>
        </a:p>
      </dgm:t>
    </dgm:pt>
    <dgm:pt modelId="{4882616E-9C7E-4710-B9C9-8A0F0A969F14}" type="sibTrans" cxnId="{93B295E0-B67F-4E79-B3A6-29D76D3317EB}">
      <dgm:prSet/>
      <dgm:spPr/>
      <dgm:t>
        <a:bodyPr/>
        <a:lstStyle/>
        <a:p>
          <a:endParaRPr lang="en-GB"/>
        </a:p>
      </dgm:t>
    </dgm:pt>
    <dgm:pt modelId="{95236D38-F5A3-43EA-A44C-103879DFE0B8}">
      <dgm:prSet/>
      <dgm:spPr/>
      <dgm:t>
        <a:bodyPr/>
        <a:lstStyle/>
        <a:p>
          <a:r>
            <a:rPr lang="en-GB"/>
            <a:t>The SEC Panel (via SECAS) authenticates the CPL submission originates from the person who created the Image and is endorsed by a Supplier</a:t>
          </a:r>
        </a:p>
      </dgm:t>
    </dgm:pt>
    <dgm:pt modelId="{E138B68F-704E-4B67-B147-C153C3E30131}" type="parTrans" cxnId="{911E06CB-08D4-4565-A6CF-171405E3A7A5}">
      <dgm:prSet/>
      <dgm:spPr/>
      <dgm:t>
        <a:bodyPr/>
        <a:lstStyle/>
        <a:p>
          <a:endParaRPr lang="en-GB"/>
        </a:p>
      </dgm:t>
    </dgm:pt>
    <dgm:pt modelId="{858B1FBA-CFF5-4BF2-8706-255D696DEA89}" type="sibTrans" cxnId="{911E06CB-08D4-4565-A6CF-171405E3A7A5}">
      <dgm:prSet/>
      <dgm:spPr/>
      <dgm:t>
        <a:bodyPr/>
        <a:lstStyle/>
        <a:p>
          <a:endParaRPr lang="en-GB"/>
        </a:p>
      </dgm:t>
    </dgm:pt>
    <dgm:pt modelId="{B066344E-B214-4E8C-91C2-439BB825A085}">
      <dgm:prSet/>
      <dgm:spPr/>
      <dgm:t>
        <a:bodyPr/>
        <a:lstStyle/>
        <a:p>
          <a:pPr>
            <a:buFont typeface="Symbol" panose="05050102010706020507" pitchFamily="18" charset="2"/>
            <a:buChar char=""/>
          </a:pPr>
          <a:r>
            <a:rPr lang="en-GB"/>
            <a:t>The Supplier or the DCC sends the confirmation via email</a:t>
          </a:r>
        </a:p>
      </dgm:t>
    </dgm:pt>
    <dgm:pt modelId="{C417E099-96B6-4E16-B46E-FD02FF606DE5}" type="parTrans" cxnId="{D64CCE4B-B32D-45EC-87F7-DA6EDF9FBB5D}">
      <dgm:prSet/>
      <dgm:spPr/>
      <dgm:t>
        <a:bodyPr/>
        <a:lstStyle/>
        <a:p>
          <a:endParaRPr lang="en-GB"/>
        </a:p>
      </dgm:t>
    </dgm:pt>
    <dgm:pt modelId="{F8411FF0-30A6-49CC-8B20-AD614E996362}" type="sibTrans" cxnId="{D64CCE4B-B32D-45EC-87F7-DA6EDF9FBB5D}">
      <dgm:prSet/>
      <dgm:spPr/>
      <dgm:t>
        <a:bodyPr/>
        <a:lstStyle/>
        <a:p>
          <a:endParaRPr lang="en-GB"/>
        </a:p>
      </dgm:t>
    </dgm:pt>
    <dgm:pt modelId="{FE729229-CCD2-49B7-85A3-D8847F91FAC1}">
      <dgm:prSet/>
      <dgm:spPr/>
      <dgm:t>
        <a:bodyPr/>
        <a:lstStyle/>
        <a:p>
          <a:r>
            <a:rPr lang="en-GB"/>
            <a:t>Therefore, neither a Supplier nor the SEC Panel can fully meet the SEC obligation</a:t>
          </a:r>
        </a:p>
      </dgm:t>
    </dgm:pt>
    <dgm:pt modelId="{4083E513-A5F2-4C85-B68A-661E8B026DF2}" type="parTrans" cxnId="{C583EF4F-2067-4161-B24B-21B2DFE4B210}">
      <dgm:prSet/>
      <dgm:spPr/>
      <dgm:t>
        <a:bodyPr/>
        <a:lstStyle/>
        <a:p>
          <a:endParaRPr lang="en-GB"/>
        </a:p>
      </dgm:t>
    </dgm:pt>
    <dgm:pt modelId="{94071077-6E87-49E5-90F8-B2E1BDC1C649}" type="sibTrans" cxnId="{C583EF4F-2067-4161-B24B-21B2DFE4B210}">
      <dgm:prSet/>
      <dgm:spPr/>
      <dgm:t>
        <a:bodyPr/>
        <a:lstStyle/>
        <a:p>
          <a:endParaRPr lang="en-GB"/>
        </a:p>
      </dgm:t>
    </dgm:pt>
    <dgm:pt modelId="{B3C0FAFD-78B4-4300-BD28-84D67F408663}">
      <dgm:prSet/>
      <dgm:spPr/>
      <dgm:t>
        <a:bodyPr/>
        <a:lstStyle/>
        <a:p>
          <a:r>
            <a:rPr lang="en-GB"/>
            <a:t>Device Manufacturers are required to Digitally Sign the CPL Submission if it contains the Hash of a Manufacturer Image</a:t>
          </a:r>
        </a:p>
      </dgm:t>
    </dgm:pt>
    <dgm:pt modelId="{F4848C87-896F-458A-8880-ABCE72AF281B}" type="parTrans" cxnId="{50860775-5DB3-43AA-80E8-F8E73F74A551}">
      <dgm:prSet/>
      <dgm:spPr/>
      <dgm:t>
        <a:bodyPr/>
        <a:lstStyle/>
        <a:p>
          <a:endParaRPr lang="en-GB"/>
        </a:p>
      </dgm:t>
    </dgm:pt>
    <dgm:pt modelId="{47DBFDD9-F6C1-490D-B677-12E9F9B14B0A}" type="sibTrans" cxnId="{50860775-5DB3-43AA-80E8-F8E73F74A551}">
      <dgm:prSet/>
      <dgm:spPr/>
      <dgm:t>
        <a:bodyPr/>
        <a:lstStyle/>
        <a:p>
          <a:endParaRPr lang="en-GB"/>
        </a:p>
      </dgm:t>
    </dgm:pt>
    <dgm:pt modelId="{FF7DFD3E-D326-4823-BFFA-62F1FD08934F}">
      <dgm:prSet/>
      <dgm:spPr/>
      <dgm:t>
        <a:bodyPr/>
        <a:lstStyle/>
        <a:p>
          <a:r>
            <a:rPr lang="en-GB" dirty="0"/>
            <a:t>DCC or Suppliers are required to provide those details to the Panel (via SECAS)</a:t>
          </a:r>
        </a:p>
      </dgm:t>
    </dgm:pt>
    <dgm:pt modelId="{FD9BBFD2-B3FA-456B-A4C7-4282E1CE7C4C}" type="parTrans" cxnId="{19BC4966-3912-48F8-AC32-86ABAEB82FAA}">
      <dgm:prSet/>
      <dgm:spPr/>
      <dgm:t>
        <a:bodyPr/>
        <a:lstStyle/>
        <a:p>
          <a:endParaRPr lang="en-GB"/>
        </a:p>
      </dgm:t>
    </dgm:pt>
    <dgm:pt modelId="{8E3DEF11-2A08-4067-89AC-1C5CE6A80567}" type="sibTrans" cxnId="{19BC4966-3912-48F8-AC32-86ABAEB82FAA}">
      <dgm:prSet/>
      <dgm:spPr/>
      <dgm:t>
        <a:bodyPr/>
        <a:lstStyle/>
        <a:p>
          <a:endParaRPr lang="en-GB"/>
        </a:p>
      </dgm:t>
    </dgm:pt>
    <dgm:pt modelId="{B29548A3-D4ED-4C47-B800-CAF4F6A758D9}" type="pres">
      <dgm:prSet presAssocID="{344F5EE1-C8E3-4CE7-A4F7-032712FCED57}" presName="linear" presStyleCnt="0">
        <dgm:presLayoutVars>
          <dgm:dir/>
          <dgm:animLvl val="lvl"/>
          <dgm:resizeHandles val="exact"/>
        </dgm:presLayoutVars>
      </dgm:prSet>
      <dgm:spPr/>
    </dgm:pt>
    <dgm:pt modelId="{046E6914-437D-464E-86EB-534EA420576F}" type="pres">
      <dgm:prSet presAssocID="{247AD8BF-EE8B-4355-8AED-8C20BD5095ED}" presName="parentLin" presStyleCnt="0"/>
      <dgm:spPr/>
    </dgm:pt>
    <dgm:pt modelId="{7AC38D85-4E3B-4D20-80B9-4FEE3458C56C}" type="pres">
      <dgm:prSet presAssocID="{247AD8BF-EE8B-4355-8AED-8C20BD5095ED}" presName="parentLeftMargin" presStyleLbl="node1" presStyleIdx="0" presStyleCnt="2"/>
      <dgm:spPr/>
    </dgm:pt>
    <dgm:pt modelId="{A4D82F29-A0D4-459B-9974-345456217D64}" type="pres">
      <dgm:prSet presAssocID="{247AD8BF-EE8B-4355-8AED-8C20BD5095ED}" presName="parentText" presStyleLbl="node1" presStyleIdx="0" presStyleCnt="2">
        <dgm:presLayoutVars>
          <dgm:chMax val="0"/>
          <dgm:bulletEnabled val="1"/>
        </dgm:presLayoutVars>
      </dgm:prSet>
      <dgm:spPr/>
    </dgm:pt>
    <dgm:pt modelId="{4FC54081-79EF-46A8-9EB0-9FD115D8AD4C}" type="pres">
      <dgm:prSet presAssocID="{247AD8BF-EE8B-4355-8AED-8C20BD5095ED}" presName="negativeSpace" presStyleCnt="0"/>
      <dgm:spPr/>
    </dgm:pt>
    <dgm:pt modelId="{96F28033-3782-4890-AFE2-30A9E838D38C}" type="pres">
      <dgm:prSet presAssocID="{247AD8BF-EE8B-4355-8AED-8C20BD5095ED}" presName="childText" presStyleLbl="conFgAcc1" presStyleIdx="0" presStyleCnt="2">
        <dgm:presLayoutVars>
          <dgm:bulletEnabled val="1"/>
        </dgm:presLayoutVars>
      </dgm:prSet>
      <dgm:spPr/>
    </dgm:pt>
    <dgm:pt modelId="{A5C68816-A149-4A4E-ACA1-2114A1412CDB}" type="pres">
      <dgm:prSet presAssocID="{D3B2C786-DB8C-4D0D-AE2E-8BD09AB19E97}" presName="spaceBetweenRectangles" presStyleCnt="0"/>
      <dgm:spPr/>
    </dgm:pt>
    <dgm:pt modelId="{5D6B4D0B-31A0-4EF6-ACF2-EAA890639A9E}" type="pres">
      <dgm:prSet presAssocID="{1741647A-C0F3-43C3-ABB7-B5A0DBE7D268}" presName="parentLin" presStyleCnt="0"/>
      <dgm:spPr/>
    </dgm:pt>
    <dgm:pt modelId="{7956CE72-C9F2-49CB-B1C8-06C36C0FF5B2}" type="pres">
      <dgm:prSet presAssocID="{1741647A-C0F3-43C3-ABB7-B5A0DBE7D268}" presName="parentLeftMargin" presStyleLbl="node1" presStyleIdx="0" presStyleCnt="2"/>
      <dgm:spPr/>
    </dgm:pt>
    <dgm:pt modelId="{D5E05A29-2643-4D67-BD61-2344FBC45FD2}" type="pres">
      <dgm:prSet presAssocID="{1741647A-C0F3-43C3-ABB7-B5A0DBE7D268}" presName="parentText" presStyleLbl="node1" presStyleIdx="1" presStyleCnt="2">
        <dgm:presLayoutVars>
          <dgm:chMax val="0"/>
          <dgm:bulletEnabled val="1"/>
        </dgm:presLayoutVars>
      </dgm:prSet>
      <dgm:spPr/>
    </dgm:pt>
    <dgm:pt modelId="{84B02439-8238-40E6-93A8-73A5D08189BF}" type="pres">
      <dgm:prSet presAssocID="{1741647A-C0F3-43C3-ABB7-B5A0DBE7D268}" presName="negativeSpace" presStyleCnt="0"/>
      <dgm:spPr/>
    </dgm:pt>
    <dgm:pt modelId="{2E3F39A7-33A2-49AC-8E76-C386351CA391}" type="pres">
      <dgm:prSet presAssocID="{1741647A-C0F3-43C3-ABB7-B5A0DBE7D268}" presName="childText" presStyleLbl="conFgAcc1" presStyleIdx="1" presStyleCnt="2" custLinFactNeighborX="80">
        <dgm:presLayoutVars>
          <dgm:bulletEnabled val="1"/>
        </dgm:presLayoutVars>
      </dgm:prSet>
      <dgm:spPr/>
    </dgm:pt>
  </dgm:ptLst>
  <dgm:cxnLst>
    <dgm:cxn modelId="{AABC2508-D561-4B3A-BE2A-3745855D13A8}" type="presOf" srcId="{247AD8BF-EE8B-4355-8AED-8C20BD5095ED}" destId="{7AC38D85-4E3B-4D20-80B9-4FEE3458C56C}" srcOrd="0" destOrd="0" presId="urn:microsoft.com/office/officeart/2005/8/layout/list1"/>
    <dgm:cxn modelId="{CC761809-0A97-4B03-B820-74AA333C8CDC}" type="presOf" srcId="{95236D38-F5A3-43EA-A44C-103879DFE0B8}" destId="{96F28033-3782-4890-AFE2-30A9E838D38C}" srcOrd="0" destOrd="3" presId="urn:microsoft.com/office/officeart/2005/8/layout/list1"/>
    <dgm:cxn modelId="{064D921E-3E2E-45D9-AEB8-87B44F891650}" type="presOf" srcId="{B3C0FAFD-78B4-4300-BD28-84D67F408663}" destId="{96F28033-3782-4890-AFE2-30A9E838D38C}" srcOrd="0" destOrd="1" presId="urn:microsoft.com/office/officeart/2005/8/layout/list1"/>
    <dgm:cxn modelId="{E9A01F3A-5A86-41AE-9D3A-1AE427A2C8DD}" type="presOf" srcId="{1741647A-C0F3-43C3-ABB7-B5A0DBE7D268}" destId="{7956CE72-C9F2-49CB-B1C8-06C36C0FF5B2}" srcOrd="0" destOrd="0" presId="urn:microsoft.com/office/officeart/2005/8/layout/list1"/>
    <dgm:cxn modelId="{6C8A715C-5741-42D9-AE4A-1A50D428B719}" type="presOf" srcId="{F2F5858E-162C-4055-94FC-1B8A617D4443}" destId="{96F28033-3782-4890-AFE2-30A9E838D38C}" srcOrd="0" destOrd="0" presId="urn:microsoft.com/office/officeart/2005/8/layout/list1"/>
    <dgm:cxn modelId="{19BC4966-3912-48F8-AC32-86ABAEB82FAA}" srcId="{247AD8BF-EE8B-4355-8AED-8C20BD5095ED}" destId="{FF7DFD3E-D326-4823-BFFA-62F1FD08934F}" srcOrd="2" destOrd="0" parTransId="{FD9BBFD2-B3FA-456B-A4C7-4282E1CE7C4C}" sibTransId="{8E3DEF11-2A08-4067-89AC-1C5CE6A80567}"/>
    <dgm:cxn modelId="{B785CD46-C1CA-4332-968D-6B2144A59837}" type="presOf" srcId="{FE729229-CCD2-49B7-85A3-D8847F91FAC1}" destId="{2E3F39A7-33A2-49AC-8E76-C386351CA391}" srcOrd="0" destOrd="2" presId="urn:microsoft.com/office/officeart/2005/8/layout/list1"/>
    <dgm:cxn modelId="{D64CCE4B-B32D-45EC-87F7-DA6EDF9FBB5D}" srcId="{1741647A-C0F3-43C3-ABB7-B5A0DBE7D268}" destId="{B066344E-B214-4E8C-91C2-439BB825A085}" srcOrd="1" destOrd="0" parTransId="{C417E099-96B6-4E16-B46E-FD02FF606DE5}" sibTransId="{F8411FF0-30A6-49CC-8B20-AD614E996362}"/>
    <dgm:cxn modelId="{9B87D54F-51EE-49B0-82E8-E3A10939DE92}" type="presOf" srcId="{B066344E-B214-4E8C-91C2-439BB825A085}" destId="{2E3F39A7-33A2-49AC-8E76-C386351CA391}" srcOrd="0" destOrd="1" presId="urn:microsoft.com/office/officeart/2005/8/layout/list1"/>
    <dgm:cxn modelId="{C583EF4F-2067-4161-B24B-21B2DFE4B210}" srcId="{1741647A-C0F3-43C3-ABB7-B5A0DBE7D268}" destId="{FE729229-CCD2-49B7-85A3-D8847F91FAC1}" srcOrd="2" destOrd="0" parTransId="{4083E513-A5F2-4C85-B68A-661E8B026DF2}" sibTransId="{94071077-6E87-49E5-90F8-B2E1BDC1C649}"/>
    <dgm:cxn modelId="{50860775-5DB3-43AA-80E8-F8E73F74A551}" srcId="{247AD8BF-EE8B-4355-8AED-8C20BD5095ED}" destId="{B3C0FAFD-78B4-4300-BD28-84D67F408663}" srcOrd="1" destOrd="0" parTransId="{F4848C87-896F-458A-8880-ABCE72AF281B}" sibTransId="{47DBFDD9-F6C1-490D-B677-12E9F9B14B0A}"/>
    <dgm:cxn modelId="{AD045B55-9A55-40FC-AC51-563A1E7ABAE5}" type="presOf" srcId="{344F5EE1-C8E3-4CE7-A4F7-032712FCED57}" destId="{B29548A3-D4ED-4C47-B800-CAF4F6A758D9}" srcOrd="0" destOrd="0" presId="urn:microsoft.com/office/officeart/2005/8/layout/list1"/>
    <dgm:cxn modelId="{485BA478-367C-49B1-9CF4-EF543BFAA84D}" type="presOf" srcId="{1741647A-C0F3-43C3-ABB7-B5A0DBE7D268}" destId="{D5E05A29-2643-4D67-BD61-2344FBC45FD2}" srcOrd="1" destOrd="0" presId="urn:microsoft.com/office/officeart/2005/8/layout/list1"/>
    <dgm:cxn modelId="{1E8798A2-584D-4545-AD0C-DBAA711E3494}" type="presOf" srcId="{FF7DFD3E-D326-4823-BFFA-62F1FD08934F}" destId="{96F28033-3782-4890-AFE2-30A9E838D38C}" srcOrd="0" destOrd="2" presId="urn:microsoft.com/office/officeart/2005/8/layout/list1"/>
    <dgm:cxn modelId="{343016BA-4A98-46E5-8D89-9D07264D1C45}" type="presOf" srcId="{247AD8BF-EE8B-4355-8AED-8C20BD5095ED}" destId="{A4D82F29-A0D4-459B-9974-345456217D64}" srcOrd="1" destOrd="0" presId="urn:microsoft.com/office/officeart/2005/8/layout/list1"/>
    <dgm:cxn modelId="{033E8EBA-44D7-490E-9892-27BDCD041B4F}" srcId="{344F5EE1-C8E3-4CE7-A4F7-032712FCED57}" destId="{247AD8BF-EE8B-4355-8AED-8C20BD5095ED}" srcOrd="0" destOrd="0" parTransId="{FF24F852-3ED3-4EE7-8AF1-2D9EC2AA3F84}" sibTransId="{D3B2C786-DB8C-4D0D-AE2E-8BD09AB19E97}"/>
    <dgm:cxn modelId="{563EBAC5-31B8-4DA0-A223-E11FA1580D90}" type="presOf" srcId="{8D01640D-0181-4FAA-AB53-E2D4B45A0AE1}" destId="{2E3F39A7-33A2-49AC-8E76-C386351CA391}" srcOrd="0" destOrd="0" presId="urn:microsoft.com/office/officeart/2005/8/layout/list1"/>
    <dgm:cxn modelId="{528882C6-48D2-4C29-BF0B-8E8D7D05984A}" srcId="{247AD8BF-EE8B-4355-8AED-8C20BD5095ED}" destId="{F2F5858E-162C-4055-94FC-1B8A617D4443}" srcOrd="0" destOrd="0" parTransId="{39394C09-411C-4785-B2FB-1D35A0165CC6}" sibTransId="{C31FAE84-7F89-426E-A6BD-8E1FE872A8EB}"/>
    <dgm:cxn modelId="{911E06CB-08D4-4565-A6CF-171405E3A7A5}" srcId="{247AD8BF-EE8B-4355-8AED-8C20BD5095ED}" destId="{95236D38-F5A3-43EA-A44C-103879DFE0B8}" srcOrd="3" destOrd="0" parTransId="{E138B68F-704E-4B67-B147-C153C3E30131}" sibTransId="{858B1FBA-CFF5-4BF2-8706-255D696DEA89}"/>
    <dgm:cxn modelId="{FE2687D3-9826-47B7-8B59-5AB57A0DD0C0}" srcId="{344F5EE1-C8E3-4CE7-A4F7-032712FCED57}" destId="{1741647A-C0F3-43C3-ABB7-B5A0DBE7D268}" srcOrd="1" destOrd="0" parTransId="{B5D24194-064B-488B-8F8B-C2FED9DBCE48}" sibTransId="{D57E832A-DFE4-48B3-A0F0-95EBD6F42FB0}"/>
    <dgm:cxn modelId="{93B295E0-B67F-4E79-B3A6-29D76D3317EB}" srcId="{1741647A-C0F3-43C3-ABB7-B5A0DBE7D268}" destId="{8D01640D-0181-4FAA-AB53-E2D4B45A0AE1}" srcOrd="0" destOrd="0" parTransId="{5D341EBE-4DEA-407B-B71F-651133B43EDF}" sibTransId="{4882616E-9C7E-4710-B9C9-8A0F0A969F14}"/>
    <dgm:cxn modelId="{C13371CF-AF53-41FA-8C42-EB663FC6B8A6}" type="presParOf" srcId="{B29548A3-D4ED-4C47-B800-CAF4F6A758D9}" destId="{046E6914-437D-464E-86EB-534EA420576F}" srcOrd="0" destOrd="0" presId="urn:microsoft.com/office/officeart/2005/8/layout/list1"/>
    <dgm:cxn modelId="{36B78B09-7FC4-4ECE-BCA1-5025D030212C}" type="presParOf" srcId="{046E6914-437D-464E-86EB-534EA420576F}" destId="{7AC38D85-4E3B-4D20-80B9-4FEE3458C56C}" srcOrd="0" destOrd="0" presId="urn:microsoft.com/office/officeart/2005/8/layout/list1"/>
    <dgm:cxn modelId="{B101F570-6C25-4B06-8449-32DA59B99BA1}" type="presParOf" srcId="{046E6914-437D-464E-86EB-534EA420576F}" destId="{A4D82F29-A0D4-459B-9974-345456217D64}" srcOrd="1" destOrd="0" presId="urn:microsoft.com/office/officeart/2005/8/layout/list1"/>
    <dgm:cxn modelId="{E7D7A56F-CBA2-461F-A0D6-11DC44B53736}" type="presParOf" srcId="{B29548A3-D4ED-4C47-B800-CAF4F6A758D9}" destId="{4FC54081-79EF-46A8-9EB0-9FD115D8AD4C}" srcOrd="1" destOrd="0" presId="urn:microsoft.com/office/officeart/2005/8/layout/list1"/>
    <dgm:cxn modelId="{5AA2969E-2889-4FBC-82E9-8594BA68ED04}" type="presParOf" srcId="{B29548A3-D4ED-4C47-B800-CAF4F6A758D9}" destId="{96F28033-3782-4890-AFE2-30A9E838D38C}" srcOrd="2" destOrd="0" presId="urn:microsoft.com/office/officeart/2005/8/layout/list1"/>
    <dgm:cxn modelId="{B03F7481-650F-4B8E-ABE2-A27CD8150630}" type="presParOf" srcId="{B29548A3-D4ED-4C47-B800-CAF4F6A758D9}" destId="{A5C68816-A149-4A4E-ACA1-2114A1412CDB}" srcOrd="3" destOrd="0" presId="urn:microsoft.com/office/officeart/2005/8/layout/list1"/>
    <dgm:cxn modelId="{972FA4C5-7AD4-4075-BD66-F90B8A630577}" type="presParOf" srcId="{B29548A3-D4ED-4C47-B800-CAF4F6A758D9}" destId="{5D6B4D0B-31A0-4EF6-ACF2-EAA890639A9E}" srcOrd="4" destOrd="0" presId="urn:microsoft.com/office/officeart/2005/8/layout/list1"/>
    <dgm:cxn modelId="{1E6C751A-C8B7-4765-A72B-26A87553467D}" type="presParOf" srcId="{5D6B4D0B-31A0-4EF6-ACF2-EAA890639A9E}" destId="{7956CE72-C9F2-49CB-B1C8-06C36C0FF5B2}" srcOrd="0" destOrd="0" presId="urn:microsoft.com/office/officeart/2005/8/layout/list1"/>
    <dgm:cxn modelId="{638185F0-E32B-482C-8A93-B6DF5C7B6A9D}" type="presParOf" srcId="{5D6B4D0B-31A0-4EF6-ACF2-EAA890639A9E}" destId="{D5E05A29-2643-4D67-BD61-2344FBC45FD2}" srcOrd="1" destOrd="0" presId="urn:microsoft.com/office/officeart/2005/8/layout/list1"/>
    <dgm:cxn modelId="{8631AF12-523A-4347-AB75-2F338A2BC34B}" type="presParOf" srcId="{B29548A3-D4ED-4C47-B800-CAF4F6A758D9}" destId="{84B02439-8238-40E6-93A8-73A5D08189BF}" srcOrd="5" destOrd="0" presId="urn:microsoft.com/office/officeart/2005/8/layout/list1"/>
    <dgm:cxn modelId="{CDECED73-EA77-4D9F-906F-DD2D351E9448}" type="presParOf" srcId="{B29548A3-D4ED-4C47-B800-CAF4F6A758D9}" destId="{2E3F39A7-33A2-49AC-8E76-C386351CA391}"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CE715F7-C83D-4E87-A84E-80AB2713656A}" type="doc">
      <dgm:prSet loTypeId="urn:microsoft.com/office/officeart/2005/8/layout/process3" loCatId="process" qsTypeId="urn:microsoft.com/office/officeart/2005/8/quickstyle/simple1" qsCatId="simple" csTypeId="urn:microsoft.com/office/officeart/2005/8/colors/accent1_2" csCatId="accent1" phldr="1"/>
      <dgm:spPr/>
    </dgm:pt>
    <dgm:pt modelId="{5870B1C6-A6C9-4118-8F61-53A438A06FAB}">
      <dgm:prSet phldrT="[Text]"/>
      <dgm:spPr/>
      <dgm:t>
        <a:bodyPr/>
        <a:lstStyle/>
        <a:p>
          <a:r>
            <a:rPr lang="en-GB"/>
            <a:t>DCC</a:t>
          </a:r>
        </a:p>
      </dgm:t>
    </dgm:pt>
    <dgm:pt modelId="{2CD38020-573D-4728-A6FF-7C55D25245B9}" type="sibTrans" cxnId="{36C880D3-73A5-4B89-8C50-A781E6DD6051}">
      <dgm:prSet/>
      <dgm:spPr/>
      <dgm:t>
        <a:bodyPr/>
        <a:lstStyle/>
        <a:p>
          <a:endParaRPr lang="en-GB"/>
        </a:p>
      </dgm:t>
    </dgm:pt>
    <dgm:pt modelId="{EA472FBA-E8E4-47FE-BC96-B9777ECEC3BB}" type="parTrans" cxnId="{36C880D3-73A5-4B89-8C50-A781E6DD6051}">
      <dgm:prSet/>
      <dgm:spPr/>
      <dgm:t>
        <a:bodyPr/>
        <a:lstStyle/>
        <a:p>
          <a:endParaRPr lang="en-GB"/>
        </a:p>
      </dgm:t>
    </dgm:pt>
    <dgm:pt modelId="{6E0120ED-6FE3-47DD-8400-9C483F158D15}">
      <dgm:prSet phldrT="[Text]"/>
      <dgm:spPr/>
      <dgm:t>
        <a:bodyPr/>
        <a:lstStyle/>
        <a:p>
          <a:r>
            <a:rPr lang="en-GB"/>
            <a:t>DCC issues Certificates to Device Manufacturers &amp; Suppliers to use</a:t>
          </a:r>
        </a:p>
      </dgm:t>
    </dgm:pt>
    <dgm:pt modelId="{89CACC26-9394-4134-9648-8E45200C6E59}" type="parTrans" cxnId="{EAE28BA4-7891-413C-9C07-8CFD68FE026D}">
      <dgm:prSet/>
      <dgm:spPr/>
      <dgm:t>
        <a:bodyPr/>
        <a:lstStyle/>
        <a:p>
          <a:endParaRPr lang="en-GB"/>
        </a:p>
      </dgm:t>
    </dgm:pt>
    <dgm:pt modelId="{84EEAFBC-941B-47CC-97A8-1EC11B6BDE6E}" type="sibTrans" cxnId="{EAE28BA4-7891-413C-9C07-8CFD68FE026D}">
      <dgm:prSet/>
      <dgm:spPr/>
      <dgm:t>
        <a:bodyPr/>
        <a:lstStyle/>
        <a:p>
          <a:endParaRPr lang="en-GB"/>
        </a:p>
      </dgm:t>
    </dgm:pt>
    <dgm:pt modelId="{93D8E17A-2E8F-49BB-92E4-E578701E02B3}">
      <dgm:prSet phldrT="[Text]"/>
      <dgm:spPr/>
      <dgm:t>
        <a:bodyPr/>
        <a:lstStyle/>
        <a:p>
          <a:r>
            <a:rPr lang="en-GB"/>
            <a:t>Device Manufacturers</a:t>
          </a:r>
        </a:p>
      </dgm:t>
    </dgm:pt>
    <dgm:pt modelId="{73B0548E-454C-4AB7-BBD8-069CDCF98CC7}" type="parTrans" cxnId="{A457DFE1-DD66-4833-951E-92F81C9EC123}">
      <dgm:prSet/>
      <dgm:spPr/>
      <dgm:t>
        <a:bodyPr/>
        <a:lstStyle/>
        <a:p>
          <a:endParaRPr lang="en-GB"/>
        </a:p>
      </dgm:t>
    </dgm:pt>
    <dgm:pt modelId="{88B68785-A7CA-4267-A5BA-082BE712C0E2}" type="sibTrans" cxnId="{A457DFE1-DD66-4833-951E-92F81C9EC123}">
      <dgm:prSet/>
      <dgm:spPr/>
      <dgm:t>
        <a:bodyPr/>
        <a:lstStyle/>
        <a:p>
          <a:endParaRPr lang="en-GB"/>
        </a:p>
      </dgm:t>
    </dgm:pt>
    <dgm:pt modelId="{543267A1-D7B2-41C0-99C6-EE696C8371DB}">
      <dgm:prSet phldrT="[Text]"/>
      <dgm:spPr/>
      <dgm:t>
        <a:bodyPr/>
        <a:lstStyle/>
        <a:p>
          <a:r>
            <a:rPr lang="en-GB"/>
            <a:t>Supplier/DCC</a:t>
          </a:r>
        </a:p>
      </dgm:t>
    </dgm:pt>
    <dgm:pt modelId="{E37E1656-01D9-48F4-A0A8-BBA458D1F1CE}" type="parTrans" cxnId="{D432E442-C632-4709-A7BD-E4ACDEA1B41E}">
      <dgm:prSet/>
      <dgm:spPr/>
      <dgm:t>
        <a:bodyPr/>
        <a:lstStyle/>
        <a:p>
          <a:endParaRPr lang="en-GB"/>
        </a:p>
      </dgm:t>
    </dgm:pt>
    <dgm:pt modelId="{E3D2B5A3-0D3B-43EC-9D1F-02EF8E905B09}" type="sibTrans" cxnId="{D432E442-C632-4709-A7BD-E4ACDEA1B41E}">
      <dgm:prSet/>
      <dgm:spPr/>
      <dgm:t>
        <a:bodyPr/>
        <a:lstStyle/>
        <a:p>
          <a:endParaRPr lang="en-GB"/>
        </a:p>
      </dgm:t>
    </dgm:pt>
    <dgm:pt modelId="{BB97F918-3F03-4C8E-9294-FAC69AA365EC}">
      <dgm:prSet phldrT="[Text]"/>
      <dgm:spPr/>
      <dgm:t>
        <a:bodyPr/>
        <a:lstStyle/>
        <a:p>
          <a:r>
            <a:rPr lang="en-GB"/>
            <a:t>SECAS</a:t>
          </a:r>
        </a:p>
      </dgm:t>
    </dgm:pt>
    <dgm:pt modelId="{6A3C0CBA-13E3-4395-8CF3-88E6F103080E}" type="parTrans" cxnId="{E17FEF37-3263-412D-9BA6-F84B6CB77A36}">
      <dgm:prSet/>
      <dgm:spPr/>
      <dgm:t>
        <a:bodyPr/>
        <a:lstStyle/>
        <a:p>
          <a:endParaRPr lang="en-GB"/>
        </a:p>
      </dgm:t>
    </dgm:pt>
    <dgm:pt modelId="{864A0068-BDAA-4889-BE08-14269F62BD0C}" type="sibTrans" cxnId="{E17FEF37-3263-412D-9BA6-F84B6CB77A36}">
      <dgm:prSet/>
      <dgm:spPr/>
      <dgm:t>
        <a:bodyPr/>
        <a:lstStyle/>
        <a:p>
          <a:endParaRPr lang="en-GB"/>
        </a:p>
      </dgm:t>
    </dgm:pt>
    <dgm:pt modelId="{04BF1452-9353-4A4D-B006-9F8BB180F854}">
      <dgm:prSet phldrT="[Text]"/>
      <dgm:spPr/>
      <dgm:t>
        <a:bodyPr/>
        <a:lstStyle/>
        <a:p>
          <a:r>
            <a:rPr lang="en-GB"/>
            <a:t>Becomes an Issuing Certificate Authority (CA)</a:t>
          </a:r>
        </a:p>
      </dgm:t>
    </dgm:pt>
    <dgm:pt modelId="{999BC9B8-6686-4AA7-9939-0D5336BDC03F}" type="parTrans" cxnId="{80508132-44DD-4EA4-91B4-C3CC9C7731A4}">
      <dgm:prSet/>
      <dgm:spPr/>
      <dgm:t>
        <a:bodyPr/>
        <a:lstStyle/>
        <a:p>
          <a:endParaRPr lang="en-GB"/>
        </a:p>
      </dgm:t>
    </dgm:pt>
    <dgm:pt modelId="{9ED0DAF6-CBE7-4968-8ED0-6993E87689E1}" type="sibTrans" cxnId="{80508132-44DD-4EA4-91B4-C3CC9C7731A4}">
      <dgm:prSet/>
      <dgm:spPr/>
      <dgm:t>
        <a:bodyPr/>
        <a:lstStyle/>
        <a:p>
          <a:endParaRPr lang="en-GB"/>
        </a:p>
      </dgm:t>
    </dgm:pt>
    <dgm:pt modelId="{3C81B95E-2780-4565-B948-7BF03C174EFE}">
      <dgm:prSet phldrT="[Text]"/>
      <dgm:spPr/>
      <dgm:t>
        <a:bodyPr/>
        <a:lstStyle/>
        <a:p>
          <a:r>
            <a:rPr lang="en-GB" dirty="0"/>
            <a:t>Digitally Sign the CPL Submission spreadsheet</a:t>
          </a:r>
        </a:p>
      </dgm:t>
    </dgm:pt>
    <dgm:pt modelId="{A0259395-505A-4ED4-B4AE-A8F7D65DCDCB}" type="parTrans" cxnId="{5E6714AA-6121-438B-A215-ACB3CB8825F8}">
      <dgm:prSet/>
      <dgm:spPr/>
      <dgm:t>
        <a:bodyPr/>
        <a:lstStyle/>
        <a:p>
          <a:endParaRPr lang="en-GB"/>
        </a:p>
      </dgm:t>
    </dgm:pt>
    <dgm:pt modelId="{6B31DF3B-1DFF-4A6C-A0E9-3DB09356E0E8}" type="sibTrans" cxnId="{5E6714AA-6121-438B-A215-ACB3CB8825F8}">
      <dgm:prSet/>
      <dgm:spPr/>
      <dgm:t>
        <a:bodyPr/>
        <a:lstStyle/>
        <a:p>
          <a:endParaRPr lang="en-GB"/>
        </a:p>
      </dgm:t>
    </dgm:pt>
    <dgm:pt modelId="{018AB6DD-F2FE-48B2-B03E-4F099D40B8B5}">
      <dgm:prSet phldrT="[Text]"/>
      <dgm:spPr/>
      <dgm:t>
        <a:bodyPr/>
        <a:lstStyle/>
        <a:p>
          <a:r>
            <a:rPr lang="en-GB"/>
            <a:t>Supplier (Devices) or DCC (Comms Hubs) must then apply a secondary signature to the image</a:t>
          </a:r>
        </a:p>
      </dgm:t>
    </dgm:pt>
    <dgm:pt modelId="{66C5CF08-32BB-42BF-AE77-E42173B02826}" type="parTrans" cxnId="{B4B0BEF8-4006-4028-AA36-B847470CB6A4}">
      <dgm:prSet/>
      <dgm:spPr/>
      <dgm:t>
        <a:bodyPr/>
        <a:lstStyle/>
        <a:p>
          <a:endParaRPr lang="en-GB"/>
        </a:p>
      </dgm:t>
    </dgm:pt>
    <dgm:pt modelId="{6B85DDDF-CF57-4A35-A78D-91A9FAFBDF05}" type="sibTrans" cxnId="{B4B0BEF8-4006-4028-AA36-B847470CB6A4}">
      <dgm:prSet/>
      <dgm:spPr/>
      <dgm:t>
        <a:bodyPr/>
        <a:lstStyle/>
        <a:p>
          <a:endParaRPr lang="en-GB"/>
        </a:p>
      </dgm:t>
    </dgm:pt>
    <dgm:pt modelId="{FE834690-2D84-4CF9-873E-2335558D7D71}">
      <dgm:prSet phldrT="[Text]"/>
      <dgm:spPr/>
      <dgm:t>
        <a:bodyPr/>
        <a:lstStyle/>
        <a:p>
          <a:r>
            <a:rPr lang="en-GB" dirty="0"/>
            <a:t>Check presence and validity of both  signatures</a:t>
          </a:r>
        </a:p>
      </dgm:t>
    </dgm:pt>
    <dgm:pt modelId="{70D235FA-0987-4C78-B421-2D761185899F}" type="parTrans" cxnId="{2E0825E1-E66D-458E-A00E-4B04032AA6DB}">
      <dgm:prSet/>
      <dgm:spPr/>
      <dgm:t>
        <a:bodyPr/>
        <a:lstStyle/>
        <a:p>
          <a:endParaRPr lang="en-GB"/>
        </a:p>
      </dgm:t>
    </dgm:pt>
    <dgm:pt modelId="{53841D50-5072-495E-8192-FCFD19887078}" type="sibTrans" cxnId="{2E0825E1-E66D-458E-A00E-4B04032AA6DB}">
      <dgm:prSet/>
      <dgm:spPr/>
      <dgm:t>
        <a:bodyPr/>
        <a:lstStyle/>
        <a:p>
          <a:endParaRPr lang="en-GB"/>
        </a:p>
      </dgm:t>
    </dgm:pt>
    <dgm:pt modelId="{B59C5CCA-0180-44EF-ABDE-BB7F8E7363D6}">
      <dgm:prSet phldrT="[Text]"/>
      <dgm:spPr/>
      <dgm:t>
        <a:bodyPr/>
        <a:lstStyle/>
        <a:p>
          <a:r>
            <a:rPr lang="en-GB" dirty="0"/>
            <a:t>Validity checked using the Certificate Revocation List (CRL) </a:t>
          </a:r>
        </a:p>
      </dgm:t>
    </dgm:pt>
    <dgm:pt modelId="{9A87FD37-190A-4B01-AD1A-A321614B646D}" type="parTrans" cxnId="{81DEBEE8-32F4-496A-A870-2AC62F82DA2C}">
      <dgm:prSet/>
      <dgm:spPr/>
      <dgm:t>
        <a:bodyPr/>
        <a:lstStyle/>
        <a:p>
          <a:endParaRPr lang="en-GB"/>
        </a:p>
      </dgm:t>
    </dgm:pt>
    <dgm:pt modelId="{B69548B4-2862-4585-B143-A36C532BC126}" type="sibTrans" cxnId="{81DEBEE8-32F4-496A-A870-2AC62F82DA2C}">
      <dgm:prSet/>
      <dgm:spPr/>
      <dgm:t>
        <a:bodyPr/>
        <a:lstStyle/>
        <a:p>
          <a:endParaRPr lang="en-GB"/>
        </a:p>
      </dgm:t>
    </dgm:pt>
    <dgm:pt modelId="{1DB06F59-7A3B-43EE-AE56-437547FEF42F}">
      <dgm:prSet phldrT="[Text]"/>
      <dgm:spPr/>
      <dgm:t>
        <a:bodyPr/>
        <a:lstStyle/>
        <a:p>
          <a:r>
            <a:rPr lang="en-GB"/>
            <a:t>Pass onto the Supplier/DCC</a:t>
          </a:r>
        </a:p>
      </dgm:t>
    </dgm:pt>
    <dgm:pt modelId="{AEA83FA7-1109-464B-9FAC-F014221DC59A}" type="parTrans" cxnId="{0A496E86-EBAC-4984-A7BE-1ABC1735FA77}">
      <dgm:prSet/>
      <dgm:spPr/>
      <dgm:t>
        <a:bodyPr/>
        <a:lstStyle/>
        <a:p>
          <a:endParaRPr lang="en-GB"/>
        </a:p>
      </dgm:t>
    </dgm:pt>
    <dgm:pt modelId="{B9DBC2DD-1062-460D-96A8-906ED987DC2A}" type="sibTrans" cxnId="{0A496E86-EBAC-4984-A7BE-1ABC1735FA77}">
      <dgm:prSet/>
      <dgm:spPr/>
      <dgm:t>
        <a:bodyPr/>
        <a:lstStyle/>
        <a:p>
          <a:endParaRPr lang="en-GB"/>
        </a:p>
      </dgm:t>
    </dgm:pt>
    <dgm:pt modelId="{6C0ED21B-69BC-46D5-AE92-5A8B5E757D2F}" type="pres">
      <dgm:prSet presAssocID="{0CE715F7-C83D-4E87-A84E-80AB2713656A}" presName="linearFlow" presStyleCnt="0">
        <dgm:presLayoutVars>
          <dgm:dir/>
          <dgm:animLvl val="lvl"/>
          <dgm:resizeHandles val="exact"/>
        </dgm:presLayoutVars>
      </dgm:prSet>
      <dgm:spPr/>
    </dgm:pt>
    <dgm:pt modelId="{FC88C091-2642-4548-92FA-FF04F3C0B45B}" type="pres">
      <dgm:prSet presAssocID="{5870B1C6-A6C9-4118-8F61-53A438A06FAB}" presName="composite" presStyleCnt="0"/>
      <dgm:spPr/>
    </dgm:pt>
    <dgm:pt modelId="{6D36EA10-960A-4988-89EC-886AD08EDFEA}" type="pres">
      <dgm:prSet presAssocID="{5870B1C6-A6C9-4118-8F61-53A438A06FAB}" presName="parTx" presStyleLbl="node1" presStyleIdx="0" presStyleCnt="4">
        <dgm:presLayoutVars>
          <dgm:chMax val="0"/>
          <dgm:chPref val="0"/>
          <dgm:bulletEnabled val="1"/>
        </dgm:presLayoutVars>
      </dgm:prSet>
      <dgm:spPr/>
    </dgm:pt>
    <dgm:pt modelId="{2248B3C0-231F-49FD-AF99-0772174D0A20}" type="pres">
      <dgm:prSet presAssocID="{5870B1C6-A6C9-4118-8F61-53A438A06FAB}" presName="parSh" presStyleLbl="node1" presStyleIdx="0" presStyleCnt="4"/>
      <dgm:spPr/>
    </dgm:pt>
    <dgm:pt modelId="{28227B50-8353-4CA3-943E-5EFAE1F0BB0A}" type="pres">
      <dgm:prSet presAssocID="{5870B1C6-A6C9-4118-8F61-53A438A06FAB}" presName="desTx" presStyleLbl="fgAcc1" presStyleIdx="0" presStyleCnt="4">
        <dgm:presLayoutVars>
          <dgm:bulletEnabled val="1"/>
        </dgm:presLayoutVars>
      </dgm:prSet>
      <dgm:spPr/>
    </dgm:pt>
    <dgm:pt modelId="{E25FE8DA-65A8-46F9-A6FC-A286BAE0BFC5}" type="pres">
      <dgm:prSet presAssocID="{2CD38020-573D-4728-A6FF-7C55D25245B9}" presName="sibTrans" presStyleLbl="sibTrans2D1" presStyleIdx="0" presStyleCnt="3"/>
      <dgm:spPr/>
    </dgm:pt>
    <dgm:pt modelId="{81323603-CC07-4E01-B275-041E61D2C491}" type="pres">
      <dgm:prSet presAssocID="{2CD38020-573D-4728-A6FF-7C55D25245B9}" presName="connTx" presStyleLbl="sibTrans2D1" presStyleIdx="0" presStyleCnt="3"/>
      <dgm:spPr/>
    </dgm:pt>
    <dgm:pt modelId="{E2E0DD4F-CDE5-4DE8-9A55-1B6C6984CE9F}" type="pres">
      <dgm:prSet presAssocID="{93D8E17A-2E8F-49BB-92E4-E578701E02B3}" presName="composite" presStyleCnt="0"/>
      <dgm:spPr/>
    </dgm:pt>
    <dgm:pt modelId="{F10AA2BF-4014-4F26-AA14-E29F6AA3247F}" type="pres">
      <dgm:prSet presAssocID="{93D8E17A-2E8F-49BB-92E4-E578701E02B3}" presName="parTx" presStyleLbl="node1" presStyleIdx="0" presStyleCnt="4">
        <dgm:presLayoutVars>
          <dgm:chMax val="0"/>
          <dgm:chPref val="0"/>
          <dgm:bulletEnabled val="1"/>
        </dgm:presLayoutVars>
      </dgm:prSet>
      <dgm:spPr/>
    </dgm:pt>
    <dgm:pt modelId="{8CF2568B-DACF-46ED-9090-94C9106550AC}" type="pres">
      <dgm:prSet presAssocID="{93D8E17A-2E8F-49BB-92E4-E578701E02B3}" presName="parSh" presStyleLbl="node1" presStyleIdx="1" presStyleCnt="4"/>
      <dgm:spPr/>
    </dgm:pt>
    <dgm:pt modelId="{F232E6FA-850D-4779-AED8-475C05DC86F2}" type="pres">
      <dgm:prSet presAssocID="{93D8E17A-2E8F-49BB-92E4-E578701E02B3}" presName="desTx" presStyleLbl="fgAcc1" presStyleIdx="1" presStyleCnt="4">
        <dgm:presLayoutVars>
          <dgm:bulletEnabled val="1"/>
        </dgm:presLayoutVars>
      </dgm:prSet>
      <dgm:spPr/>
    </dgm:pt>
    <dgm:pt modelId="{9E2A8F5D-E753-4A38-BF0F-4640BDD03E9C}" type="pres">
      <dgm:prSet presAssocID="{88B68785-A7CA-4267-A5BA-082BE712C0E2}" presName="sibTrans" presStyleLbl="sibTrans2D1" presStyleIdx="1" presStyleCnt="3"/>
      <dgm:spPr/>
    </dgm:pt>
    <dgm:pt modelId="{20655A69-FFFA-4A55-BFDC-F858C844C020}" type="pres">
      <dgm:prSet presAssocID="{88B68785-A7CA-4267-A5BA-082BE712C0E2}" presName="connTx" presStyleLbl="sibTrans2D1" presStyleIdx="1" presStyleCnt="3"/>
      <dgm:spPr/>
    </dgm:pt>
    <dgm:pt modelId="{58383E88-27EA-424C-BB90-197E8F15EBC3}" type="pres">
      <dgm:prSet presAssocID="{543267A1-D7B2-41C0-99C6-EE696C8371DB}" presName="composite" presStyleCnt="0"/>
      <dgm:spPr/>
    </dgm:pt>
    <dgm:pt modelId="{F2936A7C-A3BB-4EE3-BA5E-66A854D19452}" type="pres">
      <dgm:prSet presAssocID="{543267A1-D7B2-41C0-99C6-EE696C8371DB}" presName="parTx" presStyleLbl="node1" presStyleIdx="1" presStyleCnt="4">
        <dgm:presLayoutVars>
          <dgm:chMax val="0"/>
          <dgm:chPref val="0"/>
          <dgm:bulletEnabled val="1"/>
        </dgm:presLayoutVars>
      </dgm:prSet>
      <dgm:spPr/>
    </dgm:pt>
    <dgm:pt modelId="{2F4D8272-DB7F-47B8-A4AA-8EA9E6E96A62}" type="pres">
      <dgm:prSet presAssocID="{543267A1-D7B2-41C0-99C6-EE696C8371DB}" presName="parSh" presStyleLbl="node1" presStyleIdx="2" presStyleCnt="4"/>
      <dgm:spPr/>
    </dgm:pt>
    <dgm:pt modelId="{C97478DD-5C77-45EF-A6C5-538AABE8B5B8}" type="pres">
      <dgm:prSet presAssocID="{543267A1-D7B2-41C0-99C6-EE696C8371DB}" presName="desTx" presStyleLbl="fgAcc1" presStyleIdx="2" presStyleCnt="4">
        <dgm:presLayoutVars>
          <dgm:bulletEnabled val="1"/>
        </dgm:presLayoutVars>
      </dgm:prSet>
      <dgm:spPr/>
    </dgm:pt>
    <dgm:pt modelId="{8EA29445-0399-4C16-8116-40B1DD2BEEED}" type="pres">
      <dgm:prSet presAssocID="{E3D2B5A3-0D3B-43EC-9D1F-02EF8E905B09}" presName="sibTrans" presStyleLbl="sibTrans2D1" presStyleIdx="2" presStyleCnt="3"/>
      <dgm:spPr/>
    </dgm:pt>
    <dgm:pt modelId="{C330E745-8DAA-4E0E-AA44-85F7482C23D7}" type="pres">
      <dgm:prSet presAssocID="{E3D2B5A3-0D3B-43EC-9D1F-02EF8E905B09}" presName="connTx" presStyleLbl="sibTrans2D1" presStyleIdx="2" presStyleCnt="3"/>
      <dgm:spPr/>
    </dgm:pt>
    <dgm:pt modelId="{CE2CC767-B78A-4577-A188-8ADE88EA8A68}" type="pres">
      <dgm:prSet presAssocID="{BB97F918-3F03-4C8E-9294-FAC69AA365EC}" presName="composite" presStyleCnt="0"/>
      <dgm:spPr/>
    </dgm:pt>
    <dgm:pt modelId="{88A5E63F-0339-4ED4-B939-865CDCA0C206}" type="pres">
      <dgm:prSet presAssocID="{BB97F918-3F03-4C8E-9294-FAC69AA365EC}" presName="parTx" presStyleLbl="node1" presStyleIdx="2" presStyleCnt="4">
        <dgm:presLayoutVars>
          <dgm:chMax val="0"/>
          <dgm:chPref val="0"/>
          <dgm:bulletEnabled val="1"/>
        </dgm:presLayoutVars>
      </dgm:prSet>
      <dgm:spPr/>
    </dgm:pt>
    <dgm:pt modelId="{5ECF4689-7E99-462D-B1D9-849537D420F9}" type="pres">
      <dgm:prSet presAssocID="{BB97F918-3F03-4C8E-9294-FAC69AA365EC}" presName="parSh" presStyleLbl="node1" presStyleIdx="3" presStyleCnt="4"/>
      <dgm:spPr/>
    </dgm:pt>
    <dgm:pt modelId="{97AD99E5-D348-4D94-B14F-A89DAE943030}" type="pres">
      <dgm:prSet presAssocID="{BB97F918-3F03-4C8E-9294-FAC69AA365EC}" presName="desTx" presStyleLbl="fgAcc1" presStyleIdx="3" presStyleCnt="4">
        <dgm:presLayoutVars>
          <dgm:bulletEnabled val="1"/>
        </dgm:presLayoutVars>
      </dgm:prSet>
      <dgm:spPr/>
    </dgm:pt>
  </dgm:ptLst>
  <dgm:cxnLst>
    <dgm:cxn modelId="{1C9F7B08-E189-40CE-9F78-C43A785DBEC5}" type="presOf" srcId="{E3D2B5A3-0D3B-43EC-9D1F-02EF8E905B09}" destId="{8EA29445-0399-4C16-8116-40B1DD2BEEED}" srcOrd="0" destOrd="0" presId="urn:microsoft.com/office/officeart/2005/8/layout/process3"/>
    <dgm:cxn modelId="{6BFFFD20-CB2B-419B-B8E9-5A836DFDC9D2}" type="presOf" srcId="{018AB6DD-F2FE-48B2-B03E-4F099D40B8B5}" destId="{C97478DD-5C77-45EF-A6C5-538AABE8B5B8}" srcOrd="0" destOrd="0" presId="urn:microsoft.com/office/officeart/2005/8/layout/process3"/>
    <dgm:cxn modelId="{9E138526-58C5-46C9-AC5C-3867CA8003CF}" type="presOf" srcId="{3C81B95E-2780-4565-B948-7BF03C174EFE}" destId="{F232E6FA-850D-4779-AED8-475C05DC86F2}" srcOrd="0" destOrd="0" presId="urn:microsoft.com/office/officeart/2005/8/layout/process3"/>
    <dgm:cxn modelId="{CCF85C27-1EC4-496A-83DE-DA6DDCEA911D}" type="presOf" srcId="{2CD38020-573D-4728-A6FF-7C55D25245B9}" destId="{E25FE8DA-65A8-46F9-A6FC-A286BAE0BFC5}" srcOrd="0" destOrd="0" presId="urn:microsoft.com/office/officeart/2005/8/layout/process3"/>
    <dgm:cxn modelId="{80508132-44DD-4EA4-91B4-C3CC9C7731A4}" srcId="{5870B1C6-A6C9-4118-8F61-53A438A06FAB}" destId="{04BF1452-9353-4A4D-B006-9F8BB180F854}" srcOrd="0" destOrd="0" parTransId="{999BC9B8-6686-4AA7-9939-0D5336BDC03F}" sibTransId="{9ED0DAF6-CBE7-4968-8ED0-6993E87689E1}"/>
    <dgm:cxn modelId="{6B8C6135-B9CF-49BA-A146-F38150CF2FDA}" type="presOf" srcId="{2CD38020-573D-4728-A6FF-7C55D25245B9}" destId="{81323603-CC07-4E01-B275-041E61D2C491}" srcOrd="1" destOrd="0" presId="urn:microsoft.com/office/officeart/2005/8/layout/process3"/>
    <dgm:cxn modelId="{AE571737-3F1A-4434-86D3-B1BA44B192EC}" type="presOf" srcId="{5870B1C6-A6C9-4118-8F61-53A438A06FAB}" destId="{2248B3C0-231F-49FD-AF99-0772174D0A20}" srcOrd="1" destOrd="0" presId="urn:microsoft.com/office/officeart/2005/8/layout/process3"/>
    <dgm:cxn modelId="{E17FEF37-3263-412D-9BA6-F84B6CB77A36}" srcId="{0CE715F7-C83D-4E87-A84E-80AB2713656A}" destId="{BB97F918-3F03-4C8E-9294-FAC69AA365EC}" srcOrd="3" destOrd="0" parTransId="{6A3C0CBA-13E3-4395-8CF3-88E6F103080E}" sibTransId="{864A0068-BDAA-4889-BE08-14269F62BD0C}"/>
    <dgm:cxn modelId="{82D8003A-A2BF-4AA7-9612-31CF8E340DBE}" type="presOf" srcId="{88B68785-A7CA-4267-A5BA-082BE712C0E2}" destId="{20655A69-FFFA-4A55-BFDC-F858C844C020}" srcOrd="1" destOrd="0" presId="urn:microsoft.com/office/officeart/2005/8/layout/process3"/>
    <dgm:cxn modelId="{D432E442-C632-4709-A7BD-E4ACDEA1B41E}" srcId="{0CE715F7-C83D-4E87-A84E-80AB2713656A}" destId="{543267A1-D7B2-41C0-99C6-EE696C8371DB}" srcOrd="2" destOrd="0" parTransId="{E37E1656-01D9-48F4-A0A8-BBA458D1F1CE}" sibTransId="{E3D2B5A3-0D3B-43EC-9D1F-02EF8E905B09}"/>
    <dgm:cxn modelId="{57938E66-1CF9-4882-9041-3199DED176F4}" type="presOf" srcId="{BB97F918-3F03-4C8E-9294-FAC69AA365EC}" destId="{5ECF4689-7E99-462D-B1D9-849537D420F9}" srcOrd="1" destOrd="0" presId="urn:microsoft.com/office/officeart/2005/8/layout/process3"/>
    <dgm:cxn modelId="{DCCFB46E-79E5-4002-BCC2-2B8BCD6EC7E5}" type="presOf" srcId="{0CE715F7-C83D-4E87-A84E-80AB2713656A}" destId="{6C0ED21B-69BC-46D5-AE92-5A8B5E757D2F}" srcOrd="0" destOrd="0" presId="urn:microsoft.com/office/officeart/2005/8/layout/process3"/>
    <dgm:cxn modelId="{2818E971-A5FF-4DE8-B17D-4CF7E4BD8D0C}" type="presOf" srcId="{BB97F918-3F03-4C8E-9294-FAC69AA365EC}" destId="{88A5E63F-0339-4ED4-B939-865CDCA0C206}" srcOrd="0" destOrd="0" presId="urn:microsoft.com/office/officeart/2005/8/layout/process3"/>
    <dgm:cxn modelId="{D7A9FE57-5B47-447B-BAD4-E77C221E6B8B}" type="presOf" srcId="{93D8E17A-2E8F-49BB-92E4-E578701E02B3}" destId="{8CF2568B-DACF-46ED-9090-94C9106550AC}" srcOrd="1" destOrd="0" presId="urn:microsoft.com/office/officeart/2005/8/layout/process3"/>
    <dgm:cxn modelId="{0A496E86-EBAC-4984-A7BE-1ABC1735FA77}" srcId="{93D8E17A-2E8F-49BB-92E4-E578701E02B3}" destId="{1DB06F59-7A3B-43EE-AE56-437547FEF42F}" srcOrd="1" destOrd="0" parTransId="{AEA83FA7-1109-464B-9FAC-F014221DC59A}" sibTransId="{B9DBC2DD-1062-460D-96A8-906ED987DC2A}"/>
    <dgm:cxn modelId="{61CEEE97-8A5B-4F18-97DD-0E12ACE6AEF6}" type="presOf" srcId="{5870B1C6-A6C9-4118-8F61-53A438A06FAB}" destId="{6D36EA10-960A-4988-89EC-886AD08EDFEA}" srcOrd="0" destOrd="0" presId="urn:microsoft.com/office/officeart/2005/8/layout/process3"/>
    <dgm:cxn modelId="{EAE28BA4-7891-413C-9C07-8CFD68FE026D}" srcId="{5870B1C6-A6C9-4118-8F61-53A438A06FAB}" destId="{6E0120ED-6FE3-47DD-8400-9C483F158D15}" srcOrd="1" destOrd="0" parTransId="{89CACC26-9394-4134-9648-8E45200C6E59}" sibTransId="{84EEAFBC-941B-47CC-97A8-1EC11B6BDE6E}"/>
    <dgm:cxn modelId="{5E6714AA-6121-438B-A215-ACB3CB8825F8}" srcId="{93D8E17A-2E8F-49BB-92E4-E578701E02B3}" destId="{3C81B95E-2780-4565-B948-7BF03C174EFE}" srcOrd="0" destOrd="0" parTransId="{A0259395-505A-4ED4-B4AE-A8F7D65DCDCB}" sibTransId="{6B31DF3B-1DFF-4A6C-A0E9-3DB09356E0E8}"/>
    <dgm:cxn modelId="{B83BC6AA-A265-43B8-8E73-B7B7FC8042F7}" type="presOf" srcId="{543267A1-D7B2-41C0-99C6-EE696C8371DB}" destId="{F2936A7C-A3BB-4EE3-BA5E-66A854D19452}" srcOrd="0" destOrd="0" presId="urn:microsoft.com/office/officeart/2005/8/layout/process3"/>
    <dgm:cxn modelId="{9F0232B1-F376-47EE-A409-279C4B030CA1}" type="presOf" srcId="{1DB06F59-7A3B-43EE-AE56-437547FEF42F}" destId="{F232E6FA-850D-4779-AED8-475C05DC86F2}" srcOrd="0" destOrd="1" presId="urn:microsoft.com/office/officeart/2005/8/layout/process3"/>
    <dgm:cxn modelId="{E4EAF5B5-63EA-4DDC-A7E1-C640FF066EB9}" type="presOf" srcId="{543267A1-D7B2-41C0-99C6-EE696C8371DB}" destId="{2F4D8272-DB7F-47B8-A4AA-8EA9E6E96A62}" srcOrd="1" destOrd="0" presId="urn:microsoft.com/office/officeart/2005/8/layout/process3"/>
    <dgm:cxn modelId="{5F8358B8-7A36-481E-8117-BC928CB9848F}" type="presOf" srcId="{6E0120ED-6FE3-47DD-8400-9C483F158D15}" destId="{28227B50-8353-4CA3-943E-5EFAE1F0BB0A}" srcOrd="0" destOrd="1" presId="urn:microsoft.com/office/officeart/2005/8/layout/process3"/>
    <dgm:cxn modelId="{36C880D3-73A5-4B89-8C50-A781E6DD6051}" srcId="{0CE715F7-C83D-4E87-A84E-80AB2713656A}" destId="{5870B1C6-A6C9-4118-8F61-53A438A06FAB}" srcOrd="0" destOrd="0" parTransId="{EA472FBA-E8E4-47FE-BC96-B9777ECEC3BB}" sibTransId="{2CD38020-573D-4728-A6FF-7C55D25245B9}"/>
    <dgm:cxn modelId="{F94F16D4-070B-4772-A50B-D417D885ECE4}" type="presOf" srcId="{B59C5CCA-0180-44EF-ABDE-BB7F8E7363D6}" destId="{97AD99E5-D348-4D94-B14F-A89DAE943030}" srcOrd="0" destOrd="1" presId="urn:microsoft.com/office/officeart/2005/8/layout/process3"/>
    <dgm:cxn modelId="{D740C7D9-561D-485B-A986-9FB47C5911EA}" type="presOf" srcId="{88B68785-A7CA-4267-A5BA-082BE712C0E2}" destId="{9E2A8F5D-E753-4A38-BF0F-4640BDD03E9C}" srcOrd="0" destOrd="0" presId="urn:microsoft.com/office/officeart/2005/8/layout/process3"/>
    <dgm:cxn modelId="{2E0825E1-E66D-458E-A00E-4B04032AA6DB}" srcId="{BB97F918-3F03-4C8E-9294-FAC69AA365EC}" destId="{FE834690-2D84-4CF9-873E-2335558D7D71}" srcOrd="0" destOrd="0" parTransId="{70D235FA-0987-4C78-B421-2D761185899F}" sibTransId="{53841D50-5072-495E-8192-FCFD19887078}"/>
    <dgm:cxn modelId="{A457DFE1-DD66-4833-951E-92F81C9EC123}" srcId="{0CE715F7-C83D-4E87-A84E-80AB2713656A}" destId="{93D8E17A-2E8F-49BB-92E4-E578701E02B3}" srcOrd="1" destOrd="0" parTransId="{73B0548E-454C-4AB7-BBD8-069CDCF98CC7}" sibTransId="{88B68785-A7CA-4267-A5BA-082BE712C0E2}"/>
    <dgm:cxn modelId="{81DEBEE8-32F4-496A-A870-2AC62F82DA2C}" srcId="{BB97F918-3F03-4C8E-9294-FAC69AA365EC}" destId="{B59C5CCA-0180-44EF-ABDE-BB7F8E7363D6}" srcOrd="1" destOrd="0" parTransId="{9A87FD37-190A-4B01-AD1A-A321614B646D}" sibTransId="{B69548B4-2862-4585-B143-A36C532BC126}"/>
    <dgm:cxn modelId="{EC4B32ED-7269-46C0-BFE1-8F93FFD7D59C}" type="presOf" srcId="{93D8E17A-2E8F-49BB-92E4-E578701E02B3}" destId="{F10AA2BF-4014-4F26-AA14-E29F6AA3247F}" srcOrd="0" destOrd="0" presId="urn:microsoft.com/office/officeart/2005/8/layout/process3"/>
    <dgm:cxn modelId="{DFC08FF1-3935-4F07-ACBE-E6E144A13CB7}" type="presOf" srcId="{E3D2B5A3-0D3B-43EC-9D1F-02EF8E905B09}" destId="{C330E745-8DAA-4E0E-AA44-85F7482C23D7}" srcOrd="1" destOrd="0" presId="urn:microsoft.com/office/officeart/2005/8/layout/process3"/>
    <dgm:cxn modelId="{B4B0BEF8-4006-4028-AA36-B847470CB6A4}" srcId="{543267A1-D7B2-41C0-99C6-EE696C8371DB}" destId="{018AB6DD-F2FE-48B2-B03E-4F099D40B8B5}" srcOrd="0" destOrd="0" parTransId="{66C5CF08-32BB-42BF-AE77-E42173B02826}" sibTransId="{6B85DDDF-CF57-4A35-A78D-91A9FAFBDF05}"/>
    <dgm:cxn modelId="{8A18CCFB-C380-4517-9A6E-F6525CBC4DE0}" type="presOf" srcId="{FE834690-2D84-4CF9-873E-2335558D7D71}" destId="{97AD99E5-D348-4D94-B14F-A89DAE943030}" srcOrd="0" destOrd="0" presId="urn:microsoft.com/office/officeart/2005/8/layout/process3"/>
    <dgm:cxn modelId="{C22E9DFD-4A0A-452F-8096-7A17703ECCE7}" type="presOf" srcId="{04BF1452-9353-4A4D-B006-9F8BB180F854}" destId="{28227B50-8353-4CA3-943E-5EFAE1F0BB0A}" srcOrd="0" destOrd="0" presId="urn:microsoft.com/office/officeart/2005/8/layout/process3"/>
    <dgm:cxn modelId="{98FD46F0-E788-409A-8EF5-D5C4A6C76B0A}" type="presParOf" srcId="{6C0ED21B-69BC-46D5-AE92-5A8B5E757D2F}" destId="{FC88C091-2642-4548-92FA-FF04F3C0B45B}" srcOrd="0" destOrd="0" presId="urn:microsoft.com/office/officeart/2005/8/layout/process3"/>
    <dgm:cxn modelId="{59AFAAC3-40F9-4F2A-8CF3-4BB8522620DC}" type="presParOf" srcId="{FC88C091-2642-4548-92FA-FF04F3C0B45B}" destId="{6D36EA10-960A-4988-89EC-886AD08EDFEA}" srcOrd="0" destOrd="0" presId="urn:microsoft.com/office/officeart/2005/8/layout/process3"/>
    <dgm:cxn modelId="{C5EE8086-03A7-463D-B9EC-8709C67B92E2}" type="presParOf" srcId="{FC88C091-2642-4548-92FA-FF04F3C0B45B}" destId="{2248B3C0-231F-49FD-AF99-0772174D0A20}" srcOrd="1" destOrd="0" presId="urn:microsoft.com/office/officeart/2005/8/layout/process3"/>
    <dgm:cxn modelId="{8EDFB06D-CCE7-4B3A-9A9D-C133749112E4}" type="presParOf" srcId="{FC88C091-2642-4548-92FA-FF04F3C0B45B}" destId="{28227B50-8353-4CA3-943E-5EFAE1F0BB0A}" srcOrd="2" destOrd="0" presId="urn:microsoft.com/office/officeart/2005/8/layout/process3"/>
    <dgm:cxn modelId="{C66002A3-B5A8-4FD9-8D57-B4D40A9488BF}" type="presParOf" srcId="{6C0ED21B-69BC-46D5-AE92-5A8B5E757D2F}" destId="{E25FE8DA-65A8-46F9-A6FC-A286BAE0BFC5}" srcOrd="1" destOrd="0" presId="urn:microsoft.com/office/officeart/2005/8/layout/process3"/>
    <dgm:cxn modelId="{C5E2FF27-6459-4609-A72E-FFE864A17096}" type="presParOf" srcId="{E25FE8DA-65A8-46F9-A6FC-A286BAE0BFC5}" destId="{81323603-CC07-4E01-B275-041E61D2C491}" srcOrd="0" destOrd="0" presId="urn:microsoft.com/office/officeart/2005/8/layout/process3"/>
    <dgm:cxn modelId="{61602DDD-0EE8-42E0-A1D1-F211DC489D78}" type="presParOf" srcId="{6C0ED21B-69BC-46D5-AE92-5A8B5E757D2F}" destId="{E2E0DD4F-CDE5-4DE8-9A55-1B6C6984CE9F}" srcOrd="2" destOrd="0" presId="urn:microsoft.com/office/officeart/2005/8/layout/process3"/>
    <dgm:cxn modelId="{1527F553-E0E4-4497-8545-674AB1644BC0}" type="presParOf" srcId="{E2E0DD4F-CDE5-4DE8-9A55-1B6C6984CE9F}" destId="{F10AA2BF-4014-4F26-AA14-E29F6AA3247F}" srcOrd="0" destOrd="0" presId="urn:microsoft.com/office/officeart/2005/8/layout/process3"/>
    <dgm:cxn modelId="{7BFDD4AD-769D-4402-B477-7955D8D2A340}" type="presParOf" srcId="{E2E0DD4F-CDE5-4DE8-9A55-1B6C6984CE9F}" destId="{8CF2568B-DACF-46ED-9090-94C9106550AC}" srcOrd="1" destOrd="0" presId="urn:microsoft.com/office/officeart/2005/8/layout/process3"/>
    <dgm:cxn modelId="{DAEE9E6D-9562-4CE0-85ED-E682E69B1B8E}" type="presParOf" srcId="{E2E0DD4F-CDE5-4DE8-9A55-1B6C6984CE9F}" destId="{F232E6FA-850D-4779-AED8-475C05DC86F2}" srcOrd="2" destOrd="0" presId="urn:microsoft.com/office/officeart/2005/8/layout/process3"/>
    <dgm:cxn modelId="{18282909-8323-4AD9-A344-4BD98E250EA2}" type="presParOf" srcId="{6C0ED21B-69BC-46D5-AE92-5A8B5E757D2F}" destId="{9E2A8F5D-E753-4A38-BF0F-4640BDD03E9C}" srcOrd="3" destOrd="0" presId="urn:microsoft.com/office/officeart/2005/8/layout/process3"/>
    <dgm:cxn modelId="{43AE6EEE-A77B-45A8-8B35-A473C4FFB416}" type="presParOf" srcId="{9E2A8F5D-E753-4A38-BF0F-4640BDD03E9C}" destId="{20655A69-FFFA-4A55-BFDC-F858C844C020}" srcOrd="0" destOrd="0" presId="urn:microsoft.com/office/officeart/2005/8/layout/process3"/>
    <dgm:cxn modelId="{02304E56-DADA-4F56-9FEC-38FAEC910A7A}" type="presParOf" srcId="{6C0ED21B-69BC-46D5-AE92-5A8B5E757D2F}" destId="{58383E88-27EA-424C-BB90-197E8F15EBC3}" srcOrd="4" destOrd="0" presId="urn:microsoft.com/office/officeart/2005/8/layout/process3"/>
    <dgm:cxn modelId="{92D74108-43CC-4605-A979-86D6BBAEF982}" type="presParOf" srcId="{58383E88-27EA-424C-BB90-197E8F15EBC3}" destId="{F2936A7C-A3BB-4EE3-BA5E-66A854D19452}" srcOrd="0" destOrd="0" presId="urn:microsoft.com/office/officeart/2005/8/layout/process3"/>
    <dgm:cxn modelId="{04CF81F2-F52D-405F-B135-FCD43381E4DE}" type="presParOf" srcId="{58383E88-27EA-424C-BB90-197E8F15EBC3}" destId="{2F4D8272-DB7F-47B8-A4AA-8EA9E6E96A62}" srcOrd="1" destOrd="0" presId="urn:microsoft.com/office/officeart/2005/8/layout/process3"/>
    <dgm:cxn modelId="{6C388CB2-8B6A-4B4A-A620-9F1FC472566C}" type="presParOf" srcId="{58383E88-27EA-424C-BB90-197E8F15EBC3}" destId="{C97478DD-5C77-45EF-A6C5-538AABE8B5B8}" srcOrd="2" destOrd="0" presId="urn:microsoft.com/office/officeart/2005/8/layout/process3"/>
    <dgm:cxn modelId="{E37C1D59-5B8F-419F-93D6-F32CEB13AF31}" type="presParOf" srcId="{6C0ED21B-69BC-46D5-AE92-5A8B5E757D2F}" destId="{8EA29445-0399-4C16-8116-40B1DD2BEEED}" srcOrd="5" destOrd="0" presId="urn:microsoft.com/office/officeart/2005/8/layout/process3"/>
    <dgm:cxn modelId="{AC02AD16-BA6E-40DF-B62F-42EB4405DB92}" type="presParOf" srcId="{8EA29445-0399-4C16-8116-40B1DD2BEEED}" destId="{C330E745-8DAA-4E0E-AA44-85F7482C23D7}" srcOrd="0" destOrd="0" presId="urn:microsoft.com/office/officeart/2005/8/layout/process3"/>
    <dgm:cxn modelId="{BF38C1DC-BA6B-4F4C-802B-D8F4C1809DDB}" type="presParOf" srcId="{6C0ED21B-69BC-46D5-AE92-5A8B5E757D2F}" destId="{CE2CC767-B78A-4577-A188-8ADE88EA8A68}" srcOrd="6" destOrd="0" presId="urn:microsoft.com/office/officeart/2005/8/layout/process3"/>
    <dgm:cxn modelId="{C2D44660-2316-42FB-83EB-0DCA18D78C8C}" type="presParOf" srcId="{CE2CC767-B78A-4577-A188-8ADE88EA8A68}" destId="{88A5E63F-0339-4ED4-B939-865CDCA0C206}" srcOrd="0" destOrd="0" presId="urn:microsoft.com/office/officeart/2005/8/layout/process3"/>
    <dgm:cxn modelId="{E8A7BC33-C107-4612-A733-B42016BE508C}" type="presParOf" srcId="{CE2CC767-B78A-4577-A188-8ADE88EA8A68}" destId="{5ECF4689-7E99-462D-B1D9-849537D420F9}" srcOrd="1" destOrd="0" presId="urn:microsoft.com/office/officeart/2005/8/layout/process3"/>
    <dgm:cxn modelId="{88CA571B-C78C-4D81-A480-882E5A4609C0}" type="presParOf" srcId="{CE2CC767-B78A-4577-A188-8ADE88EA8A68}" destId="{97AD99E5-D348-4D94-B14F-A89DAE943030}"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44F5EE1-C8E3-4CE7-A4F7-032712FCED57}"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B7366924-6E80-417A-9FAF-17139F3B3265}">
      <dgm:prSet/>
      <dgm:spPr/>
      <dgm:t>
        <a:bodyPr/>
        <a:lstStyle/>
        <a:p>
          <a:r>
            <a:rPr lang="en-GB"/>
            <a:t>Refinement Consultation</a:t>
          </a:r>
        </a:p>
      </dgm:t>
    </dgm:pt>
    <dgm:pt modelId="{57429312-104C-44B5-8D9F-45B87A2ADD17}" type="parTrans" cxnId="{F013511E-A19A-4C0D-AE88-70DC30D535B5}">
      <dgm:prSet/>
      <dgm:spPr/>
      <dgm:t>
        <a:bodyPr/>
        <a:lstStyle/>
        <a:p>
          <a:endParaRPr lang="en-GB"/>
        </a:p>
      </dgm:t>
    </dgm:pt>
    <dgm:pt modelId="{1AC22A99-30CD-40E9-9BA7-7CF2D05E0D3A}" type="sibTrans" cxnId="{F013511E-A19A-4C0D-AE88-70DC30D535B5}">
      <dgm:prSet/>
      <dgm:spPr/>
      <dgm:t>
        <a:bodyPr/>
        <a:lstStyle/>
        <a:p>
          <a:endParaRPr lang="en-GB"/>
        </a:p>
      </dgm:t>
    </dgm:pt>
    <dgm:pt modelId="{C4088B0A-9B8F-44D4-ACB7-73943FB11478}">
      <dgm:prSet/>
      <dgm:spPr/>
      <dgm:t>
        <a:bodyPr/>
        <a:lstStyle/>
        <a:p>
          <a:r>
            <a:rPr lang="en-GB"/>
            <a:t>DCC Preliminary Assessment</a:t>
          </a:r>
        </a:p>
      </dgm:t>
    </dgm:pt>
    <dgm:pt modelId="{1FB51C7A-1C7B-450E-BB77-F0753A84BA0E}" type="parTrans" cxnId="{5A309D85-B154-40F3-B7B6-1EF92329E52B}">
      <dgm:prSet/>
      <dgm:spPr/>
      <dgm:t>
        <a:bodyPr/>
        <a:lstStyle/>
        <a:p>
          <a:endParaRPr lang="en-GB"/>
        </a:p>
      </dgm:t>
    </dgm:pt>
    <dgm:pt modelId="{94D70C01-5319-4A45-833B-D322419536C1}" type="sibTrans" cxnId="{5A309D85-B154-40F3-B7B6-1EF92329E52B}">
      <dgm:prSet/>
      <dgm:spPr/>
      <dgm:t>
        <a:bodyPr/>
        <a:lstStyle/>
        <a:p>
          <a:endParaRPr lang="en-GB"/>
        </a:p>
      </dgm:t>
    </dgm:pt>
    <dgm:pt modelId="{7FE43FA4-E50B-4C29-B701-741FD98BB1BC}">
      <dgm:prSet/>
      <dgm:spPr/>
      <dgm:t>
        <a:bodyPr/>
        <a:lstStyle/>
        <a:p>
          <a:r>
            <a:rPr lang="en-GB"/>
            <a:t>Working Group discussion</a:t>
          </a:r>
        </a:p>
      </dgm:t>
    </dgm:pt>
    <dgm:pt modelId="{416993B5-0F15-4427-88B2-B4F3E11D3996}" type="parTrans" cxnId="{BE9054D8-69A2-4391-9327-79EE2FF5AD71}">
      <dgm:prSet/>
      <dgm:spPr/>
      <dgm:t>
        <a:bodyPr/>
        <a:lstStyle/>
        <a:p>
          <a:endParaRPr lang="en-GB"/>
        </a:p>
      </dgm:t>
    </dgm:pt>
    <dgm:pt modelId="{6A22A1E2-BE88-49BD-ABE3-4DDECCBBA2C3}" type="sibTrans" cxnId="{BE9054D8-69A2-4391-9327-79EE2FF5AD71}">
      <dgm:prSet/>
      <dgm:spPr/>
      <dgm:t>
        <a:bodyPr/>
        <a:lstStyle/>
        <a:p>
          <a:endParaRPr lang="en-GB"/>
        </a:p>
      </dgm:t>
    </dgm:pt>
    <dgm:pt modelId="{8D22D0D4-8674-41BB-AB03-DA0608E3A5C3}">
      <dgm:prSet/>
      <dgm:spPr/>
      <dgm:t>
        <a:bodyPr/>
        <a:lstStyle/>
        <a:p>
          <a:r>
            <a:rPr lang="en-GB"/>
            <a:t>Supporting legal text to be drafted</a:t>
          </a:r>
        </a:p>
      </dgm:t>
    </dgm:pt>
    <dgm:pt modelId="{1D1E55BB-6ECC-4405-A421-3AE8A6C467D2}" type="parTrans" cxnId="{B1E9313E-A0A3-4883-B3AD-084ADA1B16F8}">
      <dgm:prSet/>
      <dgm:spPr/>
      <dgm:t>
        <a:bodyPr/>
        <a:lstStyle/>
        <a:p>
          <a:endParaRPr lang="en-GB"/>
        </a:p>
      </dgm:t>
    </dgm:pt>
    <dgm:pt modelId="{91990CFA-C223-43BA-A484-9FA59CAAF6BA}" type="sibTrans" cxnId="{B1E9313E-A0A3-4883-B3AD-084ADA1B16F8}">
      <dgm:prSet/>
      <dgm:spPr/>
      <dgm:t>
        <a:bodyPr/>
        <a:lstStyle/>
        <a:p>
          <a:endParaRPr lang="en-GB"/>
        </a:p>
      </dgm:t>
    </dgm:pt>
    <dgm:pt modelId="{E77E7C1F-33BC-4501-87CD-D766BD490E3C}" type="pres">
      <dgm:prSet presAssocID="{344F5EE1-C8E3-4CE7-A4F7-032712FCED57}" presName="CompostProcess" presStyleCnt="0">
        <dgm:presLayoutVars>
          <dgm:dir/>
          <dgm:resizeHandles val="exact"/>
        </dgm:presLayoutVars>
      </dgm:prSet>
      <dgm:spPr/>
    </dgm:pt>
    <dgm:pt modelId="{9CEDB3B3-F159-474D-B34C-5B33CD17A7B0}" type="pres">
      <dgm:prSet presAssocID="{344F5EE1-C8E3-4CE7-A4F7-032712FCED57}" presName="arrow" presStyleLbl="bgShp" presStyleIdx="0" presStyleCnt="1"/>
      <dgm:spPr/>
    </dgm:pt>
    <dgm:pt modelId="{DF96976F-200B-4F44-AF0A-6AE6461A1FC7}" type="pres">
      <dgm:prSet presAssocID="{344F5EE1-C8E3-4CE7-A4F7-032712FCED57}" presName="linearProcess" presStyleCnt="0"/>
      <dgm:spPr/>
    </dgm:pt>
    <dgm:pt modelId="{EF66FFDE-7549-4C17-9744-77F563C27E8B}" type="pres">
      <dgm:prSet presAssocID="{C4088B0A-9B8F-44D4-ACB7-73943FB11478}" presName="textNode" presStyleLbl="node1" presStyleIdx="0" presStyleCnt="4">
        <dgm:presLayoutVars>
          <dgm:bulletEnabled val="1"/>
        </dgm:presLayoutVars>
      </dgm:prSet>
      <dgm:spPr/>
    </dgm:pt>
    <dgm:pt modelId="{437EE0A7-6B0E-4040-B3FD-E917AAF2D0CA}" type="pres">
      <dgm:prSet presAssocID="{94D70C01-5319-4A45-833B-D322419536C1}" presName="sibTrans" presStyleCnt="0"/>
      <dgm:spPr/>
    </dgm:pt>
    <dgm:pt modelId="{C6A53533-447C-4115-A0DD-3A5BC794353C}" type="pres">
      <dgm:prSet presAssocID="{8D22D0D4-8674-41BB-AB03-DA0608E3A5C3}" presName="textNode" presStyleLbl="node1" presStyleIdx="1" presStyleCnt="4">
        <dgm:presLayoutVars>
          <dgm:bulletEnabled val="1"/>
        </dgm:presLayoutVars>
      </dgm:prSet>
      <dgm:spPr/>
    </dgm:pt>
    <dgm:pt modelId="{AC921A8B-C09C-47DE-A685-39C62446E7C7}" type="pres">
      <dgm:prSet presAssocID="{91990CFA-C223-43BA-A484-9FA59CAAF6BA}" presName="sibTrans" presStyleCnt="0"/>
      <dgm:spPr/>
    </dgm:pt>
    <dgm:pt modelId="{12869D1C-8791-4EF7-9F60-5177B61055EE}" type="pres">
      <dgm:prSet presAssocID="{7FE43FA4-E50B-4C29-B701-741FD98BB1BC}" presName="textNode" presStyleLbl="node1" presStyleIdx="2" presStyleCnt="4">
        <dgm:presLayoutVars>
          <dgm:bulletEnabled val="1"/>
        </dgm:presLayoutVars>
      </dgm:prSet>
      <dgm:spPr/>
    </dgm:pt>
    <dgm:pt modelId="{FFD53BC2-69B0-49C8-BD11-2838562FD315}" type="pres">
      <dgm:prSet presAssocID="{6A22A1E2-BE88-49BD-ABE3-4DDECCBBA2C3}" presName="sibTrans" presStyleCnt="0"/>
      <dgm:spPr/>
    </dgm:pt>
    <dgm:pt modelId="{107E6481-BE78-4B00-A172-BCB46D350B57}" type="pres">
      <dgm:prSet presAssocID="{B7366924-6E80-417A-9FAF-17139F3B3265}" presName="textNode" presStyleLbl="node1" presStyleIdx="3" presStyleCnt="4">
        <dgm:presLayoutVars>
          <dgm:bulletEnabled val="1"/>
        </dgm:presLayoutVars>
      </dgm:prSet>
      <dgm:spPr/>
    </dgm:pt>
  </dgm:ptLst>
  <dgm:cxnLst>
    <dgm:cxn modelId="{F013511E-A19A-4C0D-AE88-70DC30D535B5}" srcId="{344F5EE1-C8E3-4CE7-A4F7-032712FCED57}" destId="{B7366924-6E80-417A-9FAF-17139F3B3265}" srcOrd="3" destOrd="0" parTransId="{57429312-104C-44B5-8D9F-45B87A2ADD17}" sibTransId="{1AC22A99-30CD-40E9-9BA7-7CF2D05E0D3A}"/>
    <dgm:cxn modelId="{B1E9313E-A0A3-4883-B3AD-084ADA1B16F8}" srcId="{344F5EE1-C8E3-4CE7-A4F7-032712FCED57}" destId="{8D22D0D4-8674-41BB-AB03-DA0608E3A5C3}" srcOrd="1" destOrd="0" parTransId="{1D1E55BB-6ECC-4405-A421-3AE8A6C467D2}" sibTransId="{91990CFA-C223-43BA-A484-9FA59CAAF6BA}"/>
    <dgm:cxn modelId="{DAC2415D-B83B-44F2-BF3B-9F3B7AA6397B}" type="presOf" srcId="{8D22D0D4-8674-41BB-AB03-DA0608E3A5C3}" destId="{C6A53533-447C-4115-A0DD-3A5BC794353C}" srcOrd="0" destOrd="0" presId="urn:microsoft.com/office/officeart/2005/8/layout/hProcess9"/>
    <dgm:cxn modelId="{9A7BC643-D74C-432B-9C77-887123F30668}" type="presOf" srcId="{B7366924-6E80-417A-9FAF-17139F3B3265}" destId="{107E6481-BE78-4B00-A172-BCB46D350B57}" srcOrd="0" destOrd="0" presId="urn:microsoft.com/office/officeart/2005/8/layout/hProcess9"/>
    <dgm:cxn modelId="{4D8A1A7A-3D93-4790-9478-265BE4D2BC31}" type="presOf" srcId="{C4088B0A-9B8F-44D4-ACB7-73943FB11478}" destId="{EF66FFDE-7549-4C17-9744-77F563C27E8B}" srcOrd="0" destOrd="0" presId="urn:microsoft.com/office/officeart/2005/8/layout/hProcess9"/>
    <dgm:cxn modelId="{5A309D85-B154-40F3-B7B6-1EF92329E52B}" srcId="{344F5EE1-C8E3-4CE7-A4F7-032712FCED57}" destId="{C4088B0A-9B8F-44D4-ACB7-73943FB11478}" srcOrd="0" destOrd="0" parTransId="{1FB51C7A-1C7B-450E-BB77-F0753A84BA0E}" sibTransId="{94D70C01-5319-4A45-833B-D322419536C1}"/>
    <dgm:cxn modelId="{E67B3BA9-574A-46F8-B4DC-E129501248F2}" type="presOf" srcId="{344F5EE1-C8E3-4CE7-A4F7-032712FCED57}" destId="{E77E7C1F-33BC-4501-87CD-D766BD490E3C}" srcOrd="0" destOrd="0" presId="urn:microsoft.com/office/officeart/2005/8/layout/hProcess9"/>
    <dgm:cxn modelId="{BE9054D8-69A2-4391-9327-79EE2FF5AD71}" srcId="{344F5EE1-C8E3-4CE7-A4F7-032712FCED57}" destId="{7FE43FA4-E50B-4C29-B701-741FD98BB1BC}" srcOrd="2" destOrd="0" parTransId="{416993B5-0F15-4427-88B2-B4F3E11D3996}" sibTransId="{6A22A1E2-BE88-49BD-ABE3-4DDECCBBA2C3}"/>
    <dgm:cxn modelId="{969BDBE7-FC90-4C15-A823-56ED98AAA69B}" type="presOf" srcId="{7FE43FA4-E50B-4C29-B701-741FD98BB1BC}" destId="{12869D1C-8791-4EF7-9F60-5177B61055EE}" srcOrd="0" destOrd="0" presId="urn:microsoft.com/office/officeart/2005/8/layout/hProcess9"/>
    <dgm:cxn modelId="{9CB99052-0675-4624-B9F3-D2A0ECF98717}" type="presParOf" srcId="{E77E7C1F-33BC-4501-87CD-D766BD490E3C}" destId="{9CEDB3B3-F159-474D-B34C-5B33CD17A7B0}" srcOrd="0" destOrd="0" presId="urn:microsoft.com/office/officeart/2005/8/layout/hProcess9"/>
    <dgm:cxn modelId="{3016BC8A-8097-4334-9CDC-762C00BC9F46}" type="presParOf" srcId="{E77E7C1F-33BC-4501-87CD-D766BD490E3C}" destId="{DF96976F-200B-4F44-AF0A-6AE6461A1FC7}" srcOrd="1" destOrd="0" presId="urn:microsoft.com/office/officeart/2005/8/layout/hProcess9"/>
    <dgm:cxn modelId="{08754428-D656-4EC3-B8EC-C12406A05533}" type="presParOf" srcId="{DF96976F-200B-4F44-AF0A-6AE6461A1FC7}" destId="{EF66FFDE-7549-4C17-9744-77F563C27E8B}" srcOrd="0" destOrd="0" presId="urn:microsoft.com/office/officeart/2005/8/layout/hProcess9"/>
    <dgm:cxn modelId="{A9F92026-71EE-419D-A3F3-E9176D006B22}" type="presParOf" srcId="{DF96976F-200B-4F44-AF0A-6AE6461A1FC7}" destId="{437EE0A7-6B0E-4040-B3FD-E917AAF2D0CA}" srcOrd="1" destOrd="0" presId="urn:microsoft.com/office/officeart/2005/8/layout/hProcess9"/>
    <dgm:cxn modelId="{5C581E7A-487E-4AE5-A75C-9DCAAFC480B9}" type="presParOf" srcId="{DF96976F-200B-4F44-AF0A-6AE6461A1FC7}" destId="{C6A53533-447C-4115-A0DD-3A5BC794353C}" srcOrd="2" destOrd="0" presId="urn:microsoft.com/office/officeart/2005/8/layout/hProcess9"/>
    <dgm:cxn modelId="{7BE2779F-587F-401D-9DF1-85440DB4AD88}" type="presParOf" srcId="{DF96976F-200B-4F44-AF0A-6AE6461A1FC7}" destId="{AC921A8B-C09C-47DE-A685-39C62446E7C7}" srcOrd="3" destOrd="0" presId="urn:microsoft.com/office/officeart/2005/8/layout/hProcess9"/>
    <dgm:cxn modelId="{8A9336D2-1928-4FF4-A2AD-92AAF4854AB0}" type="presParOf" srcId="{DF96976F-200B-4F44-AF0A-6AE6461A1FC7}" destId="{12869D1C-8791-4EF7-9F60-5177B61055EE}" srcOrd="4" destOrd="0" presId="urn:microsoft.com/office/officeart/2005/8/layout/hProcess9"/>
    <dgm:cxn modelId="{EB0B8813-5257-4257-A7C3-B2C8E2854346}" type="presParOf" srcId="{DF96976F-200B-4F44-AF0A-6AE6461A1FC7}" destId="{FFD53BC2-69B0-49C8-BD11-2838562FD315}" srcOrd="5" destOrd="0" presId="urn:microsoft.com/office/officeart/2005/8/layout/hProcess9"/>
    <dgm:cxn modelId="{8C22F1E7-3781-4D52-8C38-63D571E302C6}" type="presParOf" srcId="{DF96976F-200B-4F44-AF0A-6AE6461A1FC7}" destId="{107E6481-BE78-4B00-A172-BCB46D350B57}"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44F5EE1-C8E3-4CE7-A4F7-032712FCED57}"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B7366924-6E80-417A-9FAF-17139F3B3265}">
      <dgm:prSet/>
      <dgm:spPr>
        <a:ln>
          <a:noFill/>
        </a:ln>
      </dgm:spPr>
      <dgm:t>
        <a:bodyPr/>
        <a:lstStyle/>
        <a:p>
          <a:r>
            <a:rPr lang="en-GB"/>
            <a:t>Modification Report Consultation</a:t>
          </a:r>
        </a:p>
      </dgm:t>
    </dgm:pt>
    <dgm:pt modelId="{57429312-104C-44B5-8D9F-45B87A2ADD17}" type="parTrans" cxnId="{F013511E-A19A-4C0D-AE88-70DC30D535B5}">
      <dgm:prSet/>
      <dgm:spPr/>
      <dgm:t>
        <a:bodyPr/>
        <a:lstStyle/>
        <a:p>
          <a:endParaRPr lang="en-GB"/>
        </a:p>
      </dgm:t>
    </dgm:pt>
    <dgm:pt modelId="{1AC22A99-30CD-40E9-9BA7-7CF2D05E0D3A}" type="sibTrans" cxnId="{F013511E-A19A-4C0D-AE88-70DC30D535B5}">
      <dgm:prSet/>
      <dgm:spPr/>
      <dgm:t>
        <a:bodyPr/>
        <a:lstStyle/>
        <a:p>
          <a:endParaRPr lang="en-GB"/>
        </a:p>
      </dgm:t>
    </dgm:pt>
    <dgm:pt modelId="{C4088B0A-9B8F-44D4-ACB7-73943FB11478}">
      <dgm:prSet/>
      <dgm:spPr>
        <a:solidFill>
          <a:srgbClr val="6CA1D6"/>
        </a:solidFill>
        <a:ln>
          <a:noFill/>
        </a:ln>
      </dgm:spPr>
      <dgm:t>
        <a:bodyPr/>
        <a:lstStyle/>
        <a:p>
          <a:r>
            <a:rPr lang="en-GB"/>
            <a:t>TABASC and OPSG review</a:t>
          </a:r>
        </a:p>
      </dgm:t>
    </dgm:pt>
    <dgm:pt modelId="{1FB51C7A-1C7B-450E-BB77-F0753A84BA0E}" type="parTrans" cxnId="{5A309D85-B154-40F3-B7B6-1EF92329E52B}">
      <dgm:prSet/>
      <dgm:spPr/>
      <dgm:t>
        <a:bodyPr/>
        <a:lstStyle/>
        <a:p>
          <a:endParaRPr lang="en-GB"/>
        </a:p>
      </dgm:t>
    </dgm:pt>
    <dgm:pt modelId="{94D70C01-5319-4A45-833B-D322419536C1}" type="sibTrans" cxnId="{5A309D85-B154-40F3-B7B6-1EF92329E52B}">
      <dgm:prSet/>
      <dgm:spPr/>
      <dgm:t>
        <a:bodyPr/>
        <a:lstStyle/>
        <a:p>
          <a:endParaRPr lang="en-GB"/>
        </a:p>
      </dgm:t>
    </dgm:pt>
    <dgm:pt modelId="{7FE43FA4-E50B-4C29-B701-741FD98BB1BC}">
      <dgm:prSet/>
      <dgm:spPr>
        <a:ln>
          <a:noFill/>
        </a:ln>
      </dgm:spPr>
      <dgm:t>
        <a:bodyPr/>
        <a:lstStyle/>
        <a:p>
          <a:r>
            <a:rPr lang="en-GB"/>
            <a:t>CSC – Report Phase</a:t>
          </a:r>
        </a:p>
      </dgm:t>
    </dgm:pt>
    <dgm:pt modelId="{416993B5-0F15-4427-88B2-B4F3E11D3996}" type="parTrans" cxnId="{BE9054D8-69A2-4391-9327-79EE2FF5AD71}">
      <dgm:prSet/>
      <dgm:spPr/>
      <dgm:t>
        <a:bodyPr/>
        <a:lstStyle/>
        <a:p>
          <a:endParaRPr lang="en-GB"/>
        </a:p>
      </dgm:t>
    </dgm:pt>
    <dgm:pt modelId="{6A22A1E2-BE88-49BD-ABE3-4DDECCBBA2C3}" type="sibTrans" cxnId="{BE9054D8-69A2-4391-9327-79EE2FF5AD71}">
      <dgm:prSet/>
      <dgm:spPr/>
      <dgm:t>
        <a:bodyPr/>
        <a:lstStyle/>
        <a:p>
          <a:endParaRPr lang="en-GB"/>
        </a:p>
      </dgm:t>
    </dgm:pt>
    <dgm:pt modelId="{8D22D0D4-8674-41BB-AB03-DA0608E3A5C3}">
      <dgm:prSet/>
      <dgm:spPr>
        <a:ln>
          <a:noFill/>
        </a:ln>
      </dgm:spPr>
      <dgm:t>
        <a:bodyPr/>
        <a:lstStyle/>
        <a:p>
          <a:r>
            <a:rPr lang="en-GB"/>
            <a:t>Working Group</a:t>
          </a:r>
        </a:p>
      </dgm:t>
    </dgm:pt>
    <dgm:pt modelId="{1D1E55BB-6ECC-4405-A421-3AE8A6C467D2}" type="parTrans" cxnId="{B1E9313E-A0A3-4883-B3AD-084ADA1B16F8}">
      <dgm:prSet/>
      <dgm:spPr/>
      <dgm:t>
        <a:bodyPr/>
        <a:lstStyle/>
        <a:p>
          <a:endParaRPr lang="en-GB"/>
        </a:p>
      </dgm:t>
    </dgm:pt>
    <dgm:pt modelId="{91990CFA-C223-43BA-A484-9FA59CAAF6BA}" type="sibTrans" cxnId="{B1E9313E-A0A3-4883-B3AD-084ADA1B16F8}">
      <dgm:prSet/>
      <dgm:spPr/>
      <dgm:t>
        <a:bodyPr/>
        <a:lstStyle/>
        <a:p>
          <a:endParaRPr lang="en-GB"/>
        </a:p>
      </dgm:t>
    </dgm:pt>
    <dgm:pt modelId="{1A0CFC1B-F1E7-4351-8253-9769A866DD16}">
      <dgm:prSet/>
      <dgm:spPr>
        <a:solidFill>
          <a:srgbClr val="6CA1D6"/>
        </a:solidFill>
        <a:ln>
          <a:noFill/>
        </a:ln>
      </dgm:spPr>
      <dgm:t>
        <a:bodyPr/>
        <a:lstStyle/>
        <a:p>
          <a:r>
            <a:rPr lang="en-GB"/>
            <a:t>Working Group</a:t>
          </a:r>
        </a:p>
      </dgm:t>
    </dgm:pt>
    <dgm:pt modelId="{B17B1963-9FB7-4419-844F-C53AECE66F5E}" type="parTrans" cxnId="{D1CAF28C-D76B-4C07-B300-18BCFDD0557A}">
      <dgm:prSet/>
      <dgm:spPr/>
      <dgm:t>
        <a:bodyPr/>
        <a:lstStyle/>
        <a:p>
          <a:endParaRPr lang="en-GB"/>
        </a:p>
      </dgm:t>
    </dgm:pt>
    <dgm:pt modelId="{060101E5-B0F6-4A9D-BF2C-344B4BEF50E2}" type="sibTrans" cxnId="{D1CAF28C-D76B-4C07-B300-18BCFDD0557A}">
      <dgm:prSet/>
      <dgm:spPr/>
      <dgm:t>
        <a:bodyPr/>
        <a:lstStyle/>
        <a:p>
          <a:endParaRPr lang="en-GB"/>
        </a:p>
      </dgm:t>
    </dgm:pt>
    <dgm:pt modelId="{94C20AA4-EF6C-4F76-955C-39A4D887C530}">
      <dgm:prSet/>
      <dgm:spPr>
        <a:solidFill>
          <a:srgbClr val="6CA1D6"/>
        </a:solidFill>
        <a:ln>
          <a:noFill/>
        </a:ln>
      </dgm:spPr>
      <dgm:t>
        <a:bodyPr/>
        <a:lstStyle/>
        <a:p>
          <a:r>
            <a:rPr lang="en-GB"/>
            <a:t>Refinement Consultation</a:t>
          </a:r>
        </a:p>
      </dgm:t>
    </dgm:pt>
    <dgm:pt modelId="{FF0B03B3-7B09-4339-B27C-09BB23161428}" type="parTrans" cxnId="{CC14BDDB-6B11-4B9B-98C3-DA71C3A59EA3}">
      <dgm:prSet/>
      <dgm:spPr/>
      <dgm:t>
        <a:bodyPr/>
        <a:lstStyle/>
        <a:p>
          <a:endParaRPr lang="en-GB"/>
        </a:p>
      </dgm:t>
    </dgm:pt>
    <dgm:pt modelId="{4A7FD7EF-3CBE-4008-8D82-4C41D593AEDF}" type="sibTrans" cxnId="{CC14BDDB-6B11-4B9B-98C3-DA71C3A59EA3}">
      <dgm:prSet/>
      <dgm:spPr/>
      <dgm:t>
        <a:bodyPr/>
        <a:lstStyle/>
        <a:p>
          <a:endParaRPr lang="en-GB"/>
        </a:p>
      </dgm:t>
    </dgm:pt>
    <dgm:pt modelId="{E77E7C1F-33BC-4501-87CD-D766BD490E3C}" type="pres">
      <dgm:prSet presAssocID="{344F5EE1-C8E3-4CE7-A4F7-032712FCED57}" presName="CompostProcess" presStyleCnt="0">
        <dgm:presLayoutVars>
          <dgm:dir/>
          <dgm:resizeHandles val="exact"/>
        </dgm:presLayoutVars>
      </dgm:prSet>
      <dgm:spPr/>
    </dgm:pt>
    <dgm:pt modelId="{9CEDB3B3-F159-474D-B34C-5B33CD17A7B0}" type="pres">
      <dgm:prSet presAssocID="{344F5EE1-C8E3-4CE7-A4F7-032712FCED57}" presName="arrow" presStyleLbl="bgShp" presStyleIdx="0" presStyleCnt="1"/>
      <dgm:spPr/>
    </dgm:pt>
    <dgm:pt modelId="{DF96976F-200B-4F44-AF0A-6AE6461A1FC7}" type="pres">
      <dgm:prSet presAssocID="{344F5EE1-C8E3-4CE7-A4F7-032712FCED57}" presName="linearProcess" presStyleCnt="0"/>
      <dgm:spPr/>
    </dgm:pt>
    <dgm:pt modelId="{EF66FFDE-7549-4C17-9744-77F563C27E8B}" type="pres">
      <dgm:prSet presAssocID="{C4088B0A-9B8F-44D4-ACB7-73943FB11478}" presName="textNode" presStyleLbl="node1" presStyleIdx="0" presStyleCnt="6">
        <dgm:presLayoutVars>
          <dgm:bulletEnabled val="1"/>
        </dgm:presLayoutVars>
      </dgm:prSet>
      <dgm:spPr/>
    </dgm:pt>
    <dgm:pt modelId="{437EE0A7-6B0E-4040-B3FD-E917AAF2D0CA}" type="pres">
      <dgm:prSet presAssocID="{94D70C01-5319-4A45-833B-D322419536C1}" presName="sibTrans" presStyleCnt="0"/>
      <dgm:spPr/>
    </dgm:pt>
    <dgm:pt modelId="{39D482DC-7D4D-43E5-B8EA-52C04EB4CCA3}" type="pres">
      <dgm:prSet presAssocID="{1A0CFC1B-F1E7-4351-8253-9769A866DD16}" presName="textNode" presStyleLbl="node1" presStyleIdx="1" presStyleCnt="6">
        <dgm:presLayoutVars>
          <dgm:bulletEnabled val="1"/>
        </dgm:presLayoutVars>
      </dgm:prSet>
      <dgm:spPr/>
    </dgm:pt>
    <dgm:pt modelId="{4EB8C97C-FBA5-4FB2-AB84-D68D7FCB065A}" type="pres">
      <dgm:prSet presAssocID="{060101E5-B0F6-4A9D-BF2C-344B4BEF50E2}" presName="sibTrans" presStyleCnt="0"/>
      <dgm:spPr/>
    </dgm:pt>
    <dgm:pt modelId="{8F64177E-45A2-40A8-89BD-233ECF949E6B}" type="pres">
      <dgm:prSet presAssocID="{94C20AA4-EF6C-4F76-955C-39A4D887C530}" presName="textNode" presStyleLbl="node1" presStyleIdx="2" presStyleCnt="6">
        <dgm:presLayoutVars>
          <dgm:bulletEnabled val="1"/>
        </dgm:presLayoutVars>
      </dgm:prSet>
      <dgm:spPr/>
    </dgm:pt>
    <dgm:pt modelId="{404F952C-CE15-4825-BA13-6606D7EE83F5}" type="pres">
      <dgm:prSet presAssocID="{4A7FD7EF-3CBE-4008-8D82-4C41D593AEDF}" presName="sibTrans" presStyleCnt="0"/>
      <dgm:spPr/>
    </dgm:pt>
    <dgm:pt modelId="{C6A53533-447C-4115-A0DD-3A5BC794353C}" type="pres">
      <dgm:prSet presAssocID="{8D22D0D4-8674-41BB-AB03-DA0608E3A5C3}" presName="textNode" presStyleLbl="node1" presStyleIdx="3" presStyleCnt="6">
        <dgm:presLayoutVars>
          <dgm:bulletEnabled val="1"/>
        </dgm:presLayoutVars>
      </dgm:prSet>
      <dgm:spPr/>
    </dgm:pt>
    <dgm:pt modelId="{AC921A8B-C09C-47DE-A685-39C62446E7C7}" type="pres">
      <dgm:prSet presAssocID="{91990CFA-C223-43BA-A484-9FA59CAAF6BA}" presName="sibTrans" presStyleCnt="0"/>
      <dgm:spPr/>
    </dgm:pt>
    <dgm:pt modelId="{12869D1C-8791-4EF7-9F60-5177B61055EE}" type="pres">
      <dgm:prSet presAssocID="{7FE43FA4-E50B-4C29-B701-741FD98BB1BC}" presName="textNode" presStyleLbl="node1" presStyleIdx="4" presStyleCnt="6">
        <dgm:presLayoutVars>
          <dgm:bulletEnabled val="1"/>
        </dgm:presLayoutVars>
      </dgm:prSet>
      <dgm:spPr/>
    </dgm:pt>
    <dgm:pt modelId="{FFD53BC2-69B0-49C8-BD11-2838562FD315}" type="pres">
      <dgm:prSet presAssocID="{6A22A1E2-BE88-49BD-ABE3-4DDECCBBA2C3}" presName="sibTrans" presStyleCnt="0"/>
      <dgm:spPr/>
    </dgm:pt>
    <dgm:pt modelId="{107E6481-BE78-4B00-A172-BCB46D350B57}" type="pres">
      <dgm:prSet presAssocID="{B7366924-6E80-417A-9FAF-17139F3B3265}" presName="textNode" presStyleLbl="node1" presStyleIdx="5" presStyleCnt="6">
        <dgm:presLayoutVars>
          <dgm:bulletEnabled val="1"/>
        </dgm:presLayoutVars>
      </dgm:prSet>
      <dgm:spPr/>
    </dgm:pt>
  </dgm:ptLst>
  <dgm:cxnLst>
    <dgm:cxn modelId="{F013511E-A19A-4C0D-AE88-70DC30D535B5}" srcId="{344F5EE1-C8E3-4CE7-A4F7-032712FCED57}" destId="{B7366924-6E80-417A-9FAF-17139F3B3265}" srcOrd="5" destOrd="0" parTransId="{57429312-104C-44B5-8D9F-45B87A2ADD17}" sibTransId="{1AC22A99-30CD-40E9-9BA7-7CF2D05E0D3A}"/>
    <dgm:cxn modelId="{B1E9313E-A0A3-4883-B3AD-084ADA1B16F8}" srcId="{344F5EE1-C8E3-4CE7-A4F7-032712FCED57}" destId="{8D22D0D4-8674-41BB-AB03-DA0608E3A5C3}" srcOrd="3" destOrd="0" parTransId="{1D1E55BB-6ECC-4405-A421-3AE8A6C467D2}" sibTransId="{91990CFA-C223-43BA-A484-9FA59CAAF6BA}"/>
    <dgm:cxn modelId="{DAC2415D-B83B-44F2-BF3B-9F3B7AA6397B}" type="presOf" srcId="{8D22D0D4-8674-41BB-AB03-DA0608E3A5C3}" destId="{C6A53533-447C-4115-A0DD-3A5BC794353C}" srcOrd="0" destOrd="0" presId="urn:microsoft.com/office/officeart/2005/8/layout/hProcess9"/>
    <dgm:cxn modelId="{9A7BC643-D74C-432B-9C77-887123F30668}" type="presOf" srcId="{B7366924-6E80-417A-9FAF-17139F3B3265}" destId="{107E6481-BE78-4B00-A172-BCB46D350B57}" srcOrd="0" destOrd="0" presId="urn:microsoft.com/office/officeart/2005/8/layout/hProcess9"/>
    <dgm:cxn modelId="{2DB2146B-B9C4-4862-BF1B-3C1A53392F66}" type="presOf" srcId="{94C20AA4-EF6C-4F76-955C-39A4D887C530}" destId="{8F64177E-45A2-40A8-89BD-233ECF949E6B}" srcOrd="0" destOrd="0" presId="urn:microsoft.com/office/officeart/2005/8/layout/hProcess9"/>
    <dgm:cxn modelId="{4D8A1A7A-3D93-4790-9478-265BE4D2BC31}" type="presOf" srcId="{C4088B0A-9B8F-44D4-ACB7-73943FB11478}" destId="{EF66FFDE-7549-4C17-9744-77F563C27E8B}" srcOrd="0" destOrd="0" presId="urn:microsoft.com/office/officeart/2005/8/layout/hProcess9"/>
    <dgm:cxn modelId="{5A309D85-B154-40F3-B7B6-1EF92329E52B}" srcId="{344F5EE1-C8E3-4CE7-A4F7-032712FCED57}" destId="{C4088B0A-9B8F-44D4-ACB7-73943FB11478}" srcOrd="0" destOrd="0" parTransId="{1FB51C7A-1C7B-450E-BB77-F0753A84BA0E}" sibTransId="{94D70C01-5319-4A45-833B-D322419536C1}"/>
    <dgm:cxn modelId="{D1CAF28C-D76B-4C07-B300-18BCFDD0557A}" srcId="{344F5EE1-C8E3-4CE7-A4F7-032712FCED57}" destId="{1A0CFC1B-F1E7-4351-8253-9769A866DD16}" srcOrd="1" destOrd="0" parTransId="{B17B1963-9FB7-4419-844F-C53AECE66F5E}" sibTransId="{060101E5-B0F6-4A9D-BF2C-344B4BEF50E2}"/>
    <dgm:cxn modelId="{70D29C9C-95C0-43A8-8E26-304FB2A83B73}" type="presOf" srcId="{1A0CFC1B-F1E7-4351-8253-9769A866DD16}" destId="{39D482DC-7D4D-43E5-B8EA-52C04EB4CCA3}" srcOrd="0" destOrd="0" presId="urn:microsoft.com/office/officeart/2005/8/layout/hProcess9"/>
    <dgm:cxn modelId="{E67B3BA9-574A-46F8-B4DC-E129501248F2}" type="presOf" srcId="{344F5EE1-C8E3-4CE7-A4F7-032712FCED57}" destId="{E77E7C1F-33BC-4501-87CD-D766BD490E3C}" srcOrd="0" destOrd="0" presId="urn:microsoft.com/office/officeart/2005/8/layout/hProcess9"/>
    <dgm:cxn modelId="{BE9054D8-69A2-4391-9327-79EE2FF5AD71}" srcId="{344F5EE1-C8E3-4CE7-A4F7-032712FCED57}" destId="{7FE43FA4-E50B-4C29-B701-741FD98BB1BC}" srcOrd="4" destOrd="0" parTransId="{416993B5-0F15-4427-88B2-B4F3E11D3996}" sibTransId="{6A22A1E2-BE88-49BD-ABE3-4DDECCBBA2C3}"/>
    <dgm:cxn modelId="{CC14BDDB-6B11-4B9B-98C3-DA71C3A59EA3}" srcId="{344F5EE1-C8E3-4CE7-A4F7-032712FCED57}" destId="{94C20AA4-EF6C-4F76-955C-39A4D887C530}" srcOrd="2" destOrd="0" parTransId="{FF0B03B3-7B09-4339-B27C-09BB23161428}" sibTransId="{4A7FD7EF-3CBE-4008-8D82-4C41D593AEDF}"/>
    <dgm:cxn modelId="{969BDBE7-FC90-4C15-A823-56ED98AAA69B}" type="presOf" srcId="{7FE43FA4-E50B-4C29-B701-741FD98BB1BC}" destId="{12869D1C-8791-4EF7-9F60-5177B61055EE}" srcOrd="0" destOrd="0" presId="urn:microsoft.com/office/officeart/2005/8/layout/hProcess9"/>
    <dgm:cxn modelId="{9CB99052-0675-4624-B9F3-D2A0ECF98717}" type="presParOf" srcId="{E77E7C1F-33BC-4501-87CD-D766BD490E3C}" destId="{9CEDB3B3-F159-474D-B34C-5B33CD17A7B0}" srcOrd="0" destOrd="0" presId="urn:microsoft.com/office/officeart/2005/8/layout/hProcess9"/>
    <dgm:cxn modelId="{3016BC8A-8097-4334-9CDC-762C00BC9F46}" type="presParOf" srcId="{E77E7C1F-33BC-4501-87CD-D766BD490E3C}" destId="{DF96976F-200B-4F44-AF0A-6AE6461A1FC7}" srcOrd="1" destOrd="0" presId="urn:microsoft.com/office/officeart/2005/8/layout/hProcess9"/>
    <dgm:cxn modelId="{08754428-D656-4EC3-B8EC-C12406A05533}" type="presParOf" srcId="{DF96976F-200B-4F44-AF0A-6AE6461A1FC7}" destId="{EF66FFDE-7549-4C17-9744-77F563C27E8B}" srcOrd="0" destOrd="0" presId="urn:microsoft.com/office/officeart/2005/8/layout/hProcess9"/>
    <dgm:cxn modelId="{A9F92026-71EE-419D-A3F3-E9176D006B22}" type="presParOf" srcId="{DF96976F-200B-4F44-AF0A-6AE6461A1FC7}" destId="{437EE0A7-6B0E-4040-B3FD-E917AAF2D0CA}" srcOrd="1" destOrd="0" presId="urn:microsoft.com/office/officeart/2005/8/layout/hProcess9"/>
    <dgm:cxn modelId="{542BCD4D-7877-470F-9EEE-45373CD419F7}" type="presParOf" srcId="{DF96976F-200B-4F44-AF0A-6AE6461A1FC7}" destId="{39D482DC-7D4D-43E5-B8EA-52C04EB4CCA3}" srcOrd="2" destOrd="0" presId="urn:microsoft.com/office/officeart/2005/8/layout/hProcess9"/>
    <dgm:cxn modelId="{AF17E38B-567D-470B-9CE2-BD8F2481B938}" type="presParOf" srcId="{DF96976F-200B-4F44-AF0A-6AE6461A1FC7}" destId="{4EB8C97C-FBA5-4FB2-AB84-D68D7FCB065A}" srcOrd="3" destOrd="0" presId="urn:microsoft.com/office/officeart/2005/8/layout/hProcess9"/>
    <dgm:cxn modelId="{BADE2871-0B24-4B89-83AC-574F478B17FB}" type="presParOf" srcId="{DF96976F-200B-4F44-AF0A-6AE6461A1FC7}" destId="{8F64177E-45A2-40A8-89BD-233ECF949E6B}" srcOrd="4" destOrd="0" presId="urn:microsoft.com/office/officeart/2005/8/layout/hProcess9"/>
    <dgm:cxn modelId="{348DA286-A755-4D0E-85E2-5E933A0FC34E}" type="presParOf" srcId="{DF96976F-200B-4F44-AF0A-6AE6461A1FC7}" destId="{404F952C-CE15-4825-BA13-6606D7EE83F5}" srcOrd="5" destOrd="0" presId="urn:microsoft.com/office/officeart/2005/8/layout/hProcess9"/>
    <dgm:cxn modelId="{5C581E7A-487E-4AE5-A75C-9DCAAFC480B9}" type="presParOf" srcId="{DF96976F-200B-4F44-AF0A-6AE6461A1FC7}" destId="{C6A53533-447C-4115-A0DD-3A5BC794353C}" srcOrd="6" destOrd="0" presId="urn:microsoft.com/office/officeart/2005/8/layout/hProcess9"/>
    <dgm:cxn modelId="{7BE2779F-587F-401D-9DF1-85440DB4AD88}" type="presParOf" srcId="{DF96976F-200B-4F44-AF0A-6AE6461A1FC7}" destId="{AC921A8B-C09C-47DE-A685-39C62446E7C7}" srcOrd="7" destOrd="0" presId="urn:microsoft.com/office/officeart/2005/8/layout/hProcess9"/>
    <dgm:cxn modelId="{8A9336D2-1928-4FF4-A2AD-92AAF4854AB0}" type="presParOf" srcId="{DF96976F-200B-4F44-AF0A-6AE6461A1FC7}" destId="{12869D1C-8791-4EF7-9F60-5177B61055EE}" srcOrd="8" destOrd="0" presId="urn:microsoft.com/office/officeart/2005/8/layout/hProcess9"/>
    <dgm:cxn modelId="{EB0B8813-5257-4257-A7C3-B2C8E2854346}" type="presParOf" srcId="{DF96976F-200B-4F44-AF0A-6AE6461A1FC7}" destId="{FFD53BC2-69B0-49C8-BD11-2838562FD315}" srcOrd="9" destOrd="0" presId="urn:microsoft.com/office/officeart/2005/8/layout/hProcess9"/>
    <dgm:cxn modelId="{8C22F1E7-3781-4D52-8C38-63D571E302C6}" type="presParOf" srcId="{DF96976F-200B-4F44-AF0A-6AE6461A1FC7}" destId="{107E6481-BE78-4B00-A172-BCB46D350B57}" srcOrd="1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44F5EE1-C8E3-4CE7-A4F7-032712FCED57}"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B7366924-6E80-417A-9FAF-17139F3B3265}">
      <dgm:prSet/>
      <dgm:spPr>
        <a:ln>
          <a:noFill/>
        </a:ln>
      </dgm:spPr>
      <dgm:t>
        <a:bodyPr/>
        <a:lstStyle/>
        <a:p>
          <a:r>
            <a:rPr lang="en-GB"/>
            <a:t>Modification Report Consultation</a:t>
          </a:r>
        </a:p>
      </dgm:t>
    </dgm:pt>
    <dgm:pt modelId="{57429312-104C-44B5-8D9F-45B87A2ADD17}" type="parTrans" cxnId="{F013511E-A19A-4C0D-AE88-70DC30D535B5}">
      <dgm:prSet/>
      <dgm:spPr/>
      <dgm:t>
        <a:bodyPr/>
        <a:lstStyle/>
        <a:p>
          <a:endParaRPr lang="en-GB"/>
        </a:p>
      </dgm:t>
    </dgm:pt>
    <dgm:pt modelId="{1AC22A99-30CD-40E9-9BA7-7CF2D05E0D3A}" type="sibTrans" cxnId="{F013511E-A19A-4C0D-AE88-70DC30D535B5}">
      <dgm:prSet/>
      <dgm:spPr/>
      <dgm:t>
        <a:bodyPr/>
        <a:lstStyle/>
        <a:p>
          <a:endParaRPr lang="en-GB"/>
        </a:p>
      </dgm:t>
    </dgm:pt>
    <dgm:pt modelId="{C4088B0A-9B8F-44D4-ACB7-73943FB11478}">
      <dgm:prSet/>
      <dgm:spPr>
        <a:solidFill>
          <a:srgbClr val="6CA1D6"/>
        </a:solidFill>
        <a:ln>
          <a:noFill/>
        </a:ln>
      </dgm:spPr>
      <dgm:t>
        <a:bodyPr/>
        <a:lstStyle/>
        <a:p>
          <a:r>
            <a:rPr lang="en-GB"/>
            <a:t>DNO review of legal text and DCC sub. document</a:t>
          </a:r>
        </a:p>
      </dgm:t>
    </dgm:pt>
    <dgm:pt modelId="{1FB51C7A-1C7B-450E-BB77-F0753A84BA0E}" type="parTrans" cxnId="{5A309D85-B154-40F3-B7B6-1EF92329E52B}">
      <dgm:prSet/>
      <dgm:spPr/>
      <dgm:t>
        <a:bodyPr/>
        <a:lstStyle/>
        <a:p>
          <a:endParaRPr lang="en-GB"/>
        </a:p>
      </dgm:t>
    </dgm:pt>
    <dgm:pt modelId="{94D70C01-5319-4A45-833B-D322419536C1}" type="sibTrans" cxnId="{5A309D85-B154-40F3-B7B6-1EF92329E52B}">
      <dgm:prSet/>
      <dgm:spPr/>
      <dgm:t>
        <a:bodyPr/>
        <a:lstStyle/>
        <a:p>
          <a:endParaRPr lang="en-GB"/>
        </a:p>
      </dgm:t>
    </dgm:pt>
    <dgm:pt modelId="{7FE43FA4-E50B-4C29-B701-741FD98BB1BC}">
      <dgm:prSet/>
      <dgm:spPr>
        <a:ln>
          <a:noFill/>
        </a:ln>
      </dgm:spPr>
      <dgm:t>
        <a:bodyPr/>
        <a:lstStyle/>
        <a:p>
          <a:r>
            <a:rPr lang="en-GB"/>
            <a:t>CSC – Report Phase</a:t>
          </a:r>
        </a:p>
      </dgm:t>
    </dgm:pt>
    <dgm:pt modelId="{416993B5-0F15-4427-88B2-B4F3E11D3996}" type="parTrans" cxnId="{BE9054D8-69A2-4391-9327-79EE2FF5AD71}">
      <dgm:prSet/>
      <dgm:spPr/>
      <dgm:t>
        <a:bodyPr/>
        <a:lstStyle/>
        <a:p>
          <a:endParaRPr lang="en-GB"/>
        </a:p>
      </dgm:t>
    </dgm:pt>
    <dgm:pt modelId="{6A22A1E2-BE88-49BD-ABE3-4DDECCBBA2C3}" type="sibTrans" cxnId="{BE9054D8-69A2-4391-9327-79EE2FF5AD71}">
      <dgm:prSet/>
      <dgm:spPr/>
      <dgm:t>
        <a:bodyPr/>
        <a:lstStyle/>
        <a:p>
          <a:endParaRPr lang="en-GB"/>
        </a:p>
      </dgm:t>
    </dgm:pt>
    <dgm:pt modelId="{8D22D0D4-8674-41BB-AB03-DA0608E3A5C3}">
      <dgm:prSet/>
      <dgm:spPr>
        <a:ln>
          <a:noFill/>
        </a:ln>
      </dgm:spPr>
      <dgm:t>
        <a:bodyPr/>
        <a:lstStyle/>
        <a:p>
          <a:r>
            <a:rPr lang="en-GB"/>
            <a:t>DNO sign-off of legal text and DCC sub. document</a:t>
          </a:r>
        </a:p>
      </dgm:t>
    </dgm:pt>
    <dgm:pt modelId="{1D1E55BB-6ECC-4405-A421-3AE8A6C467D2}" type="parTrans" cxnId="{B1E9313E-A0A3-4883-B3AD-084ADA1B16F8}">
      <dgm:prSet/>
      <dgm:spPr/>
      <dgm:t>
        <a:bodyPr/>
        <a:lstStyle/>
        <a:p>
          <a:endParaRPr lang="en-GB"/>
        </a:p>
      </dgm:t>
    </dgm:pt>
    <dgm:pt modelId="{91990CFA-C223-43BA-A484-9FA59CAAF6BA}" type="sibTrans" cxnId="{B1E9313E-A0A3-4883-B3AD-084ADA1B16F8}">
      <dgm:prSet/>
      <dgm:spPr/>
      <dgm:t>
        <a:bodyPr/>
        <a:lstStyle/>
        <a:p>
          <a:endParaRPr lang="en-GB"/>
        </a:p>
      </dgm:t>
    </dgm:pt>
    <dgm:pt modelId="{1A0CFC1B-F1E7-4351-8253-9769A866DD16}">
      <dgm:prSet/>
      <dgm:spPr>
        <a:solidFill>
          <a:srgbClr val="6CA1D6"/>
        </a:solidFill>
        <a:ln>
          <a:noFill/>
        </a:ln>
      </dgm:spPr>
      <dgm:t>
        <a:bodyPr/>
        <a:lstStyle/>
        <a:p>
          <a:r>
            <a:rPr lang="en-GB"/>
            <a:t>SECAS / DCC receive feedback and make amendments</a:t>
          </a:r>
        </a:p>
      </dgm:t>
    </dgm:pt>
    <dgm:pt modelId="{B17B1963-9FB7-4419-844F-C53AECE66F5E}" type="parTrans" cxnId="{D1CAF28C-D76B-4C07-B300-18BCFDD0557A}">
      <dgm:prSet/>
      <dgm:spPr/>
      <dgm:t>
        <a:bodyPr/>
        <a:lstStyle/>
        <a:p>
          <a:endParaRPr lang="en-GB"/>
        </a:p>
      </dgm:t>
    </dgm:pt>
    <dgm:pt modelId="{060101E5-B0F6-4A9D-BF2C-344B4BEF50E2}" type="sibTrans" cxnId="{D1CAF28C-D76B-4C07-B300-18BCFDD0557A}">
      <dgm:prSet/>
      <dgm:spPr/>
      <dgm:t>
        <a:bodyPr/>
        <a:lstStyle/>
        <a:p>
          <a:endParaRPr lang="en-GB"/>
        </a:p>
      </dgm:t>
    </dgm:pt>
    <dgm:pt modelId="{94C20AA4-EF6C-4F76-955C-39A4D887C530}">
      <dgm:prSet/>
      <dgm:spPr>
        <a:solidFill>
          <a:srgbClr val="6CA1D6"/>
        </a:solidFill>
        <a:ln>
          <a:noFill/>
        </a:ln>
      </dgm:spPr>
      <dgm:t>
        <a:bodyPr/>
        <a:lstStyle/>
        <a:p>
          <a:r>
            <a:rPr lang="en-GB"/>
            <a:t>SEC Lawyer review of SEC legal text</a:t>
          </a:r>
        </a:p>
      </dgm:t>
    </dgm:pt>
    <dgm:pt modelId="{FF0B03B3-7B09-4339-B27C-09BB23161428}" type="parTrans" cxnId="{CC14BDDB-6B11-4B9B-98C3-DA71C3A59EA3}">
      <dgm:prSet/>
      <dgm:spPr/>
      <dgm:t>
        <a:bodyPr/>
        <a:lstStyle/>
        <a:p>
          <a:endParaRPr lang="en-GB"/>
        </a:p>
      </dgm:t>
    </dgm:pt>
    <dgm:pt modelId="{4A7FD7EF-3CBE-4008-8D82-4C41D593AEDF}" type="sibTrans" cxnId="{CC14BDDB-6B11-4B9B-98C3-DA71C3A59EA3}">
      <dgm:prSet/>
      <dgm:spPr/>
      <dgm:t>
        <a:bodyPr/>
        <a:lstStyle/>
        <a:p>
          <a:endParaRPr lang="en-GB"/>
        </a:p>
      </dgm:t>
    </dgm:pt>
    <dgm:pt modelId="{E77E7C1F-33BC-4501-87CD-D766BD490E3C}" type="pres">
      <dgm:prSet presAssocID="{344F5EE1-C8E3-4CE7-A4F7-032712FCED57}" presName="CompostProcess" presStyleCnt="0">
        <dgm:presLayoutVars>
          <dgm:dir/>
          <dgm:resizeHandles val="exact"/>
        </dgm:presLayoutVars>
      </dgm:prSet>
      <dgm:spPr/>
    </dgm:pt>
    <dgm:pt modelId="{9CEDB3B3-F159-474D-B34C-5B33CD17A7B0}" type="pres">
      <dgm:prSet presAssocID="{344F5EE1-C8E3-4CE7-A4F7-032712FCED57}" presName="arrow" presStyleLbl="bgShp" presStyleIdx="0" presStyleCnt="1"/>
      <dgm:spPr/>
    </dgm:pt>
    <dgm:pt modelId="{DF96976F-200B-4F44-AF0A-6AE6461A1FC7}" type="pres">
      <dgm:prSet presAssocID="{344F5EE1-C8E3-4CE7-A4F7-032712FCED57}" presName="linearProcess" presStyleCnt="0"/>
      <dgm:spPr/>
    </dgm:pt>
    <dgm:pt modelId="{EF66FFDE-7549-4C17-9744-77F563C27E8B}" type="pres">
      <dgm:prSet presAssocID="{C4088B0A-9B8F-44D4-ACB7-73943FB11478}" presName="textNode" presStyleLbl="node1" presStyleIdx="0" presStyleCnt="6">
        <dgm:presLayoutVars>
          <dgm:bulletEnabled val="1"/>
        </dgm:presLayoutVars>
      </dgm:prSet>
      <dgm:spPr/>
    </dgm:pt>
    <dgm:pt modelId="{437EE0A7-6B0E-4040-B3FD-E917AAF2D0CA}" type="pres">
      <dgm:prSet presAssocID="{94D70C01-5319-4A45-833B-D322419536C1}" presName="sibTrans" presStyleCnt="0"/>
      <dgm:spPr/>
    </dgm:pt>
    <dgm:pt modelId="{39D482DC-7D4D-43E5-B8EA-52C04EB4CCA3}" type="pres">
      <dgm:prSet presAssocID="{1A0CFC1B-F1E7-4351-8253-9769A866DD16}" presName="textNode" presStyleLbl="node1" presStyleIdx="1" presStyleCnt="6">
        <dgm:presLayoutVars>
          <dgm:bulletEnabled val="1"/>
        </dgm:presLayoutVars>
      </dgm:prSet>
      <dgm:spPr/>
    </dgm:pt>
    <dgm:pt modelId="{4EB8C97C-FBA5-4FB2-AB84-D68D7FCB065A}" type="pres">
      <dgm:prSet presAssocID="{060101E5-B0F6-4A9D-BF2C-344B4BEF50E2}" presName="sibTrans" presStyleCnt="0"/>
      <dgm:spPr/>
    </dgm:pt>
    <dgm:pt modelId="{8F64177E-45A2-40A8-89BD-233ECF949E6B}" type="pres">
      <dgm:prSet presAssocID="{94C20AA4-EF6C-4F76-955C-39A4D887C530}" presName="textNode" presStyleLbl="node1" presStyleIdx="2" presStyleCnt="6">
        <dgm:presLayoutVars>
          <dgm:bulletEnabled val="1"/>
        </dgm:presLayoutVars>
      </dgm:prSet>
      <dgm:spPr/>
    </dgm:pt>
    <dgm:pt modelId="{404F952C-CE15-4825-BA13-6606D7EE83F5}" type="pres">
      <dgm:prSet presAssocID="{4A7FD7EF-3CBE-4008-8D82-4C41D593AEDF}" presName="sibTrans" presStyleCnt="0"/>
      <dgm:spPr/>
    </dgm:pt>
    <dgm:pt modelId="{C6A53533-447C-4115-A0DD-3A5BC794353C}" type="pres">
      <dgm:prSet presAssocID="{8D22D0D4-8674-41BB-AB03-DA0608E3A5C3}" presName="textNode" presStyleLbl="node1" presStyleIdx="3" presStyleCnt="6">
        <dgm:presLayoutVars>
          <dgm:bulletEnabled val="1"/>
        </dgm:presLayoutVars>
      </dgm:prSet>
      <dgm:spPr/>
    </dgm:pt>
    <dgm:pt modelId="{AC921A8B-C09C-47DE-A685-39C62446E7C7}" type="pres">
      <dgm:prSet presAssocID="{91990CFA-C223-43BA-A484-9FA59CAAF6BA}" presName="sibTrans" presStyleCnt="0"/>
      <dgm:spPr/>
    </dgm:pt>
    <dgm:pt modelId="{12869D1C-8791-4EF7-9F60-5177B61055EE}" type="pres">
      <dgm:prSet presAssocID="{7FE43FA4-E50B-4C29-B701-741FD98BB1BC}" presName="textNode" presStyleLbl="node1" presStyleIdx="4" presStyleCnt="6">
        <dgm:presLayoutVars>
          <dgm:bulletEnabled val="1"/>
        </dgm:presLayoutVars>
      </dgm:prSet>
      <dgm:spPr/>
    </dgm:pt>
    <dgm:pt modelId="{FFD53BC2-69B0-49C8-BD11-2838562FD315}" type="pres">
      <dgm:prSet presAssocID="{6A22A1E2-BE88-49BD-ABE3-4DDECCBBA2C3}" presName="sibTrans" presStyleCnt="0"/>
      <dgm:spPr/>
    </dgm:pt>
    <dgm:pt modelId="{107E6481-BE78-4B00-A172-BCB46D350B57}" type="pres">
      <dgm:prSet presAssocID="{B7366924-6E80-417A-9FAF-17139F3B3265}" presName="textNode" presStyleLbl="node1" presStyleIdx="5" presStyleCnt="6">
        <dgm:presLayoutVars>
          <dgm:bulletEnabled val="1"/>
        </dgm:presLayoutVars>
      </dgm:prSet>
      <dgm:spPr/>
    </dgm:pt>
  </dgm:ptLst>
  <dgm:cxnLst>
    <dgm:cxn modelId="{F013511E-A19A-4C0D-AE88-70DC30D535B5}" srcId="{344F5EE1-C8E3-4CE7-A4F7-032712FCED57}" destId="{B7366924-6E80-417A-9FAF-17139F3B3265}" srcOrd="5" destOrd="0" parTransId="{57429312-104C-44B5-8D9F-45B87A2ADD17}" sibTransId="{1AC22A99-30CD-40E9-9BA7-7CF2D05E0D3A}"/>
    <dgm:cxn modelId="{B1E9313E-A0A3-4883-B3AD-084ADA1B16F8}" srcId="{344F5EE1-C8E3-4CE7-A4F7-032712FCED57}" destId="{8D22D0D4-8674-41BB-AB03-DA0608E3A5C3}" srcOrd="3" destOrd="0" parTransId="{1D1E55BB-6ECC-4405-A421-3AE8A6C467D2}" sibTransId="{91990CFA-C223-43BA-A484-9FA59CAAF6BA}"/>
    <dgm:cxn modelId="{DAC2415D-B83B-44F2-BF3B-9F3B7AA6397B}" type="presOf" srcId="{8D22D0D4-8674-41BB-AB03-DA0608E3A5C3}" destId="{C6A53533-447C-4115-A0DD-3A5BC794353C}" srcOrd="0" destOrd="0" presId="urn:microsoft.com/office/officeart/2005/8/layout/hProcess9"/>
    <dgm:cxn modelId="{9A7BC643-D74C-432B-9C77-887123F30668}" type="presOf" srcId="{B7366924-6E80-417A-9FAF-17139F3B3265}" destId="{107E6481-BE78-4B00-A172-BCB46D350B57}" srcOrd="0" destOrd="0" presId="urn:microsoft.com/office/officeart/2005/8/layout/hProcess9"/>
    <dgm:cxn modelId="{2DB2146B-B9C4-4862-BF1B-3C1A53392F66}" type="presOf" srcId="{94C20AA4-EF6C-4F76-955C-39A4D887C530}" destId="{8F64177E-45A2-40A8-89BD-233ECF949E6B}" srcOrd="0" destOrd="0" presId="urn:microsoft.com/office/officeart/2005/8/layout/hProcess9"/>
    <dgm:cxn modelId="{4D8A1A7A-3D93-4790-9478-265BE4D2BC31}" type="presOf" srcId="{C4088B0A-9B8F-44D4-ACB7-73943FB11478}" destId="{EF66FFDE-7549-4C17-9744-77F563C27E8B}" srcOrd="0" destOrd="0" presId="urn:microsoft.com/office/officeart/2005/8/layout/hProcess9"/>
    <dgm:cxn modelId="{5A309D85-B154-40F3-B7B6-1EF92329E52B}" srcId="{344F5EE1-C8E3-4CE7-A4F7-032712FCED57}" destId="{C4088B0A-9B8F-44D4-ACB7-73943FB11478}" srcOrd="0" destOrd="0" parTransId="{1FB51C7A-1C7B-450E-BB77-F0753A84BA0E}" sibTransId="{94D70C01-5319-4A45-833B-D322419536C1}"/>
    <dgm:cxn modelId="{D1CAF28C-D76B-4C07-B300-18BCFDD0557A}" srcId="{344F5EE1-C8E3-4CE7-A4F7-032712FCED57}" destId="{1A0CFC1B-F1E7-4351-8253-9769A866DD16}" srcOrd="1" destOrd="0" parTransId="{B17B1963-9FB7-4419-844F-C53AECE66F5E}" sibTransId="{060101E5-B0F6-4A9D-BF2C-344B4BEF50E2}"/>
    <dgm:cxn modelId="{70D29C9C-95C0-43A8-8E26-304FB2A83B73}" type="presOf" srcId="{1A0CFC1B-F1E7-4351-8253-9769A866DD16}" destId="{39D482DC-7D4D-43E5-B8EA-52C04EB4CCA3}" srcOrd="0" destOrd="0" presId="urn:microsoft.com/office/officeart/2005/8/layout/hProcess9"/>
    <dgm:cxn modelId="{E67B3BA9-574A-46F8-B4DC-E129501248F2}" type="presOf" srcId="{344F5EE1-C8E3-4CE7-A4F7-032712FCED57}" destId="{E77E7C1F-33BC-4501-87CD-D766BD490E3C}" srcOrd="0" destOrd="0" presId="urn:microsoft.com/office/officeart/2005/8/layout/hProcess9"/>
    <dgm:cxn modelId="{BE9054D8-69A2-4391-9327-79EE2FF5AD71}" srcId="{344F5EE1-C8E3-4CE7-A4F7-032712FCED57}" destId="{7FE43FA4-E50B-4C29-B701-741FD98BB1BC}" srcOrd="4" destOrd="0" parTransId="{416993B5-0F15-4427-88B2-B4F3E11D3996}" sibTransId="{6A22A1E2-BE88-49BD-ABE3-4DDECCBBA2C3}"/>
    <dgm:cxn modelId="{CC14BDDB-6B11-4B9B-98C3-DA71C3A59EA3}" srcId="{344F5EE1-C8E3-4CE7-A4F7-032712FCED57}" destId="{94C20AA4-EF6C-4F76-955C-39A4D887C530}" srcOrd="2" destOrd="0" parTransId="{FF0B03B3-7B09-4339-B27C-09BB23161428}" sibTransId="{4A7FD7EF-3CBE-4008-8D82-4C41D593AEDF}"/>
    <dgm:cxn modelId="{969BDBE7-FC90-4C15-A823-56ED98AAA69B}" type="presOf" srcId="{7FE43FA4-E50B-4C29-B701-741FD98BB1BC}" destId="{12869D1C-8791-4EF7-9F60-5177B61055EE}" srcOrd="0" destOrd="0" presId="urn:microsoft.com/office/officeart/2005/8/layout/hProcess9"/>
    <dgm:cxn modelId="{9CB99052-0675-4624-B9F3-D2A0ECF98717}" type="presParOf" srcId="{E77E7C1F-33BC-4501-87CD-D766BD490E3C}" destId="{9CEDB3B3-F159-474D-B34C-5B33CD17A7B0}" srcOrd="0" destOrd="0" presId="urn:microsoft.com/office/officeart/2005/8/layout/hProcess9"/>
    <dgm:cxn modelId="{3016BC8A-8097-4334-9CDC-762C00BC9F46}" type="presParOf" srcId="{E77E7C1F-33BC-4501-87CD-D766BD490E3C}" destId="{DF96976F-200B-4F44-AF0A-6AE6461A1FC7}" srcOrd="1" destOrd="0" presId="urn:microsoft.com/office/officeart/2005/8/layout/hProcess9"/>
    <dgm:cxn modelId="{08754428-D656-4EC3-B8EC-C12406A05533}" type="presParOf" srcId="{DF96976F-200B-4F44-AF0A-6AE6461A1FC7}" destId="{EF66FFDE-7549-4C17-9744-77F563C27E8B}" srcOrd="0" destOrd="0" presId="urn:microsoft.com/office/officeart/2005/8/layout/hProcess9"/>
    <dgm:cxn modelId="{A9F92026-71EE-419D-A3F3-E9176D006B22}" type="presParOf" srcId="{DF96976F-200B-4F44-AF0A-6AE6461A1FC7}" destId="{437EE0A7-6B0E-4040-B3FD-E917AAF2D0CA}" srcOrd="1" destOrd="0" presId="urn:microsoft.com/office/officeart/2005/8/layout/hProcess9"/>
    <dgm:cxn modelId="{542BCD4D-7877-470F-9EEE-45373CD419F7}" type="presParOf" srcId="{DF96976F-200B-4F44-AF0A-6AE6461A1FC7}" destId="{39D482DC-7D4D-43E5-B8EA-52C04EB4CCA3}" srcOrd="2" destOrd="0" presId="urn:microsoft.com/office/officeart/2005/8/layout/hProcess9"/>
    <dgm:cxn modelId="{AF17E38B-567D-470B-9CE2-BD8F2481B938}" type="presParOf" srcId="{DF96976F-200B-4F44-AF0A-6AE6461A1FC7}" destId="{4EB8C97C-FBA5-4FB2-AB84-D68D7FCB065A}" srcOrd="3" destOrd="0" presId="urn:microsoft.com/office/officeart/2005/8/layout/hProcess9"/>
    <dgm:cxn modelId="{BADE2871-0B24-4B89-83AC-574F478B17FB}" type="presParOf" srcId="{DF96976F-200B-4F44-AF0A-6AE6461A1FC7}" destId="{8F64177E-45A2-40A8-89BD-233ECF949E6B}" srcOrd="4" destOrd="0" presId="urn:microsoft.com/office/officeart/2005/8/layout/hProcess9"/>
    <dgm:cxn modelId="{348DA286-A755-4D0E-85E2-5E933A0FC34E}" type="presParOf" srcId="{DF96976F-200B-4F44-AF0A-6AE6461A1FC7}" destId="{404F952C-CE15-4825-BA13-6606D7EE83F5}" srcOrd="5" destOrd="0" presId="urn:microsoft.com/office/officeart/2005/8/layout/hProcess9"/>
    <dgm:cxn modelId="{5C581E7A-487E-4AE5-A75C-9DCAAFC480B9}" type="presParOf" srcId="{DF96976F-200B-4F44-AF0A-6AE6461A1FC7}" destId="{C6A53533-447C-4115-A0DD-3A5BC794353C}" srcOrd="6" destOrd="0" presId="urn:microsoft.com/office/officeart/2005/8/layout/hProcess9"/>
    <dgm:cxn modelId="{7BE2779F-587F-401D-9DF1-85440DB4AD88}" type="presParOf" srcId="{DF96976F-200B-4F44-AF0A-6AE6461A1FC7}" destId="{AC921A8B-C09C-47DE-A685-39C62446E7C7}" srcOrd="7" destOrd="0" presId="urn:microsoft.com/office/officeart/2005/8/layout/hProcess9"/>
    <dgm:cxn modelId="{8A9336D2-1928-4FF4-A2AD-92AAF4854AB0}" type="presParOf" srcId="{DF96976F-200B-4F44-AF0A-6AE6461A1FC7}" destId="{12869D1C-8791-4EF7-9F60-5177B61055EE}" srcOrd="8" destOrd="0" presId="urn:microsoft.com/office/officeart/2005/8/layout/hProcess9"/>
    <dgm:cxn modelId="{EB0B8813-5257-4257-A7C3-B2C8E2854346}" type="presParOf" srcId="{DF96976F-200B-4F44-AF0A-6AE6461A1FC7}" destId="{FFD53BC2-69B0-49C8-BD11-2838562FD315}" srcOrd="9" destOrd="0" presId="urn:microsoft.com/office/officeart/2005/8/layout/hProcess9"/>
    <dgm:cxn modelId="{8C22F1E7-3781-4D52-8C38-63D571E302C6}" type="presParOf" srcId="{DF96976F-200B-4F44-AF0A-6AE6461A1FC7}" destId="{107E6481-BE78-4B00-A172-BCB46D350B57}" srcOrd="1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F28033-3782-4890-AFE2-30A9E838D38C}">
      <dsp:nvSpPr>
        <dsp:cNvPr id="0" name=""/>
        <dsp:cNvSpPr/>
      </dsp:nvSpPr>
      <dsp:spPr>
        <a:xfrm>
          <a:off x="0" y="391505"/>
          <a:ext cx="10053108" cy="188527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0233" tIns="437388" rIns="780233" bIns="149352" numCol="1" spcCol="1270" anchor="t" anchorCtr="0">
          <a:noAutofit/>
        </a:bodyPr>
        <a:lstStyle/>
        <a:p>
          <a:pPr marL="228600" lvl="1" indent="-228600" algn="l" defTabSz="933450">
            <a:lnSpc>
              <a:spcPct val="90000"/>
            </a:lnSpc>
            <a:spcBef>
              <a:spcPct val="0"/>
            </a:spcBef>
            <a:spcAft>
              <a:spcPct val="15000"/>
            </a:spcAft>
            <a:buChar char="•"/>
          </a:pPr>
          <a:r>
            <a:rPr lang="en-GB" sz="2100" kern="1200"/>
            <a:t>SEC Section L sets out an obligation for Authorised Subscribers</a:t>
          </a:r>
        </a:p>
        <a:p>
          <a:pPr marL="228600" lvl="1" indent="-228600" algn="l" defTabSz="933450">
            <a:lnSpc>
              <a:spcPct val="90000"/>
            </a:lnSpc>
            <a:spcBef>
              <a:spcPct val="0"/>
            </a:spcBef>
            <a:spcAft>
              <a:spcPct val="15000"/>
            </a:spcAft>
            <a:buChar char="•"/>
          </a:pPr>
          <a:r>
            <a:rPr lang="en-GB" sz="2100" kern="1200"/>
            <a:t>Provide the DCC each quarter with a forecast</a:t>
          </a:r>
        </a:p>
        <a:p>
          <a:pPr marL="228600" lvl="1" indent="-228600" algn="l" defTabSz="933450">
            <a:lnSpc>
              <a:spcPct val="90000"/>
            </a:lnSpc>
            <a:spcBef>
              <a:spcPct val="0"/>
            </a:spcBef>
            <a:spcAft>
              <a:spcPct val="15000"/>
            </a:spcAft>
            <a:buChar char="•"/>
          </a:pPr>
          <a:r>
            <a:rPr lang="en-GB" sz="2100" kern="1200"/>
            <a:t>Number of Certificate Signing Requests (CSRs) it expects to send in the following eight months</a:t>
          </a:r>
        </a:p>
      </dsp:txBody>
      <dsp:txXfrm>
        <a:off x="0" y="391505"/>
        <a:ext cx="10053108" cy="1885275"/>
      </dsp:txXfrm>
    </dsp:sp>
    <dsp:sp modelId="{A4D82F29-A0D4-459B-9974-345456217D64}">
      <dsp:nvSpPr>
        <dsp:cNvPr id="0" name=""/>
        <dsp:cNvSpPr/>
      </dsp:nvSpPr>
      <dsp:spPr>
        <a:xfrm>
          <a:off x="502655" y="81545"/>
          <a:ext cx="7037175" cy="619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5988" tIns="0" rIns="265988" bIns="0" numCol="1" spcCol="1270" anchor="ctr" anchorCtr="0">
          <a:noAutofit/>
        </a:bodyPr>
        <a:lstStyle/>
        <a:p>
          <a:pPr marL="0" lvl="0" indent="0" algn="l" defTabSz="933450">
            <a:lnSpc>
              <a:spcPct val="90000"/>
            </a:lnSpc>
            <a:spcBef>
              <a:spcPct val="0"/>
            </a:spcBef>
            <a:spcAft>
              <a:spcPct val="35000"/>
            </a:spcAft>
            <a:buNone/>
          </a:pPr>
          <a:r>
            <a:rPr lang="en-GB" sz="2100" kern="1200"/>
            <a:t>Current arrangements</a:t>
          </a:r>
        </a:p>
      </dsp:txBody>
      <dsp:txXfrm>
        <a:off x="532917" y="111807"/>
        <a:ext cx="6976651" cy="559396"/>
      </dsp:txXfrm>
    </dsp:sp>
    <dsp:sp modelId="{2E3F39A7-33A2-49AC-8E76-C386351CA391}">
      <dsp:nvSpPr>
        <dsp:cNvPr id="0" name=""/>
        <dsp:cNvSpPr/>
      </dsp:nvSpPr>
      <dsp:spPr>
        <a:xfrm>
          <a:off x="0" y="2707768"/>
          <a:ext cx="10053108" cy="152144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0233" tIns="437388" rIns="780233" bIns="149352" numCol="1" spcCol="1270" anchor="t" anchorCtr="0">
          <a:noAutofit/>
        </a:bodyPr>
        <a:lstStyle/>
        <a:p>
          <a:pPr marL="228600" lvl="1" indent="-228600" algn="l" defTabSz="933450">
            <a:lnSpc>
              <a:spcPct val="90000"/>
            </a:lnSpc>
            <a:spcBef>
              <a:spcPct val="0"/>
            </a:spcBef>
            <a:spcAft>
              <a:spcPct val="15000"/>
            </a:spcAft>
            <a:buChar char="•"/>
          </a:pPr>
          <a:r>
            <a:rPr kumimoji="0" lang="en-GB" sz="2100" b="0" i="0" u="none" strike="noStrike" kern="1200" cap="none" spc="0" normalizeH="0" baseline="0" noProof="0">
              <a:ln>
                <a:noFill/>
              </a:ln>
              <a:solidFill>
                <a:schemeClr val="tx1"/>
              </a:solidFill>
              <a:effectLst/>
              <a:uLnTx/>
              <a:uFillTx/>
              <a:latin typeface="+mn-lt"/>
              <a:ea typeface="+mn-ea"/>
              <a:cs typeface="+mn-cs"/>
            </a:rPr>
            <a:t>CSR Forecasting is resource-intense despite its low value to the DCC</a:t>
          </a:r>
          <a:endParaRPr lang="en-GB" sz="2100" kern="1200">
            <a:solidFill>
              <a:schemeClr val="tx1"/>
            </a:solidFill>
            <a:latin typeface="+mn-lt"/>
          </a:endParaRPr>
        </a:p>
        <a:p>
          <a:pPr marL="228600" lvl="1" indent="-228600" algn="l" defTabSz="933450">
            <a:lnSpc>
              <a:spcPct val="90000"/>
            </a:lnSpc>
            <a:spcBef>
              <a:spcPct val="0"/>
            </a:spcBef>
            <a:spcAft>
              <a:spcPct val="15000"/>
            </a:spcAft>
            <a:buChar char="•"/>
          </a:pPr>
          <a:r>
            <a:rPr lang="en-GB" sz="2100" kern="1200">
              <a:solidFill>
                <a:schemeClr val="tx1"/>
              </a:solidFill>
              <a:latin typeface="+mn-lt"/>
            </a:rPr>
            <a:t>Time and resources wasted in forecasting for something which the DCC has enough headroom to accommodate</a:t>
          </a:r>
        </a:p>
      </dsp:txBody>
      <dsp:txXfrm>
        <a:off x="0" y="2707768"/>
        <a:ext cx="10053108" cy="1521449"/>
      </dsp:txXfrm>
    </dsp:sp>
    <dsp:sp modelId="{D5E05A29-2643-4D67-BD61-2344FBC45FD2}">
      <dsp:nvSpPr>
        <dsp:cNvPr id="0" name=""/>
        <dsp:cNvSpPr/>
      </dsp:nvSpPr>
      <dsp:spPr>
        <a:xfrm>
          <a:off x="502655" y="2390180"/>
          <a:ext cx="7037175" cy="619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5988" tIns="0" rIns="265988" bIns="0" numCol="1" spcCol="1270" anchor="ctr" anchorCtr="0">
          <a:noAutofit/>
        </a:bodyPr>
        <a:lstStyle/>
        <a:p>
          <a:pPr marL="0" lvl="0" indent="0" algn="l" defTabSz="933450">
            <a:lnSpc>
              <a:spcPct val="90000"/>
            </a:lnSpc>
            <a:spcBef>
              <a:spcPct val="0"/>
            </a:spcBef>
            <a:spcAft>
              <a:spcPct val="35000"/>
            </a:spcAft>
            <a:buNone/>
          </a:pPr>
          <a:r>
            <a:rPr lang="en-GB" sz="2100" kern="1200"/>
            <a:t>Issue</a:t>
          </a:r>
        </a:p>
      </dsp:txBody>
      <dsp:txXfrm>
        <a:off x="532917" y="2420442"/>
        <a:ext cx="6976651" cy="5593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0CB9DF-CACC-4EFA-AA65-505AF7771ACB}">
      <dsp:nvSpPr>
        <dsp:cNvPr id="0" name=""/>
        <dsp:cNvSpPr/>
      </dsp:nvSpPr>
      <dsp:spPr>
        <a:xfrm rot="16200000">
          <a:off x="-565382" y="566610"/>
          <a:ext cx="4323904" cy="3190683"/>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7800" bIns="0" numCol="1" spcCol="1270" anchor="ctr" anchorCtr="0">
          <a:noAutofit/>
        </a:bodyPr>
        <a:lstStyle/>
        <a:p>
          <a:pPr marL="0" lvl="0" indent="0" algn="ctr" defTabSz="1244600">
            <a:lnSpc>
              <a:spcPct val="90000"/>
            </a:lnSpc>
            <a:spcBef>
              <a:spcPct val="0"/>
            </a:spcBef>
            <a:spcAft>
              <a:spcPct val="35000"/>
            </a:spcAft>
            <a:buNone/>
          </a:pPr>
          <a:r>
            <a:rPr lang="en-GB" sz="2800" kern="1200"/>
            <a:t>Remove the obligation for Authorised Subscribers to have to provide quarterly eight-month CSR forecasts to the DCC </a:t>
          </a:r>
        </a:p>
      </dsp:txBody>
      <dsp:txXfrm rot="5400000">
        <a:off x="1229" y="864780"/>
        <a:ext cx="3190683" cy="2594342"/>
      </dsp:txXfrm>
    </dsp:sp>
    <dsp:sp modelId="{234BF7AE-07B1-4723-9B0C-3D3140C52488}">
      <dsp:nvSpPr>
        <dsp:cNvPr id="0" name=""/>
        <dsp:cNvSpPr/>
      </dsp:nvSpPr>
      <dsp:spPr>
        <a:xfrm rot="16200000">
          <a:off x="2864601" y="566610"/>
          <a:ext cx="4323904" cy="3190683"/>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7800" bIns="0" numCol="1" spcCol="1270" anchor="ctr" anchorCtr="0">
          <a:noAutofit/>
        </a:bodyPr>
        <a:lstStyle/>
        <a:p>
          <a:pPr marL="0" lvl="0" indent="0" algn="ctr" defTabSz="1244600">
            <a:lnSpc>
              <a:spcPct val="90000"/>
            </a:lnSpc>
            <a:spcBef>
              <a:spcPct val="0"/>
            </a:spcBef>
            <a:spcAft>
              <a:spcPct val="35000"/>
            </a:spcAft>
            <a:buNone/>
          </a:pPr>
          <a:r>
            <a:rPr lang="en-GB" sz="2800" kern="1200"/>
            <a:t>CSR forecasting is only needed when there is exceptional demand (over 50% of usual monthly CSRs sent) –&gt; Notify DCC Service Desk</a:t>
          </a:r>
          <a:endParaRPr lang="en-GB" sz="2800" kern="1200" dirty="0"/>
        </a:p>
      </dsp:txBody>
      <dsp:txXfrm rot="5400000">
        <a:off x="3431212" y="864780"/>
        <a:ext cx="3190683" cy="2594342"/>
      </dsp:txXfrm>
    </dsp:sp>
    <dsp:sp modelId="{88FAAFA2-7AA0-4F0F-9A47-E0CA5281F224}">
      <dsp:nvSpPr>
        <dsp:cNvPr id="0" name=""/>
        <dsp:cNvSpPr/>
      </dsp:nvSpPr>
      <dsp:spPr>
        <a:xfrm rot="16200000">
          <a:off x="6294586" y="566610"/>
          <a:ext cx="4323904" cy="3190683"/>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7800" bIns="0" numCol="1" spcCol="1270" anchor="ctr" anchorCtr="0">
          <a:noAutofit/>
        </a:bodyPr>
        <a:lstStyle/>
        <a:p>
          <a:pPr marL="0" lvl="0" indent="0" algn="ctr" defTabSz="1244600">
            <a:lnSpc>
              <a:spcPct val="90000"/>
            </a:lnSpc>
            <a:spcBef>
              <a:spcPct val="0"/>
            </a:spcBef>
            <a:spcAft>
              <a:spcPct val="35000"/>
            </a:spcAft>
            <a:buNone/>
          </a:pPr>
          <a:r>
            <a:rPr lang="en-GB" sz="2800" kern="1200"/>
            <a:t>DCC will produce single CSR forecast  covering six months and single variance each quarter for SEC Panel</a:t>
          </a:r>
        </a:p>
      </dsp:txBody>
      <dsp:txXfrm rot="5400000">
        <a:off x="6861197" y="864780"/>
        <a:ext cx="3190683" cy="25943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FF4D27-0CC6-4E4E-94E7-07C0FC41EB78}">
      <dsp:nvSpPr>
        <dsp:cNvPr id="0" name=""/>
        <dsp:cNvSpPr/>
      </dsp:nvSpPr>
      <dsp:spPr>
        <a:xfrm>
          <a:off x="-4175569" y="-640744"/>
          <a:ext cx="4975351" cy="4975351"/>
        </a:xfrm>
        <a:prstGeom prst="blockArc">
          <a:avLst>
            <a:gd name="adj1" fmla="val 18900000"/>
            <a:gd name="adj2" fmla="val 2700000"/>
            <a:gd name="adj3" fmla="val 434"/>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9344B31-082C-40BA-950D-AE9B681FB500}">
      <dsp:nvSpPr>
        <dsp:cNvPr id="0" name=""/>
        <dsp:cNvSpPr/>
      </dsp:nvSpPr>
      <dsp:spPr>
        <a:xfrm>
          <a:off x="514342" y="369386"/>
          <a:ext cx="9489424" cy="73877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6401" tIns="88900" rIns="88900" bIns="88900" numCol="1" spcCol="1270" anchor="ctr" anchorCtr="0">
          <a:noAutofit/>
        </a:bodyPr>
        <a:lstStyle/>
        <a:p>
          <a:pPr marL="0" lvl="0" indent="0" algn="l" defTabSz="1555750">
            <a:lnSpc>
              <a:spcPct val="90000"/>
            </a:lnSpc>
            <a:spcBef>
              <a:spcPct val="0"/>
            </a:spcBef>
            <a:spcAft>
              <a:spcPct val="35000"/>
            </a:spcAft>
            <a:buNone/>
          </a:pPr>
          <a:r>
            <a:rPr lang="en-GB" sz="3500" kern="1200"/>
            <a:t>Any feedback on the legal text?</a:t>
          </a:r>
        </a:p>
      </dsp:txBody>
      <dsp:txXfrm>
        <a:off x="514342" y="369386"/>
        <a:ext cx="9489424" cy="738772"/>
      </dsp:txXfrm>
    </dsp:sp>
    <dsp:sp modelId="{622363F4-876A-4E91-8A4C-B2ED1498E4C6}">
      <dsp:nvSpPr>
        <dsp:cNvPr id="0" name=""/>
        <dsp:cNvSpPr/>
      </dsp:nvSpPr>
      <dsp:spPr>
        <a:xfrm>
          <a:off x="52609" y="277039"/>
          <a:ext cx="923465" cy="92346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4DEC5F-D2E4-4D6B-960D-5643B9027178}">
      <dsp:nvSpPr>
        <dsp:cNvPr id="0" name=""/>
        <dsp:cNvSpPr/>
      </dsp:nvSpPr>
      <dsp:spPr>
        <a:xfrm>
          <a:off x="782886" y="1477545"/>
          <a:ext cx="9220880" cy="73877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6401" tIns="88900" rIns="88900" bIns="88900" numCol="1" spcCol="1270" anchor="ctr" anchorCtr="0">
          <a:noAutofit/>
        </a:bodyPr>
        <a:lstStyle/>
        <a:p>
          <a:pPr marL="0" lvl="0" indent="0" algn="l" defTabSz="1555750">
            <a:lnSpc>
              <a:spcPct val="90000"/>
            </a:lnSpc>
            <a:spcBef>
              <a:spcPct val="0"/>
            </a:spcBef>
            <a:spcAft>
              <a:spcPct val="35000"/>
            </a:spcAft>
            <a:buNone/>
          </a:pPr>
          <a:r>
            <a:rPr lang="en-GB" sz="3500" kern="1200"/>
            <a:t>Any feedback on the DCC Guidance Document?</a:t>
          </a:r>
        </a:p>
      </dsp:txBody>
      <dsp:txXfrm>
        <a:off x="782886" y="1477545"/>
        <a:ext cx="9220880" cy="738772"/>
      </dsp:txXfrm>
    </dsp:sp>
    <dsp:sp modelId="{E2E1A380-F16A-4F6A-AA19-01F95716F6E1}">
      <dsp:nvSpPr>
        <dsp:cNvPr id="0" name=""/>
        <dsp:cNvSpPr/>
      </dsp:nvSpPr>
      <dsp:spPr>
        <a:xfrm>
          <a:off x="321153" y="1385198"/>
          <a:ext cx="923465" cy="92346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4B79C8C-A151-45F6-898E-E90D1049EE99}">
      <dsp:nvSpPr>
        <dsp:cNvPr id="0" name=""/>
        <dsp:cNvSpPr/>
      </dsp:nvSpPr>
      <dsp:spPr>
        <a:xfrm>
          <a:off x="514342" y="2585704"/>
          <a:ext cx="9489424" cy="73877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6401" tIns="88900" rIns="88900" bIns="88900" numCol="1" spcCol="1270" anchor="ctr" anchorCtr="0">
          <a:noAutofit/>
        </a:bodyPr>
        <a:lstStyle/>
        <a:p>
          <a:pPr marL="0" lvl="0" indent="0" algn="l" defTabSz="1555750">
            <a:lnSpc>
              <a:spcPct val="90000"/>
            </a:lnSpc>
            <a:spcBef>
              <a:spcPct val="0"/>
            </a:spcBef>
            <a:spcAft>
              <a:spcPct val="35000"/>
            </a:spcAft>
            <a:buNone/>
          </a:pPr>
          <a:r>
            <a:rPr lang="en-GB" sz="3500" kern="1200"/>
            <a:t>What are the impacts or benefits to Users?</a:t>
          </a:r>
        </a:p>
      </dsp:txBody>
      <dsp:txXfrm>
        <a:off x="514342" y="2585704"/>
        <a:ext cx="9489424" cy="738772"/>
      </dsp:txXfrm>
    </dsp:sp>
    <dsp:sp modelId="{AD375B87-14F5-4602-A59C-9F25AF9C4428}">
      <dsp:nvSpPr>
        <dsp:cNvPr id="0" name=""/>
        <dsp:cNvSpPr/>
      </dsp:nvSpPr>
      <dsp:spPr>
        <a:xfrm>
          <a:off x="52609" y="2493357"/>
          <a:ext cx="923465" cy="92346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EDB3B3-F159-474D-B34C-5B33CD17A7B0}">
      <dsp:nvSpPr>
        <dsp:cNvPr id="0" name=""/>
        <dsp:cNvSpPr/>
      </dsp:nvSpPr>
      <dsp:spPr>
        <a:xfrm>
          <a:off x="753983" y="0"/>
          <a:ext cx="8545141" cy="369386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66FFDE-7549-4C17-9744-77F563C27E8B}">
      <dsp:nvSpPr>
        <dsp:cNvPr id="0" name=""/>
        <dsp:cNvSpPr/>
      </dsp:nvSpPr>
      <dsp:spPr>
        <a:xfrm>
          <a:off x="10799" y="1108158"/>
          <a:ext cx="3235844" cy="14775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t>Refinement Consultation – May 2022</a:t>
          </a:r>
        </a:p>
      </dsp:txBody>
      <dsp:txXfrm>
        <a:off x="82927" y="1180286"/>
        <a:ext cx="3091588" cy="1333289"/>
      </dsp:txXfrm>
    </dsp:sp>
    <dsp:sp modelId="{C6A53533-447C-4115-A0DD-3A5BC794353C}">
      <dsp:nvSpPr>
        <dsp:cNvPr id="0" name=""/>
        <dsp:cNvSpPr/>
      </dsp:nvSpPr>
      <dsp:spPr>
        <a:xfrm>
          <a:off x="3408631" y="1108158"/>
          <a:ext cx="3235844" cy="14775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t>Change Sub-Committee – Jun 2022</a:t>
          </a:r>
        </a:p>
      </dsp:txBody>
      <dsp:txXfrm>
        <a:off x="3480759" y="1180286"/>
        <a:ext cx="3091588" cy="1333289"/>
      </dsp:txXfrm>
    </dsp:sp>
    <dsp:sp modelId="{107E6481-BE78-4B00-A172-BCB46D350B57}">
      <dsp:nvSpPr>
        <dsp:cNvPr id="0" name=""/>
        <dsp:cNvSpPr/>
      </dsp:nvSpPr>
      <dsp:spPr>
        <a:xfrm>
          <a:off x="6806464" y="1108158"/>
          <a:ext cx="3235844" cy="14775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t>Modification Report Consultation – Jul 2022</a:t>
          </a:r>
        </a:p>
      </dsp:txBody>
      <dsp:txXfrm>
        <a:off x="6878592" y="1180286"/>
        <a:ext cx="3091588" cy="133328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F28033-3782-4890-AFE2-30A9E838D38C}">
      <dsp:nvSpPr>
        <dsp:cNvPr id="0" name=""/>
        <dsp:cNvSpPr/>
      </dsp:nvSpPr>
      <dsp:spPr>
        <a:xfrm>
          <a:off x="0" y="306567"/>
          <a:ext cx="10053108" cy="2167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0233" tIns="333248" rIns="780233" bIns="113792" numCol="1" spcCol="1270" anchor="t" anchorCtr="0">
          <a:noAutofit/>
        </a:bodyPr>
        <a:lstStyle/>
        <a:p>
          <a:pPr marL="171450" lvl="1" indent="-171450" algn="l" defTabSz="711200">
            <a:lnSpc>
              <a:spcPct val="90000"/>
            </a:lnSpc>
            <a:spcBef>
              <a:spcPct val="0"/>
            </a:spcBef>
            <a:spcAft>
              <a:spcPct val="15000"/>
            </a:spcAft>
            <a:buChar char="•"/>
          </a:pPr>
          <a:r>
            <a:rPr lang="en-GB" sz="1600" kern="1200">
              <a:hlinkClick xmlns:r="http://schemas.openxmlformats.org/officeDocument/2006/relationships" r:id="rId1"/>
            </a:rPr>
            <a:t>SEC Appendix Z ‘CPL Requirements Document’</a:t>
          </a:r>
          <a:r>
            <a:rPr lang="en-GB" sz="1600" kern="1200"/>
            <a:t> details the requirements for Devices to be allowed on the </a:t>
          </a:r>
          <a:r>
            <a:rPr lang="en-GB" sz="1600" kern="1200">
              <a:hlinkClick xmlns:r="http://schemas.openxmlformats.org/officeDocument/2006/relationships" r:id="rId2"/>
            </a:rPr>
            <a:t>Central Products List </a:t>
          </a:r>
          <a:r>
            <a:rPr lang="en-GB" sz="1600" kern="1200"/>
            <a:t>(CPL)</a:t>
          </a:r>
        </a:p>
        <a:p>
          <a:pPr marL="171450" lvl="1" indent="-171450" algn="l" defTabSz="711200">
            <a:lnSpc>
              <a:spcPct val="90000"/>
            </a:lnSpc>
            <a:spcBef>
              <a:spcPct val="0"/>
            </a:spcBef>
            <a:spcAft>
              <a:spcPct val="15000"/>
            </a:spcAft>
            <a:buChar char="•"/>
          </a:pPr>
          <a:r>
            <a:rPr lang="en-GB" sz="1600" kern="1200"/>
            <a:t>Device Manufacturers are required to Digitally Sign the CPL Submission if it contains the Hash of a Manufacturer Image</a:t>
          </a:r>
        </a:p>
        <a:p>
          <a:pPr marL="171450" lvl="1" indent="-171450" algn="l" defTabSz="711200">
            <a:lnSpc>
              <a:spcPct val="90000"/>
            </a:lnSpc>
            <a:spcBef>
              <a:spcPct val="0"/>
            </a:spcBef>
            <a:spcAft>
              <a:spcPct val="15000"/>
            </a:spcAft>
            <a:buChar char="•"/>
          </a:pPr>
          <a:r>
            <a:rPr lang="en-GB" sz="1600" kern="1200" dirty="0"/>
            <a:t>DCC or Suppliers are required to provide those details to the Panel (via SECAS)</a:t>
          </a:r>
        </a:p>
        <a:p>
          <a:pPr marL="171450" lvl="1" indent="-171450" algn="l" defTabSz="711200">
            <a:lnSpc>
              <a:spcPct val="90000"/>
            </a:lnSpc>
            <a:spcBef>
              <a:spcPct val="0"/>
            </a:spcBef>
            <a:spcAft>
              <a:spcPct val="15000"/>
            </a:spcAft>
            <a:buChar char="•"/>
          </a:pPr>
          <a:r>
            <a:rPr lang="en-GB" sz="1600" kern="1200"/>
            <a:t>The SEC Panel (via SECAS) authenticates the CPL submission originates from the person who created the Image and is endorsed by a Supplier</a:t>
          </a:r>
        </a:p>
      </dsp:txBody>
      <dsp:txXfrm>
        <a:off x="0" y="306567"/>
        <a:ext cx="10053108" cy="2167200"/>
      </dsp:txXfrm>
    </dsp:sp>
    <dsp:sp modelId="{A4D82F29-A0D4-459B-9974-345456217D64}">
      <dsp:nvSpPr>
        <dsp:cNvPr id="0" name=""/>
        <dsp:cNvSpPr/>
      </dsp:nvSpPr>
      <dsp:spPr>
        <a:xfrm>
          <a:off x="502655" y="70407"/>
          <a:ext cx="7037175"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5988" tIns="0" rIns="265988" bIns="0" numCol="1" spcCol="1270" anchor="ctr" anchorCtr="0">
          <a:noAutofit/>
        </a:bodyPr>
        <a:lstStyle/>
        <a:p>
          <a:pPr marL="0" lvl="0" indent="0" algn="l" defTabSz="711200">
            <a:lnSpc>
              <a:spcPct val="90000"/>
            </a:lnSpc>
            <a:spcBef>
              <a:spcPct val="0"/>
            </a:spcBef>
            <a:spcAft>
              <a:spcPct val="35000"/>
            </a:spcAft>
            <a:buNone/>
          </a:pPr>
          <a:r>
            <a:rPr lang="en-GB" sz="1600" kern="1200"/>
            <a:t>Current arrangements</a:t>
          </a:r>
        </a:p>
      </dsp:txBody>
      <dsp:txXfrm>
        <a:off x="525712" y="93464"/>
        <a:ext cx="6991061" cy="426206"/>
      </dsp:txXfrm>
    </dsp:sp>
    <dsp:sp modelId="{2E3F39A7-33A2-49AC-8E76-C386351CA391}">
      <dsp:nvSpPr>
        <dsp:cNvPr id="0" name=""/>
        <dsp:cNvSpPr/>
      </dsp:nvSpPr>
      <dsp:spPr>
        <a:xfrm>
          <a:off x="0" y="2796328"/>
          <a:ext cx="10053108" cy="1436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0233" tIns="333248" rIns="780233" bIns="113792" numCol="1" spcCol="1270" anchor="t" anchorCtr="0">
          <a:noAutofit/>
        </a:bodyPr>
        <a:lstStyle/>
        <a:p>
          <a:pPr marL="171450" lvl="1" indent="-171450" algn="l" defTabSz="711200">
            <a:lnSpc>
              <a:spcPct val="90000"/>
            </a:lnSpc>
            <a:spcBef>
              <a:spcPct val="0"/>
            </a:spcBef>
            <a:spcAft>
              <a:spcPct val="15000"/>
            </a:spcAft>
            <a:buChar char="•"/>
          </a:pPr>
          <a:r>
            <a:rPr lang="en-GB" sz="1600" kern="1200"/>
            <a:t>The SSC established this authentication of the manufacturer signing the CPL Submission is not sufficient </a:t>
          </a:r>
        </a:p>
        <a:p>
          <a:pPr marL="171450" lvl="1" indent="-171450" algn="l" defTabSz="711200">
            <a:lnSpc>
              <a:spcPct val="90000"/>
            </a:lnSpc>
            <a:spcBef>
              <a:spcPct val="0"/>
            </a:spcBef>
            <a:spcAft>
              <a:spcPct val="15000"/>
            </a:spcAft>
            <a:buFont typeface="Symbol" panose="05050102010706020507" pitchFamily="18" charset="2"/>
            <a:buChar char=""/>
          </a:pPr>
          <a:r>
            <a:rPr lang="en-GB" sz="1600" kern="1200"/>
            <a:t>The Supplier or the DCC sends the confirmation via email</a:t>
          </a:r>
        </a:p>
        <a:p>
          <a:pPr marL="171450" lvl="1" indent="-171450" algn="l" defTabSz="711200">
            <a:lnSpc>
              <a:spcPct val="90000"/>
            </a:lnSpc>
            <a:spcBef>
              <a:spcPct val="0"/>
            </a:spcBef>
            <a:spcAft>
              <a:spcPct val="15000"/>
            </a:spcAft>
            <a:buChar char="•"/>
          </a:pPr>
          <a:r>
            <a:rPr lang="en-GB" sz="1600" kern="1200"/>
            <a:t>Therefore, neither a Supplier nor the SEC Panel can fully meet the SEC obligation</a:t>
          </a:r>
        </a:p>
      </dsp:txBody>
      <dsp:txXfrm>
        <a:off x="0" y="2796328"/>
        <a:ext cx="10053108" cy="1436400"/>
      </dsp:txXfrm>
    </dsp:sp>
    <dsp:sp modelId="{D5E05A29-2643-4D67-BD61-2344FBC45FD2}">
      <dsp:nvSpPr>
        <dsp:cNvPr id="0" name=""/>
        <dsp:cNvSpPr/>
      </dsp:nvSpPr>
      <dsp:spPr>
        <a:xfrm>
          <a:off x="502655" y="2560168"/>
          <a:ext cx="7037175"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5988" tIns="0" rIns="265988" bIns="0" numCol="1" spcCol="1270" anchor="ctr" anchorCtr="0">
          <a:noAutofit/>
        </a:bodyPr>
        <a:lstStyle/>
        <a:p>
          <a:pPr marL="0" lvl="0" indent="0" algn="l" defTabSz="711200">
            <a:lnSpc>
              <a:spcPct val="90000"/>
            </a:lnSpc>
            <a:spcBef>
              <a:spcPct val="0"/>
            </a:spcBef>
            <a:spcAft>
              <a:spcPct val="35000"/>
            </a:spcAft>
            <a:buNone/>
          </a:pPr>
          <a:r>
            <a:rPr lang="en-GB" sz="1600" kern="1200"/>
            <a:t>Issue</a:t>
          </a:r>
        </a:p>
      </dsp:txBody>
      <dsp:txXfrm>
        <a:off x="525712" y="2583225"/>
        <a:ext cx="6991061" cy="42620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48B3C0-231F-49FD-AF99-0772174D0A20}">
      <dsp:nvSpPr>
        <dsp:cNvPr id="0" name=""/>
        <dsp:cNvSpPr/>
      </dsp:nvSpPr>
      <dsp:spPr>
        <a:xfrm>
          <a:off x="1327" y="755413"/>
          <a:ext cx="1668408" cy="8796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57150" numCol="1" spcCol="1270" anchor="t" anchorCtr="0">
          <a:noAutofit/>
        </a:bodyPr>
        <a:lstStyle/>
        <a:p>
          <a:pPr marL="0" lvl="0" indent="0" algn="l" defTabSz="666750">
            <a:lnSpc>
              <a:spcPct val="90000"/>
            </a:lnSpc>
            <a:spcBef>
              <a:spcPct val="0"/>
            </a:spcBef>
            <a:spcAft>
              <a:spcPct val="35000"/>
            </a:spcAft>
            <a:buNone/>
          </a:pPr>
          <a:r>
            <a:rPr lang="en-GB" sz="1500" kern="1200"/>
            <a:t>DCC</a:t>
          </a:r>
        </a:p>
      </dsp:txBody>
      <dsp:txXfrm>
        <a:off x="1327" y="755413"/>
        <a:ext cx="1668408" cy="586457"/>
      </dsp:txXfrm>
    </dsp:sp>
    <dsp:sp modelId="{28227B50-8353-4CA3-943E-5EFAE1F0BB0A}">
      <dsp:nvSpPr>
        <dsp:cNvPr id="0" name=""/>
        <dsp:cNvSpPr/>
      </dsp:nvSpPr>
      <dsp:spPr>
        <a:xfrm>
          <a:off x="343049" y="1341871"/>
          <a:ext cx="1668408" cy="248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114300" lvl="1" indent="-114300" algn="l" defTabSz="666750">
            <a:lnSpc>
              <a:spcPct val="90000"/>
            </a:lnSpc>
            <a:spcBef>
              <a:spcPct val="0"/>
            </a:spcBef>
            <a:spcAft>
              <a:spcPct val="15000"/>
            </a:spcAft>
            <a:buChar char="•"/>
          </a:pPr>
          <a:r>
            <a:rPr lang="en-GB" sz="1500" kern="1200"/>
            <a:t>Becomes an Issuing Certificate Authority (CA)</a:t>
          </a:r>
        </a:p>
        <a:p>
          <a:pPr marL="114300" lvl="1" indent="-114300" algn="l" defTabSz="666750">
            <a:lnSpc>
              <a:spcPct val="90000"/>
            </a:lnSpc>
            <a:spcBef>
              <a:spcPct val="0"/>
            </a:spcBef>
            <a:spcAft>
              <a:spcPct val="15000"/>
            </a:spcAft>
            <a:buChar char="•"/>
          </a:pPr>
          <a:r>
            <a:rPr lang="en-GB" sz="1500" kern="1200"/>
            <a:t>DCC issues Certificates to Device Manufacturers &amp; Suppliers to use</a:t>
          </a:r>
        </a:p>
      </dsp:txBody>
      <dsp:txXfrm>
        <a:off x="391915" y="1390737"/>
        <a:ext cx="1570676" cy="2386268"/>
      </dsp:txXfrm>
    </dsp:sp>
    <dsp:sp modelId="{E25FE8DA-65A8-46F9-A6FC-A286BAE0BFC5}">
      <dsp:nvSpPr>
        <dsp:cNvPr id="0" name=""/>
        <dsp:cNvSpPr/>
      </dsp:nvSpPr>
      <dsp:spPr>
        <a:xfrm>
          <a:off x="1922660" y="840949"/>
          <a:ext cx="536200" cy="41538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a:p>
      </dsp:txBody>
      <dsp:txXfrm>
        <a:off x="1922660" y="924026"/>
        <a:ext cx="411585" cy="249231"/>
      </dsp:txXfrm>
    </dsp:sp>
    <dsp:sp modelId="{8CF2568B-DACF-46ED-9090-94C9106550AC}">
      <dsp:nvSpPr>
        <dsp:cNvPr id="0" name=""/>
        <dsp:cNvSpPr/>
      </dsp:nvSpPr>
      <dsp:spPr>
        <a:xfrm>
          <a:off x="2681434" y="755413"/>
          <a:ext cx="1668408" cy="8796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57150" numCol="1" spcCol="1270" anchor="t" anchorCtr="0">
          <a:noAutofit/>
        </a:bodyPr>
        <a:lstStyle/>
        <a:p>
          <a:pPr marL="0" lvl="0" indent="0" algn="l" defTabSz="666750">
            <a:lnSpc>
              <a:spcPct val="90000"/>
            </a:lnSpc>
            <a:spcBef>
              <a:spcPct val="0"/>
            </a:spcBef>
            <a:spcAft>
              <a:spcPct val="35000"/>
            </a:spcAft>
            <a:buNone/>
          </a:pPr>
          <a:r>
            <a:rPr lang="en-GB" sz="1500" kern="1200"/>
            <a:t>Device Manufacturers</a:t>
          </a:r>
        </a:p>
      </dsp:txBody>
      <dsp:txXfrm>
        <a:off x="2681434" y="755413"/>
        <a:ext cx="1668408" cy="586457"/>
      </dsp:txXfrm>
    </dsp:sp>
    <dsp:sp modelId="{F232E6FA-850D-4779-AED8-475C05DC86F2}">
      <dsp:nvSpPr>
        <dsp:cNvPr id="0" name=""/>
        <dsp:cNvSpPr/>
      </dsp:nvSpPr>
      <dsp:spPr>
        <a:xfrm>
          <a:off x="3023157" y="1341871"/>
          <a:ext cx="1668408" cy="248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114300" lvl="1" indent="-114300" algn="l" defTabSz="666750">
            <a:lnSpc>
              <a:spcPct val="90000"/>
            </a:lnSpc>
            <a:spcBef>
              <a:spcPct val="0"/>
            </a:spcBef>
            <a:spcAft>
              <a:spcPct val="15000"/>
            </a:spcAft>
            <a:buChar char="•"/>
          </a:pPr>
          <a:r>
            <a:rPr lang="en-GB" sz="1500" kern="1200" dirty="0"/>
            <a:t>Digitally Sign the CPL Submission spreadsheet</a:t>
          </a:r>
        </a:p>
        <a:p>
          <a:pPr marL="114300" lvl="1" indent="-114300" algn="l" defTabSz="666750">
            <a:lnSpc>
              <a:spcPct val="90000"/>
            </a:lnSpc>
            <a:spcBef>
              <a:spcPct val="0"/>
            </a:spcBef>
            <a:spcAft>
              <a:spcPct val="15000"/>
            </a:spcAft>
            <a:buChar char="•"/>
          </a:pPr>
          <a:r>
            <a:rPr lang="en-GB" sz="1500" kern="1200"/>
            <a:t>Pass onto the Supplier/DCC</a:t>
          </a:r>
        </a:p>
      </dsp:txBody>
      <dsp:txXfrm>
        <a:off x="3072023" y="1390737"/>
        <a:ext cx="1570676" cy="2386268"/>
      </dsp:txXfrm>
    </dsp:sp>
    <dsp:sp modelId="{9E2A8F5D-E753-4A38-BF0F-4640BDD03E9C}">
      <dsp:nvSpPr>
        <dsp:cNvPr id="0" name=""/>
        <dsp:cNvSpPr/>
      </dsp:nvSpPr>
      <dsp:spPr>
        <a:xfrm>
          <a:off x="4602768" y="840949"/>
          <a:ext cx="536200" cy="41538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a:p>
      </dsp:txBody>
      <dsp:txXfrm>
        <a:off x="4602768" y="924026"/>
        <a:ext cx="411585" cy="249231"/>
      </dsp:txXfrm>
    </dsp:sp>
    <dsp:sp modelId="{2F4D8272-DB7F-47B8-A4AA-8EA9E6E96A62}">
      <dsp:nvSpPr>
        <dsp:cNvPr id="0" name=""/>
        <dsp:cNvSpPr/>
      </dsp:nvSpPr>
      <dsp:spPr>
        <a:xfrm>
          <a:off x="5361542" y="755413"/>
          <a:ext cx="1668408" cy="8796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57150" numCol="1" spcCol="1270" anchor="t" anchorCtr="0">
          <a:noAutofit/>
        </a:bodyPr>
        <a:lstStyle/>
        <a:p>
          <a:pPr marL="0" lvl="0" indent="0" algn="l" defTabSz="666750">
            <a:lnSpc>
              <a:spcPct val="90000"/>
            </a:lnSpc>
            <a:spcBef>
              <a:spcPct val="0"/>
            </a:spcBef>
            <a:spcAft>
              <a:spcPct val="35000"/>
            </a:spcAft>
            <a:buNone/>
          </a:pPr>
          <a:r>
            <a:rPr lang="en-GB" sz="1500" kern="1200"/>
            <a:t>Supplier/DCC</a:t>
          </a:r>
        </a:p>
      </dsp:txBody>
      <dsp:txXfrm>
        <a:off x="5361542" y="755413"/>
        <a:ext cx="1668408" cy="586457"/>
      </dsp:txXfrm>
    </dsp:sp>
    <dsp:sp modelId="{C97478DD-5C77-45EF-A6C5-538AABE8B5B8}">
      <dsp:nvSpPr>
        <dsp:cNvPr id="0" name=""/>
        <dsp:cNvSpPr/>
      </dsp:nvSpPr>
      <dsp:spPr>
        <a:xfrm>
          <a:off x="5703264" y="1341871"/>
          <a:ext cx="1668408" cy="248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114300" lvl="1" indent="-114300" algn="l" defTabSz="666750">
            <a:lnSpc>
              <a:spcPct val="90000"/>
            </a:lnSpc>
            <a:spcBef>
              <a:spcPct val="0"/>
            </a:spcBef>
            <a:spcAft>
              <a:spcPct val="15000"/>
            </a:spcAft>
            <a:buChar char="•"/>
          </a:pPr>
          <a:r>
            <a:rPr lang="en-GB" sz="1500" kern="1200"/>
            <a:t>Supplier (Devices) or DCC (Comms Hubs) must then apply a secondary signature to the image</a:t>
          </a:r>
        </a:p>
      </dsp:txBody>
      <dsp:txXfrm>
        <a:off x="5752130" y="1390737"/>
        <a:ext cx="1570676" cy="2386268"/>
      </dsp:txXfrm>
    </dsp:sp>
    <dsp:sp modelId="{8EA29445-0399-4C16-8116-40B1DD2BEEED}">
      <dsp:nvSpPr>
        <dsp:cNvPr id="0" name=""/>
        <dsp:cNvSpPr/>
      </dsp:nvSpPr>
      <dsp:spPr>
        <a:xfrm>
          <a:off x="7282875" y="840949"/>
          <a:ext cx="536200" cy="41538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a:p>
      </dsp:txBody>
      <dsp:txXfrm>
        <a:off x="7282875" y="924026"/>
        <a:ext cx="411585" cy="249231"/>
      </dsp:txXfrm>
    </dsp:sp>
    <dsp:sp modelId="{5ECF4689-7E99-462D-B1D9-849537D420F9}">
      <dsp:nvSpPr>
        <dsp:cNvPr id="0" name=""/>
        <dsp:cNvSpPr/>
      </dsp:nvSpPr>
      <dsp:spPr>
        <a:xfrm>
          <a:off x="8041649" y="755413"/>
          <a:ext cx="1668408" cy="8796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57150" numCol="1" spcCol="1270" anchor="t" anchorCtr="0">
          <a:noAutofit/>
        </a:bodyPr>
        <a:lstStyle/>
        <a:p>
          <a:pPr marL="0" lvl="0" indent="0" algn="l" defTabSz="666750">
            <a:lnSpc>
              <a:spcPct val="90000"/>
            </a:lnSpc>
            <a:spcBef>
              <a:spcPct val="0"/>
            </a:spcBef>
            <a:spcAft>
              <a:spcPct val="35000"/>
            </a:spcAft>
            <a:buNone/>
          </a:pPr>
          <a:r>
            <a:rPr lang="en-GB" sz="1500" kern="1200"/>
            <a:t>SECAS</a:t>
          </a:r>
        </a:p>
      </dsp:txBody>
      <dsp:txXfrm>
        <a:off x="8041649" y="755413"/>
        <a:ext cx="1668408" cy="586457"/>
      </dsp:txXfrm>
    </dsp:sp>
    <dsp:sp modelId="{97AD99E5-D348-4D94-B14F-A89DAE943030}">
      <dsp:nvSpPr>
        <dsp:cNvPr id="0" name=""/>
        <dsp:cNvSpPr/>
      </dsp:nvSpPr>
      <dsp:spPr>
        <a:xfrm>
          <a:off x="8383371" y="1341871"/>
          <a:ext cx="1668408" cy="248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114300" lvl="1" indent="-114300" algn="l" defTabSz="666750">
            <a:lnSpc>
              <a:spcPct val="90000"/>
            </a:lnSpc>
            <a:spcBef>
              <a:spcPct val="0"/>
            </a:spcBef>
            <a:spcAft>
              <a:spcPct val="15000"/>
            </a:spcAft>
            <a:buChar char="•"/>
          </a:pPr>
          <a:r>
            <a:rPr lang="en-GB" sz="1500" kern="1200" dirty="0"/>
            <a:t>Check presence and validity of both  signatures</a:t>
          </a:r>
        </a:p>
        <a:p>
          <a:pPr marL="114300" lvl="1" indent="-114300" algn="l" defTabSz="666750">
            <a:lnSpc>
              <a:spcPct val="90000"/>
            </a:lnSpc>
            <a:spcBef>
              <a:spcPct val="0"/>
            </a:spcBef>
            <a:spcAft>
              <a:spcPct val="15000"/>
            </a:spcAft>
            <a:buChar char="•"/>
          </a:pPr>
          <a:r>
            <a:rPr lang="en-GB" sz="1500" kern="1200" dirty="0"/>
            <a:t>Validity checked using the Certificate Revocation List (CRL) </a:t>
          </a:r>
        </a:p>
      </dsp:txBody>
      <dsp:txXfrm>
        <a:off x="8432237" y="1390737"/>
        <a:ext cx="1570676" cy="238626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EDB3B3-F159-474D-B34C-5B33CD17A7B0}">
      <dsp:nvSpPr>
        <dsp:cNvPr id="0" name=""/>
        <dsp:cNvSpPr/>
      </dsp:nvSpPr>
      <dsp:spPr>
        <a:xfrm>
          <a:off x="753983" y="0"/>
          <a:ext cx="8545141" cy="369386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66FFDE-7549-4C17-9744-77F563C27E8B}">
      <dsp:nvSpPr>
        <dsp:cNvPr id="0" name=""/>
        <dsp:cNvSpPr/>
      </dsp:nvSpPr>
      <dsp:spPr>
        <a:xfrm>
          <a:off x="5031" y="1108158"/>
          <a:ext cx="2420010" cy="14775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t>DCC Preliminary Assessment</a:t>
          </a:r>
        </a:p>
      </dsp:txBody>
      <dsp:txXfrm>
        <a:off x="77159" y="1180286"/>
        <a:ext cx="2275754" cy="1333289"/>
      </dsp:txXfrm>
    </dsp:sp>
    <dsp:sp modelId="{C6A53533-447C-4115-A0DD-3A5BC794353C}">
      <dsp:nvSpPr>
        <dsp:cNvPr id="0" name=""/>
        <dsp:cNvSpPr/>
      </dsp:nvSpPr>
      <dsp:spPr>
        <a:xfrm>
          <a:off x="2546042" y="1108158"/>
          <a:ext cx="2420010" cy="14775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t>Supporting legal text to be drafted</a:t>
          </a:r>
        </a:p>
      </dsp:txBody>
      <dsp:txXfrm>
        <a:off x="2618170" y="1180286"/>
        <a:ext cx="2275754" cy="1333289"/>
      </dsp:txXfrm>
    </dsp:sp>
    <dsp:sp modelId="{12869D1C-8791-4EF7-9F60-5177B61055EE}">
      <dsp:nvSpPr>
        <dsp:cNvPr id="0" name=""/>
        <dsp:cNvSpPr/>
      </dsp:nvSpPr>
      <dsp:spPr>
        <a:xfrm>
          <a:off x="5087054" y="1108158"/>
          <a:ext cx="2420010" cy="14775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t>Working Group discussion</a:t>
          </a:r>
        </a:p>
      </dsp:txBody>
      <dsp:txXfrm>
        <a:off x="5159182" y="1180286"/>
        <a:ext cx="2275754" cy="1333289"/>
      </dsp:txXfrm>
    </dsp:sp>
    <dsp:sp modelId="{107E6481-BE78-4B00-A172-BCB46D350B57}">
      <dsp:nvSpPr>
        <dsp:cNvPr id="0" name=""/>
        <dsp:cNvSpPr/>
      </dsp:nvSpPr>
      <dsp:spPr>
        <a:xfrm>
          <a:off x="7628065" y="1108158"/>
          <a:ext cx="2420010" cy="14775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t>Refinement Consultation</a:t>
          </a:r>
        </a:p>
      </dsp:txBody>
      <dsp:txXfrm>
        <a:off x="7700193" y="1180286"/>
        <a:ext cx="2275754" cy="133328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EDB3B3-F159-474D-B34C-5B33CD17A7B0}">
      <dsp:nvSpPr>
        <dsp:cNvPr id="0" name=""/>
        <dsp:cNvSpPr/>
      </dsp:nvSpPr>
      <dsp:spPr>
        <a:xfrm>
          <a:off x="753983" y="0"/>
          <a:ext cx="8545141" cy="369386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66FFDE-7549-4C17-9744-77F563C27E8B}">
      <dsp:nvSpPr>
        <dsp:cNvPr id="0" name=""/>
        <dsp:cNvSpPr/>
      </dsp:nvSpPr>
      <dsp:spPr>
        <a:xfrm>
          <a:off x="2761" y="1108158"/>
          <a:ext cx="1607613" cy="1477545"/>
        </a:xfrm>
        <a:prstGeom prst="roundRect">
          <a:avLst/>
        </a:prstGeom>
        <a:solidFill>
          <a:srgbClr val="6CA1D6"/>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a:t>TABASC and OPSG review</a:t>
          </a:r>
        </a:p>
      </dsp:txBody>
      <dsp:txXfrm>
        <a:off x="74889" y="1180286"/>
        <a:ext cx="1463357" cy="1333289"/>
      </dsp:txXfrm>
    </dsp:sp>
    <dsp:sp modelId="{39D482DC-7D4D-43E5-B8EA-52C04EB4CCA3}">
      <dsp:nvSpPr>
        <dsp:cNvPr id="0" name=""/>
        <dsp:cNvSpPr/>
      </dsp:nvSpPr>
      <dsp:spPr>
        <a:xfrm>
          <a:off x="1690755" y="1108158"/>
          <a:ext cx="1607613" cy="1477545"/>
        </a:xfrm>
        <a:prstGeom prst="roundRect">
          <a:avLst/>
        </a:prstGeom>
        <a:solidFill>
          <a:srgbClr val="6CA1D6"/>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a:t>Working Group</a:t>
          </a:r>
        </a:p>
      </dsp:txBody>
      <dsp:txXfrm>
        <a:off x="1762883" y="1180286"/>
        <a:ext cx="1463357" cy="1333289"/>
      </dsp:txXfrm>
    </dsp:sp>
    <dsp:sp modelId="{8F64177E-45A2-40A8-89BD-233ECF949E6B}">
      <dsp:nvSpPr>
        <dsp:cNvPr id="0" name=""/>
        <dsp:cNvSpPr/>
      </dsp:nvSpPr>
      <dsp:spPr>
        <a:xfrm>
          <a:off x="3378749" y="1108158"/>
          <a:ext cx="1607613" cy="1477545"/>
        </a:xfrm>
        <a:prstGeom prst="roundRect">
          <a:avLst/>
        </a:prstGeom>
        <a:solidFill>
          <a:srgbClr val="6CA1D6"/>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a:t>Refinement Consultation</a:t>
          </a:r>
        </a:p>
      </dsp:txBody>
      <dsp:txXfrm>
        <a:off x="3450877" y="1180286"/>
        <a:ext cx="1463357" cy="1333289"/>
      </dsp:txXfrm>
    </dsp:sp>
    <dsp:sp modelId="{C6A53533-447C-4115-A0DD-3A5BC794353C}">
      <dsp:nvSpPr>
        <dsp:cNvPr id="0" name=""/>
        <dsp:cNvSpPr/>
      </dsp:nvSpPr>
      <dsp:spPr>
        <a:xfrm>
          <a:off x="5066744" y="1108158"/>
          <a:ext cx="1607613" cy="147754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a:t>Working Group</a:t>
          </a:r>
        </a:p>
      </dsp:txBody>
      <dsp:txXfrm>
        <a:off x="5138872" y="1180286"/>
        <a:ext cx="1463357" cy="1333289"/>
      </dsp:txXfrm>
    </dsp:sp>
    <dsp:sp modelId="{12869D1C-8791-4EF7-9F60-5177B61055EE}">
      <dsp:nvSpPr>
        <dsp:cNvPr id="0" name=""/>
        <dsp:cNvSpPr/>
      </dsp:nvSpPr>
      <dsp:spPr>
        <a:xfrm>
          <a:off x="6754738" y="1108158"/>
          <a:ext cx="1607613" cy="147754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a:t>CSC – Report Phase</a:t>
          </a:r>
        </a:p>
      </dsp:txBody>
      <dsp:txXfrm>
        <a:off x="6826866" y="1180286"/>
        <a:ext cx="1463357" cy="1333289"/>
      </dsp:txXfrm>
    </dsp:sp>
    <dsp:sp modelId="{107E6481-BE78-4B00-A172-BCB46D350B57}">
      <dsp:nvSpPr>
        <dsp:cNvPr id="0" name=""/>
        <dsp:cNvSpPr/>
      </dsp:nvSpPr>
      <dsp:spPr>
        <a:xfrm>
          <a:off x="8442733" y="1108158"/>
          <a:ext cx="1607613" cy="147754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a:t>Modification Report Consultation</a:t>
          </a:r>
        </a:p>
      </dsp:txBody>
      <dsp:txXfrm>
        <a:off x="8514861" y="1180286"/>
        <a:ext cx="1463357" cy="133328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EDB3B3-F159-474D-B34C-5B33CD17A7B0}">
      <dsp:nvSpPr>
        <dsp:cNvPr id="0" name=""/>
        <dsp:cNvSpPr/>
      </dsp:nvSpPr>
      <dsp:spPr>
        <a:xfrm>
          <a:off x="753983" y="0"/>
          <a:ext cx="8545141" cy="369386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66FFDE-7549-4C17-9744-77F563C27E8B}">
      <dsp:nvSpPr>
        <dsp:cNvPr id="0" name=""/>
        <dsp:cNvSpPr/>
      </dsp:nvSpPr>
      <dsp:spPr>
        <a:xfrm>
          <a:off x="2761" y="1108158"/>
          <a:ext cx="1607613" cy="1477545"/>
        </a:xfrm>
        <a:prstGeom prst="roundRect">
          <a:avLst/>
        </a:prstGeom>
        <a:solidFill>
          <a:srgbClr val="6CA1D6"/>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t>DNO review of legal text and DCC sub. document</a:t>
          </a:r>
        </a:p>
      </dsp:txBody>
      <dsp:txXfrm>
        <a:off x="74889" y="1180286"/>
        <a:ext cx="1463357" cy="1333289"/>
      </dsp:txXfrm>
    </dsp:sp>
    <dsp:sp modelId="{39D482DC-7D4D-43E5-B8EA-52C04EB4CCA3}">
      <dsp:nvSpPr>
        <dsp:cNvPr id="0" name=""/>
        <dsp:cNvSpPr/>
      </dsp:nvSpPr>
      <dsp:spPr>
        <a:xfrm>
          <a:off x="1690755" y="1108158"/>
          <a:ext cx="1607613" cy="1477545"/>
        </a:xfrm>
        <a:prstGeom prst="roundRect">
          <a:avLst/>
        </a:prstGeom>
        <a:solidFill>
          <a:srgbClr val="6CA1D6"/>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t>SECAS / DCC receive feedback and make amendments</a:t>
          </a:r>
        </a:p>
      </dsp:txBody>
      <dsp:txXfrm>
        <a:off x="1762883" y="1180286"/>
        <a:ext cx="1463357" cy="1333289"/>
      </dsp:txXfrm>
    </dsp:sp>
    <dsp:sp modelId="{8F64177E-45A2-40A8-89BD-233ECF949E6B}">
      <dsp:nvSpPr>
        <dsp:cNvPr id="0" name=""/>
        <dsp:cNvSpPr/>
      </dsp:nvSpPr>
      <dsp:spPr>
        <a:xfrm>
          <a:off x="3378749" y="1108158"/>
          <a:ext cx="1607613" cy="1477545"/>
        </a:xfrm>
        <a:prstGeom prst="roundRect">
          <a:avLst/>
        </a:prstGeom>
        <a:solidFill>
          <a:srgbClr val="6CA1D6"/>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t>SEC Lawyer review of SEC legal text</a:t>
          </a:r>
        </a:p>
      </dsp:txBody>
      <dsp:txXfrm>
        <a:off x="3450877" y="1180286"/>
        <a:ext cx="1463357" cy="1333289"/>
      </dsp:txXfrm>
    </dsp:sp>
    <dsp:sp modelId="{C6A53533-447C-4115-A0DD-3A5BC794353C}">
      <dsp:nvSpPr>
        <dsp:cNvPr id="0" name=""/>
        <dsp:cNvSpPr/>
      </dsp:nvSpPr>
      <dsp:spPr>
        <a:xfrm>
          <a:off x="5066744" y="1108158"/>
          <a:ext cx="1607613" cy="147754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t>DNO sign-off of legal text and DCC sub. document</a:t>
          </a:r>
        </a:p>
      </dsp:txBody>
      <dsp:txXfrm>
        <a:off x="5138872" y="1180286"/>
        <a:ext cx="1463357" cy="1333289"/>
      </dsp:txXfrm>
    </dsp:sp>
    <dsp:sp modelId="{12869D1C-8791-4EF7-9F60-5177B61055EE}">
      <dsp:nvSpPr>
        <dsp:cNvPr id="0" name=""/>
        <dsp:cNvSpPr/>
      </dsp:nvSpPr>
      <dsp:spPr>
        <a:xfrm>
          <a:off x="6754738" y="1108158"/>
          <a:ext cx="1607613" cy="147754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t>CSC – Report Phase</a:t>
          </a:r>
        </a:p>
      </dsp:txBody>
      <dsp:txXfrm>
        <a:off x="6826866" y="1180286"/>
        <a:ext cx="1463357" cy="1333289"/>
      </dsp:txXfrm>
    </dsp:sp>
    <dsp:sp modelId="{107E6481-BE78-4B00-A172-BCB46D350B57}">
      <dsp:nvSpPr>
        <dsp:cNvPr id="0" name=""/>
        <dsp:cNvSpPr/>
      </dsp:nvSpPr>
      <dsp:spPr>
        <a:xfrm>
          <a:off x="8442733" y="1108158"/>
          <a:ext cx="1607613" cy="147754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t>Modification Report Consultation</a:t>
          </a:r>
        </a:p>
      </dsp:txBody>
      <dsp:txXfrm>
        <a:off x="8514861" y="1180286"/>
        <a:ext cx="1463357" cy="1333289"/>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DB15E8E-479D-4F6F-8E57-09FF4653B76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087CD89D-8521-4E96-B74D-9E6CECB2F83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3FD570-9A66-4212-B87B-06FC8772A523}" type="datetimeFigureOut">
              <a:rPr lang="en-GB" smtClean="0"/>
              <a:t>27/04/2022</a:t>
            </a:fld>
            <a:endParaRPr lang="en-GB"/>
          </a:p>
        </p:txBody>
      </p:sp>
      <p:sp>
        <p:nvSpPr>
          <p:cNvPr id="4" name="Footer Placeholder 3">
            <a:extLst>
              <a:ext uri="{FF2B5EF4-FFF2-40B4-BE49-F238E27FC236}">
                <a16:creationId xmlns:a16="http://schemas.microsoft.com/office/drawing/2014/main" id="{F1CA60BF-8F76-4C81-8332-4BC72FC49CD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99C4E403-9B82-4AD2-8AB8-4D23FA83D09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3E8C298-E6B0-4E26-A821-87B7C55772C1}" type="slidenum">
              <a:rPr lang="en-GB" smtClean="0"/>
              <a:t>‹#›</a:t>
            </a:fld>
            <a:endParaRPr lang="en-GB"/>
          </a:p>
        </p:txBody>
      </p:sp>
    </p:spTree>
    <p:extLst>
      <p:ext uri="{BB962C8B-B14F-4D97-AF65-F5344CB8AC3E}">
        <p14:creationId xmlns:p14="http://schemas.microsoft.com/office/powerpoint/2010/main" val="9578779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96FA4E-4D83-4BAB-9EA1-0CF87AED58B3}" type="datetimeFigureOut">
              <a:rPr lang="en-GB" smtClean="0"/>
              <a:t>27/04/2022</a:t>
            </a:fld>
            <a:endParaRPr lang="en-GB"/>
          </a:p>
        </p:txBody>
      </p:sp>
      <p:sp>
        <p:nvSpPr>
          <p:cNvPr id="4" name="Slide Image Placeholder 3"/>
          <p:cNvSpPr>
            <a:spLocks noGrp="1" noRot="1" noChangeAspect="1"/>
          </p:cNvSpPr>
          <p:nvPr>
            <p:ph type="sldImg" idx="2"/>
          </p:nvPr>
        </p:nvSpPr>
        <p:spPr>
          <a:xfrm>
            <a:off x="677863" y="1143000"/>
            <a:ext cx="55022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514B47-6BB8-4F03-B33C-4B6EF01EBBA3}" type="slidenum">
              <a:rPr lang="en-GB" smtClean="0"/>
              <a:t>‹#›</a:t>
            </a:fld>
            <a:endParaRPr lang="en-GB"/>
          </a:p>
        </p:txBody>
      </p:sp>
    </p:spTree>
    <p:extLst>
      <p:ext uri="{BB962C8B-B14F-4D97-AF65-F5344CB8AC3E}">
        <p14:creationId xmlns:p14="http://schemas.microsoft.com/office/powerpoint/2010/main" val="700934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2053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8081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33170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879216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36917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175576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20530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66341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80810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331705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60961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66341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713373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262376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369175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175576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36917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8081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33170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62890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369175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17557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20530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12C555-6DCF-429E-96AB-0BDF1D6C6E4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66341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7.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Opening Title Slide">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CF57544-39DA-4B20-A1FE-27834C634BFF}"/>
              </a:ext>
            </a:extLst>
          </p:cNvPr>
          <p:cNvSpPr>
            <a:spLocks noGrp="1"/>
          </p:cNvSpPr>
          <p:nvPr>
            <p:ph type="body" sz="quarter" idx="10" hasCustomPrompt="1"/>
          </p:nvPr>
        </p:nvSpPr>
        <p:spPr>
          <a:xfrm>
            <a:off x="714373" y="1243744"/>
            <a:ext cx="8994706" cy="628650"/>
          </a:xfrm>
        </p:spPr>
        <p:txBody>
          <a:bodyPr>
            <a:normAutofit/>
          </a:bodyPr>
          <a:lstStyle>
            <a:lvl1pPr marL="0" indent="0">
              <a:buNone/>
              <a:defRPr sz="3900">
                <a:solidFill>
                  <a:schemeClr val="bg1"/>
                </a:solidFill>
                <a:latin typeface="+mj-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Slide Title</a:t>
            </a:r>
          </a:p>
        </p:txBody>
      </p:sp>
      <p:sp>
        <p:nvSpPr>
          <p:cNvPr id="30" name="Text Placeholder 2">
            <a:extLst>
              <a:ext uri="{FF2B5EF4-FFF2-40B4-BE49-F238E27FC236}">
                <a16:creationId xmlns:a16="http://schemas.microsoft.com/office/drawing/2014/main" id="{67EAAA0B-8DC5-4C55-A127-44A4634EEABD}"/>
              </a:ext>
            </a:extLst>
          </p:cNvPr>
          <p:cNvSpPr>
            <a:spLocks noGrp="1"/>
          </p:cNvSpPr>
          <p:nvPr>
            <p:ph type="body" sz="quarter" idx="11" hasCustomPrompt="1"/>
          </p:nvPr>
        </p:nvSpPr>
        <p:spPr>
          <a:xfrm>
            <a:off x="714373" y="1872394"/>
            <a:ext cx="5978525" cy="628650"/>
          </a:xfrm>
        </p:spPr>
        <p:txBody>
          <a:bodyPr>
            <a:normAutofit/>
          </a:bodyPr>
          <a:lstStyle>
            <a:lvl1pPr marL="0" indent="0">
              <a:buNone/>
              <a:defRPr sz="21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Version</a:t>
            </a:r>
          </a:p>
        </p:txBody>
      </p:sp>
      <p:sp>
        <p:nvSpPr>
          <p:cNvPr id="31" name="Text Placeholder 2">
            <a:extLst>
              <a:ext uri="{FF2B5EF4-FFF2-40B4-BE49-F238E27FC236}">
                <a16:creationId xmlns:a16="http://schemas.microsoft.com/office/drawing/2014/main" id="{23A6218E-AFC8-4CF6-AF0C-86711E06AE14}"/>
              </a:ext>
            </a:extLst>
          </p:cNvPr>
          <p:cNvSpPr>
            <a:spLocks noGrp="1"/>
          </p:cNvSpPr>
          <p:nvPr>
            <p:ph type="body" sz="quarter" idx="12" hasCustomPrompt="1"/>
          </p:nvPr>
        </p:nvSpPr>
        <p:spPr>
          <a:xfrm>
            <a:off x="714373" y="2495047"/>
            <a:ext cx="5978525" cy="628650"/>
          </a:xfrm>
        </p:spPr>
        <p:txBody>
          <a:bodyPr>
            <a:normAutofit/>
          </a:bodyPr>
          <a:lstStyle>
            <a:lvl1pPr marL="0" indent="0">
              <a:buNone/>
              <a:defRPr sz="16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Name</a:t>
            </a:r>
          </a:p>
        </p:txBody>
      </p:sp>
      <p:sp>
        <p:nvSpPr>
          <p:cNvPr id="16" name="Text Placeholder 15">
            <a:extLst>
              <a:ext uri="{FF2B5EF4-FFF2-40B4-BE49-F238E27FC236}">
                <a16:creationId xmlns:a16="http://schemas.microsoft.com/office/drawing/2014/main" id="{BED0D6F6-4B30-4C1B-BF7E-9F696D2410D6}"/>
              </a:ext>
            </a:extLst>
          </p:cNvPr>
          <p:cNvSpPr>
            <a:spLocks noGrp="1"/>
          </p:cNvSpPr>
          <p:nvPr>
            <p:ph type="body" sz="quarter" idx="13" hasCustomPrompt="1"/>
          </p:nvPr>
        </p:nvSpPr>
        <p:spPr>
          <a:xfrm>
            <a:off x="3601941" y="4790529"/>
            <a:ext cx="7739159" cy="1254671"/>
          </a:xfrm>
          <a:noFill/>
        </p:spPr>
        <p:txBody>
          <a:bodyPr/>
          <a:lstStyle>
            <a:lvl1pPr marL="0" indent="0">
              <a:lnSpc>
                <a:spcPct val="150000"/>
              </a:lnSpc>
              <a:buNone/>
              <a:defRPr>
                <a:solidFill>
                  <a:schemeClr val="tx1"/>
                </a:solidFill>
                <a:highlight>
                  <a:srgbClr val="0000FF"/>
                </a:highlight>
              </a:defRPr>
            </a:lvl1pPr>
          </a:lstStyle>
          <a:p>
            <a:r>
              <a:rPr lang="en-GB" sz="2000" dirty="0">
                <a:solidFill>
                  <a:schemeClr val="bg1"/>
                </a:solidFill>
              </a:rPr>
              <a:t>To change the background images on each slide. Right click on the background&gt;Format Background&gt;Insert (in the panel)&gt;From File&gt; G:\Gemserv\Image Bank\</a:t>
            </a:r>
            <a:r>
              <a:rPr lang="en-GB" sz="2000" dirty="0" err="1">
                <a:solidFill>
                  <a:schemeClr val="bg1"/>
                </a:solidFill>
              </a:rPr>
              <a:t>Powerpoint</a:t>
            </a:r>
            <a:r>
              <a:rPr lang="en-GB" sz="2000" dirty="0">
                <a:solidFill>
                  <a:schemeClr val="bg1"/>
                </a:solidFill>
              </a:rPr>
              <a:t> Title Images\Title Images</a:t>
            </a:r>
          </a:p>
        </p:txBody>
      </p:sp>
      <p:pic>
        <p:nvPicPr>
          <p:cNvPr id="17" name="Picture 16" descr="A picture containing object, drawing, light&#10;&#10;Description automatically generated">
            <a:extLst>
              <a:ext uri="{FF2B5EF4-FFF2-40B4-BE49-F238E27FC236}">
                <a16:creationId xmlns:a16="http://schemas.microsoft.com/office/drawing/2014/main" id="{F748E450-D538-4CBB-92F8-7DFF7502A29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9978" y="4917529"/>
            <a:ext cx="2148885" cy="887968"/>
          </a:xfrm>
          <a:prstGeom prst="rect">
            <a:avLst/>
          </a:prstGeom>
        </p:spPr>
      </p:pic>
    </p:spTree>
    <p:extLst>
      <p:ext uri="{BB962C8B-B14F-4D97-AF65-F5344CB8AC3E}">
        <p14:creationId xmlns:p14="http://schemas.microsoft.com/office/powerpoint/2010/main" val="21049152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losing Slide">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3" name="Text Placeholder 2" descr="Make sure to edit this.">
            <a:extLst>
              <a:ext uri="{FF2B5EF4-FFF2-40B4-BE49-F238E27FC236}">
                <a16:creationId xmlns:a16="http://schemas.microsoft.com/office/drawing/2014/main" id="{3CF57544-39DA-4B20-A1FE-27834C634BFF}"/>
              </a:ext>
            </a:extLst>
          </p:cNvPr>
          <p:cNvSpPr>
            <a:spLocks noGrp="1"/>
          </p:cNvSpPr>
          <p:nvPr>
            <p:ph type="body" sz="quarter" idx="10" hasCustomPrompt="1"/>
          </p:nvPr>
        </p:nvSpPr>
        <p:spPr>
          <a:xfrm>
            <a:off x="631498" y="1623297"/>
            <a:ext cx="5978525" cy="1143856"/>
          </a:xfrm>
        </p:spPr>
        <p:txBody>
          <a:bodyPr anchor="b" anchorCtr="0">
            <a:noAutofit/>
          </a:bodyPr>
          <a:lstStyle>
            <a:lvl1pPr marL="0" indent="0">
              <a:buNone/>
              <a:defRPr sz="36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Thank you for listening (Edit)</a:t>
            </a:r>
          </a:p>
        </p:txBody>
      </p:sp>
      <p:sp>
        <p:nvSpPr>
          <p:cNvPr id="2" name="Rectangle 1">
            <a:extLst>
              <a:ext uri="{FF2B5EF4-FFF2-40B4-BE49-F238E27FC236}">
                <a16:creationId xmlns:a16="http://schemas.microsoft.com/office/drawing/2014/main" id="{1B5F23F2-91C8-4681-B952-8F9E24239793}"/>
              </a:ext>
            </a:extLst>
          </p:cNvPr>
          <p:cNvSpPr/>
          <p:nvPr userDrawn="1"/>
        </p:nvSpPr>
        <p:spPr>
          <a:xfrm>
            <a:off x="0" y="5312631"/>
            <a:ext cx="11693525" cy="12437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E49BA0B8-EDDB-4D3E-B3D7-66B87DBDBEF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792842" y="5468497"/>
            <a:ext cx="6900680" cy="919662"/>
          </a:xfrm>
          <a:prstGeom prst="rect">
            <a:avLst/>
          </a:prstGeom>
        </p:spPr>
      </p:pic>
      <p:pic>
        <p:nvPicPr>
          <p:cNvPr id="27" name="Picture 26" descr="A close up of a sign&#10;&#10;Description automatically generated">
            <a:extLst>
              <a:ext uri="{FF2B5EF4-FFF2-40B4-BE49-F238E27FC236}">
                <a16:creationId xmlns:a16="http://schemas.microsoft.com/office/drawing/2014/main" id="{41ACEB21-E6E7-4A8D-B073-4DAD0C7812C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5742" y="5379760"/>
            <a:ext cx="2113457" cy="1056729"/>
          </a:xfrm>
          <a:prstGeom prst="rect">
            <a:avLst/>
          </a:prstGeom>
        </p:spPr>
      </p:pic>
      <p:cxnSp>
        <p:nvCxnSpPr>
          <p:cNvPr id="6" name="Straight Connector 5">
            <a:extLst>
              <a:ext uri="{FF2B5EF4-FFF2-40B4-BE49-F238E27FC236}">
                <a16:creationId xmlns:a16="http://schemas.microsoft.com/office/drawing/2014/main" id="{45EC6471-CBD7-4AB1-ABF7-B3BE146DA316}"/>
              </a:ext>
            </a:extLst>
          </p:cNvPr>
          <p:cNvCxnSpPr/>
          <p:nvPr userDrawn="1"/>
        </p:nvCxnSpPr>
        <p:spPr>
          <a:xfrm>
            <a:off x="631498" y="2907587"/>
            <a:ext cx="173155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5">
            <a:extLst>
              <a:ext uri="{FF2B5EF4-FFF2-40B4-BE49-F238E27FC236}">
                <a16:creationId xmlns:a16="http://schemas.microsoft.com/office/drawing/2014/main" id="{1A611787-BBFA-4703-BDBD-6F9938B287DE}"/>
              </a:ext>
            </a:extLst>
          </p:cNvPr>
          <p:cNvSpPr>
            <a:spLocks noGrp="1"/>
          </p:cNvSpPr>
          <p:nvPr>
            <p:ph type="body" sz="quarter" idx="11" hasCustomPrompt="1"/>
          </p:nvPr>
        </p:nvSpPr>
        <p:spPr>
          <a:xfrm>
            <a:off x="631825" y="3103562"/>
            <a:ext cx="5978198" cy="882797"/>
          </a:xfrm>
        </p:spPr>
        <p:txBody>
          <a:bodyP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Further Information</a:t>
            </a:r>
            <a:endParaRPr lang="en-GB" dirty="0"/>
          </a:p>
        </p:txBody>
      </p:sp>
    </p:spTree>
    <p:extLst>
      <p:ext uri="{BB962C8B-B14F-4D97-AF65-F5344CB8AC3E}">
        <p14:creationId xmlns:p14="http://schemas.microsoft.com/office/powerpoint/2010/main" val="3759516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Break Slide">
    <p:bg>
      <p:bgPr>
        <a:solidFill>
          <a:schemeClr val="accent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CF57544-39DA-4B20-A1FE-27834C634BFF}"/>
              </a:ext>
            </a:extLst>
          </p:cNvPr>
          <p:cNvSpPr>
            <a:spLocks noGrp="1"/>
          </p:cNvSpPr>
          <p:nvPr>
            <p:ph type="body" sz="quarter" idx="10" hasCustomPrompt="1"/>
          </p:nvPr>
        </p:nvSpPr>
        <p:spPr>
          <a:xfrm>
            <a:off x="631498" y="1592494"/>
            <a:ext cx="5978525" cy="1124454"/>
          </a:xfrm>
        </p:spPr>
        <p:txBody>
          <a:bodyPr anchor="b" anchorCtr="0">
            <a:noAutofit/>
          </a:bodyPr>
          <a:lstStyle>
            <a:lvl1pPr marL="0" indent="0">
              <a:buNone/>
              <a:defRPr sz="3900">
                <a:solidFill>
                  <a:schemeClr val="bg1"/>
                </a:solidFill>
                <a:latin typeface="+mj-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Sub Sections</a:t>
            </a:r>
          </a:p>
        </p:txBody>
      </p:sp>
      <p:cxnSp>
        <p:nvCxnSpPr>
          <p:cNvPr id="4" name="Straight Connector 3">
            <a:extLst>
              <a:ext uri="{FF2B5EF4-FFF2-40B4-BE49-F238E27FC236}">
                <a16:creationId xmlns:a16="http://schemas.microsoft.com/office/drawing/2014/main" id="{8E493488-D50A-489A-9A52-D434A2FBF97B}"/>
              </a:ext>
            </a:extLst>
          </p:cNvPr>
          <p:cNvCxnSpPr/>
          <p:nvPr userDrawn="1"/>
        </p:nvCxnSpPr>
        <p:spPr>
          <a:xfrm>
            <a:off x="631498" y="2907587"/>
            <a:ext cx="173155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 Placeholder 5">
            <a:extLst>
              <a:ext uri="{FF2B5EF4-FFF2-40B4-BE49-F238E27FC236}">
                <a16:creationId xmlns:a16="http://schemas.microsoft.com/office/drawing/2014/main" id="{BA82A9AA-7EC9-46BB-8FB0-7207BF2A31AD}"/>
              </a:ext>
            </a:extLst>
          </p:cNvPr>
          <p:cNvSpPr>
            <a:spLocks noGrp="1"/>
          </p:cNvSpPr>
          <p:nvPr>
            <p:ph type="body" sz="quarter" idx="11" hasCustomPrompt="1"/>
          </p:nvPr>
        </p:nvSpPr>
        <p:spPr>
          <a:xfrm>
            <a:off x="631825" y="3103562"/>
            <a:ext cx="5978198" cy="882797"/>
          </a:xfrm>
        </p:spPr>
        <p:txBody>
          <a:bodyP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Further Information</a:t>
            </a:r>
            <a:endParaRPr lang="en-GB" dirty="0"/>
          </a:p>
        </p:txBody>
      </p:sp>
      <p:pic>
        <p:nvPicPr>
          <p:cNvPr id="17" name="Picture 16" descr="A picture containing object, drawing, light&#10;&#10;Description automatically generated">
            <a:extLst>
              <a:ext uri="{FF2B5EF4-FFF2-40B4-BE49-F238E27FC236}">
                <a16:creationId xmlns:a16="http://schemas.microsoft.com/office/drawing/2014/main" id="{C1D5E1FA-993C-483F-A246-3EB6793B279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2208" y="5812983"/>
            <a:ext cx="1192737" cy="492866"/>
          </a:xfrm>
          <a:prstGeom prst="rect">
            <a:avLst/>
          </a:prstGeom>
        </p:spPr>
      </p:pic>
      <p:sp>
        <p:nvSpPr>
          <p:cNvPr id="7" name="object 3">
            <a:extLst>
              <a:ext uri="{FF2B5EF4-FFF2-40B4-BE49-F238E27FC236}">
                <a16:creationId xmlns:a16="http://schemas.microsoft.com/office/drawing/2014/main" id="{1E7A3503-848D-4732-9A98-A9431A7BAB6D}"/>
              </a:ext>
            </a:extLst>
          </p:cNvPr>
          <p:cNvSpPr/>
          <p:nvPr userDrawn="1"/>
        </p:nvSpPr>
        <p:spPr>
          <a:xfrm>
            <a:off x="8432801" y="0"/>
            <a:ext cx="9854564" cy="6556375"/>
          </a:xfrm>
          <a:custGeom>
            <a:avLst/>
            <a:gdLst/>
            <a:ahLst/>
            <a:cxnLst/>
            <a:rect l="l" t="t" r="r" b="b"/>
            <a:pathLst>
              <a:path w="8174355" h="6233795">
                <a:moveTo>
                  <a:pt x="8173993" y="0"/>
                </a:moveTo>
                <a:lnTo>
                  <a:pt x="0" y="0"/>
                </a:lnTo>
                <a:lnTo>
                  <a:pt x="570625" y="6233756"/>
                </a:lnTo>
                <a:lnTo>
                  <a:pt x="8173993" y="6233756"/>
                </a:lnTo>
                <a:lnTo>
                  <a:pt x="8173993" y="0"/>
                </a:lnTo>
                <a:close/>
              </a:path>
            </a:pathLst>
          </a:custGeom>
          <a:solidFill>
            <a:schemeClr val="bg1"/>
          </a:solidFill>
        </p:spPr>
        <p:txBody>
          <a:bodyPr wrap="square" lIns="0" tIns="0" rIns="0" bIns="0" rtlCol="0"/>
          <a:lstStyle/>
          <a:p>
            <a:r>
              <a:rPr lang="en-GB" dirty="0"/>
              <a:t>  </a:t>
            </a:r>
            <a:endParaRPr dirty="0"/>
          </a:p>
        </p:txBody>
      </p:sp>
    </p:spTree>
    <p:extLst>
      <p:ext uri="{BB962C8B-B14F-4D97-AF65-F5344CB8AC3E}">
        <p14:creationId xmlns:p14="http://schemas.microsoft.com/office/powerpoint/2010/main" val="2441195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olour Block Left Slant ">
    <p:bg>
      <p:bgPr>
        <a:solidFill>
          <a:schemeClr val="accent1"/>
        </a:solidFill>
        <a:effectLst/>
      </p:bgPr>
    </p:bg>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96FF8A22-D162-46C6-B072-773579FDC6AB}"/>
              </a:ext>
            </a:extLst>
          </p:cNvPr>
          <p:cNvSpPr/>
          <p:nvPr userDrawn="1"/>
        </p:nvSpPr>
        <p:spPr>
          <a:xfrm>
            <a:off x="1838961" y="-1"/>
            <a:ext cx="9854564" cy="6556375"/>
          </a:xfrm>
          <a:custGeom>
            <a:avLst/>
            <a:gdLst/>
            <a:ahLst/>
            <a:cxnLst/>
            <a:rect l="l" t="t" r="r" b="b"/>
            <a:pathLst>
              <a:path w="8174355" h="6233795">
                <a:moveTo>
                  <a:pt x="8173993" y="0"/>
                </a:moveTo>
                <a:lnTo>
                  <a:pt x="0" y="0"/>
                </a:lnTo>
                <a:lnTo>
                  <a:pt x="570625" y="6233756"/>
                </a:lnTo>
                <a:lnTo>
                  <a:pt x="8173993" y="6233756"/>
                </a:lnTo>
                <a:lnTo>
                  <a:pt x="8173993" y="0"/>
                </a:lnTo>
                <a:close/>
              </a:path>
            </a:pathLst>
          </a:custGeom>
          <a:solidFill>
            <a:schemeClr val="bg1"/>
          </a:solidFill>
        </p:spPr>
        <p:txBody>
          <a:bodyPr wrap="square" lIns="0" tIns="0" rIns="0" bIns="0" rtlCol="0"/>
          <a:lstStyle/>
          <a:p>
            <a:r>
              <a:rPr lang="en-GB" dirty="0"/>
              <a:t> </a:t>
            </a:r>
            <a:endParaRPr dirty="0"/>
          </a:p>
        </p:txBody>
      </p:sp>
      <p:sp>
        <p:nvSpPr>
          <p:cNvPr id="5" name="Slide Number Placeholder 4">
            <a:extLst>
              <a:ext uri="{FF2B5EF4-FFF2-40B4-BE49-F238E27FC236}">
                <a16:creationId xmlns:a16="http://schemas.microsoft.com/office/drawing/2014/main" id="{A94B651D-F439-4065-B4EE-8AFD6BCCD264}"/>
              </a:ext>
            </a:extLst>
          </p:cNvPr>
          <p:cNvSpPr>
            <a:spLocks noGrp="1"/>
          </p:cNvSpPr>
          <p:nvPr>
            <p:ph type="sldNum" sz="quarter" idx="11"/>
          </p:nvPr>
        </p:nvSpPr>
        <p:spPr>
          <a:xfrm>
            <a:off x="8792093" y="6076789"/>
            <a:ext cx="2631043" cy="349066"/>
          </a:xfrm>
        </p:spPr>
        <p:txBody>
          <a:bodyPr/>
          <a:lstStyle/>
          <a:p>
            <a:fld id="{48F63A3B-78C7-47BE-AE5E-E10140E04643}" type="slidenum">
              <a:rPr lang="en-US" smtClean="0"/>
              <a:t>‹#›</a:t>
            </a:fld>
            <a:endParaRPr lang="en-US" dirty="0"/>
          </a:p>
        </p:txBody>
      </p:sp>
      <p:pic>
        <p:nvPicPr>
          <p:cNvPr id="17" name="Picture 16" descr="A picture containing object, drawing, light&#10;&#10;Description automatically generated">
            <a:extLst>
              <a:ext uri="{FF2B5EF4-FFF2-40B4-BE49-F238E27FC236}">
                <a16:creationId xmlns:a16="http://schemas.microsoft.com/office/drawing/2014/main" id="{C0671729-8634-429A-8DA5-DD934D1EEB0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2208" y="5812983"/>
            <a:ext cx="1192737" cy="492866"/>
          </a:xfrm>
          <a:prstGeom prst="rect">
            <a:avLst/>
          </a:prstGeom>
        </p:spPr>
      </p:pic>
      <p:sp>
        <p:nvSpPr>
          <p:cNvPr id="10" name="object 11">
            <a:extLst>
              <a:ext uri="{FF2B5EF4-FFF2-40B4-BE49-F238E27FC236}">
                <a16:creationId xmlns:a16="http://schemas.microsoft.com/office/drawing/2014/main" id="{4F51E254-6340-4380-9360-E93BDBE62468}"/>
              </a:ext>
            </a:extLst>
          </p:cNvPr>
          <p:cNvSpPr/>
          <p:nvPr userDrawn="1"/>
        </p:nvSpPr>
        <p:spPr>
          <a:xfrm>
            <a:off x="1706880" y="852223"/>
            <a:ext cx="9986645" cy="92893"/>
          </a:xfrm>
          <a:custGeom>
            <a:avLst/>
            <a:gdLst/>
            <a:ahLst/>
            <a:cxnLst/>
            <a:rect l="l" t="t" r="r" b="b"/>
            <a:pathLst>
              <a:path w="7596505">
                <a:moveTo>
                  <a:pt x="0" y="0"/>
                </a:moveTo>
                <a:lnTo>
                  <a:pt x="7596352" y="0"/>
                </a:lnTo>
              </a:path>
            </a:pathLst>
          </a:custGeom>
          <a:ln w="17068">
            <a:solidFill>
              <a:schemeClr val="accent1"/>
            </a:solidFill>
          </a:ln>
        </p:spPr>
        <p:txBody>
          <a:bodyPr wrap="square" lIns="0" tIns="0" rIns="0" bIns="0" rtlCol="0"/>
          <a:lstStyle/>
          <a:p>
            <a:endParaRPr/>
          </a:p>
        </p:txBody>
      </p:sp>
      <p:sp>
        <p:nvSpPr>
          <p:cNvPr id="11" name="Text Placeholder 2">
            <a:extLst>
              <a:ext uri="{FF2B5EF4-FFF2-40B4-BE49-F238E27FC236}">
                <a16:creationId xmlns:a16="http://schemas.microsoft.com/office/drawing/2014/main" id="{AEABBE90-2A40-433A-8FED-2EADD3C0EECB}"/>
              </a:ext>
            </a:extLst>
          </p:cNvPr>
          <p:cNvSpPr>
            <a:spLocks noGrp="1"/>
          </p:cNvSpPr>
          <p:nvPr>
            <p:ph type="body" sz="quarter" idx="10"/>
          </p:nvPr>
        </p:nvSpPr>
        <p:spPr>
          <a:xfrm>
            <a:off x="2782723" y="1230313"/>
            <a:ext cx="8621877" cy="472082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Title 3">
            <a:extLst>
              <a:ext uri="{FF2B5EF4-FFF2-40B4-BE49-F238E27FC236}">
                <a16:creationId xmlns:a16="http://schemas.microsoft.com/office/drawing/2014/main" id="{D31871DB-6138-4B2A-9538-954AB5293E28}"/>
              </a:ext>
            </a:extLst>
          </p:cNvPr>
          <p:cNvSpPr>
            <a:spLocks noGrp="1"/>
          </p:cNvSpPr>
          <p:nvPr>
            <p:ph type="title" hasCustomPrompt="1"/>
          </p:nvPr>
        </p:nvSpPr>
        <p:spPr>
          <a:xfrm>
            <a:off x="2782723" y="190500"/>
            <a:ext cx="8621877" cy="564116"/>
          </a:xfrm>
        </p:spPr>
        <p:txBody>
          <a:bodyPr/>
          <a:lstStyle/>
          <a:p>
            <a:r>
              <a:rPr lang="en-US" dirty="0"/>
              <a:t>TITLE</a:t>
            </a:r>
            <a:endParaRPr lang="en-GB" dirty="0"/>
          </a:p>
        </p:txBody>
      </p:sp>
    </p:spTree>
    <p:extLst>
      <p:ext uri="{BB962C8B-B14F-4D97-AF65-F5344CB8AC3E}">
        <p14:creationId xmlns:p14="http://schemas.microsoft.com/office/powerpoint/2010/main" val="9139282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olour Block Right Slant">
    <p:bg>
      <p:bgPr>
        <a:solidFill>
          <a:schemeClr val="accent1"/>
        </a:solidFill>
        <a:effectLst/>
      </p:bgPr>
    </p:bg>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61445B20-4843-4239-9299-B0FAFDC8928B}"/>
              </a:ext>
            </a:extLst>
          </p:cNvPr>
          <p:cNvSpPr/>
          <p:nvPr userDrawn="1"/>
        </p:nvSpPr>
        <p:spPr>
          <a:xfrm flipV="1">
            <a:off x="1838961" y="-1"/>
            <a:ext cx="9854564" cy="6556375"/>
          </a:xfrm>
          <a:custGeom>
            <a:avLst/>
            <a:gdLst/>
            <a:ahLst/>
            <a:cxnLst/>
            <a:rect l="l" t="t" r="r" b="b"/>
            <a:pathLst>
              <a:path w="8174355" h="6233795">
                <a:moveTo>
                  <a:pt x="8173993" y="0"/>
                </a:moveTo>
                <a:lnTo>
                  <a:pt x="0" y="0"/>
                </a:lnTo>
                <a:lnTo>
                  <a:pt x="570625" y="6233756"/>
                </a:lnTo>
                <a:lnTo>
                  <a:pt x="8173993" y="6233756"/>
                </a:lnTo>
                <a:lnTo>
                  <a:pt x="8173993" y="0"/>
                </a:lnTo>
                <a:close/>
              </a:path>
            </a:pathLst>
          </a:custGeom>
          <a:solidFill>
            <a:schemeClr val="bg1"/>
          </a:solidFill>
        </p:spPr>
        <p:txBody>
          <a:bodyPr wrap="square" lIns="0" tIns="0" rIns="0" bIns="0" rtlCol="0"/>
          <a:lstStyle/>
          <a:p>
            <a:r>
              <a:rPr lang="en-GB" dirty="0"/>
              <a:t> </a:t>
            </a:r>
            <a:endParaRPr dirty="0"/>
          </a:p>
        </p:txBody>
      </p:sp>
      <p:sp>
        <p:nvSpPr>
          <p:cNvPr id="11" name="object 11">
            <a:extLst>
              <a:ext uri="{FF2B5EF4-FFF2-40B4-BE49-F238E27FC236}">
                <a16:creationId xmlns:a16="http://schemas.microsoft.com/office/drawing/2014/main" id="{98ABBF1F-A8C7-4F48-86DB-EDA8600A0095}"/>
              </a:ext>
            </a:extLst>
          </p:cNvPr>
          <p:cNvSpPr/>
          <p:nvPr userDrawn="1"/>
        </p:nvSpPr>
        <p:spPr>
          <a:xfrm>
            <a:off x="2320925" y="852224"/>
            <a:ext cx="9372600" cy="55826"/>
          </a:xfrm>
          <a:custGeom>
            <a:avLst/>
            <a:gdLst/>
            <a:ahLst/>
            <a:cxnLst/>
            <a:rect l="l" t="t" r="r" b="b"/>
            <a:pathLst>
              <a:path w="7596505">
                <a:moveTo>
                  <a:pt x="0" y="0"/>
                </a:moveTo>
                <a:lnTo>
                  <a:pt x="7596352" y="0"/>
                </a:lnTo>
              </a:path>
            </a:pathLst>
          </a:custGeom>
          <a:ln w="17068">
            <a:solidFill>
              <a:schemeClr val="accent1"/>
            </a:solidFill>
          </a:ln>
        </p:spPr>
        <p:txBody>
          <a:bodyPr wrap="square" lIns="0" tIns="0" rIns="0" bIns="0" rtlCol="0"/>
          <a:lstStyle/>
          <a:p>
            <a:endParaRPr/>
          </a:p>
        </p:txBody>
      </p:sp>
      <p:sp>
        <p:nvSpPr>
          <p:cNvPr id="14" name="Slide Number Placeholder 4">
            <a:extLst>
              <a:ext uri="{FF2B5EF4-FFF2-40B4-BE49-F238E27FC236}">
                <a16:creationId xmlns:a16="http://schemas.microsoft.com/office/drawing/2014/main" id="{21E930FA-1C6F-43FE-849C-2BC859A6AA9A}"/>
              </a:ext>
            </a:extLst>
          </p:cNvPr>
          <p:cNvSpPr txBox="1">
            <a:spLocks/>
          </p:cNvSpPr>
          <p:nvPr userDrawn="1"/>
        </p:nvSpPr>
        <p:spPr>
          <a:xfrm>
            <a:off x="8792093" y="6076789"/>
            <a:ext cx="2631043" cy="349066"/>
          </a:xfrm>
          <a:prstGeom prst="rect">
            <a:avLst/>
          </a:prstGeom>
        </p:spPr>
        <p:txBody>
          <a:bodyPr vert="horz" lIns="91440" tIns="45720" rIns="91440" bIns="45720" rtlCol="0" anchor="ctr"/>
          <a:lstStyle>
            <a:defPPr>
              <a:defRPr lang="en-US"/>
            </a:defPPr>
            <a:lvl1pPr marL="0" algn="r" defTabSz="457200" rtl="0" eaLnBrk="1" latinLnBrk="0" hangingPunct="1">
              <a:defRPr sz="1147"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a:t>
            </a:fld>
            <a:endParaRPr lang="en-US" dirty="0"/>
          </a:p>
        </p:txBody>
      </p:sp>
      <p:sp>
        <p:nvSpPr>
          <p:cNvPr id="15" name="Text Placeholder 2">
            <a:extLst>
              <a:ext uri="{FF2B5EF4-FFF2-40B4-BE49-F238E27FC236}">
                <a16:creationId xmlns:a16="http://schemas.microsoft.com/office/drawing/2014/main" id="{A2E7020E-E026-4894-B5B9-FC04267465E3}"/>
              </a:ext>
            </a:extLst>
          </p:cNvPr>
          <p:cNvSpPr>
            <a:spLocks noGrp="1"/>
          </p:cNvSpPr>
          <p:nvPr>
            <p:ph type="body" sz="quarter" idx="10"/>
          </p:nvPr>
        </p:nvSpPr>
        <p:spPr>
          <a:xfrm>
            <a:off x="2782723" y="1230313"/>
            <a:ext cx="8621877" cy="472082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6" name="Title 3">
            <a:extLst>
              <a:ext uri="{FF2B5EF4-FFF2-40B4-BE49-F238E27FC236}">
                <a16:creationId xmlns:a16="http://schemas.microsoft.com/office/drawing/2014/main" id="{26E5C774-292B-4ACA-83AF-F5E4599CA28B}"/>
              </a:ext>
            </a:extLst>
          </p:cNvPr>
          <p:cNvSpPr>
            <a:spLocks noGrp="1"/>
          </p:cNvSpPr>
          <p:nvPr>
            <p:ph type="title" hasCustomPrompt="1"/>
          </p:nvPr>
        </p:nvSpPr>
        <p:spPr>
          <a:xfrm>
            <a:off x="2782723" y="190500"/>
            <a:ext cx="8621877" cy="564116"/>
          </a:xfrm>
        </p:spPr>
        <p:txBody>
          <a:bodyPr/>
          <a:lstStyle/>
          <a:p>
            <a:r>
              <a:rPr lang="en-US" dirty="0"/>
              <a:t>TITLE</a:t>
            </a:r>
            <a:endParaRPr lang="en-GB" dirty="0"/>
          </a:p>
        </p:txBody>
      </p:sp>
      <p:pic>
        <p:nvPicPr>
          <p:cNvPr id="17" name="Picture 16" descr="A picture containing object, drawing, light&#10;&#10;Description automatically generated">
            <a:extLst>
              <a:ext uri="{FF2B5EF4-FFF2-40B4-BE49-F238E27FC236}">
                <a16:creationId xmlns:a16="http://schemas.microsoft.com/office/drawing/2014/main" id="{0B2905DB-C467-4005-96E7-7F9DC60BA61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2208" y="5812983"/>
            <a:ext cx="1192737" cy="492866"/>
          </a:xfrm>
          <a:prstGeom prst="rect">
            <a:avLst/>
          </a:prstGeom>
        </p:spPr>
      </p:pic>
    </p:spTree>
    <p:extLst>
      <p:ext uri="{BB962C8B-B14F-4D97-AF65-F5344CB8AC3E}">
        <p14:creationId xmlns:p14="http://schemas.microsoft.com/office/powerpoint/2010/main" val="9524220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olour Block Left Bar">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FEDA7F-427C-4149-B8B0-5ED1203BE02C}"/>
              </a:ext>
            </a:extLst>
          </p:cNvPr>
          <p:cNvSpPr/>
          <p:nvPr userDrawn="1"/>
        </p:nvSpPr>
        <p:spPr>
          <a:xfrm>
            <a:off x="1795307" y="0"/>
            <a:ext cx="9898218" cy="6556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bject 11">
            <a:extLst>
              <a:ext uri="{FF2B5EF4-FFF2-40B4-BE49-F238E27FC236}">
                <a16:creationId xmlns:a16="http://schemas.microsoft.com/office/drawing/2014/main" id="{98ABBF1F-A8C7-4F48-86DB-EDA8600A0095}"/>
              </a:ext>
            </a:extLst>
          </p:cNvPr>
          <p:cNvSpPr/>
          <p:nvPr userDrawn="1"/>
        </p:nvSpPr>
        <p:spPr>
          <a:xfrm>
            <a:off x="1795307" y="836613"/>
            <a:ext cx="9898218" cy="61331"/>
          </a:xfrm>
          <a:custGeom>
            <a:avLst/>
            <a:gdLst/>
            <a:ahLst/>
            <a:cxnLst/>
            <a:rect l="l" t="t" r="r" b="b"/>
            <a:pathLst>
              <a:path w="7596505">
                <a:moveTo>
                  <a:pt x="0" y="0"/>
                </a:moveTo>
                <a:lnTo>
                  <a:pt x="7596352" y="0"/>
                </a:lnTo>
              </a:path>
            </a:pathLst>
          </a:custGeom>
          <a:ln w="17068">
            <a:solidFill>
              <a:schemeClr val="accent1"/>
            </a:solidFill>
          </a:ln>
        </p:spPr>
        <p:txBody>
          <a:bodyPr wrap="square" lIns="0" tIns="0" rIns="0" bIns="0" rtlCol="0"/>
          <a:lstStyle/>
          <a:p>
            <a:endParaRPr dirty="0"/>
          </a:p>
        </p:txBody>
      </p:sp>
      <p:sp>
        <p:nvSpPr>
          <p:cNvPr id="14" name="Slide Number Placeholder 4">
            <a:extLst>
              <a:ext uri="{FF2B5EF4-FFF2-40B4-BE49-F238E27FC236}">
                <a16:creationId xmlns:a16="http://schemas.microsoft.com/office/drawing/2014/main" id="{21E930FA-1C6F-43FE-849C-2BC859A6AA9A}"/>
              </a:ext>
            </a:extLst>
          </p:cNvPr>
          <p:cNvSpPr txBox="1">
            <a:spLocks/>
          </p:cNvSpPr>
          <p:nvPr userDrawn="1"/>
        </p:nvSpPr>
        <p:spPr>
          <a:xfrm>
            <a:off x="8792093" y="6076789"/>
            <a:ext cx="2631043" cy="349066"/>
          </a:xfrm>
          <a:prstGeom prst="rect">
            <a:avLst/>
          </a:prstGeom>
        </p:spPr>
        <p:txBody>
          <a:bodyPr vert="horz" lIns="91440" tIns="45720" rIns="91440" bIns="45720" rtlCol="0" anchor="ctr"/>
          <a:lstStyle>
            <a:defPPr>
              <a:defRPr lang="en-US"/>
            </a:defPPr>
            <a:lvl1pPr marL="0" algn="r" defTabSz="457200" rtl="0" eaLnBrk="1" latinLnBrk="0" hangingPunct="1">
              <a:defRPr sz="1147"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a:t>
            </a:fld>
            <a:endParaRPr lang="en-US" dirty="0"/>
          </a:p>
        </p:txBody>
      </p:sp>
      <p:sp>
        <p:nvSpPr>
          <p:cNvPr id="15" name="Text Placeholder 2">
            <a:extLst>
              <a:ext uri="{FF2B5EF4-FFF2-40B4-BE49-F238E27FC236}">
                <a16:creationId xmlns:a16="http://schemas.microsoft.com/office/drawing/2014/main" id="{A2E7020E-E026-4894-B5B9-FC04267465E3}"/>
              </a:ext>
            </a:extLst>
          </p:cNvPr>
          <p:cNvSpPr>
            <a:spLocks noGrp="1"/>
          </p:cNvSpPr>
          <p:nvPr>
            <p:ph type="body" sz="quarter" idx="10"/>
          </p:nvPr>
        </p:nvSpPr>
        <p:spPr>
          <a:xfrm>
            <a:off x="2151273" y="1230313"/>
            <a:ext cx="9253327" cy="472082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6" name="Title 3">
            <a:extLst>
              <a:ext uri="{FF2B5EF4-FFF2-40B4-BE49-F238E27FC236}">
                <a16:creationId xmlns:a16="http://schemas.microsoft.com/office/drawing/2014/main" id="{26E5C774-292B-4ACA-83AF-F5E4599CA28B}"/>
              </a:ext>
            </a:extLst>
          </p:cNvPr>
          <p:cNvSpPr>
            <a:spLocks noGrp="1"/>
          </p:cNvSpPr>
          <p:nvPr>
            <p:ph type="title" hasCustomPrompt="1"/>
          </p:nvPr>
        </p:nvSpPr>
        <p:spPr>
          <a:xfrm>
            <a:off x="2151273" y="190500"/>
            <a:ext cx="9253327" cy="564116"/>
          </a:xfrm>
        </p:spPr>
        <p:txBody>
          <a:bodyPr/>
          <a:lstStyle/>
          <a:p>
            <a:r>
              <a:rPr lang="en-US" dirty="0"/>
              <a:t>TITLE</a:t>
            </a:r>
            <a:endParaRPr lang="en-GB" dirty="0"/>
          </a:p>
        </p:txBody>
      </p:sp>
      <p:pic>
        <p:nvPicPr>
          <p:cNvPr id="17" name="Picture 16" descr="A picture containing object, drawing, light&#10;&#10;Description automatically generated">
            <a:extLst>
              <a:ext uri="{FF2B5EF4-FFF2-40B4-BE49-F238E27FC236}">
                <a16:creationId xmlns:a16="http://schemas.microsoft.com/office/drawing/2014/main" id="{E24BB1F1-8022-4354-8779-D94DFB73C8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2208" y="5812983"/>
            <a:ext cx="1192737" cy="492866"/>
          </a:xfrm>
          <a:prstGeom prst="rect">
            <a:avLst/>
          </a:prstGeom>
        </p:spPr>
      </p:pic>
    </p:spTree>
    <p:extLst>
      <p:ext uri="{BB962C8B-B14F-4D97-AF65-F5344CB8AC3E}">
        <p14:creationId xmlns:p14="http://schemas.microsoft.com/office/powerpoint/2010/main" val="13055812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lour Block Right Bar">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FEDA7F-427C-4149-B8B0-5ED1203BE02C}"/>
              </a:ext>
            </a:extLst>
          </p:cNvPr>
          <p:cNvSpPr/>
          <p:nvPr userDrawn="1"/>
        </p:nvSpPr>
        <p:spPr>
          <a:xfrm>
            <a:off x="0" y="0"/>
            <a:ext cx="9898218" cy="6556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bject 11">
            <a:extLst>
              <a:ext uri="{FF2B5EF4-FFF2-40B4-BE49-F238E27FC236}">
                <a16:creationId xmlns:a16="http://schemas.microsoft.com/office/drawing/2014/main" id="{98ABBF1F-A8C7-4F48-86DB-EDA8600A0095}"/>
              </a:ext>
            </a:extLst>
          </p:cNvPr>
          <p:cNvSpPr/>
          <p:nvPr userDrawn="1"/>
        </p:nvSpPr>
        <p:spPr>
          <a:xfrm>
            <a:off x="0" y="836613"/>
            <a:ext cx="9898218" cy="61331"/>
          </a:xfrm>
          <a:custGeom>
            <a:avLst/>
            <a:gdLst/>
            <a:ahLst/>
            <a:cxnLst/>
            <a:rect l="l" t="t" r="r" b="b"/>
            <a:pathLst>
              <a:path w="7596505">
                <a:moveTo>
                  <a:pt x="0" y="0"/>
                </a:moveTo>
                <a:lnTo>
                  <a:pt x="7596352" y="0"/>
                </a:lnTo>
              </a:path>
            </a:pathLst>
          </a:custGeom>
          <a:ln w="17068">
            <a:solidFill>
              <a:schemeClr val="accent1"/>
            </a:solidFill>
          </a:ln>
        </p:spPr>
        <p:txBody>
          <a:bodyPr wrap="square" lIns="0" tIns="0" rIns="0" bIns="0" rtlCol="0"/>
          <a:lstStyle/>
          <a:p>
            <a:endParaRPr dirty="0"/>
          </a:p>
        </p:txBody>
      </p:sp>
      <p:sp>
        <p:nvSpPr>
          <p:cNvPr id="14" name="Slide Number Placeholder 4">
            <a:extLst>
              <a:ext uri="{FF2B5EF4-FFF2-40B4-BE49-F238E27FC236}">
                <a16:creationId xmlns:a16="http://schemas.microsoft.com/office/drawing/2014/main" id="{21E930FA-1C6F-43FE-849C-2BC859A6AA9A}"/>
              </a:ext>
            </a:extLst>
          </p:cNvPr>
          <p:cNvSpPr txBox="1">
            <a:spLocks/>
          </p:cNvSpPr>
          <p:nvPr userDrawn="1"/>
        </p:nvSpPr>
        <p:spPr>
          <a:xfrm>
            <a:off x="8792093" y="6076789"/>
            <a:ext cx="2631043" cy="349066"/>
          </a:xfrm>
          <a:prstGeom prst="rect">
            <a:avLst/>
          </a:prstGeom>
        </p:spPr>
        <p:txBody>
          <a:bodyPr vert="horz" lIns="91440" tIns="45720" rIns="91440" bIns="45720" rtlCol="0" anchor="ctr"/>
          <a:lstStyle>
            <a:defPPr>
              <a:defRPr lang="en-US"/>
            </a:defPPr>
            <a:lvl1pPr marL="0" algn="r" defTabSz="457200" rtl="0" eaLnBrk="1" latinLnBrk="0" hangingPunct="1">
              <a:defRPr sz="1147"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solidFill>
                  <a:schemeClr val="bg1"/>
                </a:solidFill>
              </a:rPr>
              <a:pPr/>
              <a:t>‹#›</a:t>
            </a:fld>
            <a:endParaRPr lang="en-US" dirty="0">
              <a:solidFill>
                <a:schemeClr val="bg1"/>
              </a:solidFill>
            </a:endParaRPr>
          </a:p>
        </p:txBody>
      </p:sp>
      <p:sp>
        <p:nvSpPr>
          <p:cNvPr id="15" name="Text Placeholder 2">
            <a:extLst>
              <a:ext uri="{FF2B5EF4-FFF2-40B4-BE49-F238E27FC236}">
                <a16:creationId xmlns:a16="http://schemas.microsoft.com/office/drawing/2014/main" id="{A2E7020E-E026-4894-B5B9-FC04267465E3}"/>
              </a:ext>
            </a:extLst>
          </p:cNvPr>
          <p:cNvSpPr>
            <a:spLocks noGrp="1"/>
          </p:cNvSpPr>
          <p:nvPr>
            <p:ph type="body" sz="quarter" idx="10"/>
          </p:nvPr>
        </p:nvSpPr>
        <p:spPr>
          <a:xfrm>
            <a:off x="355966" y="1230313"/>
            <a:ext cx="9253327" cy="472082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6" name="Title 3">
            <a:extLst>
              <a:ext uri="{FF2B5EF4-FFF2-40B4-BE49-F238E27FC236}">
                <a16:creationId xmlns:a16="http://schemas.microsoft.com/office/drawing/2014/main" id="{26E5C774-292B-4ACA-83AF-F5E4599CA28B}"/>
              </a:ext>
            </a:extLst>
          </p:cNvPr>
          <p:cNvSpPr>
            <a:spLocks noGrp="1"/>
          </p:cNvSpPr>
          <p:nvPr>
            <p:ph type="title" hasCustomPrompt="1"/>
          </p:nvPr>
        </p:nvSpPr>
        <p:spPr>
          <a:xfrm>
            <a:off x="355966" y="190500"/>
            <a:ext cx="9253327" cy="564116"/>
          </a:xfrm>
        </p:spPr>
        <p:txBody>
          <a:bodyPr/>
          <a:lstStyle/>
          <a:p>
            <a:r>
              <a:rPr lang="en-US" dirty="0"/>
              <a:t>TITLE</a:t>
            </a:r>
            <a:endParaRPr lang="en-GB" dirty="0"/>
          </a:p>
        </p:txBody>
      </p:sp>
      <p:pic>
        <p:nvPicPr>
          <p:cNvPr id="8" name="Picture 7" descr="A close up of a sign&#10;&#10;Description automatically generated">
            <a:extLst>
              <a:ext uri="{FF2B5EF4-FFF2-40B4-BE49-F238E27FC236}">
                <a16:creationId xmlns:a16="http://schemas.microsoft.com/office/drawing/2014/main" id="{CEE3BA63-F930-48CC-9113-107C8730322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1301" y="5750189"/>
            <a:ext cx="1347118" cy="673559"/>
          </a:xfrm>
          <a:prstGeom prst="rect">
            <a:avLst/>
          </a:prstGeom>
        </p:spPr>
      </p:pic>
    </p:spTree>
    <p:extLst>
      <p:ext uri="{BB962C8B-B14F-4D97-AF65-F5344CB8AC3E}">
        <p14:creationId xmlns:p14="http://schemas.microsoft.com/office/powerpoint/2010/main" val="39245668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White Title and Two Content">
    <p:bg>
      <p:bgPr>
        <a:solidFill>
          <a:schemeClr val="accent1"/>
        </a:solidFill>
        <a:effectLst/>
      </p:bgPr>
    </p:bg>
    <p:spTree>
      <p:nvGrpSpPr>
        <p:cNvPr id="1" name=""/>
        <p:cNvGrpSpPr/>
        <p:nvPr/>
      </p:nvGrpSpPr>
      <p:grpSpPr>
        <a:xfrm>
          <a:off x="0" y="0"/>
          <a:ext cx="0" cy="0"/>
          <a:chOff x="0" y="0"/>
          <a:chExt cx="0" cy="0"/>
        </a:xfrm>
      </p:grpSpPr>
      <p:sp>
        <p:nvSpPr>
          <p:cNvPr id="5" name="object 3">
            <a:extLst>
              <a:ext uri="{FF2B5EF4-FFF2-40B4-BE49-F238E27FC236}">
                <a16:creationId xmlns:a16="http://schemas.microsoft.com/office/drawing/2014/main" id="{17715DCA-0767-4CE8-AA0B-15AFEF6D86AB}"/>
              </a:ext>
            </a:extLst>
          </p:cNvPr>
          <p:cNvSpPr/>
          <p:nvPr userDrawn="1"/>
        </p:nvSpPr>
        <p:spPr>
          <a:xfrm>
            <a:off x="-1" y="-1"/>
            <a:ext cx="11693526" cy="6556376"/>
          </a:xfrm>
          <a:custGeom>
            <a:avLst/>
            <a:gdLst/>
            <a:ahLst/>
            <a:cxnLst/>
            <a:rect l="l" t="t" r="r" b="b"/>
            <a:pathLst>
              <a:path w="11130280" h="6233795">
                <a:moveTo>
                  <a:pt x="0" y="6233756"/>
                </a:moveTo>
                <a:lnTo>
                  <a:pt x="11129759" y="6233756"/>
                </a:lnTo>
                <a:lnTo>
                  <a:pt x="11129759" y="0"/>
                </a:lnTo>
                <a:lnTo>
                  <a:pt x="0" y="0"/>
                </a:lnTo>
                <a:lnTo>
                  <a:pt x="0" y="6233756"/>
                </a:lnTo>
                <a:close/>
              </a:path>
            </a:pathLst>
          </a:custGeom>
          <a:solidFill>
            <a:schemeClr val="bg1"/>
          </a:solidFill>
        </p:spPr>
        <p:txBody>
          <a:bodyPr wrap="square" lIns="0" tIns="0" rIns="0" bIns="0" rtlCol="0"/>
          <a:lstStyle/>
          <a:p>
            <a:endParaRPr dirty="0"/>
          </a:p>
        </p:txBody>
      </p:sp>
      <p:sp>
        <p:nvSpPr>
          <p:cNvPr id="33" name="object 31">
            <a:extLst>
              <a:ext uri="{FF2B5EF4-FFF2-40B4-BE49-F238E27FC236}">
                <a16:creationId xmlns:a16="http://schemas.microsoft.com/office/drawing/2014/main" id="{8A2C3DEA-B27E-42A6-AD23-BEC82B363F39}"/>
              </a:ext>
            </a:extLst>
          </p:cNvPr>
          <p:cNvSpPr/>
          <p:nvPr userDrawn="1"/>
        </p:nvSpPr>
        <p:spPr>
          <a:xfrm flipV="1">
            <a:off x="-1" y="852214"/>
            <a:ext cx="11693525" cy="45719"/>
          </a:xfrm>
          <a:custGeom>
            <a:avLst/>
            <a:gdLst/>
            <a:ahLst/>
            <a:cxnLst/>
            <a:rect l="l" t="t" r="r" b="b"/>
            <a:pathLst>
              <a:path w="11130280">
                <a:moveTo>
                  <a:pt x="0" y="0"/>
                </a:moveTo>
                <a:lnTo>
                  <a:pt x="11129759" y="0"/>
                </a:lnTo>
              </a:path>
            </a:pathLst>
          </a:custGeom>
          <a:ln w="14668">
            <a:solidFill>
              <a:schemeClr val="accent1"/>
            </a:solidFill>
          </a:ln>
        </p:spPr>
        <p:txBody>
          <a:bodyPr wrap="square" lIns="0" tIns="0" rIns="0" bIns="0" rtlCol="0"/>
          <a:lstStyle/>
          <a:p>
            <a:endParaRPr/>
          </a:p>
        </p:txBody>
      </p:sp>
      <p:sp>
        <p:nvSpPr>
          <p:cNvPr id="45" name="Slide Number Placeholder 4">
            <a:extLst>
              <a:ext uri="{FF2B5EF4-FFF2-40B4-BE49-F238E27FC236}">
                <a16:creationId xmlns:a16="http://schemas.microsoft.com/office/drawing/2014/main" id="{59F2774E-2BE6-40AD-BA3E-87DFF349ED4B}"/>
              </a:ext>
            </a:extLst>
          </p:cNvPr>
          <p:cNvSpPr txBox="1">
            <a:spLocks/>
          </p:cNvSpPr>
          <p:nvPr userDrawn="1"/>
        </p:nvSpPr>
        <p:spPr>
          <a:xfrm>
            <a:off x="8792093" y="6076789"/>
            <a:ext cx="2631043" cy="349066"/>
          </a:xfrm>
          <a:prstGeom prst="rect">
            <a:avLst/>
          </a:prstGeom>
        </p:spPr>
        <p:txBody>
          <a:bodyPr vert="horz" lIns="91440" tIns="45720" rIns="91440" bIns="45720" rtlCol="0" anchor="ctr"/>
          <a:lstStyle>
            <a:defPPr>
              <a:defRPr lang="en-US"/>
            </a:defPPr>
            <a:lvl1pPr marL="0" algn="r" defTabSz="457200" rtl="0" eaLnBrk="1" latinLnBrk="0" hangingPunct="1">
              <a:defRPr sz="1147"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a:t>
            </a:fld>
            <a:endParaRPr lang="en-US" dirty="0"/>
          </a:p>
        </p:txBody>
      </p:sp>
      <p:sp>
        <p:nvSpPr>
          <p:cNvPr id="46" name="Title 3">
            <a:extLst>
              <a:ext uri="{FF2B5EF4-FFF2-40B4-BE49-F238E27FC236}">
                <a16:creationId xmlns:a16="http://schemas.microsoft.com/office/drawing/2014/main" id="{70E3F0DF-0E9A-481B-ACFB-33A5163ED536}"/>
              </a:ext>
            </a:extLst>
          </p:cNvPr>
          <p:cNvSpPr>
            <a:spLocks noGrp="1"/>
          </p:cNvSpPr>
          <p:nvPr>
            <p:ph type="title" hasCustomPrompt="1"/>
          </p:nvPr>
        </p:nvSpPr>
        <p:spPr>
          <a:xfrm>
            <a:off x="304801" y="190500"/>
            <a:ext cx="11099800" cy="564116"/>
          </a:xfrm>
        </p:spPr>
        <p:txBody>
          <a:bodyPr/>
          <a:lstStyle>
            <a:lvl1pPr algn="ctr">
              <a:defRPr/>
            </a:lvl1pPr>
          </a:lstStyle>
          <a:p>
            <a:r>
              <a:rPr lang="en-US" dirty="0"/>
              <a:t>TITLE</a:t>
            </a:r>
            <a:endParaRPr lang="en-GB" dirty="0"/>
          </a:p>
        </p:txBody>
      </p:sp>
      <p:sp>
        <p:nvSpPr>
          <p:cNvPr id="49" name="Content Placeholder 2">
            <a:extLst>
              <a:ext uri="{FF2B5EF4-FFF2-40B4-BE49-F238E27FC236}">
                <a16:creationId xmlns:a16="http://schemas.microsoft.com/office/drawing/2014/main" id="{B8FB8A6E-DC90-408B-A7B2-7DA2C76980D5}"/>
              </a:ext>
            </a:extLst>
          </p:cNvPr>
          <p:cNvSpPr>
            <a:spLocks noGrp="1"/>
          </p:cNvSpPr>
          <p:nvPr>
            <p:ph sz="half" idx="1"/>
          </p:nvPr>
        </p:nvSpPr>
        <p:spPr>
          <a:xfrm>
            <a:off x="304800" y="1230314"/>
            <a:ext cx="5381625" cy="42484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0" name="Content Placeholder 3">
            <a:extLst>
              <a:ext uri="{FF2B5EF4-FFF2-40B4-BE49-F238E27FC236}">
                <a16:creationId xmlns:a16="http://schemas.microsoft.com/office/drawing/2014/main" id="{D2E319B7-7800-47BA-857B-4C7FD56743E7}"/>
              </a:ext>
            </a:extLst>
          </p:cNvPr>
          <p:cNvSpPr>
            <a:spLocks noGrp="1"/>
          </p:cNvSpPr>
          <p:nvPr>
            <p:ph sz="half" idx="2"/>
          </p:nvPr>
        </p:nvSpPr>
        <p:spPr>
          <a:xfrm>
            <a:off x="6007100" y="1230314"/>
            <a:ext cx="5397500" cy="42484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descr="A close up of a sign&#10;&#10;Description automatically generated">
            <a:extLst>
              <a:ext uri="{FF2B5EF4-FFF2-40B4-BE49-F238E27FC236}">
                <a16:creationId xmlns:a16="http://schemas.microsoft.com/office/drawing/2014/main" id="{65FB0BE8-D911-4438-84C4-5730C880DD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1301" y="5750189"/>
            <a:ext cx="1347118" cy="673559"/>
          </a:xfrm>
          <a:prstGeom prst="rect">
            <a:avLst/>
          </a:prstGeom>
        </p:spPr>
      </p:pic>
    </p:spTree>
    <p:extLst>
      <p:ext uri="{BB962C8B-B14F-4D97-AF65-F5344CB8AC3E}">
        <p14:creationId xmlns:p14="http://schemas.microsoft.com/office/powerpoint/2010/main" val="1425259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White Blank Slide">
    <p:bg>
      <p:bgRef idx="1001">
        <a:schemeClr val="bg1"/>
      </p:bgRef>
    </p:bg>
    <p:spTree>
      <p:nvGrpSpPr>
        <p:cNvPr id="1" name=""/>
        <p:cNvGrpSpPr/>
        <p:nvPr/>
      </p:nvGrpSpPr>
      <p:grpSpPr>
        <a:xfrm>
          <a:off x="0" y="0"/>
          <a:ext cx="0" cy="0"/>
          <a:chOff x="0" y="0"/>
          <a:chExt cx="0" cy="0"/>
        </a:xfrm>
      </p:grpSpPr>
      <p:sp>
        <p:nvSpPr>
          <p:cNvPr id="33" name="object 31">
            <a:extLst>
              <a:ext uri="{FF2B5EF4-FFF2-40B4-BE49-F238E27FC236}">
                <a16:creationId xmlns:a16="http://schemas.microsoft.com/office/drawing/2014/main" id="{8A2C3DEA-B27E-42A6-AD23-BEC82B363F39}"/>
              </a:ext>
            </a:extLst>
          </p:cNvPr>
          <p:cNvSpPr/>
          <p:nvPr userDrawn="1"/>
        </p:nvSpPr>
        <p:spPr>
          <a:xfrm flipV="1">
            <a:off x="-1" y="852214"/>
            <a:ext cx="11693525" cy="45719"/>
          </a:xfrm>
          <a:custGeom>
            <a:avLst/>
            <a:gdLst/>
            <a:ahLst/>
            <a:cxnLst/>
            <a:rect l="l" t="t" r="r" b="b"/>
            <a:pathLst>
              <a:path w="11130280">
                <a:moveTo>
                  <a:pt x="0" y="0"/>
                </a:moveTo>
                <a:lnTo>
                  <a:pt x="11129759" y="0"/>
                </a:lnTo>
              </a:path>
            </a:pathLst>
          </a:custGeom>
          <a:ln w="14668">
            <a:solidFill>
              <a:schemeClr val="accent1"/>
            </a:solidFill>
          </a:ln>
        </p:spPr>
        <p:txBody>
          <a:bodyPr wrap="square" lIns="0" tIns="0" rIns="0" bIns="0" rtlCol="0"/>
          <a:lstStyle/>
          <a:p>
            <a:endParaRPr/>
          </a:p>
        </p:txBody>
      </p:sp>
      <p:sp>
        <p:nvSpPr>
          <p:cNvPr id="45" name="Slide Number Placeholder 4">
            <a:extLst>
              <a:ext uri="{FF2B5EF4-FFF2-40B4-BE49-F238E27FC236}">
                <a16:creationId xmlns:a16="http://schemas.microsoft.com/office/drawing/2014/main" id="{59F2774E-2BE6-40AD-BA3E-87DFF349ED4B}"/>
              </a:ext>
            </a:extLst>
          </p:cNvPr>
          <p:cNvSpPr txBox="1">
            <a:spLocks/>
          </p:cNvSpPr>
          <p:nvPr userDrawn="1"/>
        </p:nvSpPr>
        <p:spPr>
          <a:xfrm>
            <a:off x="8792093" y="6076789"/>
            <a:ext cx="2631043" cy="349066"/>
          </a:xfrm>
          <a:prstGeom prst="rect">
            <a:avLst/>
          </a:prstGeom>
        </p:spPr>
        <p:txBody>
          <a:bodyPr vert="horz" lIns="91440" tIns="45720" rIns="91440" bIns="45720" rtlCol="0" anchor="ctr"/>
          <a:lstStyle>
            <a:defPPr>
              <a:defRPr lang="en-US"/>
            </a:defPPr>
            <a:lvl1pPr marL="0" algn="r" defTabSz="457200" rtl="0" eaLnBrk="1" latinLnBrk="0" hangingPunct="1">
              <a:defRPr sz="1147"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a:t>
            </a:fld>
            <a:endParaRPr lang="en-US" dirty="0"/>
          </a:p>
        </p:txBody>
      </p:sp>
      <p:sp>
        <p:nvSpPr>
          <p:cNvPr id="46" name="Title 3">
            <a:extLst>
              <a:ext uri="{FF2B5EF4-FFF2-40B4-BE49-F238E27FC236}">
                <a16:creationId xmlns:a16="http://schemas.microsoft.com/office/drawing/2014/main" id="{70E3F0DF-0E9A-481B-ACFB-33A5163ED536}"/>
              </a:ext>
            </a:extLst>
          </p:cNvPr>
          <p:cNvSpPr>
            <a:spLocks noGrp="1"/>
          </p:cNvSpPr>
          <p:nvPr>
            <p:ph type="title" hasCustomPrompt="1"/>
          </p:nvPr>
        </p:nvSpPr>
        <p:spPr>
          <a:xfrm>
            <a:off x="304801" y="190500"/>
            <a:ext cx="11099800" cy="564116"/>
          </a:xfrm>
        </p:spPr>
        <p:txBody>
          <a:bodyPr/>
          <a:lstStyle>
            <a:lvl1pPr algn="ctr">
              <a:defRPr>
                <a:solidFill>
                  <a:schemeClr val="accent1"/>
                </a:solidFill>
              </a:defRPr>
            </a:lvl1pPr>
          </a:lstStyle>
          <a:p>
            <a:r>
              <a:rPr lang="en-US" dirty="0"/>
              <a:t>TITLE</a:t>
            </a:r>
            <a:endParaRPr lang="en-GB" dirty="0"/>
          </a:p>
        </p:txBody>
      </p:sp>
      <p:pic>
        <p:nvPicPr>
          <p:cNvPr id="13" name="Picture 12" descr="A close up of a sign&#10;&#10;Description automatically generated">
            <a:extLst>
              <a:ext uri="{FF2B5EF4-FFF2-40B4-BE49-F238E27FC236}">
                <a16:creationId xmlns:a16="http://schemas.microsoft.com/office/drawing/2014/main" id="{C31C002E-C6D7-42BD-A5B9-DBF503DA0F0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1301" y="5750189"/>
            <a:ext cx="1347118" cy="673559"/>
          </a:xfrm>
          <a:prstGeom prst="rect">
            <a:avLst/>
          </a:prstGeom>
        </p:spPr>
      </p:pic>
    </p:spTree>
    <p:extLst>
      <p:ext uri="{BB962C8B-B14F-4D97-AF65-F5344CB8AC3E}">
        <p14:creationId xmlns:p14="http://schemas.microsoft.com/office/powerpoint/2010/main" val="2784216566"/>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egal Disclaimer">
    <p:bg>
      <p:bgPr>
        <a:solidFill>
          <a:schemeClr val="accent1"/>
        </a:solidFill>
        <a:effectLst/>
      </p:bgPr>
    </p:bg>
    <p:spTree>
      <p:nvGrpSpPr>
        <p:cNvPr id="1" name=""/>
        <p:cNvGrpSpPr/>
        <p:nvPr/>
      </p:nvGrpSpPr>
      <p:grpSpPr>
        <a:xfrm>
          <a:off x="0" y="0"/>
          <a:ext cx="0" cy="0"/>
          <a:chOff x="0" y="0"/>
          <a:chExt cx="0" cy="0"/>
        </a:xfrm>
      </p:grpSpPr>
      <p:pic>
        <p:nvPicPr>
          <p:cNvPr id="17" name="Picture 16" descr="A picture containing object, drawing, light&#10;&#10;Description automatically generated">
            <a:extLst>
              <a:ext uri="{FF2B5EF4-FFF2-40B4-BE49-F238E27FC236}">
                <a16:creationId xmlns:a16="http://schemas.microsoft.com/office/drawing/2014/main" id="{C1D5E1FA-993C-483F-A246-3EB6793B279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2208" y="5812983"/>
            <a:ext cx="1192737" cy="492866"/>
          </a:xfrm>
          <a:prstGeom prst="rect">
            <a:avLst/>
          </a:prstGeom>
        </p:spPr>
      </p:pic>
      <p:sp>
        <p:nvSpPr>
          <p:cNvPr id="5" name="TextBox 4">
            <a:extLst>
              <a:ext uri="{FF2B5EF4-FFF2-40B4-BE49-F238E27FC236}">
                <a16:creationId xmlns:a16="http://schemas.microsoft.com/office/drawing/2014/main" id="{5F5FE057-BD36-471C-8295-6EF4764F00AE}"/>
              </a:ext>
            </a:extLst>
          </p:cNvPr>
          <p:cNvSpPr txBox="1"/>
          <p:nvPr userDrawn="1"/>
        </p:nvSpPr>
        <p:spPr>
          <a:xfrm>
            <a:off x="4806563" y="508368"/>
            <a:ext cx="6202018" cy="3075457"/>
          </a:xfrm>
          <a:prstGeom prst="rect">
            <a:avLst/>
          </a:prstGeom>
          <a:noFill/>
        </p:spPr>
        <p:txBody>
          <a:bodyPr wrap="square" rtlCol="0">
            <a:spAutoFit/>
          </a:bodyPr>
          <a:lstStyle/>
          <a:p>
            <a:pPr algn="r">
              <a:lnSpc>
                <a:spcPts val="1800"/>
              </a:lnSpc>
            </a:pPr>
            <a:r>
              <a:rPr lang="en-GB" sz="1400" i="1" dirty="0">
                <a:solidFill>
                  <a:schemeClr val="bg1"/>
                </a:solidFill>
              </a:rPr>
              <a:t>The material in this [presentation/webinar] is prepared by Gemserv Limited (“Gemserv”) </a:t>
            </a:r>
            <a:r>
              <a:rPr lang="en-GB" sz="1400" b="1" i="1" dirty="0">
                <a:solidFill>
                  <a:schemeClr val="bg1"/>
                </a:solidFill>
              </a:rPr>
              <a:t>and</a:t>
            </a:r>
            <a:r>
              <a:rPr lang="en-GB" sz="1400" i="1" dirty="0">
                <a:solidFill>
                  <a:schemeClr val="bg1"/>
                </a:solidFill>
              </a:rPr>
              <a:t> for information purposes only. Gemserv is not responsible for any errors or omissions in the content of this [presentation/webinar]. Information is provided “as/is” with no guarantees of completeness, accuracy, reliability, usefulness or timeliness and without any warranties of any kind, express or implied. The contents of this [presentation/webinar] should not be construed as professional advice or the provision of professional services of any kind. Any reliance you place on such information is strictly at your own risk and the user of this [presentation/webinar] should not act or fail to act based upon this information without seeking the services of a competent professional. In no event will Gemserv be liable for any claims, losses or damages whatsoever arising out of, or in connection with, your use of the information provided within this [presentation/webinar].</a:t>
            </a:r>
          </a:p>
        </p:txBody>
      </p:sp>
      <p:sp>
        <p:nvSpPr>
          <p:cNvPr id="8" name="Rectangle 7">
            <a:extLst>
              <a:ext uri="{FF2B5EF4-FFF2-40B4-BE49-F238E27FC236}">
                <a16:creationId xmlns:a16="http://schemas.microsoft.com/office/drawing/2014/main" id="{F813D04E-F6F2-42EB-874D-9519E8A9D785}"/>
              </a:ext>
            </a:extLst>
          </p:cNvPr>
          <p:cNvSpPr/>
          <p:nvPr userDrawn="1"/>
        </p:nvSpPr>
        <p:spPr>
          <a:xfrm>
            <a:off x="11081733" y="604838"/>
            <a:ext cx="92235" cy="2867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782223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35" name="Picture 3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1693525" cy="6556375"/>
          </a:xfrm>
          <a:prstGeom prst="rect">
            <a:avLst/>
          </a:prstGeom>
        </p:spPr>
      </p:pic>
      <p:sp>
        <p:nvSpPr>
          <p:cNvPr id="4" name="Rectangle 3"/>
          <p:cNvSpPr/>
          <p:nvPr userDrawn="1"/>
        </p:nvSpPr>
        <p:spPr>
          <a:xfrm>
            <a:off x="0" y="5343966"/>
            <a:ext cx="11693525" cy="1212409"/>
          </a:xfrm>
          <a:prstGeom prst="rect">
            <a:avLst/>
          </a:prstGeom>
          <a:solidFill>
            <a:srgbClr val="67C6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74166" rtl="0" eaLnBrk="1" fontAlgn="auto" latinLnBrk="0" hangingPunct="1">
              <a:lnSpc>
                <a:spcPct val="100000"/>
              </a:lnSpc>
              <a:spcBef>
                <a:spcPts val="0"/>
              </a:spcBef>
              <a:spcAft>
                <a:spcPts val="0"/>
              </a:spcAft>
              <a:buClrTx/>
              <a:buSzTx/>
              <a:buFontTx/>
              <a:buNone/>
              <a:defRPr/>
            </a:pPr>
            <a:endParaRPr kumimoji="0" lang="en-GB" sz="1721"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Title 1"/>
          <p:cNvSpPr>
            <a:spLocks noGrp="1"/>
          </p:cNvSpPr>
          <p:nvPr>
            <p:ph type="title" hasCustomPrompt="1"/>
          </p:nvPr>
        </p:nvSpPr>
        <p:spPr>
          <a:xfrm>
            <a:off x="676033" y="487394"/>
            <a:ext cx="9593523" cy="1163107"/>
          </a:xfrm>
        </p:spPr>
        <p:txBody>
          <a:bodyPr wrap="square" anchor="b">
            <a:normAutofit/>
          </a:bodyPr>
          <a:lstStyle>
            <a:lvl1pPr>
              <a:defRPr sz="3824" b="1">
                <a:latin typeface="+mn-lt"/>
              </a:defRPr>
            </a:lvl1pPr>
          </a:lstStyle>
          <a:p>
            <a:r>
              <a:rPr lang="en-US"/>
              <a:t>Insert Presentation Title</a:t>
            </a:r>
            <a:endParaRPr lang="en-GB"/>
          </a:p>
        </p:txBody>
      </p: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59991" y="242829"/>
            <a:ext cx="689919" cy="687692"/>
          </a:xfrm>
          <a:prstGeom prst="rect">
            <a:avLst/>
          </a:prstGeom>
        </p:spPr>
      </p:pic>
      <p:sp>
        <p:nvSpPr>
          <p:cNvPr id="24" name="Text Placeholder 23"/>
          <p:cNvSpPr>
            <a:spLocks noGrp="1"/>
          </p:cNvSpPr>
          <p:nvPr>
            <p:ph type="body" sz="quarter" idx="11" hasCustomPrompt="1"/>
          </p:nvPr>
        </p:nvSpPr>
        <p:spPr>
          <a:xfrm>
            <a:off x="676032" y="5562728"/>
            <a:ext cx="8592000" cy="774884"/>
          </a:xfrm>
        </p:spPr>
        <p:txBody>
          <a:bodyPr anchor="ctr"/>
          <a:lstStyle>
            <a:lvl1pPr marL="0" indent="0">
              <a:buNone/>
              <a:defRPr b="0" i="0" u="none">
                <a:solidFill>
                  <a:schemeClr val="bg1"/>
                </a:solidFill>
              </a:defRPr>
            </a:lvl1pPr>
          </a:lstStyle>
          <a:p>
            <a:pPr lvl="0"/>
            <a:r>
              <a:rPr lang="en-GB"/>
              <a:t>Insert Your Name</a:t>
            </a:r>
          </a:p>
        </p:txBody>
      </p:sp>
      <p:cxnSp>
        <p:nvCxnSpPr>
          <p:cNvPr id="36" name="Straight Connector 35"/>
          <p:cNvCxnSpPr/>
          <p:nvPr userDrawn="1"/>
        </p:nvCxnSpPr>
        <p:spPr>
          <a:xfrm>
            <a:off x="803930" y="1761803"/>
            <a:ext cx="10889595" cy="0"/>
          </a:xfrm>
          <a:prstGeom prst="line">
            <a:avLst/>
          </a:prstGeom>
          <a:ln w="12700">
            <a:solidFill>
              <a:srgbClr val="67C6F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3" hasCustomPrompt="1"/>
          </p:nvPr>
        </p:nvSpPr>
        <p:spPr>
          <a:xfrm>
            <a:off x="676032" y="1999101"/>
            <a:ext cx="6104327" cy="791163"/>
          </a:xfrm>
        </p:spPr>
        <p:txBody>
          <a:bodyPr>
            <a:normAutofit/>
          </a:bodyPr>
          <a:lstStyle>
            <a:lvl1pPr marL="0" indent="0">
              <a:buNone/>
              <a:defRPr sz="2294">
                <a:solidFill>
                  <a:srgbClr val="67C6F2"/>
                </a:solidFill>
              </a:defRPr>
            </a:lvl1pPr>
          </a:lstStyle>
          <a:p>
            <a:pPr lvl="0"/>
            <a:r>
              <a:rPr lang="en-GB"/>
              <a:t>Insert Sub Title Here</a:t>
            </a:r>
          </a:p>
        </p:txBody>
      </p:sp>
      <p:sp>
        <p:nvSpPr>
          <p:cNvPr id="11" name="Text Placeholder 38"/>
          <p:cNvSpPr>
            <a:spLocks noGrp="1"/>
          </p:cNvSpPr>
          <p:nvPr>
            <p:ph type="body" sz="quarter" idx="12" hasCustomPrompt="1"/>
          </p:nvPr>
        </p:nvSpPr>
        <p:spPr>
          <a:xfrm>
            <a:off x="743027" y="3162373"/>
            <a:ext cx="7257055" cy="520925"/>
          </a:xfrm>
        </p:spPr>
        <p:txBody>
          <a:bodyPr>
            <a:normAutofit/>
          </a:bodyPr>
          <a:lstStyle>
            <a:lvl1pPr marL="0" indent="0">
              <a:buNone/>
              <a:defRPr sz="1721" b="0" i="1">
                <a:solidFill>
                  <a:srgbClr val="FFFF00"/>
                </a:solidFill>
                <a:highlight>
                  <a:srgbClr val="937DB8"/>
                </a:highlight>
              </a:defRPr>
            </a:lvl1pPr>
          </a:lstStyle>
          <a:p>
            <a:pPr lvl="0"/>
            <a:r>
              <a:rPr lang="en-GB"/>
              <a:t>To change title slide image, click the ‘View’ tab &gt; ‘Slide Master’ &gt; right click on the image &gt; select ‘change image’ &gt; select from image bank located at:</a:t>
            </a:r>
          </a:p>
        </p:txBody>
      </p:sp>
      <p:sp>
        <p:nvSpPr>
          <p:cNvPr id="12" name="Text Placeholder 38"/>
          <p:cNvSpPr>
            <a:spLocks noGrp="1"/>
          </p:cNvSpPr>
          <p:nvPr>
            <p:ph type="body" sz="quarter" idx="14" hasCustomPrompt="1"/>
          </p:nvPr>
        </p:nvSpPr>
        <p:spPr>
          <a:xfrm>
            <a:off x="743026" y="3885958"/>
            <a:ext cx="7257055" cy="292051"/>
          </a:xfrm>
        </p:spPr>
        <p:txBody>
          <a:bodyPr>
            <a:normAutofit/>
          </a:bodyPr>
          <a:lstStyle>
            <a:lvl1pPr marL="0" indent="0">
              <a:buNone/>
              <a:defRPr sz="1721" b="1" i="1">
                <a:solidFill>
                  <a:srgbClr val="FFFF00"/>
                </a:solidFill>
                <a:highlight>
                  <a:srgbClr val="937DB8"/>
                </a:highlight>
              </a:defRPr>
            </a:lvl1pPr>
          </a:lstStyle>
          <a:p>
            <a:pPr lvl="0"/>
            <a:r>
              <a:rPr lang="en-GB"/>
              <a:t>G:\Gemserv\Image Bank\</a:t>
            </a:r>
            <a:r>
              <a:rPr lang="en-GB" err="1"/>
              <a:t>Powerpoint</a:t>
            </a:r>
            <a:r>
              <a:rPr lang="en-GB"/>
              <a:t>\Title Images\Blue </a:t>
            </a:r>
          </a:p>
        </p:txBody>
      </p:sp>
      <p:sp>
        <p:nvSpPr>
          <p:cNvPr id="13" name="Text Placeholder 38"/>
          <p:cNvSpPr>
            <a:spLocks noGrp="1"/>
          </p:cNvSpPr>
          <p:nvPr>
            <p:ph type="body" sz="quarter" idx="15" hasCustomPrompt="1"/>
          </p:nvPr>
        </p:nvSpPr>
        <p:spPr>
          <a:xfrm>
            <a:off x="743026" y="4380668"/>
            <a:ext cx="7257055" cy="520925"/>
          </a:xfrm>
        </p:spPr>
        <p:txBody>
          <a:bodyPr>
            <a:normAutofit/>
          </a:bodyPr>
          <a:lstStyle>
            <a:lvl1pPr marL="0" indent="0">
              <a:buNone/>
              <a:defRPr sz="1721" b="0" i="1">
                <a:solidFill>
                  <a:srgbClr val="FFFF00"/>
                </a:solidFill>
                <a:highlight>
                  <a:srgbClr val="937DB8"/>
                </a:highlight>
              </a:defRPr>
            </a:lvl1pPr>
          </a:lstStyle>
          <a:p>
            <a:pPr lvl="0"/>
            <a:r>
              <a:rPr lang="en-GB"/>
              <a:t>Once preferred image is selected, click the ‘Close Master View’ button under the ‘Slide Master’ tab.</a:t>
            </a:r>
          </a:p>
        </p:txBody>
      </p:sp>
      <p:pic>
        <p:nvPicPr>
          <p:cNvPr id="16" name="Picture 15" descr="C:\Users\catherine.cousins\AppData\Local\Microsoft\Windows\Temporary Internet Files\Content.Outlook\5NC1S6OP\SEC-Logo-without-diamonds.jpg">
            <a:extLst>
              <a:ext uri="{FF2B5EF4-FFF2-40B4-BE49-F238E27FC236}">
                <a16:creationId xmlns:a16="http://schemas.microsoft.com/office/drawing/2014/main" id="{4F2DD736-1672-4E9E-AE0E-53229D6B0F66}"/>
              </a:ext>
            </a:extLst>
          </p:cNvPr>
          <p:cNvPicPr/>
          <p:nvPr userDrawn="1"/>
        </p:nvPicPr>
        <p:blipFill>
          <a:blip r:embed="rId4"/>
          <a:srcRect/>
          <a:stretch>
            <a:fillRect/>
          </a:stretch>
        </p:blipFill>
        <p:spPr bwMode="auto">
          <a:xfrm>
            <a:off x="10186249" y="5449336"/>
            <a:ext cx="1397742" cy="1001668"/>
          </a:xfrm>
          <a:prstGeom prst="rect">
            <a:avLst/>
          </a:prstGeom>
          <a:noFill/>
          <a:ln w="9525">
            <a:noFill/>
            <a:miter lim="800000"/>
            <a:headEnd/>
            <a:tailEnd/>
          </a:ln>
        </p:spPr>
      </p:pic>
    </p:spTree>
    <p:extLst>
      <p:ext uri="{BB962C8B-B14F-4D97-AF65-F5344CB8AC3E}">
        <p14:creationId xmlns:p14="http://schemas.microsoft.com/office/powerpoint/2010/main" val="2820231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urity Slide">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20C75BFE-E150-444D-9460-221B90A6222B}"/>
              </a:ext>
            </a:extLst>
          </p:cNvPr>
          <p:cNvSpPr/>
          <p:nvPr userDrawn="1"/>
        </p:nvSpPr>
        <p:spPr>
          <a:xfrm>
            <a:off x="2955765" y="0"/>
            <a:ext cx="8737760" cy="6556375"/>
          </a:xfrm>
          <a:custGeom>
            <a:avLst/>
            <a:gdLst/>
            <a:ahLst/>
            <a:cxnLst/>
            <a:rect l="l" t="t" r="r" b="b"/>
            <a:pathLst>
              <a:path w="8174355" h="6233795">
                <a:moveTo>
                  <a:pt x="8173993" y="0"/>
                </a:moveTo>
                <a:lnTo>
                  <a:pt x="0" y="0"/>
                </a:lnTo>
                <a:lnTo>
                  <a:pt x="570625" y="6233756"/>
                </a:lnTo>
                <a:lnTo>
                  <a:pt x="8173993" y="6233756"/>
                </a:lnTo>
                <a:lnTo>
                  <a:pt x="8173993" y="0"/>
                </a:lnTo>
                <a:close/>
              </a:path>
            </a:pathLst>
          </a:custGeom>
          <a:solidFill>
            <a:srgbClr val="EDEDED">
              <a:alpha val="89020"/>
            </a:srgbClr>
          </a:solidFill>
        </p:spPr>
        <p:txBody>
          <a:bodyPr wrap="square" lIns="0" tIns="0" rIns="0" bIns="0" rtlCol="0"/>
          <a:lstStyle/>
          <a:p>
            <a:endParaRPr dirty="0"/>
          </a:p>
        </p:txBody>
      </p:sp>
      <p:sp>
        <p:nvSpPr>
          <p:cNvPr id="16" name="object 11">
            <a:extLst>
              <a:ext uri="{FF2B5EF4-FFF2-40B4-BE49-F238E27FC236}">
                <a16:creationId xmlns:a16="http://schemas.microsoft.com/office/drawing/2014/main" id="{BE6E67A7-7A9D-4AD0-B8EB-9867F195FAC8}"/>
              </a:ext>
            </a:extLst>
          </p:cNvPr>
          <p:cNvSpPr/>
          <p:nvPr userDrawn="1"/>
        </p:nvSpPr>
        <p:spPr>
          <a:xfrm>
            <a:off x="3031304" y="897942"/>
            <a:ext cx="8662222" cy="45720"/>
          </a:xfrm>
          <a:custGeom>
            <a:avLst/>
            <a:gdLst/>
            <a:ahLst/>
            <a:cxnLst/>
            <a:rect l="l" t="t" r="r" b="b"/>
            <a:pathLst>
              <a:path w="8092440">
                <a:moveTo>
                  <a:pt x="0" y="0"/>
                </a:moveTo>
                <a:lnTo>
                  <a:pt x="8092440" y="0"/>
                </a:lnTo>
              </a:path>
            </a:pathLst>
          </a:custGeom>
          <a:ln w="17068">
            <a:solidFill>
              <a:schemeClr val="accent1"/>
            </a:solidFill>
          </a:ln>
        </p:spPr>
        <p:txBody>
          <a:bodyPr wrap="square" lIns="0" tIns="0" rIns="0" bIns="0" rtlCol="0"/>
          <a:lstStyle/>
          <a:p>
            <a:endParaRPr/>
          </a:p>
        </p:txBody>
      </p:sp>
      <p:sp>
        <p:nvSpPr>
          <p:cNvPr id="5" name="Slide Number Placeholder 4">
            <a:extLst>
              <a:ext uri="{FF2B5EF4-FFF2-40B4-BE49-F238E27FC236}">
                <a16:creationId xmlns:a16="http://schemas.microsoft.com/office/drawing/2014/main" id="{A94B651D-F439-4065-B4EE-8AFD6BCCD264}"/>
              </a:ext>
            </a:extLst>
          </p:cNvPr>
          <p:cNvSpPr>
            <a:spLocks noGrp="1"/>
          </p:cNvSpPr>
          <p:nvPr>
            <p:ph type="sldNum" sz="quarter" idx="11"/>
          </p:nvPr>
        </p:nvSpPr>
        <p:spPr>
          <a:xfrm>
            <a:off x="8792093" y="6076789"/>
            <a:ext cx="2631043" cy="349066"/>
          </a:xfrm>
        </p:spPr>
        <p:txBody>
          <a:bodyPr/>
          <a:lstStyle/>
          <a:p>
            <a:fld id="{48F63A3B-78C7-47BE-AE5E-E10140E04643}" type="slidenum">
              <a:rPr lang="en-US" smtClean="0"/>
              <a:t>‹#›</a:t>
            </a:fld>
            <a:endParaRPr lang="en-US" dirty="0"/>
          </a:p>
        </p:txBody>
      </p:sp>
      <p:sp>
        <p:nvSpPr>
          <p:cNvPr id="2" name="TextBox 1">
            <a:extLst>
              <a:ext uri="{FF2B5EF4-FFF2-40B4-BE49-F238E27FC236}">
                <a16:creationId xmlns:a16="http://schemas.microsoft.com/office/drawing/2014/main" id="{BB2622DE-BB0C-4B9C-867A-E945850BBFE6}"/>
              </a:ext>
            </a:extLst>
          </p:cNvPr>
          <p:cNvSpPr txBox="1"/>
          <p:nvPr userDrawn="1"/>
        </p:nvSpPr>
        <p:spPr>
          <a:xfrm>
            <a:off x="3838575" y="1232451"/>
            <a:ext cx="7566025" cy="923330"/>
          </a:xfrm>
          <a:prstGeom prst="rect">
            <a:avLst/>
          </a:prstGeom>
          <a:noFill/>
        </p:spPr>
        <p:txBody>
          <a:bodyPr wrap="square" rtlCol="0">
            <a:spAutoFit/>
          </a:bodyPr>
          <a:lstStyle/>
          <a:p>
            <a:pPr marL="0" indent="0">
              <a:buNone/>
            </a:pPr>
            <a:r>
              <a:rPr lang="en-GB" dirty="0"/>
              <a:t>This document encompasses information that can be released outside of Gemserv. This document does not include any confidential, personal or sensitive information. </a:t>
            </a:r>
          </a:p>
        </p:txBody>
      </p:sp>
      <p:sp>
        <p:nvSpPr>
          <p:cNvPr id="17" name="TextBox 16">
            <a:extLst>
              <a:ext uri="{FF2B5EF4-FFF2-40B4-BE49-F238E27FC236}">
                <a16:creationId xmlns:a16="http://schemas.microsoft.com/office/drawing/2014/main" id="{A8F2E5EE-149B-438B-8C3F-6C9EF5A8E2EC}"/>
              </a:ext>
            </a:extLst>
          </p:cNvPr>
          <p:cNvSpPr txBox="1"/>
          <p:nvPr userDrawn="1"/>
        </p:nvSpPr>
        <p:spPr>
          <a:xfrm>
            <a:off x="3838576" y="158697"/>
            <a:ext cx="7102420" cy="739561"/>
          </a:xfrm>
          <a:prstGeom prst="rect">
            <a:avLst/>
          </a:prstGeom>
          <a:noFill/>
        </p:spPr>
        <p:txBody>
          <a:bodyPr wrap="square" rtlCol="0">
            <a:spAutoFit/>
          </a:bodyPr>
          <a:lstStyle/>
          <a:p>
            <a:r>
              <a:rPr kumimoji="0" lang="en-US" sz="4206" b="0" i="0" u="none" strike="noStrike" kern="1200" cap="none" spc="0" normalizeH="0" baseline="0" noProof="0" dirty="0">
                <a:ln>
                  <a:noFill/>
                </a:ln>
                <a:solidFill>
                  <a:schemeClr val="accent1"/>
                </a:solidFill>
                <a:effectLst/>
                <a:uLnTx/>
                <a:uFillTx/>
                <a:latin typeface="+mj-lt"/>
                <a:ea typeface="+mj-ea"/>
                <a:cs typeface="+mj-cs"/>
              </a:rPr>
              <a:t>PUBLIC</a:t>
            </a:r>
            <a:endParaRPr lang="en-GB" dirty="0">
              <a:solidFill>
                <a:schemeClr val="accent1"/>
              </a:solidFill>
              <a:latin typeface="+mj-lt"/>
            </a:endParaRPr>
          </a:p>
        </p:txBody>
      </p:sp>
      <p:pic>
        <p:nvPicPr>
          <p:cNvPr id="18" name="Picture 17" descr="A picture containing object, drawing, light&#10;&#10;Description automatically generated">
            <a:extLst>
              <a:ext uri="{FF2B5EF4-FFF2-40B4-BE49-F238E27FC236}">
                <a16:creationId xmlns:a16="http://schemas.microsoft.com/office/drawing/2014/main" id="{20102A28-AA09-447E-A473-22136C46B47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2208" y="5812983"/>
            <a:ext cx="1192737" cy="492866"/>
          </a:xfrm>
          <a:prstGeom prst="rect">
            <a:avLst/>
          </a:prstGeom>
        </p:spPr>
      </p:pic>
    </p:spTree>
    <p:extLst>
      <p:ext uri="{BB962C8B-B14F-4D97-AF65-F5344CB8AC3E}">
        <p14:creationId xmlns:p14="http://schemas.microsoft.com/office/powerpoint/2010/main" val="32617014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12" name="Rectangle 11"/>
          <p:cNvSpPr/>
          <p:nvPr userDrawn="1"/>
        </p:nvSpPr>
        <p:spPr>
          <a:xfrm>
            <a:off x="0" y="6042039"/>
            <a:ext cx="11693525" cy="514336"/>
          </a:xfrm>
          <a:prstGeom prst="rect">
            <a:avLst/>
          </a:prstGeom>
          <a:solidFill>
            <a:srgbClr val="67C6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74166" rtl="0" eaLnBrk="1" fontAlgn="auto" latinLnBrk="0" hangingPunct="1">
              <a:lnSpc>
                <a:spcPct val="100000"/>
              </a:lnSpc>
              <a:spcBef>
                <a:spcPts val="0"/>
              </a:spcBef>
              <a:spcAft>
                <a:spcPts val="0"/>
              </a:spcAft>
              <a:buClrTx/>
              <a:buSzTx/>
              <a:buFontTx/>
              <a:buNone/>
              <a:defRPr/>
            </a:pPr>
            <a:endParaRPr kumimoji="0" lang="en-GB" sz="1721"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p:cNvSpPr>
            <a:spLocks noGrp="1"/>
          </p:cNvSpPr>
          <p:nvPr>
            <p:ph type="title" hasCustomPrompt="1"/>
          </p:nvPr>
        </p:nvSpPr>
        <p:spPr>
          <a:xfrm>
            <a:off x="676032" y="242829"/>
            <a:ext cx="9866412" cy="687692"/>
          </a:xfrm>
        </p:spPr>
        <p:txBody>
          <a:bodyPr anchor="b">
            <a:normAutofit/>
          </a:bodyPr>
          <a:lstStyle>
            <a:lvl1pPr>
              <a:defRPr sz="3824" b="1"/>
            </a:lvl1pPr>
          </a:lstStyle>
          <a:p>
            <a:r>
              <a:rPr lang="en-US"/>
              <a:t>Insert Heading Here</a:t>
            </a:r>
            <a:endParaRPr lang="en-GB"/>
          </a:p>
        </p:txBody>
      </p:sp>
      <p:sp>
        <p:nvSpPr>
          <p:cNvPr id="3" name="Content Placeholder 2"/>
          <p:cNvSpPr>
            <a:spLocks noGrp="1"/>
          </p:cNvSpPr>
          <p:nvPr>
            <p:ph idx="1" hasCustomPrompt="1"/>
          </p:nvPr>
        </p:nvSpPr>
        <p:spPr>
          <a:xfrm>
            <a:off x="696914" y="1246215"/>
            <a:ext cx="10085665" cy="4638004"/>
          </a:xfrm>
        </p:spPr>
        <p:txBody>
          <a:bodyPr/>
          <a:lstStyle>
            <a:lvl1pPr>
              <a:defRPr sz="2294"/>
            </a:lvl1pPr>
            <a:lvl2pPr marL="655625" indent="-218542">
              <a:buClr>
                <a:srgbClr val="C4E5EC"/>
              </a:buClr>
              <a:buFont typeface="Wingdings" panose="05000000000000000000" pitchFamily="2" charset="2"/>
              <a:buChar char="§"/>
              <a:defRPr sz="2103"/>
            </a:lvl2pPr>
            <a:lvl3pPr>
              <a:defRPr sz="1912"/>
            </a:lvl3pPr>
            <a:lvl4pPr marL="1529791" indent="-218542">
              <a:buClr>
                <a:srgbClr val="C4E5EC"/>
              </a:buClr>
              <a:buFont typeface="Wingdings" panose="05000000000000000000" pitchFamily="2" charset="2"/>
              <a:buChar char="§"/>
              <a:defRPr sz="1721">
                <a:solidFill>
                  <a:srgbClr val="454545"/>
                </a:solidFill>
              </a:defRPr>
            </a:lvl4pPr>
            <a:lvl5pPr>
              <a:defRPr sz="1530"/>
            </a:lvl5pPr>
          </a:lstStyle>
          <a:p>
            <a:pPr lvl="0"/>
            <a:r>
              <a:rPr lang="en-US"/>
              <a:t>Main Level</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a:xfrm>
            <a:off x="712574" y="6122529"/>
            <a:ext cx="3946565" cy="349066"/>
          </a:xfrm>
        </p:spPr>
        <p:txBody>
          <a:bodyPr/>
          <a:lstStyle>
            <a:lvl1pPr>
              <a:defRPr>
                <a:solidFill>
                  <a:schemeClr val="bg1"/>
                </a:solidFill>
              </a:defRPr>
            </a:lvl1pPr>
          </a:lstStyle>
          <a:p>
            <a:pPr defTabSz="874166">
              <a:defRPr/>
            </a:pPr>
            <a:r>
              <a:rPr lang="en-GB">
                <a:solidFill>
                  <a:srgbClr val="FFFFFF"/>
                </a:solidFill>
              </a:rPr>
              <a:t>Gemserv</a:t>
            </a:r>
          </a:p>
        </p:txBody>
      </p:sp>
      <p:sp>
        <p:nvSpPr>
          <p:cNvPr id="6" name="Slide Number Placeholder 5"/>
          <p:cNvSpPr>
            <a:spLocks noGrp="1"/>
          </p:cNvSpPr>
          <p:nvPr>
            <p:ph type="sldNum" sz="quarter" idx="12"/>
          </p:nvPr>
        </p:nvSpPr>
        <p:spPr>
          <a:xfrm>
            <a:off x="8349908" y="6122529"/>
            <a:ext cx="2631043" cy="349066"/>
          </a:xfrm>
        </p:spPr>
        <p:txBody>
          <a:bodyPr/>
          <a:lstStyle>
            <a:lvl1pPr>
              <a:defRPr>
                <a:solidFill>
                  <a:schemeClr val="bg1"/>
                </a:solidFill>
              </a:defRPr>
            </a:lvl1pPr>
          </a:lstStyle>
          <a:p>
            <a:pPr defTabSz="874166">
              <a:defRPr/>
            </a:pPr>
            <a:fld id="{0010C381-1A06-427A-8938-CFE23249EA2B}" type="slidenum">
              <a:rPr lang="en-GB" smtClean="0">
                <a:solidFill>
                  <a:srgbClr val="FFFFFF"/>
                </a:solidFill>
              </a:rPr>
              <a:pPr defTabSz="874166">
                <a:defRPr/>
              </a:pPr>
              <a:t>‹#›</a:t>
            </a:fld>
            <a:endParaRPr lang="en-GB">
              <a:solidFill>
                <a:srgbClr val="FFFFFF"/>
              </a:solidFill>
            </a:endParaRPr>
          </a:p>
        </p:txBody>
      </p:sp>
      <p:cxnSp>
        <p:nvCxnSpPr>
          <p:cNvPr id="11" name="Straight Connector 10"/>
          <p:cNvCxnSpPr/>
          <p:nvPr userDrawn="1"/>
        </p:nvCxnSpPr>
        <p:spPr>
          <a:xfrm>
            <a:off x="803930" y="1088393"/>
            <a:ext cx="9738514" cy="0"/>
          </a:xfrm>
          <a:prstGeom prst="line">
            <a:avLst/>
          </a:prstGeom>
          <a:ln w="12700">
            <a:solidFill>
              <a:srgbClr val="67C6F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9991" y="242829"/>
            <a:ext cx="689919" cy="687692"/>
          </a:xfrm>
          <a:prstGeom prst="rect">
            <a:avLst/>
          </a:prstGeom>
        </p:spPr>
      </p:pic>
    </p:spTree>
    <p:extLst>
      <p:ext uri="{BB962C8B-B14F-4D97-AF65-F5344CB8AC3E}">
        <p14:creationId xmlns:p14="http://schemas.microsoft.com/office/powerpoint/2010/main" val="38379072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798094" y="1720834"/>
            <a:ext cx="6372971" cy="1720833"/>
          </a:xfrm>
        </p:spPr>
        <p:txBody>
          <a:bodyPr anchor="t" anchorCtr="0"/>
          <a:lstStyle>
            <a:lvl1pPr algn="l">
              <a:defRPr sz="3824">
                <a:solidFill>
                  <a:srgbClr val="1F144A"/>
                </a:solidFill>
              </a:defRPr>
            </a:lvl1pPr>
          </a:lstStyle>
          <a:p>
            <a:r>
              <a:rPr lang="en-US"/>
              <a:t>Click to edit Master title style</a:t>
            </a:r>
          </a:p>
        </p:txBody>
      </p:sp>
      <p:sp>
        <p:nvSpPr>
          <p:cNvPr id="3" name="Subtitle 2"/>
          <p:cNvSpPr>
            <a:spLocks noGrp="1"/>
          </p:cNvSpPr>
          <p:nvPr>
            <p:ph type="subTitle" idx="1"/>
          </p:nvPr>
        </p:nvSpPr>
        <p:spPr>
          <a:xfrm>
            <a:off x="3798094" y="3794201"/>
            <a:ext cx="6372971" cy="935593"/>
          </a:xfrm>
        </p:spPr>
        <p:txBody>
          <a:bodyPr/>
          <a:lstStyle>
            <a:lvl1pPr marL="0" indent="0" algn="l">
              <a:buNone/>
              <a:defRPr sz="2294">
                <a:solidFill>
                  <a:srgbClr val="1F144A"/>
                </a:solidFill>
              </a:defRPr>
            </a:lvl1pPr>
            <a:lvl2pPr marL="437073" indent="0" algn="ctr">
              <a:buNone/>
              <a:defRPr sz="1912"/>
            </a:lvl2pPr>
            <a:lvl3pPr marL="874144" indent="0" algn="ctr">
              <a:buNone/>
              <a:defRPr sz="1721"/>
            </a:lvl3pPr>
            <a:lvl4pPr marL="1311217" indent="0" algn="ctr">
              <a:buNone/>
              <a:defRPr sz="1530"/>
            </a:lvl4pPr>
            <a:lvl5pPr marL="1748289" indent="0" algn="ctr">
              <a:buNone/>
              <a:defRPr sz="1530"/>
            </a:lvl5pPr>
            <a:lvl6pPr marL="2185362" indent="0" algn="ctr">
              <a:buNone/>
              <a:defRPr sz="1530"/>
            </a:lvl6pPr>
            <a:lvl7pPr marL="2622433" indent="0" algn="ctr">
              <a:buNone/>
              <a:defRPr sz="1530"/>
            </a:lvl7pPr>
            <a:lvl8pPr marL="3059506" indent="0" algn="ctr">
              <a:buNone/>
              <a:defRPr sz="1530"/>
            </a:lvl8pPr>
            <a:lvl9pPr marL="3496579" indent="0" algn="ctr">
              <a:buNone/>
              <a:defRPr sz="1530"/>
            </a:lvl9pPr>
          </a:lstStyle>
          <a:p>
            <a:r>
              <a:rPr lang="en-US"/>
              <a:t>Click to edit Master subtitle style</a:t>
            </a:r>
          </a:p>
        </p:txBody>
      </p:sp>
      <p:sp>
        <p:nvSpPr>
          <p:cNvPr id="4" name="Date Placeholder 3"/>
          <p:cNvSpPr>
            <a:spLocks noGrp="1"/>
          </p:cNvSpPr>
          <p:nvPr>
            <p:ph type="dt" sz="half" idx="10"/>
          </p:nvPr>
        </p:nvSpPr>
        <p:spPr>
          <a:xfrm>
            <a:off x="3798094" y="4738160"/>
            <a:ext cx="2631043" cy="349066"/>
          </a:xfrm>
        </p:spPr>
        <p:txBody>
          <a:bodyPr/>
          <a:lstStyle>
            <a:lvl1pPr algn="l">
              <a:defRPr sz="1243">
                <a:solidFill>
                  <a:srgbClr val="1F144A"/>
                </a:solidFill>
              </a:defRPr>
            </a:lvl1pPr>
          </a:lstStyle>
          <a:p>
            <a:r>
              <a:rPr lang="en-GB"/>
              <a:t>12 November 2020</a:t>
            </a:r>
            <a:endParaRPr lang="en-US"/>
          </a:p>
        </p:txBody>
      </p:sp>
      <p:sp>
        <p:nvSpPr>
          <p:cNvPr id="6" name="Footer Placeholder 5">
            <a:extLst>
              <a:ext uri="{FF2B5EF4-FFF2-40B4-BE49-F238E27FC236}">
                <a16:creationId xmlns:a16="http://schemas.microsoft.com/office/drawing/2014/main" id="{3D3AFBF2-5BF2-6145-8243-A434BB03DB21}"/>
              </a:ext>
            </a:extLst>
          </p:cNvPr>
          <p:cNvSpPr>
            <a:spLocks noGrp="1"/>
          </p:cNvSpPr>
          <p:nvPr>
            <p:ph type="ftr" sz="quarter" idx="11"/>
          </p:nvPr>
        </p:nvSpPr>
        <p:spPr>
          <a:xfrm>
            <a:off x="3798094" y="5095590"/>
            <a:ext cx="3946565" cy="344167"/>
          </a:xfrm>
        </p:spPr>
        <p:txBody>
          <a:bodyPr/>
          <a:lstStyle>
            <a:lvl1pPr>
              <a:defRPr>
                <a:solidFill>
                  <a:srgbClr val="1F144A"/>
                </a:solidFill>
              </a:defRPr>
            </a:lvl1pPr>
          </a:lstStyle>
          <a:p>
            <a:pPr algn="l"/>
            <a:r>
              <a:rPr lang="en-US"/>
              <a:t>Controlled</a:t>
            </a:r>
          </a:p>
        </p:txBody>
      </p:sp>
      <p:pic>
        <p:nvPicPr>
          <p:cNvPr id="7" name="Picture 6">
            <a:extLst>
              <a:ext uri="{FF2B5EF4-FFF2-40B4-BE49-F238E27FC236}">
                <a16:creationId xmlns:a16="http://schemas.microsoft.com/office/drawing/2014/main" id="{CFA8F52F-46BA-7E49-8DCC-ADBFA4778489}"/>
              </a:ext>
            </a:extLst>
          </p:cNvPr>
          <p:cNvPicPr>
            <a:picLocks noChangeAspect="1"/>
          </p:cNvPicPr>
          <p:nvPr userDrawn="1"/>
        </p:nvPicPr>
        <p:blipFill>
          <a:blip r:embed="rId3"/>
          <a:stretch>
            <a:fillRect/>
          </a:stretch>
        </p:blipFill>
        <p:spPr>
          <a:xfrm>
            <a:off x="345281" y="344167"/>
            <a:ext cx="2176701" cy="687842"/>
          </a:xfrm>
          <a:prstGeom prst="rect">
            <a:avLst/>
          </a:prstGeom>
        </p:spPr>
      </p:pic>
      <p:sp>
        <p:nvSpPr>
          <p:cNvPr id="8" name="Oval 7">
            <a:extLst>
              <a:ext uri="{FF2B5EF4-FFF2-40B4-BE49-F238E27FC236}">
                <a16:creationId xmlns:a16="http://schemas.microsoft.com/office/drawing/2014/main" id="{E53E04FD-AFF5-E546-ACFD-910B28DB6736}"/>
              </a:ext>
            </a:extLst>
          </p:cNvPr>
          <p:cNvSpPr/>
          <p:nvPr userDrawn="1"/>
        </p:nvSpPr>
        <p:spPr>
          <a:xfrm>
            <a:off x="8254118" y="4825579"/>
            <a:ext cx="1243948" cy="1239932"/>
          </a:xfrm>
          <a:prstGeom prst="ellipse">
            <a:avLst/>
          </a:prstGeom>
          <a:solidFill>
            <a:schemeClr val="accent3">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21"/>
          </a:p>
        </p:txBody>
      </p:sp>
      <p:sp>
        <p:nvSpPr>
          <p:cNvPr id="9" name="Oval 8">
            <a:extLst>
              <a:ext uri="{FF2B5EF4-FFF2-40B4-BE49-F238E27FC236}">
                <a16:creationId xmlns:a16="http://schemas.microsoft.com/office/drawing/2014/main" id="{B6E5817A-2D6B-DF4D-ADDF-DBFAE2F9EC57}"/>
              </a:ext>
            </a:extLst>
          </p:cNvPr>
          <p:cNvSpPr/>
          <p:nvPr userDrawn="1"/>
        </p:nvSpPr>
        <p:spPr>
          <a:xfrm>
            <a:off x="9024478" y="4553073"/>
            <a:ext cx="2872993" cy="2863719"/>
          </a:xfrm>
          <a:prstGeom prst="ellipse">
            <a:avLst/>
          </a:prstGeom>
          <a:solidFill>
            <a:schemeClr val="accent4">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21"/>
          </a:p>
        </p:txBody>
      </p:sp>
    </p:spTree>
    <p:extLst>
      <p:ext uri="{BB962C8B-B14F-4D97-AF65-F5344CB8AC3E}">
        <p14:creationId xmlns:p14="http://schemas.microsoft.com/office/powerpoint/2010/main" val="8929678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andar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90563" y="516250"/>
            <a:ext cx="8632031" cy="688333"/>
          </a:xfrm>
        </p:spPr>
        <p:txBody>
          <a:bodyPr/>
          <a:lstStyle/>
          <a:p>
            <a:r>
              <a:rPr lang="en-US"/>
              <a:t>Click to edit Master title style</a:t>
            </a:r>
          </a:p>
        </p:txBody>
      </p:sp>
      <p:sp>
        <p:nvSpPr>
          <p:cNvPr id="4" name="Footer Placeholder 3"/>
          <p:cNvSpPr>
            <a:spLocks noGrp="1"/>
          </p:cNvSpPr>
          <p:nvPr>
            <p:ph type="ftr" sz="quarter" idx="11"/>
          </p:nvPr>
        </p:nvSpPr>
        <p:spPr>
          <a:xfrm>
            <a:off x="690562" y="6197531"/>
            <a:ext cx="10452315" cy="137101"/>
          </a:xfrm>
        </p:spPr>
        <p:txBody>
          <a:bodyPr/>
          <a:lstStyle>
            <a:lvl1pPr>
              <a:defRPr>
                <a:solidFill>
                  <a:srgbClr val="F5F5F5"/>
                </a:solidFill>
              </a:defRPr>
            </a:lvl1pPr>
          </a:lstStyle>
          <a:p>
            <a:r>
              <a:rPr lang="en-US"/>
              <a:t>Controlled</a:t>
            </a:r>
          </a:p>
        </p:txBody>
      </p:sp>
      <p:sp>
        <p:nvSpPr>
          <p:cNvPr id="12" name="Slide Number Placeholder 6">
            <a:extLst>
              <a:ext uri="{FF2B5EF4-FFF2-40B4-BE49-F238E27FC236}">
                <a16:creationId xmlns:a16="http://schemas.microsoft.com/office/drawing/2014/main" id="{CE0B18F8-D393-724C-B4D7-64CBA0C770AB}"/>
              </a:ext>
            </a:extLst>
          </p:cNvPr>
          <p:cNvSpPr txBox="1">
            <a:spLocks/>
          </p:cNvSpPr>
          <p:nvPr userDrawn="1"/>
        </p:nvSpPr>
        <p:spPr>
          <a:xfrm>
            <a:off x="8779400" y="6197531"/>
            <a:ext cx="2363478" cy="137101"/>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60" b="1" i="0">
                <a:solidFill>
                  <a:schemeClr val="bg1"/>
                </a:solidFill>
                <a:latin typeface="Lato" panose="020F0502020204030203" pitchFamily="34" charset="77"/>
              </a:rPr>
              <a:t> </a:t>
            </a:r>
            <a:fld id="{68F1BF3E-5F0E-D24A-8AA5-A9EEC54EF19C}" type="datetime4">
              <a:rPr lang="en-GB" sz="860" b="1" i="0" smtClean="0">
                <a:solidFill>
                  <a:schemeClr val="bg1"/>
                </a:solidFill>
                <a:latin typeface="Lato" panose="020F0502020204030203" pitchFamily="34" charset="77"/>
              </a:rPr>
              <a:pPr algn="r"/>
              <a:t>27 April 2022</a:t>
            </a:fld>
            <a:r>
              <a:rPr lang="en-GB" sz="860" b="1" i="0">
                <a:solidFill>
                  <a:schemeClr val="bg1"/>
                </a:solidFill>
                <a:latin typeface="Lato" panose="020F0502020204030203" pitchFamily="34" charset="77"/>
              </a:rPr>
              <a:t>    |    </a:t>
            </a:r>
            <a:fld id="{2B613C8D-C864-C543-AF89-04A4A766BF11}" type="slidenum">
              <a:rPr lang="en-US" sz="860" b="1" i="0" smtClean="0">
                <a:solidFill>
                  <a:schemeClr val="bg1"/>
                </a:solidFill>
                <a:latin typeface="Lato" panose="020F0502020204030203" pitchFamily="34" charset="77"/>
              </a:rPr>
              <a:pPr algn="r"/>
              <a:t>‹#›</a:t>
            </a:fld>
            <a:endParaRPr lang="en-US" sz="860" b="1" i="0">
              <a:solidFill>
                <a:schemeClr val="bg1"/>
              </a:solidFill>
              <a:latin typeface="Lato" panose="020F0502020204030203" pitchFamily="34" charset="77"/>
            </a:endParaRPr>
          </a:p>
        </p:txBody>
      </p:sp>
      <p:pic>
        <p:nvPicPr>
          <p:cNvPr id="5" name="Picture 4">
            <a:extLst>
              <a:ext uri="{FF2B5EF4-FFF2-40B4-BE49-F238E27FC236}">
                <a16:creationId xmlns:a16="http://schemas.microsoft.com/office/drawing/2014/main" id="{34DD57ED-5918-664A-AE43-E2962133AEBA}"/>
              </a:ext>
            </a:extLst>
          </p:cNvPr>
          <p:cNvPicPr>
            <a:picLocks noChangeAspect="1"/>
          </p:cNvPicPr>
          <p:nvPr userDrawn="1"/>
        </p:nvPicPr>
        <p:blipFill>
          <a:blip r:embed="rId3"/>
          <a:stretch>
            <a:fillRect/>
          </a:stretch>
        </p:blipFill>
        <p:spPr>
          <a:xfrm>
            <a:off x="690563" y="6052507"/>
            <a:ext cx="1198041" cy="378583"/>
          </a:xfrm>
          <a:prstGeom prst="rect">
            <a:avLst/>
          </a:prstGeom>
        </p:spPr>
      </p:pic>
      <p:sp>
        <p:nvSpPr>
          <p:cNvPr id="11" name="Content Placeholder 2">
            <a:extLst>
              <a:ext uri="{FF2B5EF4-FFF2-40B4-BE49-F238E27FC236}">
                <a16:creationId xmlns:a16="http://schemas.microsoft.com/office/drawing/2014/main" id="{85EC2FDE-593E-9541-9BBF-FF0D99C9FE4F}"/>
              </a:ext>
            </a:extLst>
          </p:cNvPr>
          <p:cNvSpPr>
            <a:spLocks noGrp="1"/>
          </p:cNvSpPr>
          <p:nvPr>
            <p:ph sz="half" idx="1"/>
          </p:nvPr>
        </p:nvSpPr>
        <p:spPr>
          <a:xfrm>
            <a:off x="690563" y="1032500"/>
            <a:ext cx="8632031" cy="3957917"/>
          </a:xfrm>
        </p:spPr>
        <p:txBody>
          <a:bodyPr/>
          <a:lstStyle>
            <a:lvl1pPr marL="0" indent="0">
              <a:buFontTx/>
              <a:buNone/>
              <a:defRPr sz="1530" b="1">
                <a:solidFill>
                  <a:srgbClr val="1F144A"/>
                </a:solidFill>
              </a:defRPr>
            </a:lvl1pPr>
            <a:lvl2pPr marL="437073" indent="0">
              <a:buFontTx/>
              <a:buNone/>
              <a:tabLst/>
              <a:defRPr sz="1338">
                <a:solidFill>
                  <a:srgbClr val="1F144A"/>
                </a:solidFill>
              </a:defRPr>
            </a:lvl2pPr>
            <a:lvl3pPr marL="874144" indent="0">
              <a:buFontTx/>
              <a:buNone/>
              <a:defRPr>
                <a:solidFill>
                  <a:srgbClr val="1F144A"/>
                </a:solidFill>
              </a:defRPr>
            </a:lvl3pPr>
            <a:lvl4pPr marL="1311217" indent="0">
              <a:buFontTx/>
              <a:buNone/>
              <a:defRPr>
                <a:solidFill>
                  <a:srgbClr val="1F144A"/>
                </a:solidFill>
              </a:defRPr>
            </a:lvl4pPr>
            <a:lvl5pPr marL="1748289" indent="0">
              <a:buFontTx/>
              <a:buNone/>
              <a:defRPr>
                <a:solidFill>
                  <a:srgbClr val="1F144A"/>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22625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Standard Two Colum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90563" y="516250"/>
            <a:ext cx="8632031" cy="688333"/>
          </a:xfrm>
        </p:spPr>
        <p:txBody>
          <a:bodyPr/>
          <a:lstStyle/>
          <a:p>
            <a:r>
              <a:rPr lang="en-US"/>
              <a:t>Click to edit Master title style</a:t>
            </a:r>
          </a:p>
        </p:txBody>
      </p:sp>
      <p:sp>
        <p:nvSpPr>
          <p:cNvPr id="3" name="Content Placeholder 2"/>
          <p:cNvSpPr>
            <a:spLocks noGrp="1"/>
          </p:cNvSpPr>
          <p:nvPr>
            <p:ph sz="half" idx="1"/>
          </p:nvPr>
        </p:nvSpPr>
        <p:spPr>
          <a:xfrm>
            <a:off x="690563" y="1032500"/>
            <a:ext cx="4143375" cy="41599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79219" y="1032500"/>
            <a:ext cx="4143375" cy="41599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21DD0BD0-3F0D-8948-B9C8-C761D42DB7A4}"/>
              </a:ext>
            </a:extLst>
          </p:cNvPr>
          <p:cNvPicPr>
            <a:picLocks noChangeAspect="1"/>
          </p:cNvPicPr>
          <p:nvPr userDrawn="1"/>
        </p:nvPicPr>
        <p:blipFill>
          <a:blip r:embed="rId3"/>
          <a:stretch>
            <a:fillRect/>
          </a:stretch>
        </p:blipFill>
        <p:spPr>
          <a:xfrm>
            <a:off x="690563" y="6052507"/>
            <a:ext cx="1198041" cy="378583"/>
          </a:xfrm>
          <a:prstGeom prst="rect">
            <a:avLst/>
          </a:prstGeom>
        </p:spPr>
      </p:pic>
      <p:sp>
        <p:nvSpPr>
          <p:cNvPr id="10" name="Footer Placeholder 3">
            <a:extLst>
              <a:ext uri="{FF2B5EF4-FFF2-40B4-BE49-F238E27FC236}">
                <a16:creationId xmlns:a16="http://schemas.microsoft.com/office/drawing/2014/main" id="{6E0BA1CC-0392-9246-A7FB-1D41CCBAFD28}"/>
              </a:ext>
            </a:extLst>
          </p:cNvPr>
          <p:cNvSpPr>
            <a:spLocks noGrp="1"/>
          </p:cNvSpPr>
          <p:nvPr>
            <p:ph type="ftr" sz="quarter" idx="11"/>
          </p:nvPr>
        </p:nvSpPr>
        <p:spPr>
          <a:xfrm>
            <a:off x="690562" y="6197531"/>
            <a:ext cx="10452315" cy="137101"/>
          </a:xfrm>
        </p:spPr>
        <p:txBody>
          <a:bodyPr/>
          <a:lstStyle>
            <a:lvl1pPr>
              <a:defRPr>
                <a:solidFill>
                  <a:srgbClr val="F5F5F5"/>
                </a:solidFill>
              </a:defRPr>
            </a:lvl1pPr>
          </a:lstStyle>
          <a:p>
            <a:r>
              <a:rPr lang="en-US"/>
              <a:t>Controlled</a:t>
            </a:r>
          </a:p>
        </p:txBody>
      </p:sp>
      <p:sp>
        <p:nvSpPr>
          <p:cNvPr id="12" name="Slide Number Placeholder 6">
            <a:extLst>
              <a:ext uri="{FF2B5EF4-FFF2-40B4-BE49-F238E27FC236}">
                <a16:creationId xmlns:a16="http://schemas.microsoft.com/office/drawing/2014/main" id="{CFF8A314-B502-C345-9637-4F95290F284F}"/>
              </a:ext>
            </a:extLst>
          </p:cNvPr>
          <p:cNvSpPr txBox="1">
            <a:spLocks/>
          </p:cNvSpPr>
          <p:nvPr userDrawn="1"/>
        </p:nvSpPr>
        <p:spPr>
          <a:xfrm>
            <a:off x="8779400" y="6197531"/>
            <a:ext cx="2363478" cy="137101"/>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60" b="1" i="0">
                <a:solidFill>
                  <a:schemeClr val="bg1"/>
                </a:solidFill>
                <a:latin typeface="Lato" panose="020F0502020204030203" pitchFamily="34" charset="77"/>
              </a:rPr>
              <a:t> </a:t>
            </a:r>
            <a:fld id="{68F1BF3E-5F0E-D24A-8AA5-A9EEC54EF19C}" type="datetime4">
              <a:rPr lang="en-GB" sz="860" b="1" i="0" smtClean="0">
                <a:solidFill>
                  <a:schemeClr val="bg1"/>
                </a:solidFill>
                <a:latin typeface="Lato" panose="020F0502020204030203" pitchFamily="34" charset="77"/>
              </a:rPr>
              <a:pPr algn="r"/>
              <a:t>27 April 2022</a:t>
            </a:fld>
            <a:r>
              <a:rPr lang="en-GB" sz="860" b="1" i="0">
                <a:solidFill>
                  <a:schemeClr val="bg1"/>
                </a:solidFill>
                <a:latin typeface="Lato" panose="020F0502020204030203" pitchFamily="34" charset="77"/>
              </a:rPr>
              <a:t>    |    </a:t>
            </a:r>
            <a:fld id="{2B613C8D-C864-C543-AF89-04A4A766BF11}" type="slidenum">
              <a:rPr lang="en-US" sz="860" b="1" i="0" smtClean="0">
                <a:solidFill>
                  <a:schemeClr val="bg1"/>
                </a:solidFill>
                <a:latin typeface="Lato" panose="020F0502020204030203" pitchFamily="34" charset="77"/>
              </a:rPr>
              <a:pPr algn="r"/>
              <a:t>‹#›</a:t>
            </a:fld>
            <a:endParaRPr lang="en-US" sz="860" b="1" i="0">
              <a:solidFill>
                <a:schemeClr val="bg1"/>
              </a:solidFill>
              <a:latin typeface="Lato" panose="020F0502020204030203" pitchFamily="34" charset="77"/>
            </a:endParaRPr>
          </a:p>
        </p:txBody>
      </p:sp>
    </p:spTree>
    <p:extLst>
      <p:ext uri="{BB962C8B-B14F-4D97-AF65-F5344CB8AC3E}">
        <p14:creationId xmlns:p14="http://schemas.microsoft.com/office/powerpoint/2010/main" val="30299895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99EEE5E-9535-8B49-A425-83AF87AA0A6F}"/>
              </a:ext>
            </a:extLst>
          </p:cNvPr>
          <p:cNvPicPr>
            <a:picLocks noChangeAspect="1"/>
          </p:cNvPicPr>
          <p:nvPr userDrawn="1"/>
        </p:nvPicPr>
        <p:blipFill>
          <a:blip r:embed="rId3"/>
          <a:stretch>
            <a:fillRect/>
          </a:stretch>
        </p:blipFill>
        <p:spPr>
          <a:xfrm>
            <a:off x="690563" y="6052507"/>
            <a:ext cx="1198041" cy="378583"/>
          </a:xfrm>
          <a:prstGeom prst="rect">
            <a:avLst/>
          </a:prstGeom>
        </p:spPr>
      </p:pic>
      <p:sp>
        <p:nvSpPr>
          <p:cNvPr id="7" name="Footer Placeholder 3">
            <a:extLst>
              <a:ext uri="{FF2B5EF4-FFF2-40B4-BE49-F238E27FC236}">
                <a16:creationId xmlns:a16="http://schemas.microsoft.com/office/drawing/2014/main" id="{13C092D7-3C9B-1D4F-85B2-6C6ACE0B4BCE}"/>
              </a:ext>
            </a:extLst>
          </p:cNvPr>
          <p:cNvSpPr>
            <a:spLocks noGrp="1"/>
          </p:cNvSpPr>
          <p:nvPr>
            <p:ph type="ftr" sz="quarter" idx="11"/>
          </p:nvPr>
        </p:nvSpPr>
        <p:spPr>
          <a:xfrm>
            <a:off x="690562" y="6197531"/>
            <a:ext cx="10452315" cy="137101"/>
          </a:xfrm>
        </p:spPr>
        <p:txBody>
          <a:bodyPr/>
          <a:lstStyle>
            <a:lvl1pPr>
              <a:defRPr>
                <a:solidFill>
                  <a:srgbClr val="F5F5F5"/>
                </a:solidFill>
              </a:defRPr>
            </a:lvl1pPr>
          </a:lstStyle>
          <a:p>
            <a:r>
              <a:rPr lang="en-US"/>
              <a:t>Controlled</a:t>
            </a:r>
          </a:p>
        </p:txBody>
      </p:sp>
      <p:sp>
        <p:nvSpPr>
          <p:cNvPr id="9" name="Slide Number Placeholder 6">
            <a:extLst>
              <a:ext uri="{FF2B5EF4-FFF2-40B4-BE49-F238E27FC236}">
                <a16:creationId xmlns:a16="http://schemas.microsoft.com/office/drawing/2014/main" id="{CAFE4FA8-3512-5046-BE8B-1AE90529CAA1}"/>
              </a:ext>
            </a:extLst>
          </p:cNvPr>
          <p:cNvSpPr txBox="1">
            <a:spLocks/>
          </p:cNvSpPr>
          <p:nvPr userDrawn="1"/>
        </p:nvSpPr>
        <p:spPr>
          <a:xfrm>
            <a:off x="8779400" y="6197531"/>
            <a:ext cx="2363478" cy="137101"/>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60" b="1" i="0">
                <a:solidFill>
                  <a:schemeClr val="bg1"/>
                </a:solidFill>
                <a:latin typeface="Lato" panose="020F0502020204030203" pitchFamily="34" charset="77"/>
              </a:rPr>
              <a:t> </a:t>
            </a:r>
            <a:fld id="{68F1BF3E-5F0E-D24A-8AA5-A9EEC54EF19C}" type="datetime4">
              <a:rPr lang="en-GB" sz="860" b="1" i="0" smtClean="0">
                <a:solidFill>
                  <a:schemeClr val="bg1"/>
                </a:solidFill>
                <a:latin typeface="Lato" panose="020F0502020204030203" pitchFamily="34" charset="77"/>
              </a:rPr>
              <a:pPr algn="r"/>
              <a:t>27 April 2022</a:t>
            </a:fld>
            <a:r>
              <a:rPr lang="en-GB" sz="860" b="1" i="0">
                <a:solidFill>
                  <a:schemeClr val="bg1"/>
                </a:solidFill>
                <a:latin typeface="Lato" panose="020F0502020204030203" pitchFamily="34" charset="77"/>
              </a:rPr>
              <a:t>    |    </a:t>
            </a:r>
            <a:fld id="{2B613C8D-C864-C543-AF89-04A4A766BF11}" type="slidenum">
              <a:rPr lang="en-US" sz="860" b="1" i="0" smtClean="0">
                <a:solidFill>
                  <a:schemeClr val="bg1"/>
                </a:solidFill>
                <a:latin typeface="Lato" panose="020F0502020204030203" pitchFamily="34" charset="77"/>
              </a:rPr>
              <a:pPr algn="r"/>
              <a:t>‹#›</a:t>
            </a:fld>
            <a:endParaRPr lang="en-US" sz="860" b="1" i="0">
              <a:solidFill>
                <a:schemeClr val="bg1"/>
              </a:solidFill>
              <a:latin typeface="Lato" panose="020F0502020204030203" pitchFamily="34" charset="77"/>
            </a:endParaRPr>
          </a:p>
        </p:txBody>
      </p:sp>
    </p:spTree>
    <p:extLst>
      <p:ext uri="{BB962C8B-B14F-4D97-AF65-F5344CB8AC3E}">
        <p14:creationId xmlns:p14="http://schemas.microsoft.com/office/powerpoint/2010/main" val="37140270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inal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459336" y="2409442"/>
            <a:ext cx="4775624" cy="1165886"/>
          </a:xfrm>
        </p:spPr>
        <p:txBody>
          <a:bodyPr anchor="t" anchorCtr="0"/>
          <a:lstStyle>
            <a:lvl1pPr algn="ctr">
              <a:defRPr sz="3824">
                <a:solidFill>
                  <a:schemeClr val="bg1"/>
                </a:solidFill>
              </a:defRPr>
            </a:lvl1pPr>
          </a:lstStyle>
          <a:p>
            <a:r>
              <a:rPr lang="en-US"/>
              <a:t>Click to edit Master title style</a:t>
            </a:r>
          </a:p>
        </p:txBody>
      </p:sp>
      <p:pic>
        <p:nvPicPr>
          <p:cNvPr id="8" name="Picture 7">
            <a:extLst>
              <a:ext uri="{FF2B5EF4-FFF2-40B4-BE49-F238E27FC236}">
                <a16:creationId xmlns:a16="http://schemas.microsoft.com/office/drawing/2014/main" id="{0F8E56FA-68CE-7E40-A091-322DAAC2D991}"/>
              </a:ext>
            </a:extLst>
          </p:cNvPr>
          <p:cNvPicPr>
            <a:picLocks noChangeAspect="1"/>
          </p:cNvPicPr>
          <p:nvPr userDrawn="1"/>
        </p:nvPicPr>
        <p:blipFill>
          <a:blip r:embed="rId3"/>
          <a:stretch>
            <a:fillRect/>
          </a:stretch>
        </p:blipFill>
        <p:spPr>
          <a:xfrm>
            <a:off x="690563" y="6052507"/>
            <a:ext cx="1198041" cy="378583"/>
          </a:xfrm>
          <a:prstGeom prst="rect">
            <a:avLst/>
          </a:prstGeom>
        </p:spPr>
      </p:pic>
      <p:sp>
        <p:nvSpPr>
          <p:cNvPr id="9" name="Footer Placeholder 3">
            <a:extLst>
              <a:ext uri="{FF2B5EF4-FFF2-40B4-BE49-F238E27FC236}">
                <a16:creationId xmlns:a16="http://schemas.microsoft.com/office/drawing/2014/main" id="{7B39409A-0B05-5240-883D-9A41FC5495C9}"/>
              </a:ext>
            </a:extLst>
          </p:cNvPr>
          <p:cNvSpPr>
            <a:spLocks noGrp="1"/>
          </p:cNvSpPr>
          <p:nvPr>
            <p:ph type="ftr" sz="quarter" idx="11"/>
          </p:nvPr>
        </p:nvSpPr>
        <p:spPr>
          <a:xfrm>
            <a:off x="690562" y="6197531"/>
            <a:ext cx="10452315" cy="137101"/>
          </a:xfrm>
        </p:spPr>
        <p:txBody>
          <a:bodyPr/>
          <a:lstStyle>
            <a:lvl1pPr>
              <a:defRPr>
                <a:solidFill>
                  <a:srgbClr val="F5F5F5"/>
                </a:solidFill>
              </a:defRPr>
            </a:lvl1pPr>
          </a:lstStyle>
          <a:p>
            <a:r>
              <a:rPr lang="en-US"/>
              <a:t>Controlled</a:t>
            </a:r>
          </a:p>
        </p:txBody>
      </p:sp>
      <p:sp>
        <p:nvSpPr>
          <p:cNvPr id="11" name="Slide Number Placeholder 6">
            <a:extLst>
              <a:ext uri="{FF2B5EF4-FFF2-40B4-BE49-F238E27FC236}">
                <a16:creationId xmlns:a16="http://schemas.microsoft.com/office/drawing/2014/main" id="{CCA4EABB-5E32-A94F-A685-BC0029D537BC}"/>
              </a:ext>
            </a:extLst>
          </p:cNvPr>
          <p:cNvSpPr txBox="1">
            <a:spLocks/>
          </p:cNvSpPr>
          <p:nvPr userDrawn="1"/>
        </p:nvSpPr>
        <p:spPr>
          <a:xfrm>
            <a:off x="8779400" y="6197531"/>
            <a:ext cx="2363478" cy="137101"/>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60" b="1" i="0">
                <a:solidFill>
                  <a:schemeClr val="bg1"/>
                </a:solidFill>
                <a:latin typeface="Lato" panose="020F0502020204030203" pitchFamily="34" charset="77"/>
              </a:rPr>
              <a:t> </a:t>
            </a:r>
            <a:fld id="{68F1BF3E-5F0E-D24A-8AA5-A9EEC54EF19C}" type="datetime4">
              <a:rPr lang="en-GB" sz="860" b="1" i="0" smtClean="0">
                <a:solidFill>
                  <a:schemeClr val="bg1"/>
                </a:solidFill>
                <a:latin typeface="Lato" panose="020F0502020204030203" pitchFamily="34" charset="77"/>
              </a:rPr>
              <a:pPr algn="r"/>
              <a:t>27 April 2022</a:t>
            </a:fld>
            <a:r>
              <a:rPr lang="en-GB" sz="860" b="1" i="0">
                <a:solidFill>
                  <a:schemeClr val="bg1"/>
                </a:solidFill>
                <a:latin typeface="Lato" panose="020F0502020204030203" pitchFamily="34" charset="77"/>
              </a:rPr>
              <a:t>    |    </a:t>
            </a:r>
            <a:fld id="{2B613C8D-C864-C543-AF89-04A4A766BF11}" type="slidenum">
              <a:rPr lang="en-US" sz="860" b="1" i="0" smtClean="0">
                <a:solidFill>
                  <a:schemeClr val="bg1"/>
                </a:solidFill>
                <a:latin typeface="Lato" panose="020F0502020204030203" pitchFamily="34" charset="77"/>
              </a:rPr>
              <a:pPr algn="r"/>
              <a:t>‹#›</a:t>
            </a:fld>
            <a:endParaRPr lang="en-US" sz="860" b="1" i="0">
              <a:solidFill>
                <a:schemeClr val="bg1"/>
              </a:solidFill>
              <a:latin typeface="Lato" panose="020F0502020204030203" pitchFamily="34" charset="77"/>
            </a:endParaRPr>
          </a:p>
        </p:txBody>
      </p:sp>
    </p:spTree>
    <p:extLst>
      <p:ext uri="{BB962C8B-B14F-4D97-AF65-F5344CB8AC3E}">
        <p14:creationId xmlns:p14="http://schemas.microsoft.com/office/powerpoint/2010/main" val="36595285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12" name="Rectangle 11"/>
          <p:cNvSpPr/>
          <p:nvPr userDrawn="1"/>
        </p:nvSpPr>
        <p:spPr>
          <a:xfrm>
            <a:off x="0" y="6042039"/>
            <a:ext cx="11693525" cy="514336"/>
          </a:xfrm>
          <a:prstGeom prst="rect">
            <a:avLst/>
          </a:prstGeom>
          <a:solidFill>
            <a:srgbClr val="67C6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74166" rtl="0" eaLnBrk="1" fontAlgn="auto" latinLnBrk="0" hangingPunct="1">
              <a:lnSpc>
                <a:spcPct val="100000"/>
              </a:lnSpc>
              <a:spcBef>
                <a:spcPts val="0"/>
              </a:spcBef>
              <a:spcAft>
                <a:spcPts val="0"/>
              </a:spcAft>
              <a:buClrTx/>
              <a:buSzTx/>
              <a:buFontTx/>
              <a:buNone/>
              <a:defRPr/>
            </a:pPr>
            <a:endParaRPr kumimoji="0" lang="en-GB" sz="1721"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p:cNvSpPr>
            <a:spLocks noGrp="1"/>
          </p:cNvSpPr>
          <p:nvPr>
            <p:ph type="title" hasCustomPrompt="1"/>
          </p:nvPr>
        </p:nvSpPr>
        <p:spPr>
          <a:xfrm>
            <a:off x="676032" y="242829"/>
            <a:ext cx="9866412" cy="687692"/>
          </a:xfrm>
        </p:spPr>
        <p:txBody>
          <a:bodyPr anchor="b">
            <a:normAutofit/>
          </a:bodyPr>
          <a:lstStyle>
            <a:lvl1pPr>
              <a:defRPr sz="3824" b="1"/>
            </a:lvl1pPr>
          </a:lstStyle>
          <a:p>
            <a:r>
              <a:rPr lang="en-US"/>
              <a:t>Insert Heading Here</a:t>
            </a:r>
            <a:endParaRPr lang="en-GB"/>
          </a:p>
        </p:txBody>
      </p:sp>
      <p:sp>
        <p:nvSpPr>
          <p:cNvPr id="3" name="Content Placeholder 2"/>
          <p:cNvSpPr>
            <a:spLocks noGrp="1"/>
          </p:cNvSpPr>
          <p:nvPr>
            <p:ph idx="1" hasCustomPrompt="1"/>
          </p:nvPr>
        </p:nvSpPr>
        <p:spPr>
          <a:xfrm>
            <a:off x="696914" y="1246215"/>
            <a:ext cx="10085665" cy="4638004"/>
          </a:xfrm>
        </p:spPr>
        <p:txBody>
          <a:bodyPr/>
          <a:lstStyle>
            <a:lvl1pPr>
              <a:defRPr sz="2294"/>
            </a:lvl1pPr>
            <a:lvl2pPr marL="655625" indent="-218542">
              <a:buClr>
                <a:srgbClr val="C4E5EC"/>
              </a:buClr>
              <a:buFont typeface="Wingdings" panose="05000000000000000000" pitchFamily="2" charset="2"/>
              <a:buChar char="§"/>
              <a:defRPr sz="2103"/>
            </a:lvl2pPr>
            <a:lvl3pPr>
              <a:defRPr sz="1912"/>
            </a:lvl3pPr>
            <a:lvl4pPr marL="1529791" indent="-218542">
              <a:buClr>
                <a:srgbClr val="C4E5EC"/>
              </a:buClr>
              <a:buFont typeface="Wingdings" panose="05000000000000000000" pitchFamily="2" charset="2"/>
              <a:buChar char="§"/>
              <a:defRPr sz="1721">
                <a:solidFill>
                  <a:srgbClr val="454545"/>
                </a:solidFill>
              </a:defRPr>
            </a:lvl4pPr>
            <a:lvl5pPr>
              <a:defRPr sz="1530"/>
            </a:lvl5pPr>
          </a:lstStyle>
          <a:p>
            <a:pPr lvl="0"/>
            <a:r>
              <a:rPr lang="en-US"/>
              <a:t>Main Level</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a:xfrm>
            <a:off x="712574" y="6122529"/>
            <a:ext cx="3946565" cy="349066"/>
          </a:xfrm>
        </p:spPr>
        <p:txBody>
          <a:bodyPr/>
          <a:lstStyle>
            <a:lvl1pPr>
              <a:defRPr>
                <a:solidFill>
                  <a:schemeClr val="bg1"/>
                </a:solidFill>
              </a:defRPr>
            </a:lvl1pPr>
          </a:lstStyle>
          <a:p>
            <a:pPr algn="l" defTabSz="874166">
              <a:defRPr/>
            </a:pPr>
            <a:r>
              <a:rPr lang="en-GB" sz="1147">
                <a:solidFill>
                  <a:srgbClr val="FFFFFF"/>
                </a:solidFill>
                <a:latin typeface="Calibri" panose="020F0502020204030204"/>
              </a:rPr>
              <a:t>Gemserv</a:t>
            </a:r>
          </a:p>
        </p:txBody>
      </p:sp>
      <p:sp>
        <p:nvSpPr>
          <p:cNvPr id="6" name="Slide Number Placeholder 5"/>
          <p:cNvSpPr>
            <a:spLocks noGrp="1"/>
          </p:cNvSpPr>
          <p:nvPr>
            <p:ph type="sldNum" sz="quarter" idx="12"/>
          </p:nvPr>
        </p:nvSpPr>
        <p:spPr>
          <a:xfrm>
            <a:off x="8349908" y="6122529"/>
            <a:ext cx="2631043" cy="349066"/>
          </a:xfrm>
        </p:spPr>
        <p:txBody>
          <a:bodyPr/>
          <a:lstStyle>
            <a:lvl1pPr>
              <a:defRPr>
                <a:solidFill>
                  <a:schemeClr val="bg1"/>
                </a:solidFill>
              </a:defRPr>
            </a:lvl1pPr>
          </a:lstStyle>
          <a:p>
            <a:pPr algn="r" defTabSz="874166">
              <a:defRPr/>
            </a:pPr>
            <a:fld id="{0010C381-1A06-427A-8938-CFE23249EA2B}" type="slidenum">
              <a:rPr lang="en-GB" sz="1147" smtClean="0">
                <a:solidFill>
                  <a:srgbClr val="FFFFFF"/>
                </a:solidFill>
              </a:rPr>
              <a:pPr algn="r" defTabSz="874166">
                <a:defRPr/>
              </a:pPr>
              <a:t>‹#›</a:t>
            </a:fld>
            <a:endParaRPr lang="en-GB" sz="1147">
              <a:solidFill>
                <a:srgbClr val="FFFFFF"/>
              </a:solidFill>
            </a:endParaRPr>
          </a:p>
        </p:txBody>
      </p:sp>
      <p:cxnSp>
        <p:nvCxnSpPr>
          <p:cNvPr id="11" name="Straight Connector 10"/>
          <p:cNvCxnSpPr/>
          <p:nvPr userDrawn="1"/>
        </p:nvCxnSpPr>
        <p:spPr>
          <a:xfrm>
            <a:off x="803930" y="1088393"/>
            <a:ext cx="9738514" cy="0"/>
          </a:xfrm>
          <a:prstGeom prst="line">
            <a:avLst/>
          </a:prstGeom>
          <a:ln w="12700">
            <a:solidFill>
              <a:srgbClr val="67C6F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9991" y="242829"/>
            <a:ext cx="689919" cy="687692"/>
          </a:xfrm>
          <a:prstGeom prst="rect">
            <a:avLst/>
          </a:prstGeom>
        </p:spPr>
      </p:pic>
    </p:spTree>
    <p:extLst>
      <p:ext uri="{BB962C8B-B14F-4D97-AF65-F5344CB8AC3E}">
        <p14:creationId xmlns:p14="http://schemas.microsoft.com/office/powerpoint/2010/main" val="1641837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Slant Title and Content">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20C75BFE-E150-444D-9460-221B90A6222B}"/>
              </a:ext>
            </a:extLst>
          </p:cNvPr>
          <p:cNvSpPr/>
          <p:nvPr userDrawn="1"/>
        </p:nvSpPr>
        <p:spPr>
          <a:xfrm>
            <a:off x="2955765" y="0"/>
            <a:ext cx="8737760" cy="6556375"/>
          </a:xfrm>
          <a:custGeom>
            <a:avLst/>
            <a:gdLst/>
            <a:ahLst/>
            <a:cxnLst/>
            <a:rect l="l" t="t" r="r" b="b"/>
            <a:pathLst>
              <a:path w="8174355" h="6233795">
                <a:moveTo>
                  <a:pt x="8173993" y="0"/>
                </a:moveTo>
                <a:lnTo>
                  <a:pt x="0" y="0"/>
                </a:lnTo>
                <a:lnTo>
                  <a:pt x="570625" y="6233756"/>
                </a:lnTo>
                <a:lnTo>
                  <a:pt x="8173993" y="6233756"/>
                </a:lnTo>
                <a:lnTo>
                  <a:pt x="8173993" y="0"/>
                </a:lnTo>
                <a:close/>
              </a:path>
            </a:pathLst>
          </a:custGeom>
          <a:solidFill>
            <a:srgbClr val="EDEDED">
              <a:alpha val="89020"/>
            </a:srgbClr>
          </a:solidFill>
        </p:spPr>
        <p:txBody>
          <a:bodyPr wrap="square" lIns="0" tIns="0" rIns="0" bIns="0" rtlCol="0"/>
          <a:lstStyle/>
          <a:p>
            <a:endParaRPr dirty="0"/>
          </a:p>
        </p:txBody>
      </p:sp>
      <p:sp>
        <p:nvSpPr>
          <p:cNvPr id="16" name="object 11">
            <a:extLst>
              <a:ext uri="{FF2B5EF4-FFF2-40B4-BE49-F238E27FC236}">
                <a16:creationId xmlns:a16="http://schemas.microsoft.com/office/drawing/2014/main" id="{BE6E67A7-7A9D-4AD0-B8EB-9867F195FAC8}"/>
              </a:ext>
            </a:extLst>
          </p:cNvPr>
          <p:cNvSpPr/>
          <p:nvPr userDrawn="1"/>
        </p:nvSpPr>
        <p:spPr>
          <a:xfrm>
            <a:off x="3031304" y="897942"/>
            <a:ext cx="8662222" cy="45720"/>
          </a:xfrm>
          <a:custGeom>
            <a:avLst/>
            <a:gdLst/>
            <a:ahLst/>
            <a:cxnLst/>
            <a:rect l="l" t="t" r="r" b="b"/>
            <a:pathLst>
              <a:path w="8092440">
                <a:moveTo>
                  <a:pt x="0" y="0"/>
                </a:moveTo>
                <a:lnTo>
                  <a:pt x="8092440" y="0"/>
                </a:lnTo>
              </a:path>
            </a:pathLst>
          </a:custGeom>
          <a:ln w="17068">
            <a:solidFill>
              <a:schemeClr val="accent1"/>
            </a:solidFill>
          </a:ln>
        </p:spPr>
        <p:txBody>
          <a:bodyPr wrap="square" lIns="0" tIns="0" rIns="0" bIns="0" rtlCol="0"/>
          <a:lstStyle/>
          <a:p>
            <a:endParaRPr/>
          </a:p>
        </p:txBody>
      </p:sp>
      <p:sp>
        <p:nvSpPr>
          <p:cNvPr id="3" name="Text Placeholder 2">
            <a:extLst>
              <a:ext uri="{FF2B5EF4-FFF2-40B4-BE49-F238E27FC236}">
                <a16:creationId xmlns:a16="http://schemas.microsoft.com/office/drawing/2014/main" id="{9A054045-A439-4E2D-A473-9E43A74FBABD}"/>
              </a:ext>
            </a:extLst>
          </p:cNvPr>
          <p:cNvSpPr>
            <a:spLocks noGrp="1"/>
          </p:cNvSpPr>
          <p:nvPr>
            <p:ph type="body" sz="quarter" idx="10"/>
          </p:nvPr>
        </p:nvSpPr>
        <p:spPr>
          <a:xfrm>
            <a:off x="3838575" y="1230313"/>
            <a:ext cx="7566025" cy="47208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itle 3">
            <a:extLst>
              <a:ext uri="{FF2B5EF4-FFF2-40B4-BE49-F238E27FC236}">
                <a16:creationId xmlns:a16="http://schemas.microsoft.com/office/drawing/2014/main" id="{360629F2-8693-4562-A4A7-3ED861F4C3D6}"/>
              </a:ext>
            </a:extLst>
          </p:cNvPr>
          <p:cNvSpPr>
            <a:spLocks noGrp="1"/>
          </p:cNvSpPr>
          <p:nvPr>
            <p:ph type="title" hasCustomPrompt="1"/>
          </p:nvPr>
        </p:nvSpPr>
        <p:spPr>
          <a:xfrm>
            <a:off x="3838575" y="190500"/>
            <a:ext cx="7566025" cy="564116"/>
          </a:xfrm>
        </p:spPr>
        <p:txBody>
          <a:bodyPr/>
          <a:lstStyle/>
          <a:p>
            <a:r>
              <a:rPr lang="en-US" dirty="0"/>
              <a:t>TITLE</a:t>
            </a:r>
            <a:endParaRPr lang="en-GB" dirty="0"/>
          </a:p>
        </p:txBody>
      </p:sp>
      <p:sp>
        <p:nvSpPr>
          <p:cNvPr id="5" name="Slide Number Placeholder 4">
            <a:extLst>
              <a:ext uri="{FF2B5EF4-FFF2-40B4-BE49-F238E27FC236}">
                <a16:creationId xmlns:a16="http://schemas.microsoft.com/office/drawing/2014/main" id="{A94B651D-F439-4065-B4EE-8AFD6BCCD264}"/>
              </a:ext>
            </a:extLst>
          </p:cNvPr>
          <p:cNvSpPr>
            <a:spLocks noGrp="1"/>
          </p:cNvSpPr>
          <p:nvPr>
            <p:ph type="sldNum" sz="quarter" idx="11"/>
          </p:nvPr>
        </p:nvSpPr>
        <p:spPr>
          <a:xfrm>
            <a:off x="8792093" y="6076789"/>
            <a:ext cx="2631043" cy="349066"/>
          </a:xfrm>
        </p:spPr>
        <p:txBody>
          <a:bodyPr/>
          <a:lstStyle/>
          <a:p>
            <a:fld id="{48F63A3B-78C7-47BE-AE5E-E10140E04643}" type="slidenum">
              <a:rPr lang="en-US" smtClean="0"/>
              <a:t>‹#›</a:t>
            </a:fld>
            <a:endParaRPr lang="en-US" dirty="0"/>
          </a:p>
        </p:txBody>
      </p:sp>
      <p:pic>
        <p:nvPicPr>
          <p:cNvPr id="17" name="Picture 16" descr="A picture containing object, drawing, light&#10;&#10;Description automatically generated">
            <a:extLst>
              <a:ext uri="{FF2B5EF4-FFF2-40B4-BE49-F238E27FC236}">
                <a16:creationId xmlns:a16="http://schemas.microsoft.com/office/drawing/2014/main" id="{C0671729-8634-429A-8DA5-DD934D1EEB0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2208" y="5812983"/>
            <a:ext cx="1192737" cy="492866"/>
          </a:xfrm>
          <a:prstGeom prst="rect">
            <a:avLst/>
          </a:prstGeom>
        </p:spPr>
      </p:pic>
    </p:spTree>
    <p:extLst>
      <p:ext uri="{BB962C8B-B14F-4D97-AF65-F5344CB8AC3E}">
        <p14:creationId xmlns:p14="http://schemas.microsoft.com/office/powerpoint/2010/main" val="2931232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ight Slant Title and Content">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DA63A1AA-9C84-4D93-B40C-C012B21C106F}"/>
              </a:ext>
            </a:extLst>
          </p:cNvPr>
          <p:cNvSpPr/>
          <p:nvPr userDrawn="1"/>
        </p:nvSpPr>
        <p:spPr>
          <a:xfrm>
            <a:off x="3045769" y="0"/>
            <a:ext cx="8647755" cy="6668370"/>
          </a:xfrm>
          <a:custGeom>
            <a:avLst/>
            <a:gdLst/>
            <a:ahLst/>
            <a:cxnLst/>
            <a:rect l="l" t="t" r="r" b="b"/>
            <a:pathLst>
              <a:path w="8084184" h="6233795">
                <a:moveTo>
                  <a:pt x="8083989" y="0"/>
                </a:moveTo>
                <a:lnTo>
                  <a:pt x="570625" y="0"/>
                </a:lnTo>
                <a:lnTo>
                  <a:pt x="0" y="6233756"/>
                </a:lnTo>
                <a:lnTo>
                  <a:pt x="8083989" y="6233756"/>
                </a:lnTo>
                <a:lnTo>
                  <a:pt x="8083989" y="0"/>
                </a:lnTo>
                <a:close/>
              </a:path>
            </a:pathLst>
          </a:custGeom>
          <a:solidFill>
            <a:srgbClr val="EDEDED">
              <a:alpha val="89020"/>
            </a:srgbClr>
          </a:solidFill>
        </p:spPr>
        <p:txBody>
          <a:bodyPr wrap="square" lIns="0" tIns="0" rIns="0" bIns="0" rtlCol="0"/>
          <a:lstStyle/>
          <a:p>
            <a:endParaRPr baseline="-25000" dirty="0"/>
          </a:p>
        </p:txBody>
      </p:sp>
      <p:sp>
        <p:nvSpPr>
          <p:cNvPr id="11" name="object 11">
            <a:extLst>
              <a:ext uri="{FF2B5EF4-FFF2-40B4-BE49-F238E27FC236}">
                <a16:creationId xmlns:a16="http://schemas.microsoft.com/office/drawing/2014/main" id="{98ABBF1F-A8C7-4F48-86DB-EDA8600A0095}"/>
              </a:ext>
            </a:extLst>
          </p:cNvPr>
          <p:cNvSpPr/>
          <p:nvPr userDrawn="1"/>
        </p:nvSpPr>
        <p:spPr>
          <a:xfrm>
            <a:off x="3579813" y="852224"/>
            <a:ext cx="8113712" cy="45719"/>
          </a:xfrm>
          <a:custGeom>
            <a:avLst/>
            <a:gdLst/>
            <a:ahLst/>
            <a:cxnLst/>
            <a:rect l="l" t="t" r="r" b="b"/>
            <a:pathLst>
              <a:path w="7596505">
                <a:moveTo>
                  <a:pt x="0" y="0"/>
                </a:moveTo>
                <a:lnTo>
                  <a:pt x="7596352" y="0"/>
                </a:lnTo>
              </a:path>
            </a:pathLst>
          </a:custGeom>
          <a:ln w="17068">
            <a:solidFill>
              <a:schemeClr val="accent1"/>
            </a:solidFill>
          </a:ln>
        </p:spPr>
        <p:txBody>
          <a:bodyPr wrap="square" lIns="0" tIns="0" rIns="0" bIns="0" rtlCol="0"/>
          <a:lstStyle/>
          <a:p>
            <a:endParaRPr/>
          </a:p>
        </p:txBody>
      </p:sp>
      <p:sp>
        <p:nvSpPr>
          <p:cNvPr id="14" name="Slide Number Placeholder 4">
            <a:extLst>
              <a:ext uri="{FF2B5EF4-FFF2-40B4-BE49-F238E27FC236}">
                <a16:creationId xmlns:a16="http://schemas.microsoft.com/office/drawing/2014/main" id="{21E930FA-1C6F-43FE-849C-2BC859A6AA9A}"/>
              </a:ext>
            </a:extLst>
          </p:cNvPr>
          <p:cNvSpPr txBox="1">
            <a:spLocks/>
          </p:cNvSpPr>
          <p:nvPr userDrawn="1"/>
        </p:nvSpPr>
        <p:spPr>
          <a:xfrm>
            <a:off x="8792093" y="6076789"/>
            <a:ext cx="2631043" cy="349066"/>
          </a:xfrm>
          <a:prstGeom prst="rect">
            <a:avLst/>
          </a:prstGeom>
        </p:spPr>
        <p:txBody>
          <a:bodyPr vert="horz" lIns="91440" tIns="45720" rIns="91440" bIns="45720" rtlCol="0" anchor="ctr"/>
          <a:lstStyle>
            <a:defPPr>
              <a:defRPr lang="en-US"/>
            </a:defPPr>
            <a:lvl1pPr marL="0" algn="r" defTabSz="457200" rtl="0" eaLnBrk="1" latinLnBrk="0" hangingPunct="1">
              <a:defRPr sz="1147"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a:t>
            </a:fld>
            <a:endParaRPr lang="en-US" dirty="0"/>
          </a:p>
        </p:txBody>
      </p:sp>
      <p:sp>
        <p:nvSpPr>
          <p:cNvPr id="15" name="Text Placeholder 2">
            <a:extLst>
              <a:ext uri="{FF2B5EF4-FFF2-40B4-BE49-F238E27FC236}">
                <a16:creationId xmlns:a16="http://schemas.microsoft.com/office/drawing/2014/main" id="{A2E7020E-E026-4894-B5B9-FC04267465E3}"/>
              </a:ext>
            </a:extLst>
          </p:cNvPr>
          <p:cNvSpPr>
            <a:spLocks noGrp="1"/>
          </p:cNvSpPr>
          <p:nvPr>
            <p:ph type="body" sz="quarter" idx="10"/>
          </p:nvPr>
        </p:nvSpPr>
        <p:spPr>
          <a:xfrm>
            <a:off x="3838575" y="1230313"/>
            <a:ext cx="7566025" cy="47208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itle 3">
            <a:extLst>
              <a:ext uri="{FF2B5EF4-FFF2-40B4-BE49-F238E27FC236}">
                <a16:creationId xmlns:a16="http://schemas.microsoft.com/office/drawing/2014/main" id="{26E5C774-292B-4ACA-83AF-F5E4599CA28B}"/>
              </a:ext>
            </a:extLst>
          </p:cNvPr>
          <p:cNvSpPr>
            <a:spLocks noGrp="1"/>
          </p:cNvSpPr>
          <p:nvPr>
            <p:ph type="title" hasCustomPrompt="1"/>
          </p:nvPr>
        </p:nvSpPr>
        <p:spPr>
          <a:xfrm>
            <a:off x="3838575" y="190500"/>
            <a:ext cx="7566025" cy="564116"/>
          </a:xfrm>
        </p:spPr>
        <p:txBody>
          <a:bodyPr/>
          <a:lstStyle/>
          <a:p>
            <a:r>
              <a:rPr lang="en-US" dirty="0"/>
              <a:t>TITLE</a:t>
            </a:r>
            <a:endParaRPr lang="en-GB" dirty="0"/>
          </a:p>
        </p:txBody>
      </p:sp>
      <p:pic>
        <p:nvPicPr>
          <p:cNvPr id="17" name="Picture 16" descr="A picture containing object, drawing, light&#10;&#10;Description automatically generated">
            <a:extLst>
              <a:ext uri="{FF2B5EF4-FFF2-40B4-BE49-F238E27FC236}">
                <a16:creationId xmlns:a16="http://schemas.microsoft.com/office/drawing/2014/main" id="{0B2905DB-C467-4005-96E7-7F9DC60BA61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2208" y="5812983"/>
            <a:ext cx="1192737" cy="492866"/>
          </a:xfrm>
          <a:prstGeom prst="rect">
            <a:avLst/>
          </a:prstGeom>
        </p:spPr>
      </p:pic>
    </p:spTree>
    <p:extLst>
      <p:ext uri="{BB962C8B-B14F-4D97-AF65-F5344CB8AC3E}">
        <p14:creationId xmlns:p14="http://schemas.microsoft.com/office/powerpoint/2010/main" val="2683895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eft Bar Title and Content">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FEDA7F-427C-4149-B8B0-5ED1203BE02C}"/>
              </a:ext>
            </a:extLst>
          </p:cNvPr>
          <p:cNvSpPr/>
          <p:nvPr userDrawn="1"/>
        </p:nvSpPr>
        <p:spPr>
          <a:xfrm>
            <a:off x="1795307" y="0"/>
            <a:ext cx="9898218" cy="6556375"/>
          </a:xfrm>
          <a:prstGeom prst="rect">
            <a:avLst/>
          </a:prstGeom>
          <a:solidFill>
            <a:srgbClr val="EDEDED">
              <a:alpha val="8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bject 11">
            <a:extLst>
              <a:ext uri="{FF2B5EF4-FFF2-40B4-BE49-F238E27FC236}">
                <a16:creationId xmlns:a16="http://schemas.microsoft.com/office/drawing/2014/main" id="{98ABBF1F-A8C7-4F48-86DB-EDA8600A0095}"/>
              </a:ext>
            </a:extLst>
          </p:cNvPr>
          <p:cNvSpPr/>
          <p:nvPr userDrawn="1"/>
        </p:nvSpPr>
        <p:spPr>
          <a:xfrm>
            <a:off x="1795307" y="836613"/>
            <a:ext cx="9898218" cy="61331"/>
          </a:xfrm>
          <a:custGeom>
            <a:avLst/>
            <a:gdLst/>
            <a:ahLst/>
            <a:cxnLst/>
            <a:rect l="l" t="t" r="r" b="b"/>
            <a:pathLst>
              <a:path w="7596505">
                <a:moveTo>
                  <a:pt x="0" y="0"/>
                </a:moveTo>
                <a:lnTo>
                  <a:pt x="7596352" y="0"/>
                </a:lnTo>
              </a:path>
            </a:pathLst>
          </a:custGeom>
          <a:ln w="17068">
            <a:solidFill>
              <a:schemeClr val="accent1"/>
            </a:solidFill>
          </a:ln>
        </p:spPr>
        <p:txBody>
          <a:bodyPr wrap="square" lIns="0" tIns="0" rIns="0" bIns="0" rtlCol="0"/>
          <a:lstStyle/>
          <a:p>
            <a:endParaRPr dirty="0"/>
          </a:p>
        </p:txBody>
      </p:sp>
      <p:sp>
        <p:nvSpPr>
          <p:cNvPr id="14" name="Slide Number Placeholder 4">
            <a:extLst>
              <a:ext uri="{FF2B5EF4-FFF2-40B4-BE49-F238E27FC236}">
                <a16:creationId xmlns:a16="http://schemas.microsoft.com/office/drawing/2014/main" id="{21E930FA-1C6F-43FE-849C-2BC859A6AA9A}"/>
              </a:ext>
            </a:extLst>
          </p:cNvPr>
          <p:cNvSpPr txBox="1">
            <a:spLocks/>
          </p:cNvSpPr>
          <p:nvPr userDrawn="1"/>
        </p:nvSpPr>
        <p:spPr>
          <a:xfrm>
            <a:off x="8792093" y="6076789"/>
            <a:ext cx="2631043" cy="349066"/>
          </a:xfrm>
          <a:prstGeom prst="rect">
            <a:avLst/>
          </a:prstGeom>
        </p:spPr>
        <p:txBody>
          <a:bodyPr vert="horz" lIns="91440" tIns="45720" rIns="91440" bIns="45720" rtlCol="0" anchor="ctr"/>
          <a:lstStyle>
            <a:defPPr>
              <a:defRPr lang="en-US"/>
            </a:defPPr>
            <a:lvl1pPr marL="0" algn="r" defTabSz="457200" rtl="0" eaLnBrk="1" latinLnBrk="0" hangingPunct="1">
              <a:defRPr sz="1147"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a:t>
            </a:fld>
            <a:endParaRPr lang="en-US" dirty="0"/>
          </a:p>
        </p:txBody>
      </p:sp>
      <p:sp>
        <p:nvSpPr>
          <p:cNvPr id="15" name="Text Placeholder 2">
            <a:extLst>
              <a:ext uri="{FF2B5EF4-FFF2-40B4-BE49-F238E27FC236}">
                <a16:creationId xmlns:a16="http://schemas.microsoft.com/office/drawing/2014/main" id="{A2E7020E-E026-4894-B5B9-FC04267465E3}"/>
              </a:ext>
            </a:extLst>
          </p:cNvPr>
          <p:cNvSpPr>
            <a:spLocks noGrp="1"/>
          </p:cNvSpPr>
          <p:nvPr>
            <p:ph type="body" sz="quarter" idx="10"/>
          </p:nvPr>
        </p:nvSpPr>
        <p:spPr>
          <a:xfrm>
            <a:off x="2151273" y="1230313"/>
            <a:ext cx="9253327" cy="47208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itle 3">
            <a:extLst>
              <a:ext uri="{FF2B5EF4-FFF2-40B4-BE49-F238E27FC236}">
                <a16:creationId xmlns:a16="http://schemas.microsoft.com/office/drawing/2014/main" id="{26E5C774-292B-4ACA-83AF-F5E4599CA28B}"/>
              </a:ext>
            </a:extLst>
          </p:cNvPr>
          <p:cNvSpPr>
            <a:spLocks noGrp="1"/>
          </p:cNvSpPr>
          <p:nvPr>
            <p:ph type="title" hasCustomPrompt="1"/>
          </p:nvPr>
        </p:nvSpPr>
        <p:spPr>
          <a:xfrm>
            <a:off x="2151273" y="190500"/>
            <a:ext cx="9253327" cy="564116"/>
          </a:xfrm>
        </p:spPr>
        <p:txBody>
          <a:bodyPr/>
          <a:lstStyle/>
          <a:p>
            <a:r>
              <a:rPr lang="en-US" dirty="0"/>
              <a:t>TITLE</a:t>
            </a:r>
            <a:endParaRPr lang="en-GB" dirty="0"/>
          </a:p>
        </p:txBody>
      </p:sp>
      <p:pic>
        <p:nvPicPr>
          <p:cNvPr id="17" name="Picture 16" descr="A picture containing object, drawing, light&#10;&#10;Description automatically generated">
            <a:extLst>
              <a:ext uri="{FF2B5EF4-FFF2-40B4-BE49-F238E27FC236}">
                <a16:creationId xmlns:a16="http://schemas.microsoft.com/office/drawing/2014/main" id="{E24BB1F1-8022-4354-8779-D94DFB73C8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2208" y="5812983"/>
            <a:ext cx="1192737" cy="492866"/>
          </a:xfrm>
          <a:prstGeom prst="rect">
            <a:avLst/>
          </a:prstGeom>
        </p:spPr>
      </p:pic>
    </p:spTree>
    <p:extLst>
      <p:ext uri="{BB962C8B-B14F-4D97-AF65-F5344CB8AC3E}">
        <p14:creationId xmlns:p14="http://schemas.microsoft.com/office/powerpoint/2010/main" val="3792190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ight Bar Title and Content">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FEDA7F-427C-4149-B8B0-5ED1203BE02C}"/>
              </a:ext>
            </a:extLst>
          </p:cNvPr>
          <p:cNvSpPr/>
          <p:nvPr userDrawn="1"/>
        </p:nvSpPr>
        <p:spPr>
          <a:xfrm>
            <a:off x="0" y="0"/>
            <a:ext cx="9898218" cy="6556375"/>
          </a:xfrm>
          <a:prstGeom prst="rect">
            <a:avLst/>
          </a:prstGeom>
          <a:solidFill>
            <a:srgbClr val="EDEDED">
              <a:alpha val="8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bject 11">
            <a:extLst>
              <a:ext uri="{FF2B5EF4-FFF2-40B4-BE49-F238E27FC236}">
                <a16:creationId xmlns:a16="http://schemas.microsoft.com/office/drawing/2014/main" id="{98ABBF1F-A8C7-4F48-86DB-EDA8600A0095}"/>
              </a:ext>
            </a:extLst>
          </p:cNvPr>
          <p:cNvSpPr/>
          <p:nvPr userDrawn="1"/>
        </p:nvSpPr>
        <p:spPr>
          <a:xfrm>
            <a:off x="0" y="836613"/>
            <a:ext cx="9898218" cy="61331"/>
          </a:xfrm>
          <a:custGeom>
            <a:avLst/>
            <a:gdLst/>
            <a:ahLst/>
            <a:cxnLst/>
            <a:rect l="l" t="t" r="r" b="b"/>
            <a:pathLst>
              <a:path w="7596505">
                <a:moveTo>
                  <a:pt x="0" y="0"/>
                </a:moveTo>
                <a:lnTo>
                  <a:pt x="7596352" y="0"/>
                </a:lnTo>
              </a:path>
            </a:pathLst>
          </a:custGeom>
          <a:ln w="17068">
            <a:solidFill>
              <a:schemeClr val="accent1"/>
            </a:solidFill>
          </a:ln>
        </p:spPr>
        <p:txBody>
          <a:bodyPr wrap="square" lIns="0" tIns="0" rIns="0" bIns="0" rtlCol="0"/>
          <a:lstStyle/>
          <a:p>
            <a:endParaRPr dirty="0"/>
          </a:p>
        </p:txBody>
      </p:sp>
      <p:sp>
        <p:nvSpPr>
          <p:cNvPr id="14" name="Slide Number Placeholder 4">
            <a:extLst>
              <a:ext uri="{FF2B5EF4-FFF2-40B4-BE49-F238E27FC236}">
                <a16:creationId xmlns:a16="http://schemas.microsoft.com/office/drawing/2014/main" id="{21E930FA-1C6F-43FE-849C-2BC859A6AA9A}"/>
              </a:ext>
            </a:extLst>
          </p:cNvPr>
          <p:cNvSpPr txBox="1">
            <a:spLocks/>
          </p:cNvSpPr>
          <p:nvPr userDrawn="1"/>
        </p:nvSpPr>
        <p:spPr>
          <a:xfrm>
            <a:off x="8792093" y="6076789"/>
            <a:ext cx="2631043" cy="349066"/>
          </a:xfrm>
          <a:prstGeom prst="rect">
            <a:avLst/>
          </a:prstGeom>
        </p:spPr>
        <p:txBody>
          <a:bodyPr vert="horz" lIns="91440" tIns="45720" rIns="91440" bIns="45720" rtlCol="0" anchor="ctr"/>
          <a:lstStyle>
            <a:defPPr>
              <a:defRPr lang="en-US"/>
            </a:defPPr>
            <a:lvl1pPr marL="0" algn="r" defTabSz="457200" rtl="0" eaLnBrk="1" latinLnBrk="0" hangingPunct="1">
              <a:defRPr sz="1147"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solidFill>
                  <a:schemeClr val="bg1"/>
                </a:solidFill>
              </a:rPr>
              <a:pPr/>
              <a:t>‹#›</a:t>
            </a:fld>
            <a:endParaRPr lang="en-US" dirty="0">
              <a:solidFill>
                <a:schemeClr val="bg1"/>
              </a:solidFill>
            </a:endParaRPr>
          </a:p>
        </p:txBody>
      </p:sp>
      <p:sp>
        <p:nvSpPr>
          <p:cNvPr id="15" name="Text Placeholder 2">
            <a:extLst>
              <a:ext uri="{FF2B5EF4-FFF2-40B4-BE49-F238E27FC236}">
                <a16:creationId xmlns:a16="http://schemas.microsoft.com/office/drawing/2014/main" id="{A2E7020E-E026-4894-B5B9-FC04267465E3}"/>
              </a:ext>
            </a:extLst>
          </p:cNvPr>
          <p:cNvSpPr>
            <a:spLocks noGrp="1"/>
          </p:cNvSpPr>
          <p:nvPr>
            <p:ph type="body" sz="quarter" idx="10"/>
          </p:nvPr>
        </p:nvSpPr>
        <p:spPr>
          <a:xfrm>
            <a:off x="355966" y="1230313"/>
            <a:ext cx="9253327" cy="47208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itle 3">
            <a:extLst>
              <a:ext uri="{FF2B5EF4-FFF2-40B4-BE49-F238E27FC236}">
                <a16:creationId xmlns:a16="http://schemas.microsoft.com/office/drawing/2014/main" id="{26E5C774-292B-4ACA-83AF-F5E4599CA28B}"/>
              </a:ext>
            </a:extLst>
          </p:cNvPr>
          <p:cNvSpPr>
            <a:spLocks noGrp="1"/>
          </p:cNvSpPr>
          <p:nvPr>
            <p:ph type="title" hasCustomPrompt="1"/>
          </p:nvPr>
        </p:nvSpPr>
        <p:spPr>
          <a:xfrm>
            <a:off x="355966" y="190500"/>
            <a:ext cx="9253327" cy="564116"/>
          </a:xfrm>
        </p:spPr>
        <p:txBody>
          <a:bodyPr/>
          <a:lstStyle/>
          <a:p>
            <a:r>
              <a:rPr lang="en-US" dirty="0"/>
              <a:t>TITLE</a:t>
            </a:r>
            <a:endParaRPr lang="en-GB" dirty="0"/>
          </a:p>
        </p:txBody>
      </p:sp>
      <p:pic>
        <p:nvPicPr>
          <p:cNvPr id="8" name="Picture 7" descr="A close up of a sign&#10;&#10;Description automatically generated">
            <a:extLst>
              <a:ext uri="{FF2B5EF4-FFF2-40B4-BE49-F238E27FC236}">
                <a16:creationId xmlns:a16="http://schemas.microsoft.com/office/drawing/2014/main" id="{CEE3BA63-F930-48CC-9113-107C8730322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1301" y="5750189"/>
            <a:ext cx="1347118" cy="673559"/>
          </a:xfrm>
          <a:prstGeom prst="rect">
            <a:avLst/>
          </a:prstGeom>
        </p:spPr>
      </p:pic>
    </p:spTree>
    <p:extLst>
      <p:ext uri="{BB962C8B-B14F-4D97-AF65-F5344CB8AC3E}">
        <p14:creationId xmlns:p14="http://schemas.microsoft.com/office/powerpoint/2010/main" val="1431995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wo Content">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5" name="object 3">
            <a:extLst>
              <a:ext uri="{FF2B5EF4-FFF2-40B4-BE49-F238E27FC236}">
                <a16:creationId xmlns:a16="http://schemas.microsoft.com/office/drawing/2014/main" id="{17715DCA-0767-4CE8-AA0B-15AFEF6D86AB}"/>
              </a:ext>
            </a:extLst>
          </p:cNvPr>
          <p:cNvSpPr/>
          <p:nvPr userDrawn="1"/>
        </p:nvSpPr>
        <p:spPr>
          <a:xfrm>
            <a:off x="-1" y="-1"/>
            <a:ext cx="11693526" cy="6556376"/>
          </a:xfrm>
          <a:custGeom>
            <a:avLst/>
            <a:gdLst/>
            <a:ahLst/>
            <a:cxnLst/>
            <a:rect l="l" t="t" r="r" b="b"/>
            <a:pathLst>
              <a:path w="11130280" h="6233795">
                <a:moveTo>
                  <a:pt x="0" y="6233756"/>
                </a:moveTo>
                <a:lnTo>
                  <a:pt x="11129759" y="6233756"/>
                </a:lnTo>
                <a:lnTo>
                  <a:pt x="11129759" y="0"/>
                </a:lnTo>
                <a:lnTo>
                  <a:pt x="0" y="0"/>
                </a:lnTo>
                <a:lnTo>
                  <a:pt x="0" y="6233756"/>
                </a:lnTo>
                <a:close/>
              </a:path>
            </a:pathLst>
          </a:custGeom>
          <a:solidFill>
            <a:srgbClr val="EDEDED">
              <a:alpha val="89020"/>
            </a:srgbClr>
          </a:solidFill>
        </p:spPr>
        <p:txBody>
          <a:bodyPr wrap="square" lIns="0" tIns="0" rIns="0" bIns="0" rtlCol="0"/>
          <a:lstStyle/>
          <a:p>
            <a:endParaRPr dirty="0"/>
          </a:p>
        </p:txBody>
      </p:sp>
      <p:sp>
        <p:nvSpPr>
          <p:cNvPr id="33" name="object 31">
            <a:extLst>
              <a:ext uri="{FF2B5EF4-FFF2-40B4-BE49-F238E27FC236}">
                <a16:creationId xmlns:a16="http://schemas.microsoft.com/office/drawing/2014/main" id="{8A2C3DEA-B27E-42A6-AD23-BEC82B363F39}"/>
              </a:ext>
            </a:extLst>
          </p:cNvPr>
          <p:cNvSpPr/>
          <p:nvPr userDrawn="1"/>
        </p:nvSpPr>
        <p:spPr>
          <a:xfrm flipV="1">
            <a:off x="-1" y="852214"/>
            <a:ext cx="11693525" cy="45719"/>
          </a:xfrm>
          <a:custGeom>
            <a:avLst/>
            <a:gdLst/>
            <a:ahLst/>
            <a:cxnLst/>
            <a:rect l="l" t="t" r="r" b="b"/>
            <a:pathLst>
              <a:path w="11130280">
                <a:moveTo>
                  <a:pt x="0" y="0"/>
                </a:moveTo>
                <a:lnTo>
                  <a:pt x="11129759" y="0"/>
                </a:lnTo>
              </a:path>
            </a:pathLst>
          </a:custGeom>
          <a:ln w="14668">
            <a:solidFill>
              <a:schemeClr val="accent1"/>
            </a:solidFill>
          </a:ln>
        </p:spPr>
        <p:txBody>
          <a:bodyPr wrap="square" lIns="0" tIns="0" rIns="0" bIns="0" rtlCol="0"/>
          <a:lstStyle/>
          <a:p>
            <a:endParaRPr/>
          </a:p>
        </p:txBody>
      </p:sp>
      <p:sp>
        <p:nvSpPr>
          <p:cNvPr id="45" name="Slide Number Placeholder 4">
            <a:extLst>
              <a:ext uri="{FF2B5EF4-FFF2-40B4-BE49-F238E27FC236}">
                <a16:creationId xmlns:a16="http://schemas.microsoft.com/office/drawing/2014/main" id="{59F2774E-2BE6-40AD-BA3E-87DFF349ED4B}"/>
              </a:ext>
            </a:extLst>
          </p:cNvPr>
          <p:cNvSpPr txBox="1">
            <a:spLocks/>
          </p:cNvSpPr>
          <p:nvPr userDrawn="1"/>
        </p:nvSpPr>
        <p:spPr>
          <a:xfrm>
            <a:off x="8792093" y="6076789"/>
            <a:ext cx="2631043" cy="349066"/>
          </a:xfrm>
          <a:prstGeom prst="rect">
            <a:avLst/>
          </a:prstGeom>
        </p:spPr>
        <p:txBody>
          <a:bodyPr vert="horz" lIns="91440" tIns="45720" rIns="91440" bIns="45720" rtlCol="0" anchor="ctr"/>
          <a:lstStyle>
            <a:defPPr>
              <a:defRPr lang="en-US"/>
            </a:defPPr>
            <a:lvl1pPr marL="0" algn="r" defTabSz="457200" rtl="0" eaLnBrk="1" latinLnBrk="0" hangingPunct="1">
              <a:defRPr sz="1147"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a:t>
            </a:fld>
            <a:endParaRPr lang="en-US" dirty="0"/>
          </a:p>
        </p:txBody>
      </p:sp>
      <p:sp>
        <p:nvSpPr>
          <p:cNvPr id="46" name="Title 3">
            <a:extLst>
              <a:ext uri="{FF2B5EF4-FFF2-40B4-BE49-F238E27FC236}">
                <a16:creationId xmlns:a16="http://schemas.microsoft.com/office/drawing/2014/main" id="{70E3F0DF-0E9A-481B-ACFB-33A5163ED536}"/>
              </a:ext>
            </a:extLst>
          </p:cNvPr>
          <p:cNvSpPr>
            <a:spLocks noGrp="1"/>
          </p:cNvSpPr>
          <p:nvPr>
            <p:ph type="title" hasCustomPrompt="1"/>
          </p:nvPr>
        </p:nvSpPr>
        <p:spPr>
          <a:xfrm>
            <a:off x="304801" y="190500"/>
            <a:ext cx="11099800" cy="564116"/>
          </a:xfrm>
        </p:spPr>
        <p:txBody>
          <a:bodyPr/>
          <a:lstStyle>
            <a:lvl1pPr algn="ctr">
              <a:defRPr/>
            </a:lvl1pPr>
          </a:lstStyle>
          <a:p>
            <a:r>
              <a:rPr lang="en-US" dirty="0"/>
              <a:t>TITLE</a:t>
            </a:r>
            <a:endParaRPr lang="en-GB" dirty="0"/>
          </a:p>
        </p:txBody>
      </p:sp>
      <p:sp>
        <p:nvSpPr>
          <p:cNvPr id="49" name="Content Placeholder 2">
            <a:extLst>
              <a:ext uri="{FF2B5EF4-FFF2-40B4-BE49-F238E27FC236}">
                <a16:creationId xmlns:a16="http://schemas.microsoft.com/office/drawing/2014/main" id="{B8FB8A6E-DC90-408B-A7B2-7DA2C76980D5}"/>
              </a:ext>
            </a:extLst>
          </p:cNvPr>
          <p:cNvSpPr>
            <a:spLocks noGrp="1"/>
          </p:cNvSpPr>
          <p:nvPr>
            <p:ph sz="half" idx="1"/>
          </p:nvPr>
        </p:nvSpPr>
        <p:spPr>
          <a:xfrm>
            <a:off x="304800" y="1230314"/>
            <a:ext cx="5381625" cy="42484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0" name="Content Placeholder 3">
            <a:extLst>
              <a:ext uri="{FF2B5EF4-FFF2-40B4-BE49-F238E27FC236}">
                <a16:creationId xmlns:a16="http://schemas.microsoft.com/office/drawing/2014/main" id="{D2E319B7-7800-47BA-857B-4C7FD56743E7}"/>
              </a:ext>
            </a:extLst>
          </p:cNvPr>
          <p:cNvSpPr>
            <a:spLocks noGrp="1"/>
          </p:cNvSpPr>
          <p:nvPr>
            <p:ph sz="half" idx="2"/>
          </p:nvPr>
        </p:nvSpPr>
        <p:spPr>
          <a:xfrm>
            <a:off x="6007100" y="1230314"/>
            <a:ext cx="5397500" cy="42484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descr="A close up of a sign&#10;&#10;Description automatically generated">
            <a:extLst>
              <a:ext uri="{FF2B5EF4-FFF2-40B4-BE49-F238E27FC236}">
                <a16:creationId xmlns:a16="http://schemas.microsoft.com/office/drawing/2014/main" id="{65FB0BE8-D911-4438-84C4-5730C880DD4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1301" y="5750189"/>
            <a:ext cx="1347118" cy="673559"/>
          </a:xfrm>
          <a:prstGeom prst="rect">
            <a:avLst/>
          </a:prstGeom>
        </p:spPr>
      </p:pic>
    </p:spTree>
    <p:extLst>
      <p:ext uri="{BB962C8B-B14F-4D97-AF65-F5344CB8AC3E}">
        <p14:creationId xmlns:p14="http://schemas.microsoft.com/office/powerpoint/2010/main" val="1821610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Slide">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5" name="object 3">
            <a:extLst>
              <a:ext uri="{FF2B5EF4-FFF2-40B4-BE49-F238E27FC236}">
                <a16:creationId xmlns:a16="http://schemas.microsoft.com/office/drawing/2014/main" id="{17715DCA-0767-4CE8-AA0B-15AFEF6D86AB}"/>
              </a:ext>
            </a:extLst>
          </p:cNvPr>
          <p:cNvSpPr/>
          <p:nvPr userDrawn="1"/>
        </p:nvSpPr>
        <p:spPr>
          <a:xfrm>
            <a:off x="-1" y="1"/>
            <a:ext cx="11693526" cy="6581004"/>
          </a:xfrm>
          <a:custGeom>
            <a:avLst/>
            <a:gdLst/>
            <a:ahLst/>
            <a:cxnLst/>
            <a:rect l="l" t="t" r="r" b="b"/>
            <a:pathLst>
              <a:path w="11130280" h="6233795">
                <a:moveTo>
                  <a:pt x="0" y="6233756"/>
                </a:moveTo>
                <a:lnTo>
                  <a:pt x="11129759" y="6233756"/>
                </a:lnTo>
                <a:lnTo>
                  <a:pt x="11129759" y="0"/>
                </a:lnTo>
                <a:lnTo>
                  <a:pt x="0" y="0"/>
                </a:lnTo>
                <a:lnTo>
                  <a:pt x="0" y="6233756"/>
                </a:lnTo>
                <a:close/>
              </a:path>
            </a:pathLst>
          </a:custGeom>
          <a:solidFill>
            <a:srgbClr val="EDEDED">
              <a:alpha val="89020"/>
            </a:srgbClr>
          </a:solidFill>
        </p:spPr>
        <p:txBody>
          <a:bodyPr wrap="square" lIns="0" tIns="0" rIns="0" bIns="0" rtlCol="0"/>
          <a:lstStyle/>
          <a:p>
            <a:endParaRPr dirty="0"/>
          </a:p>
        </p:txBody>
      </p:sp>
      <p:sp>
        <p:nvSpPr>
          <p:cNvPr id="33" name="object 31">
            <a:extLst>
              <a:ext uri="{FF2B5EF4-FFF2-40B4-BE49-F238E27FC236}">
                <a16:creationId xmlns:a16="http://schemas.microsoft.com/office/drawing/2014/main" id="{8A2C3DEA-B27E-42A6-AD23-BEC82B363F39}"/>
              </a:ext>
            </a:extLst>
          </p:cNvPr>
          <p:cNvSpPr/>
          <p:nvPr userDrawn="1"/>
        </p:nvSpPr>
        <p:spPr>
          <a:xfrm flipV="1">
            <a:off x="-1" y="852214"/>
            <a:ext cx="11693525" cy="45719"/>
          </a:xfrm>
          <a:custGeom>
            <a:avLst/>
            <a:gdLst/>
            <a:ahLst/>
            <a:cxnLst/>
            <a:rect l="l" t="t" r="r" b="b"/>
            <a:pathLst>
              <a:path w="11130280">
                <a:moveTo>
                  <a:pt x="0" y="0"/>
                </a:moveTo>
                <a:lnTo>
                  <a:pt x="11129759" y="0"/>
                </a:lnTo>
              </a:path>
            </a:pathLst>
          </a:custGeom>
          <a:ln w="14668">
            <a:solidFill>
              <a:schemeClr val="accent1"/>
            </a:solidFill>
          </a:ln>
        </p:spPr>
        <p:txBody>
          <a:bodyPr wrap="square" lIns="0" tIns="0" rIns="0" bIns="0" rtlCol="0"/>
          <a:lstStyle/>
          <a:p>
            <a:endParaRPr/>
          </a:p>
        </p:txBody>
      </p:sp>
      <p:sp>
        <p:nvSpPr>
          <p:cNvPr id="45" name="Slide Number Placeholder 4">
            <a:extLst>
              <a:ext uri="{FF2B5EF4-FFF2-40B4-BE49-F238E27FC236}">
                <a16:creationId xmlns:a16="http://schemas.microsoft.com/office/drawing/2014/main" id="{59F2774E-2BE6-40AD-BA3E-87DFF349ED4B}"/>
              </a:ext>
            </a:extLst>
          </p:cNvPr>
          <p:cNvSpPr txBox="1">
            <a:spLocks/>
          </p:cNvSpPr>
          <p:nvPr userDrawn="1"/>
        </p:nvSpPr>
        <p:spPr>
          <a:xfrm>
            <a:off x="8792093" y="6076789"/>
            <a:ext cx="2631043" cy="349066"/>
          </a:xfrm>
          <a:prstGeom prst="rect">
            <a:avLst/>
          </a:prstGeom>
        </p:spPr>
        <p:txBody>
          <a:bodyPr vert="horz" lIns="91440" tIns="45720" rIns="91440" bIns="45720" rtlCol="0" anchor="ctr"/>
          <a:lstStyle>
            <a:defPPr>
              <a:defRPr lang="en-US"/>
            </a:defPPr>
            <a:lvl1pPr marL="0" algn="r" defTabSz="457200" rtl="0" eaLnBrk="1" latinLnBrk="0" hangingPunct="1">
              <a:defRPr sz="1147"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a:t>
            </a:fld>
            <a:endParaRPr lang="en-US" dirty="0"/>
          </a:p>
        </p:txBody>
      </p:sp>
      <p:sp>
        <p:nvSpPr>
          <p:cNvPr id="46" name="Title 3">
            <a:extLst>
              <a:ext uri="{FF2B5EF4-FFF2-40B4-BE49-F238E27FC236}">
                <a16:creationId xmlns:a16="http://schemas.microsoft.com/office/drawing/2014/main" id="{70E3F0DF-0E9A-481B-ACFB-33A5163ED536}"/>
              </a:ext>
            </a:extLst>
          </p:cNvPr>
          <p:cNvSpPr>
            <a:spLocks noGrp="1"/>
          </p:cNvSpPr>
          <p:nvPr>
            <p:ph type="title" hasCustomPrompt="1"/>
          </p:nvPr>
        </p:nvSpPr>
        <p:spPr>
          <a:xfrm>
            <a:off x="304801" y="190500"/>
            <a:ext cx="11099800" cy="564116"/>
          </a:xfrm>
        </p:spPr>
        <p:txBody>
          <a:bodyPr/>
          <a:lstStyle>
            <a:lvl1pPr algn="ctr">
              <a:defRPr>
                <a:solidFill>
                  <a:schemeClr val="accent1"/>
                </a:solidFill>
              </a:defRPr>
            </a:lvl1pPr>
          </a:lstStyle>
          <a:p>
            <a:r>
              <a:rPr lang="en-US" dirty="0"/>
              <a:t>TITLE</a:t>
            </a:r>
            <a:endParaRPr lang="en-GB" dirty="0"/>
          </a:p>
        </p:txBody>
      </p:sp>
      <p:pic>
        <p:nvPicPr>
          <p:cNvPr id="13" name="Picture 12" descr="A close up of a sign&#10;&#10;Description automatically generated">
            <a:extLst>
              <a:ext uri="{FF2B5EF4-FFF2-40B4-BE49-F238E27FC236}">
                <a16:creationId xmlns:a16="http://schemas.microsoft.com/office/drawing/2014/main" id="{C31C002E-C6D7-42BD-A5B9-DBF503DA0F0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1301" y="5750189"/>
            <a:ext cx="1347118" cy="673559"/>
          </a:xfrm>
          <a:prstGeom prst="rect">
            <a:avLst/>
          </a:prstGeom>
        </p:spPr>
      </p:pic>
    </p:spTree>
    <p:extLst>
      <p:ext uri="{BB962C8B-B14F-4D97-AF65-F5344CB8AC3E}">
        <p14:creationId xmlns:p14="http://schemas.microsoft.com/office/powerpoint/2010/main" val="2751061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reak Slide">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6" name="object 3">
            <a:extLst>
              <a:ext uri="{FF2B5EF4-FFF2-40B4-BE49-F238E27FC236}">
                <a16:creationId xmlns:a16="http://schemas.microsoft.com/office/drawing/2014/main" id="{5E49C7D6-6109-4CED-895D-4E6A6B306DC0}"/>
              </a:ext>
            </a:extLst>
          </p:cNvPr>
          <p:cNvSpPr/>
          <p:nvPr userDrawn="1"/>
        </p:nvSpPr>
        <p:spPr>
          <a:xfrm>
            <a:off x="-1" y="-1"/>
            <a:ext cx="11693526" cy="6549255"/>
          </a:xfrm>
          <a:custGeom>
            <a:avLst/>
            <a:gdLst/>
            <a:ahLst/>
            <a:cxnLst/>
            <a:rect l="l" t="t" r="r" b="b"/>
            <a:pathLst>
              <a:path w="11130280" h="6233795">
                <a:moveTo>
                  <a:pt x="0" y="6233756"/>
                </a:moveTo>
                <a:lnTo>
                  <a:pt x="11129759" y="6233756"/>
                </a:lnTo>
                <a:lnTo>
                  <a:pt x="11129759" y="0"/>
                </a:lnTo>
                <a:lnTo>
                  <a:pt x="0" y="0"/>
                </a:lnTo>
                <a:lnTo>
                  <a:pt x="0" y="6233756"/>
                </a:lnTo>
                <a:close/>
              </a:path>
            </a:pathLst>
          </a:custGeom>
          <a:solidFill>
            <a:srgbClr val="EDEDED">
              <a:alpha val="34902"/>
            </a:srgbClr>
          </a:solidFill>
        </p:spPr>
        <p:txBody>
          <a:bodyPr wrap="square" lIns="0" tIns="0" rIns="0" bIns="0" rtlCol="0"/>
          <a:lstStyle/>
          <a:p>
            <a:endParaRPr sz="100" dirty="0"/>
          </a:p>
        </p:txBody>
      </p:sp>
      <p:sp>
        <p:nvSpPr>
          <p:cNvPr id="3" name="Text Placeholder 2">
            <a:extLst>
              <a:ext uri="{FF2B5EF4-FFF2-40B4-BE49-F238E27FC236}">
                <a16:creationId xmlns:a16="http://schemas.microsoft.com/office/drawing/2014/main" id="{3CF57544-39DA-4B20-A1FE-27834C634BFF}"/>
              </a:ext>
            </a:extLst>
          </p:cNvPr>
          <p:cNvSpPr>
            <a:spLocks noGrp="1"/>
          </p:cNvSpPr>
          <p:nvPr>
            <p:ph type="body" sz="quarter" idx="10" hasCustomPrompt="1"/>
          </p:nvPr>
        </p:nvSpPr>
        <p:spPr>
          <a:xfrm>
            <a:off x="631498" y="1592494"/>
            <a:ext cx="5978525" cy="1124454"/>
          </a:xfrm>
        </p:spPr>
        <p:txBody>
          <a:bodyPr anchor="b" anchorCtr="0">
            <a:noAutofit/>
          </a:bodyPr>
          <a:lstStyle>
            <a:lvl1pPr marL="0" indent="0">
              <a:buNone/>
              <a:defRPr sz="3900">
                <a:solidFill>
                  <a:schemeClr val="bg1"/>
                </a:solidFill>
                <a:latin typeface="+mj-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Sub Sections</a:t>
            </a:r>
          </a:p>
        </p:txBody>
      </p:sp>
      <p:cxnSp>
        <p:nvCxnSpPr>
          <p:cNvPr id="4" name="Straight Connector 3">
            <a:extLst>
              <a:ext uri="{FF2B5EF4-FFF2-40B4-BE49-F238E27FC236}">
                <a16:creationId xmlns:a16="http://schemas.microsoft.com/office/drawing/2014/main" id="{8E493488-D50A-489A-9A52-D434A2FBF97B}"/>
              </a:ext>
            </a:extLst>
          </p:cNvPr>
          <p:cNvCxnSpPr/>
          <p:nvPr userDrawn="1"/>
        </p:nvCxnSpPr>
        <p:spPr>
          <a:xfrm>
            <a:off x="631498" y="2907587"/>
            <a:ext cx="173155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 Placeholder 5">
            <a:extLst>
              <a:ext uri="{FF2B5EF4-FFF2-40B4-BE49-F238E27FC236}">
                <a16:creationId xmlns:a16="http://schemas.microsoft.com/office/drawing/2014/main" id="{BA82A9AA-7EC9-46BB-8FB0-7207BF2A31AD}"/>
              </a:ext>
            </a:extLst>
          </p:cNvPr>
          <p:cNvSpPr>
            <a:spLocks noGrp="1"/>
          </p:cNvSpPr>
          <p:nvPr>
            <p:ph type="body" sz="quarter" idx="11" hasCustomPrompt="1"/>
          </p:nvPr>
        </p:nvSpPr>
        <p:spPr>
          <a:xfrm>
            <a:off x="631825" y="3103562"/>
            <a:ext cx="5978198" cy="882797"/>
          </a:xfrm>
        </p:spPr>
        <p:txBody>
          <a:bodyP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Further Information</a:t>
            </a:r>
            <a:endParaRPr lang="en-GB" dirty="0"/>
          </a:p>
        </p:txBody>
      </p:sp>
      <p:pic>
        <p:nvPicPr>
          <p:cNvPr id="17" name="Picture 16" descr="A picture containing object, drawing, light&#10;&#10;Description automatically generated">
            <a:extLst>
              <a:ext uri="{FF2B5EF4-FFF2-40B4-BE49-F238E27FC236}">
                <a16:creationId xmlns:a16="http://schemas.microsoft.com/office/drawing/2014/main" id="{C1D5E1FA-993C-483F-A246-3EB6793B279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2208" y="5812983"/>
            <a:ext cx="1192737" cy="492866"/>
          </a:xfrm>
          <a:prstGeom prst="rect">
            <a:avLst/>
          </a:prstGeom>
        </p:spPr>
      </p:pic>
    </p:spTree>
    <p:extLst>
      <p:ext uri="{BB962C8B-B14F-4D97-AF65-F5344CB8AC3E}">
        <p14:creationId xmlns:p14="http://schemas.microsoft.com/office/powerpoint/2010/main" val="3059278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theme" Target="../theme/theme4.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l="-6000" r="-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3930" y="349067"/>
            <a:ext cx="10085665" cy="12672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03930" y="1745331"/>
            <a:ext cx="10085665" cy="4159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8258552" y="6076789"/>
            <a:ext cx="2631043" cy="349066"/>
          </a:xfrm>
          <a:prstGeom prst="rect">
            <a:avLst/>
          </a:prstGeom>
        </p:spPr>
        <p:txBody>
          <a:bodyPr vert="horz" lIns="91440" tIns="45720" rIns="91440" bIns="45720" rtlCol="0" anchor="ctr"/>
          <a:lstStyle>
            <a:lvl1pPr algn="r">
              <a:defRPr sz="1147">
                <a:solidFill>
                  <a:schemeClr val="accent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567520059"/>
      </p:ext>
    </p:extLst>
  </p:cSld>
  <p:clrMap bg1="lt1" tx1="dk1" bg2="lt2" tx2="dk2" accent1="accent1" accent2="accent2" accent3="accent3" accent4="accent4" accent5="accent5" accent6="accent6" hlink="hlink" folHlink="folHlink"/>
  <p:sldLayoutIdLst>
    <p:sldLayoutId id="2147483667" r:id="rId1"/>
    <p:sldLayoutId id="2147483676" r:id="rId2"/>
    <p:sldLayoutId id="2147483657" r:id="rId3"/>
    <p:sldLayoutId id="2147483669" r:id="rId4"/>
    <p:sldLayoutId id="2147483671" r:id="rId5"/>
    <p:sldLayoutId id="2147483672" r:id="rId6"/>
    <p:sldLayoutId id="2147483670" r:id="rId7"/>
    <p:sldLayoutId id="2147483675" r:id="rId8"/>
    <p:sldLayoutId id="2147483673" r:id="rId9"/>
    <p:sldLayoutId id="2147483684" r:id="rId10"/>
  </p:sldLayoutIdLst>
  <p:txStyles>
    <p:titleStyle>
      <a:lvl1pPr algn="l" defTabSz="874166" rtl="0" eaLnBrk="1" latinLnBrk="0" hangingPunct="1">
        <a:lnSpc>
          <a:spcPct val="90000"/>
        </a:lnSpc>
        <a:spcBef>
          <a:spcPct val="0"/>
        </a:spcBef>
        <a:buNone/>
        <a:defRPr sz="4206" kern="1200" cap="all" baseline="0">
          <a:solidFill>
            <a:schemeClr val="accent1"/>
          </a:solidFill>
          <a:latin typeface="+mj-lt"/>
          <a:ea typeface="+mj-ea"/>
          <a:cs typeface="+mj-cs"/>
        </a:defRPr>
      </a:lvl1pPr>
    </p:titleStyle>
    <p:bodyStyle>
      <a:lvl1pPr marL="218542" indent="-218542" algn="l" defTabSz="874166" rtl="0" eaLnBrk="1" latinLnBrk="0" hangingPunct="1">
        <a:lnSpc>
          <a:spcPct val="90000"/>
        </a:lnSpc>
        <a:spcBef>
          <a:spcPts val="956"/>
        </a:spcBef>
        <a:buFont typeface="Arial" panose="020B0604020202020204" pitchFamily="34" charset="0"/>
        <a:buChar char="•"/>
        <a:defRPr sz="2000" kern="1200">
          <a:solidFill>
            <a:schemeClr val="tx1"/>
          </a:solidFill>
          <a:latin typeface="+mn-lt"/>
          <a:ea typeface="+mn-ea"/>
          <a:cs typeface="+mn-cs"/>
        </a:defRPr>
      </a:lvl1pPr>
      <a:lvl2pPr marL="655625" indent="-218542" algn="l" defTabSz="874166" rtl="0" eaLnBrk="1" latinLnBrk="0" hangingPunct="1">
        <a:lnSpc>
          <a:spcPct val="90000"/>
        </a:lnSpc>
        <a:spcBef>
          <a:spcPts val="478"/>
        </a:spcBef>
        <a:buFont typeface="Arial" panose="020B0604020202020204" pitchFamily="34" charset="0"/>
        <a:buChar char="•"/>
        <a:defRPr sz="1800" kern="1200">
          <a:solidFill>
            <a:schemeClr val="tx1"/>
          </a:solidFill>
          <a:latin typeface="+mn-lt"/>
          <a:ea typeface="+mn-ea"/>
          <a:cs typeface="+mn-cs"/>
        </a:defRPr>
      </a:lvl2pPr>
      <a:lvl3pPr marL="1092708" indent="-218542" algn="l" defTabSz="874166" rtl="0" eaLnBrk="1" latinLnBrk="0" hangingPunct="1">
        <a:lnSpc>
          <a:spcPct val="90000"/>
        </a:lnSpc>
        <a:spcBef>
          <a:spcPts val="478"/>
        </a:spcBef>
        <a:buFont typeface="Arial" panose="020B0604020202020204" pitchFamily="34" charset="0"/>
        <a:buChar char="•"/>
        <a:defRPr sz="1800" kern="1200">
          <a:solidFill>
            <a:schemeClr val="tx1"/>
          </a:solidFill>
          <a:latin typeface="+mn-lt"/>
          <a:ea typeface="+mn-ea"/>
          <a:cs typeface="+mn-cs"/>
        </a:defRPr>
      </a:lvl3pPr>
      <a:lvl4pPr marL="1529791" indent="-218542" algn="l" defTabSz="874166" rtl="0" eaLnBrk="1" latinLnBrk="0" hangingPunct="1">
        <a:lnSpc>
          <a:spcPct val="90000"/>
        </a:lnSpc>
        <a:spcBef>
          <a:spcPts val="478"/>
        </a:spcBef>
        <a:buFont typeface="Arial" panose="020B0604020202020204" pitchFamily="34" charset="0"/>
        <a:buChar char="•"/>
        <a:defRPr sz="1600" kern="1200">
          <a:solidFill>
            <a:schemeClr val="tx1"/>
          </a:solidFill>
          <a:latin typeface="+mn-lt"/>
          <a:ea typeface="+mn-ea"/>
          <a:cs typeface="+mn-cs"/>
        </a:defRPr>
      </a:lvl4pPr>
      <a:lvl5pPr marL="1966874" indent="-218542" algn="l" defTabSz="874166" rtl="0" eaLnBrk="1" latinLnBrk="0" hangingPunct="1">
        <a:lnSpc>
          <a:spcPct val="90000"/>
        </a:lnSpc>
        <a:spcBef>
          <a:spcPts val="478"/>
        </a:spcBef>
        <a:buFont typeface="Arial" panose="020B0604020202020204" pitchFamily="34" charset="0"/>
        <a:buChar char="•"/>
        <a:defRPr sz="1600" kern="1200">
          <a:solidFill>
            <a:schemeClr val="tx1"/>
          </a:solidFill>
          <a:latin typeface="+mn-lt"/>
          <a:ea typeface="+mn-ea"/>
          <a:cs typeface="+mn-cs"/>
        </a:defRPr>
      </a:lvl5pPr>
      <a:lvl6pPr marL="2403958" indent="-218542" algn="l" defTabSz="874166" rtl="0" eaLnBrk="1" latinLnBrk="0" hangingPunct="1">
        <a:lnSpc>
          <a:spcPct val="90000"/>
        </a:lnSpc>
        <a:spcBef>
          <a:spcPts val="478"/>
        </a:spcBef>
        <a:buFont typeface="Arial" panose="020B0604020202020204" pitchFamily="34" charset="0"/>
        <a:buChar char="•"/>
        <a:defRPr sz="1721" kern="1200">
          <a:solidFill>
            <a:schemeClr val="tx1"/>
          </a:solidFill>
          <a:latin typeface="+mn-lt"/>
          <a:ea typeface="+mn-ea"/>
          <a:cs typeface="+mn-cs"/>
        </a:defRPr>
      </a:lvl6pPr>
      <a:lvl7pPr marL="2841041" indent="-218542" algn="l" defTabSz="874166" rtl="0" eaLnBrk="1" latinLnBrk="0" hangingPunct="1">
        <a:lnSpc>
          <a:spcPct val="90000"/>
        </a:lnSpc>
        <a:spcBef>
          <a:spcPts val="478"/>
        </a:spcBef>
        <a:buFont typeface="Arial" panose="020B0604020202020204" pitchFamily="34" charset="0"/>
        <a:buChar char="•"/>
        <a:defRPr sz="1721" kern="1200">
          <a:solidFill>
            <a:schemeClr val="tx1"/>
          </a:solidFill>
          <a:latin typeface="+mn-lt"/>
          <a:ea typeface="+mn-ea"/>
          <a:cs typeface="+mn-cs"/>
        </a:defRPr>
      </a:lvl7pPr>
      <a:lvl8pPr marL="3278124" indent="-218542" algn="l" defTabSz="874166" rtl="0" eaLnBrk="1" latinLnBrk="0" hangingPunct="1">
        <a:lnSpc>
          <a:spcPct val="90000"/>
        </a:lnSpc>
        <a:spcBef>
          <a:spcPts val="478"/>
        </a:spcBef>
        <a:buFont typeface="Arial" panose="020B0604020202020204" pitchFamily="34" charset="0"/>
        <a:buChar char="•"/>
        <a:defRPr sz="1721" kern="1200">
          <a:solidFill>
            <a:schemeClr val="tx1"/>
          </a:solidFill>
          <a:latin typeface="+mn-lt"/>
          <a:ea typeface="+mn-ea"/>
          <a:cs typeface="+mn-cs"/>
        </a:defRPr>
      </a:lvl8pPr>
      <a:lvl9pPr marL="3715207" indent="-218542" algn="l" defTabSz="874166" rtl="0" eaLnBrk="1" latinLnBrk="0" hangingPunct="1">
        <a:lnSpc>
          <a:spcPct val="90000"/>
        </a:lnSpc>
        <a:spcBef>
          <a:spcPts val="478"/>
        </a:spcBef>
        <a:buFont typeface="Arial" panose="020B0604020202020204" pitchFamily="34" charset="0"/>
        <a:buChar char="•"/>
        <a:defRPr sz="1721" kern="1200">
          <a:solidFill>
            <a:schemeClr val="tx1"/>
          </a:solidFill>
          <a:latin typeface="+mn-lt"/>
          <a:ea typeface="+mn-ea"/>
          <a:cs typeface="+mn-cs"/>
        </a:defRPr>
      </a:lvl9pPr>
    </p:bodyStyle>
    <p:otherStyle>
      <a:defPPr>
        <a:defRPr lang="en-US"/>
      </a:defPPr>
      <a:lvl1pPr marL="0" algn="l" defTabSz="874166" rtl="0" eaLnBrk="1" latinLnBrk="0" hangingPunct="1">
        <a:defRPr sz="1721" kern="1200">
          <a:solidFill>
            <a:schemeClr val="tx1"/>
          </a:solidFill>
          <a:latin typeface="+mn-lt"/>
          <a:ea typeface="+mn-ea"/>
          <a:cs typeface="+mn-cs"/>
        </a:defRPr>
      </a:lvl1pPr>
      <a:lvl2pPr marL="437083" algn="l" defTabSz="874166" rtl="0" eaLnBrk="1" latinLnBrk="0" hangingPunct="1">
        <a:defRPr sz="1721" kern="1200">
          <a:solidFill>
            <a:schemeClr val="tx1"/>
          </a:solidFill>
          <a:latin typeface="+mn-lt"/>
          <a:ea typeface="+mn-ea"/>
          <a:cs typeface="+mn-cs"/>
        </a:defRPr>
      </a:lvl2pPr>
      <a:lvl3pPr marL="874166" algn="l" defTabSz="874166" rtl="0" eaLnBrk="1" latinLnBrk="0" hangingPunct="1">
        <a:defRPr sz="1721" kern="1200">
          <a:solidFill>
            <a:schemeClr val="tx1"/>
          </a:solidFill>
          <a:latin typeface="+mn-lt"/>
          <a:ea typeface="+mn-ea"/>
          <a:cs typeface="+mn-cs"/>
        </a:defRPr>
      </a:lvl3pPr>
      <a:lvl4pPr marL="1311250" algn="l" defTabSz="874166" rtl="0" eaLnBrk="1" latinLnBrk="0" hangingPunct="1">
        <a:defRPr sz="1721" kern="1200">
          <a:solidFill>
            <a:schemeClr val="tx1"/>
          </a:solidFill>
          <a:latin typeface="+mn-lt"/>
          <a:ea typeface="+mn-ea"/>
          <a:cs typeface="+mn-cs"/>
        </a:defRPr>
      </a:lvl4pPr>
      <a:lvl5pPr marL="1748333" algn="l" defTabSz="874166" rtl="0" eaLnBrk="1" latinLnBrk="0" hangingPunct="1">
        <a:defRPr sz="1721" kern="1200">
          <a:solidFill>
            <a:schemeClr val="tx1"/>
          </a:solidFill>
          <a:latin typeface="+mn-lt"/>
          <a:ea typeface="+mn-ea"/>
          <a:cs typeface="+mn-cs"/>
        </a:defRPr>
      </a:lvl5pPr>
      <a:lvl6pPr marL="2185416" algn="l" defTabSz="874166" rtl="0" eaLnBrk="1" latinLnBrk="0" hangingPunct="1">
        <a:defRPr sz="1721" kern="1200">
          <a:solidFill>
            <a:schemeClr val="tx1"/>
          </a:solidFill>
          <a:latin typeface="+mn-lt"/>
          <a:ea typeface="+mn-ea"/>
          <a:cs typeface="+mn-cs"/>
        </a:defRPr>
      </a:lvl6pPr>
      <a:lvl7pPr marL="2622499" algn="l" defTabSz="874166" rtl="0" eaLnBrk="1" latinLnBrk="0" hangingPunct="1">
        <a:defRPr sz="1721" kern="1200">
          <a:solidFill>
            <a:schemeClr val="tx1"/>
          </a:solidFill>
          <a:latin typeface="+mn-lt"/>
          <a:ea typeface="+mn-ea"/>
          <a:cs typeface="+mn-cs"/>
        </a:defRPr>
      </a:lvl7pPr>
      <a:lvl8pPr marL="3059582" algn="l" defTabSz="874166" rtl="0" eaLnBrk="1" latinLnBrk="0" hangingPunct="1">
        <a:defRPr sz="1721" kern="1200">
          <a:solidFill>
            <a:schemeClr val="tx1"/>
          </a:solidFill>
          <a:latin typeface="+mn-lt"/>
          <a:ea typeface="+mn-ea"/>
          <a:cs typeface="+mn-cs"/>
        </a:defRPr>
      </a:lvl8pPr>
      <a:lvl9pPr marL="3496666" algn="l" defTabSz="874166" rtl="0" eaLnBrk="1" latinLnBrk="0" hangingPunct="1">
        <a:defRPr sz="172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3930" y="349067"/>
            <a:ext cx="10085665" cy="12672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03930" y="1745331"/>
            <a:ext cx="10085665" cy="415996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258552" y="6076789"/>
            <a:ext cx="2631043" cy="349066"/>
          </a:xfrm>
          <a:prstGeom prst="rect">
            <a:avLst/>
          </a:prstGeom>
        </p:spPr>
        <p:txBody>
          <a:bodyPr vert="horz" lIns="91440" tIns="45720" rIns="91440" bIns="45720" rtlCol="0" anchor="ctr"/>
          <a:lstStyle>
            <a:lvl1pPr algn="r">
              <a:defRPr sz="1147">
                <a:solidFill>
                  <a:schemeClr val="accent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176545691"/>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Lst>
  <p:txStyles>
    <p:titleStyle>
      <a:lvl1pPr algn="l" defTabSz="874166" rtl="0" eaLnBrk="1" latinLnBrk="0" hangingPunct="1">
        <a:lnSpc>
          <a:spcPct val="90000"/>
        </a:lnSpc>
        <a:spcBef>
          <a:spcPct val="0"/>
        </a:spcBef>
        <a:buNone/>
        <a:defRPr sz="4206" kern="1200" cap="all" baseline="0">
          <a:solidFill>
            <a:schemeClr val="accent1"/>
          </a:solidFill>
          <a:latin typeface="+mj-lt"/>
          <a:ea typeface="+mj-ea"/>
          <a:cs typeface="+mj-cs"/>
        </a:defRPr>
      </a:lvl1pPr>
    </p:titleStyle>
    <p:bodyStyle>
      <a:lvl1pPr marL="218542" indent="-218542" algn="l" defTabSz="874166" rtl="0" eaLnBrk="1" latinLnBrk="0" hangingPunct="1">
        <a:lnSpc>
          <a:spcPct val="90000"/>
        </a:lnSpc>
        <a:spcBef>
          <a:spcPts val="956"/>
        </a:spcBef>
        <a:buFont typeface="Arial" panose="020B0604020202020204" pitchFamily="34" charset="0"/>
        <a:buChar char="•"/>
        <a:defRPr sz="2000" kern="1200">
          <a:solidFill>
            <a:schemeClr val="tx1"/>
          </a:solidFill>
          <a:latin typeface="+mn-lt"/>
          <a:ea typeface="+mn-ea"/>
          <a:cs typeface="+mn-cs"/>
        </a:defRPr>
      </a:lvl1pPr>
      <a:lvl2pPr marL="655625" indent="-218542" algn="l" defTabSz="874166" rtl="0" eaLnBrk="1" latinLnBrk="0" hangingPunct="1">
        <a:lnSpc>
          <a:spcPct val="90000"/>
        </a:lnSpc>
        <a:spcBef>
          <a:spcPts val="478"/>
        </a:spcBef>
        <a:buFont typeface="Arial" panose="020B0604020202020204" pitchFamily="34" charset="0"/>
        <a:buChar char="•"/>
        <a:defRPr sz="1800" kern="1200">
          <a:solidFill>
            <a:schemeClr val="tx1"/>
          </a:solidFill>
          <a:latin typeface="+mn-lt"/>
          <a:ea typeface="+mn-ea"/>
          <a:cs typeface="+mn-cs"/>
        </a:defRPr>
      </a:lvl2pPr>
      <a:lvl3pPr marL="1092708" indent="-218542" algn="l" defTabSz="874166" rtl="0" eaLnBrk="1" latinLnBrk="0" hangingPunct="1">
        <a:lnSpc>
          <a:spcPct val="90000"/>
        </a:lnSpc>
        <a:spcBef>
          <a:spcPts val="478"/>
        </a:spcBef>
        <a:buFont typeface="Arial" panose="020B0604020202020204" pitchFamily="34" charset="0"/>
        <a:buChar char="•"/>
        <a:defRPr sz="1800" kern="1200">
          <a:solidFill>
            <a:schemeClr val="tx1"/>
          </a:solidFill>
          <a:latin typeface="+mn-lt"/>
          <a:ea typeface="+mn-ea"/>
          <a:cs typeface="+mn-cs"/>
        </a:defRPr>
      </a:lvl3pPr>
      <a:lvl4pPr marL="1529791" indent="-218542" algn="l" defTabSz="874166" rtl="0" eaLnBrk="1" latinLnBrk="0" hangingPunct="1">
        <a:lnSpc>
          <a:spcPct val="90000"/>
        </a:lnSpc>
        <a:spcBef>
          <a:spcPts val="478"/>
        </a:spcBef>
        <a:buFont typeface="Arial" panose="020B0604020202020204" pitchFamily="34" charset="0"/>
        <a:buChar char="•"/>
        <a:defRPr sz="1600" kern="1200">
          <a:solidFill>
            <a:schemeClr val="tx1"/>
          </a:solidFill>
          <a:latin typeface="+mn-lt"/>
          <a:ea typeface="+mn-ea"/>
          <a:cs typeface="+mn-cs"/>
        </a:defRPr>
      </a:lvl4pPr>
      <a:lvl5pPr marL="1966874" indent="-218542" algn="l" defTabSz="874166" rtl="0" eaLnBrk="1" latinLnBrk="0" hangingPunct="1">
        <a:lnSpc>
          <a:spcPct val="90000"/>
        </a:lnSpc>
        <a:spcBef>
          <a:spcPts val="478"/>
        </a:spcBef>
        <a:buFont typeface="Arial" panose="020B0604020202020204" pitchFamily="34" charset="0"/>
        <a:buChar char="•"/>
        <a:defRPr sz="1600" kern="1200">
          <a:solidFill>
            <a:schemeClr val="tx1"/>
          </a:solidFill>
          <a:latin typeface="+mn-lt"/>
          <a:ea typeface="+mn-ea"/>
          <a:cs typeface="+mn-cs"/>
        </a:defRPr>
      </a:lvl5pPr>
      <a:lvl6pPr marL="2403958" indent="-218542" algn="l" defTabSz="874166" rtl="0" eaLnBrk="1" latinLnBrk="0" hangingPunct="1">
        <a:lnSpc>
          <a:spcPct val="90000"/>
        </a:lnSpc>
        <a:spcBef>
          <a:spcPts val="478"/>
        </a:spcBef>
        <a:buFont typeface="Arial" panose="020B0604020202020204" pitchFamily="34" charset="0"/>
        <a:buChar char="•"/>
        <a:defRPr sz="1721" kern="1200">
          <a:solidFill>
            <a:schemeClr val="tx1"/>
          </a:solidFill>
          <a:latin typeface="+mn-lt"/>
          <a:ea typeface="+mn-ea"/>
          <a:cs typeface="+mn-cs"/>
        </a:defRPr>
      </a:lvl6pPr>
      <a:lvl7pPr marL="2841041" indent="-218542" algn="l" defTabSz="874166" rtl="0" eaLnBrk="1" latinLnBrk="0" hangingPunct="1">
        <a:lnSpc>
          <a:spcPct val="90000"/>
        </a:lnSpc>
        <a:spcBef>
          <a:spcPts val="478"/>
        </a:spcBef>
        <a:buFont typeface="Arial" panose="020B0604020202020204" pitchFamily="34" charset="0"/>
        <a:buChar char="•"/>
        <a:defRPr sz="1721" kern="1200">
          <a:solidFill>
            <a:schemeClr val="tx1"/>
          </a:solidFill>
          <a:latin typeface="+mn-lt"/>
          <a:ea typeface="+mn-ea"/>
          <a:cs typeface="+mn-cs"/>
        </a:defRPr>
      </a:lvl7pPr>
      <a:lvl8pPr marL="3278124" indent="-218542" algn="l" defTabSz="874166" rtl="0" eaLnBrk="1" latinLnBrk="0" hangingPunct="1">
        <a:lnSpc>
          <a:spcPct val="90000"/>
        </a:lnSpc>
        <a:spcBef>
          <a:spcPts val="478"/>
        </a:spcBef>
        <a:buFont typeface="Arial" panose="020B0604020202020204" pitchFamily="34" charset="0"/>
        <a:buChar char="•"/>
        <a:defRPr sz="1721" kern="1200">
          <a:solidFill>
            <a:schemeClr val="tx1"/>
          </a:solidFill>
          <a:latin typeface="+mn-lt"/>
          <a:ea typeface="+mn-ea"/>
          <a:cs typeface="+mn-cs"/>
        </a:defRPr>
      </a:lvl8pPr>
      <a:lvl9pPr marL="3715207" indent="-218542" algn="l" defTabSz="874166" rtl="0" eaLnBrk="1" latinLnBrk="0" hangingPunct="1">
        <a:lnSpc>
          <a:spcPct val="90000"/>
        </a:lnSpc>
        <a:spcBef>
          <a:spcPts val="478"/>
        </a:spcBef>
        <a:buFont typeface="Arial" panose="020B0604020202020204" pitchFamily="34" charset="0"/>
        <a:buChar char="•"/>
        <a:defRPr sz="1721" kern="1200">
          <a:solidFill>
            <a:schemeClr val="tx1"/>
          </a:solidFill>
          <a:latin typeface="+mn-lt"/>
          <a:ea typeface="+mn-ea"/>
          <a:cs typeface="+mn-cs"/>
        </a:defRPr>
      </a:lvl9pPr>
    </p:bodyStyle>
    <p:otherStyle>
      <a:defPPr>
        <a:defRPr lang="en-US"/>
      </a:defPPr>
      <a:lvl1pPr marL="0" algn="l" defTabSz="874166" rtl="0" eaLnBrk="1" latinLnBrk="0" hangingPunct="1">
        <a:defRPr sz="1721" kern="1200">
          <a:solidFill>
            <a:schemeClr val="tx1"/>
          </a:solidFill>
          <a:latin typeface="+mn-lt"/>
          <a:ea typeface="+mn-ea"/>
          <a:cs typeface="+mn-cs"/>
        </a:defRPr>
      </a:lvl1pPr>
      <a:lvl2pPr marL="437083" algn="l" defTabSz="874166" rtl="0" eaLnBrk="1" latinLnBrk="0" hangingPunct="1">
        <a:defRPr sz="1721" kern="1200">
          <a:solidFill>
            <a:schemeClr val="tx1"/>
          </a:solidFill>
          <a:latin typeface="+mn-lt"/>
          <a:ea typeface="+mn-ea"/>
          <a:cs typeface="+mn-cs"/>
        </a:defRPr>
      </a:lvl2pPr>
      <a:lvl3pPr marL="874166" algn="l" defTabSz="874166" rtl="0" eaLnBrk="1" latinLnBrk="0" hangingPunct="1">
        <a:defRPr sz="1721" kern="1200">
          <a:solidFill>
            <a:schemeClr val="tx1"/>
          </a:solidFill>
          <a:latin typeface="+mn-lt"/>
          <a:ea typeface="+mn-ea"/>
          <a:cs typeface="+mn-cs"/>
        </a:defRPr>
      </a:lvl3pPr>
      <a:lvl4pPr marL="1311250" algn="l" defTabSz="874166" rtl="0" eaLnBrk="1" latinLnBrk="0" hangingPunct="1">
        <a:defRPr sz="1721" kern="1200">
          <a:solidFill>
            <a:schemeClr val="tx1"/>
          </a:solidFill>
          <a:latin typeface="+mn-lt"/>
          <a:ea typeface="+mn-ea"/>
          <a:cs typeface="+mn-cs"/>
        </a:defRPr>
      </a:lvl4pPr>
      <a:lvl5pPr marL="1748333" algn="l" defTabSz="874166" rtl="0" eaLnBrk="1" latinLnBrk="0" hangingPunct="1">
        <a:defRPr sz="1721" kern="1200">
          <a:solidFill>
            <a:schemeClr val="tx1"/>
          </a:solidFill>
          <a:latin typeface="+mn-lt"/>
          <a:ea typeface="+mn-ea"/>
          <a:cs typeface="+mn-cs"/>
        </a:defRPr>
      </a:lvl5pPr>
      <a:lvl6pPr marL="2185416" algn="l" defTabSz="874166" rtl="0" eaLnBrk="1" latinLnBrk="0" hangingPunct="1">
        <a:defRPr sz="1721" kern="1200">
          <a:solidFill>
            <a:schemeClr val="tx1"/>
          </a:solidFill>
          <a:latin typeface="+mn-lt"/>
          <a:ea typeface="+mn-ea"/>
          <a:cs typeface="+mn-cs"/>
        </a:defRPr>
      </a:lvl6pPr>
      <a:lvl7pPr marL="2622499" algn="l" defTabSz="874166" rtl="0" eaLnBrk="1" latinLnBrk="0" hangingPunct="1">
        <a:defRPr sz="1721" kern="1200">
          <a:solidFill>
            <a:schemeClr val="tx1"/>
          </a:solidFill>
          <a:latin typeface="+mn-lt"/>
          <a:ea typeface="+mn-ea"/>
          <a:cs typeface="+mn-cs"/>
        </a:defRPr>
      </a:lvl7pPr>
      <a:lvl8pPr marL="3059582" algn="l" defTabSz="874166" rtl="0" eaLnBrk="1" latinLnBrk="0" hangingPunct="1">
        <a:defRPr sz="1721" kern="1200">
          <a:solidFill>
            <a:schemeClr val="tx1"/>
          </a:solidFill>
          <a:latin typeface="+mn-lt"/>
          <a:ea typeface="+mn-ea"/>
          <a:cs typeface="+mn-cs"/>
        </a:defRPr>
      </a:lvl8pPr>
      <a:lvl9pPr marL="3496666" algn="l" defTabSz="874166" rtl="0" eaLnBrk="1" latinLnBrk="0" hangingPunct="1">
        <a:defRPr sz="1721"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803930" y="6076789"/>
            <a:ext cx="3946565" cy="349066"/>
          </a:xfrm>
          <a:prstGeom prst="rect">
            <a:avLst/>
          </a:prstGeom>
        </p:spPr>
        <p:txBody>
          <a:bodyPr vert="horz" lIns="91440" tIns="45720" rIns="91440" bIns="45720" rtlCol="0" anchor="ctr"/>
          <a:lstStyle>
            <a:lvl1pPr algn="l">
              <a:defRPr sz="1147">
                <a:solidFill>
                  <a:schemeClr val="bg1"/>
                </a:solidFill>
              </a:defRPr>
            </a:lvl1pPr>
          </a:lstStyle>
          <a:p>
            <a:r>
              <a:rPr lang="en-GB" err="1"/>
              <a:t>Gemserv</a:t>
            </a:r>
            <a:endParaRPr lang="en-GB"/>
          </a:p>
        </p:txBody>
      </p:sp>
      <p:sp>
        <p:nvSpPr>
          <p:cNvPr id="2" name="Title Placeholder 1"/>
          <p:cNvSpPr>
            <a:spLocks noGrp="1"/>
          </p:cNvSpPr>
          <p:nvPr>
            <p:ph type="title"/>
          </p:nvPr>
        </p:nvSpPr>
        <p:spPr>
          <a:xfrm>
            <a:off x="803930" y="349067"/>
            <a:ext cx="7855433" cy="12672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03930" y="1745331"/>
            <a:ext cx="10085665" cy="225093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8258552" y="6076789"/>
            <a:ext cx="2631043" cy="349066"/>
          </a:xfrm>
          <a:prstGeom prst="rect">
            <a:avLst/>
          </a:prstGeom>
        </p:spPr>
        <p:txBody>
          <a:bodyPr vert="horz" lIns="91440" tIns="45720" rIns="91440" bIns="45720" rtlCol="0" anchor="ctr"/>
          <a:lstStyle>
            <a:lvl1pPr algn="r">
              <a:defRPr sz="1147">
                <a:solidFill>
                  <a:schemeClr val="bg1"/>
                </a:solidFill>
              </a:defRPr>
            </a:lvl1pPr>
          </a:lstStyle>
          <a:p>
            <a:fld id="{0010C381-1A06-427A-8938-CFE23249EA2B}" type="slidenum">
              <a:rPr lang="en-GB" smtClean="0"/>
              <a:t>‹#›</a:t>
            </a:fld>
            <a:endParaRPr lang="en-GB"/>
          </a:p>
        </p:txBody>
      </p:sp>
    </p:spTree>
    <p:extLst>
      <p:ext uri="{BB962C8B-B14F-4D97-AF65-F5344CB8AC3E}">
        <p14:creationId xmlns:p14="http://schemas.microsoft.com/office/powerpoint/2010/main" val="2937523868"/>
      </p:ext>
    </p:extLst>
  </p:cSld>
  <p:clrMap bg1="lt1" tx1="dk1" bg2="lt2" tx2="dk2" accent1="accent1" accent2="accent2" accent3="accent3" accent4="accent4" accent5="accent5" accent6="accent6" hlink="hlink" folHlink="folHlink"/>
  <p:sldLayoutIdLst>
    <p:sldLayoutId id="2147483705" r:id="rId1"/>
    <p:sldLayoutId id="2147483706" r:id="rId2"/>
  </p:sldLayoutIdLst>
  <p:hf hdr="0" dt="0"/>
  <p:txStyles>
    <p:titleStyle>
      <a:lvl1pPr algn="l" defTabSz="874166" rtl="0" eaLnBrk="1" latinLnBrk="0" hangingPunct="1">
        <a:lnSpc>
          <a:spcPct val="90000"/>
        </a:lnSpc>
        <a:spcBef>
          <a:spcPct val="0"/>
        </a:spcBef>
        <a:buNone/>
        <a:defRPr sz="3824" b="1" kern="1200">
          <a:solidFill>
            <a:srgbClr val="64C7F2"/>
          </a:solidFill>
          <a:latin typeface="+mn-lt"/>
          <a:ea typeface="+mj-ea"/>
          <a:cs typeface="+mj-cs"/>
        </a:defRPr>
      </a:lvl1pPr>
    </p:titleStyle>
    <p:bodyStyle>
      <a:lvl1pPr marL="218542" indent="-218542" algn="l" defTabSz="874166" rtl="0" eaLnBrk="1" latinLnBrk="0" hangingPunct="1">
        <a:lnSpc>
          <a:spcPct val="90000"/>
        </a:lnSpc>
        <a:spcBef>
          <a:spcPts val="956"/>
        </a:spcBef>
        <a:buClr>
          <a:srgbClr val="64C7F2"/>
        </a:buClr>
        <a:buSzPct val="75000"/>
        <a:buFont typeface="Wingdings" panose="05000000000000000000" pitchFamily="2" charset="2"/>
        <a:buChar char="§"/>
        <a:defRPr sz="2677" kern="1200">
          <a:solidFill>
            <a:srgbClr val="333333"/>
          </a:solidFill>
          <a:latin typeface="+mn-lt"/>
          <a:ea typeface="+mn-ea"/>
          <a:cs typeface="+mn-cs"/>
        </a:defRPr>
      </a:lvl1pPr>
      <a:lvl2pPr marL="655625" indent="-218542" algn="l" defTabSz="874166" rtl="0" eaLnBrk="1" latinLnBrk="0" hangingPunct="1">
        <a:lnSpc>
          <a:spcPct val="90000"/>
        </a:lnSpc>
        <a:spcBef>
          <a:spcPts val="478"/>
        </a:spcBef>
        <a:buClr>
          <a:srgbClr val="6CA1D6"/>
        </a:buClr>
        <a:buSzPct val="75000"/>
        <a:buFont typeface="Wingdings" panose="05000000000000000000" pitchFamily="2" charset="2"/>
        <a:buChar char=""/>
        <a:defRPr sz="2294" kern="1200">
          <a:solidFill>
            <a:srgbClr val="333333"/>
          </a:solidFill>
          <a:latin typeface="+mn-lt"/>
          <a:ea typeface="+mn-ea"/>
          <a:cs typeface="+mn-cs"/>
        </a:defRPr>
      </a:lvl2pPr>
      <a:lvl3pPr marL="1092708" indent="-218542" algn="l" defTabSz="874166" rtl="0" eaLnBrk="1" latinLnBrk="0" hangingPunct="1">
        <a:lnSpc>
          <a:spcPct val="90000"/>
        </a:lnSpc>
        <a:spcBef>
          <a:spcPts val="478"/>
        </a:spcBef>
        <a:buClr>
          <a:srgbClr val="67C6F2"/>
        </a:buClr>
        <a:buSzPct val="75000"/>
        <a:buFont typeface="Wingdings" panose="05000000000000000000" pitchFamily="2" charset="2"/>
        <a:buChar char="§"/>
        <a:defRPr sz="1912" kern="1200">
          <a:solidFill>
            <a:srgbClr val="333333"/>
          </a:solidFill>
          <a:latin typeface="+mn-lt"/>
          <a:ea typeface="+mn-ea"/>
          <a:cs typeface="+mn-cs"/>
        </a:defRPr>
      </a:lvl3pPr>
      <a:lvl4pPr marL="1529791" indent="-218542" algn="l" defTabSz="874166" rtl="0" eaLnBrk="1" latinLnBrk="0" hangingPunct="1">
        <a:lnSpc>
          <a:spcPct val="90000"/>
        </a:lnSpc>
        <a:spcBef>
          <a:spcPts val="478"/>
        </a:spcBef>
        <a:buClr>
          <a:srgbClr val="6B9DD3"/>
        </a:buClr>
        <a:buSzPct val="75000"/>
        <a:buFont typeface="Wingdings" panose="05000000000000000000" pitchFamily="2" charset="2"/>
        <a:buChar char="w"/>
        <a:defRPr sz="1721" kern="1200">
          <a:solidFill>
            <a:srgbClr val="333333"/>
          </a:solidFill>
          <a:latin typeface="+mn-lt"/>
          <a:ea typeface="+mn-ea"/>
          <a:cs typeface="+mn-cs"/>
        </a:defRPr>
      </a:lvl4pPr>
      <a:lvl5pPr marL="1966874" indent="-218542" algn="l" defTabSz="874166" rtl="0" eaLnBrk="1" latinLnBrk="0" hangingPunct="1">
        <a:lnSpc>
          <a:spcPct val="90000"/>
        </a:lnSpc>
        <a:spcBef>
          <a:spcPts val="478"/>
        </a:spcBef>
        <a:buClr>
          <a:srgbClr val="67C6F2"/>
        </a:buClr>
        <a:buSzPct val="75000"/>
        <a:buFont typeface="Wingdings" panose="05000000000000000000" pitchFamily="2" charset="2"/>
        <a:buChar char="§"/>
        <a:defRPr sz="1721" kern="1200">
          <a:solidFill>
            <a:srgbClr val="333333"/>
          </a:solidFill>
          <a:latin typeface="+mn-lt"/>
          <a:ea typeface="+mn-ea"/>
          <a:cs typeface="+mn-cs"/>
        </a:defRPr>
      </a:lvl5pPr>
      <a:lvl6pPr marL="2403958" indent="-218542" algn="l" defTabSz="874166" rtl="0" eaLnBrk="1" latinLnBrk="0" hangingPunct="1">
        <a:lnSpc>
          <a:spcPct val="90000"/>
        </a:lnSpc>
        <a:spcBef>
          <a:spcPts val="478"/>
        </a:spcBef>
        <a:buFont typeface="Arial" panose="020B0604020202020204" pitchFamily="34" charset="0"/>
        <a:buChar char="•"/>
        <a:defRPr sz="1721" kern="1200">
          <a:solidFill>
            <a:schemeClr val="tx1"/>
          </a:solidFill>
          <a:latin typeface="+mn-lt"/>
          <a:ea typeface="+mn-ea"/>
          <a:cs typeface="+mn-cs"/>
        </a:defRPr>
      </a:lvl6pPr>
      <a:lvl7pPr marL="2841041" indent="-218542" algn="l" defTabSz="874166" rtl="0" eaLnBrk="1" latinLnBrk="0" hangingPunct="1">
        <a:lnSpc>
          <a:spcPct val="90000"/>
        </a:lnSpc>
        <a:spcBef>
          <a:spcPts val="478"/>
        </a:spcBef>
        <a:buFont typeface="Arial" panose="020B0604020202020204" pitchFamily="34" charset="0"/>
        <a:buChar char="•"/>
        <a:defRPr sz="1721" kern="1200">
          <a:solidFill>
            <a:schemeClr val="tx1"/>
          </a:solidFill>
          <a:latin typeface="+mn-lt"/>
          <a:ea typeface="+mn-ea"/>
          <a:cs typeface="+mn-cs"/>
        </a:defRPr>
      </a:lvl7pPr>
      <a:lvl8pPr marL="3278124" indent="-218542" algn="l" defTabSz="874166" rtl="0" eaLnBrk="1" latinLnBrk="0" hangingPunct="1">
        <a:lnSpc>
          <a:spcPct val="90000"/>
        </a:lnSpc>
        <a:spcBef>
          <a:spcPts val="478"/>
        </a:spcBef>
        <a:buFont typeface="Arial" panose="020B0604020202020204" pitchFamily="34" charset="0"/>
        <a:buChar char="•"/>
        <a:defRPr sz="1721" kern="1200">
          <a:solidFill>
            <a:schemeClr val="tx1"/>
          </a:solidFill>
          <a:latin typeface="+mn-lt"/>
          <a:ea typeface="+mn-ea"/>
          <a:cs typeface="+mn-cs"/>
        </a:defRPr>
      </a:lvl8pPr>
      <a:lvl9pPr marL="3715207" indent="-218542" algn="l" defTabSz="874166" rtl="0" eaLnBrk="1" latinLnBrk="0" hangingPunct="1">
        <a:lnSpc>
          <a:spcPct val="90000"/>
        </a:lnSpc>
        <a:spcBef>
          <a:spcPts val="478"/>
        </a:spcBef>
        <a:buFont typeface="Arial" panose="020B0604020202020204" pitchFamily="34" charset="0"/>
        <a:buChar char="•"/>
        <a:defRPr sz="1721" kern="1200">
          <a:solidFill>
            <a:schemeClr val="tx1"/>
          </a:solidFill>
          <a:latin typeface="+mn-lt"/>
          <a:ea typeface="+mn-ea"/>
          <a:cs typeface="+mn-cs"/>
        </a:defRPr>
      </a:lvl9pPr>
    </p:bodyStyle>
    <p:otherStyle>
      <a:defPPr>
        <a:defRPr lang="en-US"/>
      </a:defPPr>
      <a:lvl1pPr marL="0" algn="l" defTabSz="874166" rtl="0" eaLnBrk="1" latinLnBrk="0" hangingPunct="1">
        <a:defRPr sz="1721" kern="1200">
          <a:solidFill>
            <a:schemeClr val="tx1"/>
          </a:solidFill>
          <a:latin typeface="+mn-lt"/>
          <a:ea typeface="+mn-ea"/>
          <a:cs typeface="+mn-cs"/>
        </a:defRPr>
      </a:lvl1pPr>
      <a:lvl2pPr marL="437083" algn="l" defTabSz="874166" rtl="0" eaLnBrk="1" latinLnBrk="0" hangingPunct="1">
        <a:defRPr sz="1721" kern="1200">
          <a:solidFill>
            <a:schemeClr val="tx1"/>
          </a:solidFill>
          <a:latin typeface="+mn-lt"/>
          <a:ea typeface="+mn-ea"/>
          <a:cs typeface="+mn-cs"/>
        </a:defRPr>
      </a:lvl2pPr>
      <a:lvl3pPr marL="874166" algn="l" defTabSz="874166" rtl="0" eaLnBrk="1" latinLnBrk="0" hangingPunct="1">
        <a:defRPr sz="1721" kern="1200">
          <a:solidFill>
            <a:schemeClr val="tx1"/>
          </a:solidFill>
          <a:latin typeface="+mn-lt"/>
          <a:ea typeface="+mn-ea"/>
          <a:cs typeface="+mn-cs"/>
        </a:defRPr>
      </a:lvl3pPr>
      <a:lvl4pPr marL="1311250" algn="l" defTabSz="874166" rtl="0" eaLnBrk="1" latinLnBrk="0" hangingPunct="1">
        <a:defRPr sz="1721" kern="1200">
          <a:solidFill>
            <a:schemeClr val="tx1"/>
          </a:solidFill>
          <a:latin typeface="+mn-lt"/>
          <a:ea typeface="+mn-ea"/>
          <a:cs typeface="+mn-cs"/>
        </a:defRPr>
      </a:lvl4pPr>
      <a:lvl5pPr marL="1748333" algn="l" defTabSz="874166" rtl="0" eaLnBrk="1" latinLnBrk="0" hangingPunct="1">
        <a:defRPr sz="1721" kern="1200">
          <a:solidFill>
            <a:schemeClr val="tx1"/>
          </a:solidFill>
          <a:latin typeface="+mn-lt"/>
          <a:ea typeface="+mn-ea"/>
          <a:cs typeface="+mn-cs"/>
        </a:defRPr>
      </a:lvl5pPr>
      <a:lvl6pPr marL="2185416" algn="l" defTabSz="874166" rtl="0" eaLnBrk="1" latinLnBrk="0" hangingPunct="1">
        <a:defRPr sz="1721" kern="1200">
          <a:solidFill>
            <a:schemeClr val="tx1"/>
          </a:solidFill>
          <a:latin typeface="+mn-lt"/>
          <a:ea typeface="+mn-ea"/>
          <a:cs typeface="+mn-cs"/>
        </a:defRPr>
      </a:lvl6pPr>
      <a:lvl7pPr marL="2622499" algn="l" defTabSz="874166" rtl="0" eaLnBrk="1" latinLnBrk="0" hangingPunct="1">
        <a:defRPr sz="1721" kern="1200">
          <a:solidFill>
            <a:schemeClr val="tx1"/>
          </a:solidFill>
          <a:latin typeface="+mn-lt"/>
          <a:ea typeface="+mn-ea"/>
          <a:cs typeface="+mn-cs"/>
        </a:defRPr>
      </a:lvl7pPr>
      <a:lvl8pPr marL="3059582" algn="l" defTabSz="874166" rtl="0" eaLnBrk="1" latinLnBrk="0" hangingPunct="1">
        <a:defRPr sz="1721" kern="1200">
          <a:solidFill>
            <a:schemeClr val="tx1"/>
          </a:solidFill>
          <a:latin typeface="+mn-lt"/>
          <a:ea typeface="+mn-ea"/>
          <a:cs typeface="+mn-cs"/>
        </a:defRPr>
      </a:lvl8pPr>
      <a:lvl9pPr marL="3496666" algn="l" defTabSz="874166" rtl="0" eaLnBrk="1" latinLnBrk="0" hangingPunct="1">
        <a:defRPr sz="1721"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795463" y="344167"/>
            <a:ext cx="8632031" cy="688333"/>
          </a:xfrm>
          <a:prstGeom prst="rect">
            <a:avLst/>
          </a:prstGeom>
        </p:spPr>
        <p:txBody>
          <a:bodyPr vert="horz" lIns="0" tIns="0" rIns="0" bIns="0" rtlCol="0" anchor="t" anchorCtr="0">
            <a:noAutofit/>
          </a:bodyPr>
          <a:lstStyle/>
          <a:p>
            <a:r>
              <a:rPr lang="en-US"/>
              <a:t>Click to edit Master title style</a:t>
            </a:r>
          </a:p>
        </p:txBody>
      </p:sp>
      <p:sp>
        <p:nvSpPr>
          <p:cNvPr id="3" name="Text Placeholder 2"/>
          <p:cNvSpPr>
            <a:spLocks noGrp="1"/>
          </p:cNvSpPr>
          <p:nvPr>
            <p:ph type="body" idx="1"/>
          </p:nvPr>
        </p:nvSpPr>
        <p:spPr>
          <a:xfrm>
            <a:off x="1795463" y="1376667"/>
            <a:ext cx="8632031" cy="413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690563" y="6198442"/>
            <a:ext cx="10451663" cy="137667"/>
          </a:xfrm>
          <a:prstGeom prst="rect">
            <a:avLst/>
          </a:prstGeom>
        </p:spPr>
        <p:txBody>
          <a:bodyPr vert="horz" lIns="0" tIns="0" rIns="0" bIns="0" rtlCol="0" anchor="t" anchorCtr="0"/>
          <a:lstStyle>
            <a:lvl1pPr algn="ctr">
              <a:defRPr sz="860">
                <a:solidFill>
                  <a:srgbClr val="1F144A"/>
                </a:solidFill>
                <a:latin typeface="Lato" panose="020F0502020204030203" pitchFamily="34" charset="77"/>
              </a:defRPr>
            </a:lvl1pPr>
          </a:lstStyle>
          <a:p>
            <a:r>
              <a:rPr lang="en-US"/>
              <a:t>Controlled</a:t>
            </a:r>
          </a:p>
        </p:txBody>
      </p:sp>
      <p:sp>
        <p:nvSpPr>
          <p:cNvPr id="4" name="Date Placeholder 3"/>
          <p:cNvSpPr>
            <a:spLocks noGrp="1"/>
          </p:cNvSpPr>
          <p:nvPr>
            <p:ph type="dt" sz="half" idx="2"/>
          </p:nvPr>
        </p:nvSpPr>
        <p:spPr>
          <a:xfrm>
            <a:off x="8780502" y="6198442"/>
            <a:ext cx="2365177" cy="137667"/>
          </a:xfrm>
          <a:prstGeom prst="rect">
            <a:avLst/>
          </a:prstGeom>
        </p:spPr>
        <p:txBody>
          <a:bodyPr vert="horz" lIns="0" tIns="0" rIns="0" bIns="0" rtlCol="0" anchor="t" anchorCtr="0"/>
          <a:lstStyle>
            <a:lvl1pPr algn="r">
              <a:defRPr sz="860" b="1">
                <a:solidFill>
                  <a:srgbClr val="1F144A"/>
                </a:solidFill>
                <a:latin typeface="Lato" panose="020F0502020204030203" pitchFamily="34" charset="77"/>
              </a:defRPr>
            </a:lvl1pPr>
          </a:lstStyle>
          <a:p>
            <a:r>
              <a:rPr lang="en-GB"/>
              <a:t>12 November 2020</a:t>
            </a:r>
            <a:endParaRPr lang="en-US"/>
          </a:p>
        </p:txBody>
      </p:sp>
    </p:spTree>
    <p:extLst>
      <p:ext uri="{BB962C8B-B14F-4D97-AF65-F5344CB8AC3E}">
        <p14:creationId xmlns:p14="http://schemas.microsoft.com/office/powerpoint/2010/main" val="409439789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Lst>
  <p:hf sldNum="0" hdr="0"/>
  <p:txStyles>
    <p:titleStyle>
      <a:lvl1pPr algn="l" defTabSz="874144" rtl="0" eaLnBrk="1" latinLnBrk="0" hangingPunct="1">
        <a:lnSpc>
          <a:spcPct val="90000"/>
        </a:lnSpc>
        <a:spcBef>
          <a:spcPct val="0"/>
        </a:spcBef>
        <a:buNone/>
        <a:defRPr sz="2486" b="1" kern="1200">
          <a:solidFill>
            <a:schemeClr val="accent1"/>
          </a:solidFill>
          <a:latin typeface="Lato" panose="020F0502020204030203" pitchFamily="34" charset="77"/>
          <a:ea typeface="+mj-ea"/>
          <a:cs typeface="+mj-cs"/>
        </a:defRPr>
      </a:lvl1pPr>
    </p:titleStyle>
    <p:bodyStyle>
      <a:lvl1pPr marL="0" indent="0" algn="l" defTabSz="874144" rtl="0" eaLnBrk="1" latinLnBrk="0" hangingPunct="1">
        <a:lnSpc>
          <a:spcPct val="90000"/>
        </a:lnSpc>
        <a:spcBef>
          <a:spcPts val="956"/>
        </a:spcBef>
        <a:buFontTx/>
        <a:buNone/>
        <a:defRPr sz="1530" b="1" kern="1200">
          <a:solidFill>
            <a:srgbClr val="1F144A"/>
          </a:solidFill>
          <a:latin typeface="Lato" panose="020F0502020204030203" pitchFamily="34" charset="77"/>
          <a:ea typeface="+mn-ea"/>
          <a:cs typeface="+mn-cs"/>
        </a:defRPr>
      </a:lvl1pPr>
      <a:lvl2pPr marL="437073" indent="0" algn="l" defTabSz="874144" rtl="0" eaLnBrk="1" latinLnBrk="0" hangingPunct="1">
        <a:lnSpc>
          <a:spcPct val="90000"/>
        </a:lnSpc>
        <a:spcBef>
          <a:spcPts val="478"/>
        </a:spcBef>
        <a:buFontTx/>
        <a:buNone/>
        <a:defRPr sz="1338" kern="1200">
          <a:solidFill>
            <a:srgbClr val="1F144A"/>
          </a:solidFill>
          <a:latin typeface="Lato" panose="020F0502020204030203" pitchFamily="34" charset="77"/>
          <a:ea typeface="+mn-ea"/>
          <a:cs typeface="+mn-cs"/>
        </a:defRPr>
      </a:lvl2pPr>
      <a:lvl3pPr marL="874144" indent="0" algn="l" defTabSz="874144" rtl="0" eaLnBrk="1" latinLnBrk="0" hangingPunct="1">
        <a:lnSpc>
          <a:spcPct val="90000"/>
        </a:lnSpc>
        <a:spcBef>
          <a:spcPts val="478"/>
        </a:spcBef>
        <a:buFontTx/>
        <a:buNone/>
        <a:defRPr sz="1147" kern="1200">
          <a:solidFill>
            <a:srgbClr val="1F144A"/>
          </a:solidFill>
          <a:latin typeface="Lato" panose="020F0502020204030203" pitchFamily="34" charset="77"/>
          <a:ea typeface="+mn-ea"/>
          <a:cs typeface="+mn-cs"/>
        </a:defRPr>
      </a:lvl3pPr>
      <a:lvl4pPr marL="1311217" indent="0" algn="l" defTabSz="874144" rtl="0" eaLnBrk="1" latinLnBrk="0" hangingPunct="1">
        <a:lnSpc>
          <a:spcPct val="90000"/>
        </a:lnSpc>
        <a:spcBef>
          <a:spcPts val="478"/>
        </a:spcBef>
        <a:buFontTx/>
        <a:buNone/>
        <a:defRPr sz="1052" kern="1200">
          <a:solidFill>
            <a:srgbClr val="1F144A"/>
          </a:solidFill>
          <a:latin typeface="Lato" panose="020F0502020204030203" pitchFamily="34" charset="77"/>
          <a:ea typeface="+mn-ea"/>
          <a:cs typeface="+mn-cs"/>
        </a:defRPr>
      </a:lvl4pPr>
      <a:lvl5pPr marL="1748289" indent="0" algn="l" defTabSz="874144" rtl="0" eaLnBrk="1" latinLnBrk="0" hangingPunct="1">
        <a:lnSpc>
          <a:spcPct val="90000"/>
        </a:lnSpc>
        <a:spcBef>
          <a:spcPts val="478"/>
        </a:spcBef>
        <a:buFontTx/>
        <a:buNone/>
        <a:defRPr sz="956" kern="1200">
          <a:solidFill>
            <a:srgbClr val="1F144A"/>
          </a:solidFill>
          <a:latin typeface="Lato" panose="020F0502020204030203" pitchFamily="34" charset="77"/>
          <a:ea typeface="+mn-ea"/>
          <a:cs typeface="+mn-cs"/>
        </a:defRPr>
      </a:lvl5pPr>
      <a:lvl6pPr marL="2403897" indent="-218536" algn="l" defTabSz="874144" rtl="0" eaLnBrk="1" latinLnBrk="0" hangingPunct="1">
        <a:lnSpc>
          <a:spcPct val="90000"/>
        </a:lnSpc>
        <a:spcBef>
          <a:spcPts val="478"/>
        </a:spcBef>
        <a:buFont typeface="Arial" panose="020B0604020202020204" pitchFamily="34" charset="0"/>
        <a:buChar char="•"/>
        <a:defRPr sz="1721" kern="1200">
          <a:solidFill>
            <a:schemeClr val="tx1"/>
          </a:solidFill>
          <a:latin typeface="+mn-lt"/>
          <a:ea typeface="+mn-ea"/>
          <a:cs typeface="+mn-cs"/>
        </a:defRPr>
      </a:lvl6pPr>
      <a:lvl7pPr marL="2840970" indent="-218536" algn="l" defTabSz="874144" rtl="0" eaLnBrk="1" latinLnBrk="0" hangingPunct="1">
        <a:lnSpc>
          <a:spcPct val="90000"/>
        </a:lnSpc>
        <a:spcBef>
          <a:spcPts val="478"/>
        </a:spcBef>
        <a:buFont typeface="Arial" panose="020B0604020202020204" pitchFamily="34" charset="0"/>
        <a:buChar char="•"/>
        <a:defRPr sz="1721" kern="1200">
          <a:solidFill>
            <a:schemeClr val="tx1"/>
          </a:solidFill>
          <a:latin typeface="+mn-lt"/>
          <a:ea typeface="+mn-ea"/>
          <a:cs typeface="+mn-cs"/>
        </a:defRPr>
      </a:lvl7pPr>
      <a:lvl8pPr marL="3278042" indent="-218536" algn="l" defTabSz="874144" rtl="0" eaLnBrk="1" latinLnBrk="0" hangingPunct="1">
        <a:lnSpc>
          <a:spcPct val="90000"/>
        </a:lnSpc>
        <a:spcBef>
          <a:spcPts val="478"/>
        </a:spcBef>
        <a:buFont typeface="Arial" panose="020B0604020202020204" pitchFamily="34" charset="0"/>
        <a:buChar char="•"/>
        <a:defRPr sz="1721" kern="1200">
          <a:solidFill>
            <a:schemeClr val="tx1"/>
          </a:solidFill>
          <a:latin typeface="+mn-lt"/>
          <a:ea typeface="+mn-ea"/>
          <a:cs typeface="+mn-cs"/>
        </a:defRPr>
      </a:lvl8pPr>
      <a:lvl9pPr marL="3715114" indent="-218536" algn="l" defTabSz="874144" rtl="0" eaLnBrk="1" latinLnBrk="0" hangingPunct="1">
        <a:lnSpc>
          <a:spcPct val="90000"/>
        </a:lnSpc>
        <a:spcBef>
          <a:spcPts val="478"/>
        </a:spcBef>
        <a:buFont typeface="Arial" panose="020B0604020202020204" pitchFamily="34" charset="0"/>
        <a:buChar char="•"/>
        <a:defRPr sz="1721" kern="1200">
          <a:solidFill>
            <a:schemeClr val="tx1"/>
          </a:solidFill>
          <a:latin typeface="+mn-lt"/>
          <a:ea typeface="+mn-ea"/>
          <a:cs typeface="+mn-cs"/>
        </a:defRPr>
      </a:lvl9pPr>
    </p:bodyStyle>
    <p:otherStyle>
      <a:defPPr>
        <a:defRPr lang="en-US"/>
      </a:defPPr>
      <a:lvl1pPr marL="0" algn="l" defTabSz="874144" rtl="0" eaLnBrk="1" latinLnBrk="0" hangingPunct="1">
        <a:defRPr sz="1721" kern="1200">
          <a:solidFill>
            <a:schemeClr val="tx1"/>
          </a:solidFill>
          <a:latin typeface="+mn-lt"/>
          <a:ea typeface="+mn-ea"/>
          <a:cs typeface="+mn-cs"/>
        </a:defRPr>
      </a:lvl1pPr>
      <a:lvl2pPr marL="437073" algn="l" defTabSz="874144" rtl="0" eaLnBrk="1" latinLnBrk="0" hangingPunct="1">
        <a:defRPr sz="1721" kern="1200">
          <a:solidFill>
            <a:schemeClr val="tx1"/>
          </a:solidFill>
          <a:latin typeface="+mn-lt"/>
          <a:ea typeface="+mn-ea"/>
          <a:cs typeface="+mn-cs"/>
        </a:defRPr>
      </a:lvl2pPr>
      <a:lvl3pPr marL="874144" algn="l" defTabSz="874144" rtl="0" eaLnBrk="1" latinLnBrk="0" hangingPunct="1">
        <a:defRPr sz="1721" kern="1200">
          <a:solidFill>
            <a:schemeClr val="tx1"/>
          </a:solidFill>
          <a:latin typeface="+mn-lt"/>
          <a:ea typeface="+mn-ea"/>
          <a:cs typeface="+mn-cs"/>
        </a:defRPr>
      </a:lvl3pPr>
      <a:lvl4pPr marL="1311217" algn="l" defTabSz="874144" rtl="0" eaLnBrk="1" latinLnBrk="0" hangingPunct="1">
        <a:defRPr sz="1721" kern="1200">
          <a:solidFill>
            <a:schemeClr val="tx1"/>
          </a:solidFill>
          <a:latin typeface="+mn-lt"/>
          <a:ea typeface="+mn-ea"/>
          <a:cs typeface="+mn-cs"/>
        </a:defRPr>
      </a:lvl4pPr>
      <a:lvl5pPr marL="1748289" algn="l" defTabSz="874144" rtl="0" eaLnBrk="1" latinLnBrk="0" hangingPunct="1">
        <a:defRPr sz="1721" kern="1200">
          <a:solidFill>
            <a:schemeClr val="tx1"/>
          </a:solidFill>
          <a:latin typeface="+mn-lt"/>
          <a:ea typeface="+mn-ea"/>
          <a:cs typeface="+mn-cs"/>
        </a:defRPr>
      </a:lvl5pPr>
      <a:lvl6pPr marL="2185362" algn="l" defTabSz="874144" rtl="0" eaLnBrk="1" latinLnBrk="0" hangingPunct="1">
        <a:defRPr sz="1721" kern="1200">
          <a:solidFill>
            <a:schemeClr val="tx1"/>
          </a:solidFill>
          <a:latin typeface="+mn-lt"/>
          <a:ea typeface="+mn-ea"/>
          <a:cs typeface="+mn-cs"/>
        </a:defRPr>
      </a:lvl6pPr>
      <a:lvl7pPr marL="2622433" algn="l" defTabSz="874144" rtl="0" eaLnBrk="1" latinLnBrk="0" hangingPunct="1">
        <a:defRPr sz="1721" kern="1200">
          <a:solidFill>
            <a:schemeClr val="tx1"/>
          </a:solidFill>
          <a:latin typeface="+mn-lt"/>
          <a:ea typeface="+mn-ea"/>
          <a:cs typeface="+mn-cs"/>
        </a:defRPr>
      </a:lvl7pPr>
      <a:lvl8pPr marL="3059506" algn="l" defTabSz="874144" rtl="0" eaLnBrk="1" latinLnBrk="0" hangingPunct="1">
        <a:defRPr sz="1721" kern="1200">
          <a:solidFill>
            <a:schemeClr val="tx1"/>
          </a:solidFill>
          <a:latin typeface="+mn-lt"/>
          <a:ea typeface="+mn-ea"/>
          <a:cs typeface="+mn-cs"/>
        </a:defRPr>
      </a:lvl8pPr>
      <a:lvl9pPr marL="3496579" algn="l" defTabSz="874144" rtl="0" eaLnBrk="1" latinLnBrk="0" hangingPunct="1">
        <a:defRPr sz="172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2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20.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3.xml"/><Relationship Id="rId1" Type="http://schemas.openxmlformats.org/officeDocument/2006/relationships/slideLayout" Target="../slideLayouts/slideLayout20.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2.xml"/><Relationship Id="rId1" Type="http://schemas.openxmlformats.org/officeDocument/2006/relationships/slideLayout" Target="../slideLayouts/slideLayout20.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4.xml"/><Relationship Id="rId1" Type="http://schemas.openxmlformats.org/officeDocument/2006/relationships/slideLayout" Target="../slideLayouts/slideLayout20.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39" name="Text Placeholder 38">
            <a:extLst>
              <a:ext uri="{FF2B5EF4-FFF2-40B4-BE49-F238E27FC236}">
                <a16:creationId xmlns:a16="http://schemas.microsoft.com/office/drawing/2014/main" id="{290CF91A-3A54-4FB6-BA56-6B0FBB685A7A}"/>
              </a:ext>
            </a:extLst>
          </p:cNvPr>
          <p:cNvSpPr>
            <a:spLocks noGrp="1"/>
          </p:cNvSpPr>
          <p:nvPr>
            <p:ph type="body" sz="quarter" idx="10"/>
          </p:nvPr>
        </p:nvSpPr>
        <p:spPr/>
        <p:txBody>
          <a:bodyPr>
            <a:normAutofit fontScale="92500"/>
          </a:bodyPr>
          <a:lstStyle/>
          <a:p>
            <a:r>
              <a:rPr lang="en-GB" b="1" dirty="0"/>
              <a:t>SEC Change Monthly Working Group Meeting</a:t>
            </a:r>
          </a:p>
        </p:txBody>
      </p:sp>
      <p:sp>
        <p:nvSpPr>
          <p:cNvPr id="40" name="Text Placeholder 39">
            <a:extLst>
              <a:ext uri="{FF2B5EF4-FFF2-40B4-BE49-F238E27FC236}">
                <a16:creationId xmlns:a16="http://schemas.microsoft.com/office/drawing/2014/main" id="{D245E499-E05D-4458-BF2C-8EFBE4CEEA13}"/>
              </a:ext>
            </a:extLst>
          </p:cNvPr>
          <p:cNvSpPr>
            <a:spLocks noGrp="1"/>
          </p:cNvSpPr>
          <p:nvPr>
            <p:ph type="body" sz="quarter" idx="11"/>
          </p:nvPr>
        </p:nvSpPr>
        <p:spPr/>
        <p:txBody>
          <a:bodyPr/>
          <a:lstStyle/>
          <a:p>
            <a:r>
              <a:rPr lang="en-GB" b="1" dirty="0"/>
              <a:t>May 2022</a:t>
            </a:r>
          </a:p>
        </p:txBody>
      </p:sp>
      <p:sp>
        <p:nvSpPr>
          <p:cNvPr id="41" name="Text Placeholder 40">
            <a:extLst>
              <a:ext uri="{FF2B5EF4-FFF2-40B4-BE49-F238E27FC236}">
                <a16:creationId xmlns:a16="http://schemas.microsoft.com/office/drawing/2014/main" id="{88E774B8-9457-492C-9698-F8607B9BE47F}"/>
              </a:ext>
            </a:extLst>
          </p:cNvPr>
          <p:cNvSpPr>
            <a:spLocks noGrp="1"/>
          </p:cNvSpPr>
          <p:nvPr>
            <p:ph type="body" sz="quarter" idx="12"/>
          </p:nvPr>
        </p:nvSpPr>
        <p:spPr/>
        <p:txBody>
          <a:bodyPr/>
          <a:lstStyle/>
          <a:p>
            <a:endParaRPr lang="en-GB" dirty="0"/>
          </a:p>
        </p:txBody>
      </p:sp>
      <p:sp>
        <p:nvSpPr>
          <p:cNvPr id="42" name="Text Placeholder 41">
            <a:extLst>
              <a:ext uri="{FF2B5EF4-FFF2-40B4-BE49-F238E27FC236}">
                <a16:creationId xmlns:a16="http://schemas.microsoft.com/office/drawing/2014/main" id="{7F3672C3-6D83-47A5-A3A7-E23A7F526B66}"/>
              </a:ext>
            </a:extLst>
          </p:cNvPr>
          <p:cNvSpPr>
            <a:spLocks noGrp="1"/>
          </p:cNvSpPr>
          <p:nvPr>
            <p:ph type="body" sz="quarter" idx="13"/>
          </p:nvPr>
        </p:nvSpPr>
        <p:spPr/>
        <p:txBody>
          <a:bodyPr/>
          <a:lstStyle/>
          <a:p>
            <a:endParaRPr lang="en-GB" dirty="0">
              <a:solidFill>
                <a:schemeClr val="bg1"/>
              </a:solidFill>
            </a:endParaRPr>
          </a:p>
        </p:txBody>
      </p:sp>
    </p:spTree>
    <p:extLst>
      <p:ext uri="{BB962C8B-B14F-4D97-AF65-F5344CB8AC3E}">
        <p14:creationId xmlns:p14="http://schemas.microsoft.com/office/powerpoint/2010/main" val="31808561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altLang="en-GB" dirty="0"/>
              <a:t>MP168 ‘CPL Security Improvements’</a:t>
            </a:r>
          </a:p>
        </p:txBody>
      </p:sp>
      <p:sp>
        <p:nvSpPr>
          <p:cNvPr id="4" name="Text Placeholder 3"/>
          <p:cNvSpPr>
            <a:spLocks noGrp="1"/>
          </p:cNvSpPr>
          <p:nvPr>
            <p:ph type="body" sz="quarter" idx="13"/>
          </p:nvPr>
        </p:nvSpPr>
        <p:spPr>
          <a:xfrm>
            <a:off x="692722" y="1999101"/>
            <a:ext cx="10758431" cy="791163"/>
          </a:xfrm>
        </p:spPr>
        <p:txBody>
          <a:bodyPr>
            <a:normAutofit fontScale="85000" lnSpcReduction="20000"/>
          </a:bodyPr>
          <a:lstStyle/>
          <a:p>
            <a:endParaRPr lang="en-GB" altLang="en-GB" sz="3059" dirty="0"/>
          </a:p>
          <a:p>
            <a:r>
              <a:rPr lang="en-GB" altLang="en-GB" sz="3059" dirty="0"/>
              <a:t>raised by Gordon Hextall on behalf of the Security Sub-Committee (SSC)</a:t>
            </a:r>
            <a:endParaRPr lang="en-NZ" altLang="en-GB" sz="3059" dirty="0"/>
          </a:p>
        </p:txBody>
      </p:sp>
      <p:pic>
        <p:nvPicPr>
          <p:cNvPr id="3" name="Picture 2">
            <a:extLst>
              <a:ext uri="{FF2B5EF4-FFF2-40B4-BE49-F238E27FC236}">
                <a16:creationId xmlns:a16="http://schemas.microsoft.com/office/drawing/2014/main" id="{51F92189-98AB-4094-A9F1-B3AAA6F2F614}"/>
              </a:ext>
            </a:extLst>
          </p:cNvPr>
          <p:cNvPicPr>
            <a:picLocks noChangeAspect="1"/>
          </p:cNvPicPr>
          <p:nvPr/>
        </p:nvPicPr>
        <p:blipFill>
          <a:blip r:embed="rId3"/>
          <a:stretch>
            <a:fillRect/>
          </a:stretch>
        </p:blipFill>
        <p:spPr>
          <a:xfrm>
            <a:off x="8970463" y="5477916"/>
            <a:ext cx="1095738" cy="909229"/>
          </a:xfrm>
          <a:prstGeom prst="rect">
            <a:avLst/>
          </a:prstGeom>
        </p:spPr>
      </p:pic>
    </p:spTree>
    <p:extLst>
      <p:ext uri="{BB962C8B-B14F-4D97-AF65-F5344CB8AC3E}">
        <p14:creationId xmlns:p14="http://schemas.microsoft.com/office/powerpoint/2010/main" val="3883675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Objectives of the Working Group</a:t>
            </a:r>
            <a:endParaRPr lang="en-NZ" altLang="en-GB" dirty="0"/>
          </a:p>
        </p:txBody>
      </p:sp>
      <p:sp>
        <p:nvSpPr>
          <p:cNvPr id="5" name="Slide Number Placeholder 4"/>
          <p:cNvSpPr>
            <a:spLocks noGrp="1"/>
          </p:cNvSpPr>
          <p:nvPr>
            <p:ph type="sldNum" sz="quarter" idx="12"/>
          </p:nvPr>
        </p:nvSpPr>
        <p:spPr/>
        <p:txBody>
          <a:bodyPr/>
          <a:lstStyle/>
          <a:p>
            <a:pPr defTabSz="874166"/>
            <a:fld id="{0010C381-1A06-427A-8938-CFE23249EA2B}" type="slidenum">
              <a:rPr lang="en-GB">
                <a:solidFill>
                  <a:srgbClr val="FFFFFF"/>
                </a:solidFill>
                <a:latin typeface="Calibri"/>
              </a:rPr>
              <a:pPr defTabSz="874166"/>
              <a:t>11</a:t>
            </a:fld>
            <a:endParaRPr lang="en-GB">
              <a:solidFill>
                <a:srgbClr val="FFFFFF"/>
              </a:solidFill>
              <a:latin typeface="Calibri"/>
            </a:endParaRPr>
          </a:p>
        </p:txBody>
      </p:sp>
      <p:sp>
        <p:nvSpPr>
          <p:cNvPr id="6" name="Rectangle: Rounded Corners 5">
            <a:extLst>
              <a:ext uri="{FF2B5EF4-FFF2-40B4-BE49-F238E27FC236}">
                <a16:creationId xmlns:a16="http://schemas.microsoft.com/office/drawing/2014/main" id="{0AA938F7-335D-4DF5-8C73-B1A80A0D6540}"/>
              </a:ext>
            </a:extLst>
          </p:cNvPr>
          <p:cNvSpPr/>
          <p:nvPr/>
        </p:nvSpPr>
        <p:spPr>
          <a:xfrm>
            <a:off x="3567634" y="2902395"/>
            <a:ext cx="5343322" cy="61880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74166">
              <a:defRPr/>
            </a:pPr>
            <a:r>
              <a:rPr lang="en-GB" sz="1721" dirty="0">
                <a:solidFill>
                  <a:prstClr val="white"/>
                </a:solidFill>
                <a:latin typeface="Calibri" panose="020F0502020204030204"/>
              </a:rPr>
              <a:t>The Proposed Solution</a:t>
            </a:r>
          </a:p>
        </p:txBody>
      </p:sp>
      <p:sp>
        <p:nvSpPr>
          <p:cNvPr id="7" name="Rectangle: Rounded Corners 6">
            <a:extLst>
              <a:ext uri="{FF2B5EF4-FFF2-40B4-BE49-F238E27FC236}">
                <a16:creationId xmlns:a16="http://schemas.microsoft.com/office/drawing/2014/main" id="{EE8A6E62-F3D8-4F7C-997D-88C3D61682C5}"/>
              </a:ext>
            </a:extLst>
          </p:cNvPr>
          <p:cNvSpPr/>
          <p:nvPr/>
        </p:nvSpPr>
        <p:spPr>
          <a:xfrm>
            <a:off x="1917492" y="2902395"/>
            <a:ext cx="1569926" cy="61880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a:solidFill>
                  <a:prstClr val="white"/>
                </a:solidFill>
                <a:latin typeface="Calibri" panose="020F0502020204030204"/>
              </a:rPr>
              <a:t>AGREE </a:t>
            </a:r>
          </a:p>
        </p:txBody>
      </p:sp>
      <p:sp>
        <p:nvSpPr>
          <p:cNvPr id="8" name="Rectangle: Rounded Corners 7">
            <a:extLst>
              <a:ext uri="{FF2B5EF4-FFF2-40B4-BE49-F238E27FC236}">
                <a16:creationId xmlns:a16="http://schemas.microsoft.com/office/drawing/2014/main" id="{D3F2DBDD-7134-4142-86AC-47EDEEBEBAEA}"/>
              </a:ext>
            </a:extLst>
          </p:cNvPr>
          <p:cNvSpPr/>
          <p:nvPr/>
        </p:nvSpPr>
        <p:spPr>
          <a:xfrm>
            <a:off x="3567634" y="2147462"/>
            <a:ext cx="5343322" cy="61880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74166">
              <a:defRPr/>
            </a:pPr>
            <a:r>
              <a:rPr lang="en-GB" sz="1721" dirty="0">
                <a:solidFill>
                  <a:prstClr val="white"/>
                </a:solidFill>
                <a:latin typeface="Calibri" panose="020F0502020204030204"/>
              </a:rPr>
              <a:t>The business requirements</a:t>
            </a:r>
          </a:p>
        </p:txBody>
      </p:sp>
      <p:sp>
        <p:nvSpPr>
          <p:cNvPr id="9" name="Rectangle: Rounded Corners 8">
            <a:extLst>
              <a:ext uri="{FF2B5EF4-FFF2-40B4-BE49-F238E27FC236}">
                <a16:creationId xmlns:a16="http://schemas.microsoft.com/office/drawing/2014/main" id="{9FAF0BFF-B79A-488C-8779-2C69D5092232}"/>
              </a:ext>
            </a:extLst>
          </p:cNvPr>
          <p:cNvSpPr/>
          <p:nvPr/>
        </p:nvSpPr>
        <p:spPr>
          <a:xfrm>
            <a:off x="1917492" y="2147462"/>
            <a:ext cx="1569926" cy="61880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a:solidFill>
                  <a:prstClr val="white"/>
                </a:solidFill>
                <a:latin typeface="Calibri" panose="020F0502020204030204"/>
              </a:rPr>
              <a:t>REVIEW </a:t>
            </a:r>
          </a:p>
        </p:txBody>
      </p:sp>
      <p:sp>
        <p:nvSpPr>
          <p:cNvPr id="11" name="TextBox 2">
            <a:extLst>
              <a:ext uri="{FF2B5EF4-FFF2-40B4-BE49-F238E27FC236}">
                <a16:creationId xmlns:a16="http://schemas.microsoft.com/office/drawing/2014/main" id="{83989706-E61E-45C4-810E-CEE48B2F5F77}"/>
              </a:ext>
            </a:extLst>
          </p:cNvPr>
          <p:cNvSpPr txBox="1"/>
          <p:nvPr/>
        </p:nvSpPr>
        <p:spPr>
          <a:xfrm>
            <a:off x="820209" y="6114605"/>
            <a:ext cx="9841245" cy="357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r>
              <a:rPr lang="en-GB" sz="1721" dirty="0">
                <a:solidFill>
                  <a:srgbClr val="FFFFFF">
                    <a:lumMod val="95000"/>
                  </a:srgbClr>
                </a:solidFill>
                <a:latin typeface="Calibri"/>
              </a:rPr>
              <a:t>MP168 ‘CPL Security Improvements’</a:t>
            </a:r>
          </a:p>
        </p:txBody>
      </p:sp>
      <p:sp>
        <p:nvSpPr>
          <p:cNvPr id="10" name="Rectangle: Rounded Corners 9">
            <a:extLst>
              <a:ext uri="{FF2B5EF4-FFF2-40B4-BE49-F238E27FC236}">
                <a16:creationId xmlns:a16="http://schemas.microsoft.com/office/drawing/2014/main" id="{09C7D601-8AE7-4EF8-B493-F6DFF3C76C5A}"/>
              </a:ext>
            </a:extLst>
          </p:cNvPr>
          <p:cNvSpPr/>
          <p:nvPr/>
        </p:nvSpPr>
        <p:spPr>
          <a:xfrm>
            <a:off x="3567634" y="3660055"/>
            <a:ext cx="5343322" cy="61880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74166">
              <a:defRPr/>
            </a:pPr>
            <a:r>
              <a:rPr lang="en-GB" sz="1721">
                <a:solidFill>
                  <a:prstClr val="white"/>
                </a:solidFill>
                <a:latin typeface="Calibri" panose="020F0502020204030204"/>
              </a:rPr>
              <a:t>The next steps</a:t>
            </a:r>
          </a:p>
        </p:txBody>
      </p:sp>
      <p:sp>
        <p:nvSpPr>
          <p:cNvPr id="12" name="Rectangle: Rounded Corners 11">
            <a:extLst>
              <a:ext uri="{FF2B5EF4-FFF2-40B4-BE49-F238E27FC236}">
                <a16:creationId xmlns:a16="http://schemas.microsoft.com/office/drawing/2014/main" id="{D16979C4-373A-4B00-8824-929E6A9C4913}"/>
              </a:ext>
            </a:extLst>
          </p:cNvPr>
          <p:cNvSpPr/>
          <p:nvPr/>
        </p:nvSpPr>
        <p:spPr>
          <a:xfrm>
            <a:off x="1917492" y="3660055"/>
            <a:ext cx="1569926" cy="61880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a:solidFill>
                  <a:prstClr val="white"/>
                </a:solidFill>
                <a:latin typeface="Calibri" panose="020F0502020204030204"/>
              </a:rPr>
              <a:t>AGREE </a:t>
            </a:r>
          </a:p>
        </p:txBody>
      </p:sp>
    </p:spTree>
    <p:extLst>
      <p:ext uri="{BB962C8B-B14F-4D97-AF65-F5344CB8AC3E}">
        <p14:creationId xmlns:p14="http://schemas.microsoft.com/office/powerpoint/2010/main" val="11404435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GB" dirty="0"/>
              <a:t>Overview</a:t>
            </a:r>
            <a:endParaRPr lang="en-NZ" altLang="en-GB" dirty="0"/>
          </a:p>
        </p:txBody>
      </p:sp>
      <p:sp>
        <p:nvSpPr>
          <p:cNvPr id="5" name="Slide Number Placeholder 4"/>
          <p:cNvSpPr>
            <a:spLocks noGrp="1"/>
          </p:cNvSpPr>
          <p:nvPr>
            <p:ph type="sldNum" sz="quarter" idx="12"/>
          </p:nvPr>
        </p:nvSpPr>
        <p:spPr/>
        <p:txBody>
          <a:bodyPr/>
          <a:lstStyle/>
          <a:p>
            <a:pPr defTabSz="874166">
              <a:defRPr/>
            </a:pPr>
            <a:fld id="{0010C381-1A06-427A-8938-CFE23249EA2B}" type="slidenum">
              <a:rPr lang="en-GB">
                <a:solidFill>
                  <a:srgbClr val="FFFFFF"/>
                </a:solidFill>
                <a:latin typeface="Calibri"/>
              </a:rPr>
              <a:pPr defTabSz="874166">
                <a:defRPr/>
              </a:pPr>
              <a:t>12</a:t>
            </a:fld>
            <a:endParaRPr lang="en-GB">
              <a:solidFill>
                <a:srgbClr val="FFFFFF"/>
              </a:solidFill>
              <a:latin typeface="Calibri"/>
            </a:endParaRPr>
          </a:p>
        </p:txBody>
      </p:sp>
      <p:graphicFrame>
        <p:nvGraphicFramePr>
          <p:cNvPr id="8" name="Content Placeholder 5">
            <a:extLst>
              <a:ext uri="{FF2B5EF4-FFF2-40B4-BE49-F238E27FC236}">
                <a16:creationId xmlns:a16="http://schemas.microsoft.com/office/drawing/2014/main" id="{FD95B8BB-E5EC-4A43-A590-58E057181DF9}"/>
              </a:ext>
            </a:extLst>
          </p:cNvPr>
          <p:cNvGraphicFramePr>
            <a:graphicFrameLocks noGrp="1"/>
          </p:cNvGraphicFramePr>
          <p:nvPr>
            <p:ph sz="half" idx="1"/>
          </p:nvPr>
        </p:nvGraphicFramePr>
        <p:xfrm>
          <a:off x="820208" y="1531826"/>
          <a:ext cx="10053108" cy="4303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2">
            <a:extLst>
              <a:ext uri="{FF2B5EF4-FFF2-40B4-BE49-F238E27FC236}">
                <a16:creationId xmlns:a16="http://schemas.microsoft.com/office/drawing/2014/main" id="{A7BECA27-9B61-4B88-BA08-1AB0DC9872DD}"/>
              </a:ext>
            </a:extLst>
          </p:cNvPr>
          <p:cNvSpPr txBox="1"/>
          <p:nvPr/>
        </p:nvSpPr>
        <p:spPr>
          <a:xfrm>
            <a:off x="820209" y="6114605"/>
            <a:ext cx="9841245" cy="357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r>
              <a:rPr lang="en-GB" sz="1721" dirty="0">
                <a:solidFill>
                  <a:srgbClr val="FFFFFF">
                    <a:lumMod val="95000"/>
                  </a:srgbClr>
                </a:solidFill>
                <a:latin typeface="Calibri"/>
              </a:rPr>
              <a:t>MP168 ‘CPL Security Improvements’</a:t>
            </a:r>
          </a:p>
        </p:txBody>
      </p:sp>
    </p:spTree>
    <p:extLst>
      <p:ext uri="{BB962C8B-B14F-4D97-AF65-F5344CB8AC3E}">
        <p14:creationId xmlns:p14="http://schemas.microsoft.com/office/powerpoint/2010/main" val="518015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CPL Proposed Solution</a:t>
            </a:r>
            <a:endParaRPr lang="en-NZ" altLang="en-GB" dirty="0"/>
          </a:p>
        </p:txBody>
      </p:sp>
      <p:sp>
        <p:nvSpPr>
          <p:cNvPr id="5" name="Slide Number Placeholder 4"/>
          <p:cNvSpPr>
            <a:spLocks noGrp="1"/>
          </p:cNvSpPr>
          <p:nvPr>
            <p:ph type="sldNum" sz="quarter" idx="12"/>
          </p:nvPr>
        </p:nvSpPr>
        <p:spPr/>
        <p:txBody>
          <a:bodyPr/>
          <a:lstStyle/>
          <a:p>
            <a:pPr defTabSz="874166">
              <a:defRPr/>
            </a:pPr>
            <a:fld id="{0010C381-1A06-427A-8938-CFE23249EA2B}" type="slidenum">
              <a:rPr lang="en-GB">
                <a:solidFill>
                  <a:srgbClr val="FFFFFF"/>
                </a:solidFill>
                <a:latin typeface="Calibri"/>
              </a:rPr>
              <a:pPr defTabSz="874166">
                <a:defRPr/>
              </a:pPr>
              <a:t>13</a:t>
            </a:fld>
            <a:endParaRPr lang="en-GB">
              <a:solidFill>
                <a:srgbClr val="FFFFFF"/>
              </a:solidFill>
              <a:latin typeface="Calibri"/>
            </a:endParaRPr>
          </a:p>
        </p:txBody>
      </p:sp>
      <p:sp>
        <p:nvSpPr>
          <p:cNvPr id="9" name="TextBox 2">
            <a:extLst>
              <a:ext uri="{FF2B5EF4-FFF2-40B4-BE49-F238E27FC236}">
                <a16:creationId xmlns:a16="http://schemas.microsoft.com/office/drawing/2014/main" id="{A7BECA27-9B61-4B88-BA08-1AB0DC9872DD}"/>
              </a:ext>
            </a:extLst>
          </p:cNvPr>
          <p:cNvSpPr txBox="1"/>
          <p:nvPr/>
        </p:nvSpPr>
        <p:spPr>
          <a:xfrm>
            <a:off x="820209" y="6114605"/>
            <a:ext cx="9841245" cy="357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r>
              <a:rPr lang="en-GB" sz="1721" dirty="0">
                <a:solidFill>
                  <a:srgbClr val="FFFFFF">
                    <a:lumMod val="95000"/>
                  </a:srgbClr>
                </a:solidFill>
                <a:latin typeface="Calibri"/>
              </a:rPr>
              <a:t>MP168 ‘CPL Security Improvements’</a:t>
            </a:r>
          </a:p>
        </p:txBody>
      </p:sp>
      <p:graphicFrame>
        <p:nvGraphicFramePr>
          <p:cNvPr id="10" name="Content Placeholder 4">
            <a:extLst>
              <a:ext uri="{FF2B5EF4-FFF2-40B4-BE49-F238E27FC236}">
                <a16:creationId xmlns:a16="http://schemas.microsoft.com/office/drawing/2014/main" id="{D87665E6-0E3C-4A08-95BA-33C3E2440A89}"/>
              </a:ext>
            </a:extLst>
          </p:cNvPr>
          <p:cNvGraphicFramePr>
            <a:graphicFrameLocks noGrp="1"/>
          </p:cNvGraphicFramePr>
          <p:nvPr>
            <p:ph sz="half" idx="1"/>
          </p:nvPr>
        </p:nvGraphicFramePr>
        <p:xfrm>
          <a:off x="820208" y="1324006"/>
          <a:ext cx="10053108" cy="45812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76581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Business Requirements</a:t>
            </a:r>
            <a:endParaRPr lang="en-NZ" altLang="en-GB" dirty="0"/>
          </a:p>
        </p:txBody>
      </p:sp>
      <p:sp>
        <p:nvSpPr>
          <p:cNvPr id="5" name="Slide Number Placeholder 4"/>
          <p:cNvSpPr>
            <a:spLocks noGrp="1"/>
          </p:cNvSpPr>
          <p:nvPr>
            <p:ph type="sldNum" sz="quarter" idx="12"/>
          </p:nvPr>
        </p:nvSpPr>
        <p:spPr/>
        <p:txBody>
          <a:bodyPr/>
          <a:lstStyle/>
          <a:p>
            <a:pPr defTabSz="874166">
              <a:defRPr/>
            </a:pPr>
            <a:fld id="{0010C381-1A06-427A-8938-CFE23249EA2B}" type="slidenum">
              <a:rPr lang="en-GB">
                <a:solidFill>
                  <a:srgbClr val="FFFFFF"/>
                </a:solidFill>
                <a:latin typeface="Calibri"/>
              </a:rPr>
              <a:pPr defTabSz="874166">
                <a:defRPr/>
              </a:pPr>
              <a:t>14</a:t>
            </a:fld>
            <a:endParaRPr lang="en-GB">
              <a:solidFill>
                <a:srgbClr val="FFFFFF"/>
              </a:solidFill>
              <a:latin typeface="Calibri"/>
            </a:endParaRPr>
          </a:p>
        </p:txBody>
      </p:sp>
      <p:sp>
        <p:nvSpPr>
          <p:cNvPr id="9" name="TextBox 2">
            <a:extLst>
              <a:ext uri="{FF2B5EF4-FFF2-40B4-BE49-F238E27FC236}">
                <a16:creationId xmlns:a16="http://schemas.microsoft.com/office/drawing/2014/main" id="{A7BECA27-9B61-4B88-BA08-1AB0DC9872DD}"/>
              </a:ext>
            </a:extLst>
          </p:cNvPr>
          <p:cNvSpPr txBox="1"/>
          <p:nvPr/>
        </p:nvSpPr>
        <p:spPr>
          <a:xfrm>
            <a:off x="820209" y="6114605"/>
            <a:ext cx="9841245" cy="357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r>
              <a:rPr lang="en-GB" sz="1721" dirty="0">
                <a:solidFill>
                  <a:srgbClr val="FFFFFF">
                    <a:lumMod val="95000"/>
                  </a:srgbClr>
                </a:solidFill>
                <a:latin typeface="Calibri"/>
              </a:rPr>
              <a:t>MP168 ‘CPL Security Improvements’</a:t>
            </a:r>
          </a:p>
        </p:txBody>
      </p:sp>
      <p:graphicFrame>
        <p:nvGraphicFramePr>
          <p:cNvPr id="8" name="Table 4">
            <a:extLst>
              <a:ext uri="{FF2B5EF4-FFF2-40B4-BE49-F238E27FC236}">
                <a16:creationId xmlns:a16="http://schemas.microsoft.com/office/drawing/2014/main" id="{DDC0629A-F8EC-432B-A3AE-52B1E957922C}"/>
              </a:ext>
            </a:extLst>
          </p:cNvPr>
          <p:cNvGraphicFramePr>
            <a:graphicFrameLocks noGrp="1"/>
          </p:cNvGraphicFramePr>
          <p:nvPr/>
        </p:nvGraphicFramePr>
        <p:xfrm>
          <a:off x="878799" y="1756387"/>
          <a:ext cx="9994517" cy="3877813"/>
        </p:xfrm>
        <a:graphic>
          <a:graphicData uri="http://schemas.openxmlformats.org/drawingml/2006/table">
            <a:tbl>
              <a:tblPr firstRow="1" bandRow="1">
                <a:tableStyleId>{5C22544A-7EE6-4342-B048-85BDC9FD1C3A}</a:tableStyleId>
              </a:tblPr>
              <a:tblGrid>
                <a:gridCol w="637264">
                  <a:extLst>
                    <a:ext uri="{9D8B030D-6E8A-4147-A177-3AD203B41FA5}">
                      <a16:colId xmlns:a16="http://schemas.microsoft.com/office/drawing/2014/main" val="3777458513"/>
                    </a:ext>
                  </a:extLst>
                </a:gridCol>
                <a:gridCol w="9357253">
                  <a:extLst>
                    <a:ext uri="{9D8B030D-6E8A-4147-A177-3AD203B41FA5}">
                      <a16:colId xmlns:a16="http://schemas.microsoft.com/office/drawing/2014/main" val="452738017"/>
                    </a:ext>
                  </a:extLst>
                </a:gridCol>
              </a:tblGrid>
              <a:tr h="460923">
                <a:tc>
                  <a:txBody>
                    <a:bodyPr/>
                    <a:lstStyle/>
                    <a:p>
                      <a:r>
                        <a:rPr lang="en-GB" sz="2300"/>
                        <a:t>Ref</a:t>
                      </a:r>
                    </a:p>
                  </a:txBody>
                  <a:tcPr marL="87418" marR="87418" marT="43709" marB="43709"/>
                </a:tc>
                <a:tc>
                  <a:txBody>
                    <a:bodyPr/>
                    <a:lstStyle/>
                    <a:p>
                      <a:r>
                        <a:rPr lang="en-GB" sz="2300"/>
                        <a:t>Requirement</a:t>
                      </a:r>
                    </a:p>
                  </a:txBody>
                  <a:tcPr marL="87418" marR="87418" marT="43709" marB="43709"/>
                </a:tc>
                <a:extLst>
                  <a:ext uri="{0D108BD9-81ED-4DB2-BD59-A6C34878D82A}">
                    <a16:rowId xmlns:a16="http://schemas.microsoft.com/office/drawing/2014/main" val="4265075694"/>
                  </a:ext>
                </a:extLst>
              </a:tr>
              <a:tr h="1284534">
                <a:tc>
                  <a:txBody>
                    <a:bodyPr/>
                    <a:lstStyle/>
                    <a:p>
                      <a:pPr algn="l"/>
                      <a:r>
                        <a:rPr lang="en-GB" sz="2100" kern="1200" dirty="0">
                          <a:solidFill>
                            <a:schemeClr val="dk1"/>
                          </a:solidFill>
                        </a:rPr>
                        <a:t>1</a:t>
                      </a:r>
                      <a:endParaRPr lang="en-GB" sz="2100" kern="1200" dirty="0">
                        <a:solidFill>
                          <a:schemeClr val="dk1"/>
                        </a:solidFill>
                        <a:latin typeface="+mn-lt"/>
                        <a:ea typeface="+mn-ea"/>
                        <a:cs typeface="+mn-cs"/>
                      </a:endParaRPr>
                    </a:p>
                  </a:txBody>
                  <a:tcPr marL="87418" marR="87418" marT="43709" marB="43709"/>
                </a:tc>
                <a:tc>
                  <a:txBody>
                    <a:bodyPr/>
                    <a:lstStyle/>
                    <a:p>
                      <a:pPr algn="l">
                        <a:lnSpc>
                          <a:spcPct val="115000"/>
                        </a:lnSpc>
                        <a:spcBef>
                          <a:spcPts val="200"/>
                        </a:spcBef>
                        <a:spcAft>
                          <a:spcPts val="200"/>
                        </a:spcAft>
                      </a:pPr>
                      <a:r>
                        <a:rPr lang="en-GB" sz="2100"/>
                        <a:t>The DCC shall publish the Infrastructure Key Infrastructure (IKI) Certificate Revocation List (CRL) on-line for a range of uses that require authentication via IKI (e.g. CPL submissions)</a:t>
                      </a:r>
                    </a:p>
                  </a:txBody>
                  <a:tcPr marL="65564" marR="65564" marT="0" marB="0" anchor="ctr"/>
                </a:tc>
                <a:extLst>
                  <a:ext uri="{0D108BD9-81ED-4DB2-BD59-A6C34878D82A}">
                    <a16:rowId xmlns:a16="http://schemas.microsoft.com/office/drawing/2014/main" val="4216011671"/>
                  </a:ext>
                </a:extLst>
              </a:tr>
              <a:tr h="1284534">
                <a:tc>
                  <a:txBody>
                    <a:bodyPr/>
                    <a:lstStyle/>
                    <a:p>
                      <a:pPr algn="l"/>
                      <a:r>
                        <a:rPr lang="en-GB" sz="2100" kern="1200">
                          <a:solidFill>
                            <a:schemeClr val="dk1"/>
                          </a:solidFill>
                        </a:rPr>
                        <a:t>2</a:t>
                      </a:r>
                      <a:endParaRPr lang="en-GB" sz="2100" kern="1200">
                        <a:solidFill>
                          <a:schemeClr val="dk1"/>
                        </a:solidFill>
                        <a:latin typeface="+mn-lt"/>
                        <a:ea typeface="+mn-ea"/>
                        <a:cs typeface="+mn-cs"/>
                      </a:endParaRPr>
                    </a:p>
                  </a:txBody>
                  <a:tcPr marL="87418" marR="87418" marT="43709" marB="43709"/>
                </a:tc>
                <a:tc>
                  <a:txBody>
                    <a:bodyPr/>
                    <a:lstStyle/>
                    <a:p>
                      <a:pPr algn="l">
                        <a:lnSpc>
                          <a:spcPct val="115000"/>
                        </a:lnSpc>
                        <a:spcBef>
                          <a:spcPts val="200"/>
                        </a:spcBef>
                        <a:spcAft>
                          <a:spcPts val="200"/>
                        </a:spcAft>
                      </a:pPr>
                      <a:r>
                        <a:rPr lang="en-GB" sz="2100"/>
                        <a:t>Any organisation that needs to authenticate IKI Certificates is given access to and is required to check the CRL when receiving requests authenticated with an IKI Certificate</a:t>
                      </a:r>
                    </a:p>
                  </a:txBody>
                  <a:tcPr marL="65564" marR="65564" marT="0" marB="0" anchor="ctr"/>
                </a:tc>
                <a:extLst>
                  <a:ext uri="{0D108BD9-81ED-4DB2-BD59-A6C34878D82A}">
                    <a16:rowId xmlns:a16="http://schemas.microsoft.com/office/drawing/2014/main" val="113144259"/>
                  </a:ext>
                </a:extLst>
              </a:tr>
              <a:tr h="847821">
                <a:tc>
                  <a:txBody>
                    <a:bodyPr/>
                    <a:lstStyle/>
                    <a:p>
                      <a:r>
                        <a:rPr lang="en-GB" sz="2100" kern="1200">
                          <a:solidFill>
                            <a:schemeClr val="dk1"/>
                          </a:solidFill>
                        </a:rPr>
                        <a:t>3</a:t>
                      </a:r>
                      <a:endParaRPr lang="en-GB" sz="2100" kern="1200">
                        <a:solidFill>
                          <a:schemeClr val="dk1"/>
                        </a:solidFill>
                        <a:latin typeface="+mn-lt"/>
                        <a:ea typeface="+mn-ea"/>
                        <a:cs typeface="+mn-cs"/>
                      </a:endParaRPr>
                    </a:p>
                  </a:txBody>
                  <a:tcPr marL="87418" marR="87418" marT="43709" marB="43709"/>
                </a:tc>
                <a:tc>
                  <a:txBody>
                    <a:bodyPr/>
                    <a:lstStyle/>
                    <a:p>
                      <a:pPr algn="l">
                        <a:lnSpc>
                          <a:spcPct val="115000"/>
                        </a:lnSpc>
                        <a:spcBef>
                          <a:spcPts val="200"/>
                        </a:spcBef>
                        <a:spcAft>
                          <a:spcPts val="200"/>
                        </a:spcAft>
                      </a:pPr>
                      <a:r>
                        <a:rPr lang="en-GB" sz="2100" dirty="0"/>
                        <a:t>It shall be possible for non-SEC Parties (e.g. Device Manufacturers) to apply for Certificates</a:t>
                      </a:r>
                    </a:p>
                  </a:txBody>
                  <a:tcPr marL="65564" marR="65564" marT="0" marB="0" anchor="ctr"/>
                </a:tc>
                <a:extLst>
                  <a:ext uri="{0D108BD9-81ED-4DB2-BD59-A6C34878D82A}">
                    <a16:rowId xmlns:a16="http://schemas.microsoft.com/office/drawing/2014/main" val="3446048911"/>
                  </a:ext>
                </a:extLst>
              </a:tr>
            </a:tbl>
          </a:graphicData>
        </a:graphic>
      </p:graphicFrame>
    </p:spTree>
    <p:extLst>
      <p:ext uri="{BB962C8B-B14F-4D97-AF65-F5344CB8AC3E}">
        <p14:creationId xmlns:p14="http://schemas.microsoft.com/office/powerpoint/2010/main" val="31380994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Next steps</a:t>
            </a:r>
            <a:endParaRPr lang="en-NZ" altLang="en-GB" dirty="0"/>
          </a:p>
        </p:txBody>
      </p:sp>
      <p:sp>
        <p:nvSpPr>
          <p:cNvPr id="5" name="Slide Number Placeholder 4"/>
          <p:cNvSpPr>
            <a:spLocks noGrp="1"/>
          </p:cNvSpPr>
          <p:nvPr>
            <p:ph type="sldNum" sz="quarter" idx="12"/>
          </p:nvPr>
        </p:nvSpPr>
        <p:spPr/>
        <p:txBody>
          <a:bodyPr/>
          <a:lstStyle/>
          <a:p>
            <a:pPr defTabSz="874166">
              <a:defRPr/>
            </a:pPr>
            <a:fld id="{0010C381-1A06-427A-8938-CFE23249EA2B}" type="slidenum">
              <a:rPr lang="en-GB">
                <a:solidFill>
                  <a:srgbClr val="FFFFFF"/>
                </a:solidFill>
                <a:latin typeface="Calibri"/>
              </a:rPr>
              <a:pPr defTabSz="874166">
                <a:defRPr/>
              </a:pPr>
              <a:t>15</a:t>
            </a:fld>
            <a:endParaRPr lang="en-GB">
              <a:solidFill>
                <a:srgbClr val="FFFFFF"/>
              </a:solidFill>
              <a:latin typeface="Calibri"/>
            </a:endParaRPr>
          </a:p>
        </p:txBody>
      </p:sp>
      <p:sp>
        <p:nvSpPr>
          <p:cNvPr id="9" name="TextBox 2">
            <a:extLst>
              <a:ext uri="{FF2B5EF4-FFF2-40B4-BE49-F238E27FC236}">
                <a16:creationId xmlns:a16="http://schemas.microsoft.com/office/drawing/2014/main" id="{A7BECA27-9B61-4B88-BA08-1AB0DC9872DD}"/>
              </a:ext>
            </a:extLst>
          </p:cNvPr>
          <p:cNvSpPr txBox="1"/>
          <p:nvPr/>
        </p:nvSpPr>
        <p:spPr>
          <a:xfrm>
            <a:off x="820209" y="6114605"/>
            <a:ext cx="9841245" cy="357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r>
              <a:rPr lang="en-GB" sz="1721" dirty="0">
                <a:solidFill>
                  <a:srgbClr val="FFFFFF">
                    <a:lumMod val="95000"/>
                  </a:srgbClr>
                </a:solidFill>
                <a:latin typeface="Calibri"/>
              </a:rPr>
              <a:t>MP168 ‘CPL Security Improvements’</a:t>
            </a:r>
          </a:p>
        </p:txBody>
      </p:sp>
      <p:graphicFrame>
        <p:nvGraphicFramePr>
          <p:cNvPr id="6" name="Content Placeholder 5">
            <a:extLst>
              <a:ext uri="{FF2B5EF4-FFF2-40B4-BE49-F238E27FC236}">
                <a16:creationId xmlns:a16="http://schemas.microsoft.com/office/drawing/2014/main" id="{885E3B07-856E-46CC-B07C-DAF95DF979C5}"/>
              </a:ext>
            </a:extLst>
          </p:cNvPr>
          <p:cNvGraphicFramePr>
            <a:graphicFrameLocks/>
          </p:cNvGraphicFramePr>
          <p:nvPr/>
        </p:nvGraphicFramePr>
        <p:xfrm>
          <a:off x="820208" y="1528151"/>
          <a:ext cx="10053108" cy="36938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070623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altLang="en-GB" dirty="0"/>
              <a:t>Any further comments? </a:t>
            </a:r>
          </a:p>
        </p:txBody>
      </p:sp>
      <p:sp>
        <p:nvSpPr>
          <p:cNvPr id="4" name="Text Placeholder 3"/>
          <p:cNvSpPr>
            <a:spLocks noGrp="1"/>
          </p:cNvSpPr>
          <p:nvPr>
            <p:ph type="body" sz="quarter" idx="13"/>
          </p:nvPr>
        </p:nvSpPr>
        <p:spPr/>
        <p:txBody>
          <a:bodyPr>
            <a:normAutofit/>
          </a:bodyPr>
          <a:lstStyle/>
          <a:p>
            <a:r>
              <a:rPr lang="en-NZ" altLang="en-GB" sz="3059" dirty="0"/>
              <a:t>Kev Duddy</a:t>
            </a:r>
          </a:p>
        </p:txBody>
      </p:sp>
      <p:pic>
        <p:nvPicPr>
          <p:cNvPr id="3" name="Picture 2">
            <a:extLst>
              <a:ext uri="{FF2B5EF4-FFF2-40B4-BE49-F238E27FC236}">
                <a16:creationId xmlns:a16="http://schemas.microsoft.com/office/drawing/2014/main" id="{51F92189-98AB-4094-A9F1-B3AAA6F2F614}"/>
              </a:ext>
            </a:extLst>
          </p:cNvPr>
          <p:cNvPicPr>
            <a:picLocks noChangeAspect="1"/>
          </p:cNvPicPr>
          <p:nvPr/>
        </p:nvPicPr>
        <p:blipFill>
          <a:blip r:embed="rId3"/>
          <a:stretch>
            <a:fillRect/>
          </a:stretch>
        </p:blipFill>
        <p:spPr>
          <a:xfrm>
            <a:off x="8970463" y="5477916"/>
            <a:ext cx="1095738" cy="909229"/>
          </a:xfrm>
          <a:prstGeom prst="rect">
            <a:avLst/>
          </a:prstGeom>
        </p:spPr>
      </p:pic>
    </p:spTree>
    <p:extLst>
      <p:ext uri="{BB962C8B-B14F-4D97-AF65-F5344CB8AC3E}">
        <p14:creationId xmlns:p14="http://schemas.microsoft.com/office/powerpoint/2010/main" val="28907176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altLang="en-GB"/>
              <a:t>MP187 ‘</a:t>
            </a:r>
            <a:r>
              <a:rPr lang="en-GB" altLang="en-GB"/>
              <a:t>Incorporation of Target Round Trip Times and Target Success Rates into the SEC</a:t>
            </a:r>
            <a:r>
              <a:rPr lang="en-NZ" altLang="en-GB"/>
              <a:t>’</a:t>
            </a:r>
          </a:p>
        </p:txBody>
      </p:sp>
      <p:sp>
        <p:nvSpPr>
          <p:cNvPr id="4" name="Text Placeholder 3"/>
          <p:cNvSpPr>
            <a:spLocks noGrp="1"/>
          </p:cNvSpPr>
          <p:nvPr>
            <p:ph type="body" sz="quarter" idx="13"/>
          </p:nvPr>
        </p:nvSpPr>
        <p:spPr>
          <a:xfrm>
            <a:off x="692722" y="1999101"/>
            <a:ext cx="10758431" cy="791163"/>
          </a:xfrm>
        </p:spPr>
        <p:txBody>
          <a:bodyPr>
            <a:normAutofit fontScale="85000" lnSpcReduction="20000"/>
          </a:bodyPr>
          <a:lstStyle/>
          <a:p>
            <a:endParaRPr lang="en-GB" altLang="en-GB" sz="3059"/>
          </a:p>
          <a:p>
            <a:r>
              <a:rPr lang="en-GB" altLang="en-GB" sz="3059"/>
              <a:t>raised by Katie Taaffe of the Data Communications Company (DCC)</a:t>
            </a:r>
            <a:endParaRPr lang="en-NZ" altLang="en-GB" sz="3059"/>
          </a:p>
        </p:txBody>
      </p:sp>
      <p:pic>
        <p:nvPicPr>
          <p:cNvPr id="3" name="Picture 2">
            <a:extLst>
              <a:ext uri="{FF2B5EF4-FFF2-40B4-BE49-F238E27FC236}">
                <a16:creationId xmlns:a16="http://schemas.microsoft.com/office/drawing/2014/main" id="{51F92189-98AB-4094-A9F1-B3AAA6F2F614}"/>
              </a:ext>
            </a:extLst>
          </p:cNvPr>
          <p:cNvPicPr>
            <a:picLocks noChangeAspect="1"/>
          </p:cNvPicPr>
          <p:nvPr/>
        </p:nvPicPr>
        <p:blipFill>
          <a:blip r:embed="rId3"/>
          <a:stretch>
            <a:fillRect/>
          </a:stretch>
        </p:blipFill>
        <p:spPr>
          <a:xfrm>
            <a:off x="8970463" y="5477916"/>
            <a:ext cx="1095738" cy="909229"/>
          </a:xfrm>
          <a:prstGeom prst="rect">
            <a:avLst/>
          </a:prstGeom>
        </p:spPr>
      </p:pic>
    </p:spTree>
    <p:extLst>
      <p:ext uri="{BB962C8B-B14F-4D97-AF65-F5344CB8AC3E}">
        <p14:creationId xmlns:p14="http://schemas.microsoft.com/office/powerpoint/2010/main" val="22209887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Objectives of the Working Group</a:t>
            </a:r>
            <a:endParaRPr lang="en-NZ" altLang="en-GB"/>
          </a:p>
        </p:txBody>
      </p:sp>
      <p:sp>
        <p:nvSpPr>
          <p:cNvPr id="5" name="Slide Number Placeholder 4"/>
          <p:cNvSpPr>
            <a:spLocks noGrp="1"/>
          </p:cNvSpPr>
          <p:nvPr>
            <p:ph type="sldNum" sz="quarter" idx="12"/>
          </p:nvPr>
        </p:nvSpPr>
        <p:spPr/>
        <p:txBody>
          <a:bodyPr/>
          <a:lstStyle/>
          <a:p>
            <a:pPr defTabSz="874166"/>
            <a:fld id="{0010C381-1A06-427A-8938-CFE23249EA2B}" type="slidenum">
              <a:rPr lang="en-GB">
                <a:solidFill>
                  <a:srgbClr val="FFFFFF"/>
                </a:solidFill>
                <a:latin typeface="Calibri"/>
              </a:rPr>
              <a:pPr defTabSz="874166"/>
              <a:t>18</a:t>
            </a:fld>
            <a:endParaRPr lang="en-GB">
              <a:solidFill>
                <a:srgbClr val="FFFFFF"/>
              </a:solidFill>
              <a:latin typeface="Calibri"/>
            </a:endParaRPr>
          </a:p>
        </p:txBody>
      </p:sp>
      <p:sp>
        <p:nvSpPr>
          <p:cNvPr id="11" name="TextBox 2">
            <a:extLst>
              <a:ext uri="{FF2B5EF4-FFF2-40B4-BE49-F238E27FC236}">
                <a16:creationId xmlns:a16="http://schemas.microsoft.com/office/drawing/2014/main" id="{83989706-E61E-45C4-810E-CEE48B2F5F77}"/>
              </a:ext>
            </a:extLst>
          </p:cNvPr>
          <p:cNvSpPr txBox="1"/>
          <p:nvPr/>
        </p:nvSpPr>
        <p:spPr>
          <a:xfrm>
            <a:off x="820209" y="6114605"/>
            <a:ext cx="9841245" cy="357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r>
              <a:rPr lang="en-GB" sz="1721">
                <a:solidFill>
                  <a:srgbClr val="FFFFFF">
                    <a:lumMod val="95000"/>
                  </a:srgbClr>
                </a:solidFill>
                <a:latin typeface="Calibri"/>
              </a:rPr>
              <a:t>MP187 ‘Incorporation of Target Round Trip Times and Target Success Rates into the SEC’</a:t>
            </a:r>
          </a:p>
        </p:txBody>
      </p:sp>
      <p:sp>
        <p:nvSpPr>
          <p:cNvPr id="12" name="Rectangle: Rounded Corners 11">
            <a:extLst>
              <a:ext uri="{FF2B5EF4-FFF2-40B4-BE49-F238E27FC236}">
                <a16:creationId xmlns:a16="http://schemas.microsoft.com/office/drawing/2014/main" id="{A8EF595C-6EC2-4558-BA2A-699A6E76328F}"/>
              </a:ext>
            </a:extLst>
          </p:cNvPr>
          <p:cNvSpPr/>
          <p:nvPr/>
        </p:nvSpPr>
        <p:spPr>
          <a:xfrm>
            <a:off x="3759013" y="2481087"/>
            <a:ext cx="5343322" cy="519648"/>
          </a:xfrm>
          <a:prstGeom prst="roundRect">
            <a:avLst/>
          </a:prstGeom>
          <a:solidFill>
            <a:srgbClr val="67C6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74166">
              <a:defRPr/>
            </a:pPr>
            <a:r>
              <a:rPr lang="en-GB" sz="1721">
                <a:solidFill>
                  <a:prstClr val="white"/>
                </a:solidFill>
                <a:latin typeface="Calibri" panose="020F0502020204030204"/>
              </a:rPr>
              <a:t>The refined proposed definitions</a:t>
            </a:r>
          </a:p>
        </p:txBody>
      </p:sp>
      <p:sp>
        <p:nvSpPr>
          <p:cNvPr id="13" name="Rectangle: Rounded Corners 12">
            <a:extLst>
              <a:ext uri="{FF2B5EF4-FFF2-40B4-BE49-F238E27FC236}">
                <a16:creationId xmlns:a16="http://schemas.microsoft.com/office/drawing/2014/main" id="{ECFEBAEF-A69C-4966-A77F-E0A39F9BD393}"/>
              </a:ext>
            </a:extLst>
          </p:cNvPr>
          <p:cNvSpPr/>
          <p:nvPr/>
        </p:nvSpPr>
        <p:spPr>
          <a:xfrm>
            <a:off x="2108871" y="2481087"/>
            <a:ext cx="1569926" cy="519648"/>
          </a:xfrm>
          <a:prstGeom prst="roundRect">
            <a:avLst/>
          </a:prstGeom>
          <a:solidFill>
            <a:srgbClr val="6CA1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a:solidFill>
                  <a:prstClr val="white"/>
                </a:solidFill>
                <a:latin typeface="Calibri" panose="020F0502020204030204"/>
              </a:rPr>
              <a:t>AGREE</a:t>
            </a:r>
          </a:p>
        </p:txBody>
      </p:sp>
      <p:sp>
        <p:nvSpPr>
          <p:cNvPr id="15" name="Rectangle: Rounded Corners 14">
            <a:extLst>
              <a:ext uri="{FF2B5EF4-FFF2-40B4-BE49-F238E27FC236}">
                <a16:creationId xmlns:a16="http://schemas.microsoft.com/office/drawing/2014/main" id="{46A4DE46-FC1B-46C3-B0AF-EA7168475E35}"/>
              </a:ext>
            </a:extLst>
          </p:cNvPr>
          <p:cNvSpPr/>
          <p:nvPr/>
        </p:nvSpPr>
        <p:spPr>
          <a:xfrm>
            <a:off x="3759011" y="4415407"/>
            <a:ext cx="5343322" cy="519648"/>
          </a:xfrm>
          <a:prstGeom prst="roundRect">
            <a:avLst/>
          </a:prstGeom>
          <a:solidFill>
            <a:srgbClr val="67C6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74166">
              <a:defRPr/>
            </a:pPr>
            <a:r>
              <a:rPr lang="en-GB" sz="1721">
                <a:solidFill>
                  <a:prstClr val="white"/>
                </a:solidFill>
                <a:latin typeface="Calibri" panose="020F0502020204030204"/>
              </a:rPr>
              <a:t>MP187 next steps</a:t>
            </a:r>
          </a:p>
        </p:txBody>
      </p:sp>
      <p:sp>
        <p:nvSpPr>
          <p:cNvPr id="16" name="Rectangle: Rounded Corners 15">
            <a:extLst>
              <a:ext uri="{FF2B5EF4-FFF2-40B4-BE49-F238E27FC236}">
                <a16:creationId xmlns:a16="http://schemas.microsoft.com/office/drawing/2014/main" id="{BC403C1E-E28D-4769-B2FA-CAC5698C9B09}"/>
              </a:ext>
            </a:extLst>
          </p:cNvPr>
          <p:cNvSpPr/>
          <p:nvPr/>
        </p:nvSpPr>
        <p:spPr>
          <a:xfrm>
            <a:off x="2108869" y="4415407"/>
            <a:ext cx="1569926" cy="519648"/>
          </a:xfrm>
          <a:prstGeom prst="roundRect">
            <a:avLst/>
          </a:prstGeom>
          <a:solidFill>
            <a:srgbClr val="6CA1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a:solidFill>
                  <a:prstClr val="white"/>
                </a:solidFill>
                <a:latin typeface="Calibri" panose="020F0502020204030204"/>
              </a:rPr>
              <a:t>AGREE</a:t>
            </a:r>
          </a:p>
        </p:txBody>
      </p:sp>
      <p:sp>
        <p:nvSpPr>
          <p:cNvPr id="19" name="Rectangle: Rounded Corners 18">
            <a:extLst>
              <a:ext uri="{FF2B5EF4-FFF2-40B4-BE49-F238E27FC236}">
                <a16:creationId xmlns:a16="http://schemas.microsoft.com/office/drawing/2014/main" id="{5A3D4736-C824-47E5-B3D2-EAACBD004C34}"/>
              </a:ext>
            </a:extLst>
          </p:cNvPr>
          <p:cNvSpPr/>
          <p:nvPr/>
        </p:nvSpPr>
        <p:spPr>
          <a:xfrm>
            <a:off x="3759011" y="3767605"/>
            <a:ext cx="5343322" cy="519648"/>
          </a:xfrm>
          <a:prstGeom prst="roundRect">
            <a:avLst/>
          </a:prstGeom>
          <a:solidFill>
            <a:srgbClr val="67C6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74166">
              <a:defRPr/>
            </a:pPr>
            <a:r>
              <a:rPr lang="en-GB" sz="1721">
                <a:solidFill>
                  <a:prstClr val="white"/>
                </a:solidFill>
                <a:latin typeface="Calibri" panose="020F0502020204030204"/>
              </a:rPr>
              <a:t>Feedback on the DCC methodology</a:t>
            </a:r>
          </a:p>
        </p:txBody>
      </p:sp>
      <p:sp>
        <p:nvSpPr>
          <p:cNvPr id="20" name="Rectangle: Rounded Corners 19">
            <a:extLst>
              <a:ext uri="{FF2B5EF4-FFF2-40B4-BE49-F238E27FC236}">
                <a16:creationId xmlns:a16="http://schemas.microsoft.com/office/drawing/2014/main" id="{F72C4580-A746-4070-BC3C-8A8292653C37}"/>
              </a:ext>
            </a:extLst>
          </p:cNvPr>
          <p:cNvSpPr/>
          <p:nvPr/>
        </p:nvSpPr>
        <p:spPr>
          <a:xfrm>
            <a:off x="2108869" y="3767605"/>
            <a:ext cx="1569926" cy="519648"/>
          </a:xfrm>
          <a:prstGeom prst="roundRect">
            <a:avLst/>
          </a:prstGeom>
          <a:solidFill>
            <a:srgbClr val="6CA1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a:solidFill>
                  <a:prstClr val="white"/>
                </a:solidFill>
                <a:latin typeface="Calibri" panose="020F0502020204030204"/>
              </a:rPr>
              <a:t>PROVIDE</a:t>
            </a:r>
          </a:p>
        </p:txBody>
      </p:sp>
      <p:sp>
        <p:nvSpPr>
          <p:cNvPr id="21" name="Rectangle: Rounded Corners 20">
            <a:extLst>
              <a:ext uri="{FF2B5EF4-FFF2-40B4-BE49-F238E27FC236}">
                <a16:creationId xmlns:a16="http://schemas.microsoft.com/office/drawing/2014/main" id="{FDECE75F-7FA9-46E2-852D-F37F39DABF01}"/>
              </a:ext>
            </a:extLst>
          </p:cNvPr>
          <p:cNvSpPr/>
          <p:nvPr/>
        </p:nvSpPr>
        <p:spPr>
          <a:xfrm>
            <a:off x="3759011" y="3124346"/>
            <a:ext cx="5343322" cy="519648"/>
          </a:xfrm>
          <a:prstGeom prst="roundRect">
            <a:avLst/>
          </a:prstGeom>
          <a:solidFill>
            <a:srgbClr val="67C6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74166">
              <a:defRPr/>
            </a:pPr>
            <a:r>
              <a:rPr lang="en-GB" sz="1721">
                <a:solidFill>
                  <a:prstClr val="white"/>
                </a:solidFill>
                <a:latin typeface="Calibri" panose="020F0502020204030204"/>
              </a:rPr>
              <a:t>Views on the proposed target RTTs for ESME and GSME</a:t>
            </a:r>
          </a:p>
        </p:txBody>
      </p:sp>
      <p:sp>
        <p:nvSpPr>
          <p:cNvPr id="22" name="Rectangle: Rounded Corners 21">
            <a:extLst>
              <a:ext uri="{FF2B5EF4-FFF2-40B4-BE49-F238E27FC236}">
                <a16:creationId xmlns:a16="http://schemas.microsoft.com/office/drawing/2014/main" id="{83F90D70-6563-40EE-857D-353601D247DD}"/>
              </a:ext>
            </a:extLst>
          </p:cNvPr>
          <p:cNvSpPr/>
          <p:nvPr/>
        </p:nvSpPr>
        <p:spPr>
          <a:xfrm>
            <a:off x="2108869" y="3124346"/>
            <a:ext cx="1569926" cy="519648"/>
          </a:xfrm>
          <a:prstGeom prst="roundRect">
            <a:avLst/>
          </a:prstGeom>
          <a:solidFill>
            <a:srgbClr val="6CA1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a:solidFill>
                  <a:prstClr val="white"/>
                </a:solidFill>
                <a:latin typeface="Calibri" panose="020F0502020204030204"/>
              </a:rPr>
              <a:t>PROVIDE</a:t>
            </a:r>
          </a:p>
        </p:txBody>
      </p:sp>
    </p:spTree>
    <p:extLst>
      <p:ext uri="{BB962C8B-B14F-4D97-AF65-F5344CB8AC3E}">
        <p14:creationId xmlns:p14="http://schemas.microsoft.com/office/powerpoint/2010/main" val="12631219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GB"/>
              <a:t>What is the issue?</a:t>
            </a:r>
            <a:endParaRPr lang="en-NZ" altLang="en-GB"/>
          </a:p>
        </p:txBody>
      </p:sp>
      <p:sp>
        <p:nvSpPr>
          <p:cNvPr id="5" name="Slide Number Placeholder 4"/>
          <p:cNvSpPr>
            <a:spLocks noGrp="1"/>
          </p:cNvSpPr>
          <p:nvPr>
            <p:ph type="sldNum" sz="quarter" idx="12"/>
          </p:nvPr>
        </p:nvSpPr>
        <p:spPr/>
        <p:txBody>
          <a:bodyPr/>
          <a:lstStyle/>
          <a:p>
            <a:pPr defTabSz="874166">
              <a:defRPr/>
            </a:pPr>
            <a:fld id="{0010C381-1A06-427A-8938-CFE23249EA2B}" type="slidenum">
              <a:rPr lang="en-GB">
                <a:solidFill>
                  <a:srgbClr val="FFFFFF"/>
                </a:solidFill>
                <a:latin typeface="Calibri"/>
              </a:rPr>
              <a:pPr defTabSz="874166">
                <a:defRPr/>
              </a:pPr>
              <a:t>19</a:t>
            </a:fld>
            <a:endParaRPr lang="en-GB">
              <a:solidFill>
                <a:srgbClr val="FFFFFF"/>
              </a:solidFill>
              <a:latin typeface="Calibri"/>
            </a:endParaRPr>
          </a:p>
        </p:txBody>
      </p:sp>
      <p:sp>
        <p:nvSpPr>
          <p:cNvPr id="9" name="TextBox 2">
            <a:extLst>
              <a:ext uri="{FF2B5EF4-FFF2-40B4-BE49-F238E27FC236}">
                <a16:creationId xmlns:a16="http://schemas.microsoft.com/office/drawing/2014/main" id="{A7BECA27-9B61-4B88-BA08-1AB0DC9872DD}"/>
              </a:ext>
            </a:extLst>
          </p:cNvPr>
          <p:cNvSpPr txBox="1"/>
          <p:nvPr/>
        </p:nvSpPr>
        <p:spPr>
          <a:xfrm>
            <a:off x="820209" y="6114605"/>
            <a:ext cx="9841245" cy="357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r>
              <a:rPr lang="en-GB" sz="1721">
                <a:solidFill>
                  <a:srgbClr val="FFFFFF">
                    <a:lumMod val="95000"/>
                  </a:srgbClr>
                </a:solidFill>
                <a:latin typeface="Calibri"/>
              </a:rPr>
              <a:t>MP187 ‘Incorporation of Target Round Trip Times and Target Success Rates into the SEC’</a:t>
            </a:r>
          </a:p>
        </p:txBody>
      </p:sp>
      <p:sp>
        <p:nvSpPr>
          <p:cNvPr id="10" name="Rectangle: Rounded Corners 9">
            <a:extLst>
              <a:ext uri="{FF2B5EF4-FFF2-40B4-BE49-F238E27FC236}">
                <a16:creationId xmlns:a16="http://schemas.microsoft.com/office/drawing/2014/main" id="{8608231B-0ACD-4835-998C-25AB85A4ACAE}"/>
              </a:ext>
            </a:extLst>
          </p:cNvPr>
          <p:cNvSpPr/>
          <p:nvPr/>
        </p:nvSpPr>
        <p:spPr>
          <a:xfrm>
            <a:off x="2771671" y="1805193"/>
            <a:ext cx="6150183" cy="1051641"/>
          </a:xfrm>
          <a:prstGeom prst="roundRect">
            <a:avLst/>
          </a:prstGeom>
          <a:solidFill>
            <a:srgbClr val="6CA1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a:solidFill>
                  <a:prstClr val="white"/>
                </a:solidFill>
                <a:latin typeface="Calibri" panose="020F0502020204030204"/>
              </a:rPr>
              <a:t>MP122A introduced new SRV metrics reporting</a:t>
            </a:r>
          </a:p>
        </p:txBody>
      </p:sp>
      <p:sp>
        <p:nvSpPr>
          <p:cNvPr id="11" name="Rectangle: Rounded Corners 10">
            <a:extLst>
              <a:ext uri="{FF2B5EF4-FFF2-40B4-BE49-F238E27FC236}">
                <a16:creationId xmlns:a16="http://schemas.microsoft.com/office/drawing/2014/main" id="{DE9FA330-D2A2-4FE6-A5DA-FC84DA58CECA}"/>
              </a:ext>
            </a:extLst>
          </p:cNvPr>
          <p:cNvSpPr/>
          <p:nvPr/>
        </p:nvSpPr>
        <p:spPr>
          <a:xfrm>
            <a:off x="2771671" y="3025627"/>
            <a:ext cx="6150183" cy="1051641"/>
          </a:xfrm>
          <a:prstGeom prst="roundRect">
            <a:avLst/>
          </a:prstGeom>
          <a:solidFill>
            <a:srgbClr val="6CA1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a:solidFill>
                  <a:prstClr val="white"/>
                </a:solidFill>
                <a:latin typeface="Calibri" panose="020F0502020204030204"/>
              </a:rPr>
              <a:t>These reports measure Round Trip Times and compare them to Target Response times</a:t>
            </a:r>
          </a:p>
        </p:txBody>
      </p:sp>
      <p:sp>
        <p:nvSpPr>
          <p:cNvPr id="12" name="Rectangle: Rounded Corners 11">
            <a:extLst>
              <a:ext uri="{FF2B5EF4-FFF2-40B4-BE49-F238E27FC236}">
                <a16:creationId xmlns:a16="http://schemas.microsoft.com/office/drawing/2014/main" id="{53CC9D9A-F4EF-461D-B332-F781D703A7C8}"/>
              </a:ext>
            </a:extLst>
          </p:cNvPr>
          <p:cNvSpPr/>
          <p:nvPr/>
        </p:nvSpPr>
        <p:spPr>
          <a:xfrm>
            <a:off x="2771671" y="4246061"/>
            <a:ext cx="6150183" cy="1051641"/>
          </a:xfrm>
          <a:prstGeom prst="roundRect">
            <a:avLst/>
          </a:prstGeom>
          <a:solidFill>
            <a:srgbClr val="6CA1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a:solidFill>
                  <a:prstClr val="white"/>
                </a:solidFill>
                <a:latin typeface="Calibri" panose="020F0502020204030204"/>
              </a:rPr>
              <a:t>DCC cannot currently measure TRTs – to do so would cost £3.5-5m</a:t>
            </a:r>
          </a:p>
        </p:txBody>
      </p:sp>
    </p:spTree>
    <p:extLst>
      <p:ext uri="{BB962C8B-B14F-4D97-AF65-F5344CB8AC3E}">
        <p14:creationId xmlns:p14="http://schemas.microsoft.com/office/powerpoint/2010/main" val="4011770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0DED472-8D9A-4F12-AC77-033A3CA51807}"/>
              </a:ext>
            </a:extLst>
          </p:cNvPr>
          <p:cNvSpPr>
            <a:spLocks noGrp="1"/>
          </p:cNvSpPr>
          <p:nvPr>
            <p:ph type="body" sz="quarter" idx="10"/>
          </p:nvPr>
        </p:nvSpPr>
        <p:spPr/>
        <p:txBody>
          <a:bodyPr>
            <a:normAutofit/>
          </a:bodyPr>
          <a:lstStyle/>
          <a:p>
            <a:pPr marL="0" indent="0">
              <a:buNone/>
            </a:pPr>
            <a:r>
              <a:rPr lang="en-GB" sz="2800" dirty="0"/>
              <a:t>It is everyone's responsibility to say something</a:t>
            </a:r>
          </a:p>
          <a:p>
            <a:pPr marL="0" indent="0">
              <a:buNone/>
            </a:pPr>
            <a:endParaRPr lang="en-GB" sz="2800" dirty="0"/>
          </a:p>
          <a:p>
            <a:pPr marL="0" indent="0">
              <a:buNone/>
            </a:pPr>
            <a:r>
              <a:rPr lang="en-GB" sz="2800" dirty="0"/>
              <a:t>The Chair will move the conversation on</a:t>
            </a:r>
          </a:p>
        </p:txBody>
      </p:sp>
      <p:sp>
        <p:nvSpPr>
          <p:cNvPr id="3" name="Title 2">
            <a:extLst>
              <a:ext uri="{FF2B5EF4-FFF2-40B4-BE49-F238E27FC236}">
                <a16:creationId xmlns:a16="http://schemas.microsoft.com/office/drawing/2014/main" id="{9296B955-2253-426E-B871-50933CF2E3C5}"/>
              </a:ext>
            </a:extLst>
          </p:cNvPr>
          <p:cNvSpPr>
            <a:spLocks noGrp="1"/>
          </p:cNvSpPr>
          <p:nvPr>
            <p:ph type="title"/>
          </p:nvPr>
        </p:nvSpPr>
        <p:spPr/>
        <p:txBody>
          <a:bodyPr>
            <a:normAutofit fontScale="90000"/>
          </a:bodyPr>
          <a:lstStyle/>
          <a:p>
            <a:r>
              <a:rPr lang="en-GB" dirty="0"/>
              <a:t>Competition Act Compliance</a:t>
            </a:r>
          </a:p>
        </p:txBody>
      </p:sp>
    </p:spTree>
    <p:extLst>
      <p:ext uri="{BB962C8B-B14F-4D97-AF65-F5344CB8AC3E}">
        <p14:creationId xmlns:p14="http://schemas.microsoft.com/office/powerpoint/2010/main" val="18906610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TRTs vs RTTs</a:t>
            </a:r>
            <a:endParaRPr lang="en-NZ" altLang="en-GB"/>
          </a:p>
        </p:txBody>
      </p:sp>
      <p:sp>
        <p:nvSpPr>
          <p:cNvPr id="5" name="Slide Number Placeholder 4"/>
          <p:cNvSpPr>
            <a:spLocks noGrp="1"/>
          </p:cNvSpPr>
          <p:nvPr>
            <p:ph type="sldNum" sz="quarter" idx="12"/>
          </p:nvPr>
        </p:nvSpPr>
        <p:spPr/>
        <p:txBody>
          <a:bodyPr/>
          <a:lstStyle/>
          <a:p>
            <a:pPr defTabSz="874166">
              <a:defRPr/>
            </a:pPr>
            <a:fld id="{0010C381-1A06-427A-8938-CFE23249EA2B}" type="slidenum">
              <a:rPr lang="en-GB">
                <a:solidFill>
                  <a:srgbClr val="FFFFFF"/>
                </a:solidFill>
                <a:latin typeface="Calibri"/>
              </a:rPr>
              <a:pPr defTabSz="874166">
                <a:defRPr/>
              </a:pPr>
              <a:t>20</a:t>
            </a:fld>
            <a:endParaRPr lang="en-GB">
              <a:solidFill>
                <a:srgbClr val="FFFFFF"/>
              </a:solidFill>
              <a:latin typeface="Calibri"/>
            </a:endParaRPr>
          </a:p>
        </p:txBody>
      </p:sp>
      <p:sp>
        <p:nvSpPr>
          <p:cNvPr id="9" name="TextBox 2">
            <a:extLst>
              <a:ext uri="{FF2B5EF4-FFF2-40B4-BE49-F238E27FC236}">
                <a16:creationId xmlns:a16="http://schemas.microsoft.com/office/drawing/2014/main" id="{A7BECA27-9B61-4B88-BA08-1AB0DC9872DD}"/>
              </a:ext>
            </a:extLst>
          </p:cNvPr>
          <p:cNvSpPr txBox="1"/>
          <p:nvPr/>
        </p:nvSpPr>
        <p:spPr>
          <a:xfrm>
            <a:off x="820209" y="6114606"/>
            <a:ext cx="9841245" cy="61790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r>
              <a:rPr lang="en-GB" sz="1721">
                <a:solidFill>
                  <a:srgbClr val="FFFFFF">
                    <a:lumMod val="95000"/>
                  </a:srgbClr>
                </a:solidFill>
                <a:latin typeface="Calibri"/>
              </a:rPr>
              <a:t>MP187 ‘Incorporation of Target Round Trip Times and Target Success Rates into the SEC’</a:t>
            </a:r>
          </a:p>
          <a:p>
            <a:pPr defTabSz="874166"/>
            <a:endParaRPr lang="en-GB" sz="1721">
              <a:solidFill>
                <a:srgbClr val="FFFFFF">
                  <a:lumMod val="95000"/>
                </a:srgbClr>
              </a:solidFill>
              <a:latin typeface="Calibri"/>
            </a:endParaRPr>
          </a:p>
        </p:txBody>
      </p:sp>
      <p:grpSp>
        <p:nvGrpSpPr>
          <p:cNvPr id="8" name="Group 7">
            <a:extLst>
              <a:ext uri="{FF2B5EF4-FFF2-40B4-BE49-F238E27FC236}">
                <a16:creationId xmlns:a16="http://schemas.microsoft.com/office/drawing/2014/main" id="{C182A24D-8836-44AA-AB36-CB04B573DB43}"/>
              </a:ext>
            </a:extLst>
          </p:cNvPr>
          <p:cNvGrpSpPr/>
          <p:nvPr/>
        </p:nvGrpSpPr>
        <p:grpSpPr>
          <a:xfrm>
            <a:off x="1880611" y="2117453"/>
            <a:ext cx="7932303" cy="2895524"/>
            <a:chOff x="0" y="0"/>
            <a:chExt cx="5812367" cy="1558079"/>
          </a:xfrm>
        </p:grpSpPr>
        <p:grpSp>
          <p:nvGrpSpPr>
            <p:cNvPr id="11" name="Group 10">
              <a:extLst>
                <a:ext uri="{FF2B5EF4-FFF2-40B4-BE49-F238E27FC236}">
                  <a16:creationId xmlns:a16="http://schemas.microsoft.com/office/drawing/2014/main" id="{894E6C1E-F53F-454D-8F68-3EEBC9B3E622}"/>
                </a:ext>
              </a:extLst>
            </p:cNvPr>
            <p:cNvGrpSpPr/>
            <p:nvPr/>
          </p:nvGrpSpPr>
          <p:grpSpPr>
            <a:xfrm>
              <a:off x="2399" y="548640"/>
              <a:ext cx="5809968" cy="1009439"/>
              <a:chOff x="2399" y="0"/>
              <a:chExt cx="5809968" cy="1009439"/>
            </a:xfrm>
          </p:grpSpPr>
          <p:sp>
            <p:nvSpPr>
              <p:cNvPr id="18" name="Text Box 2">
                <a:extLst>
                  <a:ext uri="{FF2B5EF4-FFF2-40B4-BE49-F238E27FC236}">
                    <a16:creationId xmlns:a16="http://schemas.microsoft.com/office/drawing/2014/main" id="{F018528A-0565-40E8-A533-DA641A193A1C}"/>
                  </a:ext>
                </a:extLst>
              </p:cNvPr>
              <p:cNvSpPr txBox="1">
                <a:spLocks noChangeArrowheads="1"/>
              </p:cNvSpPr>
              <p:nvPr/>
            </p:nvSpPr>
            <p:spPr bwMode="auto">
              <a:xfrm>
                <a:off x="2399" y="0"/>
                <a:ext cx="1041400" cy="421005"/>
              </a:xfrm>
              <a:prstGeom prst="rect">
                <a:avLst/>
              </a:prstGeom>
              <a:solidFill>
                <a:srgbClr val="6CA1D6"/>
              </a:solidFill>
              <a:ln w="9525">
                <a:solidFill>
                  <a:srgbClr val="6CA1D6"/>
                </a:solidFill>
                <a:miter lim="800000"/>
                <a:headEnd/>
                <a:tailEnd/>
              </a:ln>
            </p:spPr>
            <p:txBody>
              <a:bodyPr rot="0" vert="horz" wrap="square" lIns="87418" tIns="43709" rIns="87418" bIns="43709" anchor="ctr" anchorCtr="0">
                <a:noAutofit/>
              </a:bodyPr>
              <a:lstStyle/>
              <a:p>
                <a:pPr algn="ctr" defTabSz="874166">
                  <a:lnSpc>
                    <a:spcPct val="115000"/>
                  </a:lnSpc>
                  <a:spcAft>
                    <a:spcPts val="574"/>
                  </a:spcAft>
                </a:pPr>
                <a:r>
                  <a:rPr lang="en-GB" sz="1338">
                    <a:solidFill>
                      <a:srgbClr val="FFFFFF"/>
                    </a:solidFill>
                    <a:latin typeface="Arial" panose="020B0604020202020204" pitchFamily="34" charset="0"/>
                    <a:ea typeface="Calibri" panose="020F0502020204030204" pitchFamily="34" charset="0"/>
                    <a:cs typeface="Times New Roman" panose="02020603050405020304" pitchFamily="18" charset="0"/>
                  </a:rPr>
                  <a:t>HAN &amp; meter</a:t>
                </a:r>
                <a:endParaRPr lang="en-GB" sz="1338">
                  <a:solidFill>
                    <a:srgbClr val="404040"/>
                  </a:solidFill>
                  <a:latin typeface="Arial" panose="020B0604020202020204" pitchFamily="34" charset="0"/>
                  <a:ea typeface="Calibri" panose="020F0502020204030204" pitchFamily="34" charset="0"/>
                  <a:cs typeface="Times New Roman" panose="02020603050405020304" pitchFamily="18" charset="0"/>
                </a:endParaRPr>
              </a:p>
            </p:txBody>
          </p:sp>
          <p:sp>
            <p:nvSpPr>
              <p:cNvPr id="19" name="Text Box 2">
                <a:extLst>
                  <a:ext uri="{FF2B5EF4-FFF2-40B4-BE49-F238E27FC236}">
                    <a16:creationId xmlns:a16="http://schemas.microsoft.com/office/drawing/2014/main" id="{F7285A44-5F49-4EFD-B4DF-5B77DCE59B01}"/>
                  </a:ext>
                </a:extLst>
              </p:cNvPr>
              <p:cNvSpPr txBox="1">
                <a:spLocks noChangeArrowheads="1"/>
              </p:cNvSpPr>
              <p:nvPr/>
            </p:nvSpPr>
            <p:spPr bwMode="auto">
              <a:xfrm>
                <a:off x="1196199" y="4234"/>
                <a:ext cx="1041400" cy="421005"/>
              </a:xfrm>
              <a:prstGeom prst="rect">
                <a:avLst/>
              </a:prstGeom>
              <a:noFill/>
              <a:ln w="9525">
                <a:solidFill>
                  <a:srgbClr val="6CA1D6"/>
                </a:solidFill>
                <a:miter lim="800000"/>
                <a:headEnd/>
                <a:tailEnd/>
              </a:ln>
            </p:spPr>
            <p:txBody>
              <a:bodyPr rot="0" vert="horz" wrap="square" lIns="87418" tIns="43709" rIns="87418" bIns="43709" anchor="ctr" anchorCtr="0">
                <a:noAutofit/>
              </a:bodyPr>
              <a:lstStyle/>
              <a:p>
                <a:pPr algn="ctr" defTabSz="874166">
                  <a:lnSpc>
                    <a:spcPct val="115000"/>
                  </a:lnSpc>
                  <a:spcAft>
                    <a:spcPts val="574"/>
                  </a:spcAft>
                </a:pPr>
                <a:r>
                  <a:rPr lang="en-GB" sz="1338">
                    <a:solidFill>
                      <a:srgbClr val="404040"/>
                    </a:solidFill>
                    <a:latin typeface="Arial" panose="020B0604020202020204" pitchFamily="34" charset="0"/>
                    <a:ea typeface="Calibri" panose="020F0502020204030204" pitchFamily="34" charset="0"/>
                    <a:cs typeface="Times New Roman" panose="02020603050405020304" pitchFamily="18" charset="0"/>
                  </a:rPr>
                  <a:t>CH</a:t>
                </a:r>
              </a:p>
            </p:txBody>
          </p:sp>
          <p:sp>
            <p:nvSpPr>
              <p:cNvPr id="20" name="Text Box 2">
                <a:extLst>
                  <a:ext uri="{FF2B5EF4-FFF2-40B4-BE49-F238E27FC236}">
                    <a16:creationId xmlns:a16="http://schemas.microsoft.com/office/drawing/2014/main" id="{AF214AE6-9D01-4C5D-8D67-951597A6DBE3}"/>
                  </a:ext>
                </a:extLst>
              </p:cNvPr>
              <p:cNvSpPr txBox="1">
                <a:spLocks noChangeArrowheads="1"/>
              </p:cNvSpPr>
              <p:nvPr/>
            </p:nvSpPr>
            <p:spPr bwMode="auto">
              <a:xfrm>
                <a:off x="2389999" y="4234"/>
                <a:ext cx="1041400" cy="421005"/>
              </a:xfrm>
              <a:prstGeom prst="rect">
                <a:avLst/>
              </a:prstGeom>
              <a:noFill/>
              <a:ln w="9525">
                <a:solidFill>
                  <a:srgbClr val="6CA1D6"/>
                </a:solidFill>
                <a:miter lim="800000"/>
                <a:headEnd/>
                <a:tailEnd/>
              </a:ln>
            </p:spPr>
            <p:txBody>
              <a:bodyPr rot="0" vert="horz" wrap="square" lIns="87418" tIns="43709" rIns="87418" bIns="43709" anchor="ctr" anchorCtr="0">
                <a:noAutofit/>
              </a:bodyPr>
              <a:lstStyle/>
              <a:p>
                <a:pPr algn="ctr" defTabSz="874166">
                  <a:lnSpc>
                    <a:spcPct val="115000"/>
                  </a:lnSpc>
                  <a:spcAft>
                    <a:spcPts val="574"/>
                  </a:spcAft>
                </a:pPr>
                <a:r>
                  <a:rPr lang="en-GB" sz="1338">
                    <a:solidFill>
                      <a:srgbClr val="404040"/>
                    </a:solidFill>
                    <a:latin typeface="Arial" panose="020B0604020202020204" pitchFamily="34" charset="0"/>
                    <a:ea typeface="Calibri" panose="020F0502020204030204" pitchFamily="34" charset="0"/>
                    <a:cs typeface="Times New Roman" panose="02020603050405020304" pitchFamily="18" charset="0"/>
                  </a:rPr>
                  <a:t>CSPs</a:t>
                </a:r>
              </a:p>
            </p:txBody>
          </p:sp>
          <p:sp>
            <p:nvSpPr>
              <p:cNvPr id="21" name="Text Box 2">
                <a:extLst>
                  <a:ext uri="{FF2B5EF4-FFF2-40B4-BE49-F238E27FC236}">
                    <a16:creationId xmlns:a16="http://schemas.microsoft.com/office/drawing/2014/main" id="{4558FE41-33DA-4538-9F31-02A7C7EE8A20}"/>
                  </a:ext>
                </a:extLst>
              </p:cNvPr>
              <p:cNvSpPr txBox="1">
                <a:spLocks noChangeArrowheads="1"/>
              </p:cNvSpPr>
              <p:nvPr/>
            </p:nvSpPr>
            <p:spPr bwMode="auto">
              <a:xfrm>
                <a:off x="3581400" y="4234"/>
                <a:ext cx="1041400" cy="421005"/>
              </a:xfrm>
              <a:prstGeom prst="rect">
                <a:avLst/>
              </a:prstGeom>
              <a:noFill/>
              <a:ln w="9525">
                <a:solidFill>
                  <a:srgbClr val="6CA1D6"/>
                </a:solidFill>
                <a:miter lim="800000"/>
                <a:headEnd/>
                <a:tailEnd/>
              </a:ln>
            </p:spPr>
            <p:txBody>
              <a:bodyPr rot="0" vert="horz" wrap="square" lIns="87418" tIns="43709" rIns="87418" bIns="43709" anchor="ctr" anchorCtr="0">
                <a:noAutofit/>
              </a:bodyPr>
              <a:lstStyle/>
              <a:p>
                <a:pPr algn="ctr" defTabSz="874166">
                  <a:lnSpc>
                    <a:spcPct val="115000"/>
                  </a:lnSpc>
                  <a:spcAft>
                    <a:spcPts val="574"/>
                  </a:spcAft>
                </a:pPr>
                <a:r>
                  <a:rPr lang="en-GB" sz="1338">
                    <a:solidFill>
                      <a:srgbClr val="404040"/>
                    </a:solidFill>
                    <a:latin typeface="Arial" panose="020B0604020202020204" pitchFamily="34" charset="0"/>
                    <a:ea typeface="Calibri" panose="020F0502020204030204" pitchFamily="34" charset="0"/>
                    <a:cs typeface="Times New Roman" panose="02020603050405020304" pitchFamily="18" charset="0"/>
                  </a:rPr>
                  <a:t>DSP</a:t>
                </a:r>
              </a:p>
            </p:txBody>
          </p:sp>
          <p:sp>
            <p:nvSpPr>
              <p:cNvPr id="22" name="Text Box 2">
                <a:extLst>
                  <a:ext uri="{FF2B5EF4-FFF2-40B4-BE49-F238E27FC236}">
                    <a16:creationId xmlns:a16="http://schemas.microsoft.com/office/drawing/2014/main" id="{CF445140-C012-44EB-BC62-483BFAE9E187}"/>
                  </a:ext>
                </a:extLst>
              </p:cNvPr>
              <p:cNvSpPr txBox="1">
                <a:spLocks noChangeArrowheads="1"/>
              </p:cNvSpPr>
              <p:nvPr/>
            </p:nvSpPr>
            <p:spPr bwMode="auto">
              <a:xfrm>
                <a:off x="4770967" y="4234"/>
                <a:ext cx="1041400" cy="421005"/>
              </a:xfrm>
              <a:prstGeom prst="rect">
                <a:avLst/>
              </a:prstGeom>
              <a:solidFill>
                <a:srgbClr val="6CA1D6"/>
              </a:solidFill>
              <a:ln w="9525">
                <a:solidFill>
                  <a:srgbClr val="6CA1D6"/>
                </a:solidFill>
                <a:miter lim="800000"/>
                <a:headEnd/>
                <a:tailEnd/>
              </a:ln>
            </p:spPr>
            <p:txBody>
              <a:bodyPr rot="0" vert="horz" wrap="square" lIns="87418" tIns="43709" rIns="87418" bIns="43709" anchor="ctr" anchorCtr="0">
                <a:noAutofit/>
              </a:bodyPr>
              <a:lstStyle/>
              <a:p>
                <a:pPr algn="ctr" defTabSz="874166">
                  <a:lnSpc>
                    <a:spcPct val="115000"/>
                  </a:lnSpc>
                  <a:spcAft>
                    <a:spcPts val="574"/>
                  </a:spcAft>
                </a:pPr>
                <a:r>
                  <a:rPr lang="en-GB" sz="1338">
                    <a:solidFill>
                      <a:srgbClr val="FFFFFF"/>
                    </a:solidFill>
                    <a:latin typeface="Arial" panose="020B0604020202020204" pitchFamily="34" charset="0"/>
                    <a:ea typeface="Calibri" panose="020F0502020204030204" pitchFamily="34" charset="0"/>
                    <a:cs typeface="Times New Roman" panose="02020603050405020304" pitchFamily="18" charset="0"/>
                  </a:rPr>
                  <a:t>Suppliers’ IT estate</a:t>
                </a:r>
                <a:endParaRPr lang="en-GB" sz="1338">
                  <a:solidFill>
                    <a:srgbClr val="404040"/>
                  </a:solidFill>
                  <a:latin typeface="Arial" panose="020B0604020202020204" pitchFamily="34" charset="0"/>
                  <a:ea typeface="Calibri" panose="020F0502020204030204" pitchFamily="34" charset="0"/>
                  <a:cs typeface="Times New Roman" panose="02020603050405020304" pitchFamily="18" charset="0"/>
                </a:endParaRPr>
              </a:p>
            </p:txBody>
          </p:sp>
          <p:sp>
            <p:nvSpPr>
              <p:cNvPr id="23" name="Text Box 2">
                <a:extLst>
                  <a:ext uri="{FF2B5EF4-FFF2-40B4-BE49-F238E27FC236}">
                    <a16:creationId xmlns:a16="http://schemas.microsoft.com/office/drawing/2014/main" id="{F8960290-C7ED-4637-8B2A-92313ADF81F0}"/>
                  </a:ext>
                </a:extLst>
              </p:cNvPr>
              <p:cNvSpPr txBox="1">
                <a:spLocks noChangeArrowheads="1"/>
              </p:cNvSpPr>
              <p:nvPr/>
            </p:nvSpPr>
            <p:spPr bwMode="auto">
              <a:xfrm>
                <a:off x="2595034" y="588434"/>
                <a:ext cx="667385" cy="421005"/>
              </a:xfrm>
              <a:prstGeom prst="rect">
                <a:avLst/>
              </a:prstGeom>
              <a:noFill/>
              <a:ln w="9525">
                <a:solidFill>
                  <a:srgbClr val="6CA1D6"/>
                </a:solidFill>
                <a:miter lim="800000"/>
                <a:headEnd/>
                <a:tailEnd/>
              </a:ln>
            </p:spPr>
            <p:txBody>
              <a:bodyPr rot="0" vert="horz" wrap="square" lIns="87418" tIns="43709" rIns="87418" bIns="43709" anchor="ctr" anchorCtr="0">
                <a:noAutofit/>
              </a:bodyPr>
              <a:lstStyle/>
              <a:p>
                <a:pPr algn="ctr" defTabSz="874166">
                  <a:lnSpc>
                    <a:spcPct val="115000"/>
                  </a:lnSpc>
                  <a:spcAft>
                    <a:spcPts val="574"/>
                  </a:spcAft>
                </a:pPr>
                <a:r>
                  <a:rPr lang="en-GB" sz="1338">
                    <a:solidFill>
                      <a:srgbClr val="404040"/>
                    </a:solidFill>
                    <a:latin typeface="Arial" panose="020B0604020202020204" pitchFamily="34" charset="0"/>
                    <a:ea typeface="Calibri" panose="020F0502020204030204" pitchFamily="34" charset="0"/>
                    <a:cs typeface="Times New Roman" panose="02020603050405020304" pitchFamily="18" charset="0"/>
                  </a:rPr>
                  <a:t>DCC</a:t>
                </a:r>
              </a:p>
            </p:txBody>
          </p:sp>
          <p:grpSp>
            <p:nvGrpSpPr>
              <p:cNvPr id="24" name="Group 23">
                <a:extLst>
                  <a:ext uri="{FF2B5EF4-FFF2-40B4-BE49-F238E27FC236}">
                    <a16:creationId xmlns:a16="http://schemas.microsoft.com/office/drawing/2014/main" id="{1C36227E-DD12-4C3A-9E60-19FB5C94F540}"/>
                  </a:ext>
                </a:extLst>
              </p:cNvPr>
              <p:cNvGrpSpPr/>
              <p:nvPr/>
            </p:nvGrpSpPr>
            <p:grpSpPr>
              <a:xfrm>
                <a:off x="3259667" y="416984"/>
                <a:ext cx="1361017" cy="368300"/>
                <a:chOff x="0" y="0"/>
                <a:chExt cx="1361017" cy="368300"/>
              </a:xfrm>
            </p:grpSpPr>
            <p:cxnSp>
              <p:nvCxnSpPr>
                <p:cNvPr id="28" name="Straight Connector 27">
                  <a:extLst>
                    <a:ext uri="{FF2B5EF4-FFF2-40B4-BE49-F238E27FC236}">
                      <a16:creationId xmlns:a16="http://schemas.microsoft.com/office/drawing/2014/main" id="{06EF5F08-4064-4E40-9792-A51FDEDA3795}"/>
                    </a:ext>
                  </a:extLst>
                </p:cNvPr>
                <p:cNvCxnSpPr/>
                <p:nvPr/>
              </p:nvCxnSpPr>
              <p:spPr>
                <a:xfrm>
                  <a:off x="0" y="368300"/>
                  <a:ext cx="1359977" cy="0"/>
                </a:xfrm>
                <a:prstGeom prst="line">
                  <a:avLst/>
                </a:prstGeom>
                <a:ln w="28575">
                  <a:solidFill>
                    <a:srgbClr val="6CA1D6"/>
                  </a:solidFill>
                  <a:prstDash val="sys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F927C9C-8889-4400-9ED9-532F68C603F4}"/>
                    </a:ext>
                  </a:extLst>
                </p:cNvPr>
                <p:cNvCxnSpPr/>
                <p:nvPr/>
              </p:nvCxnSpPr>
              <p:spPr>
                <a:xfrm flipV="1">
                  <a:off x="1361017" y="0"/>
                  <a:ext cx="0" cy="366395"/>
                </a:xfrm>
                <a:prstGeom prst="line">
                  <a:avLst/>
                </a:prstGeom>
                <a:ln w="28575">
                  <a:solidFill>
                    <a:srgbClr val="6CA1D6"/>
                  </a:solidFill>
                  <a:prstDash val="sysDash"/>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38222A73-C652-4729-A105-07FFA09F38AC}"/>
                  </a:ext>
                </a:extLst>
              </p:cNvPr>
              <p:cNvGrpSpPr/>
              <p:nvPr/>
            </p:nvGrpSpPr>
            <p:grpSpPr>
              <a:xfrm flipH="1">
                <a:off x="1191684" y="421217"/>
                <a:ext cx="1401022" cy="368300"/>
                <a:chOff x="0" y="0"/>
                <a:chExt cx="1361017" cy="368300"/>
              </a:xfrm>
            </p:grpSpPr>
            <p:cxnSp>
              <p:nvCxnSpPr>
                <p:cNvPr id="26" name="Straight Connector 25">
                  <a:extLst>
                    <a:ext uri="{FF2B5EF4-FFF2-40B4-BE49-F238E27FC236}">
                      <a16:creationId xmlns:a16="http://schemas.microsoft.com/office/drawing/2014/main" id="{BFC58367-F921-4FA7-AE12-EAA31E5C4D55}"/>
                    </a:ext>
                  </a:extLst>
                </p:cNvPr>
                <p:cNvCxnSpPr/>
                <p:nvPr/>
              </p:nvCxnSpPr>
              <p:spPr>
                <a:xfrm>
                  <a:off x="0" y="368300"/>
                  <a:ext cx="1359977" cy="0"/>
                </a:xfrm>
                <a:prstGeom prst="line">
                  <a:avLst/>
                </a:prstGeom>
                <a:ln w="28575">
                  <a:solidFill>
                    <a:srgbClr val="6CA1D6"/>
                  </a:solidFill>
                  <a:prstDash val="sysDash"/>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D6AC274-B4F1-4A80-B6AA-9DB2DC666415}"/>
                    </a:ext>
                  </a:extLst>
                </p:cNvPr>
                <p:cNvCxnSpPr/>
                <p:nvPr/>
              </p:nvCxnSpPr>
              <p:spPr>
                <a:xfrm flipV="1">
                  <a:off x="1361017" y="0"/>
                  <a:ext cx="0" cy="366395"/>
                </a:xfrm>
                <a:prstGeom prst="line">
                  <a:avLst/>
                </a:prstGeom>
                <a:ln w="28575">
                  <a:solidFill>
                    <a:srgbClr val="6CA1D6"/>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2" name="Group 11">
              <a:extLst>
                <a:ext uri="{FF2B5EF4-FFF2-40B4-BE49-F238E27FC236}">
                  <a16:creationId xmlns:a16="http://schemas.microsoft.com/office/drawing/2014/main" id="{DE2B4441-1C1E-4E25-9809-32FE2C5A70FB}"/>
                </a:ext>
              </a:extLst>
            </p:cNvPr>
            <p:cNvGrpSpPr/>
            <p:nvPr/>
          </p:nvGrpSpPr>
          <p:grpSpPr>
            <a:xfrm>
              <a:off x="0" y="0"/>
              <a:ext cx="4871671" cy="244051"/>
              <a:chOff x="0" y="0"/>
              <a:chExt cx="4871671" cy="244051"/>
            </a:xfrm>
          </p:grpSpPr>
          <p:sp>
            <p:nvSpPr>
              <p:cNvPr id="16" name="Arrow: Left-Right 15">
                <a:extLst>
                  <a:ext uri="{FF2B5EF4-FFF2-40B4-BE49-F238E27FC236}">
                    <a16:creationId xmlns:a16="http://schemas.microsoft.com/office/drawing/2014/main" id="{F9B7E4E3-3C2C-4F8F-B586-25D6FBED5E47}"/>
                  </a:ext>
                </a:extLst>
              </p:cNvPr>
              <p:cNvSpPr/>
              <p:nvPr/>
            </p:nvSpPr>
            <p:spPr>
              <a:xfrm>
                <a:off x="0" y="0"/>
                <a:ext cx="4618990" cy="244051"/>
              </a:xfrm>
              <a:prstGeom prst="leftRightArrow">
                <a:avLst/>
              </a:prstGeom>
              <a:solidFill>
                <a:srgbClr val="6CA1D6"/>
              </a:solidFill>
              <a:ln w="9525">
                <a:solidFill>
                  <a:srgbClr val="6CA1D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7418" tIns="43709" rIns="87418" bIns="43709" numCol="1" spcCol="0" rtlCol="0" fromWordArt="0" anchor="ctr" anchorCtr="0" forceAA="0" compatLnSpc="1">
                <a:prstTxWarp prst="textNoShape">
                  <a:avLst/>
                </a:prstTxWarp>
                <a:noAutofit/>
              </a:bodyPr>
              <a:lstStyle/>
              <a:p>
                <a:pPr defTabSz="874166"/>
                <a:endParaRPr lang="en-GB" sz="1721">
                  <a:solidFill>
                    <a:srgbClr val="FFFFFF"/>
                  </a:solidFill>
                  <a:latin typeface="Calibri"/>
                </a:endParaRPr>
              </a:p>
            </p:txBody>
          </p:sp>
          <p:sp>
            <p:nvSpPr>
              <p:cNvPr id="17" name="Text Box 2">
                <a:extLst>
                  <a:ext uri="{FF2B5EF4-FFF2-40B4-BE49-F238E27FC236}">
                    <a16:creationId xmlns:a16="http://schemas.microsoft.com/office/drawing/2014/main" id="{D969D4D7-366C-42C2-93B4-A269F2722DF4}"/>
                  </a:ext>
                </a:extLst>
              </p:cNvPr>
              <p:cNvSpPr txBox="1">
                <a:spLocks noChangeArrowheads="1"/>
              </p:cNvSpPr>
              <p:nvPr/>
            </p:nvSpPr>
            <p:spPr bwMode="auto">
              <a:xfrm>
                <a:off x="633046" y="46234"/>
                <a:ext cx="4238625" cy="147479"/>
              </a:xfrm>
              <a:prstGeom prst="rect">
                <a:avLst/>
              </a:prstGeom>
              <a:noFill/>
              <a:ln w="9525">
                <a:noFill/>
                <a:miter lim="800000"/>
                <a:headEnd/>
                <a:tailEnd/>
              </a:ln>
            </p:spPr>
            <p:txBody>
              <a:bodyPr rot="0" vert="horz" wrap="square" lIns="87418" tIns="43709" rIns="87418" bIns="43709" anchor="t" anchorCtr="0">
                <a:spAutoFit/>
              </a:bodyPr>
              <a:lstStyle/>
              <a:p>
                <a:pPr defTabSz="874166">
                  <a:lnSpc>
                    <a:spcPct val="115000"/>
                  </a:lnSpc>
                  <a:spcAft>
                    <a:spcPts val="574"/>
                  </a:spcAft>
                </a:pPr>
                <a:r>
                  <a:rPr lang="en-GB" sz="1147">
                    <a:solidFill>
                      <a:srgbClr val="FFFFFF"/>
                    </a:solidFill>
                    <a:latin typeface="Arial" panose="020B0604020202020204" pitchFamily="34" charset="0"/>
                    <a:ea typeface="Calibri" panose="020F0502020204030204" pitchFamily="34" charset="0"/>
                    <a:cs typeface="Times New Roman" panose="02020603050405020304" pitchFamily="18" charset="0"/>
                  </a:rPr>
                  <a:t>Measurement of live Round Trip Time (not currently defined in the SEC)</a:t>
                </a:r>
                <a:endParaRPr lang="en-GB" sz="1147">
                  <a:solidFill>
                    <a:srgbClr val="404040"/>
                  </a:solidFill>
                  <a:latin typeface="Arial" panose="020B0604020202020204" pitchFamily="34" charset="0"/>
                  <a:ea typeface="Calibri" panose="020F0502020204030204" pitchFamily="34" charset="0"/>
                  <a:cs typeface="Times New Roman" panose="02020603050405020304" pitchFamily="18" charset="0"/>
                </a:endParaRPr>
              </a:p>
            </p:txBody>
          </p:sp>
        </p:grpSp>
        <p:grpSp>
          <p:nvGrpSpPr>
            <p:cNvPr id="13" name="Group 12">
              <a:extLst>
                <a:ext uri="{FF2B5EF4-FFF2-40B4-BE49-F238E27FC236}">
                  <a16:creationId xmlns:a16="http://schemas.microsoft.com/office/drawing/2014/main" id="{D01DB630-35F0-4605-B0CF-F030DDE5BF4C}"/>
                </a:ext>
              </a:extLst>
            </p:cNvPr>
            <p:cNvGrpSpPr/>
            <p:nvPr/>
          </p:nvGrpSpPr>
          <p:grpSpPr>
            <a:xfrm>
              <a:off x="1195754" y="274320"/>
              <a:ext cx="3986685" cy="244051"/>
              <a:chOff x="0" y="0"/>
              <a:chExt cx="3986685" cy="244051"/>
            </a:xfrm>
          </p:grpSpPr>
          <p:sp>
            <p:nvSpPr>
              <p:cNvPr id="14" name="Arrow: Left-Right 13">
                <a:extLst>
                  <a:ext uri="{FF2B5EF4-FFF2-40B4-BE49-F238E27FC236}">
                    <a16:creationId xmlns:a16="http://schemas.microsoft.com/office/drawing/2014/main" id="{5C506913-D3D3-4C56-8382-6E81C3A03D65}"/>
                  </a:ext>
                </a:extLst>
              </p:cNvPr>
              <p:cNvSpPr/>
              <p:nvPr/>
            </p:nvSpPr>
            <p:spPr>
              <a:xfrm>
                <a:off x="0" y="0"/>
                <a:ext cx="3425190" cy="244051"/>
              </a:xfrm>
              <a:prstGeom prst="leftRightArrow">
                <a:avLst/>
              </a:prstGeom>
              <a:noFill/>
              <a:ln w="9525">
                <a:solidFill>
                  <a:srgbClr val="6CA1D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7418" tIns="43709" rIns="87418" bIns="43709" numCol="1" spcCol="0" rtlCol="0" fromWordArt="0" anchor="ctr" anchorCtr="0" forceAA="0" compatLnSpc="1">
                <a:prstTxWarp prst="textNoShape">
                  <a:avLst/>
                </a:prstTxWarp>
                <a:noAutofit/>
              </a:bodyPr>
              <a:lstStyle/>
              <a:p>
                <a:pPr defTabSz="874166">
                  <a:lnSpc>
                    <a:spcPct val="115000"/>
                  </a:lnSpc>
                  <a:spcAft>
                    <a:spcPts val="574"/>
                  </a:spcAft>
                </a:pPr>
                <a:r>
                  <a:rPr lang="en-GB" sz="956">
                    <a:solidFill>
                      <a:srgbClr val="404040"/>
                    </a:solidFill>
                    <a:latin typeface="Arial" panose="020B0604020202020204" pitchFamily="34" charset="0"/>
                    <a:ea typeface="Calibri" panose="020F0502020204030204" pitchFamily="34" charset="0"/>
                    <a:cs typeface="Times New Roman" panose="02020603050405020304" pitchFamily="18" charset="0"/>
                  </a:rPr>
                  <a:t> </a:t>
                </a:r>
              </a:p>
            </p:txBody>
          </p:sp>
          <p:sp>
            <p:nvSpPr>
              <p:cNvPr id="15" name="Text Box 2">
                <a:extLst>
                  <a:ext uri="{FF2B5EF4-FFF2-40B4-BE49-F238E27FC236}">
                    <a16:creationId xmlns:a16="http://schemas.microsoft.com/office/drawing/2014/main" id="{ECF0EF40-A630-4858-B573-878B7116D5AE}"/>
                  </a:ext>
                </a:extLst>
              </p:cNvPr>
              <p:cNvSpPr txBox="1">
                <a:spLocks noChangeArrowheads="1"/>
              </p:cNvSpPr>
              <p:nvPr/>
            </p:nvSpPr>
            <p:spPr bwMode="auto">
              <a:xfrm>
                <a:off x="141760" y="49000"/>
                <a:ext cx="3844925" cy="147479"/>
              </a:xfrm>
              <a:prstGeom prst="rect">
                <a:avLst/>
              </a:prstGeom>
              <a:noFill/>
              <a:ln w="9525">
                <a:noFill/>
                <a:miter lim="800000"/>
                <a:headEnd/>
                <a:tailEnd/>
              </a:ln>
            </p:spPr>
            <p:txBody>
              <a:bodyPr rot="0" vert="horz" wrap="square" lIns="87418" tIns="43709" rIns="87418" bIns="43709" anchor="t" anchorCtr="0">
                <a:spAutoFit/>
              </a:bodyPr>
              <a:lstStyle/>
              <a:p>
                <a:pPr defTabSz="874166">
                  <a:lnSpc>
                    <a:spcPct val="115000"/>
                  </a:lnSpc>
                  <a:spcAft>
                    <a:spcPts val="574"/>
                  </a:spcAft>
                </a:pPr>
                <a:r>
                  <a:rPr lang="en-GB" sz="1147">
                    <a:solidFill>
                      <a:srgbClr val="404040"/>
                    </a:solidFill>
                    <a:latin typeface="Arial" panose="020B0604020202020204" pitchFamily="34" charset="0"/>
                    <a:ea typeface="Calibri" panose="020F0502020204030204" pitchFamily="34" charset="0"/>
                    <a:cs typeface="Times New Roman" panose="02020603050405020304" pitchFamily="18" charset="0"/>
                  </a:rPr>
                  <a:t>DCC response time (Target Response Time defined in the SEC)</a:t>
                </a:r>
              </a:p>
            </p:txBody>
          </p:sp>
        </p:grpSp>
      </p:grpSp>
    </p:spTree>
    <p:extLst>
      <p:ext uri="{BB962C8B-B14F-4D97-AF65-F5344CB8AC3E}">
        <p14:creationId xmlns:p14="http://schemas.microsoft.com/office/powerpoint/2010/main" val="11421066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Proposed Solution - definitions</a:t>
            </a:r>
            <a:endParaRPr lang="en-NZ" altLang="en-GB"/>
          </a:p>
        </p:txBody>
      </p:sp>
      <p:sp>
        <p:nvSpPr>
          <p:cNvPr id="5" name="Slide Number Placeholder 4"/>
          <p:cNvSpPr>
            <a:spLocks noGrp="1"/>
          </p:cNvSpPr>
          <p:nvPr>
            <p:ph type="sldNum" sz="quarter" idx="12"/>
          </p:nvPr>
        </p:nvSpPr>
        <p:spPr/>
        <p:txBody>
          <a:bodyPr/>
          <a:lstStyle/>
          <a:p>
            <a:pPr defTabSz="874166">
              <a:defRPr/>
            </a:pPr>
            <a:fld id="{0010C381-1A06-427A-8938-CFE23249EA2B}" type="slidenum">
              <a:rPr lang="en-GB">
                <a:solidFill>
                  <a:srgbClr val="FFFFFF"/>
                </a:solidFill>
                <a:latin typeface="Calibri"/>
              </a:rPr>
              <a:pPr defTabSz="874166">
                <a:defRPr/>
              </a:pPr>
              <a:t>21</a:t>
            </a:fld>
            <a:endParaRPr lang="en-GB">
              <a:solidFill>
                <a:srgbClr val="FFFFFF"/>
              </a:solidFill>
              <a:latin typeface="Calibri"/>
            </a:endParaRPr>
          </a:p>
        </p:txBody>
      </p:sp>
      <p:sp>
        <p:nvSpPr>
          <p:cNvPr id="9" name="TextBox 2">
            <a:extLst>
              <a:ext uri="{FF2B5EF4-FFF2-40B4-BE49-F238E27FC236}">
                <a16:creationId xmlns:a16="http://schemas.microsoft.com/office/drawing/2014/main" id="{A7BECA27-9B61-4B88-BA08-1AB0DC9872DD}"/>
              </a:ext>
            </a:extLst>
          </p:cNvPr>
          <p:cNvSpPr txBox="1"/>
          <p:nvPr/>
        </p:nvSpPr>
        <p:spPr>
          <a:xfrm>
            <a:off x="820209" y="6114606"/>
            <a:ext cx="9841245" cy="61790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r>
              <a:rPr lang="en-GB" sz="1721">
                <a:solidFill>
                  <a:srgbClr val="FFFFFF">
                    <a:lumMod val="95000"/>
                  </a:srgbClr>
                </a:solidFill>
                <a:latin typeface="Calibri"/>
              </a:rPr>
              <a:t>MP187 ‘Incorporation of Target Round Trip Times and Target Success Rates into the SEC’</a:t>
            </a:r>
          </a:p>
          <a:p>
            <a:pPr defTabSz="874166"/>
            <a:endParaRPr lang="en-GB" sz="1721">
              <a:solidFill>
                <a:srgbClr val="FFFFFF">
                  <a:lumMod val="95000"/>
                </a:srgbClr>
              </a:solidFill>
              <a:latin typeface="Calibri"/>
            </a:endParaRPr>
          </a:p>
        </p:txBody>
      </p:sp>
      <p:sp>
        <p:nvSpPr>
          <p:cNvPr id="30" name="Rectangle: Rounded Corners 29">
            <a:extLst>
              <a:ext uri="{FF2B5EF4-FFF2-40B4-BE49-F238E27FC236}">
                <a16:creationId xmlns:a16="http://schemas.microsoft.com/office/drawing/2014/main" id="{21DDBAED-6493-4898-86C9-0D3DCE133316}"/>
              </a:ext>
            </a:extLst>
          </p:cNvPr>
          <p:cNvSpPr/>
          <p:nvPr/>
        </p:nvSpPr>
        <p:spPr>
          <a:xfrm>
            <a:off x="1090406" y="1560805"/>
            <a:ext cx="2544189" cy="722381"/>
          </a:xfrm>
          <a:prstGeom prst="roundRect">
            <a:avLst/>
          </a:prstGeom>
          <a:solidFill>
            <a:srgbClr val="6CA1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r>
              <a:rPr lang="en-GB" sz="1721">
                <a:solidFill>
                  <a:srgbClr val="FFFFFF"/>
                </a:solidFill>
                <a:latin typeface="Calibri"/>
              </a:rPr>
              <a:t>Round Trip Time</a:t>
            </a:r>
          </a:p>
        </p:txBody>
      </p:sp>
      <p:grpSp>
        <p:nvGrpSpPr>
          <p:cNvPr id="31" name="Group 30">
            <a:extLst>
              <a:ext uri="{FF2B5EF4-FFF2-40B4-BE49-F238E27FC236}">
                <a16:creationId xmlns:a16="http://schemas.microsoft.com/office/drawing/2014/main" id="{395B1C03-743D-4A2D-A7F5-9E229D693AFC}"/>
              </a:ext>
            </a:extLst>
          </p:cNvPr>
          <p:cNvGrpSpPr/>
          <p:nvPr/>
        </p:nvGrpSpPr>
        <p:grpSpPr>
          <a:xfrm>
            <a:off x="3664252" y="1683329"/>
            <a:ext cx="454466" cy="477333"/>
            <a:chOff x="4133849" y="3114674"/>
            <a:chExt cx="475374" cy="49929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2" name="Arrow: Right 31">
              <a:extLst>
                <a:ext uri="{FF2B5EF4-FFF2-40B4-BE49-F238E27FC236}">
                  <a16:creationId xmlns:a16="http://schemas.microsoft.com/office/drawing/2014/main" id="{30FFE72A-8179-4072-98F3-604B3CF8F587}"/>
                </a:ext>
              </a:extLst>
            </p:cNvPr>
            <p:cNvSpPr/>
            <p:nvPr/>
          </p:nvSpPr>
          <p:spPr>
            <a:xfrm>
              <a:off x="4143374" y="3114674"/>
              <a:ext cx="465849" cy="166431"/>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endParaRPr lang="en-GB" sz="1721">
                <a:solidFill>
                  <a:srgbClr val="FFFFFF"/>
                </a:solidFill>
                <a:latin typeface="Calibri"/>
              </a:endParaRPr>
            </a:p>
          </p:txBody>
        </p:sp>
        <p:sp>
          <p:nvSpPr>
            <p:cNvPr id="33" name="Arrow: Right 32">
              <a:extLst>
                <a:ext uri="{FF2B5EF4-FFF2-40B4-BE49-F238E27FC236}">
                  <a16:creationId xmlns:a16="http://schemas.microsoft.com/office/drawing/2014/main" id="{5816CFC7-3B8E-47FC-8025-3C7AFE6B14C0}"/>
                </a:ext>
              </a:extLst>
            </p:cNvPr>
            <p:cNvSpPr/>
            <p:nvPr/>
          </p:nvSpPr>
          <p:spPr>
            <a:xfrm>
              <a:off x="4133849" y="3281105"/>
              <a:ext cx="465849" cy="166431"/>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endParaRPr lang="en-GB" sz="1721">
                <a:solidFill>
                  <a:srgbClr val="FFFFFF"/>
                </a:solidFill>
                <a:latin typeface="Calibri"/>
              </a:endParaRPr>
            </a:p>
          </p:txBody>
        </p:sp>
        <p:sp>
          <p:nvSpPr>
            <p:cNvPr id="34" name="Arrow: Right 33">
              <a:extLst>
                <a:ext uri="{FF2B5EF4-FFF2-40B4-BE49-F238E27FC236}">
                  <a16:creationId xmlns:a16="http://schemas.microsoft.com/office/drawing/2014/main" id="{176F6FB8-8D48-4DCE-8494-0FFB0ED627A0}"/>
                </a:ext>
              </a:extLst>
            </p:cNvPr>
            <p:cNvSpPr/>
            <p:nvPr/>
          </p:nvSpPr>
          <p:spPr>
            <a:xfrm>
              <a:off x="4133849" y="3447536"/>
              <a:ext cx="465849" cy="166431"/>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endParaRPr lang="en-GB" sz="1721">
                <a:solidFill>
                  <a:srgbClr val="FFFFFF"/>
                </a:solidFill>
                <a:latin typeface="Calibri"/>
              </a:endParaRPr>
            </a:p>
          </p:txBody>
        </p:sp>
      </p:grpSp>
      <p:sp>
        <p:nvSpPr>
          <p:cNvPr id="35" name="Rectangle: Rounded Corners 34">
            <a:extLst>
              <a:ext uri="{FF2B5EF4-FFF2-40B4-BE49-F238E27FC236}">
                <a16:creationId xmlns:a16="http://schemas.microsoft.com/office/drawing/2014/main" id="{D709A3CB-C759-44C6-9460-7CF5AD498138}"/>
              </a:ext>
            </a:extLst>
          </p:cNvPr>
          <p:cNvSpPr/>
          <p:nvPr/>
        </p:nvSpPr>
        <p:spPr>
          <a:xfrm>
            <a:off x="1090406" y="3600897"/>
            <a:ext cx="2544189" cy="722381"/>
          </a:xfrm>
          <a:prstGeom prst="roundRect">
            <a:avLst/>
          </a:prstGeom>
          <a:solidFill>
            <a:srgbClr val="6CA1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r>
              <a:rPr lang="en-GB" sz="1721">
                <a:solidFill>
                  <a:srgbClr val="FFFFFF"/>
                </a:solidFill>
                <a:latin typeface="Calibri"/>
              </a:rPr>
              <a:t>Success</a:t>
            </a:r>
          </a:p>
        </p:txBody>
      </p:sp>
      <p:grpSp>
        <p:nvGrpSpPr>
          <p:cNvPr id="36" name="Group 35">
            <a:extLst>
              <a:ext uri="{FF2B5EF4-FFF2-40B4-BE49-F238E27FC236}">
                <a16:creationId xmlns:a16="http://schemas.microsoft.com/office/drawing/2014/main" id="{F5D40423-89F1-4D15-B24E-8A89ED9B83D8}"/>
              </a:ext>
            </a:extLst>
          </p:cNvPr>
          <p:cNvGrpSpPr/>
          <p:nvPr/>
        </p:nvGrpSpPr>
        <p:grpSpPr>
          <a:xfrm>
            <a:off x="3664252" y="3723421"/>
            <a:ext cx="454466" cy="477333"/>
            <a:chOff x="4133849" y="3114674"/>
            <a:chExt cx="475374" cy="49929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37" name="Arrow: Right 36">
              <a:extLst>
                <a:ext uri="{FF2B5EF4-FFF2-40B4-BE49-F238E27FC236}">
                  <a16:creationId xmlns:a16="http://schemas.microsoft.com/office/drawing/2014/main" id="{2183D3EA-8C8D-4E5F-B877-814DBAC516A7}"/>
                </a:ext>
              </a:extLst>
            </p:cNvPr>
            <p:cNvSpPr/>
            <p:nvPr/>
          </p:nvSpPr>
          <p:spPr>
            <a:xfrm>
              <a:off x="4143374" y="3114674"/>
              <a:ext cx="465849" cy="166431"/>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endParaRPr lang="en-GB" sz="1721">
                <a:solidFill>
                  <a:srgbClr val="FFFFFF"/>
                </a:solidFill>
                <a:latin typeface="Calibri"/>
              </a:endParaRPr>
            </a:p>
          </p:txBody>
        </p:sp>
        <p:sp>
          <p:nvSpPr>
            <p:cNvPr id="38" name="Arrow: Right 37">
              <a:extLst>
                <a:ext uri="{FF2B5EF4-FFF2-40B4-BE49-F238E27FC236}">
                  <a16:creationId xmlns:a16="http://schemas.microsoft.com/office/drawing/2014/main" id="{B0D9BDF4-12D1-4307-8DA5-FFF3010E8C1A}"/>
                </a:ext>
              </a:extLst>
            </p:cNvPr>
            <p:cNvSpPr/>
            <p:nvPr/>
          </p:nvSpPr>
          <p:spPr>
            <a:xfrm>
              <a:off x="4133849" y="3281105"/>
              <a:ext cx="465849" cy="166431"/>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endParaRPr lang="en-GB" sz="1721">
                <a:solidFill>
                  <a:srgbClr val="FFFFFF"/>
                </a:solidFill>
                <a:latin typeface="Calibri"/>
              </a:endParaRPr>
            </a:p>
          </p:txBody>
        </p:sp>
        <p:sp>
          <p:nvSpPr>
            <p:cNvPr id="39" name="Arrow: Right 38">
              <a:extLst>
                <a:ext uri="{FF2B5EF4-FFF2-40B4-BE49-F238E27FC236}">
                  <a16:creationId xmlns:a16="http://schemas.microsoft.com/office/drawing/2014/main" id="{3C2534D7-E915-41C2-8AFE-36D9963013BD}"/>
                </a:ext>
              </a:extLst>
            </p:cNvPr>
            <p:cNvSpPr/>
            <p:nvPr/>
          </p:nvSpPr>
          <p:spPr>
            <a:xfrm>
              <a:off x="4133849" y="3447536"/>
              <a:ext cx="465849" cy="166431"/>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endParaRPr lang="en-GB" sz="1721">
                <a:solidFill>
                  <a:srgbClr val="FFFFFF"/>
                </a:solidFill>
                <a:latin typeface="Calibri"/>
              </a:endParaRPr>
            </a:p>
          </p:txBody>
        </p:sp>
      </p:grpSp>
      <p:sp>
        <p:nvSpPr>
          <p:cNvPr id="40" name="TextBox 39">
            <a:extLst>
              <a:ext uri="{FF2B5EF4-FFF2-40B4-BE49-F238E27FC236}">
                <a16:creationId xmlns:a16="http://schemas.microsoft.com/office/drawing/2014/main" id="{75D70E31-9BC0-4000-B7F4-B56660A923DC}"/>
              </a:ext>
            </a:extLst>
          </p:cNvPr>
          <p:cNvSpPr txBox="1"/>
          <p:nvPr/>
        </p:nvSpPr>
        <p:spPr>
          <a:xfrm>
            <a:off x="4148375" y="1455579"/>
            <a:ext cx="6816002" cy="1740476"/>
          </a:xfrm>
          <a:prstGeom prst="rect">
            <a:avLst/>
          </a:prstGeom>
          <a:noFill/>
        </p:spPr>
        <p:txBody>
          <a:bodyPr wrap="square" rtlCol="0">
            <a:spAutoFit/>
          </a:bodyPr>
          <a:lstStyle/>
          <a:p>
            <a:pPr defTabSz="874166"/>
            <a:r>
              <a:rPr lang="en-GB" sz="1530">
                <a:solidFill>
                  <a:srgbClr val="333333"/>
                </a:solidFill>
                <a:latin typeface="Calibri"/>
              </a:rPr>
              <a:t>means the total time taken for a User to be provided with a Service Response: starting at the start of the applicable measurement period described in Section H3.14(a)-(f) (Target Response Times); and ending on the provision of the Service Response to the DCC User Gateway. For clarity: this includes the time spent in the Smart Metering System (including SRV retry time) and any additional, relevant HAN, or device, processing and transmission time; and applies to Service Responses in respect of both SMETS1 Devices and SMETS2+ Devices.</a:t>
            </a:r>
          </a:p>
        </p:txBody>
      </p:sp>
      <p:sp>
        <p:nvSpPr>
          <p:cNvPr id="41" name="TextBox 40">
            <a:extLst>
              <a:ext uri="{FF2B5EF4-FFF2-40B4-BE49-F238E27FC236}">
                <a16:creationId xmlns:a16="http://schemas.microsoft.com/office/drawing/2014/main" id="{3340B88D-BB29-437B-BC5D-35B867149326}"/>
              </a:ext>
            </a:extLst>
          </p:cNvPr>
          <p:cNvSpPr txBox="1"/>
          <p:nvPr/>
        </p:nvSpPr>
        <p:spPr>
          <a:xfrm>
            <a:off x="4148375" y="3442202"/>
            <a:ext cx="6816002" cy="1034129"/>
          </a:xfrm>
          <a:prstGeom prst="rect">
            <a:avLst/>
          </a:prstGeom>
          <a:noFill/>
        </p:spPr>
        <p:txBody>
          <a:bodyPr wrap="square" rtlCol="0">
            <a:spAutoFit/>
          </a:bodyPr>
          <a:lstStyle/>
          <a:p>
            <a:pPr defTabSz="874166"/>
            <a:r>
              <a:rPr lang="en-GB" sz="1530">
                <a:solidFill>
                  <a:srgbClr val="333333"/>
                </a:solidFill>
                <a:latin typeface="Calibri"/>
              </a:rPr>
              <a:t>A  Service Reference Variant shall be considered to have been successfully processed, when it has been sent to the DCC, and an associated Response Code [as defined in the DCC Performance Indicators Document ], indicating success or failure to execute the requested action, has been sent to the User Interface.</a:t>
            </a:r>
          </a:p>
        </p:txBody>
      </p:sp>
      <p:sp>
        <p:nvSpPr>
          <p:cNvPr id="42" name="Rectangle: Rounded Corners 41">
            <a:extLst>
              <a:ext uri="{FF2B5EF4-FFF2-40B4-BE49-F238E27FC236}">
                <a16:creationId xmlns:a16="http://schemas.microsoft.com/office/drawing/2014/main" id="{E948DF4A-D0CD-43B9-A4DF-108E0451329C}"/>
              </a:ext>
            </a:extLst>
          </p:cNvPr>
          <p:cNvSpPr/>
          <p:nvPr/>
        </p:nvSpPr>
        <p:spPr>
          <a:xfrm>
            <a:off x="1090406" y="4527641"/>
            <a:ext cx="9873971" cy="1076760"/>
          </a:xfrm>
          <a:prstGeom prst="roundRect">
            <a:avLst/>
          </a:prstGeom>
          <a:solidFill>
            <a:srgbClr val="64C7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r>
              <a:rPr lang="en-GB" sz="2294">
                <a:solidFill>
                  <a:srgbClr val="FFFFFF"/>
                </a:solidFill>
                <a:latin typeface="Calibri"/>
              </a:rPr>
              <a:t>The timing of the SRV RTTs, which will determine success or failure will be recorded in the DCC Response Code Document</a:t>
            </a:r>
          </a:p>
        </p:txBody>
      </p:sp>
    </p:spTree>
    <p:extLst>
      <p:ext uri="{BB962C8B-B14F-4D97-AF65-F5344CB8AC3E}">
        <p14:creationId xmlns:p14="http://schemas.microsoft.com/office/powerpoint/2010/main" val="7004901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GB"/>
              <a:t>DCC’s investigation into Prepayment SRVs</a:t>
            </a:r>
            <a:endParaRPr lang="en-NZ" altLang="en-GB"/>
          </a:p>
        </p:txBody>
      </p:sp>
      <p:sp>
        <p:nvSpPr>
          <p:cNvPr id="5" name="Slide Number Placeholder 4"/>
          <p:cNvSpPr>
            <a:spLocks noGrp="1"/>
          </p:cNvSpPr>
          <p:nvPr>
            <p:ph type="sldNum" sz="quarter" idx="12"/>
          </p:nvPr>
        </p:nvSpPr>
        <p:spPr/>
        <p:txBody>
          <a:bodyPr/>
          <a:lstStyle/>
          <a:p>
            <a:pPr defTabSz="874166">
              <a:defRPr/>
            </a:pPr>
            <a:fld id="{0010C381-1A06-427A-8938-CFE23249EA2B}" type="slidenum">
              <a:rPr lang="en-GB">
                <a:solidFill>
                  <a:srgbClr val="FFFFFF"/>
                </a:solidFill>
                <a:latin typeface="Calibri"/>
              </a:rPr>
              <a:pPr defTabSz="874166">
                <a:defRPr/>
              </a:pPr>
              <a:t>22</a:t>
            </a:fld>
            <a:endParaRPr lang="en-GB">
              <a:solidFill>
                <a:srgbClr val="FFFFFF"/>
              </a:solidFill>
              <a:latin typeface="Calibri"/>
            </a:endParaRPr>
          </a:p>
        </p:txBody>
      </p:sp>
      <p:sp>
        <p:nvSpPr>
          <p:cNvPr id="9" name="TextBox 2">
            <a:extLst>
              <a:ext uri="{FF2B5EF4-FFF2-40B4-BE49-F238E27FC236}">
                <a16:creationId xmlns:a16="http://schemas.microsoft.com/office/drawing/2014/main" id="{A7BECA27-9B61-4B88-BA08-1AB0DC9872DD}"/>
              </a:ext>
            </a:extLst>
          </p:cNvPr>
          <p:cNvSpPr txBox="1"/>
          <p:nvPr/>
        </p:nvSpPr>
        <p:spPr>
          <a:xfrm>
            <a:off x="820209" y="6114605"/>
            <a:ext cx="9841245" cy="357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r>
              <a:rPr lang="en-GB" sz="1721">
                <a:solidFill>
                  <a:srgbClr val="FFFFFF">
                    <a:lumMod val="95000"/>
                  </a:srgbClr>
                </a:solidFill>
                <a:latin typeface="Calibri"/>
              </a:rPr>
              <a:t>MP187 ‘Incorporation of Target Round Trip Times and Target Success Rates into the SEC’</a:t>
            </a:r>
          </a:p>
        </p:txBody>
      </p:sp>
      <p:sp>
        <p:nvSpPr>
          <p:cNvPr id="10" name="Rectangle: Rounded Corners 9">
            <a:extLst>
              <a:ext uri="{FF2B5EF4-FFF2-40B4-BE49-F238E27FC236}">
                <a16:creationId xmlns:a16="http://schemas.microsoft.com/office/drawing/2014/main" id="{8608231B-0ACD-4835-998C-25AB85A4ACAE}"/>
              </a:ext>
            </a:extLst>
          </p:cNvPr>
          <p:cNvSpPr/>
          <p:nvPr/>
        </p:nvSpPr>
        <p:spPr>
          <a:xfrm>
            <a:off x="1727593" y="2167049"/>
            <a:ext cx="8238339" cy="1573672"/>
          </a:xfrm>
          <a:prstGeom prst="roundRect">
            <a:avLst/>
          </a:prstGeom>
          <a:solidFill>
            <a:srgbClr val="6CA1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2294">
                <a:solidFill>
                  <a:prstClr val="white"/>
                </a:solidFill>
                <a:latin typeface="Calibri" panose="020F0502020204030204"/>
              </a:rPr>
              <a:t>During the Refinement Process DCC has focussed on prepayment SRVs for both ESME and GSME to baseline RTT performance</a:t>
            </a:r>
          </a:p>
        </p:txBody>
      </p:sp>
    </p:spTree>
    <p:extLst>
      <p:ext uri="{BB962C8B-B14F-4D97-AF65-F5344CB8AC3E}">
        <p14:creationId xmlns:p14="http://schemas.microsoft.com/office/powerpoint/2010/main" val="37518761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05E422-DDF9-4D57-9AA5-7D0D512E0B15}"/>
              </a:ext>
            </a:extLst>
          </p:cNvPr>
          <p:cNvSpPr>
            <a:spLocks noGrp="1"/>
          </p:cNvSpPr>
          <p:nvPr>
            <p:ph type="ctrTitle"/>
          </p:nvPr>
        </p:nvSpPr>
        <p:spPr/>
        <p:txBody>
          <a:bodyPr/>
          <a:lstStyle/>
          <a:p>
            <a:r>
              <a:rPr lang="en-GB" dirty="0"/>
              <a:t>Prepayment RTTs</a:t>
            </a:r>
            <a:br>
              <a:rPr lang="en-GB" dirty="0"/>
            </a:br>
            <a:r>
              <a:rPr lang="en-GB" dirty="0"/>
              <a:t>MP187: Working Group - 2 </a:t>
            </a:r>
          </a:p>
        </p:txBody>
      </p:sp>
      <p:sp>
        <p:nvSpPr>
          <p:cNvPr id="10" name="Subtitle 9">
            <a:extLst>
              <a:ext uri="{FF2B5EF4-FFF2-40B4-BE49-F238E27FC236}">
                <a16:creationId xmlns:a16="http://schemas.microsoft.com/office/drawing/2014/main" id="{9C1257B8-5075-40C3-9972-52FDA53C2282}"/>
              </a:ext>
            </a:extLst>
          </p:cNvPr>
          <p:cNvSpPr>
            <a:spLocks noGrp="1"/>
          </p:cNvSpPr>
          <p:nvPr>
            <p:ph type="subTitle" idx="1"/>
          </p:nvPr>
        </p:nvSpPr>
        <p:spPr>
          <a:xfrm>
            <a:off x="3804706" y="3794200"/>
            <a:ext cx="6352399" cy="1390087"/>
          </a:xfrm>
        </p:spPr>
        <p:txBody>
          <a:bodyPr/>
          <a:lstStyle/>
          <a:p>
            <a:r>
              <a:rPr lang="en-GB" dirty="0"/>
              <a:t>Katie Taaffe</a:t>
            </a:r>
          </a:p>
          <a:p>
            <a:r>
              <a:rPr lang="en-GB" dirty="0"/>
              <a:t>Easton Brown </a:t>
            </a:r>
          </a:p>
          <a:p>
            <a:r>
              <a:rPr lang="en-GB" dirty="0"/>
              <a:t>Oliver Bridges</a:t>
            </a:r>
          </a:p>
        </p:txBody>
      </p:sp>
    </p:spTree>
    <p:extLst>
      <p:ext uri="{BB962C8B-B14F-4D97-AF65-F5344CB8AC3E}">
        <p14:creationId xmlns:p14="http://schemas.microsoft.com/office/powerpoint/2010/main" val="7736845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A7F874-A080-41D2-A323-595E305D29E1}"/>
              </a:ext>
            </a:extLst>
          </p:cNvPr>
          <p:cNvPicPr>
            <a:picLocks noChangeAspect="1"/>
          </p:cNvPicPr>
          <p:nvPr/>
        </p:nvPicPr>
        <p:blipFill>
          <a:blip r:embed="rId2"/>
          <a:stretch>
            <a:fillRect/>
          </a:stretch>
        </p:blipFill>
        <p:spPr>
          <a:xfrm>
            <a:off x="4424389" y="645906"/>
            <a:ext cx="7271327" cy="3847467"/>
          </a:xfrm>
          <a:prstGeom prst="rect">
            <a:avLst/>
          </a:prstGeom>
        </p:spPr>
      </p:pic>
      <p:sp>
        <p:nvSpPr>
          <p:cNvPr id="5" name="TextBox 4">
            <a:extLst>
              <a:ext uri="{FF2B5EF4-FFF2-40B4-BE49-F238E27FC236}">
                <a16:creationId xmlns:a16="http://schemas.microsoft.com/office/drawing/2014/main" id="{0FDA6D80-FAAD-4763-A0BD-5E55DDA26702}"/>
              </a:ext>
            </a:extLst>
          </p:cNvPr>
          <p:cNvSpPr txBox="1"/>
          <p:nvPr/>
        </p:nvSpPr>
        <p:spPr>
          <a:xfrm>
            <a:off x="250585" y="1122203"/>
            <a:ext cx="3517797" cy="617904"/>
          </a:xfrm>
          <a:prstGeom prst="rect">
            <a:avLst/>
          </a:prstGeom>
          <a:solidFill>
            <a:srgbClr val="92D050"/>
          </a:solidFill>
          <a:ln>
            <a:solidFill>
              <a:schemeClr val="accent1"/>
            </a:solidFill>
          </a:ln>
        </p:spPr>
        <p:txBody>
          <a:bodyPr wrap="square" rtlCol="0">
            <a:spAutoFit/>
          </a:bodyPr>
          <a:lstStyle/>
          <a:p>
            <a:pPr defTabSz="874166"/>
            <a:r>
              <a:rPr lang="en-GB" sz="1721" dirty="0">
                <a:solidFill>
                  <a:srgbClr val="000000"/>
                </a:solidFill>
                <a:latin typeface="Lato" panose="020F0502020204030203" pitchFamily="34" charset="0"/>
                <a:ea typeface="Lato" panose="020F0502020204030203" pitchFamily="34" charset="0"/>
                <a:cs typeface="Lato" panose="020F0502020204030203" pitchFamily="34" charset="0"/>
              </a:rPr>
              <a:t>Define RTT because that’s what the DS&amp;A</a:t>
            </a:r>
            <a:r>
              <a:rPr lang="en-GB" sz="1721" dirty="0">
                <a:solidFill>
                  <a:srgbClr val="FF0000"/>
                </a:solidFill>
                <a:latin typeface="Lato" panose="020F0502020204030203" pitchFamily="34" charset="0"/>
                <a:ea typeface="Lato" panose="020F0502020204030203" pitchFamily="34" charset="0"/>
                <a:cs typeface="Lato" panose="020F0502020204030203" pitchFamily="34" charset="0"/>
              </a:rPr>
              <a:t>*</a:t>
            </a:r>
            <a:r>
              <a:rPr lang="en-GB" sz="1721" dirty="0">
                <a:solidFill>
                  <a:srgbClr val="000000"/>
                </a:solidFill>
                <a:latin typeface="Lato" panose="020F0502020204030203" pitchFamily="34" charset="0"/>
                <a:ea typeface="Lato" panose="020F0502020204030203" pitchFamily="34" charset="0"/>
                <a:cs typeface="Lato" panose="020F0502020204030203" pitchFamily="34" charset="0"/>
              </a:rPr>
              <a:t> Team measures</a:t>
            </a:r>
          </a:p>
        </p:txBody>
      </p:sp>
      <p:sp>
        <p:nvSpPr>
          <p:cNvPr id="6" name="TextBox 5">
            <a:extLst>
              <a:ext uri="{FF2B5EF4-FFF2-40B4-BE49-F238E27FC236}">
                <a16:creationId xmlns:a16="http://schemas.microsoft.com/office/drawing/2014/main" id="{F8C17AD0-CAC5-4876-BEF1-6E1DFE2A78C1}"/>
              </a:ext>
            </a:extLst>
          </p:cNvPr>
          <p:cNvSpPr txBox="1"/>
          <p:nvPr/>
        </p:nvSpPr>
        <p:spPr>
          <a:xfrm>
            <a:off x="250583" y="1761397"/>
            <a:ext cx="3517798" cy="886781"/>
          </a:xfrm>
          <a:prstGeom prst="rect">
            <a:avLst/>
          </a:prstGeom>
          <a:noFill/>
          <a:ln>
            <a:solidFill>
              <a:schemeClr val="accent1"/>
            </a:solidFill>
          </a:ln>
        </p:spPr>
        <p:txBody>
          <a:bodyPr wrap="square" rtlCol="0">
            <a:spAutoFit/>
          </a:bodyPr>
          <a:lstStyle/>
          <a:p>
            <a:pPr defTabSz="874166"/>
            <a:r>
              <a:rPr lang="en-GB" sz="1721" dirty="0">
                <a:solidFill>
                  <a:srgbClr val="000000"/>
                </a:solidFill>
                <a:latin typeface="Lato" panose="020F0502020204030203" pitchFamily="34" charset="0"/>
                <a:ea typeface="Lato" panose="020F0502020204030203" pitchFamily="34" charset="0"/>
                <a:cs typeface="Lato" panose="020F0502020204030203" pitchFamily="34" charset="0"/>
              </a:rPr>
              <a:t>Develop Target RTTs so the industry has a view on what good looks like</a:t>
            </a:r>
          </a:p>
        </p:txBody>
      </p:sp>
      <p:sp>
        <p:nvSpPr>
          <p:cNvPr id="7" name="TextBox 6">
            <a:extLst>
              <a:ext uri="{FF2B5EF4-FFF2-40B4-BE49-F238E27FC236}">
                <a16:creationId xmlns:a16="http://schemas.microsoft.com/office/drawing/2014/main" id="{E8DEBE6E-4D4C-4BCA-991B-3C58EEBD5818}"/>
              </a:ext>
            </a:extLst>
          </p:cNvPr>
          <p:cNvSpPr txBox="1"/>
          <p:nvPr/>
        </p:nvSpPr>
        <p:spPr>
          <a:xfrm>
            <a:off x="250583" y="2678227"/>
            <a:ext cx="3528332" cy="1151597"/>
          </a:xfrm>
          <a:prstGeom prst="rect">
            <a:avLst/>
          </a:prstGeom>
          <a:solidFill>
            <a:srgbClr val="FFC000"/>
          </a:solidFill>
          <a:ln>
            <a:solidFill>
              <a:schemeClr val="accent1"/>
            </a:solidFill>
          </a:ln>
        </p:spPr>
        <p:txBody>
          <a:bodyPr wrap="square" rtlCol="0">
            <a:spAutoFit/>
          </a:bodyPr>
          <a:lstStyle/>
          <a:p>
            <a:pPr defTabSz="874166"/>
            <a:r>
              <a:rPr lang="en-GB" sz="1721" dirty="0">
                <a:solidFill>
                  <a:srgbClr val="000000"/>
                </a:solidFill>
                <a:latin typeface="Lato" panose="020F0502020204030203" pitchFamily="34" charset="0"/>
                <a:ea typeface="Lato" panose="020F0502020204030203" pitchFamily="34" charset="0"/>
                <a:cs typeface="Lato" panose="020F0502020204030203" pitchFamily="34" charset="0"/>
              </a:rPr>
              <a:t>Stop comparing RTTs to TRTs because it gives an unfair view of the health of the Smart Meter Ecosystem</a:t>
            </a:r>
          </a:p>
        </p:txBody>
      </p:sp>
      <p:sp>
        <p:nvSpPr>
          <p:cNvPr id="8" name="TextBox 7">
            <a:extLst>
              <a:ext uri="{FF2B5EF4-FFF2-40B4-BE49-F238E27FC236}">
                <a16:creationId xmlns:a16="http://schemas.microsoft.com/office/drawing/2014/main" id="{AD77D600-16B8-4662-87E8-1E1A44E9016C}"/>
              </a:ext>
            </a:extLst>
          </p:cNvPr>
          <p:cNvSpPr txBox="1"/>
          <p:nvPr/>
        </p:nvSpPr>
        <p:spPr>
          <a:xfrm>
            <a:off x="250584" y="3768270"/>
            <a:ext cx="3528332" cy="617904"/>
          </a:xfrm>
          <a:prstGeom prst="rect">
            <a:avLst/>
          </a:prstGeom>
          <a:solidFill>
            <a:srgbClr val="92D050"/>
          </a:solidFill>
          <a:ln>
            <a:solidFill>
              <a:schemeClr val="accent1"/>
            </a:solidFill>
          </a:ln>
        </p:spPr>
        <p:txBody>
          <a:bodyPr wrap="square" rtlCol="0">
            <a:spAutoFit/>
          </a:bodyPr>
          <a:lstStyle/>
          <a:p>
            <a:pPr defTabSz="874166"/>
            <a:r>
              <a:rPr lang="en-GB" sz="1721" dirty="0">
                <a:solidFill>
                  <a:srgbClr val="000000"/>
                </a:solidFill>
                <a:latin typeface="Lato" panose="020F0502020204030203" pitchFamily="34" charset="0"/>
                <a:ea typeface="Lato" panose="020F0502020204030203" pitchFamily="34" charset="0"/>
                <a:cs typeface="Lato" panose="020F0502020204030203" pitchFamily="34" charset="0"/>
              </a:rPr>
              <a:t>Define Success Rate and align the DS&amp;A Team methodology</a:t>
            </a:r>
          </a:p>
        </p:txBody>
      </p:sp>
      <p:sp>
        <p:nvSpPr>
          <p:cNvPr id="9" name="TextBox 8">
            <a:extLst>
              <a:ext uri="{FF2B5EF4-FFF2-40B4-BE49-F238E27FC236}">
                <a16:creationId xmlns:a16="http://schemas.microsoft.com/office/drawing/2014/main" id="{25BC1650-E67E-408D-ABE8-36163933E390}"/>
              </a:ext>
            </a:extLst>
          </p:cNvPr>
          <p:cNvSpPr txBox="1"/>
          <p:nvPr/>
        </p:nvSpPr>
        <p:spPr>
          <a:xfrm>
            <a:off x="240051" y="4409133"/>
            <a:ext cx="3528331" cy="886781"/>
          </a:xfrm>
          <a:prstGeom prst="rect">
            <a:avLst/>
          </a:prstGeom>
          <a:noFill/>
          <a:ln>
            <a:solidFill>
              <a:schemeClr val="accent1"/>
            </a:solidFill>
          </a:ln>
        </p:spPr>
        <p:txBody>
          <a:bodyPr wrap="square" rtlCol="0">
            <a:spAutoFit/>
          </a:bodyPr>
          <a:lstStyle/>
          <a:p>
            <a:pPr defTabSz="874166"/>
            <a:r>
              <a:rPr lang="en-GB" sz="1721" strike="sngStrike" dirty="0">
                <a:solidFill>
                  <a:srgbClr val="000000"/>
                </a:solidFill>
                <a:latin typeface="Lato" panose="020F0502020204030203" pitchFamily="34" charset="0"/>
                <a:ea typeface="Lato" panose="020F0502020204030203" pitchFamily="34" charset="0"/>
                <a:cs typeface="Lato" panose="020F0502020204030203" pitchFamily="34" charset="0"/>
              </a:rPr>
              <a:t>Develop Target Success Rates so customers have a view of what good looks like</a:t>
            </a:r>
          </a:p>
        </p:txBody>
      </p:sp>
      <p:sp>
        <p:nvSpPr>
          <p:cNvPr id="10" name="Oval 9">
            <a:extLst>
              <a:ext uri="{FF2B5EF4-FFF2-40B4-BE49-F238E27FC236}">
                <a16:creationId xmlns:a16="http://schemas.microsoft.com/office/drawing/2014/main" id="{4B75862A-34A5-45E5-A330-3A6E1C723C74}"/>
              </a:ext>
            </a:extLst>
          </p:cNvPr>
          <p:cNvSpPr/>
          <p:nvPr/>
        </p:nvSpPr>
        <p:spPr>
          <a:xfrm>
            <a:off x="5137586" y="2169660"/>
            <a:ext cx="284372" cy="50856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endParaRPr lang="en-GB" sz="1721" dirty="0">
              <a:solidFill>
                <a:srgbClr val="FFFFFF"/>
              </a:solidFill>
              <a:latin typeface="Calibri" panose="020F0502020204030204"/>
            </a:endParaRPr>
          </a:p>
        </p:txBody>
      </p:sp>
      <p:sp>
        <p:nvSpPr>
          <p:cNvPr id="11" name="Oval 10">
            <a:extLst>
              <a:ext uri="{FF2B5EF4-FFF2-40B4-BE49-F238E27FC236}">
                <a16:creationId xmlns:a16="http://schemas.microsoft.com/office/drawing/2014/main" id="{A85DB4B0-44B7-4A25-931F-D1E8E39A9B65}"/>
              </a:ext>
            </a:extLst>
          </p:cNvPr>
          <p:cNvSpPr/>
          <p:nvPr/>
        </p:nvSpPr>
        <p:spPr>
          <a:xfrm>
            <a:off x="5105989" y="2569640"/>
            <a:ext cx="284372" cy="50856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endParaRPr lang="en-GB" sz="1721" dirty="0">
              <a:solidFill>
                <a:srgbClr val="FFFFFF"/>
              </a:solidFill>
              <a:latin typeface="Calibri" panose="020F0502020204030204"/>
            </a:endParaRPr>
          </a:p>
        </p:txBody>
      </p:sp>
      <p:cxnSp>
        <p:nvCxnSpPr>
          <p:cNvPr id="13" name="Straight Arrow Connector 12">
            <a:extLst>
              <a:ext uri="{FF2B5EF4-FFF2-40B4-BE49-F238E27FC236}">
                <a16:creationId xmlns:a16="http://schemas.microsoft.com/office/drawing/2014/main" id="{C97FA263-B7B6-4807-B8B7-E0CEFAA34BCD}"/>
              </a:ext>
            </a:extLst>
          </p:cNvPr>
          <p:cNvCxnSpPr>
            <a:stCxn id="5" idx="3"/>
            <a:endCxn id="10" idx="0"/>
          </p:cNvCxnSpPr>
          <p:nvPr/>
        </p:nvCxnSpPr>
        <p:spPr>
          <a:xfrm>
            <a:off x="3768381" y="1431156"/>
            <a:ext cx="1511391" cy="7385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ADE4A666-DDED-4776-8461-63EABF34AC64}"/>
              </a:ext>
            </a:extLst>
          </p:cNvPr>
          <p:cNvCxnSpPr>
            <a:stCxn id="6" idx="3"/>
            <a:endCxn id="11" idx="1"/>
          </p:cNvCxnSpPr>
          <p:nvPr/>
        </p:nvCxnSpPr>
        <p:spPr>
          <a:xfrm>
            <a:off x="3768381" y="2204788"/>
            <a:ext cx="1379253" cy="4393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C7B9E5AE-6C32-44D2-9FD8-9C77FC1365D5}"/>
              </a:ext>
            </a:extLst>
          </p:cNvPr>
          <p:cNvCxnSpPr>
            <a:stCxn id="7" idx="3"/>
          </p:cNvCxnSpPr>
          <p:nvPr/>
        </p:nvCxnSpPr>
        <p:spPr>
          <a:xfrm>
            <a:off x="3778915" y="3254026"/>
            <a:ext cx="937619" cy="1990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7549C038-B602-4021-8DDE-4ACB3A789907}"/>
              </a:ext>
            </a:extLst>
          </p:cNvPr>
          <p:cNvCxnSpPr>
            <a:stCxn id="8" idx="3"/>
          </p:cNvCxnSpPr>
          <p:nvPr/>
        </p:nvCxnSpPr>
        <p:spPr>
          <a:xfrm>
            <a:off x="3778916" y="4077223"/>
            <a:ext cx="948152"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95DCEC10-ABFB-4818-9973-5845CF9C60F8}"/>
              </a:ext>
            </a:extLst>
          </p:cNvPr>
          <p:cNvSpPr txBox="1"/>
          <p:nvPr/>
        </p:nvSpPr>
        <p:spPr>
          <a:xfrm>
            <a:off x="250584" y="281921"/>
            <a:ext cx="5096068" cy="441360"/>
          </a:xfrm>
          <a:prstGeom prst="rect">
            <a:avLst/>
          </a:prstGeom>
          <a:noFill/>
        </p:spPr>
        <p:txBody>
          <a:bodyPr wrap="square" rtlCol="0">
            <a:spAutoFit/>
          </a:bodyPr>
          <a:lstStyle/>
          <a:p>
            <a:pPr defTabSz="874166"/>
            <a:r>
              <a:rPr lang="en-GB" sz="2294" u="sng" dirty="0">
                <a:solidFill>
                  <a:srgbClr val="000000"/>
                </a:solidFill>
                <a:latin typeface="Lato" panose="020F0502020204030203" pitchFamily="34" charset="0"/>
                <a:ea typeface="Lato" panose="020F0502020204030203" pitchFamily="34" charset="0"/>
                <a:cs typeface="Lato" panose="020F0502020204030203" pitchFamily="34" charset="0"/>
              </a:rPr>
              <a:t>Objectives of MP187</a:t>
            </a:r>
          </a:p>
        </p:txBody>
      </p:sp>
      <p:sp>
        <p:nvSpPr>
          <p:cNvPr id="3" name="TextBox 2">
            <a:extLst>
              <a:ext uri="{FF2B5EF4-FFF2-40B4-BE49-F238E27FC236}">
                <a16:creationId xmlns:a16="http://schemas.microsoft.com/office/drawing/2014/main" id="{97A192A9-8F78-48A6-ABD0-DE5BACAF814E}"/>
              </a:ext>
            </a:extLst>
          </p:cNvPr>
          <p:cNvSpPr txBox="1"/>
          <p:nvPr/>
        </p:nvSpPr>
        <p:spPr>
          <a:xfrm>
            <a:off x="5105989" y="5062662"/>
            <a:ext cx="4954591" cy="617904"/>
          </a:xfrm>
          <a:prstGeom prst="rect">
            <a:avLst/>
          </a:prstGeom>
          <a:solidFill>
            <a:srgbClr val="92D050"/>
          </a:solidFill>
          <a:ln>
            <a:solidFill>
              <a:schemeClr val="accent1"/>
            </a:solidFill>
          </a:ln>
        </p:spPr>
        <p:txBody>
          <a:bodyPr wrap="square" rtlCol="0">
            <a:spAutoFit/>
          </a:bodyPr>
          <a:lstStyle/>
          <a:p>
            <a:pPr defTabSz="874166"/>
            <a:r>
              <a:rPr lang="en-GB" sz="1721" dirty="0">
                <a:solidFill>
                  <a:srgbClr val="000000"/>
                </a:solidFill>
                <a:latin typeface="Calibri" panose="020F0502020204030204"/>
              </a:rPr>
              <a:t>Plus: we have introduced the Response Code document as the basis for the definition of ‘success’</a:t>
            </a:r>
          </a:p>
        </p:txBody>
      </p:sp>
      <p:cxnSp>
        <p:nvCxnSpPr>
          <p:cNvPr id="18" name="Straight Arrow Connector 17">
            <a:extLst>
              <a:ext uri="{FF2B5EF4-FFF2-40B4-BE49-F238E27FC236}">
                <a16:creationId xmlns:a16="http://schemas.microsoft.com/office/drawing/2014/main" id="{7E6ACB8B-D679-46C5-85AD-373046936C20}"/>
              </a:ext>
            </a:extLst>
          </p:cNvPr>
          <p:cNvCxnSpPr>
            <a:cxnSpLocks/>
            <a:stCxn id="8" idx="3"/>
          </p:cNvCxnSpPr>
          <p:nvPr/>
        </p:nvCxnSpPr>
        <p:spPr>
          <a:xfrm>
            <a:off x="3778916" y="4077222"/>
            <a:ext cx="1241806" cy="12788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45A53A3-93A3-48F7-B25A-F6D579480535}"/>
              </a:ext>
            </a:extLst>
          </p:cNvPr>
          <p:cNvSpPr txBox="1"/>
          <p:nvPr/>
        </p:nvSpPr>
        <p:spPr>
          <a:xfrm>
            <a:off x="240051" y="5322593"/>
            <a:ext cx="3707380" cy="617904"/>
          </a:xfrm>
          <a:prstGeom prst="rect">
            <a:avLst/>
          </a:prstGeom>
          <a:noFill/>
        </p:spPr>
        <p:txBody>
          <a:bodyPr wrap="square" rtlCol="0">
            <a:spAutoFit/>
          </a:bodyPr>
          <a:lstStyle/>
          <a:p>
            <a:pPr defTabSz="874166"/>
            <a:r>
              <a:rPr lang="en-GB" sz="1721" i="1" dirty="0">
                <a:solidFill>
                  <a:srgbClr val="FF0000"/>
                </a:solidFill>
                <a:latin typeface="Calibri" panose="020F0502020204030204"/>
              </a:rPr>
              <a:t>* DS&amp;A Team is the Data Science &amp; Analytics Team </a:t>
            </a:r>
          </a:p>
        </p:txBody>
      </p:sp>
    </p:spTree>
    <p:extLst>
      <p:ext uri="{BB962C8B-B14F-4D97-AF65-F5344CB8AC3E}">
        <p14:creationId xmlns:p14="http://schemas.microsoft.com/office/powerpoint/2010/main" val="24526814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539D3A3-8E9C-4388-8C78-017E93C01041}"/>
              </a:ext>
            </a:extLst>
          </p:cNvPr>
          <p:cNvSpPr>
            <a:spLocks noGrp="1"/>
          </p:cNvSpPr>
          <p:nvPr>
            <p:ph type="title"/>
          </p:nvPr>
        </p:nvSpPr>
        <p:spPr>
          <a:xfrm>
            <a:off x="563620" y="170514"/>
            <a:ext cx="8604167" cy="688333"/>
          </a:xfrm>
        </p:spPr>
        <p:txBody>
          <a:bodyPr/>
          <a:lstStyle/>
          <a:p>
            <a:r>
              <a:rPr lang="en-GB" dirty="0"/>
              <a:t>ESME – Ecosystem RTTs for Prepayment – Jan 22</a:t>
            </a:r>
          </a:p>
        </p:txBody>
      </p:sp>
      <p:sp>
        <p:nvSpPr>
          <p:cNvPr id="11" name="TextBox 10">
            <a:extLst>
              <a:ext uri="{FF2B5EF4-FFF2-40B4-BE49-F238E27FC236}">
                <a16:creationId xmlns:a16="http://schemas.microsoft.com/office/drawing/2014/main" id="{57C08A4A-4729-4FD8-91B0-D720202E6C47}"/>
              </a:ext>
            </a:extLst>
          </p:cNvPr>
          <p:cNvSpPr txBox="1"/>
          <p:nvPr/>
        </p:nvSpPr>
        <p:spPr>
          <a:xfrm>
            <a:off x="303245" y="5550537"/>
            <a:ext cx="10822534" cy="357149"/>
          </a:xfrm>
          <a:prstGeom prst="rect">
            <a:avLst/>
          </a:prstGeom>
          <a:noFill/>
        </p:spPr>
        <p:txBody>
          <a:bodyPr wrap="square" rtlCol="0">
            <a:spAutoFit/>
          </a:bodyPr>
          <a:lstStyle/>
          <a:p>
            <a:pPr defTabSz="874166"/>
            <a:r>
              <a:rPr lang="en-GB" sz="1721" dirty="0">
                <a:solidFill>
                  <a:srgbClr val="000000"/>
                </a:solidFill>
                <a:highlight>
                  <a:srgbClr val="FFFF00"/>
                </a:highlight>
                <a:latin typeface="Calibri" panose="020F0502020204030204"/>
              </a:rPr>
              <a:t>Highlighted data shows the variation of the median average from the baseline median average, for each SRV</a:t>
            </a:r>
          </a:p>
        </p:txBody>
      </p:sp>
      <p:pic>
        <p:nvPicPr>
          <p:cNvPr id="13" name="Picture 12">
            <a:extLst>
              <a:ext uri="{FF2B5EF4-FFF2-40B4-BE49-F238E27FC236}">
                <a16:creationId xmlns:a16="http://schemas.microsoft.com/office/drawing/2014/main" id="{F5EA43BF-7F92-473F-B6D0-EC8FE2EA0BBC}"/>
              </a:ext>
            </a:extLst>
          </p:cNvPr>
          <p:cNvPicPr>
            <a:picLocks noChangeAspect="1"/>
          </p:cNvPicPr>
          <p:nvPr/>
        </p:nvPicPr>
        <p:blipFill>
          <a:blip r:embed="rId2"/>
          <a:stretch>
            <a:fillRect/>
          </a:stretch>
        </p:blipFill>
        <p:spPr>
          <a:xfrm>
            <a:off x="277801" y="749762"/>
            <a:ext cx="10106594" cy="4747163"/>
          </a:xfrm>
          <a:prstGeom prst="rect">
            <a:avLst/>
          </a:prstGeom>
        </p:spPr>
      </p:pic>
      <p:grpSp>
        <p:nvGrpSpPr>
          <p:cNvPr id="24" name="Group 23">
            <a:extLst>
              <a:ext uri="{FF2B5EF4-FFF2-40B4-BE49-F238E27FC236}">
                <a16:creationId xmlns:a16="http://schemas.microsoft.com/office/drawing/2014/main" id="{573D5A88-B474-4C7E-B6FA-D88A454660ED}"/>
              </a:ext>
            </a:extLst>
          </p:cNvPr>
          <p:cNvGrpSpPr/>
          <p:nvPr/>
        </p:nvGrpSpPr>
        <p:grpSpPr>
          <a:xfrm>
            <a:off x="10409344" y="1165940"/>
            <a:ext cx="1319016" cy="4333494"/>
            <a:chOff x="2005072" y="1245420"/>
            <a:chExt cx="2651909" cy="4362166"/>
          </a:xfrm>
        </p:grpSpPr>
        <p:sp>
          <p:nvSpPr>
            <p:cNvPr id="25" name="Rectangle 24">
              <a:extLst>
                <a:ext uri="{FF2B5EF4-FFF2-40B4-BE49-F238E27FC236}">
                  <a16:creationId xmlns:a16="http://schemas.microsoft.com/office/drawing/2014/main" id="{913CD2A9-06DE-4F05-B711-9203A5EFC6BD}"/>
                </a:ext>
              </a:extLst>
            </p:cNvPr>
            <p:cNvSpPr/>
            <p:nvPr/>
          </p:nvSpPr>
          <p:spPr>
            <a:xfrm>
              <a:off x="2005072" y="1260000"/>
              <a:ext cx="2432804" cy="4347586"/>
            </a:xfrm>
            <a:prstGeom prst="rect">
              <a:avLst/>
            </a:prstGeom>
            <a:solidFill>
              <a:srgbClr val="E3DE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endParaRPr lang="en-GB" sz="1052" dirty="0">
                <a:solidFill>
                  <a:srgbClr val="FFFFFF"/>
                </a:solidFill>
                <a:latin typeface="Calibri" panose="020F0502020204030204"/>
              </a:endParaRPr>
            </a:p>
          </p:txBody>
        </p:sp>
        <p:sp>
          <p:nvSpPr>
            <p:cNvPr id="26" name="Rectangle 25">
              <a:extLst>
                <a:ext uri="{FF2B5EF4-FFF2-40B4-BE49-F238E27FC236}">
                  <a16:creationId xmlns:a16="http://schemas.microsoft.com/office/drawing/2014/main" id="{E8FA67D0-A09D-4F71-ABF2-D3A8C3DDA218}"/>
                </a:ext>
              </a:extLst>
            </p:cNvPr>
            <p:cNvSpPr/>
            <p:nvPr/>
          </p:nvSpPr>
          <p:spPr>
            <a:xfrm>
              <a:off x="2377440" y="3191772"/>
              <a:ext cx="492981" cy="1542553"/>
            </a:xfrm>
            <a:prstGeom prst="rect">
              <a:avLst/>
            </a:prstGeom>
            <a:noFill/>
            <a:ln w="38100">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endParaRPr lang="en-GB" sz="860" dirty="0">
                <a:solidFill>
                  <a:srgbClr val="FFFFFF"/>
                </a:solidFill>
                <a:latin typeface="Calibri" panose="020F0502020204030204"/>
              </a:endParaRPr>
            </a:p>
          </p:txBody>
        </p:sp>
        <p:cxnSp>
          <p:nvCxnSpPr>
            <p:cNvPr id="27" name="Straight Arrow Connector 26">
              <a:extLst>
                <a:ext uri="{FF2B5EF4-FFF2-40B4-BE49-F238E27FC236}">
                  <a16:creationId xmlns:a16="http://schemas.microsoft.com/office/drawing/2014/main" id="{BC1CDDD5-C8A3-4414-B983-7F2B0124EEC5}"/>
                </a:ext>
              </a:extLst>
            </p:cNvPr>
            <p:cNvCxnSpPr>
              <a:stCxn id="26" idx="0"/>
            </p:cNvCxnSpPr>
            <p:nvPr/>
          </p:nvCxnSpPr>
          <p:spPr>
            <a:xfrm flipV="1">
              <a:off x="2623931" y="2158103"/>
              <a:ext cx="7951" cy="1033669"/>
            </a:xfrm>
            <a:prstGeom prst="straightConnector1">
              <a:avLst/>
            </a:prstGeom>
            <a:ln w="38100">
              <a:solidFill>
                <a:srgbClr val="66CCFF"/>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5505E79-4C4C-4283-A647-AC62F8F50AEE}"/>
                </a:ext>
              </a:extLst>
            </p:cNvPr>
            <p:cNvCxnSpPr>
              <a:cxnSpLocks/>
            </p:cNvCxnSpPr>
            <p:nvPr/>
          </p:nvCxnSpPr>
          <p:spPr>
            <a:xfrm>
              <a:off x="2615979" y="4761873"/>
              <a:ext cx="7951" cy="505190"/>
            </a:xfrm>
            <a:prstGeom prst="straightConnector1">
              <a:avLst/>
            </a:prstGeom>
            <a:ln w="38100">
              <a:solidFill>
                <a:srgbClr val="66CCFF"/>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C103777-C3B7-47C1-85D5-AC38DED80BDA}"/>
                </a:ext>
              </a:extLst>
            </p:cNvPr>
            <p:cNvCxnSpPr>
              <a:cxnSpLocks/>
            </p:cNvCxnSpPr>
            <p:nvPr/>
          </p:nvCxnSpPr>
          <p:spPr>
            <a:xfrm>
              <a:off x="2496709" y="2158103"/>
              <a:ext cx="254442" cy="0"/>
            </a:xfrm>
            <a:prstGeom prst="line">
              <a:avLst/>
            </a:prstGeom>
            <a:ln w="38100">
              <a:solidFill>
                <a:srgbClr val="66CCFF"/>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D9CFDAC-6314-4494-8A2F-3C47BD753B63}"/>
                </a:ext>
              </a:extLst>
            </p:cNvPr>
            <p:cNvCxnSpPr>
              <a:cxnSpLocks/>
            </p:cNvCxnSpPr>
            <p:nvPr/>
          </p:nvCxnSpPr>
          <p:spPr>
            <a:xfrm>
              <a:off x="2482132" y="5267063"/>
              <a:ext cx="254442" cy="0"/>
            </a:xfrm>
            <a:prstGeom prst="line">
              <a:avLst/>
            </a:prstGeom>
            <a:ln w="38100">
              <a:solidFill>
                <a:srgbClr val="66CCFF"/>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23B601C-FDBE-40DC-B985-B3B977F79AF5}"/>
                </a:ext>
              </a:extLst>
            </p:cNvPr>
            <p:cNvCxnSpPr>
              <a:cxnSpLocks/>
            </p:cNvCxnSpPr>
            <p:nvPr/>
          </p:nvCxnSpPr>
          <p:spPr>
            <a:xfrm>
              <a:off x="2394667" y="4245070"/>
              <a:ext cx="47575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D82212D7-D21E-467D-B6AB-AC4B25F0B5C9}"/>
                </a:ext>
              </a:extLst>
            </p:cNvPr>
            <p:cNvSpPr txBox="1"/>
            <p:nvPr/>
          </p:nvSpPr>
          <p:spPr>
            <a:xfrm>
              <a:off x="3139828" y="1570552"/>
              <a:ext cx="1416175" cy="359383"/>
            </a:xfrm>
            <a:prstGeom prst="rect">
              <a:avLst/>
            </a:prstGeom>
            <a:noFill/>
          </p:spPr>
          <p:txBody>
            <a:bodyPr wrap="square" rtlCol="0">
              <a:spAutoFit/>
            </a:bodyPr>
            <a:lstStyle/>
            <a:p>
              <a:pPr defTabSz="874166"/>
              <a:r>
                <a:rPr lang="en-GB" sz="860" dirty="0">
                  <a:solidFill>
                    <a:srgbClr val="FFFFFF">
                      <a:lumMod val="50000"/>
                    </a:srgbClr>
                  </a:solidFill>
                  <a:latin typeface="Calibri" panose="020F0502020204030204"/>
                </a:rPr>
                <a:t>100</a:t>
              </a:r>
              <a:r>
                <a:rPr lang="en-GB" sz="860" baseline="30000" dirty="0">
                  <a:solidFill>
                    <a:srgbClr val="FFFFFF">
                      <a:lumMod val="50000"/>
                    </a:srgbClr>
                  </a:solidFill>
                  <a:latin typeface="Calibri" panose="020F0502020204030204"/>
                </a:rPr>
                <a:t>th</a:t>
              </a:r>
              <a:r>
                <a:rPr lang="en-GB" sz="860" dirty="0">
                  <a:solidFill>
                    <a:srgbClr val="FFFFFF">
                      <a:lumMod val="50000"/>
                    </a:srgbClr>
                  </a:solidFill>
                  <a:latin typeface="Calibri" panose="020F0502020204030204"/>
                </a:rPr>
                <a:t> Percentile</a:t>
              </a:r>
            </a:p>
          </p:txBody>
        </p:sp>
        <p:sp>
          <p:nvSpPr>
            <p:cNvPr id="33" name="TextBox 32">
              <a:extLst>
                <a:ext uri="{FF2B5EF4-FFF2-40B4-BE49-F238E27FC236}">
                  <a16:creationId xmlns:a16="http://schemas.microsoft.com/office/drawing/2014/main" id="{F4DC381F-412C-4C7A-A9CF-DAA1E9877B9A}"/>
                </a:ext>
              </a:extLst>
            </p:cNvPr>
            <p:cNvSpPr txBox="1"/>
            <p:nvPr/>
          </p:nvSpPr>
          <p:spPr>
            <a:xfrm>
              <a:off x="2775071" y="2000541"/>
              <a:ext cx="1789337" cy="359383"/>
            </a:xfrm>
            <a:prstGeom prst="rect">
              <a:avLst/>
            </a:prstGeom>
            <a:noFill/>
          </p:spPr>
          <p:txBody>
            <a:bodyPr wrap="none" rtlCol="0">
              <a:spAutoFit/>
            </a:bodyPr>
            <a:lstStyle/>
            <a:p>
              <a:pPr defTabSz="874166"/>
              <a:r>
                <a:rPr lang="en-GB" sz="860" dirty="0">
                  <a:solidFill>
                    <a:srgbClr val="000000"/>
                  </a:solidFill>
                  <a:latin typeface="Calibri" panose="020F0502020204030204"/>
                </a:rPr>
                <a:t>Mod max~ 99</a:t>
              </a:r>
              <a:r>
                <a:rPr lang="en-GB" sz="860" baseline="30000" dirty="0">
                  <a:solidFill>
                    <a:srgbClr val="000000"/>
                  </a:solidFill>
                  <a:latin typeface="Calibri" panose="020F0502020204030204"/>
                </a:rPr>
                <a:t>th</a:t>
              </a:r>
              <a:r>
                <a:rPr lang="en-GB" sz="860" dirty="0">
                  <a:solidFill>
                    <a:srgbClr val="000000"/>
                  </a:solidFill>
                  <a:latin typeface="Calibri" panose="020F0502020204030204"/>
                </a:rPr>
                <a:t> </a:t>
              </a:r>
            </a:p>
            <a:p>
              <a:pPr defTabSz="874166"/>
              <a:r>
                <a:rPr lang="en-GB" sz="860" dirty="0">
                  <a:solidFill>
                    <a:srgbClr val="000000"/>
                  </a:solidFill>
                  <a:latin typeface="Calibri" panose="020F0502020204030204"/>
                </a:rPr>
                <a:t>percentile</a:t>
              </a:r>
            </a:p>
          </p:txBody>
        </p:sp>
        <p:sp>
          <p:nvSpPr>
            <p:cNvPr id="34" name="TextBox 33">
              <a:extLst>
                <a:ext uri="{FF2B5EF4-FFF2-40B4-BE49-F238E27FC236}">
                  <a16:creationId xmlns:a16="http://schemas.microsoft.com/office/drawing/2014/main" id="{A676CBDF-F203-4D79-B4AF-F9304D9E5DA7}"/>
                </a:ext>
              </a:extLst>
            </p:cNvPr>
            <p:cNvSpPr txBox="1"/>
            <p:nvPr/>
          </p:nvSpPr>
          <p:spPr>
            <a:xfrm>
              <a:off x="2878372" y="3038063"/>
              <a:ext cx="1559503" cy="359383"/>
            </a:xfrm>
            <a:prstGeom prst="rect">
              <a:avLst/>
            </a:prstGeom>
            <a:noFill/>
            <a:ln>
              <a:noFill/>
            </a:ln>
          </p:spPr>
          <p:txBody>
            <a:bodyPr wrap="square" rtlCol="0">
              <a:spAutoFit/>
            </a:bodyPr>
            <a:lstStyle/>
            <a:p>
              <a:pPr defTabSz="874166"/>
              <a:r>
                <a:rPr lang="en-GB" sz="860" dirty="0">
                  <a:solidFill>
                    <a:srgbClr val="000000"/>
                  </a:solidFill>
                  <a:latin typeface="Calibri" panose="020F0502020204030204"/>
                </a:rPr>
                <a:t>(UQ) = 75</a:t>
              </a:r>
              <a:r>
                <a:rPr lang="en-GB" sz="860" baseline="30000" dirty="0">
                  <a:solidFill>
                    <a:srgbClr val="000000"/>
                  </a:solidFill>
                  <a:latin typeface="Calibri" panose="020F0502020204030204"/>
                </a:rPr>
                <a:t>th</a:t>
              </a:r>
              <a:r>
                <a:rPr lang="en-GB" sz="860" dirty="0">
                  <a:solidFill>
                    <a:srgbClr val="000000"/>
                  </a:solidFill>
                  <a:latin typeface="Calibri" panose="020F0502020204030204"/>
                </a:rPr>
                <a:t> percentile</a:t>
              </a:r>
            </a:p>
          </p:txBody>
        </p:sp>
        <p:sp>
          <p:nvSpPr>
            <p:cNvPr id="35" name="TextBox 34">
              <a:extLst>
                <a:ext uri="{FF2B5EF4-FFF2-40B4-BE49-F238E27FC236}">
                  <a16:creationId xmlns:a16="http://schemas.microsoft.com/office/drawing/2014/main" id="{4BA87F01-7C5A-4413-8668-A4C5CFE0E35F}"/>
                </a:ext>
              </a:extLst>
            </p:cNvPr>
            <p:cNvSpPr txBox="1"/>
            <p:nvPr/>
          </p:nvSpPr>
          <p:spPr>
            <a:xfrm>
              <a:off x="2891541" y="4645596"/>
              <a:ext cx="1559503" cy="359383"/>
            </a:xfrm>
            <a:prstGeom prst="rect">
              <a:avLst/>
            </a:prstGeom>
            <a:noFill/>
            <a:ln>
              <a:noFill/>
            </a:ln>
          </p:spPr>
          <p:txBody>
            <a:bodyPr wrap="square" rtlCol="0">
              <a:spAutoFit/>
            </a:bodyPr>
            <a:lstStyle/>
            <a:p>
              <a:pPr defTabSz="874166"/>
              <a:r>
                <a:rPr lang="en-GB" sz="860" dirty="0">
                  <a:solidFill>
                    <a:srgbClr val="000000"/>
                  </a:solidFill>
                  <a:latin typeface="Calibri" panose="020F0502020204030204"/>
                </a:rPr>
                <a:t>(LQ) = 25</a:t>
              </a:r>
              <a:r>
                <a:rPr lang="en-GB" sz="860" baseline="30000" dirty="0">
                  <a:solidFill>
                    <a:srgbClr val="000000"/>
                  </a:solidFill>
                  <a:latin typeface="Calibri" panose="020F0502020204030204"/>
                </a:rPr>
                <a:t>th</a:t>
              </a:r>
              <a:r>
                <a:rPr lang="en-GB" sz="860" dirty="0">
                  <a:solidFill>
                    <a:srgbClr val="000000"/>
                  </a:solidFill>
                  <a:latin typeface="Calibri" panose="020F0502020204030204"/>
                </a:rPr>
                <a:t> percentile</a:t>
              </a:r>
            </a:p>
          </p:txBody>
        </p:sp>
        <p:sp>
          <p:nvSpPr>
            <p:cNvPr id="36" name="TextBox 35">
              <a:extLst>
                <a:ext uri="{FF2B5EF4-FFF2-40B4-BE49-F238E27FC236}">
                  <a16:creationId xmlns:a16="http://schemas.microsoft.com/office/drawing/2014/main" id="{E64898CE-1144-40A3-B314-E11B0E4AB980}"/>
                </a:ext>
              </a:extLst>
            </p:cNvPr>
            <p:cNvSpPr txBox="1"/>
            <p:nvPr/>
          </p:nvSpPr>
          <p:spPr>
            <a:xfrm>
              <a:off x="2789901" y="5149191"/>
              <a:ext cx="1766102" cy="359383"/>
            </a:xfrm>
            <a:prstGeom prst="rect">
              <a:avLst/>
            </a:prstGeom>
            <a:noFill/>
            <a:ln>
              <a:noFill/>
            </a:ln>
          </p:spPr>
          <p:txBody>
            <a:bodyPr wrap="square" rtlCol="0">
              <a:spAutoFit/>
            </a:bodyPr>
            <a:lstStyle/>
            <a:p>
              <a:pPr defTabSz="874166"/>
              <a:r>
                <a:rPr lang="en-GB" sz="860" dirty="0">
                  <a:solidFill>
                    <a:srgbClr val="000000"/>
                  </a:solidFill>
                  <a:latin typeface="Calibri" panose="020F0502020204030204"/>
                </a:rPr>
                <a:t>Min = 1</a:t>
              </a:r>
              <a:r>
                <a:rPr lang="en-GB" sz="860" baseline="30000" dirty="0">
                  <a:solidFill>
                    <a:srgbClr val="000000"/>
                  </a:solidFill>
                  <a:latin typeface="Calibri" panose="020F0502020204030204"/>
                </a:rPr>
                <a:t>st</a:t>
              </a:r>
              <a:r>
                <a:rPr lang="en-GB" sz="860" dirty="0">
                  <a:solidFill>
                    <a:srgbClr val="000000"/>
                  </a:solidFill>
                  <a:latin typeface="Calibri" panose="020F0502020204030204"/>
                </a:rPr>
                <a:t> percentile</a:t>
              </a:r>
            </a:p>
          </p:txBody>
        </p:sp>
        <p:sp>
          <p:nvSpPr>
            <p:cNvPr id="37" name="TextBox 36">
              <a:extLst>
                <a:ext uri="{FF2B5EF4-FFF2-40B4-BE49-F238E27FC236}">
                  <a16:creationId xmlns:a16="http://schemas.microsoft.com/office/drawing/2014/main" id="{CE379DA2-804E-4E8D-AF2B-0A62AE9F6CA5}"/>
                </a:ext>
              </a:extLst>
            </p:cNvPr>
            <p:cNvSpPr txBox="1"/>
            <p:nvPr/>
          </p:nvSpPr>
          <p:spPr>
            <a:xfrm>
              <a:off x="2887648" y="4085812"/>
              <a:ext cx="1769333" cy="359383"/>
            </a:xfrm>
            <a:prstGeom prst="rect">
              <a:avLst/>
            </a:prstGeom>
            <a:noFill/>
          </p:spPr>
          <p:txBody>
            <a:bodyPr wrap="square" rtlCol="0">
              <a:spAutoFit/>
            </a:bodyPr>
            <a:lstStyle/>
            <a:p>
              <a:pPr defTabSz="874166"/>
              <a:r>
                <a:rPr lang="en-GB" sz="860" dirty="0">
                  <a:solidFill>
                    <a:srgbClr val="000000"/>
                  </a:solidFill>
                  <a:latin typeface="Calibri" panose="020F0502020204030204"/>
                </a:rPr>
                <a:t>Median = 50</a:t>
              </a:r>
              <a:r>
                <a:rPr lang="en-GB" sz="860" baseline="30000" dirty="0">
                  <a:solidFill>
                    <a:srgbClr val="000000"/>
                  </a:solidFill>
                  <a:latin typeface="Calibri" panose="020F0502020204030204"/>
                </a:rPr>
                <a:t>th</a:t>
              </a:r>
              <a:r>
                <a:rPr lang="en-GB" sz="860" dirty="0">
                  <a:solidFill>
                    <a:srgbClr val="000000"/>
                  </a:solidFill>
                  <a:latin typeface="Calibri" panose="020F0502020204030204"/>
                </a:rPr>
                <a:t> percentile  </a:t>
              </a:r>
            </a:p>
          </p:txBody>
        </p:sp>
        <p:sp>
          <p:nvSpPr>
            <p:cNvPr id="38" name="TextBox 37">
              <a:extLst>
                <a:ext uri="{FF2B5EF4-FFF2-40B4-BE49-F238E27FC236}">
                  <a16:creationId xmlns:a16="http://schemas.microsoft.com/office/drawing/2014/main" id="{7A265D0C-5788-4620-8E1C-BCADC1FF9BB1}"/>
                </a:ext>
              </a:extLst>
            </p:cNvPr>
            <p:cNvSpPr txBox="1"/>
            <p:nvPr/>
          </p:nvSpPr>
          <p:spPr>
            <a:xfrm>
              <a:off x="2234215" y="1570552"/>
              <a:ext cx="1095289" cy="241009"/>
            </a:xfrm>
            <a:prstGeom prst="rect">
              <a:avLst/>
            </a:prstGeom>
            <a:noFill/>
          </p:spPr>
          <p:txBody>
            <a:bodyPr wrap="square" rtlCol="0">
              <a:spAutoFit/>
            </a:bodyPr>
            <a:lstStyle/>
            <a:p>
              <a:pPr defTabSz="874166"/>
              <a:r>
                <a:rPr lang="en-GB" sz="956" dirty="0">
                  <a:solidFill>
                    <a:srgbClr val="FFFFFF">
                      <a:lumMod val="50000"/>
                    </a:srgbClr>
                  </a:solidFill>
                  <a:latin typeface="Calibri" panose="020F0502020204030204"/>
                </a:rPr>
                <a:t>~ XXXX</a:t>
              </a:r>
            </a:p>
          </p:txBody>
        </p:sp>
        <p:sp>
          <p:nvSpPr>
            <p:cNvPr id="39" name="TextBox 38">
              <a:extLst>
                <a:ext uri="{FF2B5EF4-FFF2-40B4-BE49-F238E27FC236}">
                  <a16:creationId xmlns:a16="http://schemas.microsoft.com/office/drawing/2014/main" id="{7089A183-C5CF-4474-8F0E-3124551E7EA5}"/>
                </a:ext>
              </a:extLst>
            </p:cNvPr>
            <p:cNvSpPr txBox="1"/>
            <p:nvPr/>
          </p:nvSpPr>
          <p:spPr>
            <a:xfrm>
              <a:off x="2036022" y="1245420"/>
              <a:ext cx="1444491" cy="255919"/>
            </a:xfrm>
            <a:prstGeom prst="rect">
              <a:avLst/>
            </a:prstGeom>
            <a:noFill/>
          </p:spPr>
          <p:txBody>
            <a:bodyPr wrap="none" rtlCol="0">
              <a:spAutoFit/>
            </a:bodyPr>
            <a:lstStyle/>
            <a:p>
              <a:pPr defTabSz="874166"/>
              <a:r>
                <a:rPr lang="en-GB" sz="1052" u="sng" dirty="0">
                  <a:solidFill>
                    <a:srgbClr val="000000"/>
                  </a:solidFill>
                  <a:latin typeface="Calibri" panose="020F0502020204030204"/>
                </a:rPr>
                <a:t>Reminder</a:t>
              </a:r>
            </a:p>
          </p:txBody>
        </p:sp>
      </p:grpSp>
    </p:spTree>
    <p:extLst>
      <p:ext uri="{BB962C8B-B14F-4D97-AF65-F5344CB8AC3E}">
        <p14:creationId xmlns:p14="http://schemas.microsoft.com/office/powerpoint/2010/main" val="23996172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539D3A3-8E9C-4388-8C78-017E93C01041}"/>
              </a:ext>
            </a:extLst>
          </p:cNvPr>
          <p:cNvSpPr>
            <a:spLocks noGrp="1"/>
          </p:cNvSpPr>
          <p:nvPr>
            <p:ph type="title"/>
          </p:nvPr>
        </p:nvSpPr>
        <p:spPr>
          <a:xfrm>
            <a:off x="563620" y="170514"/>
            <a:ext cx="8604167" cy="688333"/>
          </a:xfrm>
        </p:spPr>
        <p:txBody>
          <a:bodyPr/>
          <a:lstStyle/>
          <a:p>
            <a:r>
              <a:rPr lang="en-GB" dirty="0"/>
              <a:t>GSME – Ecosystem RTTs for Prepayment – Jan 22</a:t>
            </a:r>
          </a:p>
        </p:txBody>
      </p:sp>
      <p:sp>
        <p:nvSpPr>
          <p:cNvPr id="11" name="TextBox 10">
            <a:extLst>
              <a:ext uri="{FF2B5EF4-FFF2-40B4-BE49-F238E27FC236}">
                <a16:creationId xmlns:a16="http://schemas.microsoft.com/office/drawing/2014/main" id="{57C08A4A-4729-4FD8-91B0-D720202E6C47}"/>
              </a:ext>
            </a:extLst>
          </p:cNvPr>
          <p:cNvSpPr txBox="1"/>
          <p:nvPr/>
        </p:nvSpPr>
        <p:spPr>
          <a:xfrm>
            <a:off x="303245" y="5550537"/>
            <a:ext cx="10822534" cy="357149"/>
          </a:xfrm>
          <a:prstGeom prst="rect">
            <a:avLst/>
          </a:prstGeom>
          <a:noFill/>
        </p:spPr>
        <p:txBody>
          <a:bodyPr wrap="square" rtlCol="0">
            <a:spAutoFit/>
          </a:bodyPr>
          <a:lstStyle/>
          <a:p>
            <a:pPr defTabSz="874166"/>
            <a:r>
              <a:rPr lang="en-GB" sz="1721" dirty="0">
                <a:solidFill>
                  <a:srgbClr val="000000"/>
                </a:solidFill>
                <a:highlight>
                  <a:srgbClr val="FFFF00"/>
                </a:highlight>
                <a:latin typeface="Calibri" panose="020F0502020204030204"/>
              </a:rPr>
              <a:t>Highlighted data shows the variation of the median average from the baseline median average, for each SRV</a:t>
            </a:r>
          </a:p>
        </p:txBody>
      </p:sp>
      <p:grpSp>
        <p:nvGrpSpPr>
          <p:cNvPr id="24" name="Group 23">
            <a:extLst>
              <a:ext uri="{FF2B5EF4-FFF2-40B4-BE49-F238E27FC236}">
                <a16:creationId xmlns:a16="http://schemas.microsoft.com/office/drawing/2014/main" id="{573D5A88-B474-4C7E-B6FA-D88A454660ED}"/>
              </a:ext>
            </a:extLst>
          </p:cNvPr>
          <p:cNvGrpSpPr/>
          <p:nvPr/>
        </p:nvGrpSpPr>
        <p:grpSpPr>
          <a:xfrm>
            <a:off x="10424737" y="796058"/>
            <a:ext cx="1319016" cy="4333494"/>
            <a:chOff x="2005072" y="1245420"/>
            <a:chExt cx="2651909" cy="4362166"/>
          </a:xfrm>
        </p:grpSpPr>
        <p:sp>
          <p:nvSpPr>
            <p:cNvPr id="25" name="Rectangle 24">
              <a:extLst>
                <a:ext uri="{FF2B5EF4-FFF2-40B4-BE49-F238E27FC236}">
                  <a16:creationId xmlns:a16="http://schemas.microsoft.com/office/drawing/2014/main" id="{913CD2A9-06DE-4F05-B711-9203A5EFC6BD}"/>
                </a:ext>
              </a:extLst>
            </p:cNvPr>
            <p:cNvSpPr/>
            <p:nvPr/>
          </p:nvSpPr>
          <p:spPr>
            <a:xfrm>
              <a:off x="2005072" y="1260000"/>
              <a:ext cx="2432804" cy="4347586"/>
            </a:xfrm>
            <a:prstGeom prst="rect">
              <a:avLst/>
            </a:prstGeom>
            <a:solidFill>
              <a:srgbClr val="E3DE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endParaRPr lang="en-GB" sz="1052" dirty="0">
                <a:solidFill>
                  <a:srgbClr val="FFFFFF"/>
                </a:solidFill>
                <a:latin typeface="Calibri" panose="020F0502020204030204"/>
              </a:endParaRPr>
            </a:p>
          </p:txBody>
        </p:sp>
        <p:sp>
          <p:nvSpPr>
            <p:cNvPr id="26" name="Rectangle 25">
              <a:extLst>
                <a:ext uri="{FF2B5EF4-FFF2-40B4-BE49-F238E27FC236}">
                  <a16:creationId xmlns:a16="http://schemas.microsoft.com/office/drawing/2014/main" id="{E8FA67D0-A09D-4F71-ABF2-D3A8C3DDA218}"/>
                </a:ext>
              </a:extLst>
            </p:cNvPr>
            <p:cNvSpPr/>
            <p:nvPr/>
          </p:nvSpPr>
          <p:spPr>
            <a:xfrm>
              <a:off x="2377440" y="3191772"/>
              <a:ext cx="492981" cy="1542553"/>
            </a:xfrm>
            <a:prstGeom prst="rect">
              <a:avLst/>
            </a:prstGeom>
            <a:noFill/>
            <a:ln w="38100">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endParaRPr lang="en-GB" sz="860" dirty="0">
                <a:solidFill>
                  <a:srgbClr val="FFFFFF"/>
                </a:solidFill>
                <a:latin typeface="Calibri" panose="020F0502020204030204"/>
              </a:endParaRPr>
            </a:p>
          </p:txBody>
        </p:sp>
        <p:cxnSp>
          <p:nvCxnSpPr>
            <p:cNvPr id="27" name="Straight Arrow Connector 26">
              <a:extLst>
                <a:ext uri="{FF2B5EF4-FFF2-40B4-BE49-F238E27FC236}">
                  <a16:creationId xmlns:a16="http://schemas.microsoft.com/office/drawing/2014/main" id="{BC1CDDD5-C8A3-4414-B983-7F2B0124EEC5}"/>
                </a:ext>
              </a:extLst>
            </p:cNvPr>
            <p:cNvCxnSpPr>
              <a:stCxn id="26" idx="0"/>
            </p:cNvCxnSpPr>
            <p:nvPr/>
          </p:nvCxnSpPr>
          <p:spPr>
            <a:xfrm flipV="1">
              <a:off x="2623931" y="2158103"/>
              <a:ext cx="7951" cy="1033669"/>
            </a:xfrm>
            <a:prstGeom prst="straightConnector1">
              <a:avLst/>
            </a:prstGeom>
            <a:ln w="38100">
              <a:solidFill>
                <a:srgbClr val="66CCFF"/>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5505E79-4C4C-4283-A647-AC62F8F50AEE}"/>
                </a:ext>
              </a:extLst>
            </p:cNvPr>
            <p:cNvCxnSpPr>
              <a:cxnSpLocks/>
            </p:cNvCxnSpPr>
            <p:nvPr/>
          </p:nvCxnSpPr>
          <p:spPr>
            <a:xfrm>
              <a:off x="2615979" y="4761873"/>
              <a:ext cx="7951" cy="505190"/>
            </a:xfrm>
            <a:prstGeom prst="straightConnector1">
              <a:avLst/>
            </a:prstGeom>
            <a:ln w="38100">
              <a:solidFill>
                <a:srgbClr val="66CCFF"/>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C103777-C3B7-47C1-85D5-AC38DED80BDA}"/>
                </a:ext>
              </a:extLst>
            </p:cNvPr>
            <p:cNvCxnSpPr>
              <a:cxnSpLocks/>
            </p:cNvCxnSpPr>
            <p:nvPr/>
          </p:nvCxnSpPr>
          <p:spPr>
            <a:xfrm>
              <a:off x="2496709" y="2158103"/>
              <a:ext cx="254442" cy="0"/>
            </a:xfrm>
            <a:prstGeom prst="line">
              <a:avLst/>
            </a:prstGeom>
            <a:ln w="38100">
              <a:solidFill>
                <a:srgbClr val="66CCFF"/>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D9CFDAC-6314-4494-8A2F-3C47BD753B63}"/>
                </a:ext>
              </a:extLst>
            </p:cNvPr>
            <p:cNvCxnSpPr>
              <a:cxnSpLocks/>
            </p:cNvCxnSpPr>
            <p:nvPr/>
          </p:nvCxnSpPr>
          <p:spPr>
            <a:xfrm>
              <a:off x="2482132" y="5267063"/>
              <a:ext cx="254442" cy="0"/>
            </a:xfrm>
            <a:prstGeom prst="line">
              <a:avLst/>
            </a:prstGeom>
            <a:ln w="38100">
              <a:solidFill>
                <a:srgbClr val="66CCFF"/>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23B601C-FDBE-40DC-B985-B3B977F79AF5}"/>
                </a:ext>
              </a:extLst>
            </p:cNvPr>
            <p:cNvCxnSpPr>
              <a:cxnSpLocks/>
            </p:cNvCxnSpPr>
            <p:nvPr/>
          </p:nvCxnSpPr>
          <p:spPr>
            <a:xfrm>
              <a:off x="2394667" y="4245070"/>
              <a:ext cx="47575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D82212D7-D21E-467D-B6AB-AC4B25F0B5C9}"/>
                </a:ext>
              </a:extLst>
            </p:cNvPr>
            <p:cNvSpPr txBox="1"/>
            <p:nvPr/>
          </p:nvSpPr>
          <p:spPr>
            <a:xfrm>
              <a:off x="3139828" y="1570552"/>
              <a:ext cx="1416175" cy="359383"/>
            </a:xfrm>
            <a:prstGeom prst="rect">
              <a:avLst/>
            </a:prstGeom>
            <a:noFill/>
          </p:spPr>
          <p:txBody>
            <a:bodyPr wrap="square" rtlCol="0">
              <a:spAutoFit/>
            </a:bodyPr>
            <a:lstStyle/>
            <a:p>
              <a:pPr defTabSz="874166"/>
              <a:r>
                <a:rPr lang="en-GB" sz="860" dirty="0">
                  <a:solidFill>
                    <a:srgbClr val="FFFFFF">
                      <a:lumMod val="50000"/>
                    </a:srgbClr>
                  </a:solidFill>
                  <a:latin typeface="Calibri" panose="020F0502020204030204"/>
                </a:rPr>
                <a:t>100</a:t>
              </a:r>
              <a:r>
                <a:rPr lang="en-GB" sz="860" baseline="30000" dirty="0">
                  <a:solidFill>
                    <a:srgbClr val="FFFFFF">
                      <a:lumMod val="50000"/>
                    </a:srgbClr>
                  </a:solidFill>
                  <a:latin typeface="Calibri" panose="020F0502020204030204"/>
                </a:rPr>
                <a:t>th</a:t>
              </a:r>
              <a:r>
                <a:rPr lang="en-GB" sz="860" dirty="0">
                  <a:solidFill>
                    <a:srgbClr val="FFFFFF">
                      <a:lumMod val="50000"/>
                    </a:srgbClr>
                  </a:solidFill>
                  <a:latin typeface="Calibri" panose="020F0502020204030204"/>
                </a:rPr>
                <a:t> Percentile</a:t>
              </a:r>
            </a:p>
          </p:txBody>
        </p:sp>
        <p:sp>
          <p:nvSpPr>
            <p:cNvPr id="33" name="TextBox 32">
              <a:extLst>
                <a:ext uri="{FF2B5EF4-FFF2-40B4-BE49-F238E27FC236}">
                  <a16:creationId xmlns:a16="http://schemas.microsoft.com/office/drawing/2014/main" id="{F4DC381F-412C-4C7A-A9CF-DAA1E9877B9A}"/>
                </a:ext>
              </a:extLst>
            </p:cNvPr>
            <p:cNvSpPr txBox="1"/>
            <p:nvPr/>
          </p:nvSpPr>
          <p:spPr>
            <a:xfrm>
              <a:off x="2775071" y="2000541"/>
              <a:ext cx="1789337" cy="359383"/>
            </a:xfrm>
            <a:prstGeom prst="rect">
              <a:avLst/>
            </a:prstGeom>
            <a:noFill/>
          </p:spPr>
          <p:txBody>
            <a:bodyPr wrap="none" rtlCol="0">
              <a:spAutoFit/>
            </a:bodyPr>
            <a:lstStyle/>
            <a:p>
              <a:pPr defTabSz="874166"/>
              <a:r>
                <a:rPr lang="en-GB" sz="860" dirty="0">
                  <a:solidFill>
                    <a:srgbClr val="000000"/>
                  </a:solidFill>
                  <a:latin typeface="Calibri" panose="020F0502020204030204"/>
                </a:rPr>
                <a:t>Mod max~ 99</a:t>
              </a:r>
              <a:r>
                <a:rPr lang="en-GB" sz="860" baseline="30000" dirty="0">
                  <a:solidFill>
                    <a:srgbClr val="000000"/>
                  </a:solidFill>
                  <a:latin typeface="Calibri" panose="020F0502020204030204"/>
                </a:rPr>
                <a:t>th</a:t>
              </a:r>
              <a:r>
                <a:rPr lang="en-GB" sz="860" dirty="0">
                  <a:solidFill>
                    <a:srgbClr val="000000"/>
                  </a:solidFill>
                  <a:latin typeface="Calibri" panose="020F0502020204030204"/>
                </a:rPr>
                <a:t> </a:t>
              </a:r>
            </a:p>
            <a:p>
              <a:pPr defTabSz="874166"/>
              <a:r>
                <a:rPr lang="en-GB" sz="860" dirty="0">
                  <a:solidFill>
                    <a:srgbClr val="000000"/>
                  </a:solidFill>
                  <a:latin typeface="Calibri" panose="020F0502020204030204"/>
                </a:rPr>
                <a:t>percentile</a:t>
              </a:r>
            </a:p>
          </p:txBody>
        </p:sp>
        <p:sp>
          <p:nvSpPr>
            <p:cNvPr id="34" name="TextBox 33">
              <a:extLst>
                <a:ext uri="{FF2B5EF4-FFF2-40B4-BE49-F238E27FC236}">
                  <a16:creationId xmlns:a16="http://schemas.microsoft.com/office/drawing/2014/main" id="{A676CBDF-F203-4D79-B4AF-F9304D9E5DA7}"/>
                </a:ext>
              </a:extLst>
            </p:cNvPr>
            <p:cNvSpPr txBox="1"/>
            <p:nvPr/>
          </p:nvSpPr>
          <p:spPr>
            <a:xfrm>
              <a:off x="2878372" y="3038063"/>
              <a:ext cx="1559503" cy="359383"/>
            </a:xfrm>
            <a:prstGeom prst="rect">
              <a:avLst/>
            </a:prstGeom>
            <a:noFill/>
            <a:ln>
              <a:noFill/>
            </a:ln>
          </p:spPr>
          <p:txBody>
            <a:bodyPr wrap="square" rtlCol="0">
              <a:spAutoFit/>
            </a:bodyPr>
            <a:lstStyle/>
            <a:p>
              <a:pPr defTabSz="874166"/>
              <a:r>
                <a:rPr lang="en-GB" sz="860" dirty="0">
                  <a:solidFill>
                    <a:srgbClr val="000000"/>
                  </a:solidFill>
                  <a:latin typeface="Calibri" panose="020F0502020204030204"/>
                </a:rPr>
                <a:t>(UQ) = 75</a:t>
              </a:r>
              <a:r>
                <a:rPr lang="en-GB" sz="860" baseline="30000" dirty="0">
                  <a:solidFill>
                    <a:srgbClr val="000000"/>
                  </a:solidFill>
                  <a:latin typeface="Calibri" panose="020F0502020204030204"/>
                </a:rPr>
                <a:t>th</a:t>
              </a:r>
              <a:r>
                <a:rPr lang="en-GB" sz="860" dirty="0">
                  <a:solidFill>
                    <a:srgbClr val="000000"/>
                  </a:solidFill>
                  <a:latin typeface="Calibri" panose="020F0502020204030204"/>
                </a:rPr>
                <a:t> percentile</a:t>
              </a:r>
            </a:p>
          </p:txBody>
        </p:sp>
        <p:sp>
          <p:nvSpPr>
            <p:cNvPr id="35" name="TextBox 34">
              <a:extLst>
                <a:ext uri="{FF2B5EF4-FFF2-40B4-BE49-F238E27FC236}">
                  <a16:creationId xmlns:a16="http://schemas.microsoft.com/office/drawing/2014/main" id="{4BA87F01-7C5A-4413-8668-A4C5CFE0E35F}"/>
                </a:ext>
              </a:extLst>
            </p:cNvPr>
            <p:cNvSpPr txBox="1"/>
            <p:nvPr/>
          </p:nvSpPr>
          <p:spPr>
            <a:xfrm>
              <a:off x="2891541" y="4645596"/>
              <a:ext cx="1559503" cy="359383"/>
            </a:xfrm>
            <a:prstGeom prst="rect">
              <a:avLst/>
            </a:prstGeom>
            <a:noFill/>
            <a:ln>
              <a:noFill/>
            </a:ln>
          </p:spPr>
          <p:txBody>
            <a:bodyPr wrap="square" rtlCol="0">
              <a:spAutoFit/>
            </a:bodyPr>
            <a:lstStyle/>
            <a:p>
              <a:pPr defTabSz="874166"/>
              <a:r>
                <a:rPr lang="en-GB" sz="860" dirty="0">
                  <a:solidFill>
                    <a:srgbClr val="000000"/>
                  </a:solidFill>
                  <a:latin typeface="Calibri" panose="020F0502020204030204"/>
                </a:rPr>
                <a:t>(LQ) = 25</a:t>
              </a:r>
              <a:r>
                <a:rPr lang="en-GB" sz="860" baseline="30000" dirty="0">
                  <a:solidFill>
                    <a:srgbClr val="000000"/>
                  </a:solidFill>
                  <a:latin typeface="Calibri" panose="020F0502020204030204"/>
                </a:rPr>
                <a:t>th</a:t>
              </a:r>
              <a:r>
                <a:rPr lang="en-GB" sz="860" dirty="0">
                  <a:solidFill>
                    <a:srgbClr val="000000"/>
                  </a:solidFill>
                  <a:latin typeface="Calibri" panose="020F0502020204030204"/>
                </a:rPr>
                <a:t> percentile</a:t>
              </a:r>
            </a:p>
          </p:txBody>
        </p:sp>
        <p:sp>
          <p:nvSpPr>
            <p:cNvPr id="36" name="TextBox 35">
              <a:extLst>
                <a:ext uri="{FF2B5EF4-FFF2-40B4-BE49-F238E27FC236}">
                  <a16:creationId xmlns:a16="http://schemas.microsoft.com/office/drawing/2014/main" id="{E64898CE-1144-40A3-B314-E11B0E4AB980}"/>
                </a:ext>
              </a:extLst>
            </p:cNvPr>
            <p:cNvSpPr txBox="1"/>
            <p:nvPr/>
          </p:nvSpPr>
          <p:spPr>
            <a:xfrm>
              <a:off x="2789901" y="5149191"/>
              <a:ext cx="1766102" cy="359383"/>
            </a:xfrm>
            <a:prstGeom prst="rect">
              <a:avLst/>
            </a:prstGeom>
            <a:noFill/>
            <a:ln>
              <a:noFill/>
            </a:ln>
          </p:spPr>
          <p:txBody>
            <a:bodyPr wrap="square" rtlCol="0">
              <a:spAutoFit/>
            </a:bodyPr>
            <a:lstStyle/>
            <a:p>
              <a:pPr defTabSz="874166"/>
              <a:r>
                <a:rPr lang="en-GB" sz="860" dirty="0">
                  <a:solidFill>
                    <a:srgbClr val="000000"/>
                  </a:solidFill>
                  <a:latin typeface="Calibri" panose="020F0502020204030204"/>
                </a:rPr>
                <a:t>Min = 1</a:t>
              </a:r>
              <a:r>
                <a:rPr lang="en-GB" sz="860" baseline="30000" dirty="0">
                  <a:solidFill>
                    <a:srgbClr val="000000"/>
                  </a:solidFill>
                  <a:latin typeface="Calibri" panose="020F0502020204030204"/>
                </a:rPr>
                <a:t>st</a:t>
              </a:r>
              <a:r>
                <a:rPr lang="en-GB" sz="860" dirty="0">
                  <a:solidFill>
                    <a:srgbClr val="000000"/>
                  </a:solidFill>
                  <a:latin typeface="Calibri" panose="020F0502020204030204"/>
                </a:rPr>
                <a:t> percentile</a:t>
              </a:r>
            </a:p>
          </p:txBody>
        </p:sp>
        <p:sp>
          <p:nvSpPr>
            <p:cNvPr id="37" name="TextBox 36">
              <a:extLst>
                <a:ext uri="{FF2B5EF4-FFF2-40B4-BE49-F238E27FC236}">
                  <a16:creationId xmlns:a16="http://schemas.microsoft.com/office/drawing/2014/main" id="{CE379DA2-804E-4E8D-AF2B-0A62AE9F6CA5}"/>
                </a:ext>
              </a:extLst>
            </p:cNvPr>
            <p:cNvSpPr txBox="1"/>
            <p:nvPr/>
          </p:nvSpPr>
          <p:spPr>
            <a:xfrm>
              <a:off x="2887648" y="4085812"/>
              <a:ext cx="1769333" cy="359383"/>
            </a:xfrm>
            <a:prstGeom prst="rect">
              <a:avLst/>
            </a:prstGeom>
            <a:noFill/>
          </p:spPr>
          <p:txBody>
            <a:bodyPr wrap="square" rtlCol="0">
              <a:spAutoFit/>
            </a:bodyPr>
            <a:lstStyle/>
            <a:p>
              <a:pPr defTabSz="874166"/>
              <a:r>
                <a:rPr lang="en-GB" sz="860" dirty="0">
                  <a:solidFill>
                    <a:srgbClr val="000000"/>
                  </a:solidFill>
                  <a:latin typeface="Calibri" panose="020F0502020204030204"/>
                </a:rPr>
                <a:t>Median = 50</a:t>
              </a:r>
              <a:r>
                <a:rPr lang="en-GB" sz="860" baseline="30000" dirty="0">
                  <a:solidFill>
                    <a:srgbClr val="000000"/>
                  </a:solidFill>
                  <a:latin typeface="Calibri" panose="020F0502020204030204"/>
                </a:rPr>
                <a:t>th</a:t>
              </a:r>
              <a:r>
                <a:rPr lang="en-GB" sz="860" dirty="0">
                  <a:solidFill>
                    <a:srgbClr val="000000"/>
                  </a:solidFill>
                  <a:latin typeface="Calibri" panose="020F0502020204030204"/>
                </a:rPr>
                <a:t> percentile  </a:t>
              </a:r>
            </a:p>
          </p:txBody>
        </p:sp>
        <p:sp>
          <p:nvSpPr>
            <p:cNvPr id="38" name="TextBox 37">
              <a:extLst>
                <a:ext uri="{FF2B5EF4-FFF2-40B4-BE49-F238E27FC236}">
                  <a16:creationId xmlns:a16="http://schemas.microsoft.com/office/drawing/2014/main" id="{7A265D0C-5788-4620-8E1C-BCADC1FF9BB1}"/>
                </a:ext>
              </a:extLst>
            </p:cNvPr>
            <p:cNvSpPr txBox="1"/>
            <p:nvPr/>
          </p:nvSpPr>
          <p:spPr>
            <a:xfrm>
              <a:off x="2234215" y="1570552"/>
              <a:ext cx="1095289" cy="241009"/>
            </a:xfrm>
            <a:prstGeom prst="rect">
              <a:avLst/>
            </a:prstGeom>
            <a:noFill/>
          </p:spPr>
          <p:txBody>
            <a:bodyPr wrap="square" rtlCol="0">
              <a:spAutoFit/>
            </a:bodyPr>
            <a:lstStyle/>
            <a:p>
              <a:pPr defTabSz="874166"/>
              <a:r>
                <a:rPr lang="en-GB" sz="956" dirty="0">
                  <a:solidFill>
                    <a:srgbClr val="FFFFFF">
                      <a:lumMod val="50000"/>
                    </a:srgbClr>
                  </a:solidFill>
                  <a:latin typeface="Calibri" panose="020F0502020204030204"/>
                </a:rPr>
                <a:t>~ XXXX</a:t>
              </a:r>
            </a:p>
          </p:txBody>
        </p:sp>
        <p:sp>
          <p:nvSpPr>
            <p:cNvPr id="39" name="TextBox 38">
              <a:extLst>
                <a:ext uri="{FF2B5EF4-FFF2-40B4-BE49-F238E27FC236}">
                  <a16:creationId xmlns:a16="http://schemas.microsoft.com/office/drawing/2014/main" id="{7089A183-C5CF-4474-8F0E-3124551E7EA5}"/>
                </a:ext>
              </a:extLst>
            </p:cNvPr>
            <p:cNvSpPr txBox="1"/>
            <p:nvPr/>
          </p:nvSpPr>
          <p:spPr>
            <a:xfrm>
              <a:off x="2036022" y="1245420"/>
              <a:ext cx="1444491" cy="255919"/>
            </a:xfrm>
            <a:prstGeom prst="rect">
              <a:avLst/>
            </a:prstGeom>
            <a:noFill/>
          </p:spPr>
          <p:txBody>
            <a:bodyPr wrap="none" rtlCol="0">
              <a:spAutoFit/>
            </a:bodyPr>
            <a:lstStyle/>
            <a:p>
              <a:pPr defTabSz="874166"/>
              <a:r>
                <a:rPr lang="en-GB" sz="1052" u="sng" dirty="0">
                  <a:solidFill>
                    <a:srgbClr val="000000"/>
                  </a:solidFill>
                  <a:latin typeface="Calibri" panose="020F0502020204030204"/>
                </a:rPr>
                <a:t>Reminder</a:t>
              </a:r>
            </a:p>
          </p:txBody>
        </p:sp>
      </p:grpSp>
      <p:pic>
        <p:nvPicPr>
          <p:cNvPr id="5" name="Picture 4">
            <a:extLst>
              <a:ext uri="{FF2B5EF4-FFF2-40B4-BE49-F238E27FC236}">
                <a16:creationId xmlns:a16="http://schemas.microsoft.com/office/drawing/2014/main" id="{B2490898-91A0-41DB-BADF-6085DA923A0A}"/>
              </a:ext>
            </a:extLst>
          </p:cNvPr>
          <p:cNvPicPr>
            <a:picLocks noChangeAspect="1"/>
          </p:cNvPicPr>
          <p:nvPr/>
        </p:nvPicPr>
        <p:blipFill>
          <a:blip r:embed="rId2"/>
          <a:stretch>
            <a:fillRect/>
          </a:stretch>
        </p:blipFill>
        <p:spPr>
          <a:xfrm>
            <a:off x="183017" y="978863"/>
            <a:ext cx="10093223" cy="4073614"/>
          </a:xfrm>
          <a:prstGeom prst="rect">
            <a:avLst/>
          </a:prstGeom>
        </p:spPr>
      </p:pic>
    </p:spTree>
    <p:extLst>
      <p:ext uri="{BB962C8B-B14F-4D97-AF65-F5344CB8AC3E}">
        <p14:creationId xmlns:p14="http://schemas.microsoft.com/office/powerpoint/2010/main" val="3445355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21781-DE3B-48D9-AEF3-AC19D8F1A65A}"/>
              </a:ext>
            </a:extLst>
          </p:cNvPr>
          <p:cNvSpPr>
            <a:spLocks noGrp="1"/>
          </p:cNvSpPr>
          <p:nvPr>
            <p:ph type="title"/>
          </p:nvPr>
        </p:nvSpPr>
        <p:spPr/>
        <p:txBody>
          <a:bodyPr/>
          <a:lstStyle/>
          <a:p>
            <a:r>
              <a:rPr lang="en-GB" dirty="0"/>
              <a:t>Notes</a:t>
            </a:r>
          </a:p>
        </p:txBody>
      </p:sp>
      <p:sp>
        <p:nvSpPr>
          <p:cNvPr id="4" name="Content Placeholder 3">
            <a:extLst>
              <a:ext uri="{FF2B5EF4-FFF2-40B4-BE49-F238E27FC236}">
                <a16:creationId xmlns:a16="http://schemas.microsoft.com/office/drawing/2014/main" id="{A91BB450-E370-4E3B-8834-E5C683FC188C}"/>
              </a:ext>
            </a:extLst>
          </p:cNvPr>
          <p:cNvSpPr>
            <a:spLocks noGrp="1"/>
          </p:cNvSpPr>
          <p:nvPr>
            <p:ph sz="half" idx="1"/>
          </p:nvPr>
        </p:nvSpPr>
        <p:spPr>
          <a:xfrm>
            <a:off x="707207" y="1053232"/>
            <a:ext cx="9928254" cy="4611476"/>
          </a:xfrm>
        </p:spPr>
        <p:txBody>
          <a:bodyPr/>
          <a:lstStyle/>
          <a:p>
            <a:pPr marL="273177" indent="-273177">
              <a:buFont typeface="Arial" panose="020B0604020202020204" pitchFamily="34" charset="0"/>
              <a:buChar char="•"/>
            </a:pPr>
            <a:r>
              <a:rPr lang="en-GB" sz="1912" b="0" dirty="0"/>
              <a:t>The data should be split into different target levels for ESME and GSME</a:t>
            </a:r>
          </a:p>
          <a:p>
            <a:pPr marL="273177" indent="-273177">
              <a:buFont typeface="Arial" panose="020B0604020202020204" pitchFamily="34" charset="0"/>
              <a:buChar char="•"/>
            </a:pPr>
            <a:r>
              <a:rPr lang="en-GB" sz="1912" b="0" dirty="0"/>
              <a:t>The data for the Prepayment SRVs (1.6, 2.2 and 2.3) have been analysed, and based on a baseline of 5 months (May to Oct) and a first comparison to January data, the following target levels are suggested for a first iteration:</a:t>
            </a:r>
          </a:p>
          <a:p>
            <a:pPr marL="710250" lvl="1" indent="-273177">
              <a:buFont typeface="Arial" panose="020B0604020202020204" pitchFamily="34" charset="0"/>
              <a:buChar char="•"/>
            </a:pPr>
            <a:r>
              <a:rPr lang="en-GB" sz="1721" dirty="0"/>
              <a:t>ESME – 75% of all ESME PP SRVs should complete the Round Trip Time in 60 seconds or less.</a:t>
            </a:r>
          </a:p>
          <a:p>
            <a:pPr marL="710250" lvl="1" indent="-273177">
              <a:buFont typeface="Arial" panose="020B0604020202020204" pitchFamily="34" charset="0"/>
              <a:buChar char="•"/>
            </a:pPr>
            <a:r>
              <a:rPr lang="en-GB" sz="1721" dirty="0"/>
              <a:t>GSME – 75% of all GSME PP SRVs should complete the Round Trip Time in 30 minutes (1800 seconds) or less.</a:t>
            </a:r>
          </a:p>
          <a:p>
            <a:pPr lvl="1"/>
            <a:r>
              <a:rPr lang="en-GB" sz="1721" dirty="0">
                <a:solidFill>
                  <a:srgbClr val="FF0000"/>
                </a:solidFill>
              </a:rPr>
              <a:t>It should be noted that the above are suggestions, and are not a decision. </a:t>
            </a:r>
          </a:p>
          <a:p>
            <a:pPr marL="273177" indent="-273177">
              <a:buFont typeface="Arial" panose="020B0604020202020204" pitchFamily="34" charset="0"/>
              <a:buChar char="•"/>
            </a:pPr>
            <a:r>
              <a:rPr lang="en-GB" sz="1912" b="0" dirty="0"/>
              <a:t>Propose to report 3 months of the ESME/GSME prepayment data – include in MP122 SharePoint folder as a separate file.  </a:t>
            </a:r>
          </a:p>
          <a:p>
            <a:pPr marL="273177" indent="-273177">
              <a:buFont typeface="Arial" panose="020B0604020202020204" pitchFamily="34" charset="0"/>
              <a:buChar char="•"/>
            </a:pPr>
            <a:r>
              <a:rPr lang="en-GB" sz="1912" b="0" dirty="0"/>
              <a:t>After 3 months, re-visit the target levels and decide if the reporting should then be incorporated into the MP122 reports, modified or ceased. </a:t>
            </a:r>
          </a:p>
          <a:p>
            <a:pPr marL="273177" indent="-273177">
              <a:buFont typeface="Arial" panose="020B0604020202020204" pitchFamily="34" charset="0"/>
              <a:buChar char="•"/>
            </a:pPr>
            <a:r>
              <a:rPr lang="en-GB" sz="1912" dirty="0"/>
              <a:t>Any modification or change to the SMP122 reports will need to be fully costed and programmed into the DS&amp;A Team’s workstack.</a:t>
            </a:r>
          </a:p>
          <a:p>
            <a:pPr marL="273177" indent="-273177">
              <a:buFont typeface="Arial" panose="020B0604020202020204" pitchFamily="34" charset="0"/>
              <a:buChar char="•"/>
            </a:pPr>
            <a:endParaRPr lang="en-GB" sz="1912" b="0" dirty="0"/>
          </a:p>
          <a:p>
            <a:pPr marL="273177" indent="-273177">
              <a:buFont typeface="Arial" panose="020B0604020202020204" pitchFamily="34" charset="0"/>
              <a:buChar char="•"/>
            </a:pPr>
            <a:endParaRPr lang="en-GB" sz="1912" b="0" dirty="0"/>
          </a:p>
          <a:p>
            <a:endParaRPr lang="en-GB" sz="1912" b="0" dirty="0"/>
          </a:p>
        </p:txBody>
      </p:sp>
    </p:spTree>
    <p:extLst>
      <p:ext uri="{BB962C8B-B14F-4D97-AF65-F5344CB8AC3E}">
        <p14:creationId xmlns:p14="http://schemas.microsoft.com/office/powerpoint/2010/main" val="18402564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D70B3-6AE5-4B3E-9A12-47C8F7B0B584}"/>
              </a:ext>
            </a:extLst>
          </p:cNvPr>
          <p:cNvSpPr>
            <a:spLocks noGrp="1"/>
          </p:cNvSpPr>
          <p:nvPr>
            <p:ph type="title"/>
          </p:nvPr>
        </p:nvSpPr>
        <p:spPr/>
        <p:txBody>
          <a:bodyPr/>
          <a:lstStyle/>
          <a:p>
            <a:r>
              <a:rPr lang="en-GB" dirty="0"/>
              <a:t>Example tables: Prepayment – ESME – SRV 1.6</a:t>
            </a:r>
          </a:p>
        </p:txBody>
      </p:sp>
      <p:graphicFrame>
        <p:nvGraphicFramePr>
          <p:cNvPr id="5" name="Table 13">
            <a:extLst>
              <a:ext uri="{FF2B5EF4-FFF2-40B4-BE49-F238E27FC236}">
                <a16:creationId xmlns:a16="http://schemas.microsoft.com/office/drawing/2014/main" id="{9FE1E2E4-FAE6-420F-8E68-E6509B5293D4}"/>
              </a:ext>
            </a:extLst>
          </p:cNvPr>
          <p:cNvGraphicFramePr>
            <a:graphicFrameLocks noGrp="1"/>
          </p:cNvGraphicFramePr>
          <p:nvPr>
            <p:ph sz="half" idx="1"/>
          </p:nvPr>
        </p:nvGraphicFramePr>
        <p:xfrm>
          <a:off x="6454124" y="1045011"/>
          <a:ext cx="4840874" cy="3001988"/>
        </p:xfrm>
        <a:graphic>
          <a:graphicData uri="http://schemas.openxmlformats.org/drawingml/2006/table">
            <a:tbl>
              <a:tblPr firstRow="1" bandRow="1">
                <a:tableStyleId>{5C22544A-7EE6-4342-B048-85BDC9FD1C3A}</a:tableStyleId>
              </a:tblPr>
              <a:tblGrid>
                <a:gridCol w="2011251">
                  <a:extLst>
                    <a:ext uri="{9D8B030D-6E8A-4147-A177-3AD203B41FA5}">
                      <a16:colId xmlns:a16="http://schemas.microsoft.com/office/drawing/2014/main" val="3849276814"/>
                    </a:ext>
                  </a:extLst>
                </a:gridCol>
                <a:gridCol w="1096279">
                  <a:extLst>
                    <a:ext uri="{9D8B030D-6E8A-4147-A177-3AD203B41FA5}">
                      <a16:colId xmlns:a16="http://schemas.microsoft.com/office/drawing/2014/main" val="3834260220"/>
                    </a:ext>
                  </a:extLst>
                </a:gridCol>
                <a:gridCol w="955682">
                  <a:extLst>
                    <a:ext uri="{9D8B030D-6E8A-4147-A177-3AD203B41FA5}">
                      <a16:colId xmlns:a16="http://schemas.microsoft.com/office/drawing/2014/main" val="3248697746"/>
                    </a:ext>
                  </a:extLst>
                </a:gridCol>
                <a:gridCol w="777663">
                  <a:extLst>
                    <a:ext uri="{9D8B030D-6E8A-4147-A177-3AD203B41FA5}">
                      <a16:colId xmlns:a16="http://schemas.microsoft.com/office/drawing/2014/main" val="3840532247"/>
                    </a:ext>
                  </a:extLst>
                </a:gridCol>
              </a:tblGrid>
              <a:tr h="393695">
                <a:tc>
                  <a:txBody>
                    <a:bodyPr/>
                    <a:lstStyle/>
                    <a:p>
                      <a:r>
                        <a:rPr lang="en-GB" sz="1500" dirty="0">
                          <a:solidFill>
                            <a:schemeClr val="tx1"/>
                          </a:solidFill>
                        </a:rPr>
                        <a:t>ESME (SRV 1.6)</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en-GB" sz="1500" dirty="0">
                          <a:solidFill>
                            <a:schemeClr val="tx1"/>
                          </a:solidFill>
                        </a:rPr>
                        <a:t>North </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en-GB" sz="1500" dirty="0">
                          <a:solidFill>
                            <a:schemeClr val="tx1"/>
                          </a:solidFill>
                        </a:rPr>
                        <a:t>Central</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en-GB" sz="1500" dirty="0">
                          <a:solidFill>
                            <a:schemeClr val="tx1"/>
                          </a:solidFill>
                        </a:rPr>
                        <a:t>South</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430149430"/>
                  </a:ext>
                </a:extLst>
              </a:tr>
              <a:tr h="553649">
                <a:tc>
                  <a:txBody>
                    <a:bodyPr/>
                    <a:lstStyle/>
                    <a:p>
                      <a:r>
                        <a:rPr lang="en-GB" sz="1500" dirty="0"/>
                        <a:t>Largest outlier (max) (secs)</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GB" sz="1500" dirty="0"/>
                        <a:t>889</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500" dirty="0"/>
                        <a:t>758</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500" dirty="0"/>
                        <a:t>840</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1063270"/>
                  </a:ext>
                </a:extLst>
              </a:tr>
              <a:tr h="553649">
                <a:tc>
                  <a:txBody>
                    <a:bodyPr/>
                    <a:lstStyle/>
                    <a:p>
                      <a:r>
                        <a:rPr lang="en-GB" sz="1500" dirty="0"/>
                        <a:t>75</a:t>
                      </a:r>
                      <a:r>
                        <a:rPr lang="en-GB" sz="1500" baseline="30000" dirty="0"/>
                        <a:t>th</a:t>
                      </a:r>
                      <a:r>
                        <a:rPr lang="en-GB" sz="1500" dirty="0"/>
                        <a:t> Percentile RTT (secs) (</a:t>
                      </a:r>
                      <a:r>
                        <a:rPr lang="en-GB" sz="1500" dirty="0">
                          <a:highlight>
                            <a:srgbClr val="00FFFF"/>
                          </a:highlight>
                        </a:rPr>
                        <a:t>target 60 sec</a:t>
                      </a:r>
                      <a:r>
                        <a:rPr lang="en-GB" sz="1500" dirty="0"/>
                        <a:t>)</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GB" sz="1500" dirty="0"/>
                        <a:t>60</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en-GB" sz="1500" dirty="0"/>
                        <a:t>10</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en-GB" sz="1500" dirty="0"/>
                        <a:t>10</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1466270"/>
                  </a:ext>
                </a:extLst>
              </a:tr>
              <a:tr h="553649">
                <a:tc>
                  <a:txBody>
                    <a:bodyPr/>
                    <a:lstStyle/>
                    <a:p>
                      <a:r>
                        <a:rPr lang="en-GB" sz="1500" dirty="0"/>
                        <a:t>Median Average RTT (secs)</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GB" sz="1500" dirty="0"/>
                        <a:t>21</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500" dirty="0"/>
                        <a:t>6.5</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500" dirty="0"/>
                        <a:t>7</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1884293"/>
                  </a:ext>
                </a:extLst>
              </a:tr>
              <a:tr h="393695">
                <a:tc>
                  <a:txBody>
                    <a:bodyPr/>
                    <a:lstStyle/>
                    <a:p>
                      <a:r>
                        <a:rPr lang="en-GB" sz="1500" dirty="0"/>
                        <a:t>Volume (attempts)</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GB" sz="1500" dirty="0"/>
                        <a:t>133k</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500" dirty="0"/>
                        <a:t>214k</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500" dirty="0"/>
                        <a:t>187k</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87763331"/>
                  </a:ext>
                </a:extLst>
              </a:tr>
              <a:tr h="553649">
                <a:tc>
                  <a:txBody>
                    <a:bodyPr/>
                    <a:lstStyle/>
                    <a:p>
                      <a:r>
                        <a:rPr lang="en-GB" sz="1500" dirty="0"/>
                        <a:t>SRs that failed to be delivered</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GB" sz="1500" dirty="0"/>
                        <a:t>9%</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500" dirty="0"/>
                        <a:t>3%</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500" dirty="0"/>
                        <a:t>4%</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6457575"/>
                  </a:ext>
                </a:extLst>
              </a:tr>
            </a:tbl>
          </a:graphicData>
        </a:graphic>
      </p:graphicFrame>
      <p:pic>
        <p:nvPicPr>
          <p:cNvPr id="7" name="Picture 6">
            <a:extLst>
              <a:ext uri="{FF2B5EF4-FFF2-40B4-BE49-F238E27FC236}">
                <a16:creationId xmlns:a16="http://schemas.microsoft.com/office/drawing/2014/main" id="{89669E2C-C701-4F1C-9747-E4F51C336845}"/>
              </a:ext>
            </a:extLst>
          </p:cNvPr>
          <p:cNvPicPr>
            <a:picLocks noChangeAspect="1"/>
          </p:cNvPicPr>
          <p:nvPr/>
        </p:nvPicPr>
        <p:blipFill>
          <a:blip r:embed="rId2"/>
          <a:stretch>
            <a:fillRect/>
          </a:stretch>
        </p:blipFill>
        <p:spPr>
          <a:xfrm>
            <a:off x="40985" y="1177303"/>
            <a:ext cx="4682331" cy="2715957"/>
          </a:xfrm>
          <a:prstGeom prst="rect">
            <a:avLst/>
          </a:prstGeom>
        </p:spPr>
      </p:pic>
      <p:sp>
        <p:nvSpPr>
          <p:cNvPr id="8" name="Arrow: Right 7">
            <a:extLst>
              <a:ext uri="{FF2B5EF4-FFF2-40B4-BE49-F238E27FC236}">
                <a16:creationId xmlns:a16="http://schemas.microsoft.com/office/drawing/2014/main" id="{3995870E-C7FE-44C6-92E6-4113666E710A}"/>
              </a:ext>
            </a:extLst>
          </p:cNvPr>
          <p:cNvSpPr/>
          <p:nvPr/>
        </p:nvSpPr>
        <p:spPr>
          <a:xfrm>
            <a:off x="4863259" y="1927315"/>
            <a:ext cx="1053233" cy="1716769"/>
          </a:xfrm>
          <a:prstGeom prst="rightArrow">
            <a:avLst/>
          </a:prstGeom>
          <a:solidFill>
            <a:srgbClr val="E4C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r>
              <a:rPr lang="en-GB" sz="1721" dirty="0">
                <a:solidFill>
                  <a:srgbClr val="FFFFFF"/>
                </a:solidFill>
                <a:latin typeface="Calibri" panose="020F0502020204030204"/>
              </a:rPr>
              <a:t>New Table</a:t>
            </a:r>
          </a:p>
        </p:txBody>
      </p:sp>
      <p:sp>
        <p:nvSpPr>
          <p:cNvPr id="9" name="TextBox 8">
            <a:extLst>
              <a:ext uri="{FF2B5EF4-FFF2-40B4-BE49-F238E27FC236}">
                <a16:creationId xmlns:a16="http://schemas.microsoft.com/office/drawing/2014/main" id="{2EF04E0E-2724-4C17-9E55-962CC865E1F8}"/>
              </a:ext>
            </a:extLst>
          </p:cNvPr>
          <p:cNvSpPr txBox="1"/>
          <p:nvPr/>
        </p:nvSpPr>
        <p:spPr>
          <a:xfrm>
            <a:off x="343899" y="4082224"/>
            <a:ext cx="10881165" cy="1416413"/>
          </a:xfrm>
          <a:prstGeom prst="rect">
            <a:avLst/>
          </a:prstGeom>
          <a:noFill/>
          <a:ln>
            <a:solidFill>
              <a:schemeClr val="accent1"/>
            </a:solidFill>
          </a:ln>
        </p:spPr>
        <p:txBody>
          <a:bodyPr wrap="square" rtlCol="0">
            <a:spAutoFit/>
          </a:bodyPr>
          <a:lstStyle/>
          <a:p>
            <a:pPr marL="273177" indent="-273177" defTabSz="874166">
              <a:buFont typeface="Arial" panose="020B0604020202020204" pitchFamily="34" charset="0"/>
              <a:buChar char="•"/>
            </a:pPr>
            <a:r>
              <a:rPr lang="en-GB" sz="1721" dirty="0">
                <a:solidFill>
                  <a:srgbClr val="000000"/>
                </a:solidFill>
                <a:latin typeface="Calibri" panose="020F0502020204030204"/>
              </a:rPr>
              <a:t>Report largest outlier so that attention can be drawn to possible issues  </a:t>
            </a:r>
          </a:p>
          <a:p>
            <a:pPr marL="273177" indent="-273177" defTabSz="874166">
              <a:buFont typeface="Arial" panose="020B0604020202020204" pitchFamily="34" charset="0"/>
              <a:buChar char="•"/>
            </a:pPr>
            <a:r>
              <a:rPr lang="en-GB" sz="1721" dirty="0">
                <a:solidFill>
                  <a:srgbClr val="000000"/>
                </a:solidFill>
                <a:latin typeface="Calibri" panose="020F0502020204030204"/>
              </a:rPr>
              <a:t>75</a:t>
            </a:r>
            <a:r>
              <a:rPr lang="en-GB" sz="1721" baseline="30000" dirty="0">
                <a:solidFill>
                  <a:srgbClr val="000000"/>
                </a:solidFill>
                <a:latin typeface="Calibri" panose="020F0502020204030204"/>
              </a:rPr>
              <a:t>th</a:t>
            </a:r>
            <a:r>
              <a:rPr lang="en-GB" sz="1721" dirty="0">
                <a:solidFill>
                  <a:srgbClr val="000000"/>
                </a:solidFill>
                <a:latin typeface="Calibri" panose="020F0502020204030204"/>
              </a:rPr>
              <a:t> Percentile level is set at 60 seconds. The reported RTT statistics are rated ‘green’ if 75% of SRVs complete the Round Trip Time in 60 seconds or less.</a:t>
            </a:r>
          </a:p>
          <a:p>
            <a:pPr marL="273177" indent="-273177" defTabSz="874166">
              <a:buFont typeface="Arial" panose="020B0604020202020204" pitchFamily="34" charset="0"/>
              <a:buChar char="•"/>
            </a:pPr>
            <a:r>
              <a:rPr lang="en-GB" sz="1721" dirty="0">
                <a:solidFill>
                  <a:srgbClr val="000000"/>
                </a:solidFill>
                <a:latin typeface="Calibri" panose="020F0502020204030204"/>
              </a:rPr>
              <a:t>Use Median RTT because this is not overly impacted by extreme outliers</a:t>
            </a:r>
          </a:p>
          <a:p>
            <a:pPr marL="273177" indent="-273177" defTabSz="874166">
              <a:buFont typeface="Arial" panose="020B0604020202020204" pitchFamily="34" charset="0"/>
              <a:buChar char="•"/>
            </a:pPr>
            <a:r>
              <a:rPr lang="en-GB" sz="1721" dirty="0">
                <a:solidFill>
                  <a:srgbClr val="000000"/>
                </a:solidFill>
                <a:latin typeface="Calibri" panose="020F0502020204030204"/>
              </a:rPr>
              <a:t>No change to reported volume attempts and SRs that fail to be delivered. </a:t>
            </a:r>
          </a:p>
        </p:txBody>
      </p:sp>
      <p:sp>
        <p:nvSpPr>
          <p:cNvPr id="10" name="TextBox 9">
            <a:extLst>
              <a:ext uri="{FF2B5EF4-FFF2-40B4-BE49-F238E27FC236}">
                <a16:creationId xmlns:a16="http://schemas.microsoft.com/office/drawing/2014/main" id="{65FBBFD1-3CAF-4BBF-957C-2DCC3B36EEB0}"/>
              </a:ext>
            </a:extLst>
          </p:cNvPr>
          <p:cNvSpPr txBox="1"/>
          <p:nvPr/>
        </p:nvSpPr>
        <p:spPr>
          <a:xfrm>
            <a:off x="1311931" y="912487"/>
            <a:ext cx="4276789" cy="268856"/>
          </a:xfrm>
          <a:prstGeom prst="rect">
            <a:avLst/>
          </a:prstGeom>
          <a:noFill/>
        </p:spPr>
        <p:txBody>
          <a:bodyPr wrap="square" rtlCol="0">
            <a:spAutoFit/>
          </a:bodyPr>
          <a:lstStyle/>
          <a:p>
            <a:pPr defTabSz="874166"/>
            <a:r>
              <a:rPr lang="en-GB" sz="1147" u="sng" dirty="0">
                <a:solidFill>
                  <a:srgbClr val="000000"/>
                </a:solidFill>
                <a:latin typeface="Calibri" panose="020F0502020204030204"/>
              </a:rPr>
              <a:t>Combined ESME/GSME summary from SMP122 reports</a:t>
            </a:r>
          </a:p>
        </p:txBody>
      </p:sp>
    </p:spTree>
    <p:extLst>
      <p:ext uri="{BB962C8B-B14F-4D97-AF65-F5344CB8AC3E}">
        <p14:creationId xmlns:p14="http://schemas.microsoft.com/office/powerpoint/2010/main" val="41570162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D70B3-6AE5-4B3E-9A12-47C8F7B0B584}"/>
              </a:ext>
            </a:extLst>
          </p:cNvPr>
          <p:cNvSpPr>
            <a:spLocks noGrp="1"/>
          </p:cNvSpPr>
          <p:nvPr>
            <p:ph type="title"/>
          </p:nvPr>
        </p:nvSpPr>
        <p:spPr/>
        <p:txBody>
          <a:bodyPr/>
          <a:lstStyle/>
          <a:p>
            <a:r>
              <a:rPr lang="en-GB" dirty="0"/>
              <a:t>Example tables: Prepayment – GSME – SRV 1.6</a:t>
            </a:r>
          </a:p>
        </p:txBody>
      </p:sp>
      <p:graphicFrame>
        <p:nvGraphicFramePr>
          <p:cNvPr id="5" name="Table 13">
            <a:extLst>
              <a:ext uri="{FF2B5EF4-FFF2-40B4-BE49-F238E27FC236}">
                <a16:creationId xmlns:a16="http://schemas.microsoft.com/office/drawing/2014/main" id="{9FE1E2E4-FAE6-420F-8E68-E6509B5293D4}"/>
              </a:ext>
            </a:extLst>
          </p:cNvPr>
          <p:cNvGraphicFramePr>
            <a:graphicFrameLocks noGrp="1"/>
          </p:cNvGraphicFramePr>
          <p:nvPr>
            <p:ph sz="half" idx="1"/>
          </p:nvPr>
        </p:nvGraphicFramePr>
        <p:xfrm>
          <a:off x="6454124" y="1045011"/>
          <a:ext cx="4840874" cy="3001988"/>
        </p:xfrm>
        <a:graphic>
          <a:graphicData uri="http://schemas.openxmlformats.org/drawingml/2006/table">
            <a:tbl>
              <a:tblPr firstRow="1" bandRow="1">
                <a:tableStyleId>{5C22544A-7EE6-4342-B048-85BDC9FD1C3A}</a:tableStyleId>
              </a:tblPr>
              <a:tblGrid>
                <a:gridCol w="2023064">
                  <a:extLst>
                    <a:ext uri="{9D8B030D-6E8A-4147-A177-3AD203B41FA5}">
                      <a16:colId xmlns:a16="http://schemas.microsoft.com/office/drawing/2014/main" val="3849276814"/>
                    </a:ext>
                  </a:extLst>
                </a:gridCol>
                <a:gridCol w="1084465">
                  <a:extLst>
                    <a:ext uri="{9D8B030D-6E8A-4147-A177-3AD203B41FA5}">
                      <a16:colId xmlns:a16="http://schemas.microsoft.com/office/drawing/2014/main" val="3834260220"/>
                    </a:ext>
                  </a:extLst>
                </a:gridCol>
                <a:gridCol w="955682">
                  <a:extLst>
                    <a:ext uri="{9D8B030D-6E8A-4147-A177-3AD203B41FA5}">
                      <a16:colId xmlns:a16="http://schemas.microsoft.com/office/drawing/2014/main" val="3248697746"/>
                    </a:ext>
                  </a:extLst>
                </a:gridCol>
                <a:gridCol w="777663">
                  <a:extLst>
                    <a:ext uri="{9D8B030D-6E8A-4147-A177-3AD203B41FA5}">
                      <a16:colId xmlns:a16="http://schemas.microsoft.com/office/drawing/2014/main" val="3840532247"/>
                    </a:ext>
                  </a:extLst>
                </a:gridCol>
              </a:tblGrid>
              <a:tr h="393695">
                <a:tc>
                  <a:txBody>
                    <a:bodyPr/>
                    <a:lstStyle/>
                    <a:p>
                      <a:r>
                        <a:rPr lang="en-GB" sz="1500" dirty="0">
                          <a:solidFill>
                            <a:schemeClr val="tx1"/>
                          </a:solidFill>
                        </a:rPr>
                        <a:t>GSME (SRV 1.6)</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en-GB" sz="1500" dirty="0">
                          <a:solidFill>
                            <a:schemeClr val="tx1"/>
                          </a:solidFill>
                        </a:rPr>
                        <a:t>North </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en-GB" sz="1500" dirty="0">
                          <a:solidFill>
                            <a:schemeClr val="tx1"/>
                          </a:solidFill>
                        </a:rPr>
                        <a:t>Central</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en-GB" sz="1500" dirty="0">
                          <a:solidFill>
                            <a:schemeClr val="tx1"/>
                          </a:solidFill>
                        </a:rPr>
                        <a:t>South</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430149430"/>
                  </a:ext>
                </a:extLst>
              </a:tr>
              <a:tr h="553649">
                <a:tc>
                  <a:txBody>
                    <a:bodyPr/>
                    <a:lstStyle/>
                    <a:p>
                      <a:r>
                        <a:rPr lang="en-GB" sz="1500" dirty="0"/>
                        <a:t>Largest outlier (max) (secs)</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GB" sz="1500" dirty="0"/>
                        <a:t>3744</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500" dirty="0"/>
                        <a:t>3722</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500" dirty="0"/>
                        <a:t>3768</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1063270"/>
                  </a:ext>
                </a:extLst>
              </a:tr>
              <a:tr h="553649">
                <a:tc>
                  <a:txBody>
                    <a:bodyPr/>
                    <a:lstStyle/>
                    <a:p>
                      <a:r>
                        <a:rPr lang="en-GB" sz="1500" dirty="0"/>
                        <a:t>75</a:t>
                      </a:r>
                      <a:r>
                        <a:rPr lang="en-GB" sz="1500" baseline="30000" dirty="0"/>
                        <a:t>th</a:t>
                      </a:r>
                      <a:r>
                        <a:rPr lang="en-GB" sz="1500" dirty="0"/>
                        <a:t> Percentile RTT (secs) (</a:t>
                      </a:r>
                      <a:r>
                        <a:rPr lang="en-GB" sz="1500" dirty="0">
                          <a:highlight>
                            <a:srgbClr val="00FFFF"/>
                          </a:highlight>
                        </a:rPr>
                        <a:t>target 1800 sec</a:t>
                      </a:r>
                      <a:r>
                        <a:rPr lang="en-GB" sz="1500" dirty="0"/>
                        <a:t>)</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GB" sz="1500" dirty="0"/>
                        <a:t>1741</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en-GB" sz="1500" dirty="0"/>
                        <a:t>1788</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en-GB" sz="1500" dirty="0"/>
                        <a:t>1788</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1466270"/>
                  </a:ext>
                </a:extLst>
              </a:tr>
              <a:tr h="553649">
                <a:tc>
                  <a:txBody>
                    <a:bodyPr/>
                    <a:lstStyle/>
                    <a:p>
                      <a:r>
                        <a:rPr lang="en-GB" sz="1500" dirty="0"/>
                        <a:t>Median Average RTT (secs)</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GB" sz="1500" dirty="0"/>
                        <a:t>729</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500" dirty="0"/>
                        <a:t>945</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500" dirty="0"/>
                        <a:t>882</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32781638"/>
                  </a:ext>
                </a:extLst>
              </a:tr>
              <a:tr h="393695">
                <a:tc>
                  <a:txBody>
                    <a:bodyPr/>
                    <a:lstStyle/>
                    <a:p>
                      <a:r>
                        <a:rPr lang="en-GB" sz="1500" dirty="0"/>
                        <a:t>Volume (attempts)</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GB" sz="1500" dirty="0"/>
                        <a:t>91k</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500" dirty="0"/>
                        <a:t>12k</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500" dirty="0"/>
                        <a:t>268k</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87763331"/>
                  </a:ext>
                </a:extLst>
              </a:tr>
              <a:tr h="553649">
                <a:tc>
                  <a:txBody>
                    <a:bodyPr/>
                    <a:lstStyle/>
                    <a:p>
                      <a:r>
                        <a:rPr lang="en-GB" sz="1500" dirty="0"/>
                        <a:t>SRs that failed to be delivered</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GB" sz="1500" dirty="0"/>
                        <a:t>9%</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500" dirty="0"/>
                        <a:t>3%</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500" dirty="0"/>
                        <a:t>4%</a:t>
                      </a:r>
                    </a:p>
                  </a:txBody>
                  <a:tcPr marL="87418" marR="87418" marT="43709" marB="437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6457575"/>
                  </a:ext>
                </a:extLst>
              </a:tr>
            </a:tbl>
          </a:graphicData>
        </a:graphic>
      </p:graphicFrame>
      <p:pic>
        <p:nvPicPr>
          <p:cNvPr id="7" name="Picture 6">
            <a:extLst>
              <a:ext uri="{FF2B5EF4-FFF2-40B4-BE49-F238E27FC236}">
                <a16:creationId xmlns:a16="http://schemas.microsoft.com/office/drawing/2014/main" id="{89669E2C-C701-4F1C-9747-E4F51C336845}"/>
              </a:ext>
            </a:extLst>
          </p:cNvPr>
          <p:cNvPicPr>
            <a:picLocks noChangeAspect="1"/>
          </p:cNvPicPr>
          <p:nvPr/>
        </p:nvPicPr>
        <p:blipFill>
          <a:blip r:embed="rId2"/>
          <a:stretch>
            <a:fillRect/>
          </a:stretch>
        </p:blipFill>
        <p:spPr>
          <a:xfrm>
            <a:off x="40985" y="1177303"/>
            <a:ext cx="4682331" cy="2715957"/>
          </a:xfrm>
          <a:prstGeom prst="rect">
            <a:avLst/>
          </a:prstGeom>
        </p:spPr>
      </p:pic>
      <p:sp>
        <p:nvSpPr>
          <p:cNvPr id="8" name="Arrow: Right 7">
            <a:extLst>
              <a:ext uri="{FF2B5EF4-FFF2-40B4-BE49-F238E27FC236}">
                <a16:creationId xmlns:a16="http://schemas.microsoft.com/office/drawing/2014/main" id="{3995870E-C7FE-44C6-92E6-4113666E710A}"/>
              </a:ext>
            </a:extLst>
          </p:cNvPr>
          <p:cNvSpPr/>
          <p:nvPr/>
        </p:nvSpPr>
        <p:spPr>
          <a:xfrm>
            <a:off x="4863259" y="1927315"/>
            <a:ext cx="1053233" cy="1716769"/>
          </a:xfrm>
          <a:prstGeom prst="rightArrow">
            <a:avLst/>
          </a:prstGeom>
          <a:solidFill>
            <a:srgbClr val="E4C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r>
              <a:rPr lang="en-GB" sz="1721" dirty="0">
                <a:solidFill>
                  <a:srgbClr val="FFFFFF"/>
                </a:solidFill>
                <a:latin typeface="Calibri" panose="020F0502020204030204"/>
              </a:rPr>
              <a:t>New Table</a:t>
            </a:r>
          </a:p>
        </p:txBody>
      </p:sp>
      <p:sp>
        <p:nvSpPr>
          <p:cNvPr id="9" name="TextBox 8">
            <a:extLst>
              <a:ext uri="{FF2B5EF4-FFF2-40B4-BE49-F238E27FC236}">
                <a16:creationId xmlns:a16="http://schemas.microsoft.com/office/drawing/2014/main" id="{2EF04E0E-2724-4C17-9E55-962CC865E1F8}"/>
              </a:ext>
            </a:extLst>
          </p:cNvPr>
          <p:cNvSpPr txBox="1"/>
          <p:nvPr/>
        </p:nvSpPr>
        <p:spPr>
          <a:xfrm>
            <a:off x="413833" y="4366816"/>
            <a:ext cx="10881165" cy="1416413"/>
          </a:xfrm>
          <a:prstGeom prst="rect">
            <a:avLst/>
          </a:prstGeom>
          <a:noFill/>
          <a:ln>
            <a:solidFill>
              <a:schemeClr val="accent1"/>
            </a:solidFill>
          </a:ln>
        </p:spPr>
        <p:txBody>
          <a:bodyPr wrap="square" rtlCol="0">
            <a:spAutoFit/>
          </a:bodyPr>
          <a:lstStyle/>
          <a:p>
            <a:pPr marL="273177" indent="-273177" defTabSz="874166">
              <a:buFont typeface="Arial" panose="020B0604020202020204" pitchFamily="34" charset="0"/>
              <a:buChar char="•"/>
            </a:pPr>
            <a:r>
              <a:rPr lang="en-GB" sz="1721" dirty="0">
                <a:solidFill>
                  <a:srgbClr val="000000"/>
                </a:solidFill>
                <a:latin typeface="Calibri" panose="020F0502020204030204"/>
              </a:rPr>
              <a:t>Report largest outlier so that attention can be drawn to </a:t>
            </a:r>
            <a:r>
              <a:rPr lang="en-GB" sz="1721">
                <a:solidFill>
                  <a:srgbClr val="000000"/>
                </a:solidFill>
                <a:latin typeface="Calibri" panose="020F0502020204030204"/>
              </a:rPr>
              <a:t>possible issues</a:t>
            </a:r>
            <a:endParaRPr lang="en-GB" sz="1721" dirty="0">
              <a:solidFill>
                <a:srgbClr val="000000"/>
              </a:solidFill>
              <a:highlight>
                <a:srgbClr val="FFFF00"/>
              </a:highlight>
              <a:latin typeface="Calibri" panose="020F0502020204030204"/>
            </a:endParaRPr>
          </a:p>
          <a:p>
            <a:pPr marL="273177" indent="-273177" defTabSz="874166">
              <a:buFont typeface="Arial" panose="020B0604020202020204" pitchFamily="34" charset="0"/>
              <a:buChar char="•"/>
            </a:pPr>
            <a:r>
              <a:rPr lang="en-GB" sz="1721" dirty="0">
                <a:solidFill>
                  <a:srgbClr val="000000"/>
                </a:solidFill>
                <a:latin typeface="Calibri" panose="020F0502020204030204"/>
              </a:rPr>
              <a:t>75</a:t>
            </a:r>
            <a:r>
              <a:rPr lang="en-GB" sz="1721" baseline="30000" dirty="0">
                <a:solidFill>
                  <a:srgbClr val="000000"/>
                </a:solidFill>
                <a:latin typeface="Calibri" panose="020F0502020204030204"/>
              </a:rPr>
              <a:t>th</a:t>
            </a:r>
            <a:r>
              <a:rPr lang="en-GB" sz="1721" dirty="0">
                <a:solidFill>
                  <a:srgbClr val="000000"/>
                </a:solidFill>
                <a:latin typeface="Calibri" panose="020F0502020204030204"/>
              </a:rPr>
              <a:t> Percentile level is set at 30 minutes. The reported RTT statistics are rated ‘green’ if 75% of SRVs complete the Round Trip Time in 30 minutes or less.</a:t>
            </a:r>
          </a:p>
          <a:p>
            <a:pPr marL="273177" indent="-273177" defTabSz="874166">
              <a:buFont typeface="Arial" panose="020B0604020202020204" pitchFamily="34" charset="0"/>
              <a:buChar char="•"/>
            </a:pPr>
            <a:r>
              <a:rPr lang="en-GB" sz="1721" dirty="0">
                <a:solidFill>
                  <a:srgbClr val="000000"/>
                </a:solidFill>
                <a:latin typeface="Calibri" panose="020F0502020204030204"/>
              </a:rPr>
              <a:t>Use Median RTT because this is not overly impacted by extreme outliers</a:t>
            </a:r>
          </a:p>
          <a:p>
            <a:pPr marL="273177" indent="-273177" defTabSz="874166">
              <a:buFont typeface="Arial" panose="020B0604020202020204" pitchFamily="34" charset="0"/>
              <a:buChar char="•"/>
            </a:pPr>
            <a:r>
              <a:rPr lang="en-GB" sz="1721" dirty="0">
                <a:solidFill>
                  <a:srgbClr val="000000"/>
                </a:solidFill>
                <a:latin typeface="Calibri" panose="020F0502020204030204"/>
              </a:rPr>
              <a:t>No change to reported volume attempts and SRs that fail to be delivered.</a:t>
            </a:r>
          </a:p>
        </p:txBody>
      </p:sp>
      <p:sp>
        <p:nvSpPr>
          <p:cNvPr id="10" name="TextBox 9">
            <a:extLst>
              <a:ext uri="{FF2B5EF4-FFF2-40B4-BE49-F238E27FC236}">
                <a16:creationId xmlns:a16="http://schemas.microsoft.com/office/drawing/2014/main" id="{00516F7E-4741-4777-8DA8-2B1AC1041D59}"/>
              </a:ext>
            </a:extLst>
          </p:cNvPr>
          <p:cNvSpPr txBox="1"/>
          <p:nvPr/>
        </p:nvSpPr>
        <p:spPr>
          <a:xfrm>
            <a:off x="1311931" y="912487"/>
            <a:ext cx="4276789" cy="268856"/>
          </a:xfrm>
          <a:prstGeom prst="rect">
            <a:avLst/>
          </a:prstGeom>
          <a:noFill/>
        </p:spPr>
        <p:txBody>
          <a:bodyPr wrap="square" rtlCol="0">
            <a:spAutoFit/>
          </a:bodyPr>
          <a:lstStyle/>
          <a:p>
            <a:pPr defTabSz="874166"/>
            <a:r>
              <a:rPr lang="en-GB" sz="1147" u="sng" dirty="0">
                <a:solidFill>
                  <a:srgbClr val="000000"/>
                </a:solidFill>
                <a:latin typeface="Calibri" panose="020F0502020204030204"/>
              </a:rPr>
              <a:t>Combined ESME/GSME summary from SMP122 reports</a:t>
            </a:r>
          </a:p>
        </p:txBody>
      </p:sp>
    </p:spTree>
    <p:extLst>
      <p:ext uri="{BB962C8B-B14F-4D97-AF65-F5344CB8AC3E}">
        <p14:creationId xmlns:p14="http://schemas.microsoft.com/office/powerpoint/2010/main" val="2657791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2723" y="487393"/>
            <a:ext cx="9816350" cy="1163107"/>
          </a:xfrm>
        </p:spPr>
        <p:txBody>
          <a:bodyPr>
            <a:normAutofit/>
          </a:bodyPr>
          <a:lstStyle/>
          <a:p>
            <a:r>
              <a:rPr lang="en-GB" altLang="en-GB"/>
              <a:t>MP160 ‘Certificate Signing Request forecasting’</a:t>
            </a:r>
            <a:endParaRPr lang="en-NZ" altLang="en-GB"/>
          </a:p>
        </p:txBody>
      </p:sp>
      <p:sp>
        <p:nvSpPr>
          <p:cNvPr id="4" name="Text Placeholder 3"/>
          <p:cNvSpPr>
            <a:spLocks noGrp="1"/>
          </p:cNvSpPr>
          <p:nvPr>
            <p:ph type="body" sz="quarter" idx="13"/>
          </p:nvPr>
        </p:nvSpPr>
        <p:spPr>
          <a:xfrm>
            <a:off x="692723" y="1999101"/>
            <a:ext cx="10020043" cy="791163"/>
          </a:xfrm>
        </p:spPr>
        <p:txBody>
          <a:bodyPr>
            <a:noAutofit/>
          </a:bodyPr>
          <a:lstStyle/>
          <a:p>
            <a:r>
              <a:rPr lang="en-GB" altLang="en-GB" sz="2581"/>
              <a:t>raised by Graeme Liggett from the Data Communications Company (DCC)</a:t>
            </a:r>
            <a:endParaRPr lang="en-NZ" altLang="en-GB" sz="2581"/>
          </a:p>
        </p:txBody>
      </p:sp>
      <p:pic>
        <p:nvPicPr>
          <p:cNvPr id="3" name="Picture 2">
            <a:extLst>
              <a:ext uri="{FF2B5EF4-FFF2-40B4-BE49-F238E27FC236}">
                <a16:creationId xmlns:a16="http://schemas.microsoft.com/office/drawing/2014/main" id="{51F92189-98AB-4094-A9F1-B3AAA6F2F614}"/>
              </a:ext>
            </a:extLst>
          </p:cNvPr>
          <p:cNvPicPr>
            <a:picLocks noChangeAspect="1"/>
          </p:cNvPicPr>
          <p:nvPr/>
        </p:nvPicPr>
        <p:blipFill>
          <a:blip r:embed="rId3"/>
          <a:stretch>
            <a:fillRect/>
          </a:stretch>
        </p:blipFill>
        <p:spPr>
          <a:xfrm>
            <a:off x="8970463" y="5477916"/>
            <a:ext cx="1095738" cy="909229"/>
          </a:xfrm>
          <a:prstGeom prst="rect">
            <a:avLst/>
          </a:prstGeom>
        </p:spPr>
      </p:pic>
    </p:spTree>
    <p:extLst>
      <p:ext uri="{BB962C8B-B14F-4D97-AF65-F5344CB8AC3E}">
        <p14:creationId xmlns:p14="http://schemas.microsoft.com/office/powerpoint/2010/main" val="2527216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FE38820-595D-45B4-AF3C-E9B083C1A897}"/>
              </a:ext>
            </a:extLst>
          </p:cNvPr>
          <p:cNvPicPr>
            <a:picLocks noChangeAspect="1"/>
          </p:cNvPicPr>
          <p:nvPr/>
        </p:nvPicPr>
        <p:blipFill>
          <a:blip r:embed="rId2"/>
          <a:stretch>
            <a:fillRect/>
          </a:stretch>
        </p:blipFill>
        <p:spPr>
          <a:xfrm>
            <a:off x="293309" y="1049142"/>
            <a:ext cx="11106907" cy="4458091"/>
          </a:xfrm>
          <a:prstGeom prst="rect">
            <a:avLst/>
          </a:prstGeom>
        </p:spPr>
      </p:pic>
      <p:sp>
        <p:nvSpPr>
          <p:cNvPr id="2" name="Footer Placeholder 1">
            <a:extLst>
              <a:ext uri="{FF2B5EF4-FFF2-40B4-BE49-F238E27FC236}">
                <a16:creationId xmlns:a16="http://schemas.microsoft.com/office/drawing/2014/main" id="{BB7882BD-BF63-43D3-901E-FD87B599B9D1}"/>
              </a:ext>
            </a:extLst>
          </p:cNvPr>
          <p:cNvSpPr>
            <a:spLocks noGrp="1"/>
          </p:cNvSpPr>
          <p:nvPr>
            <p:ph type="ftr" sz="quarter" idx="11"/>
          </p:nvPr>
        </p:nvSpPr>
        <p:spPr/>
        <p:txBody>
          <a:bodyPr/>
          <a:lstStyle/>
          <a:p>
            <a:pPr defTabSz="874166"/>
            <a:r>
              <a:rPr lang="en-US"/>
              <a:t>Controlled</a:t>
            </a:r>
            <a:endParaRPr lang="en-US" dirty="0"/>
          </a:p>
        </p:txBody>
      </p:sp>
      <p:sp>
        <p:nvSpPr>
          <p:cNvPr id="5" name="Title 1">
            <a:extLst>
              <a:ext uri="{FF2B5EF4-FFF2-40B4-BE49-F238E27FC236}">
                <a16:creationId xmlns:a16="http://schemas.microsoft.com/office/drawing/2014/main" id="{8D10404A-9C2E-49E4-ACAE-6AB1CD50112A}"/>
              </a:ext>
            </a:extLst>
          </p:cNvPr>
          <p:cNvSpPr txBox="1">
            <a:spLocks/>
          </p:cNvSpPr>
          <p:nvPr/>
        </p:nvSpPr>
        <p:spPr>
          <a:xfrm>
            <a:off x="707206" y="516250"/>
            <a:ext cx="8604167" cy="688333"/>
          </a:xfrm>
          <a:prstGeom prst="rect">
            <a:avLst/>
          </a:prstGeom>
        </p:spPr>
        <p:txBody>
          <a:bodyPr/>
          <a:lstStyle>
            <a:lvl1pPr algn="l" defTabSz="914377" rtl="0" eaLnBrk="1" latinLnBrk="0" hangingPunct="1">
              <a:lnSpc>
                <a:spcPct val="90000"/>
              </a:lnSpc>
              <a:spcBef>
                <a:spcPct val="0"/>
              </a:spcBef>
              <a:buNone/>
              <a:defRPr sz="2600" b="1" kern="1200">
                <a:solidFill>
                  <a:schemeClr val="accent1"/>
                </a:solidFill>
                <a:latin typeface="Lato" panose="020F0502020204030203" pitchFamily="34" charset="77"/>
                <a:ea typeface="+mj-ea"/>
                <a:cs typeface="+mj-cs"/>
              </a:defRPr>
            </a:lvl1pPr>
          </a:lstStyle>
          <a:p>
            <a:pPr defTabSz="874144"/>
            <a:r>
              <a:rPr lang="en-GB" sz="2486" dirty="0">
                <a:solidFill>
                  <a:srgbClr val="1F1449"/>
                </a:solidFill>
              </a:rPr>
              <a:t>Example tables: Prepayment – ESME &amp; GSME</a:t>
            </a:r>
          </a:p>
        </p:txBody>
      </p:sp>
      <p:sp>
        <p:nvSpPr>
          <p:cNvPr id="6" name="Arrow: Down 5">
            <a:extLst>
              <a:ext uri="{FF2B5EF4-FFF2-40B4-BE49-F238E27FC236}">
                <a16:creationId xmlns:a16="http://schemas.microsoft.com/office/drawing/2014/main" id="{C241EA46-B5BB-417C-B632-AF12173E2AD4}"/>
              </a:ext>
            </a:extLst>
          </p:cNvPr>
          <p:cNvSpPr/>
          <p:nvPr/>
        </p:nvSpPr>
        <p:spPr>
          <a:xfrm>
            <a:off x="1522468" y="3278187"/>
            <a:ext cx="437092" cy="279739"/>
          </a:xfrm>
          <a:prstGeom prst="downArrow">
            <a:avLst/>
          </a:prstGeom>
          <a:solidFill>
            <a:srgbClr val="BF1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endParaRPr lang="en-GB" sz="1721" dirty="0">
              <a:solidFill>
                <a:srgbClr val="FFFFFF"/>
              </a:solidFill>
              <a:latin typeface="Calibri" panose="020F0502020204030204"/>
            </a:endParaRPr>
          </a:p>
        </p:txBody>
      </p:sp>
      <p:sp>
        <p:nvSpPr>
          <p:cNvPr id="7" name="Arrow: Down 6">
            <a:extLst>
              <a:ext uri="{FF2B5EF4-FFF2-40B4-BE49-F238E27FC236}">
                <a16:creationId xmlns:a16="http://schemas.microsoft.com/office/drawing/2014/main" id="{EEE24DF4-CC62-4268-9ECB-1BADEBA6EB48}"/>
              </a:ext>
            </a:extLst>
          </p:cNvPr>
          <p:cNvSpPr/>
          <p:nvPr/>
        </p:nvSpPr>
        <p:spPr>
          <a:xfrm>
            <a:off x="5479400" y="3380175"/>
            <a:ext cx="437092" cy="279739"/>
          </a:xfrm>
          <a:prstGeom prst="downArrow">
            <a:avLst/>
          </a:prstGeom>
          <a:solidFill>
            <a:srgbClr val="BF1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endParaRPr lang="en-GB" sz="1721" dirty="0">
              <a:solidFill>
                <a:srgbClr val="FFFFFF"/>
              </a:solidFill>
              <a:latin typeface="Calibri" panose="020F0502020204030204"/>
            </a:endParaRPr>
          </a:p>
        </p:txBody>
      </p:sp>
      <p:sp>
        <p:nvSpPr>
          <p:cNvPr id="8" name="Arrow: Down 7">
            <a:extLst>
              <a:ext uri="{FF2B5EF4-FFF2-40B4-BE49-F238E27FC236}">
                <a16:creationId xmlns:a16="http://schemas.microsoft.com/office/drawing/2014/main" id="{DACEE7C1-4082-453A-94D3-5EC5EBD77D5F}"/>
              </a:ext>
            </a:extLst>
          </p:cNvPr>
          <p:cNvSpPr/>
          <p:nvPr/>
        </p:nvSpPr>
        <p:spPr>
          <a:xfrm>
            <a:off x="9217786" y="3345208"/>
            <a:ext cx="437092" cy="279739"/>
          </a:xfrm>
          <a:prstGeom prst="downArrow">
            <a:avLst/>
          </a:prstGeom>
          <a:solidFill>
            <a:srgbClr val="BF1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endParaRPr lang="en-GB" sz="1721" dirty="0">
              <a:solidFill>
                <a:srgbClr val="FFFFFF"/>
              </a:solidFill>
              <a:latin typeface="Calibri" panose="020F0502020204030204"/>
            </a:endParaRPr>
          </a:p>
        </p:txBody>
      </p:sp>
    </p:spTree>
    <p:extLst>
      <p:ext uri="{BB962C8B-B14F-4D97-AF65-F5344CB8AC3E}">
        <p14:creationId xmlns:p14="http://schemas.microsoft.com/office/powerpoint/2010/main" val="6877991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F5EF43C-B9DC-1C44-9D4D-BBBDAFD81AC8}"/>
              </a:ext>
            </a:extLst>
          </p:cNvPr>
          <p:cNvSpPr>
            <a:spLocks noGrp="1"/>
          </p:cNvSpPr>
          <p:nvPr>
            <p:ph type="title"/>
          </p:nvPr>
        </p:nvSpPr>
        <p:spPr>
          <a:xfrm>
            <a:off x="3460540" y="2168250"/>
            <a:ext cx="4760208" cy="1838060"/>
          </a:xfrm>
        </p:spPr>
        <p:txBody>
          <a:bodyPr/>
          <a:lstStyle/>
          <a:p>
            <a:r>
              <a:rPr lang="en-US" dirty="0"/>
              <a:t>Thank you.</a:t>
            </a:r>
            <a:br>
              <a:rPr lang="en-US" dirty="0"/>
            </a:br>
            <a:br>
              <a:rPr lang="en-US" dirty="0"/>
            </a:br>
            <a:r>
              <a:rPr lang="en-US" sz="2294" dirty="0"/>
              <a:t>Smart DCC</a:t>
            </a:r>
            <a:br>
              <a:rPr lang="en-US" sz="2294" dirty="0"/>
            </a:br>
            <a:r>
              <a:rPr lang="en-US" sz="2294" dirty="0" err="1"/>
              <a:t>contact@smartdcc.co.uk</a:t>
            </a:r>
            <a:endParaRPr lang="en-US" sz="2294" dirty="0"/>
          </a:p>
        </p:txBody>
      </p:sp>
    </p:spTree>
    <p:extLst>
      <p:ext uri="{BB962C8B-B14F-4D97-AF65-F5344CB8AC3E}">
        <p14:creationId xmlns:p14="http://schemas.microsoft.com/office/powerpoint/2010/main" val="781799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A126E-D926-4307-8703-016BE796929B}"/>
              </a:ext>
            </a:extLst>
          </p:cNvPr>
          <p:cNvSpPr>
            <a:spLocks noGrp="1"/>
          </p:cNvSpPr>
          <p:nvPr>
            <p:ph type="title"/>
          </p:nvPr>
        </p:nvSpPr>
        <p:spPr/>
        <p:txBody>
          <a:bodyPr/>
          <a:lstStyle/>
          <a:p>
            <a:r>
              <a:rPr lang="en-GB" dirty="0"/>
              <a:t>Definitions recap </a:t>
            </a:r>
          </a:p>
        </p:txBody>
      </p:sp>
      <p:sp>
        <p:nvSpPr>
          <p:cNvPr id="4" name="Content Placeholder 3">
            <a:extLst>
              <a:ext uri="{FF2B5EF4-FFF2-40B4-BE49-F238E27FC236}">
                <a16:creationId xmlns:a16="http://schemas.microsoft.com/office/drawing/2014/main" id="{E777774C-2FE2-4B78-9432-BB98222429EE}"/>
              </a:ext>
            </a:extLst>
          </p:cNvPr>
          <p:cNvSpPr>
            <a:spLocks noGrp="1"/>
          </p:cNvSpPr>
          <p:nvPr>
            <p:ph sz="half" idx="1"/>
          </p:nvPr>
        </p:nvSpPr>
        <p:spPr>
          <a:xfrm>
            <a:off x="707206" y="1032500"/>
            <a:ext cx="10096773" cy="4381117"/>
          </a:xfrm>
        </p:spPr>
        <p:txBody>
          <a:bodyPr/>
          <a:lstStyle/>
          <a:p>
            <a:pPr marL="327812" indent="-327812">
              <a:lnSpc>
                <a:spcPct val="115000"/>
              </a:lnSpc>
              <a:spcAft>
                <a:spcPts val="574"/>
              </a:spcAft>
              <a:buFont typeface="Symbol" panose="05050102010706020507" pitchFamily="18" charset="2"/>
              <a:buChar char=""/>
            </a:pPr>
            <a:r>
              <a:rPr lang="en-GB" sz="1912" dirty="0">
                <a:solidFill>
                  <a:srgbClr val="2F5597"/>
                </a:solidFill>
                <a:latin typeface="Lato" panose="020F0502020204030203" pitchFamily="34" charset="0"/>
                <a:ea typeface="Lato" panose="020F0502020204030203" pitchFamily="34" charset="0"/>
                <a:cs typeface="Lato" panose="020F0502020204030203" pitchFamily="34" charset="0"/>
              </a:rPr>
              <a:t>Round Trip Time: </a:t>
            </a:r>
            <a:r>
              <a:rPr lang="en-GB" sz="1912" b="0" dirty="0">
                <a:solidFill>
                  <a:srgbClr val="2F5597"/>
                </a:solidFill>
                <a:latin typeface="Lato" panose="020F0502020204030203" pitchFamily="34" charset="0"/>
                <a:ea typeface="Lato" panose="020F0502020204030203" pitchFamily="34" charset="0"/>
                <a:cs typeface="Lato" panose="020F0502020204030203" pitchFamily="34" charset="0"/>
              </a:rPr>
              <a:t>means the total time taken for a User to be provided with a Service Response: starting at the start of the applicable measurement period described in Section H3.14(a)-(f) (Target Response Times); and ending on the provision of the Service Response to the DCC User Gateway. For clarity: this includes the time spent in the Smart Metering System (including SRV retry time) and any additional, relevant HAN, or Device, processing and transmission time; and applies to Service Responses in respect of both SMETS1 Devices and SMETS2+ Devices.</a:t>
            </a:r>
            <a:endParaRPr lang="en-GB" sz="1912" b="0" dirty="0">
              <a:solidFill>
                <a:srgbClr val="404040"/>
              </a:solidFill>
              <a:latin typeface="Lato" panose="020F0502020204030203" pitchFamily="34" charset="0"/>
              <a:ea typeface="Lato" panose="020F0502020204030203" pitchFamily="34" charset="0"/>
              <a:cs typeface="Lato" panose="020F0502020204030203" pitchFamily="34" charset="0"/>
            </a:endParaRPr>
          </a:p>
          <a:p>
            <a:pPr marL="327812" indent="-327812">
              <a:lnSpc>
                <a:spcPct val="115000"/>
              </a:lnSpc>
              <a:spcAft>
                <a:spcPts val="574"/>
              </a:spcAft>
              <a:buFont typeface="Symbol" panose="05050102010706020507" pitchFamily="18" charset="2"/>
              <a:buChar char=""/>
            </a:pPr>
            <a:r>
              <a:rPr lang="en-GB" sz="1912" dirty="0">
                <a:solidFill>
                  <a:srgbClr val="2F5597"/>
                </a:solidFill>
                <a:latin typeface="Lato" panose="020F0502020204030203" pitchFamily="34" charset="0"/>
                <a:ea typeface="Lato" panose="020F0502020204030203" pitchFamily="34" charset="0"/>
                <a:cs typeface="Lato" panose="020F0502020204030203" pitchFamily="34" charset="0"/>
              </a:rPr>
              <a:t>Success: </a:t>
            </a:r>
            <a:r>
              <a:rPr lang="en-GB" sz="1912" b="0" dirty="0">
                <a:solidFill>
                  <a:srgbClr val="2F5597"/>
                </a:solidFill>
                <a:latin typeface="Lato" panose="020F0502020204030203" pitchFamily="34" charset="0"/>
                <a:ea typeface="Lato" panose="020F0502020204030203" pitchFamily="34" charset="0"/>
                <a:cs typeface="Lato" panose="020F0502020204030203" pitchFamily="34" charset="0"/>
              </a:rPr>
              <a:t>A Service Reference Variant shall be considered to have been successfully processed, when it has been sent to the DCC, and an associated response code [as defined in the DCC Response Code Document], indicating success or failure to execute the requested action, has been sent to the User Interface.</a:t>
            </a:r>
          </a:p>
          <a:p>
            <a:endParaRPr lang="en-GB" sz="1721"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857605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539D3A3-8E9C-4388-8C78-017E93C01041}"/>
              </a:ext>
            </a:extLst>
          </p:cNvPr>
          <p:cNvSpPr>
            <a:spLocks noGrp="1"/>
          </p:cNvSpPr>
          <p:nvPr>
            <p:ph type="title"/>
          </p:nvPr>
        </p:nvSpPr>
        <p:spPr>
          <a:xfrm>
            <a:off x="563620" y="170514"/>
            <a:ext cx="8604167" cy="688333"/>
          </a:xfrm>
        </p:spPr>
        <p:txBody>
          <a:bodyPr/>
          <a:lstStyle/>
          <a:p>
            <a:r>
              <a:rPr lang="en-GB" dirty="0"/>
              <a:t>Baseline (May to Oct) ESME Prepayment</a:t>
            </a:r>
          </a:p>
        </p:txBody>
      </p:sp>
      <p:pic>
        <p:nvPicPr>
          <p:cNvPr id="5" name="Picture 4">
            <a:extLst>
              <a:ext uri="{FF2B5EF4-FFF2-40B4-BE49-F238E27FC236}">
                <a16:creationId xmlns:a16="http://schemas.microsoft.com/office/drawing/2014/main" id="{22165648-6695-42CC-859E-93BA1DABADB7}"/>
              </a:ext>
            </a:extLst>
          </p:cNvPr>
          <p:cNvPicPr>
            <a:picLocks noChangeAspect="1"/>
          </p:cNvPicPr>
          <p:nvPr/>
        </p:nvPicPr>
        <p:blipFill>
          <a:blip r:embed="rId2"/>
          <a:stretch>
            <a:fillRect/>
          </a:stretch>
        </p:blipFill>
        <p:spPr>
          <a:xfrm>
            <a:off x="563621" y="500574"/>
            <a:ext cx="9679397" cy="4905256"/>
          </a:xfrm>
          <a:prstGeom prst="rect">
            <a:avLst/>
          </a:prstGeom>
        </p:spPr>
      </p:pic>
    </p:spTree>
    <p:extLst>
      <p:ext uri="{BB962C8B-B14F-4D97-AF65-F5344CB8AC3E}">
        <p14:creationId xmlns:p14="http://schemas.microsoft.com/office/powerpoint/2010/main" val="4665775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1514C-7397-40E7-A18D-AB2EECE034EB}"/>
              </a:ext>
            </a:extLst>
          </p:cNvPr>
          <p:cNvSpPr>
            <a:spLocks noGrp="1"/>
          </p:cNvSpPr>
          <p:nvPr>
            <p:ph type="title"/>
          </p:nvPr>
        </p:nvSpPr>
        <p:spPr>
          <a:xfrm>
            <a:off x="627006" y="154471"/>
            <a:ext cx="8604167" cy="688333"/>
          </a:xfrm>
        </p:spPr>
        <p:txBody>
          <a:bodyPr/>
          <a:lstStyle/>
          <a:p>
            <a:r>
              <a:rPr lang="en-GB" dirty="0"/>
              <a:t>Baseline (May to Oct) GSME Prepayment </a:t>
            </a:r>
          </a:p>
        </p:txBody>
      </p:sp>
      <p:pic>
        <p:nvPicPr>
          <p:cNvPr id="5" name="Picture 4">
            <a:extLst>
              <a:ext uri="{FF2B5EF4-FFF2-40B4-BE49-F238E27FC236}">
                <a16:creationId xmlns:a16="http://schemas.microsoft.com/office/drawing/2014/main" id="{3118DF15-8988-4608-BB21-3DE1F0984C6C}"/>
              </a:ext>
            </a:extLst>
          </p:cNvPr>
          <p:cNvPicPr>
            <a:picLocks noChangeAspect="1"/>
          </p:cNvPicPr>
          <p:nvPr/>
        </p:nvPicPr>
        <p:blipFill>
          <a:blip r:embed="rId2"/>
          <a:stretch>
            <a:fillRect/>
          </a:stretch>
        </p:blipFill>
        <p:spPr>
          <a:xfrm>
            <a:off x="158402" y="574927"/>
            <a:ext cx="10908116" cy="4639593"/>
          </a:xfrm>
          <a:prstGeom prst="rect">
            <a:avLst/>
          </a:prstGeom>
        </p:spPr>
      </p:pic>
    </p:spTree>
    <p:extLst>
      <p:ext uri="{BB962C8B-B14F-4D97-AF65-F5344CB8AC3E}">
        <p14:creationId xmlns:p14="http://schemas.microsoft.com/office/powerpoint/2010/main" val="25295427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GB" sz="3824" b="1" i="0" u="none" strike="noStrike" kern="1200" cap="none" spc="0" normalizeH="0" baseline="0" noProof="0" dirty="0">
                <a:ln>
                  <a:noFill/>
                </a:ln>
                <a:solidFill>
                  <a:srgbClr val="64C7F2"/>
                </a:solidFill>
                <a:effectLst/>
                <a:uLnTx/>
                <a:uFillTx/>
                <a:latin typeface="Calibri"/>
                <a:ea typeface="+mj-ea"/>
                <a:cs typeface="+mj-cs"/>
              </a:rPr>
              <a:t>Questions for the Working Group</a:t>
            </a:r>
            <a:endParaRPr lang="en-NZ" altLang="en-GB" dirty="0"/>
          </a:p>
        </p:txBody>
      </p:sp>
      <p:sp>
        <p:nvSpPr>
          <p:cNvPr id="5" name="Slide Number Placeholder 4"/>
          <p:cNvSpPr>
            <a:spLocks noGrp="1"/>
          </p:cNvSpPr>
          <p:nvPr>
            <p:ph type="sldNum" sz="quarter" idx="12"/>
          </p:nvPr>
        </p:nvSpPr>
        <p:spPr/>
        <p:txBody>
          <a:bodyPr/>
          <a:lstStyle/>
          <a:p>
            <a:pPr algn="r" defTabSz="874166">
              <a:defRPr/>
            </a:pPr>
            <a:fld id="{0010C381-1A06-427A-8938-CFE23249EA2B}" type="slidenum">
              <a:rPr lang="en-GB" sz="1147">
                <a:solidFill>
                  <a:srgbClr val="FFFFFF"/>
                </a:solidFill>
                <a:latin typeface="Calibri"/>
              </a:rPr>
              <a:pPr algn="r" defTabSz="874166">
                <a:defRPr/>
              </a:pPr>
              <a:t>35</a:t>
            </a:fld>
            <a:endParaRPr lang="en-GB" sz="1147">
              <a:solidFill>
                <a:srgbClr val="FFFFFF"/>
              </a:solidFill>
              <a:latin typeface="Calibri"/>
            </a:endParaRPr>
          </a:p>
        </p:txBody>
      </p:sp>
      <p:sp>
        <p:nvSpPr>
          <p:cNvPr id="9" name="TextBox 2">
            <a:extLst>
              <a:ext uri="{FF2B5EF4-FFF2-40B4-BE49-F238E27FC236}">
                <a16:creationId xmlns:a16="http://schemas.microsoft.com/office/drawing/2014/main" id="{A7BECA27-9B61-4B88-BA08-1AB0DC9872DD}"/>
              </a:ext>
            </a:extLst>
          </p:cNvPr>
          <p:cNvSpPr txBox="1"/>
          <p:nvPr/>
        </p:nvSpPr>
        <p:spPr>
          <a:xfrm>
            <a:off x="820209" y="6114605"/>
            <a:ext cx="9841245" cy="357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r>
              <a:rPr lang="en-GB" sz="1721">
                <a:solidFill>
                  <a:srgbClr val="FFFFFF">
                    <a:lumMod val="95000"/>
                  </a:srgbClr>
                </a:solidFill>
                <a:latin typeface="Calibri" panose="020F0502020204030204"/>
              </a:rPr>
              <a:t>MP187 ‘Incorporation of Target Round Trip Times and Target Success Rates into the SEC’</a:t>
            </a:r>
          </a:p>
        </p:txBody>
      </p:sp>
      <p:sp>
        <p:nvSpPr>
          <p:cNvPr id="10" name="Rectangle: Rounded Corners 9">
            <a:extLst>
              <a:ext uri="{FF2B5EF4-FFF2-40B4-BE49-F238E27FC236}">
                <a16:creationId xmlns:a16="http://schemas.microsoft.com/office/drawing/2014/main" id="{8608231B-0ACD-4835-998C-25AB85A4ACAE}"/>
              </a:ext>
            </a:extLst>
          </p:cNvPr>
          <p:cNvSpPr/>
          <p:nvPr/>
        </p:nvSpPr>
        <p:spPr>
          <a:xfrm>
            <a:off x="2771670" y="2399631"/>
            <a:ext cx="6150183" cy="1051641"/>
          </a:xfrm>
          <a:prstGeom prst="roundRect">
            <a:avLst/>
          </a:prstGeom>
          <a:solidFill>
            <a:srgbClr val="6CA1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a:solidFill>
                  <a:prstClr val="white"/>
                </a:solidFill>
                <a:latin typeface="Calibri" panose="020F0502020204030204"/>
              </a:rPr>
              <a:t>Is the methodology sound for both ESME and GSME?</a:t>
            </a:r>
          </a:p>
        </p:txBody>
      </p:sp>
      <p:sp>
        <p:nvSpPr>
          <p:cNvPr id="11" name="Rectangle: Rounded Corners 10">
            <a:extLst>
              <a:ext uri="{FF2B5EF4-FFF2-40B4-BE49-F238E27FC236}">
                <a16:creationId xmlns:a16="http://schemas.microsoft.com/office/drawing/2014/main" id="{DE9FA330-D2A2-4FE6-A5DA-FC84DA58CECA}"/>
              </a:ext>
            </a:extLst>
          </p:cNvPr>
          <p:cNvSpPr/>
          <p:nvPr/>
        </p:nvSpPr>
        <p:spPr>
          <a:xfrm>
            <a:off x="2771671" y="3620065"/>
            <a:ext cx="6150183" cy="1051641"/>
          </a:xfrm>
          <a:prstGeom prst="roundRect">
            <a:avLst/>
          </a:prstGeom>
          <a:solidFill>
            <a:srgbClr val="6CA1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a:solidFill>
                  <a:prstClr val="white"/>
                </a:solidFill>
                <a:latin typeface="Calibri" panose="020F0502020204030204"/>
              </a:rPr>
              <a:t>Does the methodology of defining the 75th percentile as 60 seconds for ESME and 30 minutes for GSME seem a reasonable first iteration for target RTTs?</a:t>
            </a:r>
          </a:p>
        </p:txBody>
      </p:sp>
      <p:sp>
        <p:nvSpPr>
          <p:cNvPr id="12" name="Rectangle: Rounded Corners 11">
            <a:extLst>
              <a:ext uri="{FF2B5EF4-FFF2-40B4-BE49-F238E27FC236}">
                <a16:creationId xmlns:a16="http://schemas.microsoft.com/office/drawing/2014/main" id="{53CC9D9A-F4EF-461D-B332-F781D703A7C8}"/>
              </a:ext>
            </a:extLst>
          </p:cNvPr>
          <p:cNvSpPr/>
          <p:nvPr/>
        </p:nvSpPr>
        <p:spPr>
          <a:xfrm>
            <a:off x="2771671" y="4840499"/>
            <a:ext cx="6150183" cy="1051641"/>
          </a:xfrm>
          <a:prstGeom prst="roundRect">
            <a:avLst/>
          </a:prstGeom>
          <a:solidFill>
            <a:srgbClr val="6CA1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a:solidFill>
                  <a:prstClr val="white"/>
                </a:solidFill>
                <a:latin typeface="Calibri" panose="020F0502020204030204"/>
              </a:rPr>
              <a:t>Is there anything else to consider?</a:t>
            </a:r>
          </a:p>
        </p:txBody>
      </p:sp>
      <p:sp>
        <p:nvSpPr>
          <p:cNvPr id="13" name="Rectangle: Rounded Corners 12">
            <a:extLst>
              <a:ext uri="{FF2B5EF4-FFF2-40B4-BE49-F238E27FC236}">
                <a16:creationId xmlns:a16="http://schemas.microsoft.com/office/drawing/2014/main" id="{A251D2D5-9A20-4E98-B06D-F332D9C8BBC6}"/>
              </a:ext>
            </a:extLst>
          </p:cNvPr>
          <p:cNvSpPr/>
          <p:nvPr/>
        </p:nvSpPr>
        <p:spPr>
          <a:xfrm>
            <a:off x="2771669" y="1190054"/>
            <a:ext cx="6150183" cy="1051641"/>
          </a:xfrm>
          <a:prstGeom prst="roundRect">
            <a:avLst/>
          </a:prstGeom>
          <a:solidFill>
            <a:srgbClr val="6CA1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a:solidFill>
                  <a:prstClr val="white"/>
                </a:solidFill>
                <a:latin typeface="Calibri" panose="020F0502020204030204"/>
              </a:rPr>
              <a:t>Does the Proposed Solution address the issue defined?</a:t>
            </a:r>
          </a:p>
        </p:txBody>
      </p:sp>
    </p:spTree>
    <p:extLst>
      <p:ext uri="{BB962C8B-B14F-4D97-AF65-F5344CB8AC3E}">
        <p14:creationId xmlns:p14="http://schemas.microsoft.com/office/powerpoint/2010/main" val="23380874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Next steps</a:t>
            </a:r>
            <a:endParaRPr lang="en-NZ" altLang="en-GB" dirty="0"/>
          </a:p>
        </p:txBody>
      </p:sp>
      <p:sp>
        <p:nvSpPr>
          <p:cNvPr id="5" name="Slide Number Placeholder 4"/>
          <p:cNvSpPr>
            <a:spLocks noGrp="1"/>
          </p:cNvSpPr>
          <p:nvPr>
            <p:ph type="sldNum" sz="quarter" idx="12"/>
          </p:nvPr>
        </p:nvSpPr>
        <p:spPr/>
        <p:txBody>
          <a:bodyPr/>
          <a:lstStyle/>
          <a:p>
            <a:pPr defTabSz="874166">
              <a:defRPr/>
            </a:pPr>
            <a:fld id="{0010C381-1A06-427A-8938-CFE23249EA2B}" type="slidenum">
              <a:rPr lang="en-GB">
                <a:solidFill>
                  <a:srgbClr val="FFFFFF"/>
                </a:solidFill>
                <a:latin typeface="Calibri"/>
              </a:rPr>
              <a:pPr defTabSz="874166">
                <a:defRPr/>
              </a:pPr>
              <a:t>36</a:t>
            </a:fld>
            <a:endParaRPr lang="en-GB">
              <a:solidFill>
                <a:srgbClr val="FFFFFF"/>
              </a:solidFill>
              <a:latin typeface="Calibri"/>
            </a:endParaRPr>
          </a:p>
        </p:txBody>
      </p:sp>
      <p:sp>
        <p:nvSpPr>
          <p:cNvPr id="9" name="TextBox 2">
            <a:extLst>
              <a:ext uri="{FF2B5EF4-FFF2-40B4-BE49-F238E27FC236}">
                <a16:creationId xmlns:a16="http://schemas.microsoft.com/office/drawing/2014/main" id="{A7BECA27-9B61-4B88-BA08-1AB0DC9872DD}"/>
              </a:ext>
            </a:extLst>
          </p:cNvPr>
          <p:cNvSpPr txBox="1"/>
          <p:nvPr/>
        </p:nvSpPr>
        <p:spPr>
          <a:xfrm>
            <a:off x="820209" y="6114605"/>
            <a:ext cx="9841245" cy="357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r>
              <a:rPr lang="en-GB" sz="1721">
                <a:solidFill>
                  <a:srgbClr val="FFFFFF">
                    <a:lumMod val="95000"/>
                  </a:srgbClr>
                </a:solidFill>
                <a:latin typeface="Calibri"/>
              </a:rPr>
              <a:t>MP187 ‘Incorporation of Target Round Trip Times and Target Success Rates into the SEC’</a:t>
            </a:r>
          </a:p>
        </p:txBody>
      </p:sp>
      <p:graphicFrame>
        <p:nvGraphicFramePr>
          <p:cNvPr id="6" name="Content Placeholder 5">
            <a:extLst>
              <a:ext uri="{FF2B5EF4-FFF2-40B4-BE49-F238E27FC236}">
                <a16:creationId xmlns:a16="http://schemas.microsoft.com/office/drawing/2014/main" id="{885E3B07-856E-46CC-B07C-DAF95DF979C5}"/>
              </a:ext>
            </a:extLst>
          </p:cNvPr>
          <p:cNvGraphicFramePr>
            <a:graphicFrameLocks/>
          </p:cNvGraphicFramePr>
          <p:nvPr/>
        </p:nvGraphicFramePr>
        <p:xfrm>
          <a:off x="820208" y="1528151"/>
          <a:ext cx="10053108" cy="36938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179751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altLang="en-GB"/>
              <a:t>Any further comments? </a:t>
            </a:r>
          </a:p>
        </p:txBody>
      </p:sp>
      <p:sp>
        <p:nvSpPr>
          <p:cNvPr id="4" name="Text Placeholder 3"/>
          <p:cNvSpPr>
            <a:spLocks noGrp="1"/>
          </p:cNvSpPr>
          <p:nvPr>
            <p:ph type="body" sz="quarter" idx="13"/>
          </p:nvPr>
        </p:nvSpPr>
        <p:spPr/>
        <p:txBody>
          <a:bodyPr>
            <a:normAutofit/>
          </a:bodyPr>
          <a:lstStyle/>
          <a:p>
            <a:r>
              <a:rPr lang="en-NZ" altLang="en-GB" sz="3059"/>
              <a:t>Bradley Baker</a:t>
            </a:r>
          </a:p>
        </p:txBody>
      </p:sp>
      <p:pic>
        <p:nvPicPr>
          <p:cNvPr id="3" name="Picture 2">
            <a:extLst>
              <a:ext uri="{FF2B5EF4-FFF2-40B4-BE49-F238E27FC236}">
                <a16:creationId xmlns:a16="http://schemas.microsoft.com/office/drawing/2014/main" id="{51F92189-98AB-4094-A9F1-B3AAA6F2F614}"/>
              </a:ext>
            </a:extLst>
          </p:cNvPr>
          <p:cNvPicPr>
            <a:picLocks noChangeAspect="1"/>
          </p:cNvPicPr>
          <p:nvPr/>
        </p:nvPicPr>
        <p:blipFill>
          <a:blip r:embed="rId3"/>
          <a:stretch>
            <a:fillRect/>
          </a:stretch>
        </p:blipFill>
        <p:spPr>
          <a:xfrm>
            <a:off x="8970463" y="5477916"/>
            <a:ext cx="1095738" cy="909229"/>
          </a:xfrm>
          <a:prstGeom prst="rect">
            <a:avLst/>
          </a:prstGeom>
        </p:spPr>
      </p:pic>
    </p:spTree>
    <p:extLst>
      <p:ext uri="{BB962C8B-B14F-4D97-AF65-F5344CB8AC3E}">
        <p14:creationId xmlns:p14="http://schemas.microsoft.com/office/powerpoint/2010/main" val="2834960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MP096 update</a:t>
            </a:r>
            <a:endParaRPr lang="en-NZ" altLang="en-GB"/>
          </a:p>
        </p:txBody>
      </p:sp>
      <p:sp>
        <p:nvSpPr>
          <p:cNvPr id="5" name="Slide Number Placeholder 4"/>
          <p:cNvSpPr>
            <a:spLocks noGrp="1"/>
          </p:cNvSpPr>
          <p:nvPr>
            <p:ph type="sldNum" sz="quarter" idx="12"/>
          </p:nvPr>
        </p:nvSpPr>
        <p:spPr/>
        <p:txBody>
          <a:bodyPr/>
          <a:lstStyle/>
          <a:p>
            <a:pPr defTabSz="874166">
              <a:defRPr/>
            </a:pPr>
            <a:fld id="{0010C381-1A06-427A-8938-CFE23249EA2B}" type="slidenum">
              <a:rPr lang="en-GB">
                <a:solidFill>
                  <a:srgbClr val="FFFFFF"/>
                </a:solidFill>
                <a:latin typeface="Calibri"/>
              </a:rPr>
              <a:pPr defTabSz="874166">
                <a:defRPr/>
              </a:pPr>
              <a:t>38</a:t>
            </a:fld>
            <a:endParaRPr lang="en-GB">
              <a:solidFill>
                <a:srgbClr val="FFFFFF"/>
              </a:solidFill>
              <a:latin typeface="Calibri"/>
            </a:endParaRPr>
          </a:p>
        </p:txBody>
      </p:sp>
      <p:sp>
        <p:nvSpPr>
          <p:cNvPr id="9" name="TextBox 2">
            <a:extLst>
              <a:ext uri="{FF2B5EF4-FFF2-40B4-BE49-F238E27FC236}">
                <a16:creationId xmlns:a16="http://schemas.microsoft.com/office/drawing/2014/main" id="{A7BECA27-9B61-4B88-BA08-1AB0DC9872DD}"/>
              </a:ext>
            </a:extLst>
          </p:cNvPr>
          <p:cNvSpPr txBox="1"/>
          <p:nvPr/>
        </p:nvSpPr>
        <p:spPr>
          <a:xfrm>
            <a:off x="820209" y="6114605"/>
            <a:ext cx="9841245" cy="357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defRPr/>
            </a:pPr>
            <a:r>
              <a:rPr lang="en-GB" sz="1721">
                <a:solidFill>
                  <a:srgbClr val="FFFFFF">
                    <a:lumMod val="95000"/>
                  </a:srgbClr>
                </a:solidFill>
                <a:latin typeface="Calibri"/>
              </a:rPr>
              <a:t>MP096 ‘DNO Power Outage Alerts’</a:t>
            </a:r>
          </a:p>
        </p:txBody>
      </p:sp>
      <p:graphicFrame>
        <p:nvGraphicFramePr>
          <p:cNvPr id="6" name="Content Placeholder 5">
            <a:extLst>
              <a:ext uri="{FF2B5EF4-FFF2-40B4-BE49-F238E27FC236}">
                <a16:creationId xmlns:a16="http://schemas.microsoft.com/office/drawing/2014/main" id="{885E3B07-856E-46CC-B07C-DAF95DF979C5}"/>
              </a:ext>
            </a:extLst>
          </p:cNvPr>
          <p:cNvGraphicFramePr>
            <a:graphicFrameLocks/>
          </p:cNvGraphicFramePr>
          <p:nvPr/>
        </p:nvGraphicFramePr>
        <p:xfrm>
          <a:off x="820208" y="1528151"/>
          <a:ext cx="10053108" cy="36938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Rounded Corners 6">
            <a:extLst>
              <a:ext uri="{FF2B5EF4-FFF2-40B4-BE49-F238E27FC236}">
                <a16:creationId xmlns:a16="http://schemas.microsoft.com/office/drawing/2014/main" id="{31C0C8E1-F9BA-44E1-97B9-E3A1A97AC9E2}"/>
              </a:ext>
            </a:extLst>
          </p:cNvPr>
          <p:cNvSpPr/>
          <p:nvPr/>
        </p:nvSpPr>
        <p:spPr>
          <a:xfrm>
            <a:off x="820208" y="2076184"/>
            <a:ext cx="1620882" cy="499706"/>
          </a:xfrm>
          <a:prstGeom prst="roundRect">
            <a:avLst>
              <a:gd name="adj" fmla="val 33068"/>
            </a:avLst>
          </a:prstGeom>
          <a:solidFill>
            <a:srgbClr val="62C7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dirty="0">
                <a:solidFill>
                  <a:prstClr val="white"/>
                </a:solidFill>
                <a:latin typeface="Calibri" panose="020F0502020204030204"/>
              </a:rPr>
              <a:t>28 Apr 2022</a:t>
            </a:r>
          </a:p>
        </p:txBody>
      </p:sp>
      <p:sp>
        <p:nvSpPr>
          <p:cNvPr id="8" name="Rectangle: Rounded Corners 7">
            <a:extLst>
              <a:ext uri="{FF2B5EF4-FFF2-40B4-BE49-F238E27FC236}">
                <a16:creationId xmlns:a16="http://schemas.microsoft.com/office/drawing/2014/main" id="{48CC5D6A-74A6-4927-B9E0-0EF0F41F4F6A}"/>
              </a:ext>
            </a:extLst>
          </p:cNvPr>
          <p:cNvSpPr/>
          <p:nvPr/>
        </p:nvSpPr>
        <p:spPr>
          <a:xfrm>
            <a:off x="2510295" y="2076184"/>
            <a:ext cx="1620882" cy="499706"/>
          </a:xfrm>
          <a:prstGeom prst="roundRect">
            <a:avLst>
              <a:gd name="adj" fmla="val 33068"/>
            </a:avLst>
          </a:prstGeom>
          <a:solidFill>
            <a:srgbClr val="62C7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dirty="0">
                <a:solidFill>
                  <a:prstClr val="white"/>
                </a:solidFill>
                <a:latin typeface="Calibri" panose="020F0502020204030204"/>
              </a:rPr>
              <a:t>29 Apr 2022</a:t>
            </a:r>
          </a:p>
        </p:txBody>
      </p:sp>
      <p:sp>
        <p:nvSpPr>
          <p:cNvPr id="10" name="Rectangle: Rounded Corners 9">
            <a:extLst>
              <a:ext uri="{FF2B5EF4-FFF2-40B4-BE49-F238E27FC236}">
                <a16:creationId xmlns:a16="http://schemas.microsoft.com/office/drawing/2014/main" id="{CD8D7C69-8924-4141-9C9B-CE5927949C91}"/>
              </a:ext>
            </a:extLst>
          </p:cNvPr>
          <p:cNvSpPr/>
          <p:nvPr/>
        </p:nvSpPr>
        <p:spPr>
          <a:xfrm>
            <a:off x="4191277" y="2076184"/>
            <a:ext cx="1620882" cy="499706"/>
          </a:xfrm>
          <a:prstGeom prst="roundRect">
            <a:avLst>
              <a:gd name="adj" fmla="val 33068"/>
            </a:avLst>
          </a:prstGeom>
          <a:solidFill>
            <a:srgbClr val="62C7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dirty="0">
                <a:solidFill>
                  <a:prstClr val="white"/>
                </a:solidFill>
                <a:latin typeface="Calibri" panose="020F0502020204030204"/>
              </a:rPr>
              <a:t>3 – 5 May 2022</a:t>
            </a:r>
          </a:p>
        </p:txBody>
      </p:sp>
      <p:sp>
        <p:nvSpPr>
          <p:cNvPr id="11" name="Rectangle: Rounded Corners 10">
            <a:extLst>
              <a:ext uri="{FF2B5EF4-FFF2-40B4-BE49-F238E27FC236}">
                <a16:creationId xmlns:a16="http://schemas.microsoft.com/office/drawing/2014/main" id="{91493431-9EEA-4C71-992F-6BA4E1822621}"/>
              </a:ext>
            </a:extLst>
          </p:cNvPr>
          <p:cNvSpPr/>
          <p:nvPr/>
        </p:nvSpPr>
        <p:spPr>
          <a:xfrm>
            <a:off x="5872259" y="2090490"/>
            <a:ext cx="1620882" cy="499706"/>
          </a:xfrm>
          <a:prstGeom prst="roundRect">
            <a:avLst>
              <a:gd name="adj" fmla="val 33068"/>
            </a:avLst>
          </a:prstGeom>
          <a:solidFill>
            <a:srgbClr val="62C7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dirty="0">
                <a:solidFill>
                  <a:prstClr val="white"/>
                </a:solidFill>
                <a:latin typeface="Calibri" panose="020F0502020204030204"/>
              </a:rPr>
              <a:t>6 May 2022</a:t>
            </a:r>
          </a:p>
        </p:txBody>
      </p:sp>
      <p:sp>
        <p:nvSpPr>
          <p:cNvPr id="12" name="Rectangle: Rounded Corners 11">
            <a:extLst>
              <a:ext uri="{FF2B5EF4-FFF2-40B4-BE49-F238E27FC236}">
                <a16:creationId xmlns:a16="http://schemas.microsoft.com/office/drawing/2014/main" id="{EC52461D-8D8A-406C-933F-CA04929E692D}"/>
              </a:ext>
            </a:extLst>
          </p:cNvPr>
          <p:cNvSpPr/>
          <p:nvPr/>
        </p:nvSpPr>
        <p:spPr>
          <a:xfrm>
            <a:off x="7562347" y="2076183"/>
            <a:ext cx="1620882" cy="499706"/>
          </a:xfrm>
          <a:prstGeom prst="roundRect">
            <a:avLst>
              <a:gd name="adj" fmla="val 33068"/>
            </a:avLst>
          </a:prstGeom>
          <a:solidFill>
            <a:srgbClr val="62C7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dirty="0">
                <a:solidFill>
                  <a:prstClr val="white"/>
                </a:solidFill>
                <a:latin typeface="Calibri" panose="020F0502020204030204"/>
              </a:rPr>
              <a:t>17 May 2022</a:t>
            </a:r>
          </a:p>
        </p:txBody>
      </p:sp>
      <p:sp>
        <p:nvSpPr>
          <p:cNvPr id="13" name="Rectangle: Rounded Corners 12">
            <a:extLst>
              <a:ext uri="{FF2B5EF4-FFF2-40B4-BE49-F238E27FC236}">
                <a16:creationId xmlns:a16="http://schemas.microsoft.com/office/drawing/2014/main" id="{C40B4732-B105-4742-8102-872DD718ACE1}"/>
              </a:ext>
            </a:extLst>
          </p:cNvPr>
          <p:cNvSpPr/>
          <p:nvPr/>
        </p:nvSpPr>
        <p:spPr>
          <a:xfrm>
            <a:off x="9252434" y="2090490"/>
            <a:ext cx="1620882" cy="499706"/>
          </a:xfrm>
          <a:prstGeom prst="roundRect">
            <a:avLst>
              <a:gd name="adj" fmla="val 33068"/>
            </a:avLst>
          </a:prstGeom>
          <a:solidFill>
            <a:srgbClr val="62C7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dirty="0">
                <a:solidFill>
                  <a:prstClr val="white"/>
                </a:solidFill>
                <a:latin typeface="Calibri" panose="020F0502020204030204"/>
              </a:rPr>
              <a:t>17 May – 10 Jun 2022</a:t>
            </a:r>
          </a:p>
        </p:txBody>
      </p:sp>
    </p:spTree>
    <p:extLst>
      <p:ext uri="{BB962C8B-B14F-4D97-AF65-F5344CB8AC3E}">
        <p14:creationId xmlns:p14="http://schemas.microsoft.com/office/powerpoint/2010/main" val="10068977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0E3F62-E478-49A8-B983-5F5EF0555C32}"/>
              </a:ext>
            </a:extLst>
          </p:cNvPr>
          <p:cNvSpPr>
            <a:spLocks noGrp="1"/>
          </p:cNvSpPr>
          <p:nvPr>
            <p:ph type="body" sz="quarter" idx="10"/>
          </p:nvPr>
        </p:nvSpPr>
        <p:spPr/>
        <p:txBody>
          <a:bodyPr/>
          <a:lstStyle/>
          <a:p>
            <a:r>
              <a:rPr lang="en-GB" b="1" dirty="0"/>
              <a:t>Thank you for listening</a:t>
            </a:r>
          </a:p>
        </p:txBody>
      </p:sp>
      <p:sp>
        <p:nvSpPr>
          <p:cNvPr id="3" name="Text Placeholder 2">
            <a:extLst>
              <a:ext uri="{FF2B5EF4-FFF2-40B4-BE49-F238E27FC236}">
                <a16:creationId xmlns:a16="http://schemas.microsoft.com/office/drawing/2014/main" id="{3E0A06F8-75A3-4C6F-A346-A698D471BC5B}"/>
              </a:ext>
            </a:extLst>
          </p:cNvPr>
          <p:cNvSpPr>
            <a:spLocks noGrp="1"/>
          </p:cNvSpPr>
          <p:nvPr>
            <p:ph type="body" sz="quarter" idx="11"/>
          </p:nvPr>
        </p:nvSpPr>
        <p:spPr>
          <a:xfrm>
            <a:off x="631824" y="3103562"/>
            <a:ext cx="7047517" cy="882797"/>
          </a:xfrm>
        </p:spPr>
        <p:txBody>
          <a:bodyPr/>
          <a:lstStyle/>
          <a:p>
            <a:r>
              <a:rPr lang="en-GB" dirty="0"/>
              <a:t>The next meeting will be on Wednesday 1 June 2022</a:t>
            </a:r>
          </a:p>
        </p:txBody>
      </p:sp>
    </p:spTree>
    <p:extLst>
      <p:ext uri="{BB962C8B-B14F-4D97-AF65-F5344CB8AC3E}">
        <p14:creationId xmlns:p14="http://schemas.microsoft.com/office/powerpoint/2010/main" val="1102205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Objectives of the Working Group</a:t>
            </a:r>
            <a:endParaRPr lang="en-NZ" altLang="en-GB"/>
          </a:p>
        </p:txBody>
      </p:sp>
      <p:sp>
        <p:nvSpPr>
          <p:cNvPr id="5" name="Slide Number Placeholder 4"/>
          <p:cNvSpPr>
            <a:spLocks noGrp="1"/>
          </p:cNvSpPr>
          <p:nvPr>
            <p:ph type="sldNum" sz="quarter" idx="12"/>
          </p:nvPr>
        </p:nvSpPr>
        <p:spPr/>
        <p:txBody>
          <a:bodyPr/>
          <a:lstStyle/>
          <a:p>
            <a:pPr defTabSz="874166">
              <a:defRPr/>
            </a:pPr>
            <a:fld id="{0010C381-1A06-427A-8938-CFE23249EA2B}" type="slidenum">
              <a:rPr lang="en-GB">
                <a:solidFill>
                  <a:srgbClr val="FFFFFF"/>
                </a:solidFill>
                <a:latin typeface="Calibri"/>
              </a:rPr>
              <a:pPr defTabSz="874166">
                <a:defRPr/>
              </a:pPr>
              <a:t>4</a:t>
            </a:fld>
            <a:endParaRPr lang="en-GB">
              <a:solidFill>
                <a:srgbClr val="FFFFFF"/>
              </a:solidFill>
              <a:latin typeface="Calibri"/>
            </a:endParaRPr>
          </a:p>
        </p:txBody>
      </p:sp>
      <p:sp>
        <p:nvSpPr>
          <p:cNvPr id="6" name="Rectangle: Rounded Corners 5">
            <a:extLst>
              <a:ext uri="{FF2B5EF4-FFF2-40B4-BE49-F238E27FC236}">
                <a16:creationId xmlns:a16="http://schemas.microsoft.com/office/drawing/2014/main" id="{0AA938F7-335D-4DF5-8C73-B1A80A0D6540}"/>
              </a:ext>
            </a:extLst>
          </p:cNvPr>
          <p:cNvSpPr/>
          <p:nvPr/>
        </p:nvSpPr>
        <p:spPr>
          <a:xfrm>
            <a:off x="3831072" y="2911020"/>
            <a:ext cx="5343322" cy="61880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74166">
              <a:defRPr/>
            </a:pPr>
            <a:r>
              <a:rPr lang="en-GB" sz="1721">
                <a:solidFill>
                  <a:prstClr val="white"/>
                </a:solidFill>
                <a:latin typeface="Calibri" panose="020F0502020204030204"/>
              </a:rPr>
              <a:t>The proposed changes to legal text</a:t>
            </a:r>
          </a:p>
        </p:txBody>
      </p:sp>
      <p:sp>
        <p:nvSpPr>
          <p:cNvPr id="7" name="Rectangle: Rounded Corners 6">
            <a:extLst>
              <a:ext uri="{FF2B5EF4-FFF2-40B4-BE49-F238E27FC236}">
                <a16:creationId xmlns:a16="http://schemas.microsoft.com/office/drawing/2014/main" id="{EE8A6E62-F3D8-4F7C-997D-88C3D61682C5}"/>
              </a:ext>
            </a:extLst>
          </p:cNvPr>
          <p:cNvSpPr/>
          <p:nvPr/>
        </p:nvSpPr>
        <p:spPr>
          <a:xfrm>
            <a:off x="2180931" y="2911020"/>
            <a:ext cx="1569926" cy="61880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dirty="0">
                <a:solidFill>
                  <a:prstClr val="white"/>
                </a:solidFill>
                <a:latin typeface="Calibri" panose="020F0502020204030204"/>
              </a:rPr>
              <a:t>REVIEW </a:t>
            </a:r>
          </a:p>
        </p:txBody>
      </p:sp>
      <p:sp>
        <p:nvSpPr>
          <p:cNvPr id="11" name="TextBox 2">
            <a:extLst>
              <a:ext uri="{FF2B5EF4-FFF2-40B4-BE49-F238E27FC236}">
                <a16:creationId xmlns:a16="http://schemas.microsoft.com/office/drawing/2014/main" id="{83989706-E61E-45C4-810E-CEE48B2F5F77}"/>
              </a:ext>
            </a:extLst>
          </p:cNvPr>
          <p:cNvSpPr txBox="1"/>
          <p:nvPr/>
        </p:nvSpPr>
        <p:spPr>
          <a:xfrm>
            <a:off x="820209" y="6114605"/>
            <a:ext cx="9841245" cy="357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defRPr/>
            </a:pPr>
            <a:r>
              <a:rPr lang="en-GB" sz="1721">
                <a:solidFill>
                  <a:srgbClr val="FFFFFF">
                    <a:lumMod val="95000"/>
                  </a:srgbClr>
                </a:solidFill>
                <a:latin typeface="Calibri"/>
              </a:rPr>
              <a:t>MP160 ‘Certificate Signing Request forecasting’</a:t>
            </a:r>
          </a:p>
        </p:txBody>
      </p:sp>
      <p:sp>
        <p:nvSpPr>
          <p:cNvPr id="10" name="Rectangle: Rounded Corners 9">
            <a:extLst>
              <a:ext uri="{FF2B5EF4-FFF2-40B4-BE49-F238E27FC236}">
                <a16:creationId xmlns:a16="http://schemas.microsoft.com/office/drawing/2014/main" id="{20840EEA-AD45-495C-A8AD-6557B5EBF3B5}"/>
              </a:ext>
            </a:extLst>
          </p:cNvPr>
          <p:cNvSpPr/>
          <p:nvPr/>
        </p:nvSpPr>
        <p:spPr>
          <a:xfrm>
            <a:off x="3831072" y="2127894"/>
            <a:ext cx="5343322" cy="61880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74166">
              <a:defRPr/>
            </a:pPr>
            <a:r>
              <a:rPr lang="en-GB" sz="1721">
                <a:solidFill>
                  <a:prstClr val="white"/>
                </a:solidFill>
                <a:latin typeface="Calibri" panose="020F0502020204030204"/>
              </a:rPr>
              <a:t>The Proposed Solution</a:t>
            </a:r>
          </a:p>
        </p:txBody>
      </p:sp>
      <p:sp>
        <p:nvSpPr>
          <p:cNvPr id="12" name="Rectangle: Rounded Corners 11">
            <a:extLst>
              <a:ext uri="{FF2B5EF4-FFF2-40B4-BE49-F238E27FC236}">
                <a16:creationId xmlns:a16="http://schemas.microsoft.com/office/drawing/2014/main" id="{9AFF8350-2AEC-4F64-A359-D6A9322A6501}"/>
              </a:ext>
            </a:extLst>
          </p:cNvPr>
          <p:cNvSpPr/>
          <p:nvPr/>
        </p:nvSpPr>
        <p:spPr>
          <a:xfrm>
            <a:off x="2180931" y="2127894"/>
            <a:ext cx="1569926" cy="61880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a:solidFill>
                  <a:prstClr val="white"/>
                </a:solidFill>
                <a:latin typeface="Calibri" panose="020F0502020204030204"/>
              </a:rPr>
              <a:t>AGREE </a:t>
            </a:r>
          </a:p>
        </p:txBody>
      </p:sp>
      <p:sp>
        <p:nvSpPr>
          <p:cNvPr id="13" name="Rectangle: Rounded Corners 12">
            <a:extLst>
              <a:ext uri="{FF2B5EF4-FFF2-40B4-BE49-F238E27FC236}">
                <a16:creationId xmlns:a16="http://schemas.microsoft.com/office/drawing/2014/main" id="{37755456-94B4-45C6-B849-E8972B2C480F}"/>
              </a:ext>
            </a:extLst>
          </p:cNvPr>
          <p:cNvSpPr/>
          <p:nvPr/>
        </p:nvSpPr>
        <p:spPr>
          <a:xfrm>
            <a:off x="3831072" y="3679623"/>
            <a:ext cx="5343322" cy="61880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74166">
              <a:defRPr/>
            </a:pPr>
            <a:r>
              <a:rPr lang="en-GB" sz="1721">
                <a:solidFill>
                  <a:prstClr val="white"/>
                </a:solidFill>
                <a:latin typeface="Calibri" panose="020F0502020204030204"/>
              </a:rPr>
              <a:t>The next steps</a:t>
            </a:r>
          </a:p>
        </p:txBody>
      </p:sp>
      <p:sp>
        <p:nvSpPr>
          <p:cNvPr id="14" name="Rectangle: Rounded Corners 13">
            <a:extLst>
              <a:ext uri="{FF2B5EF4-FFF2-40B4-BE49-F238E27FC236}">
                <a16:creationId xmlns:a16="http://schemas.microsoft.com/office/drawing/2014/main" id="{BF8ED9E4-96D6-455D-8C95-BBEA015DC9BE}"/>
              </a:ext>
            </a:extLst>
          </p:cNvPr>
          <p:cNvSpPr/>
          <p:nvPr/>
        </p:nvSpPr>
        <p:spPr>
          <a:xfrm>
            <a:off x="2180931" y="3679623"/>
            <a:ext cx="1569926" cy="61880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4166">
              <a:defRPr/>
            </a:pPr>
            <a:r>
              <a:rPr lang="en-GB" sz="1721">
                <a:solidFill>
                  <a:prstClr val="white"/>
                </a:solidFill>
                <a:latin typeface="Calibri" panose="020F0502020204030204"/>
              </a:rPr>
              <a:t>AGREE </a:t>
            </a:r>
          </a:p>
        </p:txBody>
      </p:sp>
    </p:spTree>
    <p:extLst>
      <p:ext uri="{BB962C8B-B14F-4D97-AF65-F5344CB8AC3E}">
        <p14:creationId xmlns:p14="http://schemas.microsoft.com/office/powerpoint/2010/main" val="1808543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GB"/>
              <a:t>Overview</a:t>
            </a:r>
            <a:endParaRPr lang="en-NZ" altLang="en-GB"/>
          </a:p>
        </p:txBody>
      </p:sp>
      <p:sp>
        <p:nvSpPr>
          <p:cNvPr id="5" name="Slide Number Placeholder 4"/>
          <p:cNvSpPr>
            <a:spLocks noGrp="1"/>
          </p:cNvSpPr>
          <p:nvPr>
            <p:ph type="sldNum" sz="quarter" idx="12"/>
          </p:nvPr>
        </p:nvSpPr>
        <p:spPr/>
        <p:txBody>
          <a:bodyPr/>
          <a:lstStyle/>
          <a:p>
            <a:pPr defTabSz="874166">
              <a:defRPr/>
            </a:pPr>
            <a:fld id="{0010C381-1A06-427A-8938-CFE23249EA2B}" type="slidenum">
              <a:rPr lang="en-GB">
                <a:solidFill>
                  <a:srgbClr val="FFFFFF"/>
                </a:solidFill>
                <a:latin typeface="Calibri"/>
              </a:rPr>
              <a:pPr defTabSz="874166">
                <a:defRPr/>
              </a:pPr>
              <a:t>5</a:t>
            </a:fld>
            <a:endParaRPr lang="en-GB">
              <a:solidFill>
                <a:srgbClr val="FFFFFF"/>
              </a:solidFill>
              <a:latin typeface="Calibri"/>
            </a:endParaRPr>
          </a:p>
        </p:txBody>
      </p:sp>
      <p:graphicFrame>
        <p:nvGraphicFramePr>
          <p:cNvPr id="8" name="Content Placeholder 5">
            <a:extLst>
              <a:ext uri="{FF2B5EF4-FFF2-40B4-BE49-F238E27FC236}">
                <a16:creationId xmlns:a16="http://schemas.microsoft.com/office/drawing/2014/main" id="{FD95B8BB-E5EC-4A43-A590-58E057181DF9}"/>
              </a:ext>
            </a:extLst>
          </p:cNvPr>
          <p:cNvGraphicFramePr>
            <a:graphicFrameLocks noGrp="1"/>
          </p:cNvGraphicFramePr>
          <p:nvPr>
            <p:ph sz="half" idx="1"/>
          </p:nvPr>
        </p:nvGraphicFramePr>
        <p:xfrm>
          <a:off x="820208" y="1531826"/>
          <a:ext cx="10053108" cy="4303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2">
            <a:extLst>
              <a:ext uri="{FF2B5EF4-FFF2-40B4-BE49-F238E27FC236}">
                <a16:creationId xmlns:a16="http://schemas.microsoft.com/office/drawing/2014/main" id="{A7BECA27-9B61-4B88-BA08-1AB0DC9872DD}"/>
              </a:ext>
            </a:extLst>
          </p:cNvPr>
          <p:cNvSpPr txBox="1"/>
          <p:nvPr/>
        </p:nvSpPr>
        <p:spPr>
          <a:xfrm>
            <a:off x="820209" y="6114605"/>
            <a:ext cx="9841245" cy="357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defRPr/>
            </a:pPr>
            <a:r>
              <a:rPr lang="en-GB" sz="1721">
                <a:solidFill>
                  <a:srgbClr val="FFFFFF">
                    <a:lumMod val="95000"/>
                  </a:srgbClr>
                </a:solidFill>
                <a:latin typeface="Calibri"/>
              </a:rPr>
              <a:t>MP160 ‘Certificate Signing Request forecasting’</a:t>
            </a:r>
          </a:p>
        </p:txBody>
      </p:sp>
    </p:spTree>
    <p:extLst>
      <p:ext uri="{BB962C8B-B14F-4D97-AF65-F5344CB8AC3E}">
        <p14:creationId xmlns:p14="http://schemas.microsoft.com/office/powerpoint/2010/main" val="6257278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Proposed Solution</a:t>
            </a:r>
            <a:endParaRPr lang="en-NZ" altLang="en-GB"/>
          </a:p>
        </p:txBody>
      </p:sp>
      <p:sp>
        <p:nvSpPr>
          <p:cNvPr id="5" name="Slide Number Placeholder 4"/>
          <p:cNvSpPr>
            <a:spLocks noGrp="1"/>
          </p:cNvSpPr>
          <p:nvPr>
            <p:ph type="sldNum" sz="quarter" idx="12"/>
          </p:nvPr>
        </p:nvSpPr>
        <p:spPr/>
        <p:txBody>
          <a:bodyPr/>
          <a:lstStyle/>
          <a:p>
            <a:pPr defTabSz="874166">
              <a:defRPr/>
            </a:pPr>
            <a:fld id="{0010C381-1A06-427A-8938-CFE23249EA2B}" type="slidenum">
              <a:rPr lang="en-GB">
                <a:solidFill>
                  <a:srgbClr val="FFFFFF"/>
                </a:solidFill>
                <a:latin typeface="Calibri"/>
              </a:rPr>
              <a:pPr defTabSz="874166">
                <a:defRPr/>
              </a:pPr>
              <a:t>6</a:t>
            </a:fld>
            <a:endParaRPr lang="en-GB">
              <a:solidFill>
                <a:srgbClr val="FFFFFF"/>
              </a:solidFill>
              <a:latin typeface="Calibri"/>
            </a:endParaRPr>
          </a:p>
        </p:txBody>
      </p:sp>
      <p:sp>
        <p:nvSpPr>
          <p:cNvPr id="9" name="TextBox 2">
            <a:extLst>
              <a:ext uri="{FF2B5EF4-FFF2-40B4-BE49-F238E27FC236}">
                <a16:creationId xmlns:a16="http://schemas.microsoft.com/office/drawing/2014/main" id="{A7BECA27-9B61-4B88-BA08-1AB0DC9872DD}"/>
              </a:ext>
            </a:extLst>
          </p:cNvPr>
          <p:cNvSpPr txBox="1"/>
          <p:nvPr/>
        </p:nvSpPr>
        <p:spPr>
          <a:xfrm>
            <a:off x="820209" y="6114605"/>
            <a:ext cx="9841245" cy="357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defRPr/>
            </a:pPr>
            <a:r>
              <a:rPr lang="en-GB" sz="1721">
                <a:solidFill>
                  <a:srgbClr val="FFFFFF">
                    <a:lumMod val="95000"/>
                  </a:srgbClr>
                </a:solidFill>
                <a:latin typeface="Calibri"/>
              </a:rPr>
              <a:t>MP160 ‘Certificate Signing Request forecasting’</a:t>
            </a:r>
          </a:p>
        </p:txBody>
      </p:sp>
      <p:graphicFrame>
        <p:nvGraphicFramePr>
          <p:cNvPr id="10" name="Content Placeholder 4">
            <a:extLst>
              <a:ext uri="{FF2B5EF4-FFF2-40B4-BE49-F238E27FC236}">
                <a16:creationId xmlns:a16="http://schemas.microsoft.com/office/drawing/2014/main" id="{D87665E6-0E3C-4A08-95BA-33C3E2440A89}"/>
              </a:ext>
            </a:extLst>
          </p:cNvPr>
          <p:cNvGraphicFramePr>
            <a:graphicFrameLocks noGrp="1"/>
          </p:cNvGraphicFramePr>
          <p:nvPr>
            <p:ph sz="half" idx="1"/>
          </p:nvPr>
        </p:nvGraphicFramePr>
        <p:xfrm>
          <a:off x="692723" y="1414408"/>
          <a:ext cx="10053108" cy="43239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392694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Working Group Questions</a:t>
            </a:r>
            <a:endParaRPr lang="en-NZ" altLang="en-GB"/>
          </a:p>
        </p:txBody>
      </p:sp>
      <p:sp>
        <p:nvSpPr>
          <p:cNvPr id="5" name="Slide Number Placeholder 4"/>
          <p:cNvSpPr>
            <a:spLocks noGrp="1"/>
          </p:cNvSpPr>
          <p:nvPr>
            <p:ph type="sldNum" sz="quarter" idx="12"/>
          </p:nvPr>
        </p:nvSpPr>
        <p:spPr/>
        <p:txBody>
          <a:bodyPr/>
          <a:lstStyle/>
          <a:p>
            <a:pPr defTabSz="874166">
              <a:defRPr/>
            </a:pPr>
            <a:fld id="{0010C381-1A06-427A-8938-CFE23249EA2B}" type="slidenum">
              <a:rPr lang="en-GB">
                <a:solidFill>
                  <a:srgbClr val="FFFFFF"/>
                </a:solidFill>
                <a:latin typeface="Calibri"/>
              </a:rPr>
              <a:pPr defTabSz="874166">
                <a:defRPr/>
              </a:pPr>
              <a:t>7</a:t>
            </a:fld>
            <a:endParaRPr lang="en-GB">
              <a:solidFill>
                <a:srgbClr val="FFFFFF"/>
              </a:solidFill>
              <a:latin typeface="Calibri"/>
            </a:endParaRPr>
          </a:p>
        </p:txBody>
      </p:sp>
      <p:sp>
        <p:nvSpPr>
          <p:cNvPr id="9" name="TextBox 2">
            <a:extLst>
              <a:ext uri="{FF2B5EF4-FFF2-40B4-BE49-F238E27FC236}">
                <a16:creationId xmlns:a16="http://schemas.microsoft.com/office/drawing/2014/main" id="{A7BECA27-9B61-4B88-BA08-1AB0DC9872DD}"/>
              </a:ext>
            </a:extLst>
          </p:cNvPr>
          <p:cNvSpPr txBox="1"/>
          <p:nvPr/>
        </p:nvSpPr>
        <p:spPr>
          <a:xfrm>
            <a:off x="820209" y="6114605"/>
            <a:ext cx="9841245" cy="357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defRPr/>
            </a:pPr>
            <a:r>
              <a:rPr lang="en-GB" sz="1721">
                <a:solidFill>
                  <a:srgbClr val="FFFFFF">
                    <a:lumMod val="95000"/>
                  </a:srgbClr>
                </a:solidFill>
                <a:latin typeface="Calibri"/>
              </a:rPr>
              <a:t>MP160 ‘Certificate Signing Request forecasting’</a:t>
            </a:r>
          </a:p>
        </p:txBody>
      </p:sp>
      <p:graphicFrame>
        <p:nvGraphicFramePr>
          <p:cNvPr id="6" name="Content Placeholder 5">
            <a:extLst>
              <a:ext uri="{FF2B5EF4-FFF2-40B4-BE49-F238E27FC236}">
                <a16:creationId xmlns:a16="http://schemas.microsoft.com/office/drawing/2014/main" id="{885E3B07-856E-46CC-B07C-DAF95DF979C5}"/>
              </a:ext>
            </a:extLst>
          </p:cNvPr>
          <p:cNvGraphicFramePr>
            <a:graphicFrameLocks/>
          </p:cNvGraphicFramePr>
          <p:nvPr/>
        </p:nvGraphicFramePr>
        <p:xfrm>
          <a:off x="820208" y="1528151"/>
          <a:ext cx="10053108" cy="36938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38183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Next steps</a:t>
            </a:r>
            <a:endParaRPr lang="en-NZ" altLang="en-GB"/>
          </a:p>
        </p:txBody>
      </p:sp>
      <p:sp>
        <p:nvSpPr>
          <p:cNvPr id="5" name="Slide Number Placeholder 4"/>
          <p:cNvSpPr>
            <a:spLocks noGrp="1"/>
          </p:cNvSpPr>
          <p:nvPr>
            <p:ph type="sldNum" sz="quarter" idx="12"/>
          </p:nvPr>
        </p:nvSpPr>
        <p:spPr/>
        <p:txBody>
          <a:bodyPr/>
          <a:lstStyle/>
          <a:p>
            <a:pPr defTabSz="874166">
              <a:defRPr/>
            </a:pPr>
            <a:fld id="{0010C381-1A06-427A-8938-CFE23249EA2B}" type="slidenum">
              <a:rPr lang="en-GB">
                <a:solidFill>
                  <a:srgbClr val="FFFFFF"/>
                </a:solidFill>
                <a:latin typeface="Calibri"/>
              </a:rPr>
              <a:pPr defTabSz="874166">
                <a:defRPr/>
              </a:pPr>
              <a:t>8</a:t>
            </a:fld>
            <a:endParaRPr lang="en-GB">
              <a:solidFill>
                <a:srgbClr val="FFFFFF"/>
              </a:solidFill>
              <a:latin typeface="Calibri"/>
            </a:endParaRPr>
          </a:p>
        </p:txBody>
      </p:sp>
      <p:sp>
        <p:nvSpPr>
          <p:cNvPr id="9" name="TextBox 2">
            <a:extLst>
              <a:ext uri="{FF2B5EF4-FFF2-40B4-BE49-F238E27FC236}">
                <a16:creationId xmlns:a16="http://schemas.microsoft.com/office/drawing/2014/main" id="{A7BECA27-9B61-4B88-BA08-1AB0DC9872DD}"/>
              </a:ext>
            </a:extLst>
          </p:cNvPr>
          <p:cNvSpPr txBox="1"/>
          <p:nvPr/>
        </p:nvSpPr>
        <p:spPr>
          <a:xfrm>
            <a:off x="820209" y="6114605"/>
            <a:ext cx="9841245" cy="357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74166">
              <a:defRPr/>
            </a:pPr>
            <a:r>
              <a:rPr lang="en-GB" sz="1721">
                <a:solidFill>
                  <a:srgbClr val="FFFFFF">
                    <a:lumMod val="95000"/>
                  </a:srgbClr>
                </a:solidFill>
                <a:latin typeface="Calibri"/>
              </a:rPr>
              <a:t>MP160 ‘Certificate Signing Request forecasting’</a:t>
            </a:r>
          </a:p>
        </p:txBody>
      </p:sp>
      <p:graphicFrame>
        <p:nvGraphicFramePr>
          <p:cNvPr id="6" name="Content Placeholder 5">
            <a:extLst>
              <a:ext uri="{FF2B5EF4-FFF2-40B4-BE49-F238E27FC236}">
                <a16:creationId xmlns:a16="http://schemas.microsoft.com/office/drawing/2014/main" id="{885E3B07-856E-46CC-B07C-DAF95DF979C5}"/>
              </a:ext>
            </a:extLst>
          </p:cNvPr>
          <p:cNvGraphicFramePr>
            <a:graphicFrameLocks/>
          </p:cNvGraphicFramePr>
          <p:nvPr/>
        </p:nvGraphicFramePr>
        <p:xfrm>
          <a:off x="820208" y="1528151"/>
          <a:ext cx="10053108" cy="36938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20570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altLang="en-GB"/>
              <a:t>Any further comments? </a:t>
            </a:r>
          </a:p>
        </p:txBody>
      </p:sp>
      <p:sp>
        <p:nvSpPr>
          <p:cNvPr id="4" name="Text Placeholder 3"/>
          <p:cNvSpPr>
            <a:spLocks noGrp="1"/>
          </p:cNvSpPr>
          <p:nvPr>
            <p:ph type="body" sz="quarter" idx="13"/>
          </p:nvPr>
        </p:nvSpPr>
        <p:spPr/>
        <p:txBody>
          <a:bodyPr>
            <a:normAutofit/>
          </a:bodyPr>
          <a:lstStyle/>
          <a:p>
            <a:r>
              <a:rPr lang="en-NZ" altLang="en-GB" sz="3059"/>
              <a:t>Elizabeth Woods</a:t>
            </a:r>
          </a:p>
        </p:txBody>
      </p:sp>
      <p:pic>
        <p:nvPicPr>
          <p:cNvPr id="3" name="Picture 2">
            <a:extLst>
              <a:ext uri="{FF2B5EF4-FFF2-40B4-BE49-F238E27FC236}">
                <a16:creationId xmlns:a16="http://schemas.microsoft.com/office/drawing/2014/main" id="{51F92189-98AB-4094-A9F1-B3AAA6F2F614}"/>
              </a:ext>
            </a:extLst>
          </p:cNvPr>
          <p:cNvPicPr>
            <a:picLocks noChangeAspect="1"/>
          </p:cNvPicPr>
          <p:nvPr/>
        </p:nvPicPr>
        <p:blipFill>
          <a:blip r:embed="rId3"/>
          <a:stretch>
            <a:fillRect/>
          </a:stretch>
        </p:blipFill>
        <p:spPr>
          <a:xfrm>
            <a:off x="8970463" y="5477916"/>
            <a:ext cx="1095738" cy="909229"/>
          </a:xfrm>
          <a:prstGeom prst="rect">
            <a:avLst/>
          </a:prstGeom>
        </p:spPr>
      </p:pic>
    </p:spTree>
    <p:extLst>
      <p:ext uri="{BB962C8B-B14F-4D97-AF65-F5344CB8AC3E}">
        <p14:creationId xmlns:p14="http://schemas.microsoft.com/office/powerpoint/2010/main" val="477715588"/>
      </p:ext>
    </p:extLst>
  </p:cSld>
  <p:clrMapOvr>
    <a:masterClrMapping/>
  </p:clrMapOvr>
</p:sld>
</file>

<file path=ppt/theme/theme1.xml><?xml version="1.0" encoding="utf-8"?>
<a:theme xmlns:a="http://schemas.openxmlformats.org/drawingml/2006/main" name="Picture Background">
  <a:themeElements>
    <a:clrScheme name="Custom 3">
      <a:dk1>
        <a:srgbClr val="3C3C3B"/>
      </a:dk1>
      <a:lt1>
        <a:srgbClr val="FFFFFF"/>
      </a:lt1>
      <a:dk2>
        <a:srgbClr val="3C3C3B"/>
      </a:dk2>
      <a:lt2>
        <a:srgbClr val="FFFFFF"/>
      </a:lt2>
      <a:accent1>
        <a:srgbClr val="00A2D2"/>
      </a:accent1>
      <a:accent2>
        <a:srgbClr val="65C6F2"/>
      </a:accent2>
      <a:accent3>
        <a:srgbClr val="C9E8FB"/>
      </a:accent3>
      <a:accent4>
        <a:srgbClr val="F5A059"/>
      </a:accent4>
      <a:accent5>
        <a:srgbClr val="FED061"/>
      </a:accent5>
      <a:accent6>
        <a:srgbClr val="FFE48B"/>
      </a:accent6>
      <a:hlink>
        <a:srgbClr val="65C6F2"/>
      </a:hlink>
      <a:folHlink>
        <a:srgbClr val="00A2D2"/>
      </a:folHlink>
    </a:clrScheme>
    <a:fontScheme name="Branding">
      <a:majorFont>
        <a:latin typeface="DIN 2014 Bold"/>
        <a:ea typeface=""/>
        <a:cs typeface=""/>
      </a:majorFont>
      <a:minorFont>
        <a:latin typeface="Proxima Nova"/>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ue Template - Public" id="{63F28C49-7BBB-4DE2-B138-82A6C9FA3B9E}" vid="{5869BF32-5831-475A-9DAA-04ACC29D2E8D}"/>
    </a:ext>
  </a:extLst>
</a:theme>
</file>

<file path=ppt/theme/theme2.xml><?xml version="1.0" encoding="utf-8"?>
<a:theme xmlns:a="http://schemas.openxmlformats.org/drawingml/2006/main" name="Solid Block">
  <a:themeElements>
    <a:clrScheme name="Custom 3">
      <a:dk1>
        <a:srgbClr val="3C3C3B"/>
      </a:dk1>
      <a:lt1>
        <a:srgbClr val="FFFFFF"/>
      </a:lt1>
      <a:dk2>
        <a:srgbClr val="3C3C3B"/>
      </a:dk2>
      <a:lt2>
        <a:srgbClr val="FFFFFF"/>
      </a:lt2>
      <a:accent1>
        <a:srgbClr val="00A2D2"/>
      </a:accent1>
      <a:accent2>
        <a:srgbClr val="65C6F2"/>
      </a:accent2>
      <a:accent3>
        <a:srgbClr val="C9E8FB"/>
      </a:accent3>
      <a:accent4>
        <a:srgbClr val="F5A059"/>
      </a:accent4>
      <a:accent5>
        <a:srgbClr val="FED061"/>
      </a:accent5>
      <a:accent6>
        <a:srgbClr val="FFE48B"/>
      </a:accent6>
      <a:hlink>
        <a:srgbClr val="65C6F2"/>
      </a:hlink>
      <a:folHlink>
        <a:srgbClr val="00A2D2"/>
      </a:folHlink>
    </a:clrScheme>
    <a:fontScheme name="Branding">
      <a:majorFont>
        <a:latin typeface="DIN 2014 Bold"/>
        <a:ea typeface=""/>
        <a:cs typeface=""/>
      </a:majorFont>
      <a:minorFont>
        <a:latin typeface="Proxima Nova"/>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ue Template - Public" id="{63F28C49-7BBB-4DE2-B138-82A6C9FA3B9E}" vid="{3C72E56C-4B04-4B78-AC63-AEFC486EA891}"/>
    </a:ext>
  </a:extLst>
</a:theme>
</file>

<file path=ppt/theme/theme3.xml><?xml version="1.0" encoding="utf-8"?>
<a:theme xmlns:a="http://schemas.openxmlformats.org/drawingml/2006/main" name="4_Office Theme">
  <a:themeElements>
    <a:clrScheme name="Blue Powerpoint">
      <a:dk1>
        <a:srgbClr val="333333"/>
      </a:dk1>
      <a:lt1>
        <a:srgbClr val="FFFFFF"/>
      </a:lt1>
      <a:dk2>
        <a:srgbClr val="333333"/>
      </a:dk2>
      <a:lt2>
        <a:srgbClr val="FFFFFF"/>
      </a:lt2>
      <a:accent1>
        <a:srgbClr val="6CA1D6"/>
      </a:accent1>
      <a:accent2>
        <a:srgbClr val="64C7F2"/>
      </a:accent2>
      <a:accent3>
        <a:srgbClr val="C3E4EB"/>
      </a:accent3>
      <a:accent4>
        <a:srgbClr val="F7AA5E"/>
      </a:accent4>
      <a:accent5>
        <a:srgbClr val="FED458"/>
      </a:accent5>
      <a:accent6>
        <a:srgbClr val="F8ED62"/>
      </a:accent6>
      <a:hlink>
        <a:srgbClr val="64C7F2"/>
      </a:hlink>
      <a:folHlink>
        <a:srgbClr val="6CA1D6"/>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Smart DCC">
  <a:themeElements>
    <a:clrScheme name="DCC 2020">
      <a:dk1>
        <a:srgbClr val="000000"/>
      </a:dk1>
      <a:lt1>
        <a:srgbClr val="FFFFFF"/>
      </a:lt1>
      <a:dk2>
        <a:srgbClr val="5C2071"/>
      </a:dk2>
      <a:lt2>
        <a:srgbClr val="FFFFFF"/>
      </a:lt2>
      <a:accent1>
        <a:srgbClr val="1F1449"/>
      </a:accent1>
      <a:accent2>
        <a:srgbClr val="5C2071"/>
      </a:accent2>
      <a:accent3>
        <a:srgbClr val="861889"/>
      </a:accent3>
      <a:accent4>
        <a:srgbClr val="CA005D"/>
      </a:accent4>
      <a:accent5>
        <a:srgbClr val="505153"/>
      </a:accent5>
      <a:accent6>
        <a:srgbClr val="9CA299"/>
      </a:accent6>
      <a:hlink>
        <a:srgbClr val="861889"/>
      </a:hlink>
      <a:folHlink>
        <a:srgbClr val="C9005D"/>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BF1B58"/>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3366D072EF7CE499869A57962EEDEF5" ma:contentTypeVersion="12" ma:contentTypeDescription="Create a new document." ma:contentTypeScope="" ma:versionID="79d9f7383f118cf31898e459d3e0e52a">
  <xsd:schema xmlns:xsd="http://www.w3.org/2001/XMLSchema" xmlns:xs="http://www.w3.org/2001/XMLSchema" xmlns:p="http://schemas.microsoft.com/office/2006/metadata/properties" xmlns:ns2="c7dccf3f-008e-465c-9e46-b3283d304c80" xmlns:ns3="d5e8df70-7ba7-462a-92bc-0eb2af61e599" targetNamespace="http://schemas.microsoft.com/office/2006/metadata/properties" ma:root="true" ma:fieldsID="3cd69e9aa4caa4935724a770b9fa2fe0" ns2:_="" ns3:_="">
    <xsd:import namespace="c7dccf3f-008e-465c-9e46-b3283d304c80"/>
    <xsd:import namespace="d5e8df70-7ba7-462a-92bc-0eb2af61e59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dccf3f-008e-465c-9e46-b3283d304c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5e8df70-7ba7-462a-92bc-0eb2af61e59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384C54-EA51-4083-AA39-039C8CA5E74D}">
  <ds:schemaRefs>
    <ds:schemaRef ds:uri="http://www.w3.org/XML/1998/namespace"/>
    <ds:schemaRef ds:uri="http://schemas.openxmlformats.org/package/2006/metadata/core-properties"/>
    <ds:schemaRef ds:uri="http://purl.org/dc/elements/1.1/"/>
    <ds:schemaRef ds:uri="http://schemas.microsoft.com/office/2006/documentManagement/types"/>
    <ds:schemaRef ds:uri="http://purl.org/dc/dcmitype/"/>
    <ds:schemaRef ds:uri="http://purl.org/dc/terms/"/>
    <ds:schemaRef ds:uri="http://schemas.microsoft.com/office/2006/metadata/properties"/>
    <ds:schemaRef ds:uri="0403bb94-6d81-43fa-92cc-ae29abaf3eea"/>
    <ds:schemaRef ds:uri="http://schemas.microsoft.com/office/infopath/2007/PartnerControls"/>
    <ds:schemaRef ds:uri="eb5087bc-faa9-473c-8d7e-85279059703b"/>
  </ds:schemaRefs>
</ds:datastoreItem>
</file>

<file path=customXml/itemProps2.xml><?xml version="1.0" encoding="utf-8"?>
<ds:datastoreItem xmlns:ds="http://schemas.openxmlformats.org/officeDocument/2006/customXml" ds:itemID="{102D6511-357B-4CCC-B15B-3047610D01D8}">
  <ds:schemaRefs>
    <ds:schemaRef ds:uri="http://schemas.microsoft.com/sharepoint/v3/contenttype/forms"/>
  </ds:schemaRefs>
</ds:datastoreItem>
</file>

<file path=customXml/itemProps3.xml><?xml version="1.0" encoding="utf-8"?>
<ds:datastoreItem xmlns:ds="http://schemas.openxmlformats.org/officeDocument/2006/customXml" ds:itemID="{0EBC2BC1-E7F9-4B74-9AF7-BE9D736B27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7dccf3f-008e-465c-9e46-b3283d304c80"/>
    <ds:schemaRef ds:uri="d5e8df70-7ba7-462a-92bc-0eb2af61e5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Blue Template - Public</Template>
  <TotalTime>39</TotalTime>
  <Words>2275</Words>
  <Application>Microsoft Office PowerPoint</Application>
  <PresentationFormat>Custom</PresentationFormat>
  <Paragraphs>322</Paragraphs>
  <Slides>39</Slides>
  <Notes>24</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39</vt:i4>
      </vt:variant>
    </vt:vector>
  </HeadingPairs>
  <TitlesOfParts>
    <vt:vector size="50" baseType="lpstr">
      <vt:lpstr>Arial</vt:lpstr>
      <vt:lpstr>Calibri</vt:lpstr>
      <vt:lpstr>DIN 2014 Bold</vt:lpstr>
      <vt:lpstr>Lato</vt:lpstr>
      <vt:lpstr>Proxima Nova</vt:lpstr>
      <vt:lpstr>Symbol</vt:lpstr>
      <vt:lpstr>Wingdings</vt:lpstr>
      <vt:lpstr>Picture Background</vt:lpstr>
      <vt:lpstr>Solid Block</vt:lpstr>
      <vt:lpstr>4_Office Theme</vt:lpstr>
      <vt:lpstr>2_Smart DCC</vt:lpstr>
      <vt:lpstr>PowerPoint Presentation</vt:lpstr>
      <vt:lpstr>Competition Act Compliance</vt:lpstr>
      <vt:lpstr>MP160 ‘Certificate Signing Request forecasting’</vt:lpstr>
      <vt:lpstr>Objectives of the Working Group</vt:lpstr>
      <vt:lpstr>Overview</vt:lpstr>
      <vt:lpstr>Proposed Solution</vt:lpstr>
      <vt:lpstr>Working Group Questions</vt:lpstr>
      <vt:lpstr>Next steps</vt:lpstr>
      <vt:lpstr>Any further comments? </vt:lpstr>
      <vt:lpstr>MP168 ‘CPL Security Improvements’</vt:lpstr>
      <vt:lpstr>Objectives of the Working Group</vt:lpstr>
      <vt:lpstr>Overview</vt:lpstr>
      <vt:lpstr>CPL Proposed Solution</vt:lpstr>
      <vt:lpstr>Business Requirements</vt:lpstr>
      <vt:lpstr>Next steps</vt:lpstr>
      <vt:lpstr>Any further comments? </vt:lpstr>
      <vt:lpstr>MP187 ‘Incorporation of Target Round Trip Times and Target Success Rates into the SEC’</vt:lpstr>
      <vt:lpstr>Objectives of the Working Group</vt:lpstr>
      <vt:lpstr>What is the issue?</vt:lpstr>
      <vt:lpstr>TRTs vs RTTs</vt:lpstr>
      <vt:lpstr>Proposed Solution - definitions</vt:lpstr>
      <vt:lpstr>DCC’s investigation into Prepayment SRVs</vt:lpstr>
      <vt:lpstr>Prepayment RTTs MP187: Working Group - 2 </vt:lpstr>
      <vt:lpstr>PowerPoint Presentation</vt:lpstr>
      <vt:lpstr>ESME – Ecosystem RTTs for Prepayment – Jan 22</vt:lpstr>
      <vt:lpstr>GSME – Ecosystem RTTs for Prepayment – Jan 22</vt:lpstr>
      <vt:lpstr>Notes</vt:lpstr>
      <vt:lpstr>Example tables: Prepayment – ESME – SRV 1.6</vt:lpstr>
      <vt:lpstr>Example tables: Prepayment – GSME – SRV 1.6</vt:lpstr>
      <vt:lpstr>PowerPoint Presentation</vt:lpstr>
      <vt:lpstr>Thank you.  Smart DCC contact@smartdcc.co.uk</vt:lpstr>
      <vt:lpstr>Definitions recap </vt:lpstr>
      <vt:lpstr>Baseline (May to Oct) ESME Prepayment</vt:lpstr>
      <vt:lpstr>Baseline (May to Oct) GSME Prepayment </vt:lpstr>
      <vt:lpstr>Questions for the Working Group</vt:lpstr>
      <vt:lpstr>Next steps</vt:lpstr>
      <vt:lpstr>Any further comments? </vt:lpstr>
      <vt:lpstr>MP096 update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Alison Beard</dc:creator>
  <cp:lastModifiedBy>Bradley Baker</cp:lastModifiedBy>
  <cp:revision>1</cp:revision>
  <dcterms:created xsi:type="dcterms:W3CDTF">2022-04-26T14:58:14Z</dcterms:created>
  <dcterms:modified xsi:type="dcterms:W3CDTF">2022-04-27T14:31:53Z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0x01010073366D072EF7CE499869A57962EEDEF5</vt:lpwstr>
  </property>
</Properties>
</file>