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97" r:id="rId6"/>
    <p:sldMasterId id="2147483715" r:id="rId7"/>
    <p:sldMasterId id="2147483733" r:id="rId8"/>
  </p:sldMasterIdLst>
  <p:notesMasterIdLst>
    <p:notesMasterId r:id="rId45"/>
  </p:notesMasterIdLst>
  <p:sldIdLst>
    <p:sldId id="288" r:id="rId9"/>
    <p:sldId id="26244" r:id="rId10"/>
    <p:sldId id="26275" r:id="rId11"/>
    <p:sldId id="293" r:id="rId12"/>
    <p:sldId id="26246" r:id="rId13"/>
    <p:sldId id="26260" r:id="rId14"/>
    <p:sldId id="299" r:id="rId15"/>
    <p:sldId id="26272" r:id="rId16"/>
    <p:sldId id="26273" r:id="rId17"/>
    <p:sldId id="26270" r:id="rId18"/>
    <p:sldId id="26252" r:id="rId19"/>
    <p:sldId id="26280" r:id="rId20"/>
    <p:sldId id="26261" r:id="rId21"/>
    <p:sldId id="26249" r:id="rId22"/>
    <p:sldId id="26262" r:id="rId23"/>
    <p:sldId id="316" r:id="rId24"/>
    <p:sldId id="26251" r:id="rId25"/>
    <p:sldId id="26253" r:id="rId26"/>
    <p:sldId id="302" r:id="rId27"/>
    <p:sldId id="26250" r:id="rId28"/>
    <p:sldId id="26278" r:id="rId29"/>
    <p:sldId id="339" r:id="rId30"/>
    <p:sldId id="289" r:id="rId31"/>
    <p:sldId id="26257" r:id="rId32"/>
    <p:sldId id="26265" r:id="rId33"/>
    <p:sldId id="26242" r:id="rId34"/>
    <p:sldId id="26279" r:id="rId35"/>
    <p:sldId id="26266" r:id="rId36"/>
    <p:sldId id="26264" r:id="rId37"/>
    <p:sldId id="26254" r:id="rId38"/>
    <p:sldId id="26263" r:id="rId39"/>
    <p:sldId id="307" r:id="rId40"/>
    <p:sldId id="26281" r:id="rId41"/>
    <p:sldId id="26276" r:id="rId42"/>
    <p:sldId id="327" r:id="rId43"/>
    <p:sldId id="29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F5F549-C303-4C4A-73A4-7D93D60FF5DF}" name="Alison Beard" initials="AB" userId="S::Alison.Beard@gemserv.com::3cecda75-b5b5-45a1-a7a9-49c698d237d9" providerId="AD"/>
  <p188:author id="{A42D9164-9F17-1625-46B8-289CAABFD1D4}" name="Elizabeth Woods" initials="EW" userId="S::Elizabeth.Woods@gemserv.com::71e54836-52aa-427c-a136-f215ffd7b7f3" providerId="AD"/>
  <p188:author id="{4231F2CF-C9FF-7247-28F4-8D172B74994E}" name="David Kemp" initials="DK" userId="S::David.Kemp@gemserv.com::d55edeee-99fa-4c18-908a-23df7dec9529" providerId="AD"/>
  <p188:author id="{83AEC1FF-F298-35F0-1CCE-42FF60FA7F17}" name="Alison Beard" initials="AB" userId="S::alison.beard@gemserv.com::3cecda75-b5b5-45a1-a7a9-49c698d237d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A6661"/>
    <a:srgbClr val="80999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135BBE-98F5-4355-BEA6-05594782C9F5}" v="838" dt="2023-03-15T11:24:19.020"/>
    <p1510:client id="{DB5FE817-5343-4499-950C-C2025EAD8856}" v="168" dt="2023-03-15T15:02:04.058"/>
    <p1510:client id="{F95FDD01-B474-DBD6-2465-40A341000B45}" v="57" dt="2023-03-15T14:11:41.9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heme" Target="theme/theme1.xml"/><Relationship Id="rId8" Type="http://schemas.openxmlformats.org/officeDocument/2006/relationships/slideMaster" Target="slideMasters/slideMaster5.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_rels/data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ata13.xml.rels><?xml version="1.0" encoding="UTF-8" standalone="yes"?>
<Relationships xmlns="http://schemas.openxmlformats.org/package/2006/relationships"><Relationship Id="rId2" Type="http://schemas.openxmlformats.org/officeDocument/2006/relationships/image" Target="../media/image35.svg"/><Relationship Id="rId1" Type="http://schemas.openxmlformats.org/officeDocument/2006/relationships/image" Target="../media/image34.png"/></Relationships>
</file>

<file path=ppt/diagrams/_rels/data14.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_rels/data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9.svg"/></Relationships>
</file>

<file path=ppt/diagrams/_rels/data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1.svg"/></Relationships>
</file>

<file path=ppt/diagrams/_rels/data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ata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ata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rawing13.xml.rels><?xml version="1.0" encoding="UTF-8" standalone="yes"?>
<Relationships xmlns="http://schemas.openxmlformats.org/package/2006/relationships"><Relationship Id="rId2" Type="http://schemas.openxmlformats.org/officeDocument/2006/relationships/image" Target="../media/image35.svg"/><Relationship Id="rId1" Type="http://schemas.openxmlformats.org/officeDocument/2006/relationships/image" Target="../media/image34.png"/></Relationships>
</file>

<file path=ppt/diagrams/_rels/drawing14.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_rels/drawing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9.svg"/></Relationships>
</file>

<file path=ppt/diagrams/_rels/drawing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1.svg"/></Relationships>
</file>

<file path=ppt/diagrams/_rels/drawing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rawing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144BC6-AACE-427B-B2B7-7C7308F3F1B8}"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GB"/>
        </a:p>
      </dgm:t>
    </dgm:pt>
    <dgm:pt modelId="{79F609C7-8846-4261-BBD3-DD96EBCB865E}">
      <dgm:prSet phldrT="[Text]"/>
      <dgm:spPr>
        <a:solidFill>
          <a:srgbClr val="0A6661"/>
        </a:solidFill>
      </dgm:spPr>
      <dgm:t>
        <a:bodyPr/>
        <a:lstStyle/>
        <a:p>
          <a:r>
            <a:rPr lang="en-GB"/>
            <a:t>Panel Finance and Contracts Sub-Group initially raised the question of Other User activity</a:t>
          </a:r>
        </a:p>
      </dgm:t>
    </dgm:pt>
    <dgm:pt modelId="{EE5FE92C-BC57-41BB-8D40-0B1E406F9719}" type="parTrans" cxnId="{4434D984-0B44-42BE-B210-FE7A60830079}">
      <dgm:prSet/>
      <dgm:spPr/>
      <dgm:t>
        <a:bodyPr/>
        <a:lstStyle/>
        <a:p>
          <a:endParaRPr lang="en-GB"/>
        </a:p>
      </dgm:t>
    </dgm:pt>
    <dgm:pt modelId="{EC6D1D20-585B-4275-B861-17DAF926D3C5}" type="sibTrans" cxnId="{4434D984-0B44-42BE-B210-FE7A60830079}">
      <dgm:prSet/>
      <dgm:spPr/>
      <dgm:t>
        <a:bodyPr/>
        <a:lstStyle/>
        <a:p>
          <a:endParaRPr lang="en-GB"/>
        </a:p>
      </dgm:t>
    </dgm:pt>
    <dgm:pt modelId="{E1FE9DAE-488D-4B3F-A77B-5994D84C5D16}">
      <dgm:prSet/>
      <dgm:spPr>
        <a:solidFill>
          <a:srgbClr val="0A6661"/>
        </a:solidFill>
      </dgm:spPr>
      <dgm:t>
        <a:bodyPr/>
        <a:lstStyle/>
        <a:p>
          <a:r>
            <a:rPr lang="en-GB"/>
            <a:t>SECCo Board and Panel agreed further work should be carried out under a modification</a:t>
          </a:r>
        </a:p>
      </dgm:t>
    </dgm:pt>
    <dgm:pt modelId="{213CDE04-5DE8-4615-82E0-3A29A899BE18}" type="parTrans" cxnId="{F0520587-625A-4D36-9D23-644A3AB57F08}">
      <dgm:prSet/>
      <dgm:spPr/>
      <dgm:t>
        <a:bodyPr/>
        <a:lstStyle/>
        <a:p>
          <a:endParaRPr lang="en-GB"/>
        </a:p>
      </dgm:t>
    </dgm:pt>
    <dgm:pt modelId="{AC795DA6-5393-4B09-8218-752FA4735BB7}" type="sibTrans" cxnId="{F0520587-625A-4D36-9D23-644A3AB57F08}">
      <dgm:prSet/>
      <dgm:spPr/>
      <dgm:t>
        <a:bodyPr/>
        <a:lstStyle/>
        <a:p>
          <a:endParaRPr lang="en-GB"/>
        </a:p>
      </dgm:t>
    </dgm:pt>
    <dgm:pt modelId="{47849286-918B-4D53-BB32-50CE4729BBD5}">
      <dgm:prSet/>
      <dgm:spPr>
        <a:solidFill>
          <a:srgbClr val="0A6661"/>
        </a:solidFill>
      </dgm:spPr>
      <dgm:t>
        <a:bodyPr/>
        <a:lstStyle/>
        <a:p>
          <a:r>
            <a:rPr lang="en-GB"/>
            <a:t>Panel agreed the DCC should raise the modification as it would be impartial to how costs are allocated</a:t>
          </a:r>
        </a:p>
      </dgm:t>
    </dgm:pt>
    <dgm:pt modelId="{E3E19CA3-B936-4C94-A4DB-BE92AA74FA51}" type="parTrans" cxnId="{2B789D48-A362-48AE-9800-E1A00025059B}">
      <dgm:prSet/>
      <dgm:spPr/>
      <dgm:t>
        <a:bodyPr/>
        <a:lstStyle/>
        <a:p>
          <a:endParaRPr lang="en-GB"/>
        </a:p>
      </dgm:t>
    </dgm:pt>
    <dgm:pt modelId="{CEB24065-384D-4F9F-9A6B-7609D318F8F7}" type="sibTrans" cxnId="{2B789D48-A362-48AE-9800-E1A00025059B}">
      <dgm:prSet/>
      <dgm:spPr/>
      <dgm:t>
        <a:bodyPr/>
        <a:lstStyle/>
        <a:p>
          <a:endParaRPr lang="en-GB"/>
        </a:p>
      </dgm:t>
    </dgm:pt>
    <dgm:pt modelId="{49E117C9-2480-4394-9FCB-982942BFAF53}" type="pres">
      <dgm:prSet presAssocID="{F5144BC6-AACE-427B-B2B7-7C7308F3F1B8}" presName="Name0" presStyleCnt="0">
        <dgm:presLayoutVars>
          <dgm:dir/>
          <dgm:animLvl val="lvl"/>
          <dgm:resizeHandles val="exact"/>
        </dgm:presLayoutVars>
      </dgm:prSet>
      <dgm:spPr/>
    </dgm:pt>
    <dgm:pt modelId="{0539D9AF-E066-41BF-AC00-F516279CA372}" type="pres">
      <dgm:prSet presAssocID="{47849286-918B-4D53-BB32-50CE4729BBD5}" presName="boxAndChildren" presStyleCnt="0"/>
      <dgm:spPr/>
    </dgm:pt>
    <dgm:pt modelId="{B81E19DA-82EF-4FB7-A123-EE7DE1489778}" type="pres">
      <dgm:prSet presAssocID="{47849286-918B-4D53-BB32-50CE4729BBD5}" presName="parentTextBox" presStyleLbl="node1" presStyleIdx="0" presStyleCnt="3"/>
      <dgm:spPr/>
    </dgm:pt>
    <dgm:pt modelId="{9F2F2339-EFB0-4B78-98DC-C18760541A58}" type="pres">
      <dgm:prSet presAssocID="{AC795DA6-5393-4B09-8218-752FA4735BB7}" presName="sp" presStyleCnt="0"/>
      <dgm:spPr/>
    </dgm:pt>
    <dgm:pt modelId="{0D7656ED-651C-4DD5-8D54-FB3D5DBD2468}" type="pres">
      <dgm:prSet presAssocID="{E1FE9DAE-488D-4B3F-A77B-5994D84C5D16}" presName="arrowAndChildren" presStyleCnt="0"/>
      <dgm:spPr/>
    </dgm:pt>
    <dgm:pt modelId="{00191C30-D6F7-4CD1-9AC8-10F9891CD61D}" type="pres">
      <dgm:prSet presAssocID="{E1FE9DAE-488D-4B3F-A77B-5994D84C5D16}" presName="parentTextArrow" presStyleLbl="node1" presStyleIdx="1" presStyleCnt="3"/>
      <dgm:spPr/>
    </dgm:pt>
    <dgm:pt modelId="{91858EA1-472E-4A38-B2DA-A183ABCF212B}" type="pres">
      <dgm:prSet presAssocID="{EC6D1D20-585B-4275-B861-17DAF926D3C5}" presName="sp" presStyleCnt="0"/>
      <dgm:spPr/>
    </dgm:pt>
    <dgm:pt modelId="{9E8DB5D8-5ABD-4EA2-B1AE-B064B879EB74}" type="pres">
      <dgm:prSet presAssocID="{79F609C7-8846-4261-BBD3-DD96EBCB865E}" presName="arrowAndChildren" presStyleCnt="0"/>
      <dgm:spPr/>
    </dgm:pt>
    <dgm:pt modelId="{01F887C2-603B-4358-9F43-09FA97EFB8D1}" type="pres">
      <dgm:prSet presAssocID="{79F609C7-8846-4261-BBD3-DD96EBCB865E}" presName="parentTextArrow" presStyleLbl="node1" presStyleIdx="2" presStyleCnt="3"/>
      <dgm:spPr/>
    </dgm:pt>
  </dgm:ptLst>
  <dgm:cxnLst>
    <dgm:cxn modelId="{C8E3D109-A683-401F-B32A-38201B3F75C7}" type="presOf" srcId="{47849286-918B-4D53-BB32-50CE4729BBD5}" destId="{B81E19DA-82EF-4FB7-A123-EE7DE1489778}" srcOrd="0" destOrd="0" presId="urn:microsoft.com/office/officeart/2005/8/layout/process4"/>
    <dgm:cxn modelId="{2B789D48-A362-48AE-9800-E1A00025059B}" srcId="{F5144BC6-AACE-427B-B2B7-7C7308F3F1B8}" destId="{47849286-918B-4D53-BB32-50CE4729BBD5}" srcOrd="2" destOrd="0" parTransId="{E3E19CA3-B936-4C94-A4DB-BE92AA74FA51}" sibTransId="{CEB24065-384D-4F9F-9A6B-7609D318F8F7}"/>
    <dgm:cxn modelId="{C968DC72-AB53-437F-86EB-59C6B9B629DB}" type="presOf" srcId="{F5144BC6-AACE-427B-B2B7-7C7308F3F1B8}" destId="{49E117C9-2480-4394-9FCB-982942BFAF53}" srcOrd="0" destOrd="0" presId="urn:microsoft.com/office/officeart/2005/8/layout/process4"/>
    <dgm:cxn modelId="{4434D984-0B44-42BE-B210-FE7A60830079}" srcId="{F5144BC6-AACE-427B-B2B7-7C7308F3F1B8}" destId="{79F609C7-8846-4261-BBD3-DD96EBCB865E}" srcOrd="0" destOrd="0" parTransId="{EE5FE92C-BC57-41BB-8D40-0B1E406F9719}" sibTransId="{EC6D1D20-585B-4275-B861-17DAF926D3C5}"/>
    <dgm:cxn modelId="{F0520587-625A-4D36-9D23-644A3AB57F08}" srcId="{F5144BC6-AACE-427B-B2B7-7C7308F3F1B8}" destId="{E1FE9DAE-488D-4B3F-A77B-5994D84C5D16}" srcOrd="1" destOrd="0" parTransId="{213CDE04-5DE8-4615-82E0-3A29A899BE18}" sibTransId="{AC795DA6-5393-4B09-8218-752FA4735BB7}"/>
    <dgm:cxn modelId="{1C68B0F7-2A8C-4A69-9A5C-83C2773445F9}" type="presOf" srcId="{E1FE9DAE-488D-4B3F-A77B-5994D84C5D16}" destId="{00191C30-D6F7-4CD1-9AC8-10F9891CD61D}" srcOrd="0" destOrd="0" presId="urn:microsoft.com/office/officeart/2005/8/layout/process4"/>
    <dgm:cxn modelId="{6767C9F9-D84B-4F8B-8E47-C45C59C29F10}" type="presOf" srcId="{79F609C7-8846-4261-BBD3-DD96EBCB865E}" destId="{01F887C2-603B-4358-9F43-09FA97EFB8D1}" srcOrd="0" destOrd="0" presId="urn:microsoft.com/office/officeart/2005/8/layout/process4"/>
    <dgm:cxn modelId="{C74F43E3-7476-4F1D-9898-EEE82AEC1030}" type="presParOf" srcId="{49E117C9-2480-4394-9FCB-982942BFAF53}" destId="{0539D9AF-E066-41BF-AC00-F516279CA372}" srcOrd="0" destOrd="0" presId="urn:microsoft.com/office/officeart/2005/8/layout/process4"/>
    <dgm:cxn modelId="{DAA50E2B-80FE-488A-88C6-B9155EA1C378}" type="presParOf" srcId="{0539D9AF-E066-41BF-AC00-F516279CA372}" destId="{B81E19DA-82EF-4FB7-A123-EE7DE1489778}" srcOrd="0" destOrd="0" presId="urn:microsoft.com/office/officeart/2005/8/layout/process4"/>
    <dgm:cxn modelId="{8D4251E6-0204-4FD0-9661-F027D3D5AF39}" type="presParOf" srcId="{49E117C9-2480-4394-9FCB-982942BFAF53}" destId="{9F2F2339-EFB0-4B78-98DC-C18760541A58}" srcOrd="1" destOrd="0" presId="urn:microsoft.com/office/officeart/2005/8/layout/process4"/>
    <dgm:cxn modelId="{12509F63-A5CE-4841-986D-DB5B0AABA98E}" type="presParOf" srcId="{49E117C9-2480-4394-9FCB-982942BFAF53}" destId="{0D7656ED-651C-4DD5-8D54-FB3D5DBD2468}" srcOrd="2" destOrd="0" presId="urn:microsoft.com/office/officeart/2005/8/layout/process4"/>
    <dgm:cxn modelId="{1EC4CB09-630A-49FE-84C8-E440978A0EA2}" type="presParOf" srcId="{0D7656ED-651C-4DD5-8D54-FB3D5DBD2468}" destId="{00191C30-D6F7-4CD1-9AC8-10F9891CD61D}" srcOrd="0" destOrd="0" presId="urn:microsoft.com/office/officeart/2005/8/layout/process4"/>
    <dgm:cxn modelId="{CB106661-B158-4C5F-BE8D-5C2D3E031DB4}" type="presParOf" srcId="{49E117C9-2480-4394-9FCB-982942BFAF53}" destId="{91858EA1-472E-4A38-B2DA-A183ABCF212B}" srcOrd="3" destOrd="0" presId="urn:microsoft.com/office/officeart/2005/8/layout/process4"/>
    <dgm:cxn modelId="{CB902BA7-226C-4E54-A442-268DD9C184E1}" type="presParOf" srcId="{49E117C9-2480-4394-9FCB-982942BFAF53}" destId="{9E8DB5D8-5ABD-4EA2-B1AE-B064B879EB74}" srcOrd="4" destOrd="0" presId="urn:microsoft.com/office/officeart/2005/8/layout/process4"/>
    <dgm:cxn modelId="{7ABDB3B3-EA27-4525-874A-B1BA717FC93B}" type="presParOf" srcId="{9E8DB5D8-5ABD-4EA2-B1AE-B064B879EB74}" destId="{01F887C2-603B-4358-9F43-09FA97EFB8D1}"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FCA08A97-7A63-4678-A331-BA6E5B6FAEC9}">
      <dgm:prSet/>
      <dgm:spPr>
        <a:solidFill>
          <a:srgbClr val="0A6661"/>
        </a:solidFill>
      </dgm:spPr>
      <dgm:t>
        <a:bodyPr/>
        <a:lstStyle/>
        <a:p>
          <a:r>
            <a:rPr lang="en-GB"/>
            <a:t>Review needed</a:t>
          </a:r>
        </a:p>
      </dgm:t>
    </dgm:pt>
    <dgm:pt modelId="{584D6BB9-104A-4610-9230-8C8CB7EBF219}" type="parTrans" cxnId="{790ABFB6-B34C-4204-BC4F-871C83438F9E}">
      <dgm:prSet/>
      <dgm:spPr/>
      <dgm:t>
        <a:bodyPr/>
        <a:lstStyle/>
        <a:p>
          <a:endParaRPr lang="en-GB"/>
        </a:p>
      </dgm:t>
    </dgm:pt>
    <dgm:pt modelId="{1890D6AB-7140-44BE-9377-6479768AAC44}" type="sibTrans" cxnId="{790ABFB6-B34C-4204-BC4F-871C83438F9E}">
      <dgm:prSet/>
      <dgm:spPr/>
      <dgm:t>
        <a:bodyPr/>
        <a:lstStyle/>
        <a:p>
          <a:endParaRPr lang="en-GB"/>
        </a:p>
      </dgm:t>
    </dgm:pt>
    <dgm:pt modelId="{353CD2E8-8759-41ED-9FFB-5ACD1508AD70}">
      <dgm:prSet/>
      <dgm:spPr>
        <a:solidFill>
          <a:srgbClr val="0A6661"/>
        </a:solidFill>
      </dgm:spPr>
      <dgm:t>
        <a:bodyPr/>
        <a:lstStyle/>
        <a:p>
          <a:r>
            <a:rPr lang="en-GB"/>
            <a:t>Principles - Fair charging</a:t>
          </a:r>
        </a:p>
      </dgm:t>
    </dgm:pt>
    <dgm:pt modelId="{3F4D1358-166D-48CA-BE17-EBD4C046DDC3}" type="parTrans" cxnId="{0DDF2571-0415-4D4F-9F9F-76D2C5D241AB}">
      <dgm:prSet/>
      <dgm:spPr/>
      <dgm:t>
        <a:bodyPr/>
        <a:lstStyle/>
        <a:p>
          <a:endParaRPr lang="en-GB"/>
        </a:p>
      </dgm:t>
    </dgm:pt>
    <dgm:pt modelId="{27796CE8-6DB4-44D3-BCFB-A114167AA4E5}" type="sibTrans" cxnId="{0DDF2571-0415-4D4F-9F9F-76D2C5D241AB}">
      <dgm:prSet/>
      <dgm:spPr/>
      <dgm:t>
        <a:bodyPr/>
        <a:lstStyle/>
        <a:p>
          <a:endParaRPr lang="en-GB"/>
        </a:p>
      </dgm:t>
    </dgm:pt>
    <dgm:pt modelId="{B47159EC-1740-4E48-A000-D4C4B495659A}">
      <dgm:prSet/>
      <dgm:spPr/>
      <dgm:t>
        <a:bodyPr/>
        <a:lstStyle/>
        <a:p>
          <a:r>
            <a:rPr lang="en-GB"/>
            <a:t>Not restrict, distort or prevent competition.</a:t>
          </a:r>
        </a:p>
      </dgm:t>
    </dgm:pt>
    <dgm:pt modelId="{32E7A981-6082-4BF7-BC2A-E0BC7F497410}" type="parTrans" cxnId="{163665DA-694A-41A2-84A2-441F6B0EE489}">
      <dgm:prSet/>
      <dgm:spPr/>
      <dgm:t>
        <a:bodyPr/>
        <a:lstStyle/>
        <a:p>
          <a:endParaRPr lang="en-GB"/>
        </a:p>
      </dgm:t>
    </dgm:pt>
    <dgm:pt modelId="{F4937F59-B3BC-4E6D-B0A7-7BF1FBCFEAE9}" type="sibTrans" cxnId="{163665DA-694A-41A2-84A2-441F6B0EE489}">
      <dgm:prSet/>
      <dgm:spPr/>
      <dgm:t>
        <a:bodyPr/>
        <a:lstStyle/>
        <a:p>
          <a:endParaRPr lang="en-GB"/>
        </a:p>
      </dgm:t>
    </dgm:pt>
    <dgm:pt modelId="{1195BE63-D113-4BAB-8E17-C3E9072EDE36}">
      <dgm:prSet/>
      <dgm:spPr/>
      <dgm:t>
        <a:bodyPr/>
        <a:lstStyle/>
        <a:p>
          <a:r>
            <a:rPr lang="en-GB"/>
            <a:t>Difference of opinion across industry</a:t>
          </a:r>
        </a:p>
      </dgm:t>
    </dgm:pt>
    <dgm:pt modelId="{D14E30C3-1101-4DD1-8B5B-14AED6E92E58}" type="parTrans" cxnId="{D4F4DFD3-4794-4FCA-A685-8CBEB426483B}">
      <dgm:prSet/>
      <dgm:spPr/>
      <dgm:t>
        <a:bodyPr/>
        <a:lstStyle/>
        <a:p>
          <a:endParaRPr lang="en-GB"/>
        </a:p>
      </dgm:t>
    </dgm:pt>
    <dgm:pt modelId="{05DE7E5B-7ABA-49E7-A1C7-7F1BAFDB3872}" type="sibTrans" cxnId="{D4F4DFD3-4794-4FCA-A685-8CBEB426483B}">
      <dgm:prSet/>
      <dgm:spPr/>
      <dgm:t>
        <a:bodyPr/>
        <a:lstStyle/>
        <a:p>
          <a:endParaRPr lang="en-GB"/>
        </a:p>
      </dgm:t>
    </dgm:pt>
    <dgm:pt modelId="{BAF87258-6934-462C-8237-81FD5ADBB2A5}">
      <dgm:prSet/>
      <dgm:spPr>
        <a:solidFill>
          <a:srgbClr val="0A6661"/>
        </a:solidFill>
      </dgm:spPr>
      <dgm:t>
        <a:bodyPr/>
        <a:lstStyle/>
        <a:p>
          <a:r>
            <a:rPr lang="en-GB"/>
            <a:t>Separate work stream</a:t>
          </a:r>
        </a:p>
      </dgm:t>
    </dgm:pt>
    <dgm:pt modelId="{EC60AC45-0CB7-49B1-80FF-8A673F729EF2}" type="parTrans" cxnId="{6F7831AD-020A-4DFD-B6FF-98FD720A9E43}">
      <dgm:prSet/>
      <dgm:spPr/>
      <dgm:t>
        <a:bodyPr/>
        <a:lstStyle/>
        <a:p>
          <a:endParaRPr lang="en-GB"/>
        </a:p>
      </dgm:t>
    </dgm:pt>
    <dgm:pt modelId="{7D953DBE-FE1C-4FE2-BF85-63E9A4FC1A42}" type="sibTrans" cxnId="{6F7831AD-020A-4DFD-B6FF-98FD720A9E43}">
      <dgm:prSet/>
      <dgm:spPr/>
      <dgm:t>
        <a:bodyPr/>
        <a:lstStyle/>
        <a:p>
          <a:endParaRPr lang="en-GB"/>
        </a:p>
      </dgm:t>
    </dgm:pt>
    <dgm:pt modelId="{D85A54F3-E599-4213-B57D-74008FDE65A1}">
      <dgm:prSet/>
      <dgm:spPr/>
      <dgm:t>
        <a:bodyPr/>
        <a:lstStyle/>
        <a:p>
          <a:r>
            <a:rPr lang="en-GB"/>
            <a:t>Further discussions on:</a:t>
          </a:r>
        </a:p>
      </dgm:t>
    </dgm:pt>
    <dgm:pt modelId="{48AA639E-AC6D-416F-A877-87316FFFCA30}" type="parTrans" cxnId="{ECBF695B-1EB7-4775-A1DA-ACA5C7A20865}">
      <dgm:prSet/>
      <dgm:spPr/>
      <dgm:t>
        <a:bodyPr/>
        <a:lstStyle/>
        <a:p>
          <a:endParaRPr lang="en-GB"/>
        </a:p>
      </dgm:t>
    </dgm:pt>
    <dgm:pt modelId="{D6353518-2DC0-445E-AF58-51C8F598418F}" type="sibTrans" cxnId="{ECBF695B-1EB7-4775-A1DA-ACA5C7A20865}">
      <dgm:prSet/>
      <dgm:spPr/>
      <dgm:t>
        <a:bodyPr/>
        <a:lstStyle/>
        <a:p>
          <a:endParaRPr lang="en-GB"/>
        </a:p>
      </dgm:t>
    </dgm:pt>
    <dgm:pt modelId="{B9245277-372A-4CAB-98CF-3C2C992E1283}">
      <dgm:prSet/>
      <dgm:spPr/>
      <dgm:t>
        <a:bodyPr/>
        <a:lstStyle/>
        <a:p>
          <a:pPr>
            <a:buFont typeface="Wingdings" panose="05000000000000000000" pitchFamily="2" charset="2"/>
            <a:buChar char="Ø"/>
          </a:pPr>
          <a:r>
            <a:rPr lang="en-GB">
              <a:latin typeface="+mn-lt"/>
            </a:rPr>
            <a:t>Alerts/SRVs</a:t>
          </a:r>
        </a:p>
      </dgm:t>
    </dgm:pt>
    <dgm:pt modelId="{4C8125E6-0340-4C18-A1F0-80D84EC9C25E}" type="parTrans" cxnId="{6F763736-D4D8-4C3D-A3E9-461C9567E79C}">
      <dgm:prSet/>
      <dgm:spPr/>
      <dgm:t>
        <a:bodyPr/>
        <a:lstStyle/>
        <a:p>
          <a:endParaRPr lang="en-GB"/>
        </a:p>
      </dgm:t>
    </dgm:pt>
    <dgm:pt modelId="{4D3FCDBF-A007-48A3-B378-3A5CCB6CED68}" type="sibTrans" cxnId="{6F763736-D4D8-4C3D-A3E9-461C9567E79C}">
      <dgm:prSet/>
      <dgm:spPr/>
      <dgm:t>
        <a:bodyPr/>
        <a:lstStyle/>
        <a:p>
          <a:endParaRPr lang="en-GB"/>
        </a:p>
      </dgm:t>
    </dgm:pt>
    <dgm:pt modelId="{0194161C-9BD0-4DAB-B0B2-FD845015F19A}">
      <dgm:prSet/>
      <dgm:spPr/>
      <dgm:t>
        <a:bodyPr/>
        <a:lstStyle/>
        <a:p>
          <a:pPr>
            <a:buFont typeface="Wingdings" panose="05000000000000000000" pitchFamily="2" charset="2"/>
            <a:buChar char="Ø"/>
          </a:pPr>
          <a:r>
            <a:rPr lang="en-GB">
              <a:latin typeface="+mn-lt"/>
            </a:rPr>
            <a:t>Scheduled vs on demand</a:t>
          </a:r>
        </a:p>
      </dgm:t>
    </dgm:pt>
    <dgm:pt modelId="{766A1A96-6682-4341-89A9-EF54AAECABD2}" type="parTrans" cxnId="{E1B5C4D6-C6C8-4660-B902-24BF2ECC7E55}">
      <dgm:prSet/>
      <dgm:spPr/>
      <dgm:t>
        <a:bodyPr/>
        <a:lstStyle/>
        <a:p>
          <a:endParaRPr lang="en-GB"/>
        </a:p>
      </dgm:t>
    </dgm:pt>
    <dgm:pt modelId="{146D4350-C9E2-41A3-84A4-85B235224DFD}" type="sibTrans" cxnId="{E1B5C4D6-C6C8-4660-B902-24BF2ECC7E55}">
      <dgm:prSet/>
      <dgm:spPr/>
      <dgm:t>
        <a:bodyPr/>
        <a:lstStyle/>
        <a:p>
          <a:endParaRPr lang="en-GB"/>
        </a:p>
      </dgm:t>
    </dgm:pt>
    <dgm:pt modelId="{F1008C23-2A8A-435B-9AC0-ACF0279E0EF1}">
      <dgm:prSet/>
      <dgm:spPr/>
      <dgm:t>
        <a:bodyPr/>
        <a:lstStyle/>
        <a:p>
          <a:pPr>
            <a:buFont typeface="Wingdings" panose="05000000000000000000" pitchFamily="2" charset="2"/>
            <a:buChar char="Ø"/>
          </a:pPr>
          <a:r>
            <a:rPr lang="en-GB">
              <a:latin typeface="+mn-lt"/>
            </a:rPr>
            <a:t>Peak, off peak</a:t>
          </a:r>
        </a:p>
      </dgm:t>
    </dgm:pt>
    <dgm:pt modelId="{766434CC-C16D-450C-B0F7-980BF1592B35}" type="parTrans" cxnId="{3355BB9C-2B8E-4452-9D8A-2A83B724D843}">
      <dgm:prSet/>
      <dgm:spPr/>
      <dgm:t>
        <a:bodyPr/>
        <a:lstStyle/>
        <a:p>
          <a:endParaRPr lang="en-GB"/>
        </a:p>
      </dgm:t>
    </dgm:pt>
    <dgm:pt modelId="{5B93C24D-ADCA-4344-8D4C-F467AA6139F7}" type="sibTrans" cxnId="{3355BB9C-2B8E-4452-9D8A-2A83B724D843}">
      <dgm:prSet/>
      <dgm:spPr/>
      <dgm:t>
        <a:bodyPr/>
        <a:lstStyle/>
        <a:p>
          <a:endParaRPr lang="en-GB"/>
        </a:p>
      </dgm:t>
    </dgm:pt>
    <dgm:pt modelId="{C7C500A1-8DD8-4BFC-B257-C84B7FF4DFCF}">
      <dgm:prSet phldr="0"/>
      <dgm:spPr/>
      <dgm:t>
        <a:bodyPr/>
        <a:lstStyle/>
        <a:p>
          <a:pPr rtl="0">
            <a:buFont typeface="Wingdings" panose="05000000000000000000" pitchFamily="2" charset="2"/>
            <a:buChar char="Ø"/>
          </a:pPr>
          <a:r>
            <a:rPr lang="en-GB">
              <a:latin typeface="+mn-lt"/>
            </a:rPr>
            <a:t>At what point this should be invoked, if not now</a:t>
          </a:r>
        </a:p>
      </dgm:t>
    </dgm:pt>
    <dgm:pt modelId="{E433CA2F-05F7-4795-BE65-444EE4F562EE}" type="parTrans" cxnId="{A6F009DF-6C68-45F4-98BB-3C9C2D5470CD}">
      <dgm:prSet/>
      <dgm:spPr/>
      <dgm:t>
        <a:bodyPr/>
        <a:lstStyle/>
        <a:p>
          <a:endParaRPr lang="en-GB"/>
        </a:p>
      </dgm:t>
    </dgm:pt>
    <dgm:pt modelId="{DCCD3D41-4897-4A91-823B-6D2B06BAAEA7}" type="sibTrans" cxnId="{A6F009DF-6C68-45F4-98BB-3C9C2D5470CD}">
      <dgm:prSet/>
      <dgm:spPr/>
      <dgm:t>
        <a:bodyPr/>
        <a:lstStyle/>
        <a:p>
          <a:endParaRPr lang="en-GB"/>
        </a:p>
      </dgm:t>
    </dgm:pt>
    <dgm:pt modelId="{EC5235F0-9101-44AC-896E-85E467566D07}" type="pres">
      <dgm:prSet presAssocID="{9B615248-F487-42D3-B5F3-729B07CE0C61}" presName="diagram" presStyleCnt="0">
        <dgm:presLayoutVars>
          <dgm:dir/>
          <dgm:animLvl val="lvl"/>
          <dgm:resizeHandles val="exact"/>
        </dgm:presLayoutVars>
      </dgm:prSet>
      <dgm:spPr/>
    </dgm:pt>
    <dgm:pt modelId="{63382B19-03AB-46C1-B66E-F4146249F802}" type="pres">
      <dgm:prSet presAssocID="{FCA08A97-7A63-4678-A331-BA6E5B6FAEC9}" presName="compNode" presStyleCnt="0"/>
      <dgm:spPr/>
    </dgm:pt>
    <dgm:pt modelId="{FE55A5A6-1724-497A-8A84-B0700F4CD3CD}" type="pres">
      <dgm:prSet presAssocID="{FCA08A97-7A63-4678-A331-BA6E5B6FAEC9}" presName="childRect" presStyleLbl="bgAcc1" presStyleIdx="0" presStyleCnt="3">
        <dgm:presLayoutVars>
          <dgm:bulletEnabled val="1"/>
        </dgm:presLayoutVars>
      </dgm:prSet>
      <dgm:spPr/>
    </dgm:pt>
    <dgm:pt modelId="{439E8871-DB00-4A84-BEE3-DBCAF921F12D}" type="pres">
      <dgm:prSet presAssocID="{FCA08A97-7A63-4678-A331-BA6E5B6FAEC9}" presName="parentText" presStyleLbl="node1" presStyleIdx="0" presStyleCnt="0">
        <dgm:presLayoutVars>
          <dgm:chMax val="0"/>
          <dgm:bulletEnabled val="1"/>
        </dgm:presLayoutVars>
      </dgm:prSet>
      <dgm:spPr/>
    </dgm:pt>
    <dgm:pt modelId="{9639451B-B2E3-44FD-8F11-3E61C69249B6}" type="pres">
      <dgm:prSet presAssocID="{FCA08A97-7A63-4678-A331-BA6E5B6FAEC9}" presName="parentRect" presStyleLbl="alignNode1" presStyleIdx="0" presStyleCnt="3"/>
      <dgm:spPr/>
    </dgm:pt>
    <dgm:pt modelId="{5FDDF4E6-FECE-492B-B574-03C194AC9F92}" type="pres">
      <dgm:prSet presAssocID="{FCA08A97-7A63-4678-A331-BA6E5B6FAEC9}" presName="adorn" presStyleLbl="fgAccFollow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0D954705-B264-43C4-B7B9-75A386859DEF}" type="pres">
      <dgm:prSet presAssocID="{1890D6AB-7140-44BE-9377-6479768AAC44}" presName="sibTrans" presStyleLbl="sibTrans2D1" presStyleIdx="0" presStyleCnt="0"/>
      <dgm:spPr/>
    </dgm:pt>
    <dgm:pt modelId="{DB550E5A-FA88-4487-9AD8-AF4335D1359C}" type="pres">
      <dgm:prSet presAssocID="{353CD2E8-8759-41ED-9FFB-5ACD1508AD70}" presName="compNode" presStyleCnt="0"/>
      <dgm:spPr/>
    </dgm:pt>
    <dgm:pt modelId="{D8406A75-E4E7-4859-8D9E-24A72AB495DD}" type="pres">
      <dgm:prSet presAssocID="{353CD2E8-8759-41ED-9FFB-5ACD1508AD70}" presName="childRect" presStyleLbl="bgAcc1" presStyleIdx="1" presStyleCnt="3">
        <dgm:presLayoutVars>
          <dgm:bulletEnabled val="1"/>
        </dgm:presLayoutVars>
      </dgm:prSet>
      <dgm:spPr/>
    </dgm:pt>
    <dgm:pt modelId="{85A5C3B3-4532-4A41-97E6-CD261D81B431}" type="pres">
      <dgm:prSet presAssocID="{353CD2E8-8759-41ED-9FFB-5ACD1508AD70}" presName="parentText" presStyleLbl="node1" presStyleIdx="0" presStyleCnt="0">
        <dgm:presLayoutVars>
          <dgm:chMax val="0"/>
          <dgm:bulletEnabled val="1"/>
        </dgm:presLayoutVars>
      </dgm:prSet>
      <dgm:spPr/>
    </dgm:pt>
    <dgm:pt modelId="{28042FC7-35F9-4950-8692-1B84776F024A}" type="pres">
      <dgm:prSet presAssocID="{353CD2E8-8759-41ED-9FFB-5ACD1508AD70}" presName="parentRect" presStyleLbl="alignNode1" presStyleIdx="1" presStyleCnt="3"/>
      <dgm:spPr/>
    </dgm:pt>
    <dgm:pt modelId="{6DB18840-E3BD-46C6-9ED7-8FC5D71F44DE}" type="pres">
      <dgm:prSet presAssocID="{353CD2E8-8759-41ED-9FFB-5ACD1508AD70}" presName="adorn" presStyleLbl="fgAccFollow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avel with solid fill"/>
        </a:ext>
      </dgm:extLst>
    </dgm:pt>
    <dgm:pt modelId="{DBC01A1A-B978-4CB1-89E8-2C13FDAE19B1}" type="pres">
      <dgm:prSet presAssocID="{27796CE8-6DB4-44D3-BCFB-A114167AA4E5}" presName="sibTrans" presStyleLbl="sibTrans2D1" presStyleIdx="0" presStyleCnt="0"/>
      <dgm:spPr/>
    </dgm:pt>
    <dgm:pt modelId="{2C09D77D-434B-40EE-B069-61F7E0FCAD09}" type="pres">
      <dgm:prSet presAssocID="{BAF87258-6934-462C-8237-81FD5ADBB2A5}" presName="compNode" presStyleCnt="0"/>
      <dgm:spPr/>
    </dgm:pt>
    <dgm:pt modelId="{A04866DC-8133-4A8E-9D86-BC029C74164D}" type="pres">
      <dgm:prSet presAssocID="{BAF87258-6934-462C-8237-81FD5ADBB2A5}" presName="childRect" presStyleLbl="bgAcc1" presStyleIdx="2" presStyleCnt="3">
        <dgm:presLayoutVars>
          <dgm:bulletEnabled val="1"/>
        </dgm:presLayoutVars>
      </dgm:prSet>
      <dgm:spPr/>
    </dgm:pt>
    <dgm:pt modelId="{042B3CA5-F92A-4A55-8260-BC66BC0EB8EE}" type="pres">
      <dgm:prSet presAssocID="{BAF87258-6934-462C-8237-81FD5ADBB2A5}" presName="parentText" presStyleLbl="node1" presStyleIdx="0" presStyleCnt="0">
        <dgm:presLayoutVars>
          <dgm:chMax val="0"/>
          <dgm:bulletEnabled val="1"/>
        </dgm:presLayoutVars>
      </dgm:prSet>
      <dgm:spPr/>
    </dgm:pt>
    <dgm:pt modelId="{2BA15B73-57EB-47A9-81FA-B80F1EF7CE6A}" type="pres">
      <dgm:prSet presAssocID="{BAF87258-6934-462C-8237-81FD5ADBB2A5}" presName="parentRect" presStyleLbl="alignNode1" presStyleIdx="2" presStyleCnt="3"/>
      <dgm:spPr/>
    </dgm:pt>
    <dgm:pt modelId="{27506776-B4B8-4B82-8EAD-13DCEA70B389}" type="pres">
      <dgm:prSet presAssocID="{BAF87258-6934-462C-8237-81FD5ADBB2A5}" presName="adorn" presStyleLbl="fgAccFollow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Fork In Road with solid fill"/>
        </a:ext>
      </dgm:extLst>
    </dgm:pt>
  </dgm:ptLst>
  <dgm:cxnLst>
    <dgm:cxn modelId="{61968931-306D-43D7-B016-DE6490F7C7D7}" type="presOf" srcId="{27796CE8-6DB4-44D3-BCFB-A114167AA4E5}" destId="{DBC01A1A-B978-4CB1-89E8-2C13FDAE19B1}" srcOrd="0" destOrd="0" presId="urn:microsoft.com/office/officeart/2005/8/layout/bList2"/>
    <dgm:cxn modelId="{3595C031-1664-4112-9B48-C42DBBCC21CF}" type="presOf" srcId="{353CD2E8-8759-41ED-9FFB-5ACD1508AD70}" destId="{85A5C3B3-4532-4A41-97E6-CD261D81B431}" srcOrd="0" destOrd="0" presId="urn:microsoft.com/office/officeart/2005/8/layout/bList2"/>
    <dgm:cxn modelId="{6F763736-D4D8-4C3D-A3E9-461C9567E79C}" srcId="{D85A54F3-E599-4213-B57D-74008FDE65A1}" destId="{B9245277-372A-4CAB-98CF-3C2C992E1283}" srcOrd="1" destOrd="0" parTransId="{4C8125E6-0340-4C18-A1F0-80D84EC9C25E}" sibTransId="{4D3FCDBF-A007-48A3-B378-3A5CCB6CED68}"/>
    <dgm:cxn modelId="{ECBF695B-1EB7-4775-A1DA-ACA5C7A20865}" srcId="{BAF87258-6934-462C-8237-81FD5ADBB2A5}" destId="{D85A54F3-E599-4213-B57D-74008FDE65A1}" srcOrd="0" destOrd="0" parTransId="{48AA639E-AC6D-416F-A877-87316FFFCA30}" sibTransId="{D6353518-2DC0-445E-AF58-51C8F598418F}"/>
    <dgm:cxn modelId="{02AA6941-25D3-4FB2-80F6-4864741CFA68}" type="presOf" srcId="{FCA08A97-7A63-4678-A331-BA6E5B6FAEC9}" destId="{9639451B-B2E3-44FD-8F11-3E61C69249B6}" srcOrd="1" destOrd="0" presId="urn:microsoft.com/office/officeart/2005/8/layout/bList2"/>
    <dgm:cxn modelId="{F621D465-E531-4D7D-865D-A678971F6D49}" type="presOf" srcId="{B47159EC-1740-4E48-A000-D4C4B495659A}" destId="{D8406A75-E4E7-4859-8D9E-24A72AB495DD}" srcOrd="0" destOrd="0" presId="urn:microsoft.com/office/officeart/2005/8/layout/bList2"/>
    <dgm:cxn modelId="{6B4B7A4C-8085-4835-97AC-C0E3DF06A2B5}" type="presOf" srcId="{F1008C23-2A8A-435B-9AC0-ACF0279E0EF1}" destId="{A04866DC-8133-4A8E-9D86-BC029C74164D}" srcOrd="0" destOrd="1" presId="urn:microsoft.com/office/officeart/2005/8/layout/bList2"/>
    <dgm:cxn modelId="{0DDF2571-0415-4D4F-9F9F-76D2C5D241AB}" srcId="{9B615248-F487-42D3-B5F3-729B07CE0C61}" destId="{353CD2E8-8759-41ED-9FFB-5ACD1508AD70}" srcOrd="1" destOrd="0" parTransId="{3F4D1358-166D-48CA-BE17-EBD4C046DDC3}" sibTransId="{27796CE8-6DB4-44D3-BCFB-A114167AA4E5}"/>
    <dgm:cxn modelId="{ADCADF71-C77A-45A8-94DB-454677F95B82}" type="presOf" srcId="{B9245277-372A-4CAB-98CF-3C2C992E1283}" destId="{A04866DC-8133-4A8E-9D86-BC029C74164D}" srcOrd="0" destOrd="2" presId="urn:microsoft.com/office/officeart/2005/8/layout/bList2"/>
    <dgm:cxn modelId="{AAEA2796-F360-43E9-8A66-4F992D404395}" type="presOf" srcId="{C7C500A1-8DD8-4BFC-B257-C84B7FF4DFCF}" destId="{A04866DC-8133-4A8E-9D86-BC029C74164D}" srcOrd="0" destOrd="4" presId="urn:microsoft.com/office/officeart/2005/8/layout/bList2"/>
    <dgm:cxn modelId="{1BF9569C-3CE9-4602-B24B-78E62A0C3C8E}" type="presOf" srcId="{353CD2E8-8759-41ED-9FFB-5ACD1508AD70}" destId="{28042FC7-35F9-4950-8692-1B84776F024A}" srcOrd="1" destOrd="0" presId="urn:microsoft.com/office/officeart/2005/8/layout/bList2"/>
    <dgm:cxn modelId="{3355BB9C-2B8E-4452-9D8A-2A83B724D843}" srcId="{D85A54F3-E599-4213-B57D-74008FDE65A1}" destId="{F1008C23-2A8A-435B-9AC0-ACF0279E0EF1}" srcOrd="0" destOrd="0" parTransId="{766434CC-C16D-450C-B0F7-980BF1592B35}" sibTransId="{5B93C24D-ADCA-4344-8D4C-F467AA6139F7}"/>
    <dgm:cxn modelId="{6F7831AD-020A-4DFD-B6FF-98FD720A9E43}" srcId="{9B615248-F487-42D3-B5F3-729B07CE0C61}" destId="{BAF87258-6934-462C-8237-81FD5ADBB2A5}" srcOrd="2" destOrd="0" parTransId="{EC60AC45-0CB7-49B1-80FF-8A673F729EF2}" sibTransId="{7D953DBE-FE1C-4FE2-BF85-63E9A4FC1A42}"/>
    <dgm:cxn modelId="{790ABFB6-B34C-4204-BC4F-871C83438F9E}" srcId="{9B615248-F487-42D3-B5F3-729B07CE0C61}" destId="{FCA08A97-7A63-4678-A331-BA6E5B6FAEC9}" srcOrd="0" destOrd="0" parTransId="{584D6BB9-104A-4610-9230-8C8CB7EBF219}" sibTransId="{1890D6AB-7140-44BE-9377-6479768AAC44}"/>
    <dgm:cxn modelId="{F34AA5BD-A438-4617-9946-A61188FAA6E5}" type="presOf" srcId="{BAF87258-6934-462C-8237-81FD5ADBB2A5}" destId="{042B3CA5-F92A-4A55-8260-BC66BC0EB8EE}" srcOrd="0" destOrd="0" presId="urn:microsoft.com/office/officeart/2005/8/layout/bList2"/>
    <dgm:cxn modelId="{0F173DC2-44C2-4A04-8E31-B4FB6A6AC1DB}" type="presOf" srcId="{D85A54F3-E599-4213-B57D-74008FDE65A1}" destId="{A04866DC-8133-4A8E-9D86-BC029C74164D}" srcOrd="0" destOrd="0" presId="urn:microsoft.com/office/officeart/2005/8/layout/bList2"/>
    <dgm:cxn modelId="{CF94B7C4-FAE9-4F2E-A226-AE39D92A8388}" type="presOf" srcId="{FCA08A97-7A63-4678-A331-BA6E5B6FAEC9}" destId="{439E8871-DB00-4A84-BEE3-DBCAF921F12D}" srcOrd="0" destOrd="0" presId="urn:microsoft.com/office/officeart/2005/8/layout/bList2"/>
    <dgm:cxn modelId="{D4F4DFD3-4794-4FCA-A685-8CBEB426483B}" srcId="{FCA08A97-7A63-4678-A331-BA6E5B6FAEC9}" destId="{1195BE63-D113-4BAB-8E17-C3E9072EDE36}" srcOrd="0" destOrd="0" parTransId="{D14E30C3-1101-4DD1-8B5B-14AED6E92E58}" sibTransId="{05DE7E5B-7ABA-49E7-A1C7-7F1BAFDB3872}"/>
    <dgm:cxn modelId="{26DA48D5-47CD-4590-AFEA-64824A13CC3D}" type="presOf" srcId="{1195BE63-D113-4BAB-8E17-C3E9072EDE36}" destId="{FE55A5A6-1724-497A-8A84-B0700F4CD3CD}" srcOrd="0" destOrd="0" presId="urn:microsoft.com/office/officeart/2005/8/layout/bList2"/>
    <dgm:cxn modelId="{6F07D3D5-AA33-4D06-B3AE-DEC302317D5B}" type="presOf" srcId="{0194161C-9BD0-4DAB-B0B2-FD845015F19A}" destId="{A04866DC-8133-4A8E-9D86-BC029C74164D}" srcOrd="0" destOrd="3" presId="urn:microsoft.com/office/officeart/2005/8/layout/bList2"/>
    <dgm:cxn modelId="{E1B5C4D6-C6C8-4660-B902-24BF2ECC7E55}" srcId="{D85A54F3-E599-4213-B57D-74008FDE65A1}" destId="{0194161C-9BD0-4DAB-B0B2-FD845015F19A}" srcOrd="2" destOrd="0" parTransId="{766A1A96-6682-4341-89A9-EF54AAECABD2}" sibTransId="{146D4350-C9E2-41A3-84A4-85B235224DFD}"/>
    <dgm:cxn modelId="{163665DA-694A-41A2-84A2-441F6B0EE489}" srcId="{353CD2E8-8759-41ED-9FFB-5ACD1508AD70}" destId="{B47159EC-1740-4E48-A000-D4C4B495659A}" srcOrd="0" destOrd="0" parTransId="{32E7A981-6082-4BF7-BC2A-E0BC7F497410}" sibTransId="{F4937F59-B3BC-4E6D-B0A7-7BF1FBCFEAE9}"/>
    <dgm:cxn modelId="{A6F009DF-6C68-45F4-98BB-3C9C2D5470CD}" srcId="{D85A54F3-E599-4213-B57D-74008FDE65A1}" destId="{C7C500A1-8DD8-4BFC-B257-C84B7FF4DFCF}" srcOrd="3" destOrd="0" parTransId="{E433CA2F-05F7-4795-BE65-444EE4F562EE}" sibTransId="{DCCD3D41-4897-4A91-823B-6D2B06BAAEA7}"/>
    <dgm:cxn modelId="{C824E2E8-4245-4738-BE90-A70A43D0855A}" type="presOf" srcId="{BAF87258-6934-462C-8237-81FD5ADBB2A5}" destId="{2BA15B73-57EB-47A9-81FA-B80F1EF7CE6A}" srcOrd="1" destOrd="0" presId="urn:microsoft.com/office/officeart/2005/8/layout/bList2"/>
    <dgm:cxn modelId="{B7F165F9-E72A-46AF-8A3F-5043BEA9417D}" type="presOf" srcId="{1890D6AB-7140-44BE-9377-6479768AAC44}" destId="{0D954705-B264-43C4-B7B9-75A386859DEF}" srcOrd="0" destOrd="0" presId="urn:microsoft.com/office/officeart/2005/8/layout/bList2"/>
    <dgm:cxn modelId="{D27DC9F9-63E2-48C3-92EC-7386955C62A1}" type="presOf" srcId="{9B615248-F487-42D3-B5F3-729B07CE0C61}" destId="{EC5235F0-9101-44AC-896E-85E467566D07}" srcOrd="0" destOrd="0" presId="urn:microsoft.com/office/officeart/2005/8/layout/bList2"/>
    <dgm:cxn modelId="{6F10043F-0B2A-4CFF-BCCC-503B3AD9A2C3}" type="presParOf" srcId="{EC5235F0-9101-44AC-896E-85E467566D07}" destId="{63382B19-03AB-46C1-B66E-F4146249F802}" srcOrd="0" destOrd="0" presId="urn:microsoft.com/office/officeart/2005/8/layout/bList2"/>
    <dgm:cxn modelId="{A4142492-08B4-40E4-BC22-3627643C68C6}" type="presParOf" srcId="{63382B19-03AB-46C1-B66E-F4146249F802}" destId="{FE55A5A6-1724-497A-8A84-B0700F4CD3CD}" srcOrd="0" destOrd="0" presId="urn:microsoft.com/office/officeart/2005/8/layout/bList2"/>
    <dgm:cxn modelId="{20102AA6-ADCA-4D81-BA8A-90583D8E6942}" type="presParOf" srcId="{63382B19-03AB-46C1-B66E-F4146249F802}" destId="{439E8871-DB00-4A84-BEE3-DBCAF921F12D}" srcOrd="1" destOrd="0" presId="urn:microsoft.com/office/officeart/2005/8/layout/bList2"/>
    <dgm:cxn modelId="{5076997A-812A-4547-8464-3C3264C0D5AC}" type="presParOf" srcId="{63382B19-03AB-46C1-B66E-F4146249F802}" destId="{9639451B-B2E3-44FD-8F11-3E61C69249B6}" srcOrd="2" destOrd="0" presId="urn:microsoft.com/office/officeart/2005/8/layout/bList2"/>
    <dgm:cxn modelId="{757B280E-9D3F-4D5C-8B96-CE6EB5649285}" type="presParOf" srcId="{63382B19-03AB-46C1-B66E-F4146249F802}" destId="{5FDDF4E6-FECE-492B-B574-03C194AC9F92}" srcOrd="3" destOrd="0" presId="urn:microsoft.com/office/officeart/2005/8/layout/bList2"/>
    <dgm:cxn modelId="{F50CB955-6451-4337-9324-FC154AE2CE99}" type="presParOf" srcId="{EC5235F0-9101-44AC-896E-85E467566D07}" destId="{0D954705-B264-43C4-B7B9-75A386859DEF}" srcOrd="1" destOrd="0" presId="urn:microsoft.com/office/officeart/2005/8/layout/bList2"/>
    <dgm:cxn modelId="{5C92B783-EB07-449E-BC5B-49E56F127609}" type="presParOf" srcId="{EC5235F0-9101-44AC-896E-85E467566D07}" destId="{DB550E5A-FA88-4487-9AD8-AF4335D1359C}" srcOrd="2" destOrd="0" presId="urn:microsoft.com/office/officeart/2005/8/layout/bList2"/>
    <dgm:cxn modelId="{E9443F0B-863C-492A-A648-9262D7E349AD}" type="presParOf" srcId="{DB550E5A-FA88-4487-9AD8-AF4335D1359C}" destId="{D8406A75-E4E7-4859-8D9E-24A72AB495DD}" srcOrd="0" destOrd="0" presId="urn:microsoft.com/office/officeart/2005/8/layout/bList2"/>
    <dgm:cxn modelId="{9BBE4406-3D48-45DD-B010-EB70EA0CE0F8}" type="presParOf" srcId="{DB550E5A-FA88-4487-9AD8-AF4335D1359C}" destId="{85A5C3B3-4532-4A41-97E6-CD261D81B431}" srcOrd="1" destOrd="0" presId="urn:microsoft.com/office/officeart/2005/8/layout/bList2"/>
    <dgm:cxn modelId="{4BFD9B82-A45D-474D-8B7C-8AE850BC3380}" type="presParOf" srcId="{DB550E5A-FA88-4487-9AD8-AF4335D1359C}" destId="{28042FC7-35F9-4950-8692-1B84776F024A}" srcOrd="2" destOrd="0" presId="urn:microsoft.com/office/officeart/2005/8/layout/bList2"/>
    <dgm:cxn modelId="{4501814A-704C-4109-B12B-7BC60443696B}" type="presParOf" srcId="{DB550E5A-FA88-4487-9AD8-AF4335D1359C}" destId="{6DB18840-E3BD-46C6-9ED7-8FC5D71F44DE}" srcOrd="3" destOrd="0" presId="urn:microsoft.com/office/officeart/2005/8/layout/bList2"/>
    <dgm:cxn modelId="{78566995-341C-4F8E-8430-0060D0E3A61A}" type="presParOf" srcId="{EC5235F0-9101-44AC-896E-85E467566D07}" destId="{DBC01A1A-B978-4CB1-89E8-2C13FDAE19B1}" srcOrd="3" destOrd="0" presId="urn:microsoft.com/office/officeart/2005/8/layout/bList2"/>
    <dgm:cxn modelId="{CF363390-58AA-4C38-BCC3-8FB0CA7EBFAA}" type="presParOf" srcId="{EC5235F0-9101-44AC-896E-85E467566D07}" destId="{2C09D77D-434B-40EE-B069-61F7E0FCAD09}" srcOrd="4" destOrd="0" presId="urn:microsoft.com/office/officeart/2005/8/layout/bList2"/>
    <dgm:cxn modelId="{782BBBA2-6F6E-45F4-9B1B-BBC12ABB72C4}" type="presParOf" srcId="{2C09D77D-434B-40EE-B069-61F7E0FCAD09}" destId="{A04866DC-8133-4A8E-9D86-BC029C74164D}" srcOrd="0" destOrd="0" presId="urn:microsoft.com/office/officeart/2005/8/layout/bList2"/>
    <dgm:cxn modelId="{3326B167-9BF3-41EE-858B-E87D9305F094}" type="presParOf" srcId="{2C09D77D-434B-40EE-B069-61F7E0FCAD09}" destId="{042B3CA5-F92A-4A55-8260-BC66BC0EB8EE}" srcOrd="1" destOrd="0" presId="urn:microsoft.com/office/officeart/2005/8/layout/bList2"/>
    <dgm:cxn modelId="{05445B56-7F5E-4E64-A55D-C8B82376EA22}" type="presParOf" srcId="{2C09D77D-434B-40EE-B069-61F7E0FCAD09}" destId="{2BA15B73-57EB-47A9-81FA-B80F1EF7CE6A}" srcOrd="2" destOrd="0" presId="urn:microsoft.com/office/officeart/2005/8/layout/bList2"/>
    <dgm:cxn modelId="{1A66D48E-221F-4217-90AA-BC6EF0A34CB5}" type="presParOf" srcId="{2C09D77D-434B-40EE-B069-61F7E0FCAD09}" destId="{27506776-B4B8-4B82-8EAD-13DCEA70B389}"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B519C9C8-B443-4AA6-AB3B-250746B1D3E5}">
      <dgm:prSet phldrT="[Text]"/>
      <dgm:spPr>
        <a:xfrm>
          <a:off x="525779" y="627403"/>
          <a:ext cx="9464040" cy="860367"/>
        </a:xfrm>
      </dgm:spPr>
      <dgm:t>
        <a:bodyPr/>
        <a:lstStyle/>
        <a:p>
          <a:pPr rtl="0"/>
          <a:r>
            <a:rPr lang="en-GB"/>
            <a:t>Any feedback on progressing this workstream?</a:t>
          </a:r>
        </a:p>
      </dgm:t>
    </dgm:pt>
    <dgm:pt modelId="{DAC6060E-140C-4863-B2E7-DA5768E6C191}" type="parTrans" cxnId="{9363E75F-9E8C-41C5-9B13-C7423553C939}">
      <dgm:prSet/>
      <dgm:spPr/>
      <dgm:t>
        <a:bodyPr/>
        <a:lstStyle/>
        <a:p>
          <a:endParaRPr lang="en-GB"/>
        </a:p>
      </dgm:t>
    </dgm:pt>
    <dgm:pt modelId="{6FD4CC05-77AD-404C-938D-F7C8D4155A76}" type="sibTrans" cxnId="{9363E75F-9E8C-41C5-9B13-C7423553C939}">
      <dgm:prSet/>
      <dgm:spPr/>
      <dgm:t>
        <a:bodyPr/>
        <a:lstStyle/>
        <a:p>
          <a:endParaRPr lang="en-GB"/>
        </a:p>
      </dgm:t>
    </dgm:pt>
    <dgm:pt modelId="{82E70329-4A18-44C8-9FB1-192F0DE02042}">
      <dgm:prSet phldrT="[Text]"/>
      <dgm:spPr>
        <a:xfrm>
          <a:off x="525779" y="1791141"/>
          <a:ext cx="9464040" cy="860367"/>
        </a:xfrm>
        <a:ln>
          <a:solidFill>
            <a:srgbClr val="0A6661"/>
          </a:solidFill>
        </a:ln>
      </dgm:spPr>
      <dgm:t>
        <a:bodyPr/>
        <a:lstStyle/>
        <a:p>
          <a:pPr>
            <a:buFont typeface="Arial" panose="020B0604020202020204" pitchFamily="34" charset="0"/>
            <a:buChar char="•"/>
          </a:pPr>
          <a:r>
            <a:rPr lang="en-GB"/>
            <a:t>Is the issue we are trying to resolve clearly defined?</a:t>
          </a:r>
        </a:p>
      </dgm:t>
    </dgm:pt>
    <dgm:pt modelId="{9C11D134-C52D-4242-81BA-98FB83FDCBAE}" type="parTrans" cxnId="{288C6AA1-8A26-4B3E-BCB0-99F1F4EAC52D}">
      <dgm:prSet/>
      <dgm:spPr/>
      <dgm:t>
        <a:bodyPr/>
        <a:lstStyle/>
        <a:p>
          <a:endParaRPr lang="en-GB"/>
        </a:p>
      </dgm:t>
    </dgm:pt>
    <dgm:pt modelId="{A5A9645A-6305-4282-BD3D-59DCF3FB4D2D}" type="sibTrans" cxnId="{288C6AA1-8A26-4B3E-BCB0-99F1F4EAC52D}">
      <dgm:prSet/>
      <dgm:spPr/>
      <dgm:t>
        <a:bodyPr/>
        <a:lstStyle/>
        <a:p>
          <a:endParaRPr lang="en-GB"/>
        </a:p>
      </dgm:t>
    </dgm:pt>
    <dgm:pt modelId="{A6C63F9C-61C5-4F98-9C12-F739A3C746AE}">
      <dgm:prSet phldrT="[Text]"/>
      <dgm:spPr>
        <a:xfrm>
          <a:off x="525779" y="1791141"/>
          <a:ext cx="9464040" cy="860367"/>
        </a:xfrm>
        <a:ln>
          <a:solidFill>
            <a:srgbClr val="0A6661"/>
          </a:solidFill>
        </a:ln>
      </dgm:spPr>
      <dgm:t>
        <a:bodyPr/>
        <a:lstStyle/>
        <a:p>
          <a:pPr>
            <a:buFont typeface="Arial" panose="020B0604020202020204" pitchFamily="34" charset="0"/>
            <a:buChar char="•"/>
          </a:pPr>
          <a:r>
            <a:rPr lang="en-GB"/>
            <a:t>Is the modification ready progress to Refine?</a:t>
          </a:r>
        </a:p>
      </dgm:t>
    </dgm:pt>
    <dgm:pt modelId="{0AF02B3E-DEAD-4699-9471-13EE5F840EE0}" type="parTrans" cxnId="{C76C64BB-6B0E-410C-9FC8-0047BA0302B3}">
      <dgm:prSet/>
      <dgm:spPr/>
      <dgm:t>
        <a:bodyPr/>
        <a:lstStyle/>
        <a:p>
          <a:endParaRPr lang="en-GB"/>
        </a:p>
      </dgm:t>
    </dgm:pt>
    <dgm:pt modelId="{B451DC06-B5CE-4105-817B-D4DF072F81BC}" type="sibTrans" cxnId="{C76C64BB-6B0E-410C-9FC8-0047BA0302B3}">
      <dgm:prSet/>
      <dgm:spPr/>
      <dgm:t>
        <a:bodyPr/>
        <a:lstStyle/>
        <a:p>
          <a:endParaRPr lang="en-GB"/>
        </a:p>
      </dgm:t>
    </dgm:pt>
    <dgm:pt modelId="{3DF06962-A148-4E89-80F5-0A9AC0704C2A}">
      <dgm:prSet phldrT="[Text]"/>
      <dgm:spPr>
        <a:xfrm>
          <a:off x="525779" y="1791141"/>
          <a:ext cx="9464040" cy="860367"/>
        </a:xfrm>
      </dgm:spPr>
      <dgm:t>
        <a:bodyPr/>
        <a:lstStyle/>
        <a:p>
          <a:r>
            <a:rPr lang="en-GB" b="1"/>
            <a:t>Part A – Transactional Charging</a:t>
          </a:r>
        </a:p>
      </dgm:t>
    </dgm:pt>
    <dgm:pt modelId="{14F0230D-400B-42E9-9FBF-BC3265D2C809}" type="parTrans" cxnId="{3B01F91B-8373-4089-971D-E31064F98FD9}">
      <dgm:prSet/>
      <dgm:spPr/>
      <dgm:t>
        <a:bodyPr/>
        <a:lstStyle/>
        <a:p>
          <a:endParaRPr lang="en-GB"/>
        </a:p>
      </dgm:t>
    </dgm:pt>
    <dgm:pt modelId="{0C9E8A85-E4F1-4376-8E80-11BDFAB22CFB}" type="sibTrans" cxnId="{3B01F91B-8373-4089-971D-E31064F98FD9}">
      <dgm:prSet/>
      <dgm:spPr/>
      <dgm:t>
        <a:bodyPr/>
        <a:lstStyle/>
        <a:p>
          <a:endParaRPr lang="en-GB"/>
        </a:p>
      </dgm:t>
    </dgm:pt>
    <dgm:pt modelId="{8A8EADC1-31FB-4C94-AD2F-663B94195B04}" type="pres">
      <dgm:prSet presAssocID="{344F5EE1-C8E3-4CE7-A4F7-032712FCED57}" presName="Name0" presStyleCnt="0">
        <dgm:presLayoutVars>
          <dgm:chMax/>
          <dgm:chPref/>
          <dgm:dir/>
        </dgm:presLayoutVars>
      </dgm:prSet>
      <dgm:spPr/>
    </dgm:pt>
    <dgm:pt modelId="{278F5F96-0913-4F34-9E21-88E84A6B72F9}" type="pres">
      <dgm:prSet presAssocID="{B519C9C8-B443-4AA6-AB3B-250746B1D3E5}" presName="parenttextcomposite" presStyleCnt="0"/>
      <dgm:spPr/>
    </dgm:pt>
    <dgm:pt modelId="{AD9874A2-1AEC-4BD3-83DD-433AB2B1C739}" type="pres">
      <dgm:prSet presAssocID="{B519C9C8-B443-4AA6-AB3B-250746B1D3E5}" presName="parenttext" presStyleLbl="revTx" presStyleIdx="0" presStyleCnt="2">
        <dgm:presLayoutVars>
          <dgm:chMax/>
          <dgm:chPref val="2"/>
          <dgm:bulletEnabled val="1"/>
        </dgm:presLayoutVars>
      </dgm:prSet>
      <dgm:spPr>
        <a:prstGeom prst="rect">
          <a:avLst/>
        </a:prstGeom>
      </dgm:spPr>
    </dgm:pt>
    <dgm:pt modelId="{4C7C185C-2E80-4BDF-9A71-B34EF9636F84}" type="pres">
      <dgm:prSet presAssocID="{B519C9C8-B443-4AA6-AB3B-250746B1D3E5}" presName="parallelogramComposite" presStyleCnt="0"/>
      <dgm:spPr/>
    </dgm:pt>
    <dgm:pt modelId="{7EC2366B-818A-4A59-9114-22720FE7DD97}" type="pres">
      <dgm:prSet presAssocID="{B519C9C8-B443-4AA6-AB3B-250746B1D3E5}" presName="parallelogram1" presStyleLbl="alignNode1" presStyleIdx="0" presStyleCnt="14"/>
      <dgm:spPr>
        <a:solidFill>
          <a:srgbClr val="0A6661"/>
        </a:solidFill>
        <a:ln>
          <a:solidFill>
            <a:srgbClr val="0A6661"/>
          </a:solidFill>
        </a:ln>
      </dgm:spPr>
    </dgm:pt>
    <dgm:pt modelId="{70D38E00-0A54-4F69-9945-A206EB4C3394}" type="pres">
      <dgm:prSet presAssocID="{B519C9C8-B443-4AA6-AB3B-250746B1D3E5}" presName="parallelogram2" presStyleLbl="alignNode1" presStyleIdx="1" presStyleCnt="14"/>
      <dgm:spPr>
        <a:solidFill>
          <a:srgbClr val="0A6661"/>
        </a:solidFill>
        <a:ln>
          <a:solidFill>
            <a:srgbClr val="0A6661"/>
          </a:solidFill>
        </a:ln>
      </dgm:spPr>
    </dgm:pt>
    <dgm:pt modelId="{9508D1B4-3D22-4A2B-AEF8-BFC1928A724A}" type="pres">
      <dgm:prSet presAssocID="{B519C9C8-B443-4AA6-AB3B-250746B1D3E5}" presName="parallelogram3" presStyleLbl="alignNode1" presStyleIdx="2" presStyleCnt="14"/>
      <dgm:spPr>
        <a:solidFill>
          <a:srgbClr val="0A6661"/>
        </a:solidFill>
        <a:ln>
          <a:solidFill>
            <a:srgbClr val="0A6661"/>
          </a:solidFill>
        </a:ln>
      </dgm:spPr>
    </dgm:pt>
    <dgm:pt modelId="{1475A0E4-160C-4FB4-A722-11E79435CFA1}" type="pres">
      <dgm:prSet presAssocID="{B519C9C8-B443-4AA6-AB3B-250746B1D3E5}" presName="parallelogram4" presStyleLbl="alignNode1" presStyleIdx="3" presStyleCnt="14"/>
      <dgm:spPr>
        <a:solidFill>
          <a:srgbClr val="0A6661"/>
        </a:solidFill>
        <a:ln>
          <a:solidFill>
            <a:srgbClr val="0A6661"/>
          </a:solidFill>
        </a:ln>
      </dgm:spPr>
    </dgm:pt>
    <dgm:pt modelId="{80950342-AB18-4DCA-A045-C119D4EE8333}" type="pres">
      <dgm:prSet presAssocID="{B519C9C8-B443-4AA6-AB3B-250746B1D3E5}" presName="parallelogram5" presStyleLbl="alignNode1" presStyleIdx="4" presStyleCnt="14"/>
      <dgm:spPr>
        <a:solidFill>
          <a:srgbClr val="0A6661"/>
        </a:solidFill>
        <a:ln>
          <a:solidFill>
            <a:srgbClr val="0A6661"/>
          </a:solidFill>
        </a:ln>
      </dgm:spPr>
    </dgm:pt>
    <dgm:pt modelId="{100A881D-EE89-450C-895C-5CB97815338A}" type="pres">
      <dgm:prSet presAssocID="{B519C9C8-B443-4AA6-AB3B-250746B1D3E5}" presName="parallelogram6" presStyleLbl="alignNode1" presStyleIdx="5" presStyleCnt="14"/>
      <dgm:spPr>
        <a:solidFill>
          <a:srgbClr val="0A6661"/>
        </a:solidFill>
        <a:ln>
          <a:solidFill>
            <a:srgbClr val="0A6661"/>
          </a:solidFill>
        </a:ln>
      </dgm:spPr>
    </dgm:pt>
    <dgm:pt modelId="{0DC5F287-76E8-4C59-A969-EA29733ECD6F}" type="pres">
      <dgm:prSet presAssocID="{B519C9C8-B443-4AA6-AB3B-250746B1D3E5}" presName="parallelogram7" presStyleLbl="alignNode1" presStyleIdx="6" presStyleCnt="14"/>
      <dgm:spPr>
        <a:solidFill>
          <a:srgbClr val="0A6661"/>
        </a:solidFill>
        <a:ln>
          <a:solidFill>
            <a:srgbClr val="0A6661"/>
          </a:solidFill>
        </a:ln>
      </dgm:spPr>
    </dgm:pt>
    <dgm:pt modelId="{89E4AF97-3579-4449-950C-326E591DF387}" type="pres">
      <dgm:prSet presAssocID="{6FD4CC05-77AD-404C-938D-F7C8D4155A76}" presName="sibTrans" presStyleCnt="0"/>
      <dgm:spPr/>
    </dgm:pt>
    <dgm:pt modelId="{1CFA3126-23AF-4128-B396-9833BD2B5A28}" type="pres">
      <dgm:prSet presAssocID="{3DF06962-A148-4E89-80F5-0A9AC0704C2A}" presName="parenttextcomposite" presStyleCnt="0"/>
      <dgm:spPr/>
    </dgm:pt>
    <dgm:pt modelId="{444858F6-EC16-4649-B7BA-79E97FDDDB85}" type="pres">
      <dgm:prSet presAssocID="{3DF06962-A148-4E89-80F5-0A9AC0704C2A}" presName="parenttext" presStyleLbl="revTx" presStyleIdx="1" presStyleCnt="2">
        <dgm:presLayoutVars>
          <dgm:chMax/>
          <dgm:chPref val="2"/>
          <dgm:bulletEnabled val="1"/>
        </dgm:presLayoutVars>
      </dgm:prSet>
      <dgm:spPr/>
    </dgm:pt>
    <dgm:pt modelId="{0F2A341E-5F6B-4C94-8601-555B297766EE}" type="pres">
      <dgm:prSet presAssocID="{3DF06962-A148-4E89-80F5-0A9AC0704C2A}" presName="composite" presStyleCnt="0"/>
      <dgm:spPr/>
    </dgm:pt>
    <dgm:pt modelId="{500E065B-7352-4094-AFBF-08C78FA8FC22}" type="pres">
      <dgm:prSet presAssocID="{3DF06962-A148-4E89-80F5-0A9AC0704C2A}" presName="chevron1" presStyleLbl="alignNode1" presStyleIdx="7" presStyleCnt="14"/>
      <dgm:spPr>
        <a:solidFill>
          <a:srgbClr val="0A6661"/>
        </a:solidFill>
        <a:ln>
          <a:solidFill>
            <a:srgbClr val="0A6661"/>
          </a:solidFill>
        </a:ln>
      </dgm:spPr>
    </dgm:pt>
    <dgm:pt modelId="{468091EB-D2D3-4D5B-B260-06E2CF057DF9}" type="pres">
      <dgm:prSet presAssocID="{3DF06962-A148-4E89-80F5-0A9AC0704C2A}" presName="chevron2" presStyleLbl="alignNode1" presStyleIdx="8" presStyleCnt="14"/>
      <dgm:spPr>
        <a:solidFill>
          <a:srgbClr val="0A6661"/>
        </a:solidFill>
        <a:ln>
          <a:solidFill>
            <a:srgbClr val="0A6661"/>
          </a:solidFill>
        </a:ln>
      </dgm:spPr>
    </dgm:pt>
    <dgm:pt modelId="{468AEB38-8948-4EE2-8747-5418B68BA2D1}" type="pres">
      <dgm:prSet presAssocID="{3DF06962-A148-4E89-80F5-0A9AC0704C2A}" presName="chevron3" presStyleLbl="alignNode1" presStyleIdx="9" presStyleCnt="14"/>
      <dgm:spPr>
        <a:solidFill>
          <a:srgbClr val="0A6661"/>
        </a:solidFill>
        <a:ln>
          <a:solidFill>
            <a:srgbClr val="0A6661"/>
          </a:solidFill>
        </a:ln>
      </dgm:spPr>
    </dgm:pt>
    <dgm:pt modelId="{E611AF54-121D-4FBD-BE0C-C09B9E999C9B}" type="pres">
      <dgm:prSet presAssocID="{3DF06962-A148-4E89-80F5-0A9AC0704C2A}" presName="chevron4" presStyleLbl="alignNode1" presStyleIdx="10" presStyleCnt="14"/>
      <dgm:spPr>
        <a:solidFill>
          <a:srgbClr val="0A6661"/>
        </a:solidFill>
        <a:ln>
          <a:solidFill>
            <a:srgbClr val="0A6661"/>
          </a:solidFill>
        </a:ln>
      </dgm:spPr>
    </dgm:pt>
    <dgm:pt modelId="{062AA0CE-CFB1-44B7-97E6-E71D0D17E909}" type="pres">
      <dgm:prSet presAssocID="{3DF06962-A148-4E89-80F5-0A9AC0704C2A}" presName="chevron5" presStyleLbl="alignNode1" presStyleIdx="11" presStyleCnt="14"/>
      <dgm:spPr>
        <a:solidFill>
          <a:srgbClr val="0A6661"/>
        </a:solidFill>
        <a:ln>
          <a:solidFill>
            <a:srgbClr val="0A6661"/>
          </a:solidFill>
        </a:ln>
      </dgm:spPr>
    </dgm:pt>
    <dgm:pt modelId="{0C0804A8-8234-4F0C-9FFD-69899E67960C}" type="pres">
      <dgm:prSet presAssocID="{3DF06962-A148-4E89-80F5-0A9AC0704C2A}" presName="chevron6" presStyleLbl="alignNode1" presStyleIdx="12" presStyleCnt="14"/>
      <dgm:spPr>
        <a:solidFill>
          <a:srgbClr val="0A6661"/>
        </a:solidFill>
        <a:ln>
          <a:solidFill>
            <a:srgbClr val="0A6661"/>
          </a:solidFill>
        </a:ln>
      </dgm:spPr>
    </dgm:pt>
    <dgm:pt modelId="{98265C5C-B788-40E5-AB01-C3452E6C4D2C}" type="pres">
      <dgm:prSet presAssocID="{3DF06962-A148-4E89-80F5-0A9AC0704C2A}" presName="chevron7" presStyleLbl="alignNode1" presStyleIdx="13" presStyleCnt="14"/>
      <dgm:spPr>
        <a:solidFill>
          <a:srgbClr val="0A6661"/>
        </a:solidFill>
        <a:ln>
          <a:solidFill>
            <a:srgbClr val="0A6661"/>
          </a:solidFill>
        </a:ln>
      </dgm:spPr>
    </dgm:pt>
    <dgm:pt modelId="{889838C6-AEE1-4466-929D-FF55D5B97385}" type="pres">
      <dgm:prSet presAssocID="{3DF06962-A148-4E89-80F5-0A9AC0704C2A}" presName="childtext" presStyleLbl="solidFgAcc1" presStyleIdx="0" presStyleCnt="1">
        <dgm:presLayoutVars>
          <dgm:chMax/>
          <dgm:chPref val="0"/>
          <dgm:bulletEnabled val="1"/>
        </dgm:presLayoutVars>
      </dgm:prSet>
      <dgm:spPr/>
    </dgm:pt>
  </dgm:ptLst>
  <dgm:cxnLst>
    <dgm:cxn modelId="{4486B016-2272-4A0F-A674-57FBDBAC1E57}" type="presOf" srcId="{3DF06962-A148-4E89-80F5-0A9AC0704C2A}" destId="{444858F6-EC16-4649-B7BA-79E97FDDDB85}" srcOrd="0" destOrd="0" presId="urn:microsoft.com/office/officeart/2008/layout/VerticalAccentList"/>
    <dgm:cxn modelId="{3B01F91B-8373-4089-971D-E31064F98FD9}" srcId="{344F5EE1-C8E3-4CE7-A4F7-032712FCED57}" destId="{3DF06962-A148-4E89-80F5-0A9AC0704C2A}" srcOrd="1" destOrd="0" parTransId="{14F0230D-400B-42E9-9FBF-BC3265D2C809}" sibTransId="{0C9E8A85-E4F1-4376-8E80-11BDFAB22CFB}"/>
    <dgm:cxn modelId="{FF316827-AE21-4B70-BEE7-861C6DC0B398}" type="presOf" srcId="{344F5EE1-C8E3-4CE7-A4F7-032712FCED57}" destId="{8A8EADC1-31FB-4C94-AD2F-663B94195B04}" srcOrd="0" destOrd="0" presId="urn:microsoft.com/office/officeart/2008/layout/VerticalAccentList"/>
    <dgm:cxn modelId="{9363E75F-9E8C-41C5-9B13-C7423553C939}" srcId="{344F5EE1-C8E3-4CE7-A4F7-032712FCED57}" destId="{B519C9C8-B443-4AA6-AB3B-250746B1D3E5}" srcOrd="0" destOrd="0" parTransId="{DAC6060E-140C-4863-B2E7-DA5768E6C191}" sibTransId="{6FD4CC05-77AD-404C-938D-F7C8D4155A76}"/>
    <dgm:cxn modelId="{EBFAC99B-C41C-43AB-9A06-8CE166EFD498}" type="presOf" srcId="{A6C63F9C-61C5-4F98-9C12-F739A3C746AE}" destId="{889838C6-AEE1-4466-929D-FF55D5B97385}" srcOrd="0" destOrd="1" presId="urn:microsoft.com/office/officeart/2008/layout/VerticalAccentList"/>
    <dgm:cxn modelId="{288C6AA1-8A26-4B3E-BCB0-99F1F4EAC52D}" srcId="{3DF06962-A148-4E89-80F5-0A9AC0704C2A}" destId="{82E70329-4A18-44C8-9FB1-192F0DE02042}" srcOrd="0" destOrd="0" parTransId="{9C11D134-C52D-4242-81BA-98FB83FDCBAE}" sibTransId="{A5A9645A-6305-4282-BD3D-59DCF3FB4D2D}"/>
    <dgm:cxn modelId="{C76C64BB-6B0E-410C-9FC8-0047BA0302B3}" srcId="{3DF06962-A148-4E89-80F5-0A9AC0704C2A}" destId="{A6C63F9C-61C5-4F98-9C12-F739A3C746AE}" srcOrd="1" destOrd="0" parTransId="{0AF02B3E-DEAD-4699-9471-13EE5F840EE0}" sibTransId="{B451DC06-B5CE-4105-817B-D4DF072F81BC}"/>
    <dgm:cxn modelId="{37CD1CD6-92EC-4348-867D-66CFD4DCD1C2}" type="presOf" srcId="{B519C9C8-B443-4AA6-AB3B-250746B1D3E5}" destId="{AD9874A2-1AEC-4BD3-83DD-433AB2B1C739}" srcOrd="0" destOrd="0" presId="urn:microsoft.com/office/officeart/2008/layout/VerticalAccentList"/>
    <dgm:cxn modelId="{0E3F2BFA-29B6-4B6A-8AA2-8542E60BFF66}" type="presOf" srcId="{82E70329-4A18-44C8-9FB1-192F0DE02042}" destId="{889838C6-AEE1-4466-929D-FF55D5B97385}" srcOrd="0" destOrd="0" presId="urn:microsoft.com/office/officeart/2008/layout/VerticalAccentList"/>
    <dgm:cxn modelId="{84F7EBF6-0803-4F76-AD28-A87D242488EA}" type="presParOf" srcId="{8A8EADC1-31FB-4C94-AD2F-663B94195B04}" destId="{278F5F96-0913-4F34-9E21-88E84A6B72F9}" srcOrd="0" destOrd="0" presId="urn:microsoft.com/office/officeart/2008/layout/VerticalAccentList"/>
    <dgm:cxn modelId="{529F9486-B900-46D7-B917-FFF4292AA37A}" type="presParOf" srcId="{278F5F96-0913-4F34-9E21-88E84A6B72F9}" destId="{AD9874A2-1AEC-4BD3-83DD-433AB2B1C739}" srcOrd="0" destOrd="0" presId="urn:microsoft.com/office/officeart/2008/layout/VerticalAccentList"/>
    <dgm:cxn modelId="{3C24559E-3A29-403F-9CC2-13B32FA05D67}" type="presParOf" srcId="{8A8EADC1-31FB-4C94-AD2F-663B94195B04}" destId="{4C7C185C-2E80-4BDF-9A71-B34EF9636F84}" srcOrd="1" destOrd="0" presId="urn:microsoft.com/office/officeart/2008/layout/VerticalAccentList"/>
    <dgm:cxn modelId="{48D3AFA8-A1ED-4C88-840C-ED380CE95B07}" type="presParOf" srcId="{4C7C185C-2E80-4BDF-9A71-B34EF9636F84}" destId="{7EC2366B-818A-4A59-9114-22720FE7DD97}" srcOrd="0" destOrd="0" presId="urn:microsoft.com/office/officeart/2008/layout/VerticalAccentList"/>
    <dgm:cxn modelId="{23BEA65E-555F-46E9-9509-D8091AD08F0A}" type="presParOf" srcId="{4C7C185C-2E80-4BDF-9A71-B34EF9636F84}" destId="{70D38E00-0A54-4F69-9945-A206EB4C3394}" srcOrd="1" destOrd="0" presId="urn:microsoft.com/office/officeart/2008/layout/VerticalAccentList"/>
    <dgm:cxn modelId="{DC7E371E-784A-4FB3-BC41-ED64D793504A}" type="presParOf" srcId="{4C7C185C-2E80-4BDF-9A71-B34EF9636F84}" destId="{9508D1B4-3D22-4A2B-AEF8-BFC1928A724A}" srcOrd="2" destOrd="0" presId="urn:microsoft.com/office/officeart/2008/layout/VerticalAccentList"/>
    <dgm:cxn modelId="{D507A154-01D8-4803-9783-5988AC38D755}" type="presParOf" srcId="{4C7C185C-2E80-4BDF-9A71-B34EF9636F84}" destId="{1475A0E4-160C-4FB4-A722-11E79435CFA1}" srcOrd="3" destOrd="0" presId="urn:microsoft.com/office/officeart/2008/layout/VerticalAccentList"/>
    <dgm:cxn modelId="{3CAEE9F4-1FFF-418F-A073-24D197A7E9FB}" type="presParOf" srcId="{4C7C185C-2E80-4BDF-9A71-B34EF9636F84}" destId="{80950342-AB18-4DCA-A045-C119D4EE8333}" srcOrd="4" destOrd="0" presId="urn:microsoft.com/office/officeart/2008/layout/VerticalAccentList"/>
    <dgm:cxn modelId="{E3F5BCFF-CC44-464C-8E15-48873B77C8B6}" type="presParOf" srcId="{4C7C185C-2E80-4BDF-9A71-B34EF9636F84}" destId="{100A881D-EE89-450C-895C-5CB97815338A}" srcOrd="5" destOrd="0" presId="urn:microsoft.com/office/officeart/2008/layout/VerticalAccentList"/>
    <dgm:cxn modelId="{4BC28DF8-7C23-4653-B9B1-EB5A41E22705}" type="presParOf" srcId="{4C7C185C-2E80-4BDF-9A71-B34EF9636F84}" destId="{0DC5F287-76E8-4C59-A969-EA29733ECD6F}" srcOrd="6" destOrd="0" presId="urn:microsoft.com/office/officeart/2008/layout/VerticalAccentList"/>
    <dgm:cxn modelId="{E24268BF-34A6-4FE2-8231-E1941DB2F71C}" type="presParOf" srcId="{8A8EADC1-31FB-4C94-AD2F-663B94195B04}" destId="{89E4AF97-3579-4449-950C-326E591DF387}" srcOrd="2" destOrd="0" presId="urn:microsoft.com/office/officeart/2008/layout/VerticalAccentList"/>
    <dgm:cxn modelId="{6DD4AF5A-F0EF-47E2-8417-016B6ADACBC1}" type="presParOf" srcId="{8A8EADC1-31FB-4C94-AD2F-663B94195B04}" destId="{1CFA3126-23AF-4128-B396-9833BD2B5A28}" srcOrd="3" destOrd="0" presId="urn:microsoft.com/office/officeart/2008/layout/VerticalAccentList"/>
    <dgm:cxn modelId="{902C8DFB-EEDF-4B3C-8A83-0D940A51FAF6}" type="presParOf" srcId="{1CFA3126-23AF-4128-B396-9833BD2B5A28}" destId="{444858F6-EC16-4649-B7BA-79E97FDDDB85}" srcOrd="0" destOrd="0" presId="urn:microsoft.com/office/officeart/2008/layout/VerticalAccentList"/>
    <dgm:cxn modelId="{99FEDE63-E6E0-49F3-8FC4-33E1A690826A}" type="presParOf" srcId="{8A8EADC1-31FB-4C94-AD2F-663B94195B04}" destId="{0F2A341E-5F6B-4C94-8601-555B297766EE}" srcOrd="4" destOrd="0" presId="urn:microsoft.com/office/officeart/2008/layout/VerticalAccentList"/>
    <dgm:cxn modelId="{2EA65157-6DED-4FA2-B633-65D8805081F5}" type="presParOf" srcId="{0F2A341E-5F6B-4C94-8601-555B297766EE}" destId="{500E065B-7352-4094-AFBF-08C78FA8FC22}" srcOrd="0" destOrd="0" presId="urn:microsoft.com/office/officeart/2008/layout/VerticalAccentList"/>
    <dgm:cxn modelId="{37249395-22B0-4EA8-B3A4-3796424950F8}" type="presParOf" srcId="{0F2A341E-5F6B-4C94-8601-555B297766EE}" destId="{468091EB-D2D3-4D5B-B260-06E2CF057DF9}" srcOrd="1" destOrd="0" presId="urn:microsoft.com/office/officeart/2008/layout/VerticalAccentList"/>
    <dgm:cxn modelId="{62CAED22-8E70-4023-A109-134BA01B7A3D}" type="presParOf" srcId="{0F2A341E-5F6B-4C94-8601-555B297766EE}" destId="{468AEB38-8948-4EE2-8747-5418B68BA2D1}" srcOrd="2" destOrd="0" presId="urn:microsoft.com/office/officeart/2008/layout/VerticalAccentList"/>
    <dgm:cxn modelId="{5C67B785-6E38-4BE6-902F-FED743A6F976}" type="presParOf" srcId="{0F2A341E-5F6B-4C94-8601-555B297766EE}" destId="{E611AF54-121D-4FBD-BE0C-C09B9E999C9B}" srcOrd="3" destOrd="0" presId="urn:microsoft.com/office/officeart/2008/layout/VerticalAccentList"/>
    <dgm:cxn modelId="{9973AAEA-985A-4008-8105-60DF128FD575}" type="presParOf" srcId="{0F2A341E-5F6B-4C94-8601-555B297766EE}" destId="{062AA0CE-CFB1-44B7-97E6-E71D0D17E909}" srcOrd="4" destOrd="0" presId="urn:microsoft.com/office/officeart/2008/layout/VerticalAccentList"/>
    <dgm:cxn modelId="{4A97CE5F-CD23-45D9-9231-1A32E27BFEA6}" type="presParOf" srcId="{0F2A341E-5F6B-4C94-8601-555B297766EE}" destId="{0C0804A8-8234-4F0C-9FFD-69899E67960C}" srcOrd="5" destOrd="0" presId="urn:microsoft.com/office/officeart/2008/layout/VerticalAccentList"/>
    <dgm:cxn modelId="{07BFA730-4BE7-448F-A9E2-FC5EFCC6F378}" type="presParOf" srcId="{0F2A341E-5F6B-4C94-8601-555B297766EE}" destId="{98265C5C-B788-40E5-AB01-C3452E6C4D2C}" srcOrd="6" destOrd="0" presId="urn:microsoft.com/office/officeart/2008/layout/VerticalAccentList"/>
    <dgm:cxn modelId="{0BE1A36E-48C1-4847-B2DA-19BF3CD07273}" type="presParOf" srcId="{0F2A341E-5F6B-4C94-8601-555B297766EE}" destId="{889838C6-AEE1-4466-929D-FF55D5B97385}"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B615248-F487-42D3-B5F3-729B07CE0C61}"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ED2A0B38-3169-4515-AF12-BA8F774D31C0}">
      <dgm:prSet phldrT="[Text]"/>
      <dgm:spPr>
        <a:solidFill>
          <a:srgbClr val="00B050"/>
        </a:solidFill>
      </dgm:spPr>
      <dgm:t>
        <a:bodyPr/>
        <a:lstStyle/>
        <a:p>
          <a:r>
            <a:rPr lang="en-GB"/>
            <a:t>Total Fixed Charges</a:t>
          </a:r>
        </a:p>
        <a:p>
          <a:r>
            <a:rPr lang="en-GB"/>
            <a:t>£542m</a:t>
          </a:r>
        </a:p>
      </dgm:t>
    </dgm:pt>
    <dgm:pt modelId="{2A0AB211-1F5A-4CA1-9C14-756B83B5635E}" type="parTrans" cxnId="{7ACF4A40-562E-41A0-8CB0-DF88934C4035}">
      <dgm:prSet/>
      <dgm:spPr/>
      <dgm:t>
        <a:bodyPr/>
        <a:lstStyle/>
        <a:p>
          <a:endParaRPr lang="en-GB"/>
        </a:p>
      </dgm:t>
    </dgm:pt>
    <dgm:pt modelId="{D10B5ECD-FDAA-41F0-9F9A-B2DB895EE4D9}" type="sibTrans" cxnId="{7ACF4A40-562E-41A0-8CB0-DF88934C4035}">
      <dgm:prSet/>
      <dgm:spPr/>
      <dgm:t>
        <a:bodyPr/>
        <a:lstStyle/>
        <a:p>
          <a:endParaRPr lang="en-GB"/>
        </a:p>
      </dgm:t>
    </dgm:pt>
    <dgm:pt modelId="{E6BAF959-A8D6-4557-A020-A696A736A55F}">
      <dgm:prSet phldrT="[Text]" custT="1"/>
      <dgm:spPr>
        <a:solidFill>
          <a:srgbClr val="0A6661"/>
        </a:solidFill>
      </dgm:spPr>
      <dgm:t>
        <a:bodyPr/>
        <a:lstStyle/>
        <a:p>
          <a:r>
            <a:rPr lang="en-GB" sz="1800"/>
            <a:t>Internal costs </a:t>
          </a:r>
        </a:p>
        <a:p>
          <a:r>
            <a:rPr lang="en-GB" sz="1800"/>
            <a:t>31.5%</a:t>
          </a:r>
        </a:p>
      </dgm:t>
    </dgm:pt>
    <dgm:pt modelId="{B7B71DF3-323F-4114-82E7-8BC6F1223B99}" type="parTrans" cxnId="{A69DA060-BE1A-430C-B934-C3EF5E7BD1F6}">
      <dgm:prSet/>
      <dgm:spPr>
        <a:ln w="19050">
          <a:solidFill>
            <a:schemeClr val="accent1"/>
          </a:solidFill>
        </a:ln>
      </dgm:spPr>
      <dgm:t>
        <a:bodyPr/>
        <a:lstStyle/>
        <a:p>
          <a:endParaRPr lang="en-GB"/>
        </a:p>
      </dgm:t>
    </dgm:pt>
    <dgm:pt modelId="{6903C96F-04E5-46FE-9C96-6615DDC34918}" type="sibTrans" cxnId="{A69DA060-BE1A-430C-B934-C3EF5E7BD1F6}">
      <dgm:prSet/>
      <dgm:spPr/>
      <dgm:t>
        <a:bodyPr/>
        <a:lstStyle/>
        <a:p>
          <a:endParaRPr lang="en-GB"/>
        </a:p>
      </dgm:t>
    </dgm:pt>
    <dgm:pt modelId="{2E596C8F-1B2F-4C2D-9220-2A04D2BE95CA}">
      <dgm:prSet phldrT="[Text]" custT="1"/>
      <dgm:spPr>
        <a:solidFill>
          <a:srgbClr val="0A6661"/>
        </a:solidFill>
      </dgm:spPr>
      <dgm:t>
        <a:bodyPr/>
        <a:lstStyle/>
        <a:p>
          <a:r>
            <a:rPr lang="en-GB" sz="1800"/>
            <a:t>External costs </a:t>
          </a:r>
        </a:p>
        <a:p>
          <a:r>
            <a:rPr lang="en-GB" sz="1800"/>
            <a:t>70.4%</a:t>
          </a:r>
        </a:p>
      </dgm:t>
    </dgm:pt>
    <dgm:pt modelId="{B3EBF5D7-0042-40BB-99A1-D3D95E51B795}" type="parTrans" cxnId="{E5F02E8A-0CAC-4725-966B-37F585CDE7A7}">
      <dgm:prSet/>
      <dgm:spPr>
        <a:ln w="19050">
          <a:solidFill>
            <a:schemeClr val="accent1"/>
          </a:solidFill>
        </a:ln>
      </dgm:spPr>
      <dgm:t>
        <a:bodyPr/>
        <a:lstStyle/>
        <a:p>
          <a:endParaRPr lang="en-GB"/>
        </a:p>
      </dgm:t>
    </dgm:pt>
    <dgm:pt modelId="{0ED46F7D-0BA9-47AE-A9BE-A5EEBD8A603B}" type="sibTrans" cxnId="{E5F02E8A-0CAC-4725-966B-37F585CDE7A7}">
      <dgm:prSet/>
      <dgm:spPr/>
      <dgm:t>
        <a:bodyPr/>
        <a:lstStyle/>
        <a:p>
          <a:endParaRPr lang="en-GB"/>
        </a:p>
      </dgm:t>
    </dgm:pt>
    <dgm:pt modelId="{C2302959-4F48-45FB-AA44-848BEADB37F9}">
      <dgm:prSet phldrT="[Text]" custT="1"/>
      <dgm:spPr>
        <a:solidFill>
          <a:schemeClr val="accent1"/>
        </a:solidFill>
      </dgm:spPr>
      <dgm:t>
        <a:bodyPr/>
        <a:lstStyle/>
        <a:p>
          <a:r>
            <a:rPr lang="en-GB" sz="1800"/>
            <a:t>Transaction messages</a:t>
          </a:r>
        </a:p>
        <a:p>
          <a:r>
            <a:rPr lang="en-GB" sz="1800"/>
            <a:t>0.2%</a:t>
          </a:r>
        </a:p>
      </dgm:t>
    </dgm:pt>
    <dgm:pt modelId="{C5D16B5D-78A1-4417-9EA2-08184A5FF864}" type="parTrans" cxnId="{44A500DF-FB82-48DB-9540-F944412A745D}">
      <dgm:prSet/>
      <dgm:spPr>
        <a:ln w="12700">
          <a:solidFill>
            <a:srgbClr val="92D050"/>
          </a:solidFill>
        </a:ln>
      </dgm:spPr>
      <dgm:t>
        <a:bodyPr/>
        <a:lstStyle/>
        <a:p>
          <a:endParaRPr lang="en-GB"/>
        </a:p>
      </dgm:t>
    </dgm:pt>
    <dgm:pt modelId="{287F0814-09DB-4244-A121-A68D85197EDC}" type="sibTrans" cxnId="{44A500DF-FB82-48DB-9540-F944412A745D}">
      <dgm:prSet/>
      <dgm:spPr/>
      <dgm:t>
        <a:bodyPr/>
        <a:lstStyle/>
        <a:p>
          <a:endParaRPr lang="en-GB"/>
        </a:p>
      </dgm:t>
    </dgm:pt>
    <dgm:pt modelId="{6EBC502B-ADA1-4679-B07B-8D7393AF9D29}">
      <dgm:prSet phldrT="[Text]" custT="1"/>
      <dgm:spPr>
        <a:solidFill>
          <a:srgbClr val="0A6661"/>
        </a:solidFill>
      </dgm:spPr>
      <dgm:t>
        <a:bodyPr/>
        <a:lstStyle/>
        <a:p>
          <a:r>
            <a:rPr lang="en-GB" sz="1800"/>
            <a:t>Passthrough </a:t>
          </a:r>
          <a:r>
            <a:rPr lang="en-GB" sz="1800" err="1"/>
            <a:t>SECCo</a:t>
          </a:r>
          <a:endParaRPr lang="en-GB" sz="1800"/>
        </a:p>
        <a:p>
          <a:r>
            <a:rPr lang="en-GB" sz="1800"/>
            <a:t>1.6%</a:t>
          </a:r>
        </a:p>
      </dgm:t>
    </dgm:pt>
    <dgm:pt modelId="{8C197417-0870-48DC-ACE1-ED067F39050A}" type="parTrans" cxnId="{C4E0C1A7-50A6-4A43-B4AC-7C93AC2B8406}">
      <dgm:prSet/>
      <dgm:spPr>
        <a:ln w="19050">
          <a:solidFill>
            <a:schemeClr val="accent1"/>
          </a:solidFill>
        </a:ln>
      </dgm:spPr>
      <dgm:t>
        <a:bodyPr/>
        <a:lstStyle/>
        <a:p>
          <a:endParaRPr lang="en-GB"/>
        </a:p>
      </dgm:t>
    </dgm:pt>
    <dgm:pt modelId="{7D870E80-1C76-459B-9516-0C6CAA975EA7}" type="sibTrans" cxnId="{C4E0C1A7-50A6-4A43-B4AC-7C93AC2B8406}">
      <dgm:prSet/>
      <dgm:spPr/>
      <dgm:t>
        <a:bodyPr/>
        <a:lstStyle/>
        <a:p>
          <a:endParaRPr lang="en-GB"/>
        </a:p>
      </dgm:t>
    </dgm:pt>
    <dgm:pt modelId="{2CED0DD4-41DD-4C0C-9C85-3734A245EBBF}">
      <dgm:prSet phldrT="[Text]" custT="1"/>
      <dgm:spPr>
        <a:solidFill>
          <a:srgbClr val="0A6661"/>
        </a:solidFill>
      </dgm:spPr>
      <dgm:t>
        <a:bodyPr/>
        <a:lstStyle/>
        <a:p>
          <a:r>
            <a:rPr lang="en-GB" sz="1800"/>
            <a:t>Baseline Margin </a:t>
          </a:r>
        </a:p>
        <a:p>
          <a:r>
            <a:rPr lang="en-GB" sz="1800"/>
            <a:t>2.2%</a:t>
          </a:r>
        </a:p>
      </dgm:t>
    </dgm:pt>
    <dgm:pt modelId="{423E85AE-07D9-4685-93C6-B77068D9051C}" type="parTrans" cxnId="{A07871BA-CA58-46AC-AC04-A845A2BFDA56}">
      <dgm:prSet/>
      <dgm:spPr>
        <a:ln w="19050">
          <a:solidFill>
            <a:schemeClr val="accent1"/>
          </a:solidFill>
        </a:ln>
      </dgm:spPr>
      <dgm:t>
        <a:bodyPr/>
        <a:lstStyle/>
        <a:p>
          <a:endParaRPr lang="en-GB"/>
        </a:p>
      </dgm:t>
    </dgm:pt>
    <dgm:pt modelId="{22DCC2AF-E6AC-42AD-BD07-D547044CD70D}" type="sibTrans" cxnId="{A07871BA-CA58-46AC-AC04-A845A2BFDA56}">
      <dgm:prSet/>
      <dgm:spPr/>
      <dgm:t>
        <a:bodyPr/>
        <a:lstStyle/>
        <a:p>
          <a:endParaRPr lang="en-GB"/>
        </a:p>
      </dgm:t>
    </dgm:pt>
    <dgm:pt modelId="{21AEAA16-0C94-4E4E-8455-C0B0425E4DF2}">
      <dgm:prSet phldrT="[Text]" custT="1"/>
      <dgm:spPr>
        <a:solidFill>
          <a:srgbClr val="0A6661"/>
        </a:solidFill>
      </dgm:spPr>
      <dgm:t>
        <a:bodyPr/>
        <a:lstStyle/>
        <a:p>
          <a:r>
            <a:rPr lang="en-GB" sz="1800"/>
            <a:t>External Contract Gainshare </a:t>
          </a:r>
        </a:p>
        <a:p>
          <a:r>
            <a:rPr lang="en-GB" sz="1800"/>
            <a:t>2.4%</a:t>
          </a:r>
        </a:p>
      </dgm:t>
    </dgm:pt>
    <dgm:pt modelId="{0C9AFAAA-B988-4DA6-957F-9B8B5CF0C04A}" type="parTrans" cxnId="{7571410B-A922-401C-A990-F94B65AE5531}">
      <dgm:prSet/>
      <dgm:spPr>
        <a:ln w="19050">
          <a:solidFill>
            <a:schemeClr val="accent1"/>
          </a:solidFill>
        </a:ln>
      </dgm:spPr>
      <dgm:t>
        <a:bodyPr/>
        <a:lstStyle/>
        <a:p>
          <a:endParaRPr lang="en-GB"/>
        </a:p>
      </dgm:t>
    </dgm:pt>
    <dgm:pt modelId="{89A4FAF9-E490-42F8-838D-5797A7BDFDB6}" type="sibTrans" cxnId="{7571410B-A922-401C-A990-F94B65AE5531}">
      <dgm:prSet/>
      <dgm:spPr/>
      <dgm:t>
        <a:bodyPr/>
        <a:lstStyle/>
        <a:p>
          <a:endParaRPr lang="en-GB"/>
        </a:p>
      </dgm:t>
    </dgm:pt>
    <dgm:pt modelId="{E74E4775-735E-45C2-BB27-04F1CCDD20AC}">
      <dgm:prSet phldrT="[Text]" custT="1"/>
      <dgm:spPr>
        <a:solidFill>
          <a:srgbClr val="0A6661"/>
        </a:solidFill>
      </dgm:spPr>
      <dgm:t>
        <a:bodyPr/>
        <a:lstStyle/>
        <a:p>
          <a:r>
            <a:rPr lang="en-GB" sz="1800"/>
            <a:t>CF and disallowances </a:t>
          </a:r>
        </a:p>
        <a:p>
          <a:r>
            <a:rPr lang="en-GB" sz="1800"/>
            <a:t>-10.5%</a:t>
          </a:r>
        </a:p>
      </dgm:t>
    </dgm:pt>
    <dgm:pt modelId="{0830EA47-3A77-4D66-A672-601E7F9593A2}" type="parTrans" cxnId="{C35E37CE-27E6-443D-A1F7-B3FE09EA98DA}">
      <dgm:prSet/>
      <dgm:spPr>
        <a:ln w="19050">
          <a:solidFill>
            <a:schemeClr val="accent1"/>
          </a:solidFill>
        </a:ln>
      </dgm:spPr>
      <dgm:t>
        <a:bodyPr/>
        <a:lstStyle/>
        <a:p>
          <a:endParaRPr lang="en-GB"/>
        </a:p>
      </dgm:t>
    </dgm:pt>
    <dgm:pt modelId="{88A95F1F-ECE6-4B12-A9AE-15B91AB3AB6F}" type="sibTrans" cxnId="{C35E37CE-27E6-443D-A1F7-B3FE09EA98DA}">
      <dgm:prSet/>
      <dgm:spPr/>
      <dgm:t>
        <a:bodyPr/>
        <a:lstStyle/>
        <a:p>
          <a:endParaRPr lang="en-GB"/>
        </a:p>
      </dgm:t>
    </dgm:pt>
    <dgm:pt modelId="{852A33F2-3C74-4FB5-85C9-74D4BCB0A26F}">
      <dgm:prSet phldrT="[Text]" custT="1"/>
      <dgm:spPr>
        <a:solidFill>
          <a:srgbClr val="0A6661"/>
        </a:solidFill>
      </dgm:spPr>
      <dgm:t>
        <a:bodyPr/>
        <a:lstStyle/>
        <a:p>
          <a:r>
            <a:rPr lang="en-GB" sz="1800"/>
            <a:t>CH Fixed Revenue</a:t>
          </a:r>
        </a:p>
        <a:p>
          <a:r>
            <a:rPr lang="en-GB" sz="1800"/>
            <a:t>2.5%</a:t>
          </a:r>
        </a:p>
      </dgm:t>
    </dgm:pt>
    <dgm:pt modelId="{0B02DF62-7394-4912-9449-0209205AA7C0}" type="parTrans" cxnId="{A74E41A3-31F3-4484-8DFD-EE5DDAB61F40}">
      <dgm:prSet/>
      <dgm:spPr>
        <a:ln w="19050">
          <a:solidFill>
            <a:schemeClr val="accent1"/>
          </a:solidFill>
        </a:ln>
      </dgm:spPr>
      <dgm:t>
        <a:bodyPr/>
        <a:lstStyle/>
        <a:p>
          <a:endParaRPr lang="en-GB"/>
        </a:p>
      </dgm:t>
    </dgm:pt>
    <dgm:pt modelId="{F8454AA0-E611-486A-AA35-AC3581386553}" type="sibTrans" cxnId="{A74E41A3-31F3-4484-8DFD-EE5DDAB61F40}">
      <dgm:prSet/>
      <dgm:spPr/>
      <dgm:t>
        <a:bodyPr/>
        <a:lstStyle/>
        <a:p>
          <a:endParaRPr lang="en-GB"/>
        </a:p>
      </dgm:t>
    </dgm:pt>
    <dgm:pt modelId="{301344D6-A929-4FE5-BACC-9D04DA1D91ED}" type="pres">
      <dgm:prSet presAssocID="{9B615248-F487-42D3-B5F3-729B07CE0C61}" presName="Name0" presStyleCnt="0">
        <dgm:presLayoutVars>
          <dgm:chMax val="1"/>
          <dgm:chPref val="1"/>
          <dgm:dir/>
          <dgm:animOne val="branch"/>
          <dgm:animLvl val="lvl"/>
        </dgm:presLayoutVars>
      </dgm:prSet>
      <dgm:spPr/>
    </dgm:pt>
    <dgm:pt modelId="{68350D47-9A7A-45AC-AE01-AE40372A3FD6}" type="pres">
      <dgm:prSet presAssocID="{ED2A0B38-3169-4515-AF12-BA8F774D31C0}" presName="textCenter" presStyleLbl="node1" presStyleIdx="0" presStyleCnt="9" custScaleX="319259" custScaleY="170229" custLinFactNeighborX="5386" custLinFactNeighborY="-2988"/>
      <dgm:spPr/>
    </dgm:pt>
    <dgm:pt modelId="{43466835-DEA0-4087-A8C9-0651C3FFC3C1}" type="pres">
      <dgm:prSet presAssocID="{ED2A0B38-3169-4515-AF12-BA8F774D31C0}" presName="cycle_1" presStyleCnt="0"/>
      <dgm:spPr/>
    </dgm:pt>
    <dgm:pt modelId="{378D1B57-6779-489C-8E63-2543A80C470E}" type="pres">
      <dgm:prSet presAssocID="{E6BAF959-A8D6-4557-A020-A696A736A55F}" presName="childCenter1" presStyleLbl="node1" presStyleIdx="1" presStyleCnt="9" custScaleX="319259" custScaleY="170229" custLinFactNeighborX="747"/>
      <dgm:spPr/>
    </dgm:pt>
    <dgm:pt modelId="{AB667576-5D40-4435-A624-279DA53A5D53}" type="pres">
      <dgm:prSet presAssocID="{B7B71DF3-323F-4114-82E7-8BC6F1223B99}" presName="Name144" presStyleLbl="parChTrans1D2" presStyleIdx="0" presStyleCnt="7"/>
      <dgm:spPr/>
    </dgm:pt>
    <dgm:pt modelId="{C7E06E98-59BF-4478-9C8F-126461620A46}" type="pres">
      <dgm:prSet presAssocID="{ED2A0B38-3169-4515-AF12-BA8F774D31C0}" presName="cycle_2" presStyleCnt="0"/>
      <dgm:spPr/>
    </dgm:pt>
    <dgm:pt modelId="{35B8C671-6B97-442F-A5D7-716F0A3A5C7F}" type="pres">
      <dgm:prSet presAssocID="{2E596C8F-1B2F-4C2D-9220-2A04D2BE95CA}" presName="childCenter2" presStyleLbl="node1" presStyleIdx="2" presStyleCnt="9" custScaleX="319259" custScaleY="170229" custLinFactX="36643" custLinFactNeighborX="100000" custLinFactNeighborY="51059"/>
      <dgm:spPr/>
    </dgm:pt>
    <dgm:pt modelId="{2A87B36F-987C-4989-A257-93093B36E605}" type="pres">
      <dgm:prSet presAssocID="{C5D16B5D-78A1-4417-9EA2-08184A5FF864}" presName="Name218" presStyleLbl="parChTrans1D3" presStyleIdx="0" presStyleCnt="1"/>
      <dgm:spPr/>
    </dgm:pt>
    <dgm:pt modelId="{D6BE78F1-96FE-4187-BDE8-9C873350CA26}" type="pres">
      <dgm:prSet presAssocID="{C2302959-4F48-45FB-AA44-848BEADB37F9}" presName="text2" presStyleLbl="node1" presStyleIdx="3" presStyleCnt="9" custScaleX="319259" custScaleY="170229" custRadScaleRad="279366" custRadScaleInc="14434">
        <dgm:presLayoutVars>
          <dgm:bulletEnabled val="1"/>
        </dgm:presLayoutVars>
      </dgm:prSet>
      <dgm:spPr/>
    </dgm:pt>
    <dgm:pt modelId="{A15E2C0A-1149-4F27-9CED-DF5CAAE14C28}" type="pres">
      <dgm:prSet presAssocID="{B3EBF5D7-0042-40BB-99A1-D3D95E51B795}" presName="Name221" presStyleLbl="parChTrans1D2" presStyleIdx="1" presStyleCnt="7"/>
      <dgm:spPr/>
    </dgm:pt>
    <dgm:pt modelId="{158472CD-BE0F-4545-8F1E-291C02A2217B}" type="pres">
      <dgm:prSet presAssocID="{ED2A0B38-3169-4515-AF12-BA8F774D31C0}" presName="cycle_3" presStyleCnt="0"/>
      <dgm:spPr/>
    </dgm:pt>
    <dgm:pt modelId="{50E5FC93-1372-485B-8065-F4696451FEB6}" type="pres">
      <dgm:prSet presAssocID="{6EBC502B-ADA1-4679-B07B-8D7393AF9D29}" presName="childCenter3" presStyleLbl="node1" presStyleIdx="4" presStyleCnt="9" custScaleX="319259" custScaleY="170229" custLinFactNeighborX="33555" custLinFactNeighborY="15501"/>
      <dgm:spPr/>
    </dgm:pt>
    <dgm:pt modelId="{A04D7BE2-D6A9-4EBB-BD5A-463F452F22C3}" type="pres">
      <dgm:prSet presAssocID="{8C197417-0870-48DC-ACE1-ED067F39050A}" presName="Name288" presStyleLbl="parChTrans1D2" presStyleIdx="2" presStyleCnt="7"/>
      <dgm:spPr/>
    </dgm:pt>
    <dgm:pt modelId="{927737EB-51DA-4CDA-AF05-B8F5F450285E}" type="pres">
      <dgm:prSet presAssocID="{ED2A0B38-3169-4515-AF12-BA8F774D31C0}" presName="cycle_4" presStyleCnt="0"/>
      <dgm:spPr/>
    </dgm:pt>
    <dgm:pt modelId="{D3B963EA-C3D9-444E-BCC6-62D6DB3967C2}" type="pres">
      <dgm:prSet presAssocID="{2CED0DD4-41DD-4C0C-9C85-3734A245EBBF}" presName="childCenter4" presStyleLbl="node1" presStyleIdx="5" presStyleCnt="9" custScaleX="319259" custScaleY="170229" custLinFactNeighborX="-15177" custLinFactNeighborY="-475"/>
      <dgm:spPr/>
    </dgm:pt>
    <dgm:pt modelId="{482AD048-0823-4C03-957E-C6CC7FEF658F}" type="pres">
      <dgm:prSet presAssocID="{423E85AE-07D9-4685-93C6-B77068D9051C}" presName="Name345" presStyleLbl="parChTrans1D2" presStyleIdx="3" presStyleCnt="7"/>
      <dgm:spPr/>
    </dgm:pt>
    <dgm:pt modelId="{4EAAA0FD-640E-4F09-9C40-46059B54E768}" type="pres">
      <dgm:prSet presAssocID="{ED2A0B38-3169-4515-AF12-BA8F774D31C0}" presName="cycle_5" presStyleCnt="0"/>
      <dgm:spPr/>
    </dgm:pt>
    <dgm:pt modelId="{12C340CD-A643-45F1-92EA-B7A78CA3ED60}" type="pres">
      <dgm:prSet presAssocID="{21AEAA16-0C94-4E4E-8455-C0B0425E4DF2}" presName="childCenter5" presStyleLbl="node1" presStyleIdx="6" presStyleCnt="9" custScaleX="319259" custScaleY="170229" custLinFactNeighborX="-43684" custLinFactNeighborY="-3640"/>
      <dgm:spPr/>
    </dgm:pt>
    <dgm:pt modelId="{BB1916A3-1700-4F0B-B0FF-A5ADCC1E5889}" type="pres">
      <dgm:prSet presAssocID="{0C9AFAAA-B988-4DA6-957F-9B8B5CF0C04A}" presName="Name392" presStyleLbl="parChTrans1D2" presStyleIdx="4" presStyleCnt="7"/>
      <dgm:spPr/>
    </dgm:pt>
    <dgm:pt modelId="{C1F0BD7B-D86A-4E8A-8952-215B1639F9C5}" type="pres">
      <dgm:prSet presAssocID="{ED2A0B38-3169-4515-AF12-BA8F774D31C0}" presName="cycle_6" presStyleCnt="0"/>
      <dgm:spPr/>
    </dgm:pt>
    <dgm:pt modelId="{2474D40F-5465-46F6-A88F-DAA3D387A5FC}" type="pres">
      <dgm:prSet presAssocID="{E74E4775-735E-45C2-BB27-04F1CCDD20AC}" presName="childCenter6" presStyleLbl="node1" presStyleIdx="7" presStyleCnt="9" custScaleX="319259" custScaleY="170229" custLinFactNeighborX="-43209" custLinFactNeighborY="-7291"/>
      <dgm:spPr/>
    </dgm:pt>
    <dgm:pt modelId="{431EC55E-F672-4F15-BE23-6BA487C2FC18}" type="pres">
      <dgm:prSet presAssocID="{0830EA47-3A77-4D66-A672-601E7F9593A2}" presName="Name429" presStyleLbl="parChTrans1D2" presStyleIdx="5" presStyleCnt="7"/>
      <dgm:spPr/>
    </dgm:pt>
    <dgm:pt modelId="{5D7C11E6-8CDD-4C21-9C39-761FA709911E}" type="pres">
      <dgm:prSet presAssocID="{ED2A0B38-3169-4515-AF12-BA8F774D31C0}" presName="cycle_7" presStyleCnt="0"/>
      <dgm:spPr/>
    </dgm:pt>
    <dgm:pt modelId="{B660CD71-A6B2-4B9C-8056-7F5F1F0E9CC8}" type="pres">
      <dgm:prSet presAssocID="{852A33F2-3C74-4FB5-85C9-74D4BCB0A26F}" presName="childCenter7" presStyleLbl="node1" presStyleIdx="8" presStyleCnt="9" custScaleX="319259" custScaleY="170229" custLinFactNeighborX="-32288" custLinFactNeighborY="-10763"/>
      <dgm:spPr/>
    </dgm:pt>
    <dgm:pt modelId="{D8D1C247-44BA-4155-80E9-4E011D87B2CD}" type="pres">
      <dgm:prSet presAssocID="{0B02DF62-7394-4912-9449-0209205AA7C0}" presName="Name456" presStyleLbl="parChTrans1D2" presStyleIdx="6" presStyleCnt="7"/>
      <dgm:spPr/>
    </dgm:pt>
  </dgm:ptLst>
  <dgm:cxnLst>
    <dgm:cxn modelId="{7571410B-A922-401C-A990-F94B65AE5531}" srcId="{ED2A0B38-3169-4515-AF12-BA8F774D31C0}" destId="{21AEAA16-0C94-4E4E-8455-C0B0425E4DF2}" srcOrd="4" destOrd="0" parTransId="{0C9AFAAA-B988-4DA6-957F-9B8B5CF0C04A}" sibTransId="{89A4FAF9-E490-42F8-838D-5797A7BDFDB6}"/>
    <dgm:cxn modelId="{57F20F10-2D16-4741-92DB-40AA18BF5FD7}" type="presOf" srcId="{9B615248-F487-42D3-B5F3-729B07CE0C61}" destId="{301344D6-A929-4FE5-BACC-9D04DA1D91ED}" srcOrd="0" destOrd="0" presId="urn:microsoft.com/office/officeart/2008/layout/RadialCluster"/>
    <dgm:cxn modelId="{96634D23-E0F6-4A21-8F12-F3126D08A0FF}" type="presOf" srcId="{21AEAA16-0C94-4E4E-8455-C0B0425E4DF2}" destId="{12C340CD-A643-45F1-92EA-B7A78CA3ED60}" srcOrd="0" destOrd="0" presId="urn:microsoft.com/office/officeart/2008/layout/RadialCluster"/>
    <dgm:cxn modelId="{7ACF4A40-562E-41A0-8CB0-DF88934C4035}" srcId="{9B615248-F487-42D3-B5F3-729B07CE0C61}" destId="{ED2A0B38-3169-4515-AF12-BA8F774D31C0}" srcOrd="0" destOrd="0" parTransId="{2A0AB211-1F5A-4CA1-9C14-756B83B5635E}" sibTransId="{D10B5ECD-FDAA-41F0-9F9A-B2DB895EE4D9}"/>
    <dgm:cxn modelId="{A69DA060-BE1A-430C-B934-C3EF5E7BD1F6}" srcId="{ED2A0B38-3169-4515-AF12-BA8F774D31C0}" destId="{E6BAF959-A8D6-4557-A020-A696A736A55F}" srcOrd="0" destOrd="0" parTransId="{B7B71DF3-323F-4114-82E7-8BC6F1223B99}" sibTransId="{6903C96F-04E5-46FE-9C96-6615DDC34918}"/>
    <dgm:cxn modelId="{1E199E41-AD35-4BB5-903B-F39A69092A81}" type="presOf" srcId="{8C197417-0870-48DC-ACE1-ED067F39050A}" destId="{A04D7BE2-D6A9-4EBB-BD5A-463F452F22C3}" srcOrd="0" destOrd="0" presId="urn:microsoft.com/office/officeart/2008/layout/RadialCluster"/>
    <dgm:cxn modelId="{5B210349-8C1A-4DDC-B681-F6A1500AB52C}" type="presOf" srcId="{423E85AE-07D9-4685-93C6-B77068D9051C}" destId="{482AD048-0823-4C03-957E-C6CC7FEF658F}" srcOrd="0" destOrd="0" presId="urn:microsoft.com/office/officeart/2008/layout/RadialCluster"/>
    <dgm:cxn modelId="{2E268974-E6DB-48FE-A7D3-64BA52057D65}" type="presOf" srcId="{2E596C8F-1B2F-4C2D-9220-2A04D2BE95CA}" destId="{35B8C671-6B97-442F-A5D7-716F0A3A5C7F}" srcOrd="0" destOrd="0" presId="urn:microsoft.com/office/officeart/2008/layout/RadialCluster"/>
    <dgm:cxn modelId="{2218CB85-4C4B-42E3-A020-19070510FABE}" type="presOf" srcId="{ED2A0B38-3169-4515-AF12-BA8F774D31C0}" destId="{68350D47-9A7A-45AC-AE01-AE40372A3FD6}" srcOrd="0" destOrd="0" presId="urn:microsoft.com/office/officeart/2008/layout/RadialCluster"/>
    <dgm:cxn modelId="{07ED2B8A-458C-4627-B4B5-2157D2DC157B}" type="presOf" srcId="{C2302959-4F48-45FB-AA44-848BEADB37F9}" destId="{D6BE78F1-96FE-4187-BDE8-9C873350CA26}" srcOrd="0" destOrd="0" presId="urn:microsoft.com/office/officeart/2008/layout/RadialCluster"/>
    <dgm:cxn modelId="{E5F02E8A-0CAC-4725-966B-37F585CDE7A7}" srcId="{ED2A0B38-3169-4515-AF12-BA8F774D31C0}" destId="{2E596C8F-1B2F-4C2D-9220-2A04D2BE95CA}" srcOrd="1" destOrd="0" parTransId="{B3EBF5D7-0042-40BB-99A1-D3D95E51B795}" sibTransId="{0ED46F7D-0BA9-47AE-A9BE-A5EEBD8A603B}"/>
    <dgm:cxn modelId="{04EAD092-C60D-4858-8CA0-48ACEA2341C7}" type="presOf" srcId="{B7B71DF3-323F-4114-82E7-8BC6F1223B99}" destId="{AB667576-5D40-4435-A624-279DA53A5D53}" srcOrd="0" destOrd="0" presId="urn:microsoft.com/office/officeart/2008/layout/RadialCluster"/>
    <dgm:cxn modelId="{F503DC9B-C6AD-4997-8E4E-345183EC6562}" type="presOf" srcId="{E6BAF959-A8D6-4557-A020-A696A736A55F}" destId="{378D1B57-6779-489C-8E63-2543A80C470E}" srcOrd="0" destOrd="0" presId="urn:microsoft.com/office/officeart/2008/layout/RadialCluster"/>
    <dgm:cxn modelId="{6FC9EE9C-7F27-4E56-991A-0D48491B995A}" type="presOf" srcId="{C5D16B5D-78A1-4417-9EA2-08184A5FF864}" destId="{2A87B36F-987C-4989-A257-93093B36E605}" srcOrd="0" destOrd="0" presId="urn:microsoft.com/office/officeart/2008/layout/RadialCluster"/>
    <dgm:cxn modelId="{666500A2-1157-4CAE-95E7-7BBD20C7C00C}" type="presOf" srcId="{6EBC502B-ADA1-4679-B07B-8D7393AF9D29}" destId="{50E5FC93-1372-485B-8065-F4696451FEB6}" srcOrd="0" destOrd="0" presId="urn:microsoft.com/office/officeart/2008/layout/RadialCluster"/>
    <dgm:cxn modelId="{A74E41A3-31F3-4484-8DFD-EE5DDAB61F40}" srcId="{ED2A0B38-3169-4515-AF12-BA8F774D31C0}" destId="{852A33F2-3C74-4FB5-85C9-74D4BCB0A26F}" srcOrd="6" destOrd="0" parTransId="{0B02DF62-7394-4912-9449-0209205AA7C0}" sibTransId="{F8454AA0-E611-486A-AA35-AC3581386553}"/>
    <dgm:cxn modelId="{C4E0C1A7-50A6-4A43-B4AC-7C93AC2B8406}" srcId="{ED2A0B38-3169-4515-AF12-BA8F774D31C0}" destId="{6EBC502B-ADA1-4679-B07B-8D7393AF9D29}" srcOrd="2" destOrd="0" parTransId="{8C197417-0870-48DC-ACE1-ED067F39050A}" sibTransId="{7D870E80-1C76-459B-9516-0C6CAA975EA7}"/>
    <dgm:cxn modelId="{DD66FFA8-A7D8-4B3F-A9F7-BB8D703798ED}" type="presOf" srcId="{E74E4775-735E-45C2-BB27-04F1CCDD20AC}" destId="{2474D40F-5465-46F6-A88F-DAA3D387A5FC}" srcOrd="0" destOrd="0" presId="urn:microsoft.com/office/officeart/2008/layout/RadialCluster"/>
    <dgm:cxn modelId="{E6CC7BA9-86DA-4AA7-BEBF-796AD5C27861}" type="presOf" srcId="{B3EBF5D7-0042-40BB-99A1-D3D95E51B795}" destId="{A15E2C0A-1149-4F27-9CED-DF5CAAE14C28}" srcOrd="0" destOrd="0" presId="urn:microsoft.com/office/officeart/2008/layout/RadialCluster"/>
    <dgm:cxn modelId="{1EDFE7AB-65C5-431E-90A2-C0356007B2C1}" type="presOf" srcId="{0C9AFAAA-B988-4DA6-957F-9B8B5CF0C04A}" destId="{BB1916A3-1700-4F0B-B0FF-A5ADCC1E5889}" srcOrd="0" destOrd="0" presId="urn:microsoft.com/office/officeart/2008/layout/RadialCluster"/>
    <dgm:cxn modelId="{A07871BA-CA58-46AC-AC04-A845A2BFDA56}" srcId="{ED2A0B38-3169-4515-AF12-BA8F774D31C0}" destId="{2CED0DD4-41DD-4C0C-9C85-3734A245EBBF}" srcOrd="3" destOrd="0" parTransId="{423E85AE-07D9-4685-93C6-B77068D9051C}" sibTransId="{22DCC2AF-E6AC-42AD-BD07-D547044CD70D}"/>
    <dgm:cxn modelId="{C35E37CE-27E6-443D-A1F7-B3FE09EA98DA}" srcId="{ED2A0B38-3169-4515-AF12-BA8F774D31C0}" destId="{E74E4775-735E-45C2-BB27-04F1CCDD20AC}" srcOrd="5" destOrd="0" parTransId="{0830EA47-3A77-4D66-A672-601E7F9593A2}" sibTransId="{88A95F1F-ECE6-4B12-A9AE-15B91AB3AB6F}"/>
    <dgm:cxn modelId="{610AF0D3-93A4-40B7-8025-A367604DDD22}" type="presOf" srcId="{852A33F2-3C74-4FB5-85C9-74D4BCB0A26F}" destId="{B660CD71-A6B2-4B9C-8056-7F5F1F0E9CC8}" srcOrd="0" destOrd="0" presId="urn:microsoft.com/office/officeart/2008/layout/RadialCluster"/>
    <dgm:cxn modelId="{861372D4-4353-430C-A547-CE174AEDF93F}" type="presOf" srcId="{0B02DF62-7394-4912-9449-0209205AA7C0}" destId="{D8D1C247-44BA-4155-80E9-4E011D87B2CD}" srcOrd="0" destOrd="0" presId="urn:microsoft.com/office/officeart/2008/layout/RadialCluster"/>
    <dgm:cxn modelId="{F708C2DC-A422-459E-80F5-38F68CD525A2}" type="presOf" srcId="{0830EA47-3A77-4D66-A672-601E7F9593A2}" destId="{431EC55E-F672-4F15-BE23-6BA487C2FC18}" srcOrd="0" destOrd="0" presId="urn:microsoft.com/office/officeart/2008/layout/RadialCluster"/>
    <dgm:cxn modelId="{44A500DF-FB82-48DB-9540-F944412A745D}" srcId="{2E596C8F-1B2F-4C2D-9220-2A04D2BE95CA}" destId="{C2302959-4F48-45FB-AA44-848BEADB37F9}" srcOrd="0" destOrd="0" parTransId="{C5D16B5D-78A1-4417-9EA2-08184A5FF864}" sibTransId="{287F0814-09DB-4244-A121-A68D85197EDC}"/>
    <dgm:cxn modelId="{0239B8FF-8EAF-423F-BAF7-5069BECA3BFC}" type="presOf" srcId="{2CED0DD4-41DD-4C0C-9C85-3734A245EBBF}" destId="{D3B963EA-C3D9-444E-BCC6-62D6DB3967C2}" srcOrd="0" destOrd="0" presId="urn:microsoft.com/office/officeart/2008/layout/RadialCluster"/>
    <dgm:cxn modelId="{7D2497B1-FD50-47F6-9DE1-984A3BEDE425}" type="presParOf" srcId="{301344D6-A929-4FE5-BACC-9D04DA1D91ED}" destId="{68350D47-9A7A-45AC-AE01-AE40372A3FD6}" srcOrd="0" destOrd="0" presId="urn:microsoft.com/office/officeart/2008/layout/RadialCluster"/>
    <dgm:cxn modelId="{6D9791D2-A42E-4548-802B-2080EFE2FB1E}" type="presParOf" srcId="{301344D6-A929-4FE5-BACC-9D04DA1D91ED}" destId="{43466835-DEA0-4087-A8C9-0651C3FFC3C1}" srcOrd="1" destOrd="0" presId="urn:microsoft.com/office/officeart/2008/layout/RadialCluster"/>
    <dgm:cxn modelId="{6A82E57F-9E8C-4D9E-BF8E-6B2F537D2F30}" type="presParOf" srcId="{43466835-DEA0-4087-A8C9-0651C3FFC3C1}" destId="{378D1B57-6779-489C-8E63-2543A80C470E}" srcOrd="0" destOrd="0" presId="urn:microsoft.com/office/officeart/2008/layout/RadialCluster"/>
    <dgm:cxn modelId="{2B75CFEF-FD38-4F3F-96D1-0972F17D1A2C}" type="presParOf" srcId="{301344D6-A929-4FE5-BACC-9D04DA1D91ED}" destId="{AB667576-5D40-4435-A624-279DA53A5D53}" srcOrd="2" destOrd="0" presId="urn:microsoft.com/office/officeart/2008/layout/RadialCluster"/>
    <dgm:cxn modelId="{E9F242A8-3F94-4E6B-B9E9-BB4A84FEA3D0}" type="presParOf" srcId="{301344D6-A929-4FE5-BACC-9D04DA1D91ED}" destId="{C7E06E98-59BF-4478-9C8F-126461620A46}" srcOrd="3" destOrd="0" presId="urn:microsoft.com/office/officeart/2008/layout/RadialCluster"/>
    <dgm:cxn modelId="{56B89A04-1AFE-4607-B18A-A82398C90F84}" type="presParOf" srcId="{C7E06E98-59BF-4478-9C8F-126461620A46}" destId="{35B8C671-6B97-442F-A5D7-716F0A3A5C7F}" srcOrd="0" destOrd="0" presId="urn:microsoft.com/office/officeart/2008/layout/RadialCluster"/>
    <dgm:cxn modelId="{60E94F79-75DB-4891-B492-0EC897F091F0}" type="presParOf" srcId="{C7E06E98-59BF-4478-9C8F-126461620A46}" destId="{2A87B36F-987C-4989-A257-93093B36E605}" srcOrd="1" destOrd="0" presId="urn:microsoft.com/office/officeart/2008/layout/RadialCluster"/>
    <dgm:cxn modelId="{2807A081-341B-412C-A205-941857DB9C0E}" type="presParOf" srcId="{C7E06E98-59BF-4478-9C8F-126461620A46}" destId="{D6BE78F1-96FE-4187-BDE8-9C873350CA26}" srcOrd="2" destOrd="0" presId="urn:microsoft.com/office/officeart/2008/layout/RadialCluster"/>
    <dgm:cxn modelId="{5AEB0AE0-EE5D-4E43-858E-6A8777E379CA}" type="presParOf" srcId="{301344D6-A929-4FE5-BACC-9D04DA1D91ED}" destId="{A15E2C0A-1149-4F27-9CED-DF5CAAE14C28}" srcOrd="4" destOrd="0" presId="urn:microsoft.com/office/officeart/2008/layout/RadialCluster"/>
    <dgm:cxn modelId="{6D443968-9AE8-490E-B3B7-EEE781027CB5}" type="presParOf" srcId="{301344D6-A929-4FE5-BACC-9D04DA1D91ED}" destId="{158472CD-BE0F-4545-8F1E-291C02A2217B}" srcOrd="5" destOrd="0" presId="urn:microsoft.com/office/officeart/2008/layout/RadialCluster"/>
    <dgm:cxn modelId="{FA59B3B3-8667-4A85-9A7B-96EAAF83064C}" type="presParOf" srcId="{158472CD-BE0F-4545-8F1E-291C02A2217B}" destId="{50E5FC93-1372-485B-8065-F4696451FEB6}" srcOrd="0" destOrd="0" presId="urn:microsoft.com/office/officeart/2008/layout/RadialCluster"/>
    <dgm:cxn modelId="{5F893140-F332-4898-8ED2-37C0564C1DBD}" type="presParOf" srcId="{301344D6-A929-4FE5-BACC-9D04DA1D91ED}" destId="{A04D7BE2-D6A9-4EBB-BD5A-463F452F22C3}" srcOrd="6" destOrd="0" presId="urn:microsoft.com/office/officeart/2008/layout/RadialCluster"/>
    <dgm:cxn modelId="{52A5BAF5-2ADF-4D91-A126-8F3DD4B63D1B}" type="presParOf" srcId="{301344D6-A929-4FE5-BACC-9D04DA1D91ED}" destId="{927737EB-51DA-4CDA-AF05-B8F5F450285E}" srcOrd="7" destOrd="0" presId="urn:microsoft.com/office/officeart/2008/layout/RadialCluster"/>
    <dgm:cxn modelId="{F7BEBF45-AAE7-4D16-8695-CCA91C13053E}" type="presParOf" srcId="{927737EB-51DA-4CDA-AF05-B8F5F450285E}" destId="{D3B963EA-C3D9-444E-BCC6-62D6DB3967C2}" srcOrd="0" destOrd="0" presId="urn:microsoft.com/office/officeart/2008/layout/RadialCluster"/>
    <dgm:cxn modelId="{2E0A40D1-9DE6-4379-A309-D252C2FB3F7F}" type="presParOf" srcId="{301344D6-A929-4FE5-BACC-9D04DA1D91ED}" destId="{482AD048-0823-4C03-957E-C6CC7FEF658F}" srcOrd="8" destOrd="0" presId="urn:microsoft.com/office/officeart/2008/layout/RadialCluster"/>
    <dgm:cxn modelId="{2015506B-CB08-4C7A-94C7-D8F0B539688C}" type="presParOf" srcId="{301344D6-A929-4FE5-BACC-9D04DA1D91ED}" destId="{4EAAA0FD-640E-4F09-9C40-46059B54E768}" srcOrd="9" destOrd="0" presId="urn:microsoft.com/office/officeart/2008/layout/RadialCluster"/>
    <dgm:cxn modelId="{0BA0125C-CF32-423D-985B-BE4CBF3BB94C}" type="presParOf" srcId="{4EAAA0FD-640E-4F09-9C40-46059B54E768}" destId="{12C340CD-A643-45F1-92EA-B7A78CA3ED60}" srcOrd="0" destOrd="0" presId="urn:microsoft.com/office/officeart/2008/layout/RadialCluster"/>
    <dgm:cxn modelId="{786B7775-4D1D-49C0-B5F9-FD8BF5C66470}" type="presParOf" srcId="{301344D6-A929-4FE5-BACC-9D04DA1D91ED}" destId="{BB1916A3-1700-4F0B-B0FF-A5ADCC1E5889}" srcOrd="10" destOrd="0" presId="urn:microsoft.com/office/officeart/2008/layout/RadialCluster"/>
    <dgm:cxn modelId="{76612A74-3AFB-4343-A8DD-96ECB5B5BDF1}" type="presParOf" srcId="{301344D6-A929-4FE5-BACC-9D04DA1D91ED}" destId="{C1F0BD7B-D86A-4E8A-8952-215B1639F9C5}" srcOrd="11" destOrd="0" presId="urn:microsoft.com/office/officeart/2008/layout/RadialCluster"/>
    <dgm:cxn modelId="{E20FDCFF-E7D2-4511-95F8-5EDBC7EFFDF8}" type="presParOf" srcId="{C1F0BD7B-D86A-4E8A-8952-215B1639F9C5}" destId="{2474D40F-5465-46F6-A88F-DAA3D387A5FC}" srcOrd="0" destOrd="0" presId="urn:microsoft.com/office/officeart/2008/layout/RadialCluster"/>
    <dgm:cxn modelId="{487C75EE-18A0-4E73-807B-D799089953B8}" type="presParOf" srcId="{301344D6-A929-4FE5-BACC-9D04DA1D91ED}" destId="{431EC55E-F672-4F15-BE23-6BA487C2FC18}" srcOrd="12" destOrd="0" presId="urn:microsoft.com/office/officeart/2008/layout/RadialCluster"/>
    <dgm:cxn modelId="{8C1E6671-64CD-4D95-A9F7-C2CB356CD6A6}" type="presParOf" srcId="{301344D6-A929-4FE5-BACC-9D04DA1D91ED}" destId="{5D7C11E6-8CDD-4C21-9C39-761FA709911E}" srcOrd="13" destOrd="0" presId="urn:microsoft.com/office/officeart/2008/layout/RadialCluster"/>
    <dgm:cxn modelId="{376B7FA4-57C8-4D1B-AB52-BFADFE472437}" type="presParOf" srcId="{5D7C11E6-8CDD-4C21-9C39-761FA709911E}" destId="{B660CD71-A6B2-4B9C-8056-7F5F1F0E9CC8}" srcOrd="0" destOrd="0" presId="urn:microsoft.com/office/officeart/2008/layout/RadialCluster"/>
    <dgm:cxn modelId="{0EFB5670-1C09-4FD5-83D3-64BD3E1A02E7}" type="presParOf" srcId="{301344D6-A929-4FE5-BACC-9D04DA1D91ED}" destId="{D8D1C247-44BA-4155-80E9-4E011D87B2CD}"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ED2A0B38-3169-4515-AF12-BA8F774D31C0}">
      <dgm:prSet phldrT="[Text]"/>
      <dgm:spPr>
        <a:solidFill>
          <a:srgbClr val="0A6661"/>
        </a:solidFill>
      </dgm:spPr>
      <dgm:t>
        <a:bodyPr/>
        <a:lstStyle/>
        <a:p>
          <a:r>
            <a:rPr lang="en-GB"/>
            <a:t>Current mechanism works</a:t>
          </a:r>
        </a:p>
      </dgm:t>
    </dgm:pt>
    <dgm:pt modelId="{2A0AB211-1F5A-4CA1-9C14-756B83B5635E}" type="parTrans" cxnId="{7ACF4A40-562E-41A0-8CB0-DF88934C4035}">
      <dgm:prSet/>
      <dgm:spPr/>
      <dgm:t>
        <a:bodyPr/>
        <a:lstStyle/>
        <a:p>
          <a:endParaRPr lang="en-GB"/>
        </a:p>
      </dgm:t>
    </dgm:pt>
    <dgm:pt modelId="{D10B5ECD-FDAA-41F0-9F9A-B2DB895EE4D9}" type="sibTrans" cxnId="{7ACF4A40-562E-41A0-8CB0-DF88934C4035}">
      <dgm:prSet/>
      <dgm:spPr/>
      <dgm:t>
        <a:bodyPr/>
        <a:lstStyle/>
        <a:p>
          <a:endParaRPr lang="en-GB"/>
        </a:p>
      </dgm:t>
    </dgm:pt>
    <dgm:pt modelId="{644F1AEA-40D1-436D-85B6-2BBB590D3683}">
      <dgm:prSet phldrT="[Text]" custT="1"/>
      <dgm:spPr/>
      <dgm:t>
        <a:bodyPr/>
        <a:lstStyle/>
        <a:p>
          <a:pPr>
            <a:buNone/>
          </a:pPr>
          <a:r>
            <a:rPr lang="en-GB" sz="2400"/>
            <a:t>“The current solution for Explicit Charging works well for Other SEC Parties such that if a Modification is raised and implemented, the associated cost is covered by an explicit charge to the appropriate parties and thus does not financially burden unrelated SEC members; as per MP181.”</a:t>
          </a:r>
        </a:p>
      </dgm:t>
    </dgm:pt>
    <dgm:pt modelId="{890AF182-A259-4FBB-94D5-FA253E9E337C}" type="parTrans" cxnId="{8438CBD1-4B67-4F3A-B49E-45DE94FF7EED}">
      <dgm:prSet/>
      <dgm:spPr/>
      <dgm:t>
        <a:bodyPr/>
        <a:lstStyle/>
        <a:p>
          <a:endParaRPr lang="en-GB"/>
        </a:p>
      </dgm:t>
    </dgm:pt>
    <dgm:pt modelId="{7A1750DC-C078-4D24-BB85-CF4417E28E4B}" type="sibTrans" cxnId="{8438CBD1-4B67-4F3A-B49E-45DE94FF7EED}">
      <dgm:prSet/>
      <dgm:spPr/>
      <dgm:t>
        <a:bodyPr/>
        <a:lstStyle/>
        <a:p>
          <a:endParaRPr lang="en-GB"/>
        </a:p>
      </dgm:t>
    </dgm:pt>
    <dgm:pt modelId="{C50272E8-6BB7-4AD2-BAF7-C8C30D1C455C}">
      <dgm:prSet phldrT="[Text]" custT="1"/>
      <dgm:spPr/>
      <dgm:t>
        <a:bodyPr/>
        <a:lstStyle/>
        <a:p>
          <a:pPr>
            <a:buNone/>
          </a:pPr>
          <a:r>
            <a:rPr lang="en-GB" sz="2400"/>
            <a:t>“…indirect costs are incurred due to the changes required to the device (development &amp; approvals i.e.: CPA etc.)  or resources allocated to the working groups like TSIR’s which results in the improvements requested by the Energy Suppliers. The current allocation of Fixed Charges is adequate, and no changes are required limiting the administration.”</a:t>
          </a:r>
        </a:p>
      </dgm:t>
    </dgm:pt>
    <dgm:pt modelId="{D03AE4D3-3484-42C1-827A-E330F6635628}" type="parTrans" cxnId="{F38C5890-4D14-42DA-82D1-52AFC14B179E}">
      <dgm:prSet/>
      <dgm:spPr/>
      <dgm:t>
        <a:bodyPr/>
        <a:lstStyle/>
        <a:p>
          <a:endParaRPr lang="en-GB"/>
        </a:p>
      </dgm:t>
    </dgm:pt>
    <dgm:pt modelId="{E9087A8B-F687-4BC5-8883-7669AA957A9D}" type="sibTrans" cxnId="{F38C5890-4D14-42DA-82D1-52AFC14B179E}">
      <dgm:prSet/>
      <dgm:spPr/>
      <dgm:t>
        <a:bodyPr/>
        <a:lstStyle/>
        <a:p>
          <a:endParaRPr lang="en-GB"/>
        </a:p>
      </dgm:t>
    </dgm:pt>
    <dgm:pt modelId="{F4BC68F8-EB53-4198-B462-7A29E806B675}" type="pres">
      <dgm:prSet presAssocID="{9B615248-F487-42D3-B5F3-729B07CE0C61}" presName="diagram" presStyleCnt="0">
        <dgm:presLayoutVars>
          <dgm:dir/>
          <dgm:animLvl val="lvl"/>
          <dgm:resizeHandles val="exact"/>
        </dgm:presLayoutVars>
      </dgm:prSet>
      <dgm:spPr/>
    </dgm:pt>
    <dgm:pt modelId="{7B2A5E1F-0B92-4050-9C62-38FA129D59C0}" type="pres">
      <dgm:prSet presAssocID="{ED2A0B38-3169-4515-AF12-BA8F774D31C0}" presName="compNode" presStyleCnt="0"/>
      <dgm:spPr/>
    </dgm:pt>
    <dgm:pt modelId="{24EE18FC-573D-434C-9882-977BFF95328A}" type="pres">
      <dgm:prSet presAssocID="{ED2A0B38-3169-4515-AF12-BA8F774D31C0}" presName="childRect" presStyleLbl="bgAcc1" presStyleIdx="0" presStyleCnt="1" custScaleX="212872">
        <dgm:presLayoutVars>
          <dgm:bulletEnabled val="1"/>
        </dgm:presLayoutVars>
      </dgm:prSet>
      <dgm:spPr/>
    </dgm:pt>
    <dgm:pt modelId="{6001BAF1-6EFC-495A-97B8-F9E99D31D849}" type="pres">
      <dgm:prSet presAssocID="{ED2A0B38-3169-4515-AF12-BA8F774D31C0}" presName="parentText" presStyleLbl="node1" presStyleIdx="0" presStyleCnt="0">
        <dgm:presLayoutVars>
          <dgm:chMax val="0"/>
          <dgm:bulletEnabled val="1"/>
        </dgm:presLayoutVars>
      </dgm:prSet>
      <dgm:spPr/>
    </dgm:pt>
    <dgm:pt modelId="{CEFAF0D7-FC66-414D-921C-6A3B6977EC3F}" type="pres">
      <dgm:prSet presAssocID="{ED2A0B38-3169-4515-AF12-BA8F774D31C0}" presName="parentRect" presStyleLbl="alignNode1" presStyleIdx="0" presStyleCnt="1" custScaleX="212872"/>
      <dgm:spPr/>
    </dgm:pt>
    <dgm:pt modelId="{266A3315-C4A2-44B2-A11D-ED1223A39492}" type="pres">
      <dgm:prSet presAssocID="{ED2A0B38-3169-4515-AF12-BA8F774D31C0}" presName="adorn" presStyleLbl="fgAccFollowNode1" presStyleIdx="0" presStyleCnt="1" custLinFactX="62874" custLinFactNeighborX="100000" custLinFactNeighborY="10443"/>
      <dgm:spPr>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cales of justice with solid fill"/>
        </a:ext>
      </dgm:extLst>
    </dgm:pt>
  </dgm:ptLst>
  <dgm:cxnLst>
    <dgm:cxn modelId="{67A4053A-EF47-4A0B-BC65-BD8065B0C44C}" type="presOf" srcId="{9B615248-F487-42D3-B5F3-729B07CE0C61}" destId="{F4BC68F8-EB53-4198-B462-7A29E806B675}" srcOrd="0" destOrd="0" presId="urn:microsoft.com/office/officeart/2005/8/layout/bList2"/>
    <dgm:cxn modelId="{7ACF4A40-562E-41A0-8CB0-DF88934C4035}" srcId="{9B615248-F487-42D3-B5F3-729B07CE0C61}" destId="{ED2A0B38-3169-4515-AF12-BA8F774D31C0}" srcOrd="0" destOrd="0" parTransId="{2A0AB211-1F5A-4CA1-9C14-756B83B5635E}" sibTransId="{D10B5ECD-FDAA-41F0-9F9A-B2DB895EE4D9}"/>
    <dgm:cxn modelId="{80F8F662-A467-4FBA-B76C-795C65779A65}" type="presOf" srcId="{C50272E8-6BB7-4AD2-BAF7-C8C30D1C455C}" destId="{24EE18FC-573D-434C-9882-977BFF95328A}" srcOrd="0" destOrd="1" presId="urn:microsoft.com/office/officeart/2005/8/layout/bList2"/>
    <dgm:cxn modelId="{7D770E8A-ECF7-4D8C-8A94-86A7554C42D1}" type="presOf" srcId="{644F1AEA-40D1-436D-85B6-2BBB590D3683}" destId="{24EE18FC-573D-434C-9882-977BFF95328A}" srcOrd="0" destOrd="0" presId="urn:microsoft.com/office/officeart/2005/8/layout/bList2"/>
    <dgm:cxn modelId="{F38C5890-4D14-42DA-82D1-52AFC14B179E}" srcId="{ED2A0B38-3169-4515-AF12-BA8F774D31C0}" destId="{C50272E8-6BB7-4AD2-BAF7-C8C30D1C455C}" srcOrd="1" destOrd="0" parTransId="{D03AE4D3-3484-42C1-827A-E330F6635628}" sibTransId="{E9087A8B-F687-4BC5-8883-7669AA957A9D}"/>
    <dgm:cxn modelId="{90B42CA9-CEEB-42A8-9B49-ACFBDCA56711}" type="presOf" srcId="{ED2A0B38-3169-4515-AF12-BA8F774D31C0}" destId="{CEFAF0D7-FC66-414D-921C-6A3B6977EC3F}" srcOrd="1" destOrd="0" presId="urn:microsoft.com/office/officeart/2005/8/layout/bList2"/>
    <dgm:cxn modelId="{8438CBD1-4B67-4F3A-B49E-45DE94FF7EED}" srcId="{ED2A0B38-3169-4515-AF12-BA8F774D31C0}" destId="{644F1AEA-40D1-436D-85B6-2BBB590D3683}" srcOrd="0" destOrd="0" parTransId="{890AF182-A259-4FBB-94D5-FA253E9E337C}" sibTransId="{7A1750DC-C078-4D24-BB85-CF4417E28E4B}"/>
    <dgm:cxn modelId="{FB3DB9EE-8675-4245-AE51-FC9062DF32CB}" type="presOf" srcId="{ED2A0B38-3169-4515-AF12-BA8F774D31C0}" destId="{6001BAF1-6EFC-495A-97B8-F9E99D31D849}" srcOrd="0" destOrd="0" presId="urn:microsoft.com/office/officeart/2005/8/layout/bList2"/>
    <dgm:cxn modelId="{F09E834C-4C5B-4F39-B1B7-DE6483A70490}" type="presParOf" srcId="{F4BC68F8-EB53-4198-B462-7A29E806B675}" destId="{7B2A5E1F-0B92-4050-9C62-38FA129D59C0}" srcOrd="0" destOrd="0" presId="urn:microsoft.com/office/officeart/2005/8/layout/bList2"/>
    <dgm:cxn modelId="{CEDD6624-2E4E-435B-8331-20CBB91A0C95}" type="presParOf" srcId="{7B2A5E1F-0B92-4050-9C62-38FA129D59C0}" destId="{24EE18FC-573D-434C-9882-977BFF95328A}" srcOrd="0" destOrd="0" presId="urn:microsoft.com/office/officeart/2005/8/layout/bList2"/>
    <dgm:cxn modelId="{6F0898D5-22F2-4FD9-A536-43EF679F1BA6}" type="presParOf" srcId="{7B2A5E1F-0B92-4050-9C62-38FA129D59C0}" destId="{6001BAF1-6EFC-495A-97B8-F9E99D31D849}" srcOrd="1" destOrd="0" presId="urn:microsoft.com/office/officeart/2005/8/layout/bList2"/>
    <dgm:cxn modelId="{0010F482-3921-43C6-8BCA-1006CE647F8E}" type="presParOf" srcId="{7B2A5E1F-0B92-4050-9C62-38FA129D59C0}" destId="{CEFAF0D7-FC66-414D-921C-6A3B6977EC3F}" srcOrd="2" destOrd="0" presId="urn:microsoft.com/office/officeart/2005/8/layout/bList2"/>
    <dgm:cxn modelId="{074EDC9C-3A09-4FCF-82A6-AD8B3B830FDC}" type="presParOf" srcId="{7B2A5E1F-0B92-4050-9C62-38FA129D59C0}" destId="{266A3315-C4A2-44B2-A11D-ED1223A39492}"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601B09B7-8941-4A5F-9869-5704313F3012}">
      <dgm:prSet phldrT="[Text]"/>
      <dgm:spPr>
        <a:solidFill>
          <a:srgbClr val="0A6661"/>
        </a:solidFill>
      </dgm:spPr>
      <dgm:t>
        <a:bodyPr/>
        <a:lstStyle/>
        <a:p>
          <a:r>
            <a:rPr lang="en-GB"/>
            <a:t>More data needed</a:t>
          </a:r>
        </a:p>
      </dgm:t>
    </dgm:pt>
    <dgm:pt modelId="{DAB4EA7C-2A06-4E9D-AA00-8F241A474197}" type="sibTrans" cxnId="{4A340836-B62A-4D8C-AEEA-7713645F1B94}">
      <dgm:prSet/>
      <dgm:spPr/>
      <dgm:t>
        <a:bodyPr/>
        <a:lstStyle/>
        <a:p>
          <a:endParaRPr lang="en-GB"/>
        </a:p>
      </dgm:t>
    </dgm:pt>
    <dgm:pt modelId="{63A4485E-D280-4464-BC33-8602194A1D7B}" type="parTrans" cxnId="{4A340836-B62A-4D8C-AEEA-7713645F1B94}">
      <dgm:prSet/>
      <dgm:spPr/>
      <dgm:t>
        <a:bodyPr/>
        <a:lstStyle/>
        <a:p>
          <a:endParaRPr lang="en-GB"/>
        </a:p>
      </dgm:t>
    </dgm:pt>
    <dgm:pt modelId="{3A238AEE-F0A7-421E-8C35-8CDCDC2F8422}">
      <dgm:prSet phldrT="[Text]"/>
      <dgm:spPr/>
      <dgm:t>
        <a:bodyPr/>
        <a:lstStyle/>
        <a:p>
          <a:pPr>
            <a:buFontTx/>
            <a:buNone/>
          </a:pPr>
          <a:r>
            <a:rPr lang="en-GB"/>
            <a:t>“As has been seen from the costs out of SEC MP162 where, as Suppliers, we are still waiting for a breakdown of the costs we will need to pay but 94% of the total costs of that change are being paid for by us where we are receiving none of the benefits…”</a:t>
          </a:r>
        </a:p>
      </dgm:t>
    </dgm:pt>
    <dgm:pt modelId="{C21C9BC1-D414-4442-99A3-9D7C579EEDF8}" type="sibTrans" cxnId="{7F2A3AE6-7BA9-41B1-9A22-EECF24B3E373}">
      <dgm:prSet/>
      <dgm:spPr/>
      <dgm:t>
        <a:bodyPr/>
        <a:lstStyle/>
        <a:p>
          <a:endParaRPr lang="en-GB"/>
        </a:p>
      </dgm:t>
    </dgm:pt>
    <dgm:pt modelId="{C43C8FBC-CEFC-4B6F-ADD1-858B0C6E229F}" type="parTrans" cxnId="{7F2A3AE6-7BA9-41B1-9A22-EECF24B3E373}">
      <dgm:prSet/>
      <dgm:spPr/>
      <dgm:t>
        <a:bodyPr/>
        <a:lstStyle/>
        <a:p>
          <a:endParaRPr lang="en-GB"/>
        </a:p>
      </dgm:t>
    </dgm:pt>
    <dgm:pt modelId="{F4BC68F8-EB53-4198-B462-7A29E806B675}" type="pres">
      <dgm:prSet presAssocID="{9B615248-F487-42D3-B5F3-729B07CE0C61}" presName="diagram" presStyleCnt="0">
        <dgm:presLayoutVars>
          <dgm:dir/>
          <dgm:animLvl val="lvl"/>
          <dgm:resizeHandles val="exact"/>
        </dgm:presLayoutVars>
      </dgm:prSet>
      <dgm:spPr/>
    </dgm:pt>
    <dgm:pt modelId="{A5E053D9-5E7E-46F8-9815-C8983784E939}" type="pres">
      <dgm:prSet presAssocID="{601B09B7-8941-4A5F-9869-5704313F3012}" presName="compNode" presStyleCnt="0"/>
      <dgm:spPr/>
    </dgm:pt>
    <dgm:pt modelId="{8C2B4121-79CC-4FF4-AFE4-F93C2B950681}" type="pres">
      <dgm:prSet presAssocID="{601B09B7-8941-4A5F-9869-5704313F3012}" presName="childRect" presStyleLbl="bgAcc1" presStyleIdx="0" presStyleCnt="1">
        <dgm:presLayoutVars>
          <dgm:bulletEnabled val="1"/>
        </dgm:presLayoutVars>
      </dgm:prSet>
      <dgm:spPr/>
    </dgm:pt>
    <dgm:pt modelId="{F01098DB-D1CE-4221-967D-5DFD1FB69548}" type="pres">
      <dgm:prSet presAssocID="{601B09B7-8941-4A5F-9869-5704313F3012}" presName="parentText" presStyleLbl="node1" presStyleIdx="0" presStyleCnt="0">
        <dgm:presLayoutVars>
          <dgm:chMax val="0"/>
          <dgm:bulletEnabled val="1"/>
        </dgm:presLayoutVars>
      </dgm:prSet>
      <dgm:spPr/>
    </dgm:pt>
    <dgm:pt modelId="{B9B9F032-E1F0-4A22-BDC7-6151EA57AF02}" type="pres">
      <dgm:prSet presAssocID="{601B09B7-8941-4A5F-9869-5704313F3012}" presName="parentRect" presStyleLbl="alignNode1" presStyleIdx="0" presStyleCnt="1"/>
      <dgm:spPr/>
    </dgm:pt>
    <dgm:pt modelId="{5FAFD994-D091-4908-A5B8-6569484324C0}" type="pres">
      <dgm:prSet presAssocID="{601B09B7-8941-4A5F-9869-5704313F3012}" presName="adorn" presStyleLbl="fgAccFollowNode1" presStyleIdx="0" presStyleCnt="1"/>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Newspaper with solid fill"/>
        </a:ext>
      </dgm:extLst>
    </dgm:pt>
  </dgm:ptLst>
  <dgm:cxnLst>
    <dgm:cxn modelId="{0F5FDA13-8E81-42CC-B1F1-BECB6D572745}" type="presOf" srcId="{601B09B7-8941-4A5F-9869-5704313F3012}" destId="{B9B9F032-E1F0-4A22-BDC7-6151EA57AF02}" srcOrd="1" destOrd="0" presId="urn:microsoft.com/office/officeart/2005/8/layout/bList2"/>
    <dgm:cxn modelId="{4A340836-B62A-4D8C-AEEA-7713645F1B94}" srcId="{9B615248-F487-42D3-B5F3-729B07CE0C61}" destId="{601B09B7-8941-4A5F-9869-5704313F3012}" srcOrd="0" destOrd="0" parTransId="{63A4485E-D280-4464-BC33-8602194A1D7B}" sibTransId="{DAB4EA7C-2A06-4E9D-AA00-8F241A474197}"/>
    <dgm:cxn modelId="{67A4053A-EF47-4A0B-BC65-BD8065B0C44C}" type="presOf" srcId="{9B615248-F487-42D3-B5F3-729B07CE0C61}" destId="{F4BC68F8-EB53-4198-B462-7A29E806B675}" srcOrd="0" destOrd="0" presId="urn:microsoft.com/office/officeart/2005/8/layout/bList2"/>
    <dgm:cxn modelId="{B2C10B4E-F005-4EEE-AB39-FE937FC38E1F}" type="presOf" srcId="{601B09B7-8941-4A5F-9869-5704313F3012}" destId="{F01098DB-D1CE-4221-967D-5DFD1FB69548}" srcOrd="0" destOrd="0" presId="urn:microsoft.com/office/officeart/2005/8/layout/bList2"/>
    <dgm:cxn modelId="{7B8D5AAF-8720-43DC-AC69-71FADE6A56F6}" type="presOf" srcId="{3A238AEE-F0A7-421E-8C35-8CDCDC2F8422}" destId="{8C2B4121-79CC-4FF4-AFE4-F93C2B950681}" srcOrd="0" destOrd="0" presId="urn:microsoft.com/office/officeart/2005/8/layout/bList2"/>
    <dgm:cxn modelId="{7F2A3AE6-7BA9-41B1-9A22-EECF24B3E373}" srcId="{601B09B7-8941-4A5F-9869-5704313F3012}" destId="{3A238AEE-F0A7-421E-8C35-8CDCDC2F8422}" srcOrd="0" destOrd="0" parTransId="{C43C8FBC-CEFC-4B6F-ADD1-858B0C6E229F}" sibTransId="{C21C9BC1-D414-4442-99A3-9D7C579EEDF8}"/>
    <dgm:cxn modelId="{4457DA7A-6F5A-4FF0-9B52-241DC3CEC942}" type="presParOf" srcId="{F4BC68F8-EB53-4198-B462-7A29E806B675}" destId="{A5E053D9-5E7E-46F8-9815-C8983784E939}" srcOrd="0" destOrd="0" presId="urn:microsoft.com/office/officeart/2005/8/layout/bList2"/>
    <dgm:cxn modelId="{E00F8A84-7EDC-45D5-A730-B70BD2212895}" type="presParOf" srcId="{A5E053D9-5E7E-46F8-9815-C8983784E939}" destId="{8C2B4121-79CC-4FF4-AFE4-F93C2B950681}" srcOrd="0" destOrd="0" presId="urn:microsoft.com/office/officeart/2005/8/layout/bList2"/>
    <dgm:cxn modelId="{7E80F187-B951-4E73-A791-86AA66BA7317}" type="presParOf" srcId="{A5E053D9-5E7E-46F8-9815-C8983784E939}" destId="{F01098DB-D1CE-4221-967D-5DFD1FB69548}" srcOrd="1" destOrd="0" presId="urn:microsoft.com/office/officeart/2005/8/layout/bList2"/>
    <dgm:cxn modelId="{DA07DCEB-82E7-4D80-9214-26FED4900E3C}" type="presParOf" srcId="{A5E053D9-5E7E-46F8-9815-C8983784E939}" destId="{B9B9F032-E1F0-4A22-BDC7-6151EA57AF02}" srcOrd="2" destOrd="0" presId="urn:microsoft.com/office/officeart/2005/8/layout/bList2"/>
    <dgm:cxn modelId="{9AC33D5D-65F3-4CF8-8E84-73469BB4C7EC}" type="presParOf" srcId="{A5E053D9-5E7E-46F8-9815-C8983784E939}" destId="{5FAFD994-D091-4908-A5B8-6569484324C0}"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85DF0B61-74D3-4909-95C2-7FF58D7E90D4}">
      <dgm:prSet/>
      <dgm:spPr>
        <a:solidFill>
          <a:srgbClr val="0A6661"/>
        </a:solidFill>
      </dgm:spPr>
      <dgm:t>
        <a:bodyPr/>
        <a:lstStyle/>
        <a:p>
          <a:r>
            <a:rPr lang="en-GB"/>
            <a:t>Add complexity for billing and increase costs</a:t>
          </a:r>
        </a:p>
      </dgm:t>
    </dgm:pt>
    <dgm:pt modelId="{03758D98-0A59-4683-B675-9AB4E1CA201F}" type="parTrans" cxnId="{B9467256-EA8E-47F2-A8EA-C9CC500869F8}">
      <dgm:prSet/>
      <dgm:spPr/>
      <dgm:t>
        <a:bodyPr/>
        <a:lstStyle/>
        <a:p>
          <a:endParaRPr lang="en-GB"/>
        </a:p>
      </dgm:t>
    </dgm:pt>
    <dgm:pt modelId="{05BB62DC-56A0-42C3-B842-93AD5728B5FA}" type="sibTrans" cxnId="{B9467256-EA8E-47F2-A8EA-C9CC500869F8}">
      <dgm:prSet/>
      <dgm:spPr/>
      <dgm:t>
        <a:bodyPr/>
        <a:lstStyle/>
        <a:p>
          <a:endParaRPr lang="en-GB"/>
        </a:p>
      </dgm:t>
    </dgm:pt>
    <dgm:pt modelId="{066771B7-11F7-4612-A129-9A6DD2B7B4D3}">
      <dgm:prSet/>
      <dgm:spPr/>
      <dgm:t>
        <a:bodyPr/>
        <a:lstStyle/>
        <a:p>
          <a:r>
            <a:rPr lang="en-GB"/>
            <a:t>Clear rationale should be made if this approach is explored further.</a:t>
          </a:r>
        </a:p>
      </dgm:t>
    </dgm:pt>
    <dgm:pt modelId="{0F2C13E0-922B-402E-8EA0-DE0FA837E216}" type="parTrans" cxnId="{3F134854-ABD9-4D9A-8188-E89BF55CD46E}">
      <dgm:prSet/>
      <dgm:spPr/>
      <dgm:t>
        <a:bodyPr/>
        <a:lstStyle/>
        <a:p>
          <a:endParaRPr lang="en-GB"/>
        </a:p>
      </dgm:t>
    </dgm:pt>
    <dgm:pt modelId="{94A1C666-1A7D-46C1-B985-B6C831A51743}" type="sibTrans" cxnId="{3F134854-ABD9-4D9A-8188-E89BF55CD46E}">
      <dgm:prSet/>
      <dgm:spPr/>
      <dgm:t>
        <a:bodyPr/>
        <a:lstStyle/>
        <a:p>
          <a:endParaRPr lang="en-GB"/>
        </a:p>
      </dgm:t>
    </dgm:pt>
    <dgm:pt modelId="{F28234A2-90F4-4D66-9673-AF37DBEB2CB7}">
      <dgm:prSet/>
      <dgm:spPr/>
      <dgm:t>
        <a:bodyPr/>
        <a:lstStyle/>
        <a:p>
          <a:r>
            <a:rPr lang="en-GB"/>
            <a:t>Unclear if benefit would outweigh additional cost to deliver.</a:t>
          </a:r>
        </a:p>
      </dgm:t>
    </dgm:pt>
    <dgm:pt modelId="{1F342ADB-4158-4319-AF4F-9D83B66BA0F1}" type="parTrans" cxnId="{E8EFB32A-30A7-404B-96EE-AD25BA0C6F1D}">
      <dgm:prSet/>
      <dgm:spPr/>
      <dgm:t>
        <a:bodyPr/>
        <a:lstStyle/>
        <a:p>
          <a:endParaRPr lang="en-GB"/>
        </a:p>
      </dgm:t>
    </dgm:pt>
    <dgm:pt modelId="{CB239C67-CF19-4361-B643-A03E38EA02EA}" type="sibTrans" cxnId="{E8EFB32A-30A7-404B-96EE-AD25BA0C6F1D}">
      <dgm:prSet/>
      <dgm:spPr/>
      <dgm:t>
        <a:bodyPr/>
        <a:lstStyle/>
        <a:p>
          <a:endParaRPr lang="en-GB"/>
        </a:p>
      </dgm:t>
    </dgm:pt>
    <dgm:pt modelId="{DB8DDC36-0B72-4333-B694-53B9026EE1D3}">
      <dgm:prSet/>
      <dgm:spPr>
        <a:solidFill>
          <a:srgbClr val="0A6661"/>
        </a:solidFill>
      </dgm:spPr>
      <dgm:t>
        <a:bodyPr/>
        <a:lstStyle/>
        <a:p>
          <a:r>
            <a:rPr lang="en-GB"/>
            <a:t>Current mechanism works</a:t>
          </a:r>
        </a:p>
      </dgm:t>
    </dgm:pt>
    <dgm:pt modelId="{4AFA9B7A-BD18-47E9-88A3-9E37447AE399}" type="parTrans" cxnId="{B8296FDD-E353-4335-9670-0B9C4673AC68}">
      <dgm:prSet/>
      <dgm:spPr/>
      <dgm:t>
        <a:bodyPr/>
        <a:lstStyle/>
        <a:p>
          <a:endParaRPr lang="en-GB"/>
        </a:p>
      </dgm:t>
    </dgm:pt>
    <dgm:pt modelId="{D3BFBBA1-934F-4D03-AEBF-3244804D3091}" type="sibTrans" cxnId="{B8296FDD-E353-4335-9670-0B9C4673AC68}">
      <dgm:prSet/>
      <dgm:spPr/>
      <dgm:t>
        <a:bodyPr/>
        <a:lstStyle/>
        <a:p>
          <a:endParaRPr lang="en-GB"/>
        </a:p>
      </dgm:t>
    </dgm:pt>
    <dgm:pt modelId="{B69E7418-39A0-4DDC-B8CF-1C87783854B5}">
      <dgm:prSet/>
      <dgm:spPr/>
      <dgm:t>
        <a:bodyPr/>
        <a:lstStyle/>
        <a:p>
          <a:r>
            <a:rPr lang="en-GB"/>
            <a:t>Too early to move into new mechanism. Review when roll-out is nearing completion.</a:t>
          </a:r>
        </a:p>
      </dgm:t>
    </dgm:pt>
    <dgm:pt modelId="{37D01640-25A5-44FE-9894-017F6494F933}" type="parTrans" cxnId="{9EEC60B1-CFE8-41B7-9289-E21037C4FDDB}">
      <dgm:prSet/>
      <dgm:spPr/>
      <dgm:t>
        <a:bodyPr/>
        <a:lstStyle/>
        <a:p>
          <a:endParaRPr lang="en-GB"/>
        </a:p>
      </dgm:t>
    </dgm:pt>
    <dgm:pt modelId="{886FE604-6A06-4C6B-8A0A-DF11D2F93334}" type="sibTrans" cxnId="{9EEC60B1-CFE8-41B7-9289-E21037C4FDDB}">
      <dgm:prSet/>
      <dgm:spPr/>
      <dgm:t>
        <a:bodyPr/>
        <a:lstStyle/>
        <a:p>
          <a:endParaRPr lang="en-GB"/>
        </a:p>
      </dgm:t>
    </dgm:pt>
    <dgm:pt modelId="{3CBAF520-10AE-4AF4-A368-1C4DE134F289}">
      <dgm:prSet/>
      <dgm:spPr/>
      <dgm:t>
        <a:bodyPr/>
        <a:lstStyle/>
        <a:p>
          <a:r>
            <a:rPr lang="en-GB"/>
            <a:t>Not all mods raised are to that Party’s benefit; volunteer proposer.</a:t>
          </a:r>
        </a:p>
      </dgm:t>
    </dgm:pt>
    <dgm:pt modelId="{48E11325-BC24-4535-B4DF-3DCCDD89DC22}" type="parTrans" cxnId="{5CAC3F4C-F039-4E9D-867D-A0B6F2D6DC85}">
      <dgm:prSet/>
      <dgm:spPr/>
      <dgm:t>
        <a:bodyPr/>
        <a:lstStyle/>
        <a:p>
          <a:endParaRPr lang="en-GB"/>
        </a:p>
      </dgm:t>
    </dgm:pt>
    <dgm:pt modelId="{38B71EA4-B862-4294-A6C5-8BD38D68535D}" type="sibTrans" cxnId="{5CAC3F4C-F039-4E9D-867D-A0B6F2D6DC85}">
      <dgm:prSet/>
      <dgm:spPr/>
      <dgm:t>
        <a:bodyPr/>
        <a:lstStyle/>
        <a:p>
          <a:endParaRPr lang="en-GB"/>
        </a:p>
      </dgm:t>
    </dgm:pt>
    <dgm:pt modelId="{535A09FA-5754-456C-92F5-3D9998E05571}">
      <dgm:prSet/>
      <dgm:spPr/>
      <dgm:t>
        <a:bodyPr/>
        <a:lstStyle/>
        <a:p>
          <a:pPr rtl="0"/>
          <a:r>
            <a:rPr lang="en-GB"/>
            <a:t>MAP involvement in Sub-Groups (e.g. TSIRS)</a:t>
          </a:r>
          <a:r>
            <a:rPr lang="en-GB">
              <a:latin typeface="Segoe UI"/>
            </a:rPr>
            <a:t> is good</a:t>
          </a:r>
          <a:endParaRPr lang="en-GB"/>
        </a:p>
      </dgm:t>
    </dgm:pt>
    <dgm:pt modelId="{468CD4CC-8528-4501-A171-08B9950C6B15}" type="parTrans" cxnId="{5C3034F4-8B57-4FAA-A63C-8505CF32F215}">
      <dgm:prSet/>
      <dgm:spPr/>
      <dgm:t>
        <a:bodyPr/>
        <a:lstStyle/>
        <a:p>
          <a:endParaRPr lang="en-GB"/>
        </a:p>
      </dgm:t>
    </dgm:pt>
    <dgm:pt modelId="{36BD08B8-EC84-439D-BAB3-5F962FCA1DE9}" type="sibTrans" cxnId="{5C3034F4-8B57-4FAA-A63C-8505CF32F215}">
      <dgm:prSet/>
      <dgm:spPr/>
      <dgm:t>
        <a:bodyPr/>
        <a:lstStyle/>
        <a:p>
          <a:endParaRPr lang="en-GB"/>
        </a:p>
      </dgm:t>
    </dgm:pt>
    <dgm:pt modelId="{413E8AF8-D6E1-4B5E-8AA1-FF0D19F9CE05}" type="pres">
      <dgm:prSet presAssocID="{9B615248-F487-42D3-B5F3-729B07CE0C61}" presName="diagram" presStyleCnt="0">
        <dgm:presLayoutVars>
          <dgm:dir/>
          <dgm:animLvl val="lvl"/>
          <dgm:resizeHandles val="exact"/>
        </dgm:presLayoutVars>
      </dgm:prSet>
      <dgm:spPr/>
    </dgm:pt>
    <dgm:pt modelId="{1940A24A-C0BD-44FE-86C3-D05CC69AB07C}" type="pres">
      <dgm:prSet presAssocID="{DB8DDC36-0B72-4333-B694-53B9026EE1D3}" presName="compNode" presStyleCnt="0"/>
      <dgm:spPr/>
    </dgm:pt>
    <dgm:pt modelId="{C3554843-6FBF-413A-9B05-D176E0BD4893}" type="pres">
      <dgm:prSet presAssocID="{DB8DDC36-0B72-4333-B694-53B9026EE1D3}" presName="childRect" presStyleLbl="bgAcc1" presStyleIdx="0" presStyleCnt="2">
        <dgm:presLayoutVars>
          <dgm:bulletEnabled val="1"/>
        </dgm:presLayoutVars>
      </dgm:prSet>
      <dgm:spPr/>
    </dgm:pt>
    <dgm:pt modelId="{260AB6D7-93CC-4FAB-AD74-06B4EA9EB966}" type="pres">
      <dgm:prSet presAssocID="{DB8DDC36-0B72-4333-B694-53B9026EE1D3}" presName="parentText" presStyleLbl="node1" presStyleIdx="0" presStyleCnt="0">
        <dgm:presLayoutVars>
          <dgm:chMax val="0"/>
          <dgm:bulletEnabled val="1"/>
        </dgm:presLayoutVars>
      </dgm:prSet>
      <dgm:spPr/>
    </dgm:pt>
    <dgm:pt modelId="{663D5BFD-F3AA-486C-B6C8-ABC90697830C}" type="pres">
      <dgm:prSet presAssocID="{DB8DDC36-0B72-4333-B694-53B9026EE1D3}" presName="parentRect" presStyleLbl="alignNode1" presStyleIdx="0" presStyleCnt="2"/>
      <dgm:spPr/>
    </dgm:pt>
    <dgm:pt modelId="{A2E5E668-CEDE-45DA-9A4D-CD9B4513B047}" type="pres">
      <dgm:prSet presAssocID="{DB8DDC36-0B72-4333-B694-53B9026EE1D3}" presName="adorn" presStyleLbl="fgAccFollow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Tick with solid fill"/>
        </a:ext>
      </dgm:extLst>
    </dgm:pt>
    <dgm:pt modelId="{540BB77F-5E37-43D2-B990-A175CCFFA4F8}" type="pres">
      <dgm:prSet presAssocID="{D3BFBBA1-934F-4D03-AEBF-3244804D3091}" presName="sibTrans" presStyleLbl="sibTrans2D1" presStyleIdx="0" presStyleCnt="0"/>
      <dgm:spPr/>
    </dgm:pt>
    <dgm:pt modelId="{381AB3AE-E6F2-4362-B0AE-DA7B68B4C4EA}" type="pres">
      <dgm:prSet presAssocID="{85DF0B61-74D3-4909-95C2-7FF58D7E90D4}" presName="compNode" presStyleCnt="0"/>
      <dgm:spPr/>
    </dgm:pt>
    <dgm:pt modelId="{9C8D88CF-2F44-4D83-B96A-52279E71AF42}" type="pres">
      <dgm:prSet presAssocID="{85DF0B61-74D3-4909-95C2-7FF58D7E90D4}" presName="childRect" presStyleLbl="bgAcc1" presStyleIdx="1" presStyleCnt="2">
        <dgm:presLayoutVars>
          <dgm:bulletEnabled val="1"/>
        </dgm:presLayoutVars>
      </dgm:prSet>
      <dgm:spPr/>
    </dgm:pt>
    <dgm:pt modelId="{A637B192-AA87-4003-83DF-515A855E4D14}" type="pres">
      <dgm:prSet presAssocID="{85DF0B61-74D3-4909-95C2-7FF58D7E90D4}" presName="parentText" presStyleLbl="node1" presStyleIdx="0" presStyleCnt="0">
        <dgm:presLayoutVars>
          <dgm:chMax val="0"/>
          <dgm:bulletEnabled val="1"/>
        </dgm:presLayoutVars>
      </dgm:prSet>
      <dgm:spPr/>
    </dgm:pt>
    <dgm:pt modelId="{3B54A9FE-AE97-4480-962C-CCDF172842DA}" type="pres">
      <dgm:prSet presAssocID="{85DF0B61-74D3-4909-95C2-7FF58D7E90D4}" presName="parentRect" presStyleLbl="alignNode1" presStyleIdx="1" presStyleCnt="2"/>
      <dgm:spPr/>
    </dgm:pt>
    <dgm:pt modelId="{CAC40997-51CA-4D6E-86B4-CBE9699C5618}" type="pres">
      <dgm:prSet presAssocID="{85DF0B61-74D3-4909-95C2-7FF58D7E90D4}" presName="adorn" presStyleLbl="fgAccFollow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huffle with solid fill"/>
        </a:ext>
      </dgm:extLst>
    </dgm:pt>
  </dgm:ptLst>
  <dgm:cxnLst>
    <dgm:cxn modelId="{C5226200-A6E5-43AB-A6F5-F77C61F959A6}" type="presOf" srcId="{B69E7418-39A0-4DDC-B8CF-1C87783854B5}" destId="{C3554843-6FBF-413A-9B05-D176E0BD4893}" srcOrd="0" destOrd="0" presId="urn:microsoft.com/office/officeart/2005/8/layout/bList2"/>
    <dgm:cxn modelId="{25D24529-DA22-4F25-9A30-178058A78364}" type="presOf" srcId="{DB8DDC36-0B72-4333-B694-53B9026EE1D3}" destId="{260AB6D7-93CC-4FAB-AD74-06B4EA9EB966}" srcOrd="0" destOrd="0" presId="urn:microsoft.com/office/officeart/2005/8/layout/bList2"/>
    <dgm:cxn modelId="{E8EFB32A-30A7-404B-96EE-AD25BA0C6F1D}" srcId="{85DF0B61-74D3-4909-95C2-7FF58D7E90D4}" destId="{F28234A2-90F4-4D66-9673-AF37DBEB2CB7}" srcOrd="0" destOrd="0" parTransId="{1F342ADB-4158-4319-AF4F-9D83B66BA0F1}" sibTransId="{CB239C67-CF19-4361-B643-A03E38EA02EA}"/>
    <dgm:cxn modelId="{AC487036-9990-4383-8449-82592EE88AF0}" type="presOf" srcId="{D3BFBBA1-934F-4D03-AEBF-3244804D3091}" destId="{540BB77F-5E37-43D2-B990-A175CCFFA4F8}" srcOrd="0" destOrd="0" presId="urn:microsoft.com/office/officeart/2005/8/layout/bList2"/>
    <dgm:cxn modelId="{5CAC3F4C-F039-4E9D-867D-A0B6F2D6DC85}" srcId="{DB8DDC36-0B72-4333-B694-53B9026EE1D3}" destId="{3CBAF520-10AE-4AF4-A368-1C4DE134F289}" srcOrd="1" destOrd="0" parTransId="{48E11325-BC24-4535-B4DF-3DCCDD89DC22}" sibTransId="{38B71EA4-B862-4294-A6C5-8BD38D68535D}"/>
    <dgm:cxn modelId="{3F134854-ABD9-4D9A-8188-E89BF55CD46E}" srcId="{85DF0B61-74D3-4909-95C2-7FF58D7E90D4}" destId="{066771B7-11F7-4612-A129-9A6DD2B7B4D3}" srcOrd="1" destOrd="0" parTransId="{0F2C13E0-922B-402E-8EA0-DE0FA837E216}" sibTransId="{94A1C666-1A7D-46C1-B985-B6C831A51743}"/>
    <dgm:cxn modelId="{16F4AC74-3DE6-459D-B55B-DC85041E05E2}" type="presOf" srcId="{85DF0B61-74D3-4909-95C2-7FF58D7E90D4}" destId="{A637B192-AA87-4003-83DF-515A855E4D14}" srcOrd="0" destOrd="0" presId="urn:microsoft.com/office/officeart/2005/8/layout/bList2"/>
    <dgm:cxn modelId="{B9467256-EA8E-47F2-A8EA-C9CC500869F8}" srcId="{9B615248-F487-42D3-B5F3-729B07CE0C61}" destId="{85DF0B61-74D3-4909-95C2-7FF58D7E90D4}" srcOrd="1" destOrd="0" parTransId="{03758D98-0A59-4683-B675-9AB4E1CA201F}" sibTransId="{05BB62DC-56A0-42C3-B842-93AD5728B5FA}"/>
    <dgm:cxn modelId="{1ED24C59-FC4F-492D-8F3B-5E9EB3A8BBCF}" type="presOf" srcId="{9B615248-F487-42D3-B5F3-729B07CE0C61}" destId="{413E8AF8-D6E1-4B5E-8AA1-FF0D19F9CE05}" srcOrd="0" destOrd="0" presId="urn:microsoft.com/office/officeart/2005/8/layout/bList2"/>
    <dgm:cxn modelId="{E31D667B-87E8-42D2-BD23-E26A80A1CE18}" type="presOf" srcId="{535A09FA-5754-456C-92F5-3D9998E05571}" destId="{C3554843-6FBF-413A-9B05-D176E0BD4893}" srcOrd="0" destOrd="2" presId="urn:microsoft.com/office/officeart/2005/8/layout/bList2"/>
    <dgm:cxn modelId="{676D1E86-AB8B-475C-96DC-35F98A80975B}" type="presOf" srcId="{DB8DDC36-0B72-4333-B694-53B9026EE1D3}" destId="{663D5BFD-F3AA-486C-B6C8-ABC90697830C}" srcOrd="1" destOrd="0" presId="urn:microsoft.com/office/officeart/2005/8/layout/bList2"/>
    <dgm:cxn modelId="{22D767A7-5E3F-4A3D-B625-B85DDA64FE8F}" type="presOf" srcId="{85DF0B61-74D3-4909-95C2-7FF58D7E90D4}" destId="{3B54A9FE-AE97-4480-962C-CCDF172842DA}" srcOrd="1" destOrd="0" presId="urn:microsoft.com/office/officeart/2005/8/layout/bList2"/>
    <dgm:cxn modelId="{9EEC60B1-CFE8-41B7-9289-E21037C4FDDB}" srcId="{DB8DDC36-0B72-4333-B694-53B9026EE1D3}" destId="{B69E7418-39A0-4DDC-B8CF-1C87783854B5}" srcOrd="0" destOrd="0" parTransId="{37D01640-25A5-44FE-9894-017F6494F933}" sibTransId="{886FE604-6A06-4C6B-8A0A-DF11D2F93334}"/>
    <dgm:cxn modelId="{F6F49FC4-B4A5-4765-92AA-A864CB135AA2}" type="presOf" srcId="{066771B7-11F7-4612-A129-9A6DD2B7B4D3}" destId="{9C8D88CF-2F44-4D83-B96A-52279E71AF42}" srcOrd="0" destOrd="1" presId="urn:microsoft.com/office/officeart/2005/8/layout/bList2"/>
    <dgm:cxn modelId="{34D8E9C9-10B1-4921-8C6B-802CD464D08D}" type="presOf" srcId="{3CBAF520-10AE-4AF4-A368-1C4DE134F289}" destId="{C3554843-6FBF-413A-9B05-D176E0BD4893}" srcOrd="0" destOrd="1" presId="urn:microsoft.com/office/officeart/2005/8/layout/bList2"/>
    <dgm:cxn modelId="{B8296FDD-E353-4335-9670-0B9C4673AC68}" srcId="{9B615248-F487-42D3-B5F3-729B07CE0C61}" destId="{DB8DDC36-0B72-4333-B694-53B9026EE1D3}" srcOrd="0" destOrd="0" parTransId="{4AFA9B7A-BD18-47E9-88A3-9E37447AE399}" sibTransId="{D3BFBBA1-934F-4D03-AEBF-3244804D3091}"/>
    <dgm:cxn modelId="{377B5AED-536C-4F86-862B-146431C73CED}" type="presOf" srcId="{F28234A2-90F4-4D66-9673-AF37DBEB2CB7}" destId="{9C8D88CF-2F44-4D83-B96A-52279E71AF42}" srcOrd="0" destOrd="0" presId="urn:microsoft.com/office/officeart/2005/8/layout/bList2"/>
    <dgm:cxn modelId="{5C3034F4-8B57-4FAA-A63C-8505CF32F215}" srcId="{DB8DDC36-0B72-4333-B694-53B9026EE1D3}" destId="{535A09FA-5754-456C-92F5-3D9998E05571}" srcOrd="2" destOrd="0" parTransId="{468CD4CC-8528-4501-A171-08B9950C6B15}" sibTransId="{36BD08B8-EC84-439D-BAB3-5F962FCA1DE9}"/>
    <dgm:cxn modelId="{92EC2AC3-811E-4FB1-B069-9600ECDDD3A1}" type="presParOf" srcId="{413E8AF8-D6E1-4B5E-8AA1-FF0D19F9CE05}" destId="{1940A24A-C0BD-44FE-86C3-D05CC69AB07C}" srcOrd="0" destOrd="0" presId="urn:microsoft.com/office/officeart/2005/8/layout/bList2"/>
    <dgm:cxn modelId="{7FFEA0D3-4E55-40EA-806D-77DEE5FE9B34}" type="presParOf" srcId="{1940A24A-C0BD-44FE-86C3-D05CC69AB07C}" destId="{C3554843-6FBF-413A-9B05-D176E0BD4893}" srcOrd="0" destOrd="0" presId="urn:microsoft.com/office/officeart/2005/8/layout/bList2"/>
    <dgm:cxn modelId="{83D98774-1C3B-4313-8948-9073D355F789}" type="presParOf" srcId="{1940A24A-C0BD-44FE-86C3-D05CC69AB07C}" destId="{260AB6D7-93CC-4FAB-AD74-06B4EA9EB966}" srcOrd="1" destOrd="0" presId="urn:microsoft.com/office/officeart/2005/8/layout/bList2"/>
    <dgm:cxn modelId="{8A57FCB4-4C60-4269-A23A-D69818DF4550}" type="presParOf" srcId="{1940A24A-C0BD-44FE-86C3-D05CC69AB07C}" destId="{663D5BFD-F3AA-486C-B6C8-ABC90697830C}" srcOrd="2" destOrd="0" presId="urn:microsoft.com/office/officeart/2005/8/layout/bList2"/>
    <dgm:cxn modelId="{B0FF1FF0-1725-4BDF-B91B-EF3AC3255337}" type="presParOf" srcId="{1940A24A-C0BD-44FE-86C3-D05CC69AB07C}" destId="{A2E5E668-CEDE-45DA-9A4D-CD9B4513B047}" srcOrd="3" destOrd="0" presId="urn:microsoft.com/office/officeart/2005/8/layout/bList2"/>
    <dgm:cxn modelId="{09028F03-A663-4D51-B6B7-F951A3E08A26}" type="presParOf" srcId="{413E8AF8-D6E1-4B5E-8AA1-FF0D19F9CE05}" destId="{540BB77F-5E37-43D2-B990-A175CCFFA4F8}" srcOrd="1" destOrd="0" presId="urn:microsoft.com/office/officeart/2005/8/layout/bList2"/>
    <dgm:cxn modelId="{8D2A34D9-06AD-4E08-B7C5-03240EE43C1A}" type="presParOf" srcId="{413E8AF8-D6E1-4B5E-8AA1-FF0D19F9CE05}" destId="{381AB3AE-E6F2-4362-B0AE-DA7B68B4C4EA}" srcOrd="2" destOrd="0" presId="urn:microsoft.com/office/officeart/2005/8/layout/bList2"/>
    <dgm:cxn modelId="{53EDF499-4A82-4A3B-8922-FF84E465B3CE}" type="presParOf" srcId="{381AB3AE-E6F2-4362-B0AE-DA7B68B4C4EA}" destId="{9C8D88CF-2F44-4D83-B96A-52279E71AF42}" srcOrd="0" destOrd="0" presId="urn:microsoft.com/office/officeart/2005/8/layout/bList2"/>
    <dgm:cxn modelId="{6C1DEFA5-6E2F-428B-93DF-A15B6DD7C6D5}" type="presParOf" srcId="{381AB3AE-E6F2-4362-B0AE-DA7B68B4C4EA}" destId="{A637B192-AA87-4003-83DF-515A855E4D14}" srcOrd="1" destOrd="0" presId="urn:microsoft.com/office/officeart/2005/8/layout/bList2"/>
    <dgm:cxn modelId="{025319E1-2325-450C-B31E-F43ADBA36E71}" type="presParOf" srcId="{381AB3AE-E6F2-4362-B0AE-DA7B68B4C4EA}" destId="{3B54A9FE-AE97-4480-962C-CCDF172842DA}" srcOrd="2" destOrd="0" presId="urn:microsoft.com/office/officeart/2005/8/layout/bList2"/>
    <dgm:cxn modelId="{89FF0E96-9F90-4253-8056-E4B75EA52634}" type="presParOf" srcId="{381AB3AE-E6F2-4362-B0AE-DA7B68B4C4EA}" destId="{CAC40997-51CA-4D6E-86B4-CBE9699C5618}"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47AD8BF-EE8B-4355-8AED-8C20BD5095ED}">
      <dgm:prSet/>
      <dgm:spPr>
        <a:xfrm>
          <a:off x="524082" y="126665"/>
          <a:ext cx="7337158" cy="64944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solidFill>
                <a:srgbClr val="FFFFFF"/>
              </a:solidFill>
              <a:latin typeface="Calibri"/>
              <a:ea typeface="+mn-ea"/>
              <a:cs typeface="+mn-cs"/>
            </a:rPr>
            <a:t>Problem statement - </a:t>
          </a:r>
          <a:r>
            <a:rPr lang="en-GB" b="1"/>
            <a:t>Allocation of DCC Fixed Charges</a:t>
          </a:r>
          <a:endParaRPr lang="en-GB">
            <a:solidFill>
              <a:srgbClr val="FFFFFF"/>
            </a:solidFill>
            <a:latin typeface="Calibri"/>
            <a:ea typeface="+mn-ea"/>
            <a:cs typeface="+mn-cs"/>
          </a:endParaRPr>
        </a:p>
      </dgm:t>
    </dgm:pt>
    <dgm:pt modelId="{FF24F852-3ED3-4EE7-8AF1-2D9EC2AA3F84}" type="parTrans" cxnId="{033E8EBA-44D7-490E-9892-27BDCD041B4F}">
      <dgm:prSet/>
      <dgm:spPr/>
      <dgm:t>
        <a:bodyPr/>
        <a:lstStyle/>
        <a:p>
          <a:endParaRPr lang="en-GB"/>
        </a:p>
      </dgm:t>
    </dgm:pt>
    <dgm:pt modelId="{D3B2C786-DB8C-4D0D-AE2E-8BD09AB19E97}" type="sibTrans" cxnId="{033E8EBA-44D7-490E-9892-27BDCD041B4F}">
      <dgm:prSet/>
      <dgm:spPr/>
      <dgm:t>
        <a:bodyPr/>
        <a:lstStyle/>
        <a:p>
          <a:endParaRPr lang="en-GB"/>
        </a:p>
      </dgm:t>
    </dgm:pt>
    <dgm:pt modelId="{669A0693-6E17-4A3C-98CC-6A31D5BF63CD}">
      <dgm:prSet phldrT="[Text]"/>
      <dgm:spPr>
        <a:xfrm>
          <a:off x="524082" y="2787785"/>
          <a:ext cx="7337158" cy="64944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gm:spPr>
      <dgm:t>
        <a:bodyPr/>
        <a:lstStyle/>
        <a:p>
          <a:pPr>
            <a:buNone/>
          </a:pPr>
          <a:r>
            <a:rPr lang="en-GB">
              <a:solidFill>
                <a:srgbClr val="FFFFFF"/>
              </a:solidFill>
              <a:latin typeface="Calibri"/>
              <a:ea typeface="+mn-ea"/>
              <a:cs typeface="+mn-cs"/>
            </a:rPr>
            <a:t>Impact</a:t>
          </a:r>
        </a:p>
      </dgm:t>
    </dgm:pt>
    <dgm:pt modelId="{611A9CC4-63AB-47B5-B346-2983DD7670CE}" type="parTrans" cxnId="{F1D8CDE5-8795-40A8-8853-BE76E7D9F461}">
      <dgm:prSet/>
      <dgm:spPr/>
      <dgm:t>
        <a:bodyPr/>
        <a:lstStyle/>
        <a:p>
          <a:endParaRPr lang="en-GB"/>
        </a:p>
      </dgm:t>
    </dgm:pt>
    <dgm:pt modelId="{2B90448E-AAD1-4126-99E2-74BBCD09B2B3}" type="sibTrans" cxnId="{F1D8CDE5-8795-40A8-8853-BE76E7D9F461}">
      <dgm:prSet/>
      <dgm:spPr/>
      <dgm:t>
        <a:bodyPr/>
        <a:lstStyle/>
        <a:p>
          <a:endParaRPr lang="en-GB"/>
        </a:p>
      </dgm:t>
    </dgm:pt>
    <dgm:pt modelId="{9EC2E6FD-8CAB-4AF4-890C-48224BA0C8AF}">
      <dgm:prSet/>
      <dgm:spPr>
        <a:xfrm>
          <a:off x="0" y="451385"/>
          <a:ext cx="10481655" cy="221760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t>Uncategorised Group within SEC Section K (Other SEC Parties, Other Users, RSAs &amp; MDRs) may be using and/or benefiting from other more general activities or services that are charged within the ‘Fixed Charges’ element of the DCC charges.</a:t>
          </a:r>
          <a:endParaRPr lang="en-GB">
            <a:solidFill>
              <a:srgbClr val="333333">
                <a:hueOff val="0"/>
                <a:satOff val="0"/>
                <a:lumOff val="0"/>
                <a:alphaOff val="0"/>
              </a:srgbClr>
            </a:solidFill>
            <a:latin typeface="Calibri"/>
            <a:ea typeface="+mn-ea"/>
            <a:cs typeface="+mn-cs"/>
          </a:endParaRPr>
        </a:p>
      </dgm:t>
    </dgm:pt>
    <dgm:pt modelId="{9121E7F5-1BF6-47C8-983F-E83A5160C444}" type="parTrans" cxnId="{12411327-8789-4581-9E62-3447B4D88491}">
      <dgm:prSet/>
      <dgm:spPr/>
      <dgm:t>
        <a:bodyPr/>
        <a:lstStyle/>
        <a:p>
          <a:endParaRPr lang="en-GB"/>
        </a:p>
      </dgm:t>
    </dgm:pt>
    <dgm:pt modelId="{CBA4AD80-9F3C-47DC-BE1B-A72DA36C4CD4}" type="sibTrans" cxnId="{12411327-8789-4581-9E62-3447B4D88491}">
      <dgm:prSet/>
      <dgm:spPr/>
      <dgm:t>
        <a:bodyPr/>
        <a:lstStyle/>
        <a:p>
          <a:endParaRPr lang="en-GB"/>
        </a:p>
      </dgm:t>
    </dgm:pt>
    <dgm:pt modelId="{A1117D8D-E1F2-48BD-8559-7DA18FBEB195}">
      <dgm:prSet phldrT="[Text]"/>
      <dgm:spPr>
        <a:xfrm>
          <a:off x="0" y="3112505"/>
          <a:ext cx="10481655" cy="124740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t>Fixed Charges </a:t>
          </a:r>
          <a:r>
            <a:rPr lang="en-GB">
              <a:latin typeface="Segoe UI"/>
            </a:rPr>
            <a:t>currently</a:t>
          </a:r>
          <a:r>
            <a:rPr lang="en-GB"/>
            <a:t> funded by Suppliers and Network Parties</a:t>
          </a:r>
          <a:endParaRPr lang="en-GB">
            <a:solidFill>
              <a:srgbClr val="333333">
                <a:hueOff val="0"/>
                <a:satOff val="0"/>
                <a:lumOff val="0"/>
                <a:alphaOff val="0"/>
              </a:srgbClr>
            </a:solidFill>
            <a:latin typeface="Calibri"/>
            <a:ea typeface="+mn-ea"/>
            <a:cs typeface="+mn-cs"/>
          </a:endParaRPr>
        </a:p>
      </dgm:t>
    </dgm:pt>
    <dgm:pt modelId="{94C21C88-9103-4A64-83D5-8D139742E469}" type="parTrans" cxnId="{2E6218BB-9E70-4C87-A83B-3685B067D9A5}">
      <dgm:prSet/>
      <dgm:spPr/>
      <dgm:t>
        <a:bodyPr/>
        <a:lstStyle/>
        <a:p>
          <a:endParaRPr lang="en-GB"/>
        </a:p>
      </dgm:t>
    </dgm:pt>
    <dgm:pt modelId="{73FB8C21-CD3C-4836-B042-EA9992D46756}" type="sibTrans" cxnId="{2E6218BB-9E70-4C87-A83B-3685B067D9A5}">
      <dgm:prSet/>
      <dgm:spPr/>
      <dgm:t>
        <a:bodyPr/>
        <a:lstStyle/>
        <a:p>
          <a:endParaRPr lang="en-GB"/>
        </a:p>
      </dgm:t>
    </dgm:pt>
    <dgm:pt modelId="{3814764F-B1B1-4D16-BE28-B294A13DEEBB}">
      <dgm:prSet/>
      <dgm:spPr>
        <a:xfrm>
          <a:off x="0" y="451385"/>
          <a:ext cx="10481655" cy="2217600"/>
        </a:xfrm>
        <a:solidFill>
          <a:srgbClr val="FFFFFF">
            <a:alpha val="90000"/>
            <a:hueOff val="0"/>
            <a:satOff val="0"/>
            <a:lumOff val="0"/>
            <a:alphaOff val="0"/>
          </a:srgbClr>
        </a:solidFill>
        <a:ln w="12700" cap="flat" cmpd="sng" algn="ctr">
          <a:solidFill>
            <a:srgbClr val="0A6661"/>
          </a:solidFill>
          <a:prstDash val="solid"/>
          <a:miter lim="800000"/>
        </a:ln>
        <a:effectLst/>
      </dgm:spPr>
      <dgm:t>
        <a:bodyPr/>
        <a:lstStyle/>
        <a:p>
          <a:pPr>
            <a:buChar char="•"/>
          </a:pPr>
          <a:r>
            <a:rPr lang="en-GB"/>
            <a:t>Ultimately recouped through Fixed Charges.</a:t>
          </a:r>
          <a:endParaRPr lang="en-GB">
            <a:solidFill>
              <a:srgbClr val="333333">
                <a:hueOff val="0"/>
                <a:satOff val="0"/>
                <a:lumOff val="0"/>
                <a:alphaOff val="0"/>
              </a:srgbClr>
            </a:solidFill>
            <a:latin typeface="Calibri"/>
            <a:ea typeface="+mn-ea"/>
            <a:cs typeface="+mn-cs"/>
          </a:endParaRPr>
        </a:p>
      </dgm:t>
    </dgm:pt>
    <dgm:pt modelId="{31352600-6F9E-4666-97A2-DD89B0A3E500}" type="parTrans" cxnId="{232B2C14-6CD6-47F7-AEF0-EDB96D5C6CC9}">
      <dgm:prSet/>
      <dgm:spPr/>
    </dgm:pt>
    <dgm:pt modelId="{0E0CEB18-08BD-4E57-9FCF-2519866DB29A}" type="sibTrans" cxnId="{232B2C14-6CD6-47F7-AEF0-EDB96D5C6CC9}">
      <dgm:prSet/>
      <dgm:spPr/>
    </dgm:pt>
    <dgm:pt modelId="{B29548A3-D4ED-4C47-B800-CAF4F6A758D9}" type="pres">
      <dgm:prSet presAssocID="{344F5EE1-C8E3-4CE7-A4F7-032712FCED57}" presName="linear" presStyleCnt="0">
        <dgm:presLayoutVars>
          <dgm:dir/>
          <dgm:animLvl val="lvl"/>
          <dgm:resizeHandles val="exact"/>
        </dgm:presLayoutVars>
      </dgm:prSet>
      <dgm:spPr/>
    </dgm:pt>
    <dgm:pt modelId="{046E6914-437D-464E-86EB-534EA420576F}" type="pres">
      <dgm:prSet presAssocID="{247AD8BF-EE8B-4355-8AED-8C20BD5095ED}" presName="parentLin" presStyleCnt="0"/>
      <dgm:spPr/>
    </dgm:pt>
    <dgm:pt modelId="{7AC38D85-4E3B-4D20-80B9-4FEE3458C56C}" type="pres">
      <dgm:prSet presAssocID="{247AD8BF-EE8B-4355-8AED-8C20BD5095ED}" presName="parentLeftMargin" presStyleLbl="node1" presStyleIdx="0" presStyleCnt="2"/>
      <dgm:spPr/>
    </dgm:pt>
    <dgm:pt modelId="{A4D82F29-A0D4-459B-9974-345456217D64}" type="pres">
      <dgm:prSet presAssocID="{247AD8BF-EE8B-4355-8AED-8C20BD5095ED}" presName="parentText" presStyleLbl="node1" presStyleIdx="0" presStyleCnt="2">
        <dgm:presLayoutVars>
          <dgm:chMax val="0"/>
          <dgm:bulletEnabled val="1"/>
        </dgm:presLayoutVars>
      </dgm:prSet>
      <dgm:spPr/>
    </dgm:pt>
    <dgm:pt modelId="{4FC54081-79EF-46A8-9EB0-9FD115D8AD4C}" type="pres">
      <dgm:prSet presAssocID="{247AD8BF-EE8B-4355-8AED-8C20BD5095ED}" presName="negativeSpace" presStyleCnt="0"/>
      <dgm:spPr/>
    </dgm:pt>
    <dgm:pt modelId="{96F28033-3782-4890-AFE2-30A9E838D38C}" type="pres">
      <dgm:prSet presAssocID="{247AD8BF-EE8B-4355-8AED-8C20BD5095ED}" presName="childText" presStyleLbl="conFgAcc1" presStyleIdx="0" presStyleCnt="2">
        <dgm:presLayoutVars>
          <dgm:bulletEnabled val="1"/>
        </dgm:presLayoutVars>
      </dgm:prSet>
      <dgm:spPr>
        <a:prstGeom prst="rect">
          <a:avLst/>
        </a:prstGeom>
      </dgm:spPr>
    </dgm:pt>
    <dgm:pt modelId="{A5C68816-A149-4A4E-ACA1-2114A1412CDB}" type="pres">
      <dgm:prSet presAssocID="{D3B2C786-DB8C-4D0D-AE2E-8BD09AB19E97}" presName="spaceBetweenRectangles" presStyleCnt="0"/>
      <dgm:spPr/>
    </dgm:pt>
    <dgm:pt modelId="{5E0B5FE1-5577-44DA-8F68-4A0DEDD848FF}" type="pres">
      <dgm:prSet presAssocID="{669A0693-6E17-4A3C-98CC-6A31D5BF63CD}" presName="parentLin" presStyleCnt="0"/>
      <dgm:spPr/>
    </dgm:pt>
    <dgm:pt modelId="{BB9258EA-7979-4B13-9EC5-BA131346041B}" type="pres">
      <dgm:prSet presAssocID="{669A0693-6E17-4A3C-98CC-6A31D5BF63CD}" presName="parentLeftMargin" presStyleLbl="node1" presStyleIdx="0" presStyleCnt="2" custLinFactNeighborX="5166"/>
      <dgm:spPr/>
    </dgm:pt>
    <dgm:pt modelId="{C34B29F9-BAA9-4F0E-B8EE-9ACB5D0DA96F}" type="pres">
      <dgm:prSet presAssocID="{669A0693-6E17-4A3C-98CC-6A31D5BF63CD}" presName="parentText" presStyleLbl="node1" presStyleIdx="1" presStyleCnt="2">
        <dgm:presLayoutVars>
          <dgm:chMax val="0"/>
          <dgm:bulletEnabled val="1"/>
        </dgm:presLayoutVars>
      </dgm:prSet>
      <dgm:spPr/>
    </dgm:pt>
    <dgm:pt modelId="{4C3A10AB-7A05-47A0-8F66-6F2FAE481F4B}" type="pres">
      <dgm:prSet presAssocID="{669A0693-6E17-4A3C-98CC-6A31D5BF63CD}" presName="negativeSpace" presStyleCnt="0"/>
      <dgm:spPr/>
    </dgm:pt>
    <dgm:pt modelId="{9B8A6280-3235-4579-9F9F-F8A45CDBE966}" type="pres">
      <dgm:prSet presAssocID="{669A0693-6E17-4A3C-98CC-6A31D5BF63CD}" presName="childText" presStyleLbl="conFgAcc1" presStyleIdx="1" presStyleCnt="2">
        <dgm:presLayoutVars>
          <dgm:bulletEnabled val="1"/>
        </dgm:presLayoutVars>
      </dgm:prSet>
      <dgm:spPr>
        <a:prstGeom prst="rect">
          <a:avLst/>
        </a:prstGeom>
      </dgm:spPr>
    </dgm:pt>
  </dgm:ptLst>
  <dgm:cxnLst>
    <dgm:cxn modelId="{AABC2508-D561-4B3A-BE2A-3745855D13A8}" type="presOf" srcId="{247AD8BF-EE8B-4355-8AED-8C20BD5095ED}" destId="{7AC38D85-4E3B-4D20-80B9-4FEE3458C56C}" srcOrd="0" destOrd="0" presId="urn:microsoft.com/office/officeart/2005/8/layout/list1"/>
    <dgm:cxn modelId="{232B2C14-6CD6-47F7-AEF0-EDB96D5C6CC9}" srcId="{247AD8BF-EE8B-4355-8AED-8C20BD5095ED}" destId="{3814764F-B1B1-4D16-BE28-B294A13DEEBB}" srcOrd="1" destOrd="0" parTransId="{31352600-6F9E-4666-97A2-DD89B0A3E500}" sibTransId="{0E0CEB18-08BD-4E57-9FCF-2519866DB29A}"/>
    <dgm:cxn modelId="{12411327-8789-4581-9E62-3447B4D88491}" srcId="{247AD8BF-EE8B-4355-8AED-8C20BD5095ED}" destId="{9EC2E6FD-8CAB-4AF4-890C-48224BA0C8AF}" srcOrd="0" destOrd="0" parTransId="{9121E7F5-1BF6-47C8-983F-E83A5160C444}" sibTransId="{CBA4AD80-9F3C-47DC-BE1B-A72DA36C4CD4}"/>
    <dgm:cxn modelId="{AD045B55-9A55-40FC-AC51-563A1E7ABAE5}" type="presOf" srcId="{344F5EE1-C8E3-4CE7-A4F7-032712FCED57}" destId="{B29548A3-D4ED-4C47-B800-CAF4F6A758D9}" srcOrd="0" destOrd="0" presId="urn:microsoft.com/office/officeart/2005/8/layout/list1"/>
    <dgm:cxn modelId="{FDC6CE9A-BBDE-47E9-8257-19C7B3ADD3BA}" type="presOf" srcId="{669A0693-6E17-4A3C-98CC-6A31D5BF63CD}" destId="{BB9258EA-7979-4B13-9EC5-BA131346041B}" srcOrd="0" destOrd="0" presId="urn:microsoft.com/office/officeart/2005/8/layout/list1"/>
    <dgm:cxn modelId="{F4DAA1A2-E6AE-4713-901C-42A2A8DF6D3E}" type="presOf" srcId="{9EC2E6FD-8CAB-4AF4-890C-48224BA0C8AF}" destId="{96F28033-3782-4890-AFE2-30A9E838D38C}" srcOrd="0" destOrd="0" presId="urn:microsoft.com/office/officeart/2005/8/layout/list1"/>
    <dgm:cxn modelId="{24C562AE-7A0F-437A-8433-5C66A422B3B1}" type="presOf" srcId="{669A0693-6E17-4A3C-98CC-6A31D5BF63CD}" destId="{C34B29F9-BAA9-4F0E-B8EE-9ACB5D0DA96F}" srcOrd="1" destOrd="0" presId="urn:microsoft.com/office/officeart/2005/8/layout/list1"/>
    <dgm:cxn modelId="{9B53D9B8-6599-4003-9103-DCBBB2C65588}" type="presOf" srcId="{3814764F-B1B1-4D16-BE28-B294A13DEEBB}" destId="{96F28033-3782-4890-AFE2-30A9E838D38C}" srcOrd="0" destOrd="1" presId="urn:microsoft.com/office/officeart/2005/8/layout/list1"/>
    <dgm:cxn modelId="{343016BA-4A98-46E5-8D89-9D07264D1C45}" type="presOf" srcId="{247AD8BF-EE8B-4355-8AED-8C20BD5095ED}" destId="{A4D82F29-A0D4-459B-9974-345456217D64}" srcOrd="1" destOrd="0" presId="urn:microsoft.com/office/officeart/2005/8/layout/list1"/>
    <dgm:cxn modelId="{033E8EBA-44D7-490E-9892-27BDCD041B4F}" srcId="{344F5EE1-C8E3-4CE7-A4F7-032712FCED57}" destId="{247AD8BF-EE8B-4355-8AED-8C20BD5095ED}" srcOrd="0" destOrd="0" parTransId="{FF24F852-3ED3-4EE7-8AF1-2D9EC2AA3F84}" sibTransId="{D3B2C786-DB8C-4D0D-AE2E-8BD09AB19E97}"/>
    <dgm:cxn modelId="{2E6218BB-9E70-4C87-A83B-3685B067D9A5}" srcId="{669A0693-6E17-4A3C-98CC-6A31D5BF63CD}" destId="{A1117D8D-E1F2-48BD-8559-7DA18FBEB195}" srcOrd="0" destOrd="0" parTransId="{94C21C88-9103-4A64-83D5-8D139742E469}" sibTransId="{73FB8C21-CD3C-4836-B042-EA9992D46756}"/>
    <dgm:cxn modelId="{F1D8CDE5-8795-40A8-8853-BE76E7D9F461}" srcId="{344F5EE1-C8E3-4CE7-A4F7-032712FCED57}" destId="{669A0693-6E17-4A3C-98CC-6A31D5BF63CD}" srcOrd="1" destOrd="0" parTransId="{611A9CC4-63AB-47B5-B346-2983DD7670CE}" sibTransId="{2B90448E-AAD1-4126-99E2-74BBCD09B2B3}"/>
    <dgm:cxn modelId="{C3E851E9-3C09-48A4-A271-0F9EDEBB5D98}" type="presOf" srcId="{A1117D8D-E1F2-48BD-8559-7DA18FBEB195}" destId="{9B8A6280-3235-4579-9F9F-F8A45CDBE966}" srcOrd="0" destOrd="0" presId="urn:microsoft.com/office/officeart/2005/8/layout/list1"/>
    <dgm:cxn modelId="{C13371CF-AF53-41FA-8C42-EB663FC6B8A6}" type="presParOf" srcId="{B29548A3-D4ED-4C47-B800-CAF4F6A758D9}" destId="{046E6914-437D-464E-86EB-534EA420576F}" srcOrd="0" destOrd="0" presId="urn:microsoft.com/office/officeart/2005/8/layout/list1"/>
    <dgm:cxn modelId="{36B78B09-7FC4-4ECE-BCA1-5025D030212C}" type="presParOf" srcId="{046E6914-437D-464E-86EB-534EA420576F}" destId="{7AC38D85-4E3B-4D20-80B9-4FEE3458C56C}" srcOrd="0" destOrd="0" presId="urn:microsoft.com/office/officeart/2005/8/layout/list1"/>
    <dgm:cxn modelId="{B101F570-6C25-4B06-8449-32DA59B99BA1}" type="presParOf" srcId="{046E6914-437D-464E-86EB-534EA420576F}" destId="{A4D82F29-A0D4-459B-9974-345456217D64}" srcOrd="1" destOrd="0" presId="urn:microsoft.com/office/officeart/2005/8/layout/list1"/>
    <dgm:cxn modelId="{E7D7A56F-CBA2-461F-A0D6-11DC44B53736}" type="presParOf" srcId="{B29548A3-D4ED-4C47-B800-CAF4F6A758D9}" destId="{4FC54081-79EF-46A8-9EB0-9FD115D8AD4C}" srcOrd="1" destOrd="0" presId="urn:microsoft.com/office/officeart/2005/8/layout/list1"/>
    <dgm:cxn modelId="{5AA2969E-2889-4FBC-82E9-8594BA68ED04}" type="presParOf" srcId="{B29548A3-D4ED-4C47-B800-CAF4F6A758D9}" destId="{96F28033-3782-4890-AFE2-30A9E838D38C}" srcOrd="2" destOrd="0" presId="urn:microsoft.com/office/officeart/2005/8/layout/list1"/>
    <dgm:cxn modelId="{B03F7481-650F-4B8E-ABE2-A27CD8150630}" type="presParOf" srcId="{B29548A3-D4ED-4C47-B800-CAF4F6A758D9}" destId="{A5C68816-A149-4A4E-ACA1-2114A1412CDB}" srcOrd="3" destOrd="0" presId="urn:microsoft.com/office/officeart/2005/8/layout/list1"/>
    <dgm:cxn modelId="{7DBF096B-E4EA-41E6-A518-53C25E55EBCC}" type="presParOf" srcId="{B29548A3-D4ED-4C47-B800-CAF4F6A758D9}" destId="{5E0B5FE1-5577-44DA-8F68-4A0DEDD848FF}" srcOrd="4" destOrd="0" presId="urn:microsoft.com/office/officeart/2005/8/layout/list1"/>
    <dgm:cxn modelId="{FFD673AC-5249-48EE-83FF-4AF3D896B460}" type="presParOf" srcId="{5E0B5FE1-5577-44DA-8F68-4A0DEDD848FF}" destId="{BB9258EA-7979-4B13-9EC5-BA131346041B}" srcOrd="0" destOrd="0" presId="urn:microsoft.com/office/officeart/2005/8/layout/list1"/>
    <dgm:cxn modelId="{FCE2E0B0-80F8-42FE-81FD-293B4D0512CC}" type="presParOf" srcId="{5E0B5FE1-5577-44DA-8F68-4A0DEDD848FF}" destId="{C34B29F9-BAA9-4F0E-B8EE-9ACB5D0DA96F}" srcOrd="1" destOrd="0" presId="urn:microsoft.com/office/officeart/2005/8/layout/list1"/>
    <dgm:cxn modelId="{9C238F0F-D96F-479A-808B-8A6399CE3D0C}" type="presParOf" srcId="{B29548A3-D4ED-4C47-B800-CAF4F6A758D9}" destId="{4C3A10AB-7A05-47A0-8F66-6F2FAE481F4B}" srcOrd="5" destOrd="0" presId="urn:microsoft.com/office/officeart/2005/8/layout/list1"/>
    <dgm:cxn modelId="{C34BA9A5-EB81-4C24-86D3-D05A6125CA5F}" type="presParOf" srcId="{B29548A3-D4ED-4C47-B800-CAF4F6A758D9}" destId="{9B8A6280-3235-4579-9F9F-F8A45CDBE96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FCA08A97-7A63-4678-A331-BA6E5B6FAEC9}">
      <dgm:prSet/>
      <dgm:spPr>
        <a:solidFill>
          <a:srgbClr val="0A6661"/>
        </a:solidFill>
      </dgm:spPr>
      <dgm:t>
        <a:bodyPr/>
        <a:lstStyle/>
        <a:p>
          <a:r>
            <a:rPr lang="en-GB"/>
            <a:t>Review needed</a:t>
          </a:r>
        </a:p>
      </dgm:t>
    </dgm:pt>
    <dgm:pt modelId="{584D6BB9-104A-4610-9230-8C8CB7EBF219}" type="parTrans" cxnId="{790ABFB6-B34C-4204-BC4F-871C83438F9E}">
      <dgm:prSet/>
      <dgm:spPr/>
      <dgm:t>
        <a:bodyPr/>
        <a:lstStyle/>
        <a:p>
          <a:endParaRPr lang="en-GB"/>
        </a:p>
      </dgm:t>
    </dgm:pt>
    <dgm:pt modelId="{1890D6AB-7140-44BE-9377-6479768AAC44}" type="sibTrans" cxnId="{790ABFB6-B34C-4204-BC4F-871C83438F9E}">
      <dgm:prSet/>
      <dgm:spPr/>
      <dgm:t>
        <a:bodyPr/>
        <a:lstStyle/>
        <a:p>
          <a:endParaRPr lang="en-GB"/>
        </a:p>
      </dgm:t>
    </dgm:pt>
    <dgm:pt modelId="{353CD2E8-8759-41ED-9FFB-5ACD1508AD70}">
      <dgm:prSet/>
      <dgm:spPr>
        <a:solidFill>
          <a:srgbClr val="0A6661"/>
        </a:solidFill>
      </dgm:spPr>
      <dgm:t>
        <a:bodyPr/>
        <a:lstStyle/>
        <a:p>
          <a:r>
            <a:rPr lang="en-GB"/>
            <a:t>Principles - Fair charging</a:t>
          </a:r>
        </a:p>
      </dgm:t>
    </dgm:pt>
    <dgm:pt modelId="{3F4D1358-166D-48CA-BE17-EBD4C046DDC3}" type="parTrans" cxnId="{0DDF2571-0415-4D4F-9F9F-76D2C5D241AB}">
      <dgm:prSet/>
      <dgm:spPr/>
      <dgm:t>
        <a:bodyPr/>
        <a:lstStyle/>
        <a:p>
          <a:endParaRPr lang="en-GB"/>
        </a:p>
      </dgm:t>
    </dgm:pt>
    <dgm:pt modelId="{27796CE8-6DB4-44D3-BCFB-A114167AA4E5}" type="sibTrans" cxnId="{0DDF2571-0415-4D4F-9F9F-76D2C5D241AB}">
      <dgm:prSet/>
      <dgm:spPr/>
      <dgm:t>
        <a:bodyPr/>
        <a:lstStyle/>
        <a:p>
          <a:endParaRPr lang="en-GB"/>
        </a:p>
      </dgm:t>
    </dgm:pt>
    <dgm:pt modelId="{B47159EC-1740-4E48-A000-D4C4B495659A}">
      <dgm:prSet/>
      <dgm:spPr/>
      <dgm:t>
        <a:bodyPr/>
        <a:lstStyle/>
        <a:p>
          <a:r>
            <a:rPr lang="en-GB"/>
            <a:t>Not restrict, distort or prevent competition.</a:t>
          </a:r>
        </a:p>
      </dgm:t>
    </dgm:pt>
    <dgm:pt modelId="{32E7A981-6082-4BF7-BC2A-E0BC7F497410}" type="parTrans" cxnId="{163665DA-694A-41A2-84A2-441F6B0EE489}">
      <dgm:prSet/>
      <dgm:spPr/>
      <dgm:t>
        <a:bodyPr/>
        <a:lstStyle/>
        <a:p>
          <a:endParaRPr lang="en-GB"/>
        </a:p>
      </dgm:t>
    </dgm:pt>
    <dgm:pt modelId="{F4937F59-B3BC-4E6D-B0A7-7BF1FBCFEAE9}" type="sibTrans" cxnId="{163665DA-694A-41A2-84A2-441F6B0EE489}">
      <dgm:prSet/>
      <dgm:spPr/>
      <dgm:t>
        <a:bodyPr/>
        <a:lstStyle/>
        <a:p>
          <a:endParaRPr lang="en-GB"/>
        </a:p>
      </dgm:t>
    </dgm:pt>
    <dgm:pt modelId="{1195BE63-D113-4BAB-8E17-C3E9072EDE36}">
      <dgm:prSet/>
      <dgm:spPr/>
      <dgm:t>
        <a:bodyPr/>
        <a:lstStyle/>
        <a:p>
          <a:r>
            <a:rPr lang="en-GB"/>
            <a:t>Difference of opinion across industry</a:t>
          </a:r>
        </a:p>
      </dgm:t>
    </dgm:pt>
    <dgm:pt modelId="{D14E30C3-1101-4DD1-8B5B-14AED6E92E58}" type="parTrans" cxnId="{D4F4DFD3-4794-4FCA-A685-8CBEB426483B}">
      <dgm:prSet/>
      <dgm:spPr/>
      <dgm:t>
        <a:bodyPr/>
        <a:lstStyle/>
        <a:p>
          <a:endParaRPr lang="en-GB"/>
        </a:p>
      </dgm:t>
    </dgm:pt>
    <dgm:pt modelId="{05DE7E5B-7ABA-49E7-A1C7-7F1BAFDB3872}" type="sibTrans" cxnId="{D4F4DFD3-4794-4FCA-A685-8CBEB426483B}">
      <dgm:prSet/>
      <dgm:spPr/>
      <dgm:t>
        <a:bodyPr/>
        <a:lstStyle/>
        <a:p>
          <a:endParaRPr lang="en-GB"/>
        </a:p>
      </dgm:t>
    </dgm:pt>
    <dgm:pt modelId="{9BC19B36-16E0-45BD-AFA2-1CED0F595CF3}">
      <dgm:prSet phldr="0"/>
      <dgm:spPr>
        <a:solidFill>
          <a:srgbClr val="0A6661"/>
        </a:solidFill>
      </dgm:spPr>
      <dgm:t>
        <a:bodyPr/>
        <a:lstStyle/>
        <a:p>
          <a:pPr rtl="0"/>
          <a:r>
            <a:rPr lang="en-GB">
              <a:latin typeface="Segoe UI"/>
            </a:rPr>
            <a:t>Information</a:t>
          </a:r>
          <a:endParaRPr lang="en-GB"/>
        </a:p>
      </dgm:t>
    </dgm:pt>
    <dgm:pt modelId="{66EF78F5-F381-4BFA-9761-E503C8D89A16}" type="parTrans" cxnId="{315E21FF-47CE-4CE7-B8EC-F94F01684AD7}">
      <dgm:prSet/>
      <dgm:spPr/>
      <dgm:t>
        <a:bodyPr/>
        <a:lstStyle/>
        <a:p>
          <a:endParaRPr lang="en-GB"/>
        </a:p>
      </dgm:t>
    </dgm:pt>
    <dgm:pt modelId="{FD82F781-01FC-4873-9667-31C81391E2F3}" type="sibTrans" cxnId="{315E21FF-47CE-4CE7-B8EC-F94F01684AD7}">
      <dgm:prSet/>
      <dgm:spPr/>
      <dgm:t>
        <a:bodyPr/>
        <a:lstStyle/>
        <a:p>
          <a:endParaRPr lang="en-GB"/>
        </a:p>
      </dgm:t>
    </dgm:pt>
    <dgm:pt modelId="{E3A32DCB-07D9-4A83-95B3-19B8A71A6F9F}">
      <dgm:prSet/>
      <dgm:spPr/>
      <dgm:t>
        <a:bodyPr/>
        <a:lstStyle/>
        <a:p>
          <a:r>
            <a:rPr lang="en-GB"/>
            <a:t>More data required to make a more informed decision.</a:t>
          </a:r>
        </a:p>
      </dgm:t>
    </dgm:pt>
    <dgm:pt modelId="{B1A4C161-9C01-4154-8B32-4C806B755F75}" type="parTrans" cxnId="{83D56DD1-C77B-482D-94BB-631EFA8E4E83}">
      <dgm:prSet/>
      <dgm:spPr/>
      <dgm:t>
        <a:bodyPr/>
        <a:lstStyle/>
        <a:p>
          <a:endParaRPr lang="en-GB"/>
        </a:p>
      </dgm:t>
    </dgm:pt>
    <dgm:pt modelId="{6BA34C6F-1DA7-4C2F-B10F-3756B8D5DD9A}" type="sibTrans" cxnId="{83D56DD1-C77B-482D-94BB-631EFA8E4E83}">
      <dgm:prSet/>
      <dgm:spPr/>
      <dgm:t>
        <a:bodyPr/>
        <a:lstStyle/>
        <a:p>
          <a:endParaRPr lang="en-GB"/>
        </a:p>
      </dgm:t>
    </dgm:pt>
    <dgm:pt modelId="{EC5235F0-9101-44AC-896E-85E467566D07}" type="pres">
      <dgm:prSet presAssocID="{9B615248-F487-42D3-B5F3-729B07CE0C61}" presName="diagram" presStyleCnt="0">
        <dgm:presLayoutVars>
          <dgm:dir/>
          <dgm:animLvl val="lvl"/>
          <dgm:resizeHandles val="exact"/>
        </dgm:presLayoutVars>
      </dgm:prSet>
      <dgm:spPr/>
    </dgm:pt>
    <dgm:pt modelId="{63382B19-03AB-46C1-B66E-F4146249F802}" type="pres">
      <dgm:prSet presAssocID="{FCA08A97-7A63-4678-A331-BA6E5B6FAEC9}" presName="compNode" presStyleCnt="0"/>
      <dgm:spPr/>
    </dgm:pt>
    <dgm:pt modelId="{FE55A5A6-1724-497A-8A84-B0700F4CD3CD}" type="pres">
      <dgm:prSet presAssocID="{FCA08A97-7A63-4678-A331-BA6E5B6FAEC9}" presName="childRect" presStyleLbl="bgAcc1" presStyleIdx="0" presStyleCnt="3">
        <dgm:presLayoutVars>
          <dgm:bulletEnabled val="1"/>
        </dgm:presLayoutVars>
      </dgm:prSet>
      <dgm:spPr/>
    </dgm:pt>
    <dgm:pt modelId="{439E8871-DB00-4A84-BEE3-DBCAF921F12D}" type="pres">
      <dgm:prSet presAssocID="{FCA08A97-7A63-4678-A331-BA6E5B6FAEC9}" presName="parentText" presStyleLbl="node1" presStyleIdx="0" presStyleCnt="0">
        <dgm:presLayoutVars>
          <dgm:chMax val="0"/>
          <dgm:bulletEnabled val="1"/>
        </dgm:presLayoutVars>
      </dgm:prSet>
      <dgm:spPr/>
    </dgm:pt>
    <dgm:pt modelId="{9639451B-B2E3-44FD-8F11-3E61C69249B6}" type="pres">
      <dgm:prSet presAssocID="{FCA08A97-7A63-4678-A331-BA6E5B6FAEC9}" presName="parentRect" presStyleLbl="alignNode1" presStyleIdx="0" presStyleCnt="3"/>
      <dgm:spPr/>
    </dgm:pt>
    <dgm:pt modelId="{5FDDF4E6-FECE-492B-B574-03C194AC9F92}" type="pres">
      <dgm:prSet presAssocID="{FCA08A97-7A63-4678-A331-BA6E5B6FAEC9}" presName="adorn" presStyleLbl="fgAccFollow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0D954705-B264-43C4-B7B9-75A386859DEF}" type="pres">
      <dgm:prSet presAssocID="{1890D6AB-7140-44BE-9377-6479768AAC44}" presName="sibTrans" presStyleLbl="sibTrans2D1" presStyleIdx="0" presStyleCnt="0"/>
      <dgm:spPr/>
    </dgm:pt>
    <dgm:pt modelId="{DB550E5A-FA88-4487-9AD8-AF4335D1359C}" type="pres">
      <dgm:prSet presAssocID="{353CD2E8-8759-41ED-9FFB-5ACD1508AD70}" presName="compNode" presStyleCnt="0"/>
      <dgm:spPr/>
    </dgm:pt>
    <dgm:pt modelId="{D8406A75-E4E7-4859-8D9E-24A72AB495DD}" type="pres">
      <dgm:prSet presAssocID="{353CD2E8-8759-41ED-9FFB-5ACD1508AD70}" presName="childRect" presStyleLbl="bgAcc1" presStyleIdx="1" presStyleCnt="3">
        <dgm:presLayoutVars>
          <dgm:bulletEnabled val="1"/>
        </dgm:presLayoutVars>
      </dgm:prSet>
      <dgm:spPr/>
    </dgm:pt>
    <dgm:pt modelId="{85A5C3B3-4532-4A41-97E6-CD261D81B431}" type="pres">
      <dgm:prSet presAssocID="{353CD2E8-8759-41ED-9FFB-5ACD1508AD70}" presName="parentText" presStyleLbl="node1" presStyleIdx="0" presStyleCnt="0">
        <dgm:presLayoutVars>
          <dgm:chMax val="0"/>
          <dgm:bulletEnabled val="1"/>
        </dgm:presLayoutVars>
      </dgm:prSet>
      <dgm:spPr/>
    </dgm:pt>
    <dgm:pt modelId="{28042FC7-35F9-4950-8692-1B84776F024A}" type="pres">
      <dgm:prSet presAssocID="{353CD2E8-8759-41ED-9FFB-5ACD1508AD70}" presName="parentRect" presStyleLbl="alignNode1" presStyleIdx="1" presStyleCnt="3"/>
      <dgm:spPr/>
    </dgm:pt>
    <dgm:pt modelId="{6DB18840-E3BD-46C6-9ED7-8FC5D71F44DE}" type="pres">
      <dgm:prSet presAssocID="{353CD2E8-8759-41ED-9FFB-5ACD1508AD70}" presName="adorn" presStyleLbl="fgAccFollow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avel with solid fill"/>
        </a:ext>
      </dgm:extLst>
    </dgm:pt>
    <dgm:pt modelId="{CF1FC09A-D926-4997-9302-28DCDF6529C0}" type="pres">
      <dgm:prSet presAssocID="{27796CE8-6DB4-44D3-BCFB-A114167AA4E5}" presName="sibTrans" presStyleLbl="sibTrans2D1" presStyleIdx="0" presStyleCnt="0"/>
      <dgm:spPr/>
    </dgm:pt>
    <dgm:pt modelId="{0A9C70C6-EECD-4860-9D75-42E0AFD3838E}" type="pres">
      <dgm:prSet presAssocID="{9BC19B36-16E0-45BD-AFA2-1CED0F595CF3}" presName="compNode" presStyleCnt="0"/>
      <dgm:spPr/>
    </dgm:pt>
    <dgm:pt modelId="{1B3A2B8C-9466-4031-909D-F7B82EE09AEA}" type="pres">
      <dgm:prSet presAssocID="{9BC19B36-16E0-45BD-AFA2-1CED0F595CF3}" presName="childRect" presStyleLbl="bgAcc1" presStyleIdx="2" presStyleCnt="3">
        <dgm:presLayoutVars>
          <dgm:bulletEnabled val="1"/>
        </dgm:presLayoutVars>
      </dgm:prSet>
      <dgm:spPr/>
    </dgm:pt>
    <dgm:pt modelId="{74BF1F19-C878-4CB9-A3E1-14DFD274B314}" type="pres">
      <dgm:prSet presAssocID="{9BC19B36-16E0-45BD-AFA2-1CED0F595CF3}" presName="parentText" presStyleLbl="node1" presStyleIdx="0" presStyleCnt="0">
        <dgm:presLayoutVars>
          <dgm:chMax val="0"/>
          <dgm:bulletEnabled val="1"/>
        </dgm:presLayoutVars>
      </dgm:prSet>
      <dgm:spPr/>
    </dgm:pt>
    <dgm:pt modelId="{1FC340EE-AA6C-406A-BC4A-2C79380441EA}" type="pres">
      <dgm:prSet presAssocID="{9BC19B36-16E0-45BD-AFA2-1CED0F595CF3}" presName="parentRect" presStyleLbl="alignNode1" presStyleIdx="2" presStyleCnt="3"/>
      <dgm:spPr/>
    </dgm:pt>
    <dgm:pt modelId="{452C34DE-24C9-43ED-A47D-BE8F4AF631EB}" type="pres">
      <dgm:prSet presAssocID="{9BC19B36-16E0-45BD-AFA2-1CED0F595CF3}" presName="adorn" presStyleLbl="fgAccFollow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Information outline"/>
        </a:ext>
      </dgm:extLst>
    </dgm:pt>
  </dgm:ptLst>
  <dgm:cxnLst>
    <dgm:cxn modelId="{37D45F03-2961-4056-BF6D-6200EA602ACA}" type="presOf" srcId="{B47159EC-1740-4E48-A000-D4C4B495659A}" destId="{D8406A75-E4E7-4859-8D9E-24A72AB495DD}" srcOrd="0" destOrd="0" presId="urn:microsoft.com/office/officeart/2005/8/layout/bList2"/>
    <dgm:cxn modelId="{B6DE6A12-F828-45C8-B08E-2754A05DC7D6}" type="presOf" srcId="{E3A32DCB-07D9-4A83-95B3-19B8A71A6F9F}" destId="{1B3A2B8C-9466-4031-909D-F7B82EE09AEA}" srcOrd="0" destOrd="0" presId="urn:microsoft.com/office/officeart/2005/8/layout/bList2"/>
    <dgm:cxn modelId="{BB3BB74B-AE5A-4F36-9DC3-7A2EAEAB33A1}" type="presOf" srcId="{27796CE8-6DB4-44D3-BCFB-A114167AA4E5}" destId="{CF1FC09A-D926-4997-9302-28DCDF6529C0}" srcOrd="0" destOrd="0" presId="urn:microsoft.com/office/officeart/2005/8/layout/bList2"/>
    <dgm:cxn modelId="{0DDF2571-0415-4D4F-9F9F-76D2C5D241AB}" srcId="{9B615248-F487-42D3-B5F3-729B07CE0C61}" destId="{353CD2E8-8759-41ED-9FFB-5ACD1508AD70}" srcOrd="1" destOrd="0" parTransId="{3F4D1358-166D-48CA-BE17-EBD4C046DDC3}" sibTransId="{27796CE8-6DB4-44D3-BCFB-A114167AA4E5}"/>
    <dgm:cxn modelId="{6DFCA751-A9F5-4D9D-B88B-C72C65160D40}" type="presOf" srcId="{1195BE63-D113-4BAB-8E17-C3E9072EDE36}" destId="{FE55A5A6-1724-497A-8A84-B0700F4CD3CD}" srcOrd="0" destOrd="0" presId="urn:microsoft.com/office/officeart/2005/8/layout/bList2"/>
    <dgm:cxn modelId="{0F83F87E-F82D-484F-8D46-712A4F98072F}" type="presOf" srcId="{9BC19B36-16E0-45BD-AFA2-1CED0F595CF3}" destId="{74BF1F19-C878-4CB9-A3E1-14DFD274B314}" srcOrd="0" destOrd="0" presId="urn:microsoft.com/office/officeart/2005/8/layout/bList2"/>
    <dgm:cxn modelId="{1A941B92-C750-416F-86B1-2247E4AB4374}" type="presOf" srcId="{9BC19B36-16E0-45BD-AFA2-1CED0F595CF3}" destId="{1FC340EE-AA6C-406A-BC4A-2C79380441EA}" srcOrd="1" destOrd="0" presId="urn:microsoft.com/office/officeart/2005/8/layout/bList2"/>
    <dgm:cxn modelId="{0F6CF19B-54A4-48F8-B577-BB10712AEBF3}" type="presOf" srcId="{1890D6AB-7140-44BE-9377-6479768AAC44}" destId="{0D954705-B264-43C4-B7B9-75A386859DEF}" srcOrd="0" destOrd="0" presId="urn:microsoft.com/office/officeart/2005/8/layout/bList2"/>
    <dgm:cxn modelId="{DB05709F-1432-4DFE-9883-9DE9B1A39D93}" type="presOf" srcId="{353CD2E8-8759-41ED-9FFB-5ACD1508AD70}" destId="{28042FC7-35F9-4950-8692-1B84776F024A}" srcOrd="1" destOrd="0" presId="urn:microsoft.com/office/officeart/2005/8/layout/bList2"/>
    <dgm:cxn modelId="{1BD2A3B0-C874-4A5E-AA35-4716609B7E74}" type="presOf" srcId="{FCA08A97-7A63-4678-A331-BA6E5B6FAEC9}" destId="{439E8871-DB00-4A84-BEE3-DBCAF921F12D}" srcOrd="0" destOrd="0" presId="urn:microsoft.com/office/officeart/2005/8/layout/bList2"/>
    <dgm:cxn modelId="{790ABFB6-B34C-4204-BC4F-871C83438F9E}" srcId="{9B615248-F487-42D3-B5F3-729B07CE0C61}" destId="{FCA08A97-7A63-4678-A331-BA6E5B6FAEC9}" srcOrd="0" destOrd="0" parTransId="{584D6BB9-104A-4610-9230-8C8CB7EBF219}" sibTransId="{1890D6AB-7140-44BE-9377-6479768AAC44}"/>
    <dgm:cxn modelId="{58CDA5BE-A6AD-4186-A884-283A1A2ADD48}" type="presOf" srcId="{FCA08A97-7A63-4678-A331-BA6E5B6FAEC9}" destId="{9639451B-B2E3-44FD-8F11-3E61C69249B6}" srcOrd="1" destOrd="0" presId="urn:microsoft.com/office/officeart/2005/8/layout/bList2"/>
    <dgm:cxn modelId="{83D56DD1-C77B-482D-94BB-631EFA8E4E83}" srcId="{9BC19B36-16E0-45BD-AFA2-1CED0F595CF3}" destId="{E3A32DCB-07D9-4A83-95B3-19B8A71A6F9F}" srcOrd="0" destOrd="0" parTransId="{B1A4C161-9C01-4154-8B32-4C806B755F75}" sibTransId="{6BA34C6F-1DA7-4C2F-B10F-3756B8D5DD9A}"/>
    <dgm:cxn modelId="{D4F4DFD3-4794-4FCA-A685-8CBEB426483B}" srcId="{FCA08A97-7A63-4678-A331-BA6E5B6FAEC9}" destId="{1195BE63-D113-4BAB-8E17-C3E9072EDE36}" srcOrd="0" destOrd="0" parTransId="{D14E30C3-1101-4DD1-8B5B-14AED6E92E58}" sibTransId="{05DE7E5B-7ABA-49E7-A1C7-7F1BAFDB3872}"/>
    <dgm:cxn modelId="{163665DA-694A-41A2-84A2-441F6B0EE489}" srcId="{353CD2E8-8759-41ED-9FFB-5ACD1508AD70}" destId="{B47159EC-1740-4E48-A000-D4C4B495659A}" srcOrd="0" destOrd="0" parTransId="{32E7A981-6082-4BF7-BC2A-E0BC7F497410}" sibTransId="{F4937F59-B3BC-4E6D-B0A7-7BF1FBCFEAE9}"/>
    <dgm:cxn modelId="{FD901EED-FD0D-4F6D-ACA7-8040D2A919ED}" type="presOf" srcId="{353CD2E8-8759-41ED-9FFB-5ACD1508AD70}" destId="{85A5C3B3-4532-4A41-97E6-CD261D81B431}" srcOrd="0" destOrd="0" presId="urn:microsoft.com/office/officeart/2005/8/layout/bList2"/>
    <dgm:cxn modelId="{D27DC9F9-63E2-48C3-92EC-7386955C62A1}" type="presOf" srcId="{9B615248-F487-42D3-B5F3-729B07CE0C61}" destId="{EC5235F0-9101-44AC-896E-85E467566D07}" srcOrd="0" destOrd="0" presId="urn:microsoft.com/office/officeart/2005/8/layout/bList2"/>
    <dgm:cxn modelId="{315E21FF-47CE-4CE7-B8EC-F94F01684AD7}" srcId="{9B615248-F487-42D3-B5F3-729B07CE0C61}" destId="{9BC19B36-16E0-45BD-AFA2-1CED0F595CF3}" srcOrd="2" destOrd="0" parTransId="{66EF78F5-F381-4BFA-9761-E503C8D89A16}" sibTransId="{FD82F781-01FC-4873-9667-31C81391E2F3}"/>
    <dgm:cxn modelId="{14888785-DBAA-4326-AFC7-3371EDCDD256}" type="presParOf" srcId="{EC5235F0-9101-44AC-896E-85E467566D07}" destId="{63382B19-03AB-46C1-B66E-F4146249F802}" srcOrd="0" destOrd="0" presId="urn:microsoft.com/office/officeart/2005/8/layout/bList2"/>
    <dgm:cxn modelId="{D5654D15-A4A6-40AC-80FD-B0AF4E2656F5}" type="presParOf" srcId="{63382B19-03AB-46C1-B66E-F4146249F802}" destId="{FE55A5A6-1724-497A-8A84-B0700F4CD3CD}" srcOrd="0" destOrd="0" presId="urn:microsoft.com/office/officeart/2005/8/layout/bList2"/>
    <dgm:cxn modelId="{E97A0DE2-775D-4B94-BCA8-FD374F3AE9F0}" type="presParOf" srcId="{63382B19-03AB-46C1-B66E-F4146249F802}" destId="{439E8871-DB00-4A84-BEE3-DBCAF921F12D}" srcOrd="1" destOrd="0" presId="urn:microsoft.com/office/officeart/2005/8/layout/bList2"/>
    <dgm:cxn modelId="{764E0EBB-AE76-4F1D-94DF-61179E2E0232}" type="presParOf" srcId="{63382B19-03AB-46C1-B66E-F4146249F802}" destId="{9639451B-B2E3-44FD-8F11-3E61C69249B6}" srcOrd="2" destOrd="0" presId="urn:microsoft.com/office/officeart/2005/8/layout/bList2"/>
    <dgm:cxn modelId="{F2C0C1DA-1555-48FD-82AA-1ACC7A808757}" type="presParOf" srcId="{63382B19-03AB-46C1-B66E-F4146249F802}" destId="{5FDDF4E6-FECE-492B-B574-03C194AC9F92}" srcOrd="3" destOrd="0" presId="urn:microsoft.com/office/officeart/2005/8/layout/bList2"/>
    <dgm:cxn modelId="{A73726BF-AF48-40AA-9AB1-6CE9E50DE6D1}" type="presParOf" srcId="{EC5235F0-9101-44AC-896E-85E467566D07}" destId="{0D954705-B264-43C4-B7B9-75A386859DEF}" srcOrd="1" destOrd="0" presId="urn:microsoft.com/office/officeart/2005/8/layout/bList2"/>
    <dgm:cxn modelId="{5FF7069E-E5E1-4D89-AA4C-E8071184E0B6}" type="presParOf" srcId="{EC5235F0-9101-44AC-896E-85E467566D07}" destId="{DB550E5A-FA88-4487-9AD8-AF4335D1359C}" srcOrd="2" destOrd="0" presId="urn:microsoft.com/office/officeart/2005/8/layout/bList2"/>
    <dgm:cxn modelId="{41EC18BE-9286-4145-B745-C5A31B2584FF}" type="presParOf" srcId="{DB550E5A-FA88-4487-9AD8-AF4335D1359C}" destId="{D8406A75-E4E7-4859-8D9E-24A72AB495DD}" srcOrd="0" destOrd="0" presId="urn:microsoft.com/office/officeart/2005/8/layout/bList2"/>
    <dgm:cxn modelId="{15C6EBBE-2D7A-46B9-B0E6-631F07E78C57}" type="presParOf" srcId="{DB550E5A-FA88-4487-9AD8-AF4335D1359C}" destId="{85A5C3B3-4532-4A41-97E6-CD261D81B431}" srcOrd="1" destOrd="0" presId="urn:microsoft.com/office/officeart/2005/8/layout/bList2"/>
    <dgm:cxn modelId="{4E2A7A3A-3E15-4837-AC88-AC7B85C7F9D9}" type="presParOf" srcId="{DB550E5A-FA88-4487-9AD8-AF4335D1359C}" destId="{28042FC7-35F9-4950-8692-1B84776F024A}" srcOrd="2" destOrd="0" presId="urn:microsoft.com/office/officeart/2005/8/layout/bList2"/>
    <dgm:cxn modelId="{52BC5004-863D-4450-BA40-D77C22009BDA}" type="presParOf" srcId="{DB550E5A-FA88-4487-9AD8-AF4335D1359C}" destId="{6DB18840-E3BD-46C6-9ED7-8FC5D71F44DE}" srcOrd="3" destOrd="0" presId="urn:microsoft.com/office/officeart/2005/8/layout/bList2"/>
    <dgm:cxn modelId="{8351B8C1-C2C6-4E1B-9BFF-2A0D40604913}" type="presParOf" srcId="{EC5235F0-9101-44AC-896E-85E467566D07}" destId="{CF1FC09A-D926-4997-9302-28DCDF6529C0}" srcOrd="3" destOrd="0" presId="urn:microsoft.com/office/officeart/2005/8/layout/bList2"/>
    <dgm:cxn modelId="{D141F3D3-104C-4242-8B4F-CBED1CE4F977}" type="presParOf" srcId="{EC5235F0-9101-44AC-896E-85E467566D07}" destId="{0A9C70C6-EECD-4860-9D75-42E0AFD3838E}" srcOrd="4" destOrd="0" presId="urn:microsoft.com/office/officeart/2005/8/layout/bList2"/>
    <dgm:cxn modelId="{E30B5CCA-5536-4EE1-B9A9-766AEC71340B}" type="presParOf" srcId="{0A9C70C6-EECD-4860-9D75-42E0AFD3838E}" destId="{1B3A2B8C-9466-4031-909D-F7B82EE09AEA}" srcOrd="0" destOrd="0" presId="urn:microsoft.com/office/officeart/2005/8/layout/bList2"/>
    <dgm:cxn modelId="{667DFEBD-05D9-4B8F-9963-ADDBFEC6EC36}" type="presParOf" srcId="{0A9C70C6-EECD-4860-9D75-42E0AFD3838E}" destId="{74BF1F19-C878-4CB9-A3E1-14DFD274B314}" srcOrd="1" destOrd="0" presId="urn:microsoft.com/office/officeart/2005/8/layout/bList2"/>
    <dgm:cxn modelId="{18ADF7C0-4491-43A5-9BA5-9B7B9E518C57}" type="presParOf" srcId="{0A9C70C6-EECD-4860-9D75-42E0AFD3838E}" destId="{1FC340EE-AA6C-406A-BC4A-2C79380441EA}" srcOrd="2" destOrd="0" presId="urn:microsoft.com/office/officeart/2005/8/layout/bList2"/>
    <dgm:cxn modelId="{1C2D9CCA-D01C-4760-8545-C9F4D2649BFC}" type="presParOf" srcId="{0A9C70C6-EECD-4860-9D75-42E0AFD3838E}" destId="{452C34DE-24C9-43ED-A47D-BE8F4AF631EB}"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B519C9C8-B443-4AA6-AB3B-250746B1D3E5}">
      <dgm:prSet phldrT="[Text]"/>
      <dgm:spPr>
        <a:xfrm>
          <a:off x="525779" y="627403"/>
          <a:ext cx="9464040" cy="860367"/>
        </a:xfrm>
      </dgm:spPr>
      <dgm:t>
        <a:bodyPr/>
        <a:lstStyle/>
        <a:p>
          <a:pPr rtl="0"/>
          <a:r>
            <a:rPr lang="en-GB" b="0">
              <a:latin typeface="Segoe UI"/>
            </a:rPr>
            <a:t>Any feedback</a:t>
          </a:r>
          <a:r>
            <a:rPr lang="en-GB" b="0"/>
            <a:t> </a:t>
          </a:r>
          <a:r>
            <a:rPr lang="en-GB" b="0">
              <a:latin typeface="Segoe UI"/>
            </a:rPr>
            <a:t>on progressing</a:t>
          </a:r>
          <a:r>
            <a:rPr lang="en-GB" b="0"/>
            <a:t> this workstream</a:t>
          </a:r>
          <a:r>
            <a:rPr lang="en-GB" b="0">
              <a:latin typeface="Segoe UI"/>
            </a:rPr>
            <a:t>?</a:t>
          </a:r>
          <a:endParaRPr lang="en-GB"/>
        </a:p>
      </dgm:t>
    </dgm:pt>
    <dgm:pt modelId="{DAC6060E-140C-4863-B2E7-DA5768E6C191}" type="parTrans" cxnId="{9363E75F-9E8C-41C5-9B13-C7423553C939}">
      <dgm:prSet/>
      <dgm:spPr/>
      <dgm:t>
        <a:bodyPr/>
        <a:lstStyle/>
        <a:p>
          <a:endParaRPr lang="en-GB"/>
        </a:p>
      </dgm:t>
    </dgm:pt>
    <dgm:pt modelId="{6FD4CC05-77AD-404C-938D-F7C8D4155A76}" type="sibTrans" cxnId="{9363E75F-9E8C-41C5-9B13-C7423553C939}">
      <dgm:prSet/>
      <dgm:spPr/>
      <dgm:t>
        <a:bodyPr/>
        <a:lstStyle/>
        <a:p>
          <a:endParaRPr lang="en-GB"/>
        </a:p>
      </dgm:t>
    </dgm:pt>
    <dgm:pt modelId="{6A1AD9D7-F950-4FD7-9D51-95A2DB65AE2B}">
      <dgm:prSet phldrT="[Text]"/>
      <dgm:spPr>
        <a:xfrm>
          <a:off x="525779" y="1791141"/>
          <a:ext cx="9464040" cy="860367"/>
        </a:xfrm>
      </dgm:spPr>
      <dgm:t>
        <a:bodyPr/>
        <a:lstStyle/>
        <a:p>
          <a:r>
            <a:rPr lang="en-GB" b="1"/>
            <a:t>Part B – Fixed Charges</a:t>
          </a:r>
          <a:endParaRPr lang="en-GB" b="0"/>
        </a:p>
      </dgm:t>
    </dgm:pt>
    <dgm:pt modelId="{5F6D44C1-B931-46C3-840E-9FE33684AAF4}" type="sibTrans" cxnId="{AD77CDBD-143A-4A98-ACD4-FBF11CFF2FCA}">
      <dgm:prSet/>
      <dgm:spPr/>
      <dgm:t>
        <a:bodyPr/>
        <a:lstStyle/>
        <a:p>
          <a:endParaRPr lang="en-GB"/>
        </a:p>
      </dgm:t>
    </dgm:pt>
    <dgm:pt modelId="{C1F8523E-9DDB-4916-AB4B-1D545951E02F}" type="parTrans" cxnId="{AD77CDBD-143A-4A98-ACD4-FBF11CFF2FCA}">
      <dgm:prSet/>
      <dgm:spPr/>
      <dgm:t>
        <a:bodyPr/>
        <a:lstStyle/>
        <a:p>
          <a:endParaRPr lang="en-GB"/>
        </a:p>
      </dgm:t>
    </dgm:pt>
    <dgm:pt modelId="{6E0455BD-A8E1-410B-9202-77C2899EC2AE}">
      <dgm:prSet phldr="0"/>
      <dgm:spPr>
        <a:ln>
          <a:solidFill>
            <a:srgbClr val="0A6661"/>
          </a:solidFill>
        </a:ln>
      </dgm:spPr>
      <dgm:t>
        <a:bodyPr/>
        <a:lstStyle/>
        <a:p>
          <a:pPr rtl="0"/>
          <a:r>
            <a:rPr lang="en-GB"/>
            <a:t>Is the issue we are trying to resolve clearly defined?</a:t>
          </a:r>
        </a:p>
      </dgm:t>
    </dgm:pt>
    <dgm:pt modelId="{0617D16D-7AAF-4EC0-9D9B-5CB31EC12D6A}" type="sibTrans" cxnId="{7067D41B-159B-4025-ADFF-0252F6906639}">
      <dgm:prSet/>
      <dgm:spPr/>
      <dgm:t>
        <a:bodyPr/>
        <a:lstStyle/>
        <a:p>
          <a:endParaRPr lang="en-GB"/>
        </a:p>
      </dgm:t>
    </dgm:pt>
    <dgm:pt modelId="{5A7987FD-636A-4870-94D1-FCC127712652}" type="parTrans" cxnId="{7067D41B-159B-4025-ADFF-0252F6906639}">
      <dgm:prSet/>
      <dgm:spPr/>
      <dgm:t>
        <a:bodyPr/>
        <a:lstStyle/>
        <a:p>
          <a:endParaRPr lang="en-GB"/>
        </a:p>
      </dgm:t>
    </dgm:pt>
    <dgm:pt modelId="{C8B9A932-C7EC-4DFD-8FE2-E51837CB1B87}">
      <dgm:prSet phldrT="[Text]"/>
      <dgm:spPr>
        <a:xfrm>
          <a:off x="525779" y="1791141"/>
          <a:ext cx="9464040" cy="860367"/>
        </a:xfrm>
        <a:ln>
          <a:solidFill>
            <a:srgbClr val="0A6661"/>
          </a:solidFill>
        </a:ln>
      </dgm:spPr>
      <dgm:t>
        <a:bodyPr/>
        <a:lstStyle/>
        <a:p>
          <a:r>
            <a:rPr lang="en-GB"/>
            <a:t>Is the modification ready progress to Refine?</a:t>
          </a:r>
        </a:p>
      </dgm:t>
    </dgm:pt>
    <dgm:pt modelId="{D33C06D1-C1EA-4709-AE26-900D3B89EBDA}" type="sibTrans" cxnId="{F2395184-D49E-4D47-AA0F-18BCB69CC1D3}">
      <dgm:prSet/>
      <dgm:spPr/>
      <dgm:t>
        <a:bodyPr/>
        <a:lstStyle/>
        <a:p>
          <a:endParaRPr lang="en-GB"/>
        </a:p>
      </dgm:t>
    </dgm:pt>
    <dgm:pt modelId="{C6235925-7609-498B-88DD-965B9765E38D}" type="parTrans" cxnId="{F2395184-D49E-4D47-AA0F-18BCB69CC1D3}">
      <dgm:prSet/>
      <dgm:spPr/>
      <dgm:t>
        <a:bodyPr/>
        <a:lstStyle/>
        <a:p>
          <a:endParaRPr lang="en-GB"/>
        </a:p>
      </dgm:t>
    </dgm:pt>
    <dgm:pt modelId="{8A8EADC1-31FB-4C94-AD2F-663B94195B04}" type="pres">
      <dgm:prSet presAssocID="{344F5EE1-C8E3-4CE7-A4F7-032712FCED57}" presName="Name0" presStyleCnt="0">
        <dgm:presLayoutVars>
          <dgm:chMax/>
          <dgm:chPref/>
          <dgm:dir/>
        </dgm:presLayoutVars>
      </dgm:prSet>
      <dgm:spPr/>
    </dgm:pt>
    <dgm:pt modelId="{278F5F96-0913-4F34-9E21-88E84A6B72F9}" type="pres">
      <dgm:prSet presAssocID="{B519C9C8-B443-4AA6-AB3B-250746B1D3E5}" presName="parenttextcomposite" presStyleCnt="0"/>
      <dgm:spPr/>
    </dgm:pt>
    <dgm:pt modelId="{AD9874A2-1AEC-4BD3-83DD-433AB2B1C739}" type="pres">
      <dgm:prSet presAssocID="{B519C9C8-B443-4AA6-AB3B-250746B1D3E5}" presName="parenttext" presStyleLbl="revTx" presStyleIdx="0" presStyleCnt="2">
        <dgm:presLayoutVars>
          <dgm:chMax/>
          <dgm:chPref val="2"/>
          <dgm:bulletEnabled val="1"/>
        </dgm:presLayoutVars>
      </dgm:prSet>
      <dgm:spPr>
        <a:prstGeom prst="rect">
          <a:avLst/>
        </a:prstGeom>
      </dgm:spPr>
    </dgm:pt>
    <dgm:pt modelId="{4C7C185C-2E80-4BDF-9A71-B34EF9636F84}" type="pres">
      <dgm:prSet presAssocID="{B519C9C8-B443-4AA6-AB3B-250746B1D3E5}" presName="parallelogramComposite" presStyleCnt="0"/>
      <dgm:spPr/>
    </dgm:pt>
    <dgm:pt modelId="{7EC2366B-818A-4A59-9114-22720FE7DD97}" type="pres">
      <dgm:prSet presAssocID="{B519C9C8-B443-4AA6-AB3B-250746B1D3E5}" presName="parallelogram1" presStyleLbl="alignNode1" presStyleIdx="0" presStyleCnt="14"/>
      <dgm:spPr>
        <a:solidFill>
          <a:srgbClr val="0A6661"/>
        </a:solidFill>
        <a:ln>
          <a:solidFill>
            <a:srgbClr val="0A6661"/>
          </a:solidFill>
        </a:ln>
      </dgm:spPr>
    </dgm:pt>
    <dgm:pt modelId="{70D38E00-0A54-4F69-9945-A206EB4C3394}" type="pres">
      <dgm:prSet presAssocID="{B519C9C8-B443-4AA6-AB3B-250746B1D3E5}" presName="parallelogram2" presStyleLbl="alignNode1" presStyleIdx="1" presStyleCnt="14"/>
      <dgm:spPr>
        <a:solidFill>
          <a:srgbClr val="0A6661"/>
        </a:solidFill>
        <a:ln>
          <a:solidFill>
            <a:srgbClr val="0A6661"/>
          </a:solidFill>
        </a:ln>
      </dgm:spPr>
    </dgm:pt>
    <dgm:pt modelId="{9508D1B4-3D22-4A2B-AEF8-BFC1928A724A}" type="pres">
      <dgm:prSet presAssocID="{B519C9C8-B443-4AA6-AB3B-250746B1D3E5}" presName="parallelogram3" presStyleLbl="alignNode1" presStyleIdx="2" presStyleCnt="14"/>
      <dgm:spPr>
        <a:solidFill>
          <a:srgbClr val="0A6661"/>
        </a:solidFill>
        <a:ln>
          <a:solidFill>
            <a:srgbClr val="0A6661"/>
          </a:solidFill>
        </a:ln>
      </dgm:spPr>
    </dgm:pt>
    <dgm:pt modelId="{1475A0E4-160C-4FB4-A722-11E79435CFA1}" type="pres">
      <dgm:prSet presAssocID="{B519C9C8-B443-4AA6-AB3B-250746B1D3E5}" presName="parallelogram4" presStyleLbl="alignNode1" presStyleIdx="3" presStyleCnt="14"/>
      <dgm:spPr>
        <a:solidFill>
          <a:srgbClr val="0A6661"/>
        </a:solidFill>
        <a:ln>
          <a:solidFill>
            <a:srgbClr val="0A6661"/>
          </a:solidFill>
        </a:ln>
      </dgm:spPr>
    </dgm:pt>
    <dgm:pt modelId="{80950342-AB18-4DCA-A045-C119D4EE8333}" type="pres">
      <dgm:prSet presAssocID="{B519C9C8-B443-4AA6-AB3B-250746B1D3E5}" presName="parallelogram5" presStyleLbl="alignNode1" presStyleIdx="4" presStyleCnt="14"/>
      <dgm:spPr>
        <a:solidFill>
          <a:srgbClr val="0A6661"/>
        </a:solidFill>
        <a:ln>
          <a:solidFill>
            <a:srgbClr val="0A6661"/>
          </a:solidFill>
        </a:ln>
      </dgm:spPr>
    </dgm:pt>
    <dgm:pt modelId="{100A881D-EE89-450C-895C-5CB97815338A}" type="pres">
      <dgm:prSet presAssocID="{B519C9C8-B443-4AA6-AB3B-250746B1D3E5}" presName="parallelogram6" presStyleLbl="alignNode1" presStyleIdx="5" presStyleCnt="14"/>
      <dgm:spPr>
        <a:solidFill>
          <a:srgbClr val="0A6661"/>
        </a:solidFill>
        <a:ln>
          <a:solidFill>
            <a:srgbClr val="0A6661"/>
          </a:solidFill>
        </a:ln>
      </dgm:spPr>
    </dgm:pt>
    <dgm:pt modelId="{0DC5F287-76E8-4C59-A969-EA29733ECD6F}" type="pres">
      <dgm:prSet presAssocID="{B519C9C8-B443-4AA6-AB3B-250746B1D3E5}" presName="parallelogram7" presStyleLbl="alignNode1" presStyleIdx="6" presStyleCnt="14"/>
      <dgm:spPr>
        <a:solidFill>
          <a:srgbClr val="0A6661"/>
        </a:solidFill>
        <a:ln>
          <a:solidFill>
            <a:srgbClr val="0A6661"/>
          </a:solidFill>
        </a:ln>
      </dgm:spPr>
    </dgm:pt>
    <dgm:pt modelId="{89E4AF97-3579-4449-950C-326E591DF387}" type="pres">
      <dgm:prSet presAssocID="{6FD4CC05-77AD-404C-938D-F7C8D4155A76}" presName="sibTrans" presStyleCnt="0"/>
      <dgm:spPr/>
    </dgm:pt>
    <dgm:pt modelId="{08BCBDF9-6B88-4FCA-A731-C63118CFC01C}" type="pres">
      <dgm:prSet presAssocID="{6A1AD9D7-F950-4FD7-9D51-95A2DB65AE2B}" presName="parenttextcomposite" presStyleCnt="0"/>
      <dgm:spPr/>
    </dgm:pt>
    <dgm:pt modelId="{3BE51A17-302B-4CD3-A5D1-64D736886F7D}" type="pres">
      <dgm:prSet presAssocID="{6A1AD9D7-F950-4FD7-9D51-95A2DB65AE2B}" presName="parenttext" presStyleLbl="revTx" presStyleIdx="1" presStyleCnt="2">
        <dgm:presLayoutVars>
          <dgm:chMax/>
          <dgm:chPref val="2"/>
          <dgm:bulletEnabled val="1"/>
        </dgm:presLayoutVars>
      </dgm:prSet>
      <dgm:spPr/>
    </dgm:pt>
    <dgm:pt modelId="{A7D9A2D5-CBD7-4634-89E4-2DC645D9392D}" type="pres">
      <dgm:prSet presAssocID="{6A1AD9D7-F950-4FD7-9D51-95A2DB65AE2B}" presName="composite" presStyleCnt="0"/>
      <dgm:spPr/>
    </dgm:pt>
    <dgm:pt modelId="{8672EAC4-9740-4F13-9B58-1D2940C513A0}" type="pres">
      <dgm:prSet presAssocID="{6A1AD9D7-F950-4FD7-9D51-95A2DB65AE2B}" presName="chevron1" presStyleLbl="alignNode1" presStyleIdx="7" presStyleCnt="14"/>
      <dgm:spPr>
        <a:solidFill>
          <a:srgbClr val="0A6661"/>
        </a:solidFill>
        <a:ln>
          <a:solidFill>
            <a:srgbClr val="0A6661"/>
          </a:solidFill>
        </a:ln>
      </dgm:spPr>
    </dgm:pt>
    <dgm:pt modelId="{34BFF29D-68BF-4F6B-8599-F8AB31DB3AF0}" type="pres">
      <dgm:prSet presAssocID="{6A1AD9D7-F950-4FD7-9D51-95A2DB65AE2B}" presName="chevron2" presStyleLbl="alignNode1" presStyleIdx="8" presStyleCnt="14"/>
      <dgm:spPr>
        <a:solidFill>
          <a:srgbClr val="0A6661"/>
        </a:solidFill>
        <a:ln>
          <a:solidFill>
            <a:srgbClr val="0A6661"/>
          </a:solidFill>
        </a:ln>
      </dgm:spPr>
    </dgm:pt>
    <dgm:pt modelId="{0F951172-2F5E-4C9A-835C-2FFBB77DE9D5}" type="pres">
      <dgm:prSet presAssocID="{6A1AD9D7-F950-4FD7-9D51-95A2DB65AE2B}" presName="chevron3" presStyleLbl="alignNode1" presStyleIdx="9" presStyleCnt="14"/>
      <dgm:spPr>
        <a:solidFill>
          <a:srgbClr val="0A6661"/>
        </a:solidFill>
        <a:ln>
          <a:solidFill>
            <a:srgbClr val="0A6661"/>
          </a:solidFill>
        </a:ln>
      </dgm:spPr>
    </dgm:pt>
    <dgm:pt modelId="{1A9C3745-E866-4053-B9F1-BEFB95E1D7D9}" type="pres">
      <dgm:prSet presAssocID="{6A1AD9D7-F950-4FD7-9D51-95A2DB65AE2B}" presName="chevron4" presStyleLbl="alignNode1" presStyleIdx="10" presStyleCnt="14"/>
      <dgm:spPr>
        <a:solidFill>
          <a:srgbClr val="0A6661"/>
        </a:solidFill>
        <a:ln>
          <a:solidFill>
            <a:srgbClr val="0A6661"/>
          </a:solidFill>
        </a:ln>
      </dgm:spPr>
    </dgm:pt>
    <dgm:pt modelId="{20DA832F-D0C6-4972-974C-ACD57BFDF0F7}" type="pres">
      <dgm:prSet presAssocID="{6A1AD9D7-F950-4FD7-9D51-95A2DB65AE2B}" presName="chevron5" presStyleLbl="alignNode1" presStyleIdx="11" presStyleCnt="14"/>
      <dgm:spPr>
        <a:solidFill>
          <a:srgbClr val="0A6661"/>
        </a:solidFill>
        <a:ln>
          <a:solidFill>
            <a:srgbClr val="0A6661"/>
          </a:solidFill>
        </a:ln>
      </dgm:spPr>
    </dgm:pt>
    <dgm:pt modelId="{685B4CCF-385D-4C91-8608-A8B0FF4A0472}" type="pres">
      <dgm:prSet presAssocID="{6A1AD9D7-F950-4FD7-9D51-95A2DB65AE2B}" presName="chevron6" presStyleLbl="alignNode1" presStyleIdx="12" presStyleCnt="14"/>
      <dgm:spPr>
        <a:solidFill>
          <a:srgbClr val="0A6661"/>
        </a:solidFill>
        <a:ln>
          <a:solidFill>
            <a:srgbClr val="0A6661"/>
          </a:solidFill>
        </a:ln>
      </dgm:spPr>
    </dgm:pt>
    <dgm:pt modelId="{623EA060-976C-4FC1-AE68-79C0CE2DB750}" type="pres">
      <dgm:prSet presAssocID="{6A1AD9D7-F950-4FD7-9D51-95A2DB65AE2B}" presName="chevron7" presStyleLbl="alignNode1" presStyleIdx="13" presStyleCnt="14"/>
      <dgm:spPr>
        <a:solidFill>
          <a:srgbClr val="0A6661"/>
        </a:solidFill>
        <a:ln>
          <a:solidFill>
            <a:srgbClr val="0A6661"/>
          </a:solidFill>
        </a:ln>
      </dgm:spPr>
    </dgm:pt>
    <dgm:pt modelId="{2EB866CE-AE5F-4C49-B667-589EFEA2DC0A}" type="pres">
      <dgm:prSet presAssocID="{6A1AD9D7-F950-4FD7-9D51-95A2DB65AE2B}" presName="childtext" presStyleLbl="solidFgAcc1" presStyleIdx="0" presStyleCnt="1">
        <dgm:presLayoutVars>
          <dgm:chMax/>
          <dgm:chPref val="0"/>
          <dgm:bulletEnabled val="1"/>
        </dgm:presLayoutVars>
      </dgm:prSet>
      <dgm:spPr/>
    </dgm:pt>
  </dgm:ptLst>
  <dgm:cxnLst>
    <dgm:cxn modelId="{B2ED3611-17A5-42A0-9BDF-E73E067D7520}" type="presOf" srcId="{6A1AD9D7-F950-4FD7-9D51-95A2DB65AE2B}" destId="{3BE51A17-302B-4CD3-A5D1-64D736886F7D}" srcOrd="0" destOrd="0" presId="urn:microsoft.com/office/officeart/2008/layout/VerticalAccentList"/>
    <dgm:cxn modelId="{7067D41B-159B-4025-ADFF-0252F6906639}" srcId="{6A1AD9D7-F950-4FD7-9D51-95A2DB65AE2B}" destId="{6E0455BD-A8E1-410B-9202-77C2899EC2AE}" srcOrd="0" destOrd="0" parTransId="{5A7987FD-636A-4870-94D1-FCC127712652}" sibTransId="{0617D16D-7AAF-4EC0-9D9B-5CB31EC12D6A}"/>
    <dgm:cxn modelId="{FF316827-AE21-4B70-BEE7-861C6DC0B398}" type="presOf" srcId="{344F5EE1-C8E3-4CE7-A4F7-032712FCED57}" destId="{8A8EADC1-31FB-4C94-AD2F-663B94195B04}" srcOrd="0" destOrd="0" presId="urn:microsoft.com/office/officeart/2008/layout/VerticalAccentList"/>
    <dgm:cxn modelId="{31DDD238-4EE0-4A75-AA40-5073AC90DA31}" type="presOf" srcId="{C8B9A932-C7EC-4DFD-8FE2-E51837CB1B87}" destId="{2EB866CE-AE5F-4C49-B667-589EFEA2DC0A}" srcOrd="0" destOrd="1" presId="urn:microsoft.com/office/officeart/2008/layout/VerticalAccentList"/>
    <dgm:cxn modelId="{9363E75F-9E8C-41C5-9B13-C7423553C939}" srcId="{344F5EE1-C8E3-4CE7-A4F7-032712FCED57}" destId="{B519C9C8-B443-4AA6-AB3B-250746B1D3E5}" srcOrd="0" destOrd="0" parTransId="{DAC6060E-140C-4863-B2E7-DA5768E6C191}" sibTransId="{6FD4CC05-77AD-404C-938D-F7C8D4155A76}"/>
    <dgm:cxn modelId="{F2395184-D49E-4D47-AA0F-18BCB69CC1D3}" srcId="{6A1AD9D7-F950-4FD7-9D51-95A2DB65AE2B}" destId="{C8B9A932-C7EC-4DFD-8FE2-E51837CB1B87}" srcOrd="1" destOrd="0" parTransId="{C6235925-7609-498B-88DD-965B9765E38D}" sibTransId="{D33C06D1-C1EA-4709-AE26-900D3B89EBDA}"/>
    <dgm:cxn modelId="{AD77CDBD-143A-4A98-ACD4-FBF11CFF2FCA}" srcId="{344F5EE1-C8E3-4CE7-A4F7-032712FCED57}" destId="{6A1AD9D7-F950-4FD7-9D51-95A2DB65AE2B}" srcOrd="1" destOrd="0" parTransId="{C1F8523E-9DDB-4916-AB4B-1D545951E02F}" sibTransId="{5F6D44C1-B931-46C3-840E-9FE33684AAF4}"/>
    <dgm:cxn modelId="{144762CA-077B-4770-A7CA-AD6CC2875364}" type="presOf" srcId="{6E0455BD-A8E1-410B-9202-77C2899EC2AE}" destId="{2EB866CE-AE5F-4C49-B667-589EFEA2DC0A}" srcOrd="0" destOrd="0" presId="urn:microsoft.com/office/officeart/2008/layout/VerticalAccentList"/>
    <dgm:cxn modelId="{37CD1CD6-92EC-4348-867D-66CFD4DCD1C2}" type="presOf" srcId="{B519C9C8-B443-4AA6-AB3B-250746B1D3E5}" destId="{AD9874A2-1AEC-4BD3-83DD-433AB2B1C739}" srcOrd="0" destOrd="0" presId="urn:microsoft.com/office/officeart/2008/layout/VerticalAccentList"/>
    <dgm:cxn modelId="{84F7EBF6-0803-4F76-AD28-A87D242488EA}" type="presParOf" srcId="{8A8EADC1-31FB-4C94-AD2F-663B94195B04}" destId="{278F5F96-0913-4F34-9E21-88E84A6B72F9}" srcOrd="0" destOrd="0" presId="urn:microsoft.com/office/officeart/2008/layout/VerticalAccentList"/>
    <dgm:cxn modelId="{529F9486-B900-46D7-B917-FFF4292AA37A}" type="presParOf" srcId="{278F5F96-0913-4F34-9E21-88E84A6B72F9}" destId="{AD9874A2-1AEC-4BD3-83DD-433AB2B1C739}" srcOrd="0" destOrd="0" presId="urn:microsoft.com/office/officeart/2008/layout/VerticalAccentList"/>
    <dgm:cxn modelId="{3C24559E-3A29-403F-9CC2-13B32FA05D67}" type="presParOf" srcId="{8A8EADC1-31FB-4C94-AD2F-663B94195B04}" destId="{4C7C185C-2E80-4BDF-9A71-B34EF9636F84}" srcOrd="1" destOrd="0" presId="urn:microsoft.com/office/officeart/2008/layout/VerticalAccentList"/>
    <dgm:cxn modelId="{48D3AFA8-A1ED-4C88-840C-ED380CE95B07}" type="presParOf" srcId="{4C7C185C-2E80-4BDF-9A71-B34EF9636F84}" destId="{7EC2366B-818A-4A59-9114-22720FE7DD97}" srcOrd="0" destOrd="0" presId="urn:microsoft.com/office/officeart/2008/layout/VerticalAccentList"/>
    <dgm:cxn modelId="{23BEA65E-555F-46E9-9509-D8091AD08F0A}" type="presParOf" srcId="{4C7C185C-2E80-4BDF-9A71-B34EF9636F84}" destId="{70D38E00-0A54-4F69-9945-A206EB4C3394}" srcOrd="1" destOrd="0" presId="urn:microsoft.com/office/officeart/2008/layout/VerticalAccentList"/>
    <dgm:cxn modelId="{DC7E371E-784A-4FB3-BC41-ED64D793504A}" type="presParOf" srcId="{4C7C185C-2E80-4BDF-9A71-B34EF9636F84}" destId="{9508D1B4-3D22-4A2B-AEF8-BFC1928A724A}" srcOrd="2" destOrd="0" presId="urn:microsoft.com/office/officeart/2008/layout/VerticalAccentList"/>
    <dgm:cxn modelId="{D507A154-01D8-4803-9783-5988AC38D755}" type="presParOf" srcId="{4C7C185C-2E80-4BDF-9A71-B34EF9636F84}" destId="{1475A0E4-160C-4FB4-A722-11E79435CFA1}" srcOrd="3" destOrd="0" presId="urn:microsoft.com/office/officeart/2008/layout/VerticalAccentList"/>
    <dgm:cxn modelId="{3CAEE9F4-1FFF-418F-A073-24D197A7E9FB}" type="presParOf" srcId="{4C7C185C-2E80-4BDF-9A71-B34EF9636F84}" destId="{80950342-AB18-4DCA-A045-C119D4EE8333}" srcOrd="4" destOrd="0" presId="urn:microsoft.com/office/officeart/2008/layout/VerticalAccentList"/>
    <dgm:cxn modelId="{E3F5BCFF-CC44-464C-8E15-48873B77C8B6}" type="presParOf" srcId="{4C7C185C-2E80-4BDF-9A71-B34EF9636F84}" destId="{100A881D-EE89-450C-895C-5CB97815338A}" srcOrd="5" destOrd="0" presId="urn:microsoft.com/office/officeart/2008/layout/VerticalAccentList"/>
    <dgm:cxn modelId="{4BC28DF8-7C23-4653-B9B1-EB5A41E22705}" type="presParOf" srcId="{4C7C185C-2E80-4BDF-9A71-B34EF9636F84}" destId="{0DC5F287-76E8-4C59-A969-EA29733ECD6F}" srcOrd="6" destOrd="0" presId="urn:microsoft.com/office/officeart/2008/layout/VerticalAccentList"/>
    <dgm:cxn modelId="{E24268BF-34A6-4FE2-8231-E1941DB2F71C}" type="presParOf" srcId="{8A8EADC1-31FB-4C94-AD2F-663B94195B04}" destId="{89E4AF97-3579-4449-950C-326E591DF387}" srcOrd="2" destOrd="0" presId="urn:microsoft.com/office/officeart/2008/layout/VerticalAccentList"/>
    <dgm:cxn modelId="{08975750-3157-41BA-A786-9D4923B6DDE9}" type="presParOf" srcId="{8A8EADC1-31FB-4C94-AD2F-663B94195B04}" destId="{08BCBDF9-6B88-4FCA-A731-C63118CFC01C}" srcOrd="3" destOrd="0" presId="urn:microsoft.com/office/officeart/2008/layout/VerticalAccentList"/>
    <dgm:cxn modelId="{9322D1E9-AED2-4B17-8A1B-C1AAA5A5FFC6}" type="presParOf" srcId="{08BCBDF9-6B88-4FCA-A731-C63118CFC01C}" destId="{3BE51A17-302B-4CD3-A5D1-64D736886F7D}" srcOrd="0" destOrd="0" presId="urn:microsoft.com/office/officeart/2008/layout/VerticalAccentList"/>
    <dgm:cxn modelId="{583AD667-0F6D-425B-851A-7AC7B3DD596A}" type="presParOf" srcId="{8A8EADC1-31FB-4C94-AD2F-663B94195B04}" destId="{A7D9A2D5-CBD7-4634-89E4-2DC645D9392D}" srcOrd="4" destOrd="0" presId="urn:microsoft.com/office/officeart/2008/layout/VerticalAccentList"/>
    <dgm:cxn modelId="{C7ECAA59-9561-480D-B9E4-4DAD628CAAF5}" type="presParOf" srcId="{A7D9A2D5-CBD7-4634-89E4-2DC645D9392D}" destId="{8672EAC4-9740-4F13-9B58-1D2940C513A0}" srcOrd="0" destOrd="0" presId="urn:microsoft.com/office/officeart/2008/layout/VerticalAccentList"/>
    <dgm:cxn modelId="{10849FA3-6A6D-45A9-B1A9-5C7A21798D89}" type="presParOf" srcId="{A7D9A2D5-CBD7-4634-89E4-2DC645D9392D}" destId="{34BFF29D-68BF-4F6B-8599-F8AB31DB3AF0}" srcOrd="1" destOrd="0" presId="urn:microsoft.com/office/officeart/2008/layout/VerticalAccentList"/>
    <dgm:cxn modelId="{C62027F4-A3A4-4AF8-A725-7E2F0E58D61F}" type="presParOf" srcId="{A7D9A2D5-CBD7-4634-89E4-2DC645D9392D}" destId="{0F951172-2F5E-4C9A-835C-2FFBB77DE9D5}" srcOrd="2" destOrd="0" presId="urn:microsoft.com/office/officeart/2008/layout/VerticalAccentList"/>
    <dgm:cxn modelId="{1ED0E914-870B-4C84-81FE-B730F467EC1B}" type="presParOf" srcId="{A7D9A2D5-CBD7-4634-89E4-2DC645D9392D}" destId="{1A9C3745-E866-4053-B9F1-BEFB95E1D7D9}" srcOrd="3" destOrd="0" presId="urn:microsoft.com/office/officeart/2008/layout/VerticalAccentList"/>
    <dgm:cxn modelId="{0BC93DB5-D6D7-4579-854C-1401645C6EA2}" type="presParOf" srcId="{A7D9A2D5-CBD7-4634-89E4-2DC645D9392D}" destId="{20DA832F-D0C6-4972-974C-ACD57BFDF0F7}" srcOrd="4" destOrd="0" presId="urn:microsoft.com/office/officeart/2008/layout/VerticalAccentList"/>
    <dgm:cxn modelId="{3CE9E9F5-D8CF-4CDF-B110-3C28F92A4947}" type="presParOf" srcId="{A7D9A2D5-CBD7-4634-89E4-2DC645D9392D}" destId="{685B4CCF-385D-4C91-8608-A8B0FF4A0472}" srcOrd="5" destOrd="0" presId="urn:microsoft.com/office/officeart/2008/layout/VerticalAccentList"/>
    <dgm:cxn modelId="{93B04201-467D-4B8C-86CB-02206562232D}" type="presParOf" srcId="{A7D9A2D5-CBD7-4634-89E4-2DC645D9392D}" destId="{623EA060-976C-4FC1-AE68-79C0CE2DB750}" srcOrd="6" destOrd="0" presId="urn:microsoft.com/office/officeart/2008/layout/VerticalAccentList"/>
    <dgm:cxn modelId="{1A92F89D-11F7-4F56-BFC2-25E200DEEF25}" type="presParOf" srcId="{A7D9A2D5-CBD7-4634-89E4-2DC645D9392D}" destId="{2EB866CE-AE5F-4C49-B667-589EFEA2DC0A}"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BB9E494-A118-4290-80DA-35F3EFE09BD8}" type="doc">
      <dgm:prSet loTypeId="urn:microsoft.com/office/officeart/2005/8/layout/chevron1" loCatId="process" qsTypeId="urn:microsoft.com/office/officeart/2005/8/quickstyle/simple1" qsCatId="simple" csTypeId="urn:microsoft.com/office/officeart/2005/8/colors/accent1_2" csCatId="accent1" phldr="1"/>
      <dgm:spPr/>
    </dgm:pt>
    <dgm:pt modelId="{04616F43-4D8B-4397-87B8-4BC03B269ACA}">
      <dgm:prSet phldrT="[Text]"/>
      <dgm:spPr>
        <a:solidFill>
          <a:schemeClr val="tx2"/>
        </a:solidFill>
      </dgm:spPr>
      <dgm:t>
        <a:bodyPr/>
        <a:lstStyle/>
        <a:p>
          <a:r>
            <a:rPr lang="en-GB"/>
            <a:t>DEFINE</a:t>
          </a:r>
        </a:p>
      </dgm:t>
    </dgm:pt>
    <dgm:pt modelId="{98FA41DF-6803-4A8D-9267-31C574179B49}" type="parTrans" cxnId="{63D0A338-2E4D-4A75-850D-B0A5E2F32D1E}">
      <dgm:prSet/>
      <dgm:spPr/>
      <dgm:t>
        <a:bodyPr/>
        <a:lstStyle/>
        <a:p>
          <a:endParaRPr lang="en-GB"/>
        </a:p>
      </dgm:t>
    </dgm:pt>
    <dgm:pt modelId="{4A1A2271-9EB3-4138-8EDA-FD86770145C3}" type="sibTrans" cxnId="{63D0A338-2E4D-4A75-850D-B0A5E2F32D1E}">
      <dgm:prSet/>
      <dgm:spPr/>
      <dgm:t>
        <a:bodyPr/>
        <a:lstStyle/>
        <a:p>
          <a:endParaRPr lang="en-GB"/>
        </a:p>
      </dgm:t>
    </dgm:pt>
    <dgm:pt modelId="{83A384CF-A192-4DE9-892C-CFA7689D3A5D}">
      <dgm:prSet phldrT="[Text]"/>
      <dgm:spPr/>
      <dgm:t>
        <a:bodyPr/>
        <a:lstStyle/>
        <a:p>
          <a:r>
            <a:rPr lang="en-GB"/>
            <a:t>REFINE</a:t>
          </a:r>
        </a:p>
      </dgm:t>
    </dgm:pt>
    <dgm:pt modelId="{9633963C-4CC6-402C-8B0C-933B9E594F4C}" type="parTrans" cxnId="{2DCB7077-4746-4C24-9184-C7B3E2A58E99}">
      <dgm:prSet/>
      <dgm:spPr/>
      <dgm:t>
        <a:bodyPr/>
        <a:lstStyle/>
        <a:p>
          <a:endParaRPr lang="en-GB"/>
        </a:p>
      </dgm:t>
    </dgm:pt>
    <dgm:pt modelId="{528FDEB8-3022-42E4-AF9D-87A789C1E900}" type="sibTrans" cxnId="{2DCB7077-4746-4C24-9184-C7B3E2A58E99}">
      <dgm:prSet/>
      <dgm:spPr/>
      <dgm:t>
        <a:bodyPr/>
        <a:lstStyle/>
        <a:p>
          <a:endParaRPr lang="en-GB"/>
        </a:p>
      </dgm:t>
    </dgm:pt>
    <dgm:pt modelId="{8620214C-1E75-4850-9942-83442A37C5B3}">
      <dgm:prSet phldrT="[Text]"/>
      <dgm:spPr>
        <a:solidFill>
          <a:schemeClr val="tx2"/>
        </a:solidFill>
      </dgm:spPr>
      <dgm:t>
        <a:bodyPr/>
        <a:lstStyle/>
        <a:p>
          <a:r>
            <a:rPr lang="en-GB"/>
            <a:t>OPINE</a:t>
          </a:r>
        </a:p>
      </dgm:t>
    </dgm:pt>
    <dgm:pt modelId="{63F7B02D-0A84-429A-B435-AD6371A78696}" type="parTrans" cxnId="{19650718-361E-4BCB-93BB-7B4AA6F4FF4F}">
      <dgm:prSet/>
      <dgm:spPr/>
      <dgm:t>
        <a:bodyPr/>
        <a:lstStyle/>
        <a:p>
          <a:endParaRPr lang="en-GB"/>
        </a:p>
      </dgm:t>
    </dgm:pt>
    <dgm:pt modelId="{1B98E887-FE5B-4F58-AAB9-967219B92E34}" type="sibTrans" cxnId="{19650718-361E-4BCB-93BB-7B4AA6F4FF4F}">
      <dgm:prSet/>
      <dgm:spPr/>
      <dgm:t>
        <a:bodyPr/>
        <a:lstStyle/>
        <a:p>
          <a:endParaRPr lang="en-GB"/>
        </a:p>
      </dgm:t>
    </dgm:pt>
    <dgm:pt modelId="{47DC6778-217A-4B70-B54F-10B578AA45AC}">
      <dgm:prSet phldrT="[Text]" custT="1"/>
      <dgm:spPr/>
      <dgm:t>
        <a:bodyPr/>
        <a:lstStyle/>
        <a:p>
          <a:pPr>
            <a:buFontTx/>
            <a:buNone/>
          </a:pPr>
          <a:r>
            <a:rPr lang="en-GB" sz="2400" b="1">
              <a:solidFill>
                <a:schemeClr val="tx2"/>
              </a:solidFill>
            </a:rPr>
            <a:t>   What is the issue we are trying to resolve?</a:t>
          </a:r>
        </a:p>
      </dgm:t>
    </dgm:pt>
    <dgm:pt modelId="{C4565241-22B4-4CBC-867F-3AF540830DCD}" type="parTrans" cxnId="{5A59A75C-4247-400C-9035-D6D11ABEFA58}">
      <dgm:prSet/>
      <dgm:spPr/>
      <dgm:t>
        <a:bodyPr/>
        <a:lstStyle/>
        <a:p>
          <a:endParaRPr lang="en-GB"/>
        </a:p>
      </dgm:t>
    </dgm:pt>
    <dgm:pt modelId="{697DA3E6-6082-45ED-B504-546DD34548C4}" type="sibTrans" cxnId="{5A59A75C-4247-400C-9035-D6D11ABEFA58}">
      <dgm:prSet/>
      <dgm:spPr/>
      <dgm:t>
        <a:bodyPr/>
        <a:lstStyle/>
        <a:p>
          <a:endParaRPr lang="en-GB"/>
        </a:p>
      </dgm:t>
    </dgm:pt>
    <dgm:pt modelId="{9494B16F-E5CB-4410-8DA3-39B05668CADD}">
      <dgm:prSet phldrT="[Text]" custT="1"/>
      <dgm:spPr/>
      <dgm:t>
        <a:bodyPr/>
        <a:lstStyle/>
        <a:p>
          <a:pPr>
            <a:buFontTx/>
            <a:buNone/>
          </a:pPr>
          <a:r>
            <a:rPr lang="en-GB" sz="2400" b="1">
              <a:solidFill>
                <a:schemeClr val="accent1"/>
              </a:solidFill>
            </a:rPr>
            <a:t>   What is the solution that resolves this issue?</a:t>
          </a:r>
        </a:p>
      </dgm:t>
    </dgm:pt>
    <dgm:pt modelId="{39A20C9B-78E2-4EB9-BCF6-E36EB31B6C69}" type="parTrans" cxnId="{ACA15A8C-1F1E-4C70-AE1B-358E353AFBA9}">
      <dgm:prSet/>
      <dgm:spPr/>
      <dgm:t>
        <a:bodyPr/>
        <a:lstStyle/>
        <a:p>
          <a:endParaRPr lang="en-GB"/>
        </a:p>
      </dgm:t>
    </dgm:pt>
    <dgm:pt modelId="{1A62A215-6335-4D7C-8AB4-02566491EA3D}" type="sibTrans" cxnId="{ACA15A8C-1F1E-4C70-AE1B-358E353AFBA9}">
      <dgm:prSet/>
      <dgm:spPr/>
      <dgm:t>
        <a:bodyPr/>
        <a:lstStyle/>
        <a:p>
          <a:endParaRPr lang="en-GB"/>
        </a:p>
      </dgm:t>
    </dgm:pt>
    <dgm:pt modelId="{83E8F10C-9DD8-4DD0-866A-02FCB715D6CA}">
      <dgm:prSet phldrT="[Text]" custT="1"/>
      <dgm:spPr/>
      <dgm:t>
        <a:bodyPr/>
        <a:lstStyle/>
        <a:p>
          <a:pPr>
            <a:buFontTx/>
            <a:buNone/>
          </a:pPr>
          <a:r>
            <a:rPr lang="en-GB" sz="2400" b="1">
              <a:solidFill>
                <a:schemeClr val="tx2"/>
              </a:solidFill>
            </a:rPr>
            <a:t>   Should this solution be implemented?</a:t>
          </a:r>
        </a:p>
      </dgm:t>
    </dgm:pt>
    <dgm:pt modelId="{653B33C6-DAE8-49E4-ABF6-D0ABBD0886B9}" type="parTrans" cxnId="{861DAE0C-72BA-487F-8878-D0DCF0ADFCB9}">
      <dgm:prSet/>
      <dgm:spPr/>
      <dgm:t>
        <a:bodyPr/>
        <a:lstStyle/>
        <a:p>
          <a:endParaRPr lang="en-GB"/>
        </a:p>
      </dgm:t>
    </dgm:pt>
    <dgm:pt modelId="{3711929B-34FB-4F45-93E2-66753F2A58A8}" type="sibTrans" cxnId="{861DAE0C-72BA-487F-8878-D0DCF0ADFCB9}">
      <dgm:prSet/>
      <dgm:spPr/>
      <dgm:t>
        <a:bodyPr/>
        <a:lstStyle/>
        <a:p>
          <a:endParaRPr lang="en-GB"/>
        </a:p>
      </dgm:t>
    </dgm:pt>
    <dgm:pt modelId="{0050F152-2FAB-4BCB-BD0B-87DD36DBCDC2}" type="pres">
      <dgm:prSet presAssocID="{CBB9E494-A118-4290-80DA-35F3EFE09BD8}" presName="Name0" presStyleCnt="0">
        <dgm:presLayoutVars>
          <dgm:dir/>
          <dgm:animLvl val="lvl"/>
          <dgm:resizeHandles val="exact"/>
        </dgm:presLayoutVars>
      </dgm:prSet>
      <dgm:spPr/>
    </dgm:pt>
    <dgm:pt modelId="{D256311A-2809-4A0A-A443-ED50926DED79}" type="pres">
      <dgm:prSet presAssocID="{04616F43-4D8B-4397-87B8-4BC03B269ACA}" presName="composite" presStyleCnt="0"/>
      <dgm:spPr/>
    </dgm:pt>
    <dgm:pt modelId="{38B2DB89-2230-4D02-99AC-371E79E3415D}" type="pres">
      <dgm:prSet presAssocID="{04616F43-4D8B-4397-87B8-4BC03B269ACA}" presName="parTx" presStyleLbl="node1" presStyleIdx="0" presStyleCnt="3">
        <dgm:presLayoutVars>
          <dgm:chMax val="0"/>
          <dgm:chPref val="0"/>
          <dgm:bulletEnabled val="1"/>
        </dgm:presLayoutVars>
      </dgm:prSet>
      <dgm:spPr/>
    </dgm:pt>
    <dgm:pt modelId="{AA87AF2C-8035-4839-B56B-1FBA3834B869}" type="pres">
      <dgm:prSet presAssocID="{04616F43-4D8B-4397-87B8-4BC03B269ACA}" presName="desTx" presStyleLbl="revTx" presStyleIdx="0" presStyleCnt="3">
        <dgm:presLayoutVars>
          <dgm:bulletEnabled val="1"/>
        </dgm:presLayoutVars>
      </dgm:prSet>
      <dgm:spPr/>
    </dgm:pt>
    <dgm:pt modelId="{51991AB0-2B93-4D68-8A57-CB93EB55BB83}" type="pres">
      <dgm:prSet presAssocID="{4A1A2271-9EB3-4138-8EDA-FD86770145C3}" presName="space" presStyleCnt="0"/>
      <dgm:spPr/>
    </dgm:pt>
    <dgm:pt modelId="{072EB224-66F7-476A-949D-AE8DA3F97370}" type="pres">
      <dgm:prSet presAssocID="{83A384CF-A192-4DE9-892C-CFA7689D3A5D}" presName="composite" presStyleCnt="0"/>
      <dgm:spPr/>
    </dgm:pt>
    <dgm:pt modelId="{6813B16B-3784-4208-924F-A136B32C31EF}" type="pres">
      <dgm:prSet presAssocID="{83A384CF-A192-4DE9-892C-CFA7689D3A5D}" presName="parTx" presStyleLbl="node1" presStyleIdx="1" presStyleCnt="3">
        <dgm:presLayoutVars>
          <dgm:chMax val="0"/>
          <dgm:chPref val="0"/>
          <dgm:bulletEnabled val="1"/>
        </dgm:presLayoutVars>
      </dgm:prSet>
      <dgm:spPr/>
    </dgm:pt>
    <dgm:pt modelId="{011BFEA2-73B1-47B8-96F4-42C7B2BAB1FF}" type="pres">
      <dgm:prSet presAssocID="{83A384CF-A192-4DE9-892C-CFA7689D3A5D}" presName="desTx" presStyleLbl="revTx" presStyleIdx="1" presStyleCnt="3">
        <dgm:presLayoutVars>
          <dgm:bulletEnabled val="1"/>
        </dgm:presLayoutVars>
      </dgm:prSet>
      <dgm:spPr/>
    </dgm:pt>
    <dgm:pt modelId="{06B1C933-33E9-4B45-9EA2-046FB7687548}" type="pres">
      <dgm:prSet presAssocID="{528FDEB8-3022-42E4-AF9D-87A789C1E900}" presName="space" presStyleCnt="0"/>
      <dgm:spPr/>
    </dgm:pt>
    <dgm:pt modelId="{90AE1F6D-0BAB-4C7B-9E3A-1A0FB9865069}" type="pres">
      <dgm:prSet presAssocID="{8620214C-1E75-4850-9942-83442A37C5B3}" presName="composite" presStyleCnt="0"/>
      <dgm:spPr/>
    </dgm:pt>
    <dgm:pt modelId="{6F2EC4A5-6315-4E17-A1C6-5E49F6A217B4}" type="pres">
      <dgm:prSet presAssocID="{8620214C-1E75-4850-9942-83442A37C5B3}" presName="parTx" presStyleLbl="node1" presStyleIdx="2" presStyleCnt="3">
        <dgm:presLayoutVars>
          <dgm:chMax val="0"/>
          <dgm:chPref val="0"/>
          <dgm:bulletEnabled val="1"/>
        </dgm:presLayoutVars>
      </dgm:prSet>
      <dgm:spPr/>
    </dgm:pt>
    <dgm:pt modelId="{6542D067-2F8F-4A13-A740-73956B70EE9F}" type="pres">
      <dgm:prSet presAssocID="{8620214C-1E75-4850-9942-83442A37C5B3}" presName="desTx" presStyleLbl="revTx" presStyleIdx="2" presStyleCnt="3">
        <dgm:presLayoutVars>
          <dgm:bulletEnabled val="1"/>
        </dgm:presLayoutVars>
      </dgm:prSet>
      <dgm:spPr/>
    </dgm:pt>
  </dgm:ptLst>
  <dgm:cxnLst>
    <dgm:cxn modelId="{861DAE0C-72BA-487F-8878-D0DCF0ADFCB9}" srcId="{8620214C-1E75-4850-9942-83442A37C5B3}" destId="{83E8F10C-9DD8-4DD0-866A-02FCB715D6CA}" srcOrd="0" destOrd="0" parTransId="{653B33C6-DAE8-49E4-ABF6-D0ABBD0886B9}" sibTransId="{3711929B-34FB-4F45-93E2-66753F2A58A8}"/>
    <dgm:cxn modelId="{19650718-361E-4BCB-93BB-7B4AA6F4FF4F}" srcId="{CBB9E494-A118-4290-80DA-35F3EFE09BD8}" destId="{8620214C-1E75-4850-9942-83442A37C5B3}" srcOrd="2" destOrd="0" parTransId="{63F7B02D-0A84-429A-B435-AD6371A78696}" sibTransId="{1B98E887-FE5B-4F58-AAB9-967219B92E34}"/>
    <dgm:cxn modelId="{63D0A338-2E4D-4A75-850D-B0A5E2F32D1E}" srcId="{CBB9E494-A118-4290-80DA-35F3EFE09BD8}" destId="{04616F43-4D8B-4397-87B8-4BC03B269ACA}" srcOrd="0" destOrd="0" parTransId="{98FA41DF-6803-4A8D-9267-31C574179B49}" sibTransId="{4A1A2271-9EB3-4138-8EDA-FD86770145C3}"/>
    <dgm:cxn modelId="{8B208C39-291D-4DE7-BB9B-73C4BF9252FF}" type="presOf" srcId="{47DC6778-217A-4B70-B54F-10B578AA45AC}" destId="{AA87AF2C-8035-4839-B56B-1FBA3834B869}" srcOrd="0" destOrd="0" presId="urn:microsoft.com/office/officeart/2005/8/layout/chevron1"/>
    <dgm:cxn modelId="{5A59A75C-4247-400C-9035-D6D11ABEFA58}" srcId="{04616F43-4D8B-4397-87B8-4BC03B269ACA}" destId="{47DC6778-217A-4B70-B54F-10B578AA45AC}" srcOrd="0" destOrd="0" parTransId="{C4565241-22B4-4CBC-867F-3AF540830DCD}" sibTransId="{697DA3E6-6082-45ED-B504-546DD34548C4}"/>
    <dgm:cxn modelId="{C2778848-8739-44CA-8EF2-A26BC6DE620A}" type="presOf" srcId="{CBB9E494-A118-4290-80DA-35F3EFE09BD8}" destId="{0050F152-2FAB-4BCB-BD0B-87DD36DBCDC2}" srcOrd="0" destOrd="0" presId="urn:microsoft.com/office/officeart/2005/8/layout/chevron1"/>
    <dgm:cxn modelId="{7210B04C-1320-48B3-B114-CAA958FE45EB}" type="presOf" srcId="{04616F43-4D8B-4397-87B8-4BC03B269ACA}" destId="{38B2DB89-2230-4D02-99AC-371E79E3415D}" srcOrd="0" destOrd="0" presId="urn:microsoft.com/office/officeart/2005/8/layout/chevron1"/>
    <dgm:cxn modelId="{2DCB7077-4746-4C24-9184-C7B3E2A58E99}" srcId="{CBB9E494-A118-4290-80DA-35F3EFE09BD8}" destId="{83A384CF-A192-4DE9-892C-CFA7689D3A5D}" srcOrd="1" destOrd="0" parTransId="{9633963C-4CC6-402C-8B0C-933B9E594F4C}" sibTransId="{528FDEB8-3022-42E4-AF9D-87A789C1E900}"/>
    <dgm:cxn modelId="{6EA3B685-6035-4548-80FB-63B1654F2830}" type="presOf" srcId="{83E8F10C-9DD8-4DD0-866A-02FCB715D6CA}" destId="{6542D067-2F8F-4A13-A740-73956B70EE9F}" srcOrd="0" destOrd="0" presId="urn:microsoft.com/office/officeart/2005/8/layout/chevron1"/>
    <dgm:cxn modelId="{ACA15A8C-1F1E-4C70-AE1B-358E353AFBA9}" srcId="{83A384CF-A192-4DE9-892C-CFA7689D3A5D}" destId="{9494B16F-E5CB-4410-8DA3-39B05668CADD}" srcOrd="0" destOrd="0" parTransId="{39A20C9B-78E2-4EB9-BCF6-E36EB31B6C69}" sibTransId="{1A62A215-6335-4D7C-8AB4-02566491EA3D}"/>
    <dgm:cxn modelId="{09DA829A-A453-4F0B-8D83-C2A044319DF4}" type="presOf" srcId="{8620214C-1E75-4850-9942-83442A37C5B3}" destId="{6F2EC4A5-6315-4E17-A1C6-5E49F6A217B4}" srcOrd="0" destOrd="0" presId="urn:microsoft.com/office/officeart/2005/8/layout/chevron1"/>
    <dgm:cxn modelId="{4FFC05AD-0BFB-4F43-A49C-6DCD6CFC9BD2}" type="presOf" srcId="{83A384CF-A192-4DE9-892C-CFA7689D3A5D}" destId="{6813B16B-3784-4208-924F-A136B32C31EF}" srcOrd="0" destOrd="0" presId="urn:microsoft.com/office/officeart/2005/8/layout/chevron1"/>
    <dgm:cxn modelId="{1F369ADE-C910-47E9-8B52-F383FFB441DF}" type="presOf" srcId="{9494B16F-E5CB-4410-8DA3-39B05668CADD}" destId="{011BFEA2-73B1-47B8-96F4-42C7B2BAB1FF}" srcOrd="0" destOrd="0" presId="urn:microsoft.com/office/officeart/2005/8/layout/chevron1"/>
    <dgm:cxn modelId="{BB6A614F-A254-4A19-976E-A979C4980404}" type="presParOf" srcId="{0050F152-2FAB-4BCB-BD0B-87DD36DBCDC2}" destId="{D256311A-2809-4A0A-A443-ED50926DED79}" srcOrd="0" destOrd="0" presId="urn:microsoft.com/office/officeart/2005/8/layout/chevron1"/>
    <dgm:cxn modelId="{44418705-1F51-498A-9221-C9BCC8C7F738}" type="presParOf" srcId="{D256311A-2809-4A0A-A443-ED50926DED79}" destId="{38B2DB89-2230-4D02-99AC-371E79E3415D}" srcOrd="0" destOrd="0" presId="urn:microsoft.com/office/officeart/2005/8/layout/chevron1"/>
    <dgm:cxn modelId="{D6A87732-E464-42BB-8348-E9B8D074B04F}" type="presParOf" srcId="{D256311A-2809-4A0A-A443-ED50926DED79}" destId="{AA87AF2C-8035-4839-B56B-1FBA3834B869}" srcOrd="1" destOrd="0" presId="urn:microsoft.com/office/officeart/2005/8/layout/chevron1"/>
    <dgm:cxn modelId="{BACDF882-C0A8-46B6-8D02-77276B467D7A}" type="presParOf" srcId="{0050F152-2FAB-4BCB-BD0B-87DD36DBCDC2}" destId="{51991AB0-2B93-4D68-8A57-CB93EB55BB83}" srcOrd="1" destOrd="0" presId="urn:microsoft.com/office/officeart/2005/8/layout/chevron1"/>
    <dgm:cxn modelId="{E15F9325-0973-4766-88F0-1CDA266386C1}" type="presParOf" srcId="{0050F152-2FAB-4BCB-BD0B-87DD36DBCDC2}" destId="{072EB224-66F7-476A-949D-AE8DA3F97370}" srcOrd="2" destOrd="0" presId="urn:microsoft.com/office/officeart/2005/8/layout/chevron1"/>
    <dgm:cxn modelId="{F0399E45-6D5E-4CA5-AB3D-F25B86A53977}" type="presParOf" srcId="{072EB224-66F7-476A-949D-AE8DA3F97370}" destId="{6813B16B-3784-4208-924F-A136B32C31EF}" srcOrd="0" destOrd="0" presId="urn:microsoft.com/office/officeart/2005/8/layout/chevron1"/>
    <dgm:cxn modelId="{DA0E73A8-3FA9-48C6-AC34-8056E967BD3D}" type="presParOf" srcId="{072EB224-66F7-476A-949D-AE8DA3F97370}" destId="{011BFEA2-73B1-47B8-96F4-42C7B2BAB1FF}" srcOrd="1" destOrd="0" presId="urn:microsoft.com/office/officeart/2005/8/layout/chevron1"/>
    <dgm:cxn modelId="{86E03B70-637B-4338-B679-4A357FD448E0}" type="presParOf" srcId="{0050F152-2FAB-4BCB-BD0B-87DD36DBCDC2}" destId="{06B1C933-33E9-4B45-9EA2-046FB7687548}" srcOrd="3" destOrd="0" presId="urn:microsoft.com/office/officeart/2005/8/layout/chevron1"/>
    <dgm:cxn modelId="{A0D6A069-10A3-404D-8F4E-A28A4135B03A}" type="presParOf" srcId="{0050F152-2FAB-4BCB-BD0B-87DD36DBCDC2}" destId="{90AE1F6D-0BAB-4C7B-9E3A-1A0FB9865069}" srcOrd="4" destOrd="0" presId="urn:microsoft.com/office/officeart/2005/8/layout/chevron1"/>
    <dgm:cxn modelId="{33FD464D-79F1-4FA5-9155-F2D9EEB90992}" type="presParOf" srcId="{90AE1F6D-0BAB-4C7B-9E3A-1A0FB9865069}" destId="{6F2EC4A5-6315-4E17-A1C6-5E49F6A217B4}" srcOrd="0" destOrd="0" presId="urn:microsoft.com/office/officeart/2005/8/layout/chevron1"/>
    <dgm:cxn modelId="{74BF894B-B302-4992-B881-F332DCC99247}" type="presParOf" srcId="{90AE1F6D-0BAB-4C7B-9E3A-1A0FB9865069}" destId="{6542D067-2F8F-4A13-A740-73956B70EE9F}"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615248-F487-42D3-B5F3-729B07CE0C61}"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ED2A0B38-3169-4515-AF12-BA8F774D31C0}">
      <dgm:prSet phldrT="[Text]"/>
      <dgm:spPr>
        <a:solidFill>
          <a:srgbClr val="00B050"/>
        </a:solidFill>
      </dgm:spPr>
      <dgm:t>
        <a:bodyPr/>
        <a:lstStyle/>
        <a:p>
          <a:r>
            <a:rPr lang="en-GB"/>
            <a:t>Total Fixed Charges</a:t>
          </a:r>
        </a:p>
        <a:p>
          <a:r>
            <a:rPr lang="en-GB"/>
            <a:t>£542m</a:t>
          </a:r>
        </a:p>
      </dgm:t>
    </dgm:pt>
    <dgm:pt modelId="{2A0AB211-1F5A-4CA1-9C14-756B83B5635E}" type="parTrans" cxnId="{7ACF4A40-562E-41A0-8CB0-DF88934C4035}">
      <dgm:prSet/>
      <dgm:spPr/>
      <dgm:t>
        <a:bodyPr/>
        <a:lstStyle/>
        <a:p>
          <a:endParaRPr lang="en-GB"/>
        </a:p>
      </dgm:t>
    </dgm:pt>
    <dgm:pt modelId="{D10B5ECD-FDAA-41F0-9F9A-B2DB895EE4D9}" type="sibTrans" cxnId="{7ACF4A40-562E-41A0-8CB0-DF88934C4035}">
      <dgm:prSet/>
      <dgm:spPr/>
      <dgm:t>
        <a:bodyPr/>
        <a:lstStyle/>
        <a:p>
          <a:endParaRPr lang="en-GB"/>
        </a:p>
      </dgm:t>
    </dgm:pt>
    <dgm:pt modelId="{E6BAF959-A8D6-4557-A020-A696A736A55F}">
      <dgm:prSet phldrT="[Text]" custT="1"/>
      <dgm:spPr>
        <a:solidFill>
          <a:srgbClr val="0A6661"/>
        </a:solidFill>
      </dgm:spPr>
      <dgm:t>
        <a:bodyPr/>
        <a:lstStyle/>
        <a:p>
          <a:r>
            <a:rPr lang="en-GB" sz="1800"/>
            <a:t>Internal costs </a:t>
          </a:r>
        </a:p>
        <a:p>
          <a:r>
            <a:rPr lang="en-GB" sz="1800"/>
            <a:t>31.5%</a:t>
          </a:r>
        </a:p>
      </dgm:t>
    </dgm:pt>
    <dgm:pt modelId="{B7B71DF3-323F-4114-82E7-8BC6F1223B99}" type="parTrans" cxnId="{A69DA060-BE1A-430C-B934-C3EF5E7BD1F6}">
      <dgm:prSet/>
      <dgm:spPr>
        <a:ln w="19050">
          <a:solidFill>
            <a:schemeClr val="accent1"/>
          </a:solidFill>
        </a:ln>
      </dgm:spPr>
      <dgm:t>
        <a:bodyPr/>
        <a:lstStyle/>
        <a:p>
          <a:endParaRPr lang="en-GB"/>
        </a:p>
      </dgm:t>
    </dgm:pt>
    <dgm:pt modelId="{6903C96F-04E5-46FE-9C96-6615DDC34918}" type="sibTrans" cxnId="{A69DA060-BE1A-430C-B934-C3EF5E7BD1F6}">
      <dgm:prSet/>
      <dgm:spPr/>
      <dgm:t>
        <a:bodyPr/>
        <a:lstStyle/>
        <a:p>
          <a:endParaRPr lang="en-GB"/>
        </a:p>
      </dgm:t>
    </dgm:pt>
    <dgm:pt modelId="{2E596C8F-1B2F-4C2D-9220-2A04D2BE95CA}">
      <dgm:prSet phldrT="[Text]" custT="1"/>
      <dgm:spPr>
        <a:solidFill>
          <a:srgbClr val="0A6661"/>
        </a:solidFill>
      </dgm:spPr>
      <dgm:t>
        <a:bodyPr/>
        <a:lstStyle/>
        <a:p>
          <a:r>
            <a:rPr lang="en-GB" sz="1800"/>
            <a:t>External costs </a:t>
          </a:r>
        </a:p>
        <a:p>
          <a:r>
            <a:rPr lang="en-GB" sz="1800"/>
            <a:t>70.4%</a:t>
          </a:r>
        </a:p>
      </dgm:t>
    </dgm:pt>
    <dgm:pt modelId="{B3EBF5D7-0042-40BB-99A1-D3D95E51B795}" type="parTrans" cxnId="{E5F02E8A-0CAC-4725-966B-37F585CDE7A7}">
      <dgm:prSet/>
      <dgm:spPr>
        <a:ln w="19050">
          <a:solidFill>
            <a:schemeClr val="accent1"/>
          </a:solidFill>
        </a:ln>
      </dgm:spPr>
      <dgm:t>
        <a:bodyPr/>
        <a:lstStyle/>
        <a:p>
          <a:endParaRPr lang="en-GB"/>
        </a:p>
      </dgm:t>
    </dgm:pt>
    <dgm:pt modelId="{0ED46F7D-0BA9-47AE-A9BE-A5EEBD8A603B}" type="sibTrans" cxnId="{E5F02E8A-0CAC-4725-966B-37F585CDE7A7}">
      <dgm:prSet/>
      <dgm:spPr/>
      <dgm:t>
        <a:bodyPr/>
        <a:lstStyle/>
        <a:p>
          <a:endParaRPr lang="en-GB"/>
        </a:p>
      </dgm:t>
    </dgm:pt>
    <dgm:pt modelId="{C2302959-4F48-45FB-AA44-848BEADB37F9}">
      <dgm:prSet phldrT="[Text]" custT="1"/>
      <dgm:spPr>
        <a:solidFill>
          <a:schemeClr val="accent1"/>
        </a:solidFill>
      </dgm:spPr>
      <dgm:t>
        <a:bodyPr/>
        <a:lstStyle/>
        <a:p>
          <a:r>
            <a:rPr lang="en-GB" sz="1800"/>
            <a:t>Transaction messages</a:t>
          </a:r>
        </a:p>
        <a:p>
          <a:r>
            <a:rPr lang="en-GB" sz="1800"/>
            <a:t>0.2%</a:t>
          </a:r>
        </a:p>
      </dgm:t>
    </dgm:pt>
    <dgm:pt modelId="{C5D16B5D-78A1-4417-9EA2-08184A5FF864}" type="parTrans" cxnId="{44A500DF-FB82-48DB-9540-F944412A745D}">
      <dgm:prSet/>
      <dgm:spPr>
        <a:ln w="12700">
          <a:solidFill>
            <a:srgbClr val="92D050"/>
          </a:solidFill>
        </a:ln>
      </dgm:spPr>
      <dgm:t>
        <a:bodyPr/>
        <a:lstStyle/>
        <a:p>
          <a:endParaRPr lang="en-GB"/>
        </a:p>
      </dgm:t>
    </dgm:pt>
    <dgm:pt modelId="{287F0814-09DB-4244-A121-A68D85197EDC}" type="sibTrans" cxnId="{44A500DF-FB82-48DB-9540-F944412A745D}">
      <dgm:prSet/>
      <dgm:spPr/>
      <dgm:t>
        <a:bodyPr/>
        <a:lstStyle/>
        <a:p>
          <a:endParaRPr lang="en-GB"/>
        </a:p>
      </dgm:t>
    </dgm:pt>
    <dgm:pt modelId="{6EBC502B-ADA1-4679-B07B-8D7393AF9D29}">
      <dgm:prSet phldrT="[Text]" custT="1"/>
      <dgm:spPr>
        <a:solidFill>
          <a:srgbClr val="0A6661"/>
        </a:solidFill>
      </dgm:spPr>
      <dgm:t>
        <a:bodyPr/>
        <a:lstStyle/>
        <a:p>
          <a:r>
            <a:rPr lang="en-GB" sz="1800"/>
            <a:t>Passthrough </a:t>
          </a:r>
          <a:r>
            <a:rPr lang="en-GB" sz="1800" err="1"/>
            <a:t>SECCo</a:t>
          </a:r>
          <a:endParaRPr lang="en-GB" sz="1800"/>
        </a:p>
        <a:p>
          <a:r>
            <a:rPr lang="en-GB" sz="1800"/>
            <a:t>1.6%</a:t>
          </a:r>
        </a:p>
      </dgm:t>
    </dgm:pt>
    <dgm:pt modelId="{8C197417-0870-48DC-ACE1-ED067F39050A}" type="parTrans" cxnId="{C4E0C1A7-50A6-4A43-B4AC-7C93AC2B8406}">
      <dgm:prSet/>
      <dgm:spPr>
        <a:ln w="19050">
          <a:solidFill>
            <a:schemeClr val="accent1"/>
          </a:solidFill>
        </a:ln>
      </dgm:spPr>
      <dgm:t>
        <a:bodyPr/>
        <a:lstStyle/>
        <a:p>
          <a:endParaRPr lang="en-GB"/>
        </a:p>
      </dgm:t>
    </dgm:pt>
    <dgm:pt modelId="{7D870E80-1C76-459B-9516-0C6CAA975EA7}" type="sibTrans" cxnId="{C4E0C1A7-50A6-4A43-B4AC-7C93AC2B8406}">
      <dgm:prSet/>
      <dgm:spPr/>
      <dgm:t>
        <a:bodyPr/>
        <a:lstStyle/>
        <a:p>
          <a:endParaRPr lang="en-GB"/>
        </a:p>
      </dgm:t>
    </dgm:pt>
    <dgm:pt modelId="{2CED0DD4-41DD-4C0C-9C85-3734A245EBBF}">
      <dgm:prSet phldrT="[Text]" custT="1"/>
      <dgm:spPr>
        <a:solidFill>
          <a:srgbClr val="0A6661"/>
        </a:solidFill>
      </dgm:spPr>
      <dgm:t>
        <a:bodyPr/>
        <a:lstStyle/>
        <a:p>
          <a:r>
            <a:rPr lang="en-GB" sz="1800"/>
            <a:t>Baseline Margin </a:t>
          </a:r>
        </a:p>
        <a:p>
          <a:r>
            <a:rPr lang="en-GB" sz="1800"/>
            <a:t>2.2%</a:t>
          </a:r>
        </a:p>
      </dgm:t>
    </dgm:pt>
    <dgm:pt modelId="{423E85AE-07D9-4685-93C6-B77068D9051C}" type="parTrans" cxnId="{A07871BA-CA58-46AC-AC04-A845A2BFDA56}">
      <dgm:prSet/>
      <dgm:spPr>
        <a:ln w="19050">
          <a:solidFill>
            <a:schemeClr val="accent1"/>
          </a:solidFill>
        </a:ln>
      </dgm:spPr>
      <dgm:t>
        <a:bodyPr/>
        <a:lstStyle/>
        <a:p>
          <a:endParaRPr lang="en-GB"/>
        </a:p>
      </dgm:t>
    </dgm:pt>
    <dgm:pt modelId="{22DCC2AF-E6AC-42AD-BD07-D547044CD70D}" type="sibTrans" cxnId="{A07871BA-CA58-46AC-AC04-A845A2BFDA56}">
      <dgm:prSet/>
      <dgm:spPr/>
      <dgm:t>
        <a:bodyPr/>
        <a:lstStyle/>
        <a:p>
          <a:endParaRPr lang="en-GB"/>
        </a:p>
      </dgm:t>
    </dgm:pt>
    <dgm:pt modelId="{21AEAA16-0C94-4E4E-8455-C0B0425E4DF2}">
      <dgm:prSet phldrT="[Text]" custT="1"/>
      <dgm:spPr>
        <a:solidFill>
          <a:srgbClr val="0A6661"/>
        </a:solidFill>
      </dgm:spPr>
      <dgm:t>
        <a:bodyPr/>
        <a:lstStyle/>
        <a:p>
          <a:r>
            <a:rPr lang="en-GB" sz="1800"/>
            <a:t>External Contract Gainshare </a:t>
          </a:r>
        </a:p>
        <a:p>
          <a:r>
            <a:rPr lang="en-GB" sz="1800"/>
            <a:t>2.4%</a:t>
          </a:r>
        </a:p>
      </dgm:t>
    </dgm:pt>
    <dgm:pt modelId="{0C9AFAAA-B988-4DA6-957F-9B8B5CF0C04A}" type="parTrans" cxnId="{7571410B-A922-401C-A990-F94B65AE5531}">
      <dgm:prSet/>
      <dgm:spPr>
        <a:ln w="19050">
          <a:solidFill>
            <a:schemeClr val="accent1"/>
          </a:solidFill>
        </a:ln>
      </dgm:spPr>
      <dgm:t>
        <a:bodyPr/>
        <a:lstStyle/>
        <a:p>
          <a:endParaRPr lang="en-GB"/>
        </a:p>
      </dgm:t>
    </dgm:pt>
    <dgm:pt modelId="{89A4FAF9-E490-42F8-838D-5797A7BDFDB6}" type="sibTrans" cxnId="{7571410B-A922-401C-A990-F94B65AE5531}">
      <dgm:prSet/>
      <dgm:spPr/>
      <dgm:t>
        <a:bodyPr/>
        <a:lstStyle/>
        <a:p>
          <a:endParaRPr lang="en-GB"/>
        </a:p>
      </dgm:t>
    </dgm:pt>
    <dgm:pt modelId="{E74E4775-735E-45C2-BB27-04F1CCDD20AC}">
      <dgm:prSet phldrT="[Text]" custT="1"/>
      <dgm:spPr>
        <a:solidFill>
          <a:srgbClr val="0A6661"/>
        </a:solidFill>
      </dgm:spPr>
      <dgm:t>
        <a:bodyPr/>
        <a:lstStyle/>
        <a:p>
          <a:r>
            <a:rPr lang="en-GB" sz="1800"/>
            <a:t>CF and disallowances </a:t>
          </a:r>
        </a:p>
        <a:p>
          <a:r>
            <a:rPr lang="en-GB" sz="1800"/>
            <a:t>-10.5%</a:t>
          </a:r>
        </a:p>
      </dgm:t>
    </dgm:pt>
    <dgm:pt modelId="{0830EA47-3A77-4D66-A672-601E7F9593A2}" type="parTrans" cxnId="{C35E37CE-27E6-443D-A1F7-B3FE09EA98DA}">
      <dgm:prSet/>
      <dgm:spPr>
        <a:ln w="19050">
          <a:solidFill>
            <a:schemeClr val="accent1"/>
          </a:solidFill>
        </a:ln>
      </dgm:spPr>
      <dgm:t>
        <a:bodyPr/>
        <a:lstStyle/>
        <a:p>
          <a:endParaRPr lang="en-GB"/>
        </a:p>
      </dgm:t>
    </dgm:pt>
    <dgm:pt modelId="{88A95F1F-ECE6-4B12-A9AE-15B91AB3AB6F}" type="sibTrans" cxnId="{C35E37CE-27E6-443D-A1F7-B3FE09EA98DA}">
      <dgm:prSet/>
      <dgm:spPr/>
      <dgm:t>
        <a:bodyPr/>
        <a:lstStyle/>
        <a:p>
          <a:endParaRPr lang="en-GB"/>
        </a:p>
      </dgm:t>
    </dgm:pt>
    <dgm:pt modelId="{852A33F2-3C74-4FB5-85C9-74D4BCB0A26F}">
      <dgm:prSet phldrT="[Text]" custT="1"/>
      <dgm:spPr>
        <a:solidFill>
          <a:srgbClr val="0A6661"/>
        </a:solidFill>
      </dgm:spPr>
      <dgm:t>
        <a:bodyPr/>
        <a:lstStyle/>
        <a:p>
          <a:r>
            <a:rPr lang="en-GB" sz="1800"/>
            <a:t>CH Fixed Revenue</a:t>
          </a:r>
        </a:p>
        <a:p>
          <a:r>
            <a:rPr lang="en-GB" sz="1800"/>
            <a:t>2.5%</a:t>
          </a:r>
        </a:p>
      </dgm:t>
    </dgm:pt>
    <dgm:pt modelId="{0B02DF62-7394-4912-9449-0209205AA7C0}" type="parTrans" cxnId="{A74E41A3-31F3-4484-8DFD-EE5DDAB61F40}">
      <dgm:prSet/>
      <dgm:spPr>
        <a:ln w="19050">
          <a:solidFill>
            <a:schemeClr val="accent1"/>
          </a:solidFill>
        </a:ln>
      </dgm:spPr>
      <dgm:t>
        <a:bodyPr/>
        <a:lstStyle/>
        <a:p>
          <a:endParaRPr lang="en-GB"/>
        </a:p>
      </dgm:t>
    </dgm:pt>
    <dgm:pt modelId="{F8454AA0-E611-486A-AA35-AC3581386553}" type="sibTrans" cxnId="{A74E41A3-31F3-4484-8DFD-EE5DDAB61F40}">
      <dgm:prSet/>
      <dgm:spPr/>
      <dgm:t>
        <a:bodyPr/>
        <a:lstStyle/>
        <a:p>
          <a:endParaRPr lang="en-GB"/>
        </a:p>
      </dgm:t>
    </dgm:pt>
    <dgm:pt modelId="{301344D6-A929-4FE5-BACC-9D04DA1D91ED}" type="pres">
      <dgm:prSet presAssocID="{9B615248-F487-42D3-B5F3-729B07CE0C61}" presName="Name0" presStyleCnt="0">
        <dgm:presLayoutVars>
          <dgm:chMax val="1"/>
          <dgm:chPref val="1"/>
          <dgm:dir/>
          <dgm:animOne val="branch"/>
          <dgm:animLvl val="lvl"/>
        </dgm:presLayoutVars>
      </dgm:prSet>
      <dgm:spPr/>
    </dgm:pt>
    <dgm:pt modelId="{68350D47-9A7A-45AC-AE01-AE40372A3FD6}" type="pres">
      <dgm:prSet presAssocID="{ED2A0B38-3169-4515-AF12-BA8F774D31C0}" presName="textCenter" presStyleLbl="node1" presStyleIdx="0" presStyleCnt="9" custScaleX="319259" custScaleY="170229" custLinFactNeighborX="5386" custLinFactNeighborY="-2988"/>
      <dgm:spPr/>
    </dgm:pt>
    <dgm:pt modelId="{43466835-DEA0-4087-A8C9-0651C3FFC3C1}" type="pres">
      <dgm:prSet presAssocID="{ED2A0B38-3169-4515-AF12-BA8F774D31C0}" presName="cycle_1" presStyleCnt="0"/>
      <dgm:spPr/>
    </dgm:pt>
    <dgm:pt modelId="{378D1B57-6779-489C-8E63-2543A80C470E}" type="pres">
      <dgm:prSet presAssocID="{E6BAF959-A8D6-4557-A020-A696A736A55F}" presName="childCenter1" presStyleLbl="node1" presStyleIdx="1" presStyleCnt="9" custScaleX="319259" custScaleY="170229" custLinFactNeighborX="747"/>
      <dgm:spPr/>
    </dgm:pt>
    <dgm:pt modelId="{AB667576-5D40-4435-A624-279DA53A5D53}" type="pres">
      <dgm:prSet presAssocID="{B7B71DF3-323F-4114-82E7-8BC6F1223B99}" presName="Name144" presStyleLbl="parChTrans1D2" presStyleIdx="0" presStyleCnt="7"/>
      <dgm:spPr/>
    </dgm:pt>
    <dgm:pt modelId="{C7E06E98-59BF-4478-9C8F-126461620A46}" type="pres">
      <dgm:prSet presAssocID="{ED2A0B38-3169-4515-AF12-BA8F774D31C0}" presName="cycle_2" presStyleCnt="0"/>
      <dgm:spPr/>
    </dgm:pt>
    <dgm:pt modelId="{35B8C671-6B97-442F-A5D7-716F0A3A5C7F}" type="pres">
      <dgm:prSet presAssocID="{2E596C8F-1B2F-4C2D-9220-2A04D2BE95CA}" presName="childCenter2" presStyleLbl="node1" presStyleIdx="2" presStyleCnt="9" custScaleX="319259" custScaleY="170229" custLinFactX="36643" custLinFactNeighborX="100000" custLinFactNeighborY="51059"/>
      <dgm:spPr/>
    </dgm:pt>
    <dgm:pt modelId="{2A87B36F-987C-4989-A257-93093B36E605}" type="pres">
      <dgm:prSet presAssocID="{C5D16B5D-78A1-4417-9EA2-08184A5FF864}" presName="Name218" presStyleLbl="parChTrans1D3" presStyleIdx="0" presStyleCnt="1"/>
      <dgm:spPr/>
    </dgm:pt>
    <dgm:pt modelId="{D6BE78F1-96FE-4187-BDE8-9C873350CA26}" type="pres">
      <dgm:prSet presAssocID="{C2302959-4F48-45FB-AA44-848BEADB37F9}" presName="text2" presStyleLbl="node1" presStyleIdx="3" presStyleCnt="9" custScaleX="319259" custScaleY="170229" custRadScaleRad="279366" custRadScaleInc="14434">
        <dgm:presLayoutVars>
          <dgm:bulletEnabled val="1"/>
        </dgm:presLayoutVars>
      </dgm:prSet>
      <dgm:spPr/>
    </dgm:pt>
    <dgm:pt modelId="{A15E2C0A-1149-4F27-9CED-DF5CAAE14C28}" type="pres">
      <dgm:prSet presAssocID="{B3EBF5D7-0042-40BB-99A1-D3D95E51B795}" presName="Name221" presStyleLbl="parChTrans1D2" presStyleIdx="1" presStyleCnt="7"/>
      <dgm:spPr/>
    </dgm:pt>
    <dgm:pt modelId="{158472CD-BE0F-4545-8F1E-291C02A2217B}" type="pres">
      <dgm:prSet presAssocID="{ED2A0B38-3169-4515-AF12-BA8F774D31C0}" presName="cycle_3" presStyleCnt="0"/>
      <dgm:spPr/>
    </dgm:pt>
    <dgm:pt modelId="{50E5FC93-1372-485B-8065-F4696451FEB6}" type="pres">
      <dgm:prSet presAssocID="{6EBC502B-ADA1-4679-B07B-8D7393AF9D29}" presName="childCenter3" presStyleLbl="node1" presStyleIdx="4" presStyleCnt="9" custScaleX="319259" custScaleY="170229" custLinFactNeighborX="33555" custLinFactNeighborY="15501"/>
      <dgm:spPr/>
    </dgm:pt>
    <dgm:pt modelId="{A04D7BE2-D6A9-4EBB-BD5A-463F452F22C3}" type="pres">
      <dgm:prSet presAssocID="{8C197417-0870-48DC-ACE1-ED067F39050A}" presName="Name288" presStyleLbl="parChTrans1D2" presStyleIdx="2" presStyleCnt="7"/>
      <dgm:spPr/>
    </dgm:pt>
    <dgm:pt modelId="{927737EB-51DA-4CDA-AF05-B8F5F450285E}" type="pres">
      <dgm:prSet presAssocID="{ED2A0B38-3169-4515-AF12-BA8F774D31C0}" presName="cycle_4" presStyleCnt="0"/>
      <dgm:spPr/>
    </dgm:pt>
    <dgm:pt modelId="{D3B963EA-C3D9-444E-BCC6-62D6DB3967C2}" type="pres">
      <dgm:prSet presAssocID="{2CED0DD4-41DD-4C0C-9C85-3734A245EBBF}" presName="childCenter4" presStyleLbl="node1" presStyleIdx="5" presStyleCnt="9" custScaleX="319259" custScaleY="170229" custLinFactNeighborX="-15177" custLinFactNeighborY="-475"/>
      <dgm:spPr/>
    </dgm:pt>
    <dgm:pt modelId="{482AD048-0823-4C03-957E-C6CC7FEF658F}" type="pres">
      <dgm:prSet presAssocID="{423E85AE-07D9-4685-93C6-B77068D9051C}" presName="Name345" presStyleLbl="parChTrans1D2" presStyleIdx="3" presStyleCnt="7"/>
      <dgm:spPr/>
    </dgm:pt>
    <dgm:pt modelId="{4EAAA0FD-640E-4F09-9C40-46059B54E768}" type="pres">
      <dgm:prSet presAssocID="{ED2A0B38-3169-4515-AF12-BA8F774D31C0}" presName="cycle_5" presStyleCnt="0"/>
      <dgm:spPr/>
    </dgm:pt>
    <dgm:pt modelId="{12C340CD-A643-45F1-92EA-B7A78CA3ED60}" type="pres">
      <dgm:prSet presAssocID="{21AEAA16-0C94-4E4E-8455-C0B0425E4DF2}" presName="childCenter5" presStyleLbl="node1" presStyleIdx="6" presStyleCnt="9" custScaleX="319259" custScaleY="170229" custLinFactNeighborX="-43684" custLinFactNeighborY="-3640"/>
      <dgm:spPr/>
    </dgm:pt>
    <dgm:pt modelId="{BB1916A3-1700-4F0B-B0FF-A5ADCC1E5889}" type="pres">
      <dgm:prSet presAssocID="{0C9AFAAA-B988-4DA6-957F-9B8B5CF0C04A}" presName="Name392" presStyleLbl="parChTrans1D2" presStyleIdx="4" presStyleCnt="7"/>
      <dgm:spPr/>
    </dgm:pt>
    <dgm:pt modelId="{C1F0BD7B-D86A-4E8A-8952-215B1639F9C5}" type="pres">
      <dgm:prSet presAssocID="{ED2A0B38-3169-4515-AF12-BA8F774D31C0}" presName="cycle_6" presStyleCnt="0"/>
      <dgm:spPr/>
    </dgm:pt>
    <dgm:pt modelId="{2474D40F-5465-46F6-A88F-DAA3D387A5FC}" type="pres">
      <dgm:prSet presAssocID="{E74E4775-735E-45C2-BB27-04F1CCDD20AC}" presName="childCenter6" presStyleLbl="node1" presStyleIdx="7" presStyleCnt="9" custScaleX="319259" custScaleY="170229" custLinFactNeighborX="-43209" custLinFactNeighborY="-7291"/>
      <dgm:spPr/>
    </dgm:pt>
    <dgm:pt modelId="{431EC55E-F672-4F15-BE23-6BA487C2FC18}" type="pres">
      <dgm:prSet presAssocID="{0830EA47-3A77-4D66-A672-601E7F9593A2}" presName="Name429" presStyleLbl="parChTrans1D2" presStyleIdx="5" presStyleCnt="7"/>
      <dgm:spPr/>
    </dgm:pt>
    <dgm:pt modelId="{5D7C11E6-8CDD-4C21-9C39-761FA709911E}" type="pres">
      <dgm:prSet presAssocID="{ED2A0B38-3169-4515-AF12-BA8F774D31C0}" presName="cycle_7" presStyleCnt="0"/>
      <dgm:spPr/>
    </dgm:pt>
    <dgm:pt modelId="{B660CD71-A6B2-4B9C-8056-7F5F1F0E9CC8}" type="pres">
      <dgm:prSet presAssocID="{852A33F2-3C74-4FB5-85C9-74D4BCB0A26F}" presName="childCenter7" presStyleLbl="node1" presStyleIdx="8" presStyleCnt="9" custScaleX="319259" custScaleY="170229" custLinFactNeighborX="-32288" custLinFactNeighborY="-10763"/>
      <dgm:spPr/>
    </dgm:pt>
    <dgm:pt modelId="{D8D1C247-44BA-4155-80E9-4E011D87B2CD}" type="pres">
      <dgm:prSet presAssocID="{0B02DF62-7394-4912-9449-0209205AA7C0}" presName="Name456" presStyleLbl="parChTrans1D2" presStyleIdx="6" presStyleCnt="7"/>
      <dgm:spPr/>
    </dgm:pt>
  </dgm:ptLst>
  <dgm:cxnLst>
    <dgm:cxn modelId="{7571410B-A922-401C-A990-F94B65AE5531}" srcId="{ED2A0B38-3169-4515-AF12-BA8F774D31C0}" destId="{21AEAA16-0C94-4E4E-8455-C0B0425E4DF2}" srcOrd="4" destOrd="0" parTransId="{0C9AFAAA-B988-4DA6-957F-9B8B5CF0C04A}" sibTransId="{89A4FAF9-E490-42F8-838D-5797A7BDFDB6}"/>
    <dgm:cxn modelId="{57F20F10-2D16-4741-92DB-40AA18BF5FD7}" type="presOf" srcId="{9B615248-F487-42D3-B5F3-729B07CE0C61}" destId="{301344D6-A929-4FE5-BACC-9D04DA1D91ED}" srcOrd="0" destOrd="0" presId="urn:microsoft.com/office/officeart/2008/layout/RadialCluster"/>
    <dgm:cxn modelId="{96634D23-E0F6-4A21-8F12-F3126D08A0FF}" type="presOf" srcId="{21AEAA16-0C94-4E4E-8455-C0B0425E4DF2}" destId="{12C340CD-A643-45F1-92EA-B7A78CA3ED60}" srcOrd="0" destOrd="0" presId="urn:microsoft.com/office/officeart/2008/layout/RadialCluster"/>
    <dgm:cxn modelId="{7ACF4A40-562E-41A0-8CB0-DF88934C4035}" srcId="{9B615248-F487-42D3-B5F3-729B07CE0C61}" destId="{ED2A0B38-3169-4515-AF12-BA8F774D31C0}" srcOrd="0" destOrd="0" parTransId="{2A0AB211-1F5A-4CA1-9C14-756B83B5635E}" sibTransId="{D10B5ECD-FDAA-41F0-9F9A-B2DB895EE4D9}"/>
    <dgm:cxn modelId="{A69DA060-BE1A-430C-B934-C3EF5E7BD1F6}" srcId="{ED2A0B38-3169-4515-AF12-BA8F774D31C0}" destId="{E6BAF959-A8D6-4557-A020-A696A736A55F}" srcOrd="0" destOrd="0" parTransId="{B7B71DF3-323F-4114-82E7-8BC6F1223B99}" sibTransId="{6903C96F-04E5-46FE-9C96-6615DDC34918}"/>
    <dgm:cxn modelId="{1E199E41-AD35-4BB5-903B-F39A69092A81}" type="presOf" srcId="{8C197417-0870-48DC-ACE1-ED067F39050A}" destId="{A04D7BE2-D6A9-4EBB-BD5A-463F452F22C3}" srcOrd="0" destOrd="0" presId="urn:microsoft.com/office/officeart/2008/layout/RadialCluster"/>
    <dgm:cxn modelId="{5B210349-8C1A-4DDC-B681-F6A1500AB52C}" type="presOf" srcId="{423E85AE-07D9-4685-93C6-B77068D9051C}" destId="{482AD048-0823-4C03-957E-C6CC7FEF658F}" srcOrd="0" destOrd="0" presId="urn:microsoft.com/office/officeart/2008/layout/RadialCluster"/>
    <dgm:cxn modelId="{2E268974-E6DB-48FE-A7D3-64BA52057D65}" type="presOf" srcId="{2E596C8F-1B2F-4C2D-9220-2A04D2BE95CA}" destId="{35B8C671-6B97-442F-A5D7-716F0A3A5C7F}" srcOrd="0" destOrd="0" presId="urn:microsoft.com/office/officeart/2008/layout/RadialCluster"/>
    <dgm:cxn modelId="{2218CB85-4C4B-42E3-A020-19070510FABE}" type="presOf" srcId="{ED2A0B38-3169-4515-AF12-BA8F774D31C0}" destId="{68350D47-9A7A-45AC-AE01-AE40372A3FD6}" srcOrd="0" destOrd="0" presId="urn:microsoft.com/office/officeart/2008/layout/RadialCluster"/>
    <dgm:cxn modelId="{07ED2B8A-458C-4627-B4B5-2157D2DC157B}" type="presOf" srcId="{C2302959-4F48-45FB-AA44-848BEADB37F9}" destId="{D6BE78F1-96FE-4187-BDE8-9C873350CA26}" srcOrd="0" destOrd="0" presId="urn:microsoft.com/office/officeart/2008/layout/RadialCluster"/>
    <dgm:cxn modelId="{E5F02E8A-0CAC-4725-966B-37F585CDE7A7}" srcId="{ED2A0B38-3169-4515-AF12-BA8F774D31C0}" destId="{2E596C8F-1B2F-4C2D-9220-2A04D2BE95CA}" srcOrd="1" destOrd="0" parTransId="{B3EBF5D7-0042-40BB-99A1-D3D95E51B795}" sibTransId="{0ED46F7D-0BA9-47AE-A9BE-A5EEBD8A603B}"/>
    <dgm:cxn modelId="{04EAD092-C60D-4858-8CA0-48ACEA2341C7}" type="presOf" srcId="{B7B71DF3-323F-4114-82E7-8BC6F1223B99}" destId="{AB667576-5D40-4435-A624-279DA53A5D53}" srcOrd="0" destOrd="0" presId="urn:microsoft.com/office/officeart/2008/layout/RadialCluster"/>
    <dgm:cxn modelId="{F503DC9B-C6AD-4997-8E4E-345183EC6562}" type="presOf" srcId="{E6BAF959-A8D6-4557-A020-A696A736A55F}" destId="{378D1B57-6779-489C-8E63-2543A80C470E}" srcOrd="0" destOrd="0" presId="urn:microsoft.com/office/officeart/2008/layout/RadialCluster"/>
    <dgm:cxn modelId="{6FC9EE9C-7F27-4E56-991A-0D48491B995A}" type="presOf" srcId="{C5D16B5D-78A1-4417-9EA2-08184A5FF864}" destId="{2A87B36F-987C-4989-A257-93093B36E605}" srcOrd="0" destOrd="0" presId="urn:microsoft.com/office/officeart/2008/layout/RadialCluster"/>
    <dgm:cxn modelId="{666500A2-1157-4CAE-95E7-7BBD20C7C00C}" type="presOf" srcId="{6EBC502B-ADA1-4679-B07B-8D7393AF9D29}" destId="{50E5FC93-1372-485B-8065-F4696451FEB6}" srcOrd="0" destOrd="0" presId="urn:microsoft.com/office/officeart/2008/layout/RadialCluster"/>
    <dgm:cxn modelId="{A74E41A3-31F3-4484-8DFD-EE5DDAB61F40}" srcId="{ED2A0B38-3169-4515-AF12-BA8F774D31C0}" destId="{852A33F2-3C74-4FB5-85C9-74D4BCB0A26F}" srcOrd="6" destOrd="0" parTransId="{0B02DF62-7394-4912-9449-0209205AA7C0}" sibTransId="{F8454AA0-E611-486A-AA35-AC3581386553}"/>
    <dgm:cxn modelId="{C4E0C1A7-50A6-4A43-B4AC-7C93AC2B8406}" srcId="{ED2A0B38-3169-4515-AF12-BA8F774D31C0}" destId="{6EBC502B-ADA1-4679-B07B-8D7393AF9D29}" srcOrd="2" destOrd="0" parTransId="{8C197417-0870-48DC-ACE1-ED067F39050A}" sibTransId="{7D870E80-1C76-459B-9516-0C6CAA975EA7}"/>
    <dgm:cxn modelId="{DD66FFA8-A7D8-4B3F-A9F7-BB8D703798ED}" type="presOf" srcId="{E74E4775-735E-45C2-BB27-04F1CCDD20AC}" destId="{2474D40F-5465-46F6-A88F-DAA3D387A5FC}" srcOrd="0" destOrd="0" presId="urn:microsoft.com/office/officeart/2008/layout/RadialCluster"/>
    <dgm:cxn modelId="{E6CC7BA9-86DA-4AA7-BEBF-796AD5C27861}" type="presOf" srcId="{B3EBF5D7-0042-40BB-99A1-D3D95E51B795}" destId="{A15E2C0A-1149-4F27-9CED-DF5CAAE14C28}" srcOrd="0" destOrd="0" presId="urn:microsoft.com/office/officeart/2008/layout/RadialCluster"/>
    <dgm:cxn modelId="{1EDFE7AB-65C5-431E-90A2-C0356007B2C1}" type="presOf" srcId="{0C9AFAAA-B988-4DA6-957F-9B8B5CF0C04A}" destId="{BB1916A3-1700-4F0B-B0FF-A5ADCC1E5889}" srcOrd="0" destOrd="0" presId="urn:microsoft.com/office/officeart/2008/layout/RadialCluster"/>
    <dgm:cxn modelId="{A07871BA-CA58-46AC-AC04-A845A2BFDA56}" srcId="{ED2A0B38-3169-4515-AF12-BA8F774D31C0}" destId="{2CED0DD4-41DD-4C0C-9C85-3734A245EBBF}" srcOrd="3" destOrd="0" parTransId="{423E85AE-07D9-4685-93C6-B77068D9051C}" sibTransId="{22DCC2AF-E6AC-42AD-BD07-D547044CD70D}"/>
    <dgm:cxn modelId="{C35E37CE-27E6-443D-A1F7-B3FE09EA98DA}" srcId="{ED2A0B38-3169-4515-AF12-BA8F774D31C0}" destId="{E74E4775-735E-45C2-BB27-04F1CCDD20AC}" srcOrd="5" destOrd="0" parTransId="{0830EA47-3A77-4D66-A672-601E7F9593A2}" sibTransId="{88A95F1F-ECE6-4B12-A9AE-15B91AB3AB6F}"/>
    <dgm:cxn modelId="{610AF0D3-93A4-40B7-8025-A367604DDD22}" type="presOf" srcId="{852A33F2-3C74-4FB5-85C9-74D4BCB0A26F}" destId="{B660CD71-A6B2-4B9C-8056-7F5F1F0E9CC8}" srcOrd="0" destOrd="0" presId="urn:microsoft.com/office/officeart/2008/layout/RadialCluster"/>
    <dgm:cxn modelId="{861372D4-4353-430C-A547-CE174AEDF93F}" type="presOf" srcId="{0B02DF62-7394-4912-9449-0209205AA7C0}" destId="{D8D1C247-44BA-4155-80E9-4E011D87B2CD}" srcOrd="0" destOrd="0" presId="urn:microsoft.com/office/officeart/2008/layout/RadialCluster"/>
    <dgm:cxn modelId="{F708C2DC-A422-459E-80F5-38F68CD525A2}" type="presOf" srcId="{0830EA47-3A77-4D66-A672-601E7F9593A2}" destId="{431EC55E-F672-4F15-BE23-6BA487C2FC18}" srcOrd="0" destOrd="0" presId="urn:microsoft.com/office/officeart/2008/layout/RadialCluster"/>
    <dgm:cxn modelId="{44A500DF-FB82-48DB-9540-F944412A745D}" srcId="{2E596C8F-1B2F-4C2D-9220-2A04D2BE95CA}" destId="{C2302959-4F48-45FB-AA44-848BEADB37F9}" srcOrd="0" destOrd="0" parTransId="{C5D16B5D-78A1-4417-9EA2-08184A5FF864}" sibTransId="{287F0814-09DB-4244-A121-A68D85197EDC}"/>
    <dgm:cxn modelId="{0239B8FF-8EAF-423F-BAF7-5069BECA3BFC}" type="presOf" srcId="{2CED0DD4-41DD-4C0C-9C85-3734A245EBBF}" destId="{D3B963EA-C3D9-444E-BCC6-62D6DB3967C2}" srcOrd="0" destOrd="0" presId="urn:microsoft.com/office/officeart/2008/layout/RadialCluster"/>
    <dgm:cxn modelId="{7D2497B1-FD50-47F6-9DE1-984A3BEDE425}" type="presParOf" srcId="{301344D6-A929-4FE5-BACC-9D04DA1D91ED}" destId="{68350D47-9A7A-45AC-AE01-AE40372A3FD6}" srcOrd="0" destOrd="0" presId="urn:microsoft.com/office/officeart/2008/layout/RadialCluster"/>
    <dgm:cxn modelId="{6D9791D2-A42E-4548-802B-2080EFE2FB1E}" type="presParOf" srcId="{301344D6-A929-4FE5-BACC-9D04DA1D91ED}" destId="{43466835-DEA0-4087-A8C9-0651C3FFC3C1}" srcOrd="1" destOrd="0" presId="urn:microsoft.com/office/officeart/2008/layout/RadialCluster"/>
    <dgm:cxn modelId="{6A82E57F-9E8C-4D9E-BF8E-6B2F537D2F30}" type="presParOf" srcId="{43466835-DEA0-4087-A8C9-0651C3FFC3C1}" destId="{378D1B57-6779-489C-8E63-2543A80C470E}" srcOrd="0" destOrd="0" presId="urn:microsoft.com/office/officeart/2008/layout/RadialCluster"/>
    <dgm:cxn modelId="{2B75CFEF-FD38-4F3F-96D1-0972F17D1A2C}" type="presParOf" srcId="{301344D6-A929-4FE5-BACC-9D04DA1D91ED}" destId="{AB667576-5D40-4435-A624-279DA53A5D53}" srcOrd="2" destOrd="0" presId="urn:microsoft.com/office/officeart/2008/layout/RadialCluster"/>
    <dgm:cxn modelId="{E9F242A8-3F94-4E6B-B9E9-BB4A84FEA3D0}" type="presParOf" srcId="{301344D6-A929-4FE5-BACC-9D04DA1D91ED}" destId="{C7E06E98-59BF-4478-9C8F-126461620A46}" srcOrd="3" destOrd="0" presId="urn:microsoft.com/office/officeart/2008/layout/RadialCluster"/>
    <dgm:cxn modelId="{56B89A04-1AFE-4607-B18A-A82398C90F84}" type="presParOf" srcId="{C7E06E98-59BF-4478-9C8F-126461620A46}" destId="{35B8C671-6B97-442F-A5D7-716F0A3A5C7F}" srcOrd="0" destOrd="0" presId="urn:microsoft.com/office/officeart/2008/layout/RadialCluster"/>
    <dgm:cxn modelId="{60E94F79-75DB-4891-B492-0EC897F091F0}" type="presParOf" srcId="{C7E06E98-59BF-4478-9C8F-126461620A46}" destId="{2A87B36F-987C-4989-A257-93093B36E605}" srcOrd="1" destOrd="0" presId="urn:microsoft.com/office/officeart/2008/layout/RadialCluster"/>
    <dgm:cxn modelId="{2807A081-341B-412C-A205-941857DB9C0E}" type="presParOf" srcId="{C7E06E98-59BF-4478-9C8F-126461620A46}" destId="{D6BE78F1-96FE-4187-BDE8-9C873350CA26}" srcOrd="2" destOrd="0" presId="urn:microsoft.com/office/officeart/2008/layout/RadialCluster"/>
    <dgm:cxn modelId="{5AEB0AE0-EE5D-4E43-858E-6A8777E379CA}" type="presParOf" srcId="{301344D6-A929-4FE5-BACC-9D04DA1D91ED}" destId="{A15E2C0A-1149-4F27-9CED-DF5CAAE14C28}" srcOrd="4" destOrd="0" presId="urn:microsoft.com/office/officeart/2008/layout/RadialCluster"/>
    <dgm:cxn modelId="{6D443968-9AE8-490E-B3B7-EEE781027CB5}" type="presParOf" srcId="{301344D6-A929-4FE5-BACC-9D04DA1D91ED}" destId="{158472CD-BE0F-4545-8F1E-291C02A2217B}" srcOrd="5" destOrd="0" presId="urn:microsoft.com/office/officeart/2008/layout/RadialCluster"/>
    <dgm:cxn modelId="{FA59B3B3-8667-4A85-9A7B-96EAAF83064C}" type="presParOf" srcId="{158472CD-BE0F-4545-8F1E-291C02A2217B}" destId="{50E5FC93-1372-485B-8065-F4696451FEB6}" srcOrd="0" destOrd="0" presId="urn:microsoft.com/office/officeart/2008/layout/RadialCluster"/>
    <dgm:cxn modelId="{5F893140-F332-4898-8ED2-37C0564C1DBD}" type="presParOf" srcId="{301344D6-A929-4FE5-BACC-9D04DA1D91ED}" destId="{A04D7BE2-D6A9-4EBB-BD5A-463F452F22C3}" srcOrd="6" destOrd="0" presId="urn:microsoft.com/office/officeart/2008/layout/RadialCluster"/>
    <dgm:cxn modelId="{52A5BAF5-2ADF-4D91-A126-8F3DD4B63D1B}" type="presParOf" srcId="{301344D6-A929-4FE5-BACC-9D04DA1D91ED}" destId="{927737EB-51DA-4CDA-AF05-B8F5F450285E}" srcOrd="7" destOrd="0" presId="urn:microsoft.com/office/officeart/2008/layout/RadialCluster"/>
    <dgm:cxn modelId="{F7BEBF45-AAE7-4D16-8695-CCA91C13053E}" type="presParOf" srcId="{927737EB-51DA-4CDA-AF05-B8F5F450285E}" destId="{D3B963EA-C3D9-444E-BCC6-62D6DB3967C2}" srcOrd="0" destOrd="0" presId="urn:microsoft.com/office/officeart/2008/layout/RadialCluster"/>
    <dgm:cxn modelId="{2E0A40D1-9DE6-4379-A309-D252C2FB3F7F}" type="presParOf" srcId="{301344D6-A929-4FE5-BACC-9D04DA1D91ED}" destId="{482AD048-0823-4C03-957E-C6CC7FEF658F}" srcOrd="8" destOrd="0" presId="urn:microsoft.com/office/officeart/2008/layout/RadialCluster"/>
    <dgm:cxn modelId="{2015506B-CB08-4C7A-94C7-D8F0B539688C}" type="presParOf" srcId="{301344D6-A929-4FE5-BACC-9D04DA1D91ED}" destId="{4EAAA0FD-640E-4F09-9C40-46059B54E768}" srcOrd="9" destOrd="0" presId="urn:microsoft.com/office/officeart/2008/layout/RadialCluster"/>
    <dgm:cxn modelId="{0BA0125C-CF32-423D-985B-BE4CBF3BB94C}" type="presParOf" srcId="{4EAAA0FD-640E-4F09-9C40-46059B54E768}" destId="{12C340CD-A643-45F1-92EA-B7A78CA3ED60}" srcOrd="0" destOrd="0" presId="urn:microsoft.com/office/officeart/2008/layout/RadialCluster"/>
    <dgm:cxn modelId="{786B7775-4D1D-49C0-B5F9-FD8BF5C66470}" type="presParOf" srcId="{301344D6-A929-4FE5-BACC-9D04DA1D91ED}" destId="{BB1916A3-1700-4F0B-B0FF-A5ADCC1E5889}" srcOrd="10" destOrd="0" presId="urn:microsoft.com/office/officeart/2008/layout/RadialCluster"/>
    <dgm:cxn modelId="{76612A74-3AFB-4343-A8DD-96ECB5B5BDF1}" type="presParOf" srcId="{301344D6-A929-4FE5-BACC-9D04DA1D91ED}" destId="{C1F0BD7B-D86A-4E8A-8952-215B1639F9C5}" srcOrd="11" destOrd="0" presId="urn:microsoft.com/office/officeart/2008/layout/RadialCluster"/>
    <dgm:cxn modelId="{E20FDCFF-E7D2-4511-95F8-5EDBC7EFFDF8}" type="presParOf" srcId="{C1F0BD7B-D86A-4E8A-8952-215B1639F9C5}" destId="{2474D40F-5465-46F6-A88F-DAA3D387A5FC}" srcOrd="0" destOrd="0" presId="urn:microsoft.com/office/officeart/2008/layout/RadialCluster"/>
    <dgm:cxn modelId="{487C75EE-18A0-4E73-807B-D799089953B8}" type="presParOf" srcId="{301344D6-A929-4FE5-BACC-9D04DA1D91ED}" destId="{431EC55E-F672-4F15-BE23-6BA487C2FC18}" srcOrd="12" destOrd="0" presId="urn:microsoft.com/office/officeart/2008/layout/RadialCluster"/>
    <dgm:cxn modelId="{8C1E6671-64CD-4D95-A9F7-C2CB356CD6A6}" type="presParOf" srcId="{301344D6-A929-4FE5-BACC-9D04DA1D91ED}" destId="{5D7C11E6-8CDD-4C21-9C39-761FA709911E}" srcOrd="13" destOrd="0" presId="urn:microsoft.com/office/officeart/2008/layout/RadialCluster"/>
    <dgm:cxn modelId="{376B7FA4-57C8-4D1B-AB52-BFADFE472437}" type="presParOf" srcId="{5D7C11E6-8CDD-4C21-9C39-761FA709911E}" destId="{B660CD71-A6B2-4B9C-8056-7F5F1F0E9CC8}" srcOrd="0" destOrd="0" presId="urn:microsoft.com/office/officeart/2008/layout/RadialCluster"/>
    <dgm:cxn modelId="{0EFB5670-1C09-4FD5-83D3-64BD3E1A02E7}" type="presParOf" srcId="{301344D6-A929-4FE5-BACC-9D04DA1D91ED}" destId="{D8D1C247-44BA-4155-80E9-4E011D87B2CD}"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144BC6-AACE-427B-B2B7-7C7308F3F1B8}"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79F609C7-8846-4261-BBD3-DD96EBCB865E}">
      <dgm:prSet phldrT="[Text]"/>
      <dgm:spPr>
        <a:solidFill>
          <a:srgbClr val="0A6661"/>
        </a:solidFill>
      </dgm:spPr>
      <dgm:t>
        <a:bodyPr/>
        <a:lstStyle/>
        <a:p>
          <a:r>
            <a:rPr lang="en-GB"/>
            <a:t>DCC has opted to include the costs for managing System traffic into Fixed Charges, rather than charge for each transaction by each DCC User</a:t>
          </a:r>
        </a:p>
      </dgm:t>
    </dgm:pt>
    <dgm:pt modelId="{EE5FE92C-BC57-41BB-8D40-0B1E406F9719}" type="parTrans" cxnId="{4434D984-0B44-42BE-B210-FE7A60830079}">
      <dgm:prSet/>
      <dgm:spPr/>
      <dgm:t>
        <a:bodyPr/>
        <a:lstStyle/>
        <a:p>
          <a:endParaRPr lang="en-GB"/>
        </a:p>
      </dgm:t>
    </dgm:pt>
    <dgm:pt modelId="{EC6D1D20-585B-4275-B861-17DAF926D3C5}" type="sibTrans" cxnId="{4434D984-0B44-42BE-B210-FE7A60830079}">
      <dgm:prSet/>
      <dgm:spPr/>
      <dgm:t>
        <a:bodyPr/>
        <a:lstStyle/>
        <a:p>
          <a:endParaRPr lang="en-GB"/>
        </a:p>
      </dgm:t>
    </dgm:pt>
    <dgm:pt modelId="{C3579DC4-6F57-4DA3-830E-505682DE6FCB}">
      <dgm:prSet/>
      <dgm:spPr>
        <a:solidFill>
          <a:srgbClr val="0A6661"/>
        </a:solidFill>
      </dgm:spPr>
      <dgm:t>
        <a:bodyPr/>
        <a:lstStyle/>
        <a:p>
          <a:r>
            <a:rPr lang="en-GB"/>
            <a:t>Therefore, only Suppliers and Network Parties are being charged by DCC the costs for managing transactions over the DCC Systems. Some/all of this is then recouped from consumers via their energy bills</a:t>
          </a:r>
        </a:p>
      </dgm:t>
    </dgm:pt>
    <dgm:pt modelId="{BFC62925-F876-4BD0-9C2A-79C3B405E4D9}" type="parTrans" cxnId="{11F5CCBC-9158-4656-9744-254304ABBF1B}">
      <dgm:prSet/>
      <dgm:spPr/>
      <dgm:t>
        <a:bodyPr/>
        <a:lstStyle/>
        <a:p>
          <a:endParaRPr lang="en-GB"/>
        </a:p>
      </dgm:t>
    </dgm:pt>
    <dgm:pt modelId="{A55A2FE5-B79C-46D0-964E-8BFA802C3C26}" type="sibTrans" cxnId="{11F5CCBC-9158-4656-9744-254304ABBF1B}">
      <dgm:prSet/>
      <dgm:spPr/>
      <dgm:t>
        <a:bodyPr/>
        <a:lstStyle/>
        <a:p>
          <a:endParaRPr lang="en-GB"/>
        </a:p>
      </dgm:t>
    </dgm:pt>
    <dgm:pt modelId="{7E74CE39-DF0E-4B83-9E92-3286CFAC9F6B}">
      <dgm:prSet/>
      <dgm:spPr>
        <a:solidFill>
          <a:srgbClr val="0A6661"/>
        </a:solidFill>
      </dgm:spPr>
      <dgm:t>
        <a:bodyPr/>
        <a:lstStyle/>
        <a:p>
          <a:r>
            <a:rPr lang="en-GB"/>
            <a:t>Current DCC Systems have a finite capacity, however can be scaled accordingly at a cost</a:t>
          </a:r>
        </a:p>
      </dgm:t>
    </dgm:pt>
    <dgm:pt modelId="{1313ED76-28F2-440F-9DCE-ED08AF1BD365}" type="parTrans" cxnId="{B9AB56EB-9C05-45CD-BFEC-C988EB7653AA}">
      <dgm:prSet/>
      <dgm:spPr/>
      <dgm:t>
        <a:bodyPr/>
        <a:lstStyle/>
        <a:p>
          <a:endParaRPr lang="en-GB"/>
        </a:p>
      </dgm:t>
    </dgm:pt>
    <dgm:pt modelId="{27082F08-7333-4D96-810E-C2CCC9F5B09B}" type="sibTrans" cxnId="{B9AB56EB-9C05-45CD-BFEC-C988EB7653AA}">
      <dgm:prSet/>
      <dgm:spPr/>
      <dgm:t>
        <a:bodyPr/>
        <a:lstStyle/>
        <a:p>
          <a:endParaRPr lang="en-GB"/>
        </a:p>
      </dgm:t>
    </dgm:pt>
    <dgm:pt modelId="{FB421DD0-1535-4A65-8D06-A2682BFB85E7}">
      <dgm:prSet/>
      <dgm:spPr>
        <a:solidFill>
          <a:srgbClr val="0A6661"/>
        </a:solidFill>
      </dgm:spPr>
      <dgm:t>
        <a:bodyPr/>
        <a:lstStyle/>
        <a:p>
          <a:r>
            <a:rPr lang="en-GB"/>
            <a:t>The more messages that are sent, the more the DCC may be charged by Service Providers</a:t>
          </a:r>
        </a:p>
      </dgm:t>
    </dgm:pt>
    <dgm:pt modelId="{36ACB5C4-3AFC-4100-8687-D22D86F028C1}" type="parTrans" cxnId="{F833FDB4-4764-4620-9997-8ACEC0E92D23}">
      <dgm:prSet/>
      <dgm:spPr/>
      <dgm:t>
        <a:bodyPr/>
        <a:lstStyle/>
        <a:p>
          <a:endParaRPr lang="en-GB"/>
        </a:p>
      </dgm:t>
    </dgm:pt>
    <dgm:pt modelId="{C5E9D10E-7FA2-48E6-A95E-171E98A87BB8}" type="sibTrans" cxnId="{F833FDB4-4764-4620-9997-8ACEC0E92D23}">
      <dgm:prSet/>
      <dgm:spPr/>
      <dgm:t>
        <a:bodyPr/>
        <a:lstStyle/>
        <a:p>
          <a:endParaRPr lang="en-GB"/>
        </a:p>
      </dgm:t>
    </dgm:pt>
    <dgm:pt modelId="{DAAAAF34-7FB4-4B06-A959-AA2128829286}" type="pres">
      <dgm:prSet presAssocID="{F5144BC6-AACE-427B-B2B7-7C7308F3F1B8}" presName="linear" presStyleCnt="0">
        <dgm:presLayoutVars>
          <dgm:dir/>
          <dgm:resizeHandles val="exact"/>
        </dgm:presLayoutVars>
      </dgm:prSet>
      <dgm:spPr/>
    </dgm:pt>
    <dgm:pt modelId="{2D0519FB-83B3-4274-BB87-3815A4347B4F}" type="pres">
      <dgm:prSet presAssocID="{79F609C7-8846-4261-BBD3-DD96EBCB865E}" presName="comp" presStyleCnt="0"/>
      <dgm:spPr/>
    </dgm:pt>
    <dgm:pt modelId="{1E1A87F5-4C8A-4CDD-B811-4CAF85929945}" type="pres">
      <dgm:prSet presAssocID="{79F609C7-8846-4261-BBD3-DD96EBCB865E}" presName="box" presStyleLbl="node1" presStyleIdx="0" presStyleCnt="4"/>
      <dgm:spPr/>
    </dgm:pt>
    <dgm:pt modelId="{31A054E3-FA75-452D-8F1E-1A2453D51B08}" type="pres">
      <dgm:prSet presAssocID="{79F609C7-8846-4261-BBD3-DD96EBCB865E}" presName="img" presStyleLbl="fgImgPlace1" presStyleIdx="0" presStyleCnt="4"/>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120" t="-12107" r="2120" b="-12107"/>
          </a:stretch>
        </a:blipFill>
      </dgm:spPr>
      <dgm:extLst>
        <a:ext uri="{E40237B7-FDA0-4F09-8148-C483321AD2D9}">
          <dgm14:cNvPr xmlns:dgm14="http://schemas.microsoft.com/office/drawing/2010/diagram" id="0" name="" descr="Transfer with solid fill"/>
        </a:ext>
      </dgm:extLst>
    </dgm:pt>
    <dgm:pt modelId="{E585AED5-6871-4648-8111-8E568662D039}" type="pres">
      <dgm:prSet presAssocID="{79F609C7-8846-4261-BBD3-DD96EBCB865E}" presName="text" presStyleLbl="node1" presStyleIdx="0" presStyleCnt="4">
        <dgm:presLayoutVars>
          <dgm:bulletEnabled val="1"/>
        </dgm:presLayoutVars>
      </dgm:prSet>
      <dgm:spPr/>
    </dgm:pt>
    <dgm:pt modelId="{A27633E1-C6DE-47F5-858B-8A4A80EEF2D3}" type="pres">
      <dgm:prSet presAssocID="{EC6D1D20-585B-4275-B861-17DAF926D3C5}" presName="spacer" presStyleCnt="0"/>
      <dgm:spPr/>
    </dgm:pt>
    <dgm:pt modelId="{BFB84C65-FB66-46E2-A05D-B9A7246D6296}" type="pres">
      <dgm:prSet presAssocID="{C3579DC4-6F57-4DA3-830E-505682DE6FCB}" presName="comp" presStyleCnt="0"/>
      <dgm:spPr/>
    </dgm:pt>
    <dgm:pt modelId="{C772EDA5-C27F-488C-84B8-EEA1CE78F646}" type="pres">
      <dgm:prSet presAssocID="{C3579DC4-6F57-4DA3-830E-505682DE6FCB}" presName="box" presStyleLbl="node1" presStyleIdx="1" presStyleCnt="4"/>
      <dgm:spPr/>
    </dgm:pt>
    <dgm:pt modelId="{2BCA76A4-79D6-47E4-A7E7-247962B0D083}" type="pres">
      <dgm:prSet presAssocID="{C3579DC4-6F57-4DA3-830E-505682DE6FCB}" presName="img" presStyleLbl="fgImgPlace1" presStyleIdx="1" presStyleCnt="4" custLinFactNeighborX="-357"/>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3220" t="-8225" r="23220" b="-8225"/>
          </a:stretch>
        </a:blipFill>
      </dgm:spPr>
      <dgm:extLst>
        <a:ext uri="{E40237B7-FDA0-4F09-8148-C483321AD2D9}">
          <dgm14:cNvPr xmlns:dgm14="http://schemas.microsoft.com/office/drawing/2010/diagram" id="0" name="" descr="Register outline"/>
        </a:ext>
      </dgm:extLst>
    </dgm:pt>
    <dgm:pt modelId="{8A8A6B07-5981-4F22-B3D7-0F0934C0B08A}" type="pres">
      <dgm:prSet presAssocID="{C3579DC4-6F57-4DA3-830E-505682DE6FCB}" presName="text" presStyleLbl="node1" presStyleIdx="1" presStyleCnt="4">
        <dgm:presLayoutVars>
          <dgm:bulletEnabled val="1"/>
        </dgm:presLayoutVars>
      </dgm:prSet>
      <dgm:spPr/>
    </dgm:pt>
    <dgm:pt modelId="{0854DA6D-36DE-4F24-966D-18C924DFE728}" type="pres">
      <dgm:prSet presAssocID="{A55A2FE5-B79C-46D0-964E-8BFA802C3C26}" presName="spacer" presStyleCnt="0"/>
      <dgm:spPr/>
    </dgm:pt>
    <dgm:pt modelId="{107B56DD-BCC4-489D-AAA9-4D8471A2E644}" type="pres">
      <dgm:prSet presAssocID="{7E74CE39-DF0E-4B83-9E92-3286CFAC9F6B}" presName="comp" presStyleCnt="0"/>
      <dgm:spPr/>
    </dgm:pt>
    <dgm:pt modelId="{7A798078-8881-4BD8-885C-9D52B772C945}" type="pres">
      <dgm:prSet presAssocID="{7E74CE39-DF0E-4B83-9E92-3286CFAC9F6B}" presName="box" presStyleLbl="node1" presStyleIdx="2" presStyleCnt="4"/>
      <dgm:spPr/>
    </dgm:pt>
    <dgm:pt modelId="{97BCD7E2-224D-49A2-AA23-EB3F2A80D2E8}" type="pres">
      <dgm:prSet presAssocID="{7E74CE39-DF0E-4B83-9E92-3286CFAC9F6B}" presName="img" presStyleLbl="fgImgPlace1" presStyleIdx="2" presStyleCnt="4"/>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932" t="-47041" r="2932" b="-47041"/>
          </a:stretch>
        </a:blipFill>
        <a:ln>
          <a:solidFill>
            <a:srgbClr val="FFFFFF"/>
          </a:solidFill>
        </a:ln>
      </dgm:spPr>
      <dgm:extLst>
        <a:ext uri="{E40237B7-FDA0-4F09-8148-C483321AD2D9}">
          <dgm14:cNvPr xmlns:dgm14="http://schemas.microsoft.com/office/drawing/2010/diagram" id="0" name="" descr="Full battery outline"/>
        </a:ext>
      </dgm:extLst>
    </dgm:pt>
    <dgm:pt modelId="{C6969C46-141B-4A51-A029-31EC8EF9D9CA}" type="pres">
      <dgm:prSet presAssocID="{7E74CE39-DF0E-4B83-9E92-3286CFAC9F6B}" presName="text" presStyleLbl="node1" presStyleIdx="2" presStyleCnt="4">
        <dgm:presLayoutVars>
          <dgm:bulletEnabled val="1"/>
        </dgm:presLayoutVars>
      </dgm:prSet>
      <dgm:spPr/>
    </dgm:pt>
    <dgm:pt modelId="{FAEB820A-2FB7-4FEA-8786-F933EAC615D2}" type="pres">
      <dgm:prSet presAssocID="{27082F08-7333-4D96-810E-C2CCC9F5B09B}" presName="spacer" presStyleCnt="0"/>
      <dgm:spPr/>
    </dgm:pt>
    <dgm:pt modelId="{7166DE73-96D2-4C1F-A0F9-55C7BDCFEAB0}" type="pres">
      <dgm:prSet presAssocID="{FB421DD0-1535-4A65-8D06-A2682BFB85E7}" presName="comp" presStyleCnt="0"/>
      <dgm:spPr/>
    </dgm:pt>
    <dgm:pt modelId="{C3CC6AC4-AEE5-45C2-89BA-E38FCFA59E90}" type="pres">
      <dgm:prSet presAssocID="{FB421DD0-1535-4A65-8D06-A2682BFB85E7}" presName="box" presStyleLbl="node1" presStyleIdx="3" presStyleCnt="4"/>
      <dgm:spPr/>
    </dgm:pt>
    <dgm:pt modelId="{65064937-FC20-49E8-8A5F-AD323D0733CA}" type="pres">
      <dgm:prSet presAssocID="{FB421DD0-1535-4A65-8D06-A2682BFB85E7}" presName="img" presStyleLbl="fgImgPlace1" presStyleIdx="3" presStyleCnt="4"/>
      <dgm:spPr>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15916" t="-12107" r="15916" b="-12107"/>
          </a:stretch>
        </a:blipFill>
      </dgm:spPr>
      <dgm:extLst>
        <a:ext uri="{E40237B7-FDA0-4F09-8148-C483321AD2D9}">
          <dgm14:cNvPr xmlns:dgm14="http://schemas.microsoft.com/office/drawing/2010/diagram" id="0" name="" descr="Bar graph with upward trend outline"/>
        </a:ext>
      </dgm:extLst>
    </dgm:pt>
    <dgm:pt modelId="{F68E3A9E-6C40-4250-9912-3743B4038310}" type="pres">
      <dgm:prSet presAssocID="{FB421DD0-1535-4A65-8D06-A2682BFB85E7}" presName="text" presStyleLbl="node1" presStyleIdx="3" presStyleCnt="4">
        <dgm:presLayoutVars>
          <dgm:bulletEnabled val="1"/>
        </dgm:presLayoutVars>
      </dgm:prSet>
      <dgm:spPr/>
    </dgm:pt>
  </dgm:ptLst>
  <dgm:cxnLst>
    <dgm:cxn modelId="{BF3C2615-1197-4914-AC9A-AEEE1221A734}" type="presOf" srcId="{C3579DC4-6F57-4DA3-830E-505682DE6FCB}" destId="{8A8A6B07-5981-4F22-B3D7-0F0934C0B08A}" srcOrd="1" destOrd="0" presId="urn:microsoft.com/office/officeart/2005/8/layout/vList4"/>
    <dgm:cxn modelId="{7C2C9D17-E79E-4BC9-9ABD-35B3AED2146E}" type="presOf" srcId="{FB421DD0-1535-4A65-8D06-A2682BFB85E7}" destId="{C3CC6AC4-AEE5-45C2-89BA-E38FCFA59E90}" srcOrd="0" destOrd="0" presId="urn:microsoft.com/office/officeart/2005/8/layout/vList4"/>
    <dgm:cxn modelId="{19032D1F-2D09-4722-858E-697C5A434ED8}" type="presOf" srcId="{7E74CE39-DF0E-4B83-9E92-3286CFAC9F6B}" destId="{7A798078-8881-4BD8-885C-9D52B772C945}" srcOrd="0" destOrd="0" presId="urn:microsoft.com/office/officeart/2005/8/layout/vList4"/>
    <dgm:cxn modelId="{5DDE8A7E-9E76-4C8B-B056-BEADBE0DDCCA}" type="presOf" srcId="{F5144BC6-AACE-427B-B2B7-7C7308F3F1B8}" destId="{DAAAAF34-7FB4-4B06-A959-AA2128829286}" srcOrd="0" destOrd="0" presId="urn:microsoft.com/office/officeart/2005/8/layout/vList4"/>
    <dgm:cxn modelId="{4434D984-0B44-42BE-B210-FE7A60830079}" srcId="{F5144BC6-AACE-427B-B2B7-7C7308F3F1B8}" destId="{79F609C7-8846-4261-BBD3-DD96EBCB865E}" srcOrd="0" destOrd="0" parTransId="{EE5FE92C-BC57-41BB-8D40-0B1E406F9719}" sibTransId="{EC6D1D20-585B-4275-B861-17DAF926D3C5}"/>
    <dgm:cxn modelId="{EE51F389-DC5B-4187-AA66-463C30C2AE90}" type="presOf" srcId="{7E74CE39-DF0E-4B83-9E92-3286CFAC9F6B}" destId="{C6969C46-141B-4A51-A029-31EC8EF9D9CA}" srcOrd="1" destOrd="0" presId="urn:microsoft.com/office/officeart/2005/8/layout/vList4"/>
    <dgm:cxn modelId="{F833FDB4-4764-4620-9997-8ACEC0E92D23}" srcId="{F5144BC6-AACE-427B-B2B7-7C7308F3F1B8}" destId="{FB421DD0-1535-4A65-8D06-A2682BFB85E7}" srcOrd="3" destOrd="0" parTransId="{36ACB5C4-3AFC-4100-8687-D22D86F028C1}" sibTransId="{C5E9D10E-7FA2-48E6-A95E-171E98A87BB8}"/>
    <dgm:cxn modelId="{11F5CCBC-9158-4656-9744-254304ABBF1B}" srcId="{F5144BC6-AACE-427B-B2B7-7C7308F3F1B8}" destId="{C3579DC4-6F57-4DA3-830E-505682DE6FCB}" srcOrd="1" destOrd="0" parTransId="{BFC62925-F876-4BD0-9C2A-79C3B405E4D9}" sibTransId="{A55A2FE5-B79C-46D0-964E-8BFA802C3C26}"/>
    <dgm:cxn modelId="{03343CBD-BB21-4C34-A2FA-440B8D3D57FF}" type="presOf" srcId="{79F609C7-8846-4261-BBD3-DD96EBCB865E}" destId="{1E1A87F5-4C8A-4CDD-B811-4CAF85929945}" srcOrd="0" destOrd="0" presId="urn:microsoft.com/office/officeart/2005/8/layout/vList4"/>
    <dgm:cxn modelId="{3D0A63BD-C849-4306-B1F9-C09DA960EE64}" type="presOf" srcId="{C3579DC4-6F57-4DA3-830E-505682DE6FCB}" destId="{C772EDA5-C27F-488C-84B8-EEA1CE78F646}" srcOrd="0" destOrd="0" presId="urn:microsoft.com/office/officeart/2005/8/layout/vList4"/>
    <dgm:cxn modelId="{B9AB56EB-9C05-45CD-BFEC-C988EB7653AA}" srcId="{F5144BC6-AACE-427B-B2B7-7C7308F3F1B8}" destId="{7E74CE39-DF0E-4B83-9E92-3286CFAC9F6B}" srcOrd="2" destOrd="0" parTransId="{1313ED76-28F2-440F-9DCE-ED08AF1BD365}" sibTransId="{27082F08-7333-4D96-810E-C2CCC9F5B09B}"/>
    <dgm:cxn modelId="{114962FC-742C-42FE-9921-7E0A0C3CD3AB}" type="presOf" srcId="{FB421DD0-1535-4A65-8D06-A2682BFB85E7}" destId="{F68E3A9E-6C40-4250-9912-3743B4038310}" srcOrd="1" destOrd="0" presId="urn:microsoft.com/office/officeart/2005/8/layout/vList4"/>
    <dgm:cxn modelId="{4B83EDFF-822B-4132-A9F3-A0E154610339}" type="presOf" srcId="{79F609C7-8846-4261-BBD3-DD96EBCB865E}" destId="{E585AED5-6871-4648-8111-8E568662D039}" srcOrd="1" destOrd="0" presId="urn:microsoft.com/office/officeart/2005/8/layout/vList4"/>
    <dgm:cxn modelId="{FCAD872E-9B56-44B0-8810-073933E74B32}" type="presParOf" srcId="{DAAAAF34-7FB4-4B06-A959-AA2128829286}" destId="{2D0519FB-83B3-4274-BB87-3815A4347B4F}" srcOrd="0" destOrd="0" presId="urn:microsoft.com/office/officeart/2005/8/layout/vList4"/>
    <dgm:cxn modelId="{C4E0499C-20E0-4109-B527-1E3A7FBE3463}" type="presParOf" srcId="{2D0519FB-83B3-4274-BB87-3815A4347B4F}" destId="{1E1A87F5-4C8A-4CDD-B811-4CAF85929945}" srcOrd="0" destOrd="0" presId="urn:microsoft.com/office/officeart/2005/8/layout/vList4"/>
    <dgm:cxn modelId="{3BCBF16F-616F-47E9-8B40-3C983D032883}" type="presParOf" srcId="{2D0519FB-83B3-4274-BB87-3815A4347B4F}" destId="{31A054E3-FA75-452D-8F1E-1A2453D51B08}" srcOrd="1" destOrd="0" presId="urn:microsoft.com/office/officeart/2005/8/layout/vList4"/>
    <dgm:cxn modelId="{504BFEF8-9A01-460E-8371-A003200E2155}" type="presParOf" srcId="{2D0519FB-83B3-4274-BB87-3815A4347B4F}" destId="{E585AED5-6871-4648-8111-8E568662D039}" srcOrd="2" destOrd="0" presId="urn:microsoft.com/office/officeart/2005/8/layout/vList4"/>
    <dgm:cxn modelId="{A5992A60-4F48-4E8D-B375-D2A3FFA6509D}" type="presParOf" srcId="{DAAAAF34-7FB4-4B06-A959-AA2128829286}" destId="{A27633E1-C6DE-47F5-858B-8A4A80EEF2D3}" srcOrd="1" destOrd="0" presId="urn:microsoft.com/office/officeart/2005/8/layout/vList4"/>
    <dgm:cxn modelId="{E471F877-432D-41B3-9134-05FBAD54475B}" type="presParOf" srcId="{DAAAAF34-7FB4-4B06-A959-AA2128829286}" destId="{BFB84C65-FB66-46E2-A05D-B9A7246D6296}" srcOrd="2" destOrd="0" presId="urn:microsoft.com/office/officeart/2005/8/layout/vList4"/>
    <dgm:cxn modelId="{0526AEED-C98C-4039-8F0C-D475C82610AB}" type="presParOf" srcId="{BFB84C65-FB66-46E2-A05D-B9A7246D6296}" destId="{C772EDA5-C27F-488C-84B8-EEA1CE78F646}" srcOrd="0" destOrd="0" presId="urn:microsoft.com/office/officeart/2005/8/layout/vList4"/>
    <dgm:cxn modelId="{F5BC4E9A-9279-45C7-BEC9-06769CEE89A6}" type="presParOf" srcId="{BFB84C65-FB66-46E2-A05D-B9A7246D6296}" destId="{2BCA76A4-79D6-47E4-A7E7-247962B0D083}" srcOrd="1" destOrd="0" presId="urn:microsoft.com/office/officeart/2005/8/layout/vList4"/>
    <dgm:cxn modelId="{F7B23A02-2FF3-4DCD-9D11-B07B79C59363}" type="presParOf" srcId="{BFB84C65-FB66-46E2-A05D-B9A7246D6296}" destId="{8A8A6B07-5981-4F22-B3D7-0F0934C0B08A}" srcOrd="2" destOrd="0" presId="urn:microsoft.com/office/officeart/2005/8/layout/vList4"/>
    <dgm:cxn modelId="{9B66293F-FA85-4AFD-AA9B-2D2EAE0F0151}" type="presParOf" srcId="{DAAAAF34-7FB4-4B06-A959-AA2128829286}" destId="{0854DA6D-36DE-4F24-966D-18C924DFE728}" srcOrd="3" destOrd="0" presId="urn:microsoft.com/office/officeart/2005/8/layout/vList4"/>
    <dgm:cxn modelId="{A2E07F8C-B9E8-4BC9-A782-E5FD9F8EF4B4}" type="presParOf" srcId="{DAAAAF34-7FB4-4B06-A959-AA2128829286}" destId="{107B56DD-BCC4-489D-AAA9-4D8471A2E644}" srcOrd="4" destOrd="0" presId="urn:microsoft.com/office/officeart/2005/8/layout/vList4"/>
    <dgm:cxn modelId="{71C4AB4F-7E7E-4EC5-AB20-04A6118467A3}" type="presParOf" srcId="{107B56DD-BCC4-489D-AAA9-4D8471A2E644}" destId="{7A798078-8881-4BD8-885C-9D52B772C945}" srcOrd="0" destOrd="0" presId="urn:microsoft.com/office/officeart/2005/8/layout/vList4"/>
    <dgm:cxn modelId="{C6B36AA1-E153-442E-96DD-1CB4101389D3}" type="presParOf" srcId="{107B56DD-BCC4-489D-AAA9-4D8471A2E644}" destId="{97BCD7E2-224D-49A2-AA23-EB3F2A80D2E8}" srcOrd="1" destOrd="0" presId="urn:microsoft.com/office/officeart/2005/8/layout/vList4"/>
    <dgm:cxn modelId="{71494A06-0509-4F69-A4C0-829DB8EECC0C}" type="presParOf" srcId="{107B56DD-BCC4-489D-AAA9-4D8471A2E644}" destId="{C6969C46-141B-4A51-A029-31EC8EF9D9CA}" srcOrd="2" destOrd="0" presId="urn:microsoft.com/office/officeart/2005/8/layout/vList4"/>
    <dgm:cxn modelId="{42CB64B8-6753-4445-849E-D31DF5E7A9F3}" type="presParOf" srcId="{DAAAAF34-7FB4-4B06-A959-AA2128829286}" destId="{FAEB820A-2FB7-4FEA-8786-F933EAC615D2}" srcOrd="5" destOrd="0" presId="urn:microsoft.com/office/officeart/2005/8/layout/vList4"/>
    <dgm:cxn modelId="{5328A749-7D41-4721-86A7-A6786114A273}" type="presParOf" srcId="{DAAAAF34-7FB4-4B06-A959-AA2128829286}" destId="{7166DE73-96D2-4C1F-A0F9-55C7BDCFEAB0}" srcOrd="6" destOrd="0" presId="urn:microsoft.com/office/officeart/2005/8/layout/vList4"/>
    <dgm:cxn modelId="{5B784070-4027-4060-8173-CF82C9C3F915}" type="presParOf" srcId="{7166DE73-96D2-4C1F-A0F9-55C7BDCFEAB0}" destId="{C3CC6AC4-AEE5-45C2-89BA-E38FCFA59E90}" srcOrd="0" destOrd="0" presId="urn:microsoft.com/office/officeart/2005/8/layout/vList4"/>
    <dgm:cxn modelId="{29177203-3D68-4933-896C-047487C5C526}" type="presParOf" srcId="{7166DE73-96D2-4C1F-A0F9-55C7BDCFEAB0}" destId="{65064937-FC20-49E8-8A5F-AD323D0733CA}" srcOrd="1" destOrd="0" presId="urn:microsoft.com/office/officeart/2005/8/layout/vList4"/>
    <dgm:cxn modelId="{D271BD95-10DF-4372-BB28-CCA9B8D5F5F1}" type="presParOf" srcId="{7166DE73-96D2-4C1F-A0F9-55C7BDCFEAB0}" destId="{F68E3A9E-6C40-4250-9912-3743B4038310}"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ED2A0B38-3169-4515-AF12-BA8F774D31C0}">
      <dgm:prSet phldrT="[Text]"/>
      <dgm:spPr>
        <a:solidFill>
          <a:srgbClr val="0A6661"/>
        </a:solidFill>
      </dgm:spPr>
      <dgm:t>
        <a:bodyPr/>
        <a:lstStyle/>
        <a:p>
          <a:r>
            <a:rPr lang="en-GB"/>
            <a:t>Costs vs benefits</a:t>
          </a:r>
        </a:p>
      </dgm:t>
    </dgm:pt>
    <dgm:pt modelId="{2A0AB211-1F5A-4CA1-9C14-756B83B5635E}" type="parTrans" cxnId="{7ACF4A40-562E-41A0-8CB0-DF88934C4035}">
      <dgm:prSet/>
      <dgm:spPr/>
      <dgm:t>
        <a:bodyPr/>
        <a:lstStyle/>
        <a:p>
          <a:endParaRPr lang="en-GB"/>
        </a:p>
      </dgm:t>
    </dgm:pt>
    <dgm:pt modelId="{D10B5ECD-FDAA-41F0-9F9A-B2DB895EE4D9}" type="sibTrans" cxnId="{7ACF4A40-562E-41A0-8CB0-DF88934C4035}">
      <dgm:prSet/>
      <dgm:spPr/>
      <dgm:t>
        <a:bodyPr/>
        <a:lstStyle/>
        <a:p>
          <a:endParaRPr lang="en-GB"/>
        </a:p>
      </dgm:t>
    </dgm:pt>
    <dgm:pt modelId="{644F1AEA-40D1-436D-85B6-2BBB590D3683}">
      <dgm:prSet phldrT="[Text]"/>
      <dgm:spPr/>
      <dgm:t>
        <a:bodyPr/>
        <a:lstStyle/>
        <a:p>
          <a:pPr>
            <a:buNone/>
          </a:pPr>
          <a:r>
            <a:rPr lang="en-GB"/>
            <a:t>“…we would only recommend a move to transactional charges if the cost of implementing such a system (including the administration of all participants,  systems costs and central system change costs) deliver additional benefits that outweighs the cost.”</a:t>
          </a:r>
        </a:p>
      </dgm:t>
    </dgm:pt>
    <dgm:pt modelId="{890AF182-A259-4FBB-94D5-FA253E9E337C}" type="parTrans" cxnId="{8438CBD1-4B67-4F3A-B49E-45DE94FF7EED}">
      <dgm:prSet/>
      <dgm:spPr/>
      <dgm:t>
        <a:bodyPr/>
        <a:lstStyle/>
        <a:p>
          <a:endParaRPr lang="en-GB"/>
        </a:p>
      </dgm:t>
    </dgm:pt>
    <dgm:pt modelId="{7A1750DC-C078-4D24-BB85-CF4417E28E4B}" type="sibTrans" cxnId="{8438CBD1-4B67-4F3A-B49E-45DE94FF7EED}">
      <dgm:prSet/>
      <dgm:spPr/>
      <dgm:t>
        <a:bodyPr/>
        <a:lstStyle/>
        <a:p>
          <a:endParaRPr lang="en-GB"/>
        </a:p>
      </dgm:t>
    </dgm:pt>
    <dgm:pt modelId="{601B09B7-8941-4A5F-9869-5704313F3012}">
      <dgm:prSet phldrT="[Text]"/>
      <dgm:spPr>
        <a:solidFill>
          <a:srgbClr val="0A6661"/>
        </a:solidFill>
      </dgm:spPr>
      <dgm:t>
        <a:bodyPr/>
        <a:lstStyle/>
        <a:p>
          <a:r>
            <a:rPr lang="en-GB"/>
            <a:t>Improve current systems</a:t>
          </a:r>
        </a:p>
      </dgm:t>
    </dgm:pt>
    <dgm:pt modelId="{63A4485E-D280-4464-BC33-8602194A1D7B}" type="parTrans" cxnId="{4A340836-B62A-4D8C-AEEA-7713645F1B94}">
      <dgm:prSet/>
      <dgm:spPr/>
      <dgm:t>
        <a:bodyPr/>
        <a:lstStyle/>
        <a:p>
          <a:endParaRPr lang="en-GB"/>
        </a:p>
      </dgm:t>
    </dgm:pt>
    <dgm:pt modelId="{DAB4EA7C-2A06-4E9D-AA00-8F241A474197}" type="sibTrans" cxnId="{4A340836-B62A-4D8C-AEEA-7713645F1B94}">
      <dgm:prSet/>
      <dgm:spPr/>
      <dgm:t>
        <a:bodyPr/>
        <a:lstStyle/>
        <a:p>
          <a:endParaRPr lang="en-GB"/>
        </a:p>
      </dgm:t>
    </dgm:pt>
    <dgm:pt modelId="{3A238AEE-F0A7-421E-8C35-8CDCDC2F8422}">
      <dgm:prSet phldrT="[Text]"/>
      <dgm:spPr/>
      <dgm:t>
        <a:bodyPr/>
        <a:lstStyle/>
        <a:p>
          <a:pPr>
            <a:buFontTx/>
            <a:buNone/>
          </a:pPr>
          <a:r>
            <a:rPr lang="en-GB"/>
            <a:t>“We receive tens of thousands of unsolicited alerts over the DCC network due to incorrect firmware and other reasons. Any transactional charges should be based on the service request which the DCC having successfully fulfilled within their mandated SEC timescales.”</a:t>
          </a:r>
        </a:p>
      </dgm:t>
    </dgm:pt>
    <dgm:pt modelId="{C43C8FBC-CEFC-4B6F-ADD1-858B0C6E229F}" type="parTrans" cxnId="{7F2A3AE6-7BA9-41B1-9A22-EECF24B3E373}">
      <dgm:prSet/>
      <dgm:spPr/>
      <dgm:t>
        <a:bodyPr/>
        <a:lstStyle/>
        <a:p>
          <a:endParaRPr lang="en-GB"/>
        </a:p>
      </dgm:t>
    </dgm:pt>
    <dgm:pt modelId="{C21C9BC1-D414-4442-99A3-9D7C579EEDF8}" type="sibTrans" cxnId="{7F2A3AE6-7BA9-41B1-9A22-EECF24B3E373}">
      <dgm:prSet/>
      <dgm:spPr/>
      <dgm:t>
        <a:bodyPr/>
        <a:lstStyle/>
        <a:p>
          <a:endParaRPr lang="en-GB"/>
        </a:p>
      </dgm:t>
    </dgm:pt>
    <dgm:pt modelId="{F4BC68F8-EB53-4198-B462-7A29E806B675}" type="pres">
      <dgm:prSet presAssocID="{9B615248-F487-42D3-B5F3-729B07CE0C61}" presName="diagram" presStyleCnt="0">
        <dgm:presLayoutVars>
          <dgm:dir/>
          <dgm:animLvl val="lvl"/>
          <dgm:resizeHandles val="exact"/>
        </dgm:presLayoutVars>
      </dgm:prSet>
      <dgm:spPr/>
    </dgm:pt>
    <dgm:pt modelId="{7B2A5E1F-0B92-4050-9C62-38FA129D59C0}" type="pres">
      <dgm:prSet presAssocID="{ED2A0B38-3169-4515-AF12-BA8F774D31C0}" presName="compNode" presStyleCnt="0"/>
      <dgm:spPr/>
    </dgm:pt>
    <dgm:pt modelId="{24EE18FC-573D-434C-9882-977BFF95328A}" type="pres">
      <dgm:prSet presAssocID="{ED2A0B38-3169-4515-AF12-BA8F774D31C0}" presName="childRect" presStyleLbl="bgAcc1" presStyleIdx="0" presStyleCnt="2">
        <dgm:presLayoutVars>
          <dgm:bulletEnabled val="1"/>
        </dgm:presLayoutVars>
      </dgm:prSet>
      <dgm:spPr/>
    </dgm:pt>
    <dgm:pt modelId="{6001BAF1-6EFC-495A-97B8-F9E99D31D849}" type="pres">
      <dgm:prSet presAssocID="{ED2A0B38-3169-4515-AF12-BA8F774D31C0}" presName="parentText" presStyleLbl="node1" presStyleIdx="0" presStyleCnt="0">
        <dgm:presLayoutVars>
          <dgm:chMax val="0"/>
          <dgm:bulletEnabled val="1"/>
        </dgm:presLayoutVars>
      </dgm:prSet>
      <dgm:spPr/>
    </dgm:pt>
    <dgm:pt modelId="{CEFAF0D7-FC66-414D-921C-6A3B6977EC3F}" type="pres">
      <dgm:prSet presAssocID="{ED2A0B38-3169-4515-AF12-BA8F774D31C0}" presName="parentRect" presStyleLbl="alignNode1" presStyleIdx="0" presStyleCnt="2"/>
      <dgm:spPr/>
    </dgm:pt>
    <dgm:pt modelId="{266A3315-C4A2-44B2-A11D-ED1223A39492}" type="pres">
      <dgm:prSet presAssocID="{ED2A0B38-3169-4515-AF12-BA8F774D31C0}" presName="adorn" presStyleLbl="fgAccFollowNode1" presStyleIdx="0" presStyleCnt="2"/>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8" b="-128"/>
          </a:stretch>
        </a:blipFill>
      </dgm:spPr>
      <dgm:extLst>
        <a:ext uri="{E40237B7-FDA0-4F09-8148-C483321AD2D9}">
          <dgm14:cNvPr xmlns:dgm14="http://schemas.microsoft.com/office/drawing/2010/diagram" id="0" name="" descr="Scales of justice with solid fill"/>
        </a:ext>
      </dgm:extLst>
    </dgm:pt>
    <dgm:pt modelId="{4C20A15B-24B5-477A-9A67-94437B7264FA}" type="pres">
      <dgm:prSet presAssocID="{D10B5ECD-FDAA-41F0-9F9A-B2DB895EE4D9}" presName="sibTrans" presStyleLbl="sibTrans2D1" presStyleIdx="0" presStyleCnt="0"/>
      <dgm:spPr/>
    </dgm:pt>
    <dgm:pt modelId="{A5E053D9-5E7E-46F8-9815-C8983784E939}" type="pres">
      <dgm:prSet presAssocID="{601B09B7-8941-4A5F-9869-5704313F3012}" presName="compNode" presStyleCnt="0"/>
      <dgm:spPr/>
    </dgm:pt>
    <dgm:pt modelId="{8C2B4121-79CC-4FF4-AFE4-F93C2B950681}" type="pres">
      <dgm:prSet presAssocID="{601B09B7-8941-4A5F-9869-5704313F3012}" presName="childRect" presStyleLbl="bgAcc1" presStyleIdx="1" presStyleCnt="2">
        <dgm:presLayoutVars>
          <dgm:bulletEnabled val="1"/>
        </dgm:presLayoutVars>
      </dgm:prSet>
      <dgm:spPr/>
    </dgm:pt>
    <dgm:pt modelId="{F01098DB-D1CE-4221-967D-5DFD1FB69548}" type="pres">
      <dgm:prSet presAssocID="{601B09B7-8941-4A5F-9869-5704313F3012}" presName="parentText" presStyleLbl="node1" presStyleIdx="0" presStyleCnt="0">
        <dgm:presLayoutVars>
          <dgm:chMax val="0"/>
          <dgm:bulletEnabled val="1"/>
        </dgm:presLayoutVars>
      </dgm:prSet>
      <dgm:spPr/>
    </dgm:pt>
    <dgm:pt modelId="{B9B9F032-E1F0-4A22-BDC7-6151EA57AF02}" type="pres">
      <dgm:prSet presAssocID="{601B09B7-8941-4A5F-9869-5704313F3012}" presName="parentRect" presStyleLbl="alignNode1" presStyleIdx="1" presStyleCnt="2"/>
      <dgm:spPr/>
    </dgm:pt>
    <dgm:pt modelId="{5FAFD994-D091-4908-A5B8-6569484324C0}" type="pres">
      <dgm:prSet presAssocID="{601B09B7-8941-4A5F-9869-5704313F3012}" presName="adorn" presStyleLbl="fgAccFollowNode1" presStyleIdx="1" presStyleCnt="2"/>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pt>
  </dgm:ptLst>
  <dgm:cxnLst>
    <dgm:cxn modelId="{0F5FDA13-8E81-42CC-B1F1-BECB6D572745}" type="presOf" srcId="{601B09B7-8941-4A5F-9869-5704313F3012}" destId="{B9B9F032-E1F0-4A22-BDC7-6151EA57AF02}" srcOrd="1" destOrd="0" presId="urn:microsoft.com/office/officeart/2005/8/layout/bList2"/>
    <dgm:cxn modelId="{4A340836-B62A-4D8C-AEEA-7713645F1B94}" srcId="{9B615248-F487-42D3-B5F3-729B07CE0C61}" destId="{601B09B7-8941-4A5F-9869-5704313F3012}" srcOrd="1" destOrd="0" parTransId="{63A4485E-D280-4464-BC33-8602194A1D7B}" sibTransId="{DAB4EA7C-2A06-4E9D-AA00-8F241A474197}"/>
    <dgm:cxn modelId="{67A4053A-EF47-4A0B-BC65-BD8065B0C44C}" type="presOf" srcId="{9B615248-F487-42D3-B5F3-729B07CE0C61}" destId="{F4BC68F8-EB53-4198-B462-7A29E806B675}" srcOrd="0" destOrd="0" presId="urn:microsoft.com/office/officeart/2005/8/layout/bList2"/>
    <dgm:cxn modelId="{7ACF4A40-562E-41A0-8CB0-DF88934C4035}" srcId="{9B615248-F487-42D3-B5F3-729B07CE0C61}" destId="{ED2A0B38-3169-4515-AF12-BA8F774D31C0}" srcOrd="0" destOrd="0" parTransId="{2A0AB211-1F5A-4CA1-9C14-756B83B5635E}" sibTransId="{D10B5ECD-FDAA-41F0-9F9A-B2DB895EE4D9}"/>
    <dgm:cxn modelId="{B2C10B4E-F005-4EEE-AB39-FE937FC38E1F}" type="presOf" srcId="{601B09B7-8941-4A5F-9869-5704313F3012}" destId="{F01098DB-D1CE-4221-967D-5DFD1FB69548}" srcOrd="0" destOrd="0" presId="urn:microsoft.com/office/officeart/2005/8/layout/bList2"/>
    <dgm:cxn modelId="{7D770E8A-ECF7-4D8C-8A94-86A7554C42D1}" type="presOf" srcId="{644F1AEA-40D1-436D-85B6-2BBB590D3683}" destId="{24EE18FC-573D-434C-9882-977BFF95328A}" srcOrd="0" destOrd="0" presId="urn:microsoft.com/office/officeart/2005/8/layout/bList2"/>
    <dgm:cxn modelId="{90B42CA9-CEEB-42A8-9B49-ACFBDCA56711}" type="presOf" srcId="{ED2A0B38-3169-4515-AF12-BA8F774D31C0}" destId="{CEFAF0D7-FC66-414D-921C-6A3B6977EC3F}" srcOrd="1" destOrd="0" presId="urn:microsoft.com/office/officeart/2005/8/layout/bList2"/>
    <dgm:cxn modelId="{7B8D5AAF-8720-43DC-AC69-71FADE6A56F6}" type="presOf" srcId="{3A238AEE-F0A7-421E-8C35-8CDCDC2F8422}" destId="{8C2B4121-79CC-4FF4-AFE4-F93C2B950681}" srcOrd="0" destOrd="0" presId="urn:microsoft.com/office/officeart/2005/8/layout/bList2"/>
    <dgm:cxn modelId="{8438CBD1-4B67-4F3A-B49E-45DE94FF7EED}" srcId="{ED2A0B38-3169-4515-AF12-BA8F774D31C0}" destId="{644F1AEA-40D1-436D-85B6-2BBB590D3683}" srcOrd="0" destOrd="0" parTransId="{890AF182-A259-4FBB-94D5-FA253E9E337C}" sibTransId="{7A1750DC-C078-4D24-BB85-CF4417E28E4B}"/>
    <dgm:cxn modelId="{141FA1E3-FFCE-4014-B757-A075D1B0DEFD}" type="presOf" srcId="{D10B5ECD-FDAA-41F0-9F9A-B2DB895EE4D9}" destId="{4C20A15B-24B5-477A-9A67-94437B7264FA}" srcOrd="0" destOrd="0" presId="urn:microsoft.com/office/officeart/2005/8/layout/bList2"/>
    <dgm:cxn modelId="{7F2A3AE6-7BA9-41B1-9A22-EECF24B3E373}" srcId="{601B09B7-8941-4A5F-9869-5704313F3012}" destId="{3A238AEE-F0A7-421E-8C35-8CDCDC2F8422}" srcOrd="0" destOrd="0" parTransId="{C43C8FBC-CEFC-4B6F-ADD1-858B0C6E229F}" sibTransId="{C21C9BC1-D414-4442-99A3-9D7C579EEDF8}"/>
    <dgm:cxn modelId="{FB3DB9EE-8675-4245-AE51-FC9062DF32CB}" type="presOf" srcId="{ED2A0B38-3169-4515-AF12-BA8F774D31C0}" destId="{6001BAF1-6EFC-495A-97B8-F9E99D31D849}" srcOrd="0" destOrd="0" presId="urn:microsoft.com/office/officeart/2005/8/layout/bList2"/>
    <dgm:cxn modelId="{F09E834C-4C5B-4F39-B1B7-DE6483A70490}" type="presParOf" srcId="{F4BC68F8-EB53-4198-B462-7A29E806B675}" destId="{7B2A5E1F-0B92-4050-9C62-38FA129D59C0}" srcOrd="0" destOrd="0" presId="urn:microsoft.com/office/officeart/2005/8/layout/bList2"/>
    <dgm:cxn modelId="{CEDD6624-2E4E-435B-8331-20CBB91A0C95}" type="presParOf" srcId="{7B2A5E1F-0B92-4050-9C62-38FA129D59C0}" destId="{24EE18FC-573D-434C-9882-977BFF95328A}" srcOrd="0" destOrd="0" presId="urn:microsoft.com/office/officeart/2005/8/layout/bList2"/>
    <dgm:cxn modelId="{6F0898D5-22F2-4FD9-A536-43EF679F1BA6}" type="presParOf" srcId="{7B2A5E1F-0B92-4050-9C62-38FA129D59C0}" destId="{6001BAF1-6EFC-495A-97B8-F9E99D31D849}" srcOrd="1" destOrd="0" presId="urn:microsoft.com/office/officeart/2005/8/layout/bList2"/>
    <dgm:cxn modelId="{0010F482-3921-43C6-8BCA-1006CE647F8E}" type="presParOf" srcId="{7B2A5E1F-0B92-4050-9C62-38FA129D59C0}" destId="{CEFAF0D7-FC66-414D-921C-6A3B6977EC3F}" srcOrd="2" destOrd="0" presId="urn:microsoft.com/office/officeart/2005/8/layout/bList2"/>
    <dgm:cxn modelId="{074EDC9C-3A09-4FCF-82A6-AD8B3B830FDC}" type="presParOf" srcId="{7B2A5E1F-0B92-4050-9C62-38FA129D59C0}" destId="{266A3315-C4A2-44B2-A11D-ED1223A39492}" srcOrd="3" destOrd="0" presId="urn:microsoft.com/office/officeart/2005/8/layout/bList2"/>
    <dgm:cxn modelId="{CBE94A71-5C1B-47D5-AB56-17B4342380F3}" type="presParOf" srcId="{F4BC68F8-EB53-4198-B462-7A29E806B675}" destId="{4C20A15B-24B5-477A-9A67-94437B7264FA}" srcOrd="1" destOrd="0" presId="urn:microsoft.com/office/officeart/2005/8/layout/bList2"/>
    <dgm:cxn modelId="{4457DA7A-6F5A-4FF0-9B52-241DC3CEC942}" type="presParOf" srcId="{F4BC68F8-EB53-4198-B462-7A29E806B675}" destId="{A5E053D9-5E7E-46F8-9815-C8983784E939}" srcOrd="2" destOrd="0" presId="urn:microsoft.com/office/officeart/2005/8/layout/bList2"/>
    <dgm:cxn modelId="{E00F8A84-7EDC-45D5-A730-B70BD2212895}" type="presParOf" srcId="{A5E053D9-5E7E-46F8-9815-C8983784E939}" destId="{8C2B4121-79CC-4FF4-AFE4-F93C2B950681}" srcOrd="0" destOrd="0" presId="urn:microsoft.com/office/officeart/2005/8/layout/bList2"/>
    <dgm:cxn modelId="{7E80F187-B951-4E73-A791-86AA66BA7317}" type="presParOf" srcId="{A5E053D9-5E7E-46F8-9815-C8983784E939}" destId="{F01098DB-D1CE-4221-967D-5DFD1FB69548}" srcOrd="1" destOrd="0" presId="urn:microsoft.com/office/officeart/2005/8/layout/bList2"/>
    <dgm:cxn modelId="{DA07DCEB-82E7-4D80-9214-26FED4900E3C}" type="presParOf" srcId="{A5E053D9-5E7E-46F8-9815-C8983784E939}" destId="{B9B9F032-E1F0-4A22-BDC7-6151EA57AF02}" srcOrd="2" destOrd="0" presId="urn:microsoft.com/office/officeart/2005/8/layout/bList2"/>
    <dgm:cxn modelId="{9AC33D5D-65F3-4CF8-8E84-73469BB4C7EC}" type="presParOf" srcId="{A5E053D9-5E7E-46F8-9815-C8983784E939}" destId="{5FAFD994-D091-4908-A5B8-6569484324C0}"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21136722-67A3-451C-9688-3BFDDEF75AE4}">
      <dgm:prSet phldrT="[Text]"/>
      <dgm:spPr/>
      <dgm:t>
        <a:bodyPr/>
        <a:lstStyle/>
        <a:p>
          <a:r>
            <a:rPr lang="en-GB"/>
            <a:t>“Given the benefits already created by innovators entering the space, we believe that the focus for any changes should be on how to enable more innovation, not on adding costs that would raise a major barrier to entry for companies like us to develop new services.”</a:t>
          </a:r>
        </a:p>
      </dgm:t>
    </dgm:pt>
    <dgm:pt modelId="{81EF97E5-00D3-4B57-AD3E-0904995CB372}" type="parTrans" cxnId="{42132A62-F8D3-4382-AE7E-D5F68924A2DE}">
      <dgm:prSet/>
      <dgm:spPr/>
      <dgm:t>
        <a:bodyPr/>
        <a:lstStyle/>
        <a:p>
          <a:endParaRPr lang="en-GB"/>
        </a:p>
      </dgm:t>
    </dgm:pt>
    <dgm:pt modelId="{79EB5B39-7E44-4732-B9CC-08033271A748}" type="sibTrans" cxnId="{42132A62-F8D3-4382-AE7E-D5F68924A2DE}">
      <dgm:prSet/>
      <dgm:spPr/>
      <dgm:t>
        <a:bodyPr/>
        <a:lstStyle/>
        <a:p>
          <a:endParaRPr lang="en-GB"/>
        </a:p>
      </dgm:t>
    </dgm:pt>
    <dgm:pt modelId="{6FEB843E-EFE0-4427-98C0-5496590119CB}">
      <dgm:prSet phldrT="[Text]"/>
      <dgm:spPr>
        <a:solidFill>
          <a:srgbClr val="0A6661"/>
        </a:solidFill>
      </dgm:spPr>
      <dgm:t>
        <a:bodyPr/>
        <a:lstStyle/>
        <a:p>
          <a:r>
            <a:rPr lang="en-GB"/>
            <a:t>Innovation</a:t>
          </a:r>
        </a:p>
      </dgm:t>
    </dgm:pt>
    <dgm:pt modelId="{3B5BAE25-E656-414E-A5AB-F0D7C8BA50F5}" type="sibTrans" cxnId="{70D9EF29-6825-4BFE-8D91-F8860429D7D9}">
      <dgm:prSet/>
      <dgm:spPr/>
      <dgm:t>
        <a:bodyPr/>
        <a:lstStyle/>
        <a:p>
          <a:endParaRPr lang="en-GB"/>
        </a:p>
      </dgm:t>
    </dgm:pt>
    <dgm:pt modelId="{00B8B7B3-28C7-46D5-8E6C-8AA2703A3904}" type="parTrans" cxnId="{70D9EF29-6825-4BFE-8D91-F8860429D7D9}">
      <dgm:prSet/>
      <dgm:spPr/>
      <dgm:t>
        <a:bodyPr/>
        <a:lstStyle/>
        <a:p>
          <a:endParaRPr lang="en-GB"/>
        </a:p>
      </dgm:t>
    </dgm:pt>
    <dgm:pt modelId="{E60CD43E-CF14-4E63-B42F-8FF6BEB184A9}">
      <dgm:prSet phldrT="[Text]"/>
      <dgm:spPr>
        <a:solidFill>
          <a:srgbClr val="0A6661"/>
        </a:solidFill>
      </dgm:spPr>
      <dgm:t>
        <a:bodyPr/>
        <a:lstStyle/>
        <a:p>
          <a:r>
            <a:rPr lang="en-GB"/>
            <a:t>User Pays</a:t>
          </a:r>
        </a:p>
      </dgm:t>
    </dgm:pt>
    <dgm:pt modelId="{563C9490-FF4B-414F-BC0D-3CF8B287B6DD}" type="parTrans" cxnId="{8DD11F58-A078-4328-943F-AC89207D4114}">
      <dgm:prSet/>
      <dgm:spPr/>
      <dgm:t>
        <a:bodyPr/>
        <a:lstStyle/>
        <a:p>
          <a:endParaRPr lang="en-GB"/>
        </a:p>
      </dgm:t>
    </dgm:pt>
    <dgm:pt modelId="{AA163282-7993-4340-B895-6E4D5738E61D}" type="sibTrans" cxnId="{8DD11F58-A078-4328-943F-AC89207D4114}">
      <dgm:prSet/>
      <dgm:spPr/>
      <dgm:t>
        <a:bodyPr/>
        <a:lstStyle/>
        <a:p>
          <a:endParaRPr lang="en-GB"/>
        </a:p>
      </dgm:t>
    </dgm:pt>
    <dgm:pt modelId="{D32BC64F-E733-41F4-9AF9-DCFAB32555A2}">
      <dgm:prSet phldrT="[Text]"/>
      <dgm:spPr/>
      <dgm:t>
        <a:bodyPr/>
        <a:lstStyle/>
        <a:p>
          <a:r>
            <a:rPr lang="en-GB"/>
            <a:t>“…should be further development into proposals for transactional charging. Note that we are not necessarily agreeing to the implementation of transactional charging at this point.”</a:t>
          </a:r>
        </a:p>
      </dgm:t>
    </dgm:pt>
    <dgm:pt modelId="{FF6F3534-3A30-4B0C-8AEF-157BA825A259}" type="parTrans" cxnId="{4028260C-CF7C-4CCB-AE69-41D36BBDF373}">
      <dgm:prSet/>
      <dgm:spPr/>
      <dgm:t>
        <a:bodyPr/>
        <a:lstStyle/>
        <a:p>
          <a:endParaRPr lang="en-GB"/>
        </a:p>
      </dgm:t>
    </dgm:pt>
    <dgm:pt modelId="{EC62FD17-70E6-40E3-8815-106C7E5120D7}" type="sibTrans" cxnId="{4028260C-CF7C-4CCB-AE69-41D36BBDF373}">
      <dgm:prSet/>
      <dgm:spPr/>
      <dgm:t>
        <a:bodyPr/>
        <a:lstStyle/>
        <a:p>
          <a:endParaRPr lang="en-GB"/>
        </a:p>
      </dgm:t>
    </dgm:pt>
    <dgm:pt modelId="{0803C7B2-F656-489A-9484-B707531A2178}">
      <dgm:prSet phldrT="[Text]"/>
      <dgm:spPr/>
      <dgm:t>
        <a:bodyPr/>
        <a:lstStyle/>
        <a:p>
          <a:r>
            <a:rPr lang="en-GB"/>
            <a:t>“In principle we agree that a user (and, more pertinently) the beneficiary of a service should pay. Transactional charging would align with this “user pays” principle.”</a:t>
          </a:r>
        </a:p>
      </dgm:t>
    </dgm:pt>
    <dgm:pt modelId="{66C6219F-AB86-4D15-BA10-C6928B384466}" type="parTrans" cxnId="{B7B7E611-C6D0-45F0-BA48-892CB2A45810}">
      <dgm:prSet/>
      <dgm:spPr/>
      <dgm:t>
        <a:bodyPr/>
        <a:lstStyle/>
        <a:p>
          <a:endParaRPr lang="en-GB"/>
        </a:p>
      </dgm:t>
    </dgm:pt>
    <dgm:pt modelId="{6B2DD11E-0BCD-4989-9419-DD12FE47798D}" type="sibTrans" cxnId="{B7B7E611-C6D0-45F0-BA48-892CB2A45810}">
      <dgm:prSet/>
      <dgm:spPr/>
      <dgm:t>
        <a:bodyPr/>
        <a:lstStyle/>
        <a:p>
          <a:endParaRPr lang="en-GB"/>
        </a:p>
      </dgm:t>
    </dgm:pt>
    <dgm:pt modelId="{CF67F423-1C92-4171-9F7A-1B54A819523E}">
      <dgm:prSet phldrT="[Text]"/>
      <dgm:spPr/>
      <dgm:t>
        <a:bodyPr/>
        <a:lstStyle/>
        <a:p>
          <a:r>
            <a:rPr lang="en-GB"/>
            <a:t>“These changes could also discourage innovation and competition in the energy industry and limit the choices available to energy consumers.”</a:t>
          </a:r>
        </a:p>
      </dgm:t>
    </dgm:pt>
    <dgm:pt modelId="{737967DC-62FA-49C9-9C92-54805E8ABA28}" type="parTrans" cxnId="{818CE0E7-8413-4EC0-A437-D07DABEFA284}">
      <dgm:prSet/>
      <dgm:spPr/>
      <dgm:t>
        <a:bodyPr/>
        <a:lstStyle/>
        <a:p>
          <a:endParaRPr lang="en-GB"/>
        </a:p>
      </dgm:t>
    </dgm:pt>
    <dgm:pt modelId="{19ADC605-D323-4ABC-9BB4-B7EFA57470E8}" type="sibTrans" cxnId="{818CE0E7-8413-4EC0-A437-D07DABEFA284}">
      <dgm:prSet/>
      <dgm:spPr/>
      <dgm:t>
        <a:bodyPr/>
        <a:lstStyle/>
        <a:p>
          <a:endParaRPr lang="en-GB"/>
        </a:p>
      </dgm:t>
    </dgm:pt>
    <dgm:pt modelId="{2589A740-D466-4087-9FC3-09C334A55DAD}" type="pres">
      <dgm:prSet presAssocID="{9B615248-F487-42D3-B5F3-729B07CE0C61}" presName="diagram" presStyleCnt="0">
        <dgm:presLayoutVars>
          <dgm:dir/>
          <dgm:animLvl val="lvl"/>
          <dgm:resizeHandles val="exact"/>
        </dgm:presLayoutVars>
      </dgm:prSet>
      <dgm:spPr/>
    </dgm:pt>
    <dgm:pt modelId="{E7AE545F-DF11-4A62-854F-6C1EE0111A51}" type="pres">
      <dgm:prSet presAssocID="{6FEB843E-EFE0-4427-98C0-5496590119CB}" presName="compNode" presStyleCnt="0"/>
      <dgm:spPr/>
    </dgm:pt>
    <dgm:pt modelId="{F8CAFCB1-9D07-4C5D-97BF-D7E06CC1C45F}" type="pres">
      <dgm:prSet presAssocID="{6FEB843E-EFE0-4427-98C0-5496590119CB}" presName="childRect" presStyleLbl="bgAcc1" presStyleIdx="0" presStyleCnt="2">
        <dgm:presLayoutVars>
          <dgm:bulletEnabled val="1"/>
        </dgm:presLayoutVars>
      </dgm:prSet>
      <dgm:spPr/>
    </dgm:pt>
    <dgm:pt modelId="{7177F5B4-AF41-4194-A8C2-AF602EDC0C66}" type="pres">
      <dgm:prSet presAssocID="{6FEB843E-EFE0-4427-98C0-5496590119CB}" presName="parentText" presStyleLbl="node1" presStyleIdx="0" presStyleCnt="0">
        <dgm:presLayoutVars>
          <dgm:chMax val="0"/>
          <dgm:bulletEnabled val="1"/>
        </dgm:presLayoutVars>
      </dgm:prSet>
      <dgm:spPr/>
    </dgm:pt>
    <dgm:pt modelId="{4ADD3975-1C7A-4D44-963C-CEF76F50D3DC}" type="pres">
      <dgm:prSet presAssocID="{6FEB843E-EFE0-4427-98C0-5496590119CB}" presName="parentRect" presStyleLbl="alignNode1" presStyleIdx="0" presStyleCnt="2"/>
      <dgm:spPr/>
    </dgm:pt>
    <dgm:pt modelId="{FD141EF9-13C5-4A9A-B4FD-685224C93B73}" type="pres">
      <dgm:prSet presAssocID="{6FEB843E-EFE0-4427-98C0-5496590119CB}" presName="adorn" presStyleLbl="fgAccFollow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Good Idea with solid fill"/>
        </a:ext>
      </dgm:extLst>
    </dgm:pt>
    <dgm:pt modelId="{6C5D3119-B8D6-4448-8829-5EF495C379B0}" type="pres">
      <dgm:prSet presAssocID="{3B5BAE25-E656-414E-A5AB-F0D7C8BA50F5}" presName="sibTrans" presStyleLbl="sibTrans2D1" presStyleIdx="0" presStyleCnt="0"/>
      <dgm:spPr/>
    </dgm:pt>
    <dgm:pt modelId="{02E97C41-8274-4605-8569-A2F798431AB5}" type="pres">
      <dgm:prSet presAssocID="{E60CD43E-CF14-4E63-B42F-8FF6BEB184A9}" presName="compNode" presStyleCnt="0"/>
      <dgm:spPr/>
    </dgm:pt>
    <dgm:pt modelId="{835A8342-D711-4681-A285-BEBDF3E962DA}" type="pres">
      <dgm:prSet presAssocID="{E60CD43E-CF14-4E63-B42F-8FF6BEB184A9}" presName="childRect" presStyleLbl="bgAcc1" presStyleIdx="1" presStyleCnt="2">
        <dgm:presLayoutVars>
          <dgm:bulletEnabled val="1"/>
        </dgm:presLayoutVars>
      </dgm:prSet>
      <dgm:spPr/>
    </dgm:pt>
    <dgm:pt modelId="{1082799D-9E10-424E-A101-AFF6C755A18E}" type="pres">
      <dgm:prSet presAssocID="{E60CD43E-CF14-4E63-B42F-8FF6BEB184A9}" presName="parentText" presStyleLbl="node1" presStyleIdx="0" presStyleCnt="0">
        <dgm:presLayoutVars>
          <dgm:chMax val="0"/>
          <dgm:bulletEnabled val="1"/>
        </dgm:presLayoutVars>
      </dgm:prSet>
      <dgm:spPr/>
    </dgm:pt>
    <dgm:pt modelId="{79AE9992-D55B-42F8-B373-0327CDD2A770}" type="pres">
      <dgm:prSet presAssocID="{E60CD43E-CF14-4E63-B42F-8FF6BEB184A9}" presName="parentRect" presStyleLbl="alignNode1" presStyleIdx="1" presStyleCnt="2"/>
      <dgm:spPr/>
    </dgm:pt>
    <dgm:pt modelId="{E8467FBC-831D-4C9D-9380-9A6D910CF2A7}" type="pres">
      <dgm:prSet presAssocID="{E60CD43E-CF14-4E63-B42F-8FF6BEB184A9}" presName="adorn" presStyleLbl="fgAccFollow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Loan with solid fill"/>
        </a:ext>
      </dgm:extLst>
    </dgm:pt>
  </dgm:ptLst>
  <dgm:cxnLst>
    <dgm:cxn modelId="{75FFA906-C802-4D81-886A-71EADD82E5F3}" type="presOf" srcId="{21136722-67A3-451C-9688-3BFDDEF75AE4}" destId="{F8CAFCB1-9D07-4C5D-97BF-D7E06CC1C45F}" srcOrd="0" destOrd="0" presId="urn:microsoft.com/office/officeart/2005/8/layout/bList2"/>
    <dgm:cxn modelId="{4028260C-CF7C-4CCB-AE69-41D36BBDF373}" srcId="{E60CD43E-CF14-4E63-B42F-8FF6BEB184A9}" destId="{D32BC64F-E733-41F4-9AF9-DCFAB32555A2}" srcOrd="0" destOrd="0" parTransId="{FF6F3534-3A30-4B0C-8AEF-157BA825A259}" sibTransId="{EC62FD17-70E6-40E3-8815-106C7E5120D7}"/>
    <dgm:cxn modelId="{B7B7E611-C6D0-45F0-BA48-892CB2A45810}" srcId="{E60CD43E-CF14-4E63-B42F-8FF6BEB184A9}" destId="{0803C7B2-F656-489A-9484-B707531A2178}" srcOrd="1" destOrd="0" parTransId="{66C6219F-AB86-4D15-BA10-C6928B384466}" sibTransId="{6B2DD11E-0BCD-4989-9419-DD12FE47798D}"/>
    <dgm:cxn modelId="{8ED1EA1A-C75B-4C22-9462-D872F6D603B3}" type="presOf" srcId="{E60CD43E-CF14-4E63-B42F-8FF6BEB184A9}" destId="{1082799D-9E10-424E-A101-AFF6C755A18E}" srcOrd="0" destOrd="0" presId="urn:microsoft.com/office/officeart/2005/8/layout/bList2"/>
    <dgm:cxn modelId="{A290551B-EA0E-4D4A-AECB-232631A4FD05}" type="presOf" srcId="{E60CD43E-CF14-4E63-B42F-8FF6BEB184A9}" destId="{79AE9992-D55B-42F8-B373-0327CDD2A770}" srcOrd="1" destOrd="0" presId="urn:microsoft.com/office/officeart/2005/8/layout/bList2"/>
    <dgm:cxn modelId="{70D9EF29-6825-4BFE-8D91-F8860429D7D9}" srcId="{9B615248-F487-42D3-B5F3-729B07CE0C61}" destId="{6FEB843E-EFE0-4427-98C0-5496590119CB}" srcOrd="0" destOrd="0" parTransId="{00B8B7B3-28C7-46D5-8E6C-8AA2703A3904}" sibTransId="{3B5BAE25-E656-414E-A5AB-F0D7C8BA50F5}"/>
    <dgm:cxn modelId="{D352F134-1825-4CC2-BC24-17849EED584F}" type="presOf" srcId="{D32BC64F-E733-41F4-9AF9-DCFAB32555A2}" destId="{835A8342-D711-4681-A285-BEBDF3E962DA}" srcOrd="0" destOrd="0" presId="urn:microsoft.com/office/officeart/2005/8/layout/bList2"/>
    <dgm:cxn modelId="{42132A62-F8D3-4382-AE7E-D5F68924A2DE}" srcId="{6FEB843E-EFE0-4427-98C0-5496590119CB}" destId="{21136722-67A3-451C-9688-3BFDDEF75AE4}" srcOrd="0" destOrd="0" parTransId="{81EF97E5-00D3-4B57-AD3E-0904995CB372}" sibTransId="{79EB5B39-7E44-4732-B9CC-08033271A748}"/>
    <dgm:cxn modelId="{DE8F8B6A-282E-4AA5-93A6-40FBE0667912}" type="presOf" srcId="{0803C7B2-F656-489A-9484-B707531A2178}" destId="{835A8342-D711-4681-A285-BEBDF3E962DA}" srcOrd="0" destOrd="1" presId="urn:microsoft.com/office/officeart/2005/8/layout/bList2"/>
    <dgm:cxn modelId="{8DD11F58-A078-4328-943F-AC89207D4114}" srcId="{9B615248-F487-42D3-B5F3-729B07CE0C61}" destId="{E60CD43E-CF14-4E63-B42F-8FF6BEB184A9}" srcOrd="1" destOrd="0" parTransId="{563C9490-FF4B-414F-BC0D-3CF8B287B6DD}" sibTransId="{AA163282-7993-4340-B895-6E4D5738E61D}"/>
    <dgm:cxn modelId="{DF69AA7E-7AF0-4B5B-B7FF-6020841BDD57}" type="presOf" srcId="{6FEB843E-EFE0-4427-98C0-5496590119CB}" destId="{7177F5B4-AF41-4194-A8C2-AF602EDC0C66}" srcOrd="0" destOrd="0" presId="urn:microsoft.com/office/officeart/2005/8/layout/bList2"/>
    <dgm:cxn modelId="{07C54D8B-DC80-46DF-8D17-48D524DCEAEA}" type="presOf" srcId="{9B615248-F487-42D3-B5F3-729B07CE0C61}" destId="{2589A740-D466-4087-9FC3-09C334A55DAD}" srcOrd="0" destOrd="0" presId="urn:microsoft.com/office/officeart/2005/8/layout/bList2"/>
    <dgm:cxn modelId="{7659BC97-612E-49D0-9539-F273D2127991}" type="presOf" srcId="{CF67F423-1C92-4171-9F7A-1B54A819523E}" destId="{F8CAFCB1-9D07-4C5D-97BF-D7E06CC1C45F}" srcOrd="0" destOrd="1" presId="urn:microsoft.com/office/officeart/2005/8/layout/bList2"/>
    <dgm:cxn modelId="{82A21BB0-1090-447A-B500-03C3F209A1F7}" type="presOf" srcId="{3B5BAE25-E656-414E-A5AB-F0D7C8BA50F5}" destId="{6C5D3119-B8D6-4448-8829-5EF495C379B0}" srcOrd="0" destOrd="0" presId="urn:microsoft.com/office/officeart/2005/8/layout/bList2"/>
    <dgm:cxn modelId="{818CE0E7-8413-4EC0-A437-D07DABEFA284}" srcId="{6FEB843E-EFE0-4427-98C0-5496590119CB}" destId="{CF67F423-1C92-4171-9F7A-1B54A819523E}" srcOrd="1" destOrd="0" parTransId="{737967DC-62FA-49C9-9C92-54805E8ABA28}" sibTransId="{19ADC605-D323-4ABC-9BB4-B7EFA57470E8}"/>
    <dgm:cxn modelId="{0A0734F0-6CFC-4379-A220-617051CB7B10}" type="presOf" srcId="{6FEB843E-EFE0-4427-98C0-5496590119CB}" destId="{4ADD3975-1C7A-4D44-963C-CEF76F50D3DC}" srcOrd="1" destOrd="0" presId="urn:microsoft.com/office/officeart/2005/8/layout/bList2"/>
    <dgm:cxn modelId="{7DA53E6C-BDE8-4CFA-A2C0-8D17874D28BD}" type="presParOf" srcId="{2589A740-D466-4087-9FC3-09C334A55DAD}" destId="{E7AE545F-DF11-4A62-854F-6C1EE0111A51}" srcOrd="0" destOrd="0" presId="urn:microsoft.com/office/officeart/2005/8/layout/bList2"/>
    <dgm:cxn modelId="{F92225AE-6A37-40A9-91C1-7A7236D671C1}" type="presParOf" srcId="{E7AE545F-DF11-4A62-854F-6C1EE0111A51}" destId="{F8CAFCB1-9D07-4C5D-97BF-D7E06CC1C45F}" srcOrd="0" destOrd="0" presId="urn:microsoft.com/office/officeart/2005/8/layout/bList2"/>
    <dgm:cxn modelId="{D5BA3012-D5A7-48E7-86EF-0DD69A071B78}" type="presParOf" srcId="{E7AE545F-DF11-4A62-854F-6C1EE0111A51}" destId="{7177F5B4-AF41-4194-A8C2-AF602EDC0C66}" srcOrd="1" destOrd="0" presId="urn:microsoft.com/office/officeart/2005/8/layout/bList2"/>
    <dgm:cxn modelId="{24A31B29-6CCB-4C91-8BD4-8747FF37BB2A}" type="presParOf" srcId="{E7AE545F-DF11-4A62-854F-6C1EE0111A51}" destId="{4ADD3975-1C7A-4D44-963C-CEF76F50D3DC}" srcOrd="2" destOrd="0" presId="urn:microsoft.com/office/officeart/2005/8/layout/bList2"/>
    <dgm:cxn modelId="{14665C7B-FE43-4A89-80D7-312DCEF00409}" type="presParOf" srcId="{E7AE545F-DF11-4A62-854F-6C1EE0111A51}" destId="{FD141EF9-13C5-4A9A-B4FD-685224C93B73}" srcOrd="3" destOrd="0" presId="urn:microsoft.com/office/officeart/2005/8/layout/bList2"/>
    <dgm:cxn modelId="{C13C7594-72B5-4916-8D75-D2493AC47305}" type="presParOf" srcId="{2589A740-D466-4087-9FC3-09C334A55DAD}" destId="{6C5D3119-B8D6-4448-8829-5EF495C379B0}" srcOrd="1" destOrd="0" presId="urn:microsoft.com/office/officeart/2005/8/layout/bList2"/>
    <dgm:cxn modelId="{6A4FB348-AE0D-4DD3-A8E1-DAB4680BE3E6}" type="presParOf" srcId="{2589A740-D466-4087-9FC3-09C334A55DAD}" destId="{02E97C41-8274-4605-8569-A2F798431AB5}" srcOrd="2" destOrd="0" presId="urn:microsoft.com/office/officeart/2005/8/layout/bList2"/>
    <dgm:cxn modelId="{D76B7BCA-F7C9-4934-B535-A882CC8C3CB5}" type="presParOf" srcId="{02E97C41-8274-4605-8569-A2F798431AB5}" destId="{835A8342-D711-4681-A285-BEBDF3E962DA}" srcOrd="0" destOrd="0" presId="urn:microsoft.com/office/officeart/2005/8/layout/bList2"/>
    <dgm:cxn modelId="{E0C43DC8-48F6-4D2F-BCE7-0513517B1E05}" type="presParOf" srcId="{02E97C41-8274-4605-8569-A2F798431AB5}" destId="{1082799D-9E10-424E-A101-AFF6C755A18E}" srcOrd="1" destOrd="0" presId="urn:microsoft.com/office/officeart/2005/8/layout/bList2"/>
    <dgm:cxn modelId="{55DFB2B7-5CC9-47CD-850D-F36E2E0B344C}" type="presParOf" srcId="{02E97C41-8274-4605-8569-A2F798431AB5}" destId="{79AE9992-D55B-42F8-B373-0327CDD2A770}" srcOrd="2" destOrd="0" presId="urn:microsoft.com/office/officeart/2005/8/layout/bList2"/>
    <dgm:cxn modelId="{3353D2F6-0239-4B1D-85B3-27BED12A0605}" type="presParOf" srcId="{02E97C41-8274-4605-8569-A2F798431AB5}" destId="{E8467FBC-831D-4C9D-9380-9A6D910CF2A7}"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615248-F487-42D3-B5F3-729B07CE0C6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1DDC7A2B-36DA-4BB7-BC8D-45345A08B426}">
      <dgm:prSet phldrT="[Text]"/>
      <dgm:spPr/>
      <dgm:t>
        <a:bodyPr/>
        <a:lstStyle/>
        <a:p>
          <a:r>
            <a:rPr lang="en-GB"/>
            <a:t>Significant distraction to the DCC, the energy industry and innovators that depend on low-cost access to smart data.</a:t>
          </a:r>
        </a:p>
      </dgm:t>
    </dgm:pt>
    <dgm:pt modelId="{3054B3DD-610B-4324-AEB7-1FA2339C870B}" type="parTrans" cxnId="{19B26052-98FC-477F-A517-570EC230026E}">
      <dgm:prSet/>
      <dgm:spPr/>
      <dgm:t>
        <a:bodyPr/>
        <a:lstStyle/>
        <a:p>
          <a:endParaRPr lang="en-GB"/>
        </a:p>
      </dgm:t>
    </dgm:pt>
    <dgm:pt modelId="{39D7887B-415A-4468-BBF0-65152D496E22}" type="sibTrans" cxnId="{19B26052-98FC-477F-A517-570EC230026E}">
      <dgm:prSet/>
      <dgm:spPr/>
      <dgm:t>
        <a:bodyPr/>
        <a:lstStyle/>
        <a:p>
          <a:endParaRPr lang="en-GB"/>
        </a:p>
      </dgm:t>
    </dgm:pt>
    <dgm:pt modelId="{644F1AEA-40D1-436D-85B6-2BBB590D3683}">
      <dgm:prSet phldrT="[Text]"/>
      <dgm:spPr/>
      <dgm:t>
        <a:bodyPr/>
        <a:lstStyle/>
        <a:p>
          <a:r>
            <a:rPr lang="en-GB"/>
            <a:t>May use DCC networks less due to cost.</a:t>
          </a:r>
        </a:p>
      </dgm:t>
    </dgm:pt>
    <dgm:pt modelId="{890AF182-A259-4FBB-94D5-FA253E9E337C}" type="parTrans" cxnId="{8438CBD1-4B67-4F3A-B49E-45DE94FF7EED}">
      <dgm:prSet/>
      <dgm:spPr/>
      <dgm:t>
        <a:bodyPr/>
        <a:lstStyle/>
        <a:p>
          <a:endParaRPr lang="en-GB"/>
        </a:p>
      </dgm:t>
    </dgm:pt>
    <dgm:pt modelId="{7A1750DC-C078-4D24-BB85-CF4417E28E4B}" type="sibTrans" cxnId="{8438CBD1-4B67-4F3A-B49E-45DE94FF7EED}">
      <dgm:prSet/>
      <dgm:spPr/>
      <dgm:t>
        <a:bodyPr/>
        <a:lstStyle/>
        <a:p>
          <a:endParaRPr lang="en-GB"/>
        </a:p>
      </dgm:t>
    </dgm:pt>
    <dgm:pt modelId="{B690C8C7-E189-4C23-AC6C-9FC937360A6C}">
      <dgm:prSet phldrT="[Text]"/>
      <dgm:spPr/>
      <dgm:t>
        <a:bodyPr/>
        <a:lstStyle/>
        <a:p>
          <a:r>
            <a:rPr lang="en-GB"/>
            <a:t>Possible knock on impact to overall use of Devices and harm Ofgem’s drive for Net Zero.</a:t>
          </a:r>
        </a:p>
      </dgm:t>
    </dgm:pt>
    <dgm:pt modelId="{D2E6D9D8-78BA-4FC6-B7F5-AD209CC93B22}" type="parTrans" cxnId="{B95CD0FC-8D76-439C-BA7E-04DB008434F2}">
      <dgm:prSet/>
      <dgm:spPr/>
      <dgm:t>
        <a:bodyPr/>
        <a:lstStyle/>
        <a:p>
          <a:endParaRPr lang="en-GB"/>
        </a:p>
      </dgm:t>
    </dgm:pt>
    <dgm:pt modelId="{E2EAFFFA-CBC2-48FB-BD85-17C6E3255F64}" type="sibTrans" cxnId="{B95CD0FC-8D76-439C-BA7E-04DB008434F2}">
      <dgm:prSet/>
      <dgm:spPr/>
      <dgm:t>
        <a:bodyPr/>
        <a:lstStyle/>
        <a:p>
          <a:endParaRPr lang="en-GB"/>
        </a:p>
      </dgm:t>
    </dgm:pt>
    <dgm:pt modelId="{5DFEC7B2-BCFD-49B2-B396-C2FF4803EAB6}">
      <dgm:prSet phldrT="[Text]"/>
      <dgm:spPr>
        <a:solidFill>
          <a:srgbClr val="0A6661"/>
        </a:solidFill>
      </dgm:spPr>
      <dgm:t>
        <a:bodyPr/>
        <a:lstStyle/>
        <a:p>
          <a:r>
            <a:rPr lang="en-GB"/>
            <a:t>Influence best practice</a:t>
          </a:r>
        </a:p>
      </dgm:t>
    </dgm:pt>
    <dgm:pt modelId="{0613AF94-2CF7-49D7-9B9B-4CE8759120A0}" type="parTrans" cxnId="{4CED42DE-2A37-4692-8C3A-1A6DD28B4707}">
      <dgm:prSet/>
      <dgm:spPr/>
      <dgm:t>
        <a:bodyPr/>
        <a:lstStyle/>
        <a:p>
          <a:endParaRPr lang="en-GB"/>
        </a:p>
      </dgm:t>
    </dgm:pt>
    <dgm:pt modelId="{8559DD9D-24AC-4342-8AB6-2413DFC94D2A}" type="sibTrans" cxnId="{4CED42DE-2A37-4692-8C3A-1A6DD28B4707}">
      <dgm:prSet/>
      <dgm:spPr/>
      <dgm:t>
        <a:bodyPr/>
        <a:lstStyle/>
        <a:p>
          <a:endParaRPr lang="en-GB"/>
        </a:p>
      </dgm:t>
    </dgm:pt>
    <dgm:pt modelId="{ED2A0B38-3169-4515-AF12-BA8F774D31C0}">
      <dgm:prSet phldrT="[Text]"/>
      <dgm:spPr>
        <a:solidFill>
          <a:srgbClr val="0A6661"/>
        </a:solidFill>
      </dgm:spPr>
      <dgm:t>
        <a:bodyPr/>
        <a:lstStyle/>
        <a:p>
          <a:r>
            <a:rPr lang="en-GB"/>
            <a:t>Disincentive to Parties</a:t>
          </a:r>
        </a:p>
      </dgm:t>
    </dgm:pt>
    <dgm:pt modelId="{D10B5ECD-FDAA-41F0-9F9A-B2DB895EE4D9}" type="sibTrans" cxnId="{7ACF4A40-562E-41A0-8CB0-DF88934C4035}">
      <dgm:prSet/>
      <dgm:spPr/>
      <dgm:t>
        <a:bodyPr/>
        <a:lstStyle/>
        <a:p>
          <a:endParaRPr lang="en-GB"/>
        </a:p>
      </dgm:t>
    </dgm:pt>
    <dgm:pt modelId="{2A0AB211-1F5A-4CA1-9C14-756B83B5635E}" type="parTrans" cxnId="{7ACF4A40-562E-41A0-8CB0-DF88934C4035}">
      <dgm:prSet/>
      <dgm:spPr/>
      <dgm:t>
        <a:bodyPr/>
        <a:lstStyle/>
        <a:p>
          <a:endParaRPr lang="en-GB"/>
        </a:p>
      </dgm:t>
    </dgm:pt>
    <dgm:pt modelId="{907D18F1-D8F6-4AD2-9DB2-C670FE527530}">
      <dgm:prSet phldrT="[Text]"/>
      <dgm:spPr/>
      <dgm:t>
        <a:bodyPr/>
        <a:lstStyle/>
        <a:p>
          <a:r>
            <a:rPr lang="en-GB"/>
            <a:t>Promote efficient use of current system and innovate.</a:t>
          </a:r>
        </a:p>
      </dgm:t>
    </dgm:pt>
    <dgm:pt modelId="{1DF9376C-8947-4FCF-8C57-548A863D900C}" type="parTrans" cxnId="{EA7FD799-BA13-4028-A8EC-5493FCA52880}">
      <dgm:prSet/>
      <dgm:spPr/>
      <dgm:t>
        <a:bodyPr/>
        <a:lstStyle/>
        <a:p>
          <a:endParaRPr lang="en-GB"/>
        </a:p>
      </dgm:t>
    </dgm:pt>
    <dgm:pt modelId="{B0D9162C-1A5F-46A4-90D7-FA56FFE426F6}" type="sibTrans" cxnId="{EA7FD799-BA13-4028-A8EC-5493FCA52880}">
      <dgm:prSet/>
      <dgm:spPr/>
      <dgm:t>
        <a:bodyPr/>
        <a:lstStyle/>
        <a:p>
          <a:endParaRPr lang="en-GB"/>
        </a:p>
      </dgm:t>
    </dgm:pt>
    <dgm:pt modelId="{A624F28B-DCED-4FAE-9326-CA16E5DAA765}">
      <dgm:prSet phldrT="[Text]"/>
      <dgm:spPr/>
      <dgm:t>
        <a:bodyPr/>
        <a:lstStyle/>
        <a:p>
          <a:r>
            <a:rPr lang="en-GB"/>
            <a:t>Support capacity management.</a:t>
          </a:r>
        </a:p>
      </dgm:t>
    </dgm:pt>
    <dgm:pt modelId="{2D5ED0B4-44C4-45A0-A542-9343F690B4BA}" type="parTrans" cxnId="{8634CC4B-03BA-4344-BB41-DB502F0C0032}">
      <dgm:prSet/>
      <dgm:spPr/>
      <dgm:t>
        <a:bodyPr/>
        <a:lstStyle/>
        <a:p>
          <a:endParaRPr lang="en-GB"/>
        </a:p>
      </dgm:t>
    </dgm:pt>
    <dgm:pt modelId="{1EB54EC2-630A-4EB7-8CEA-27E9A9B56A89}" type="sibTrans" cxnId="{8634CC4B-03BA-4344-BB41-DB502F0C0032}">
      <dgm:prSet/>
      <dgm:spPr/>
      <dgm:t>
        <a:bodyPr/>
        <a:lstStyle/>
        <a:p>
          <a:endParaRPr lang="en-GB"/>
        </a:p>
      </dgm:t>
    </dgm:pt>
    <dgm:pt modelId="{394C8DFD-2F5F-48E5-B99F-7E6E48CE42C8}">
      <dgm:prSet phldrT="[Text]"/>
      <dgm:spPr/>
      <dgm:t>
        <a:bodyPr/>
        <a:lstStyle/>
        <a:p>
          <a:r>
            <a:rPr lang="en-GB"/>
            <a:t>Parties still bound by responsible use policies.</a:t>
          </a:r>
        </a:p>
      </dgm:t>
    </dgm:pt>
    <dgm:pt modelId="{7F917CB0-404A-4E40-9367-19D0EF8036A1}" type="parTrans" cxnId="{C8FB92B1-A845-498A-8223-25FEBC1C67A2}">
      <dgm:prSet/>
      <dgm:spPr/>
      <dgm:t>
        <a:bodyPr/>
        <a:lstStyle/>
        <a:p>
          <a:endParaRPr lang="en-GB"/>
        </a:p>
      </dgm:t>
    </dgm:pt>
    <dgm:pt modelId="{A8F0067D-B983-43AC-BE8D-A5B325761C79}" type="sibTrans" cxnId="{C8FB92B1-A845-498A-8223-25FEBC1C67A2}">
      <dgm:prSet/>
      <dgm:spPr/>
      <dgm:t>
        <a:bodyPr/>
        <a:lstStyle/>
        <a:p>
          <a:endParaRPr lang="en-GB"/>
        </a:p>
      </dgm:t>
    </dgm:pt>
    <dgm:pt modelId="{A06876F2-0903-4DED-BECF-4A71B2C55866}" type="pres">
      <dgm:prSet presAssocID="{9B615248-F487-42D3-B5F3-729B07CE0C61}" presName="diagram" presStyleCnt="0">
        <dgm:presLayoutVars>
          <dgm:dir/>
          <dgm:animLvl val="lvl"/>
          <dgm:resizeHandles val="exact"/>
        </dgm:presLayoutVars>
      </dgm:prSet>
      <dgm:spPr/>
    </dgm:pt>
    <dgm:pt modelId="{7F761DB9-B7B2-49D4-A01C-F8332BC0335E}" type="pres">
      <dgm:prSet presAssocID="{5DFEC7B2-BCFD-49B2-B396-C2FF4803EAB6}" presName="compNode" presStyleCnt="0"/>
      <dgm:spPr/>
    </dgm:pt>
    <dgm:pt modelId="{AA2EC003-96B7-4DD7-BA1B-40868255F53F}" type="pres">
      <dgm:prSet presAssocID="{5DFEC7B2-BCFD-49B2-B396-C2FF4803EAB6}" presName="childRect" presStyleLbl="bgAcc1" presStyleIdx="0" presStyleCnt="2">
        <dgm:presLayoutVars>
          <dgm:bulletEnabled val="1"/>
        </dgm:presLayoutVars>
      </dgm:prSet>
      <dgm:spPr/>
    </dgm:pt>
    <dgm:pt modelId="{AD8BD86E-F120-43C8-A308-9CE5EB37A125}" type="pres">
      <dgm:prSet presAssocID="{5DFEC7B2-BCFD-49B2-B396-C2FF4803EAB6}" presName="parentText" presStyleLbl="node1" presStyleIdx="0" presStyleCnt="0">
        <dgm:presLayoutVars>
          <dgm:chMax val="0"/>
          <dgm:bulletEnabled val="1"/>
        </dgm:presLayoutVars>
      </dgm:prSet>
      <dgm:spPr/>
    </dgm:pt>
    <dgm:pt modelId="{0B2A4292-1CCC-440A-A2BF-0A19321A958F}" type="pres">
      <dgm:prSet presAssocID="{5DFEC7B2-BCFD-49B2-B396-C2FF4803EAB6}" presName="parentRect" presStyleLbl="alignNode1" presStyleIdx="0" presStyleCnt="2"/>
      <dgm:spPr/>
    </dgm:pt>
    <dgm:pt modelId="{B88C6484-3CB6-4906-995B-73FCBE8172A2}" type="pres">
      <dgm:prSet presAssocID="{5DFEC7B2-BCFD-49B2-B396-C2FF4803EAB6}" presName="adorn" presStyleLbl="fgAccFollowNode1" presStyleIdx="0" presStyleCnt="2"/>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0A6AF0B2-A1D8-427E-A2CE-471D5B047B7E}" type="pres">
      <dgm:prSet presAssocID="{8559DD9D-24AC-4342-8AB6-2413DFC94D2A}" presName="sibTrans" presStyleLbl="sibTrans2D1" presStyleIdx="0" presStyleCnt="0"/>
      <dgm:spPr/>
    </dgm:pt>
    <dgm:pt modelId="{4514D039-E162-4006-A819-DD0C000B39A1}" type="pres">
      <dgm:prSet presAssocID="{ED2A0B38-3169-4515-AF12-BA8F774D31C0}" presName="compNode" presStyleCnt="0"/>
      <dgm:spPr/>
    </dgm:pt>
    <dgm:pt modelId="{54D42703-6A68-4B7B-BDBE-EBF23DC1E823}" type="pres">
      <dgm:prSet presAssocID="{ED2A0B38-3169-4515-AF12-BA8F774D31C0}" presName="childRect" presStyleLbl="bgAcc1" presStyleIdx="1" presStyleCnt="2">
        <dgm:presLayoutVars>
          <dgm:bulletEnabled val="1"/>
        </dgm:presLayoutVars>
      </dgm:prSet>
      <dgm:spPr/>
    </dgm:pt>
    <dgm:pt modelId="{9D318E07-D3B4-4005-BB71-7ADBE3F2C680}" type="pres">
      <dgm:prSet presAssocID="{ED2A0B38-3169-4515-AF12-BA8F774D31C0}" presName="parentText" presStyleLbl="node1" presStyleIdx="0" presStyleCnt="0">
        <dgm:presLayoutVars>
          <dgm:chMax val="0"/>
          <dgm:bulletEnabled val="1"/>
        </dgm:presLayoutVars>
      </dgm:prSet>
      <dgm:spPr/>
    </dgm:pt>
    <dgm:pt modelId="{9B8F340D-7DBA-43CB-A55B-7B72F12E67F1}" type="pres">
      <dgm:prSet presAssocID="{ED2A0B38-3169-4515-AF12-BA8F774D31C0}" presName="parentRect" presStyleLbl="alignNode1" presStyleIdx="1" presStyleCnt="2"/>
      <dgm:spPr/>
    </dgm:pt>
    <dgm:pt modelId="{9BA2FEAD-A201-4541-8C6A-3E01CEFF4FFF}" type="pres">
      <dgm:prSet presAssocID="{ED2A0B38-3169-4515-AF12-BA8F774D31C0}" presName="adorn" presStyleLbl="fgAccFollow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wnward trend graph with solid fill"/>
        </a:ext>
      </dgm:extLst>
    </dgm:pt>
  </dgm:ptLst>
  <dgm:cxnLst>
    <dgm:cxn modelId="{2DBEB600-1BC8-427A-815B-85FBF5D46D47}" type="presOf" srcId="{1DDC7A2B-36DA-4BB7-BC8D-45345A08B426}" destId="{54D42703-6A68-4B7B-BDBE-EBF23DC1E823}" srcOrd="0" destOrd="2" presId="urn:microsoft.com/office/officeart/2005/8/layout/bList2"/>
    <dgm:cxn modelId="{6FB78A09-38C7-44C0-9C5B-7A0B48E29F9A}" type="presOf" srcId="{5DFEC7B2-BCFD-49B2-B396-C2FF4803EAB6}" destId="{0B2A4292-1CCC-440A-A2BF-0A19321A958F}" srcOrd="1" destOrd="0" presId="urn:microsoft.com/office/officeart/2005/8/layout/bList2"/>
    <dgm:cxn modelId="{CAC71E0B-3AA8-4C7D-8968-9CC45C013A7D}" type="presOf" srcId="{ED2A0B38-3169-4515-AF12-BA8F774D31C0}" destId="{9D318E07-D3B4-4005-BB71-7ADBE3F2C680}" srcOrd="0" destOrd="0" presId="urn:microsoft.com/office/officeart/2005/8/layout/bList2"/>
    <dgm:cxn modelId="{F1638820-1A5D-428E-B976-F952C413BDD6}" type="presOf" srcId="{907D18F1-D8F6-4AD2-9DB2-C670FE527530}" destId="{AA2EC003-96B7-4DD7-BA1B-40868255F53F}" srcOrd="0" destOrd="0" presId="urn:microsoft.com/office/officeart/2005/8/layout/bList2"/>
    <dgm:cxn modelId="{FED9593B-6C40-406C-A44F-E4EABEB2D7B8}" type="presOf" srcId="{5DFEC7B2-BCFD-49B2-B396-C2FF4803EAB6}" destId="{AD8BD86E-F120-43C8-A308-9CE5EB37A125}" srcOrd="0" destOrd="0" presId="urn:microsoft.com/office/officeart/2005/8/layout/bList2"/>
    <dgm:cxn modelId="{7ACF4A40-562E-41A0-8CB0-DF88934C4035}" srcId="{9B615248-F487-42D3-B5F3-729B07CE0C61}" destId="{ED2A0B38-3169-4515-AF12-BA8F774D31C0}" srcOrd="1" destOrd="0" parTransId="{2A0AB211-1F5A-4CA1-9C14-756B83B5635E}" sibTransId="{D10B5ECD-FDAA-41F0-9F9A-B2DB895EE4D9}"/>
    <dgm:cxn modelId="{AC416C4B-CD6F-4F55-8B50-033C9DE6219A}" type="presOf" srcId="{9B615248-F487-42D3-B5F3-729B07CE0C61}" destId="{A06876F2-0903-4DED-BECF-4A71B2C55866}" srcOrd="0" destOrd="0" presId="urn:microsoft.com/office/officeart/2005/8/layout/bList2"/>
    <dgm:cxn modelId="{8634CC4B-03BA-4344-BB41-DB502F0C0032}" srcId="{5DFEC7B2-BCFD-49B2-B396-C2FF4803EAB6}" destId="{A624F28B-DCED-4FAE-9326-CA16E5DAA765}" srcOrd="1" destOrd="0" parTransId="{2D5ED0B4-44C4-45A0-A542-9343F690B4BA}" sibTransId="{1EB54EC2-630A-4EB7-8CEA-27E9A9B56A89}"/>
    <dgm:cxn modelId="{814AF470-DA86-419A-8D74-471E583C7417}" type="presOf" srcId="{B690C8C7-E189-4C23-AC6C-9FC937360A6C}" destId="{54D42703-6A68-4B7B-BDBE-EBF23DC1E823}" srcOrd="0" destOrd="1" presId="urn:microsoft.com/office/officeart/2005/8/layout/bList2"/>
    <dgm:cxn modelId="{19B26052-98FC-477F-A517-570EC230026E}" srcId="{ED2A0B38-3169-4515-AF12-BA8F774D31C0}" destId="{1DDC7A2B-36DA-4BB7-BC8D-45345A08B426}" srcOrd="2" destOrd="0" parTransId="{3054B3DD-610B-4324-AEB7-1FA2339C870B}" sibTransId="{39D7887B-415A-4468-BBF0-65152D496E22}"/>
    <dgm:cxn modelId="{AC200A58-C39A-403C-BA4D-2061C92017C7}" type="presOf" srcId="{ED2A0B38-3169-4515-AF12-BA8F774D31C0}" destId="{9B8F340D-7DBA-43CB-A55B-7B72F12E67F1}" srcOrd="1" destOrd="0" presId="urn:microsoft.com/office/officeart/2005/8/layout/bList2"/>
    <dgm:cxn modelId="{6417867B-7913-4980-BAAF-8934D62E45DC}" type="presOf" srcId="{644F1AEA-40D1-436D-85B6-2BBB590D3683}" destId="{54D42703-6A68-4B7B-BDBE-EBF23DC1E823}" srcOrd="0" destOrd="0" presId="urn:microsoft.com/office/officeart/2005/8/layout/bList2"/>
    <dgm:cxn modelId="{EA7FD799-BA13-4028-A8EC-5493FCA52880}" srcId="{5DFEC7B2-BCFD-49B2-B396-C2FF4803EAB6}" destId="{907D18F1-D8F6-4AD2-9DB2-C670FE527530}" srcOrd="0" destOrd="0" parTransId="{1DF9376C-8947-4FCF-8C57-548A863D900C}" sibTransId="{B0D9162C-1A5F-46A4-90D7-FA56FFE426F6}"/>
    <dgm:cxn modelId="{EE5D65B1-8A3E-4BAC-9E5F-A86E3D6F05F3}" type="presOf" srcId="{394C8DFD-2F5F-48E5-B99F-7E6E48CE42C8}" destId="{AA2EC003-96B7-4DD7-BA1B-40868255F53F}" srcOrd="0" destOrd="2" presId="urn:microsoft.com/office/officeart/2005/8/layout/bList2"/>
    <dgm:cxn modelId="{C8FB92B1-A845-498A-8223-25FEBC1C67A2}" srcId="{5DFEC7B2-BCFD-49B2-B396-C2FF4803EAB6}" destId="{394C8DFD-2F5F-48E5-B99F-7E6E48CE42C8}" srcOrd="2" destOrd="0" parTransId="{7F917CB0-404A-4E40-9367-19D0EF8036A1}" sibTransId="{A8F0067D-B983-43AC-BE8D-A5B325761C79}"/>
    <dgm:cxn modelId="{8438CBD1-4B67-4F3A-B49E-45DE94FF7EED}" srcId="{ED2A0B38-3169-4515-AF12-BA8F774D31C0}" destId="{644F1AEA-40D1-436D-85B6-2BBB590D3683}" srcOrd="0" destOrd="0" parTransId="{890AF182-A259-4FBB-94D5-FA253E9E337C}" sibTransId="{7A1750DC-C078-4D24-BB85-CF4417E28E4B}"/>
    <dgm:cxn modelId="{4CED42DE-2A37-4692-8C3A-1A6DD28B4707}" srcId="{9B615248-F487-42D3-B5F3-729B07CE0C61}" destId="{5DFEC7B2-BCFD-49B2-B396-C2FF4803EAB6}" srcOrd="0" destOrd="0" parTransId="{0613AF94-2CF7-49D7-9B9B-4CE8759120A0}" sibTransId="{8559DD9D-24AC-4342-8AB6-2413DFC94D2A}"/>
    <dgm:cxn modelId="{03D492FC-2D95-44CD-8F31-51BD7E14B741}" type="presOf" srcId="{A624F28B-DCED-4FAE-9326-CA16E5DAA765}" destId="{AA2EC003-96B7-4DD7-BA1B-40868255F53F}" srcOrd="0" destOrd="1" presId="urn:microsoft.com/office/officeart/2005/8/layout/bList2"/>
    <dgm:cxn modelId="{B95CD0FC-8D76-439C-BA7E-04DB008434F2}" srcId="{ED2A0B38-3169-4515-AF12-BA8F774D31C0}" destId="{B690C8C7-E189-4C23-AC6C-9FC937360A6C}" srcOrd="1" destOrd="0" parTransId="{D2E6D9D8-78BA-4FC6-B7F5-AD209CC93B22}" sibTransId="{E2EAFFFA-CBC2-48FB-BD85-17C6E3255F64}"/>
    <dgm:cxn modelId="{AE6F8AFD-F90D-4CE7-93DC-DB38C880B3FA}" type="presOf" srcId="{8559DD9D-24AC-4342-8AB6-2413DFC94D2A}" destId="{0A6AF0B2-A1D8-427E-A2CE-471D5B047B7E}" srcOrd="0" destOrd="0" presId="urn:microsoft.com/office/officeart/2005/8/layout/bList2"/>
    <dgm:cxn modelId="{D2EDC788-7FAA-4661-BA96-3C17A91B56AB}" type="presParOf" srcId="{A06876F2-0903-4DED-BECF-4A71B2C55866}" destId="{7F761DB9-B7B2-49D4-A01C-F8332BC0335E}" srcOrd="0" destOrd="0" presId="urn:microsoft.com/office/officeart/2005/8/layout/bList2"/>
    <dgm:cxn modelId="{5C553F51-05FC-4828-8B31-48198F8B8BB2}" type="presParOf" srcId="{7F761DB9-B7B2-49D4-A01C-F8332BC0335E}" destId="{AA2EC003-96B7-4DD7-BA1B-40868255F53F}" srcOrd="0" destOrd="0" presId="urn:microsoft.com/office/officeart/2005/8/layout/bList2"/>
    <dgm:cxn modelId="{04627A58-E10B-4026-9026-BDD4F047FCDB}" type="presParOf" srcId="{7F761DB9-B7B2-49D4-A01C-F8332BC0335E}" destId="{AD8BD86E-F120-43C8-A308-9CE5EB37A125}" srcOrd="1" destOrd="0" presId="urn:microsoft.com/office/officeart/2005/8/layout/bList2"/>
    <dgm:cxn modelId="{A44E1269-758A-47F8-BE93-74C71759746C}" type="presParOf" srcId="{7F761DB9-B7B2-49D4-A01C-F8332BC0335E}" destId="{0B2A4292-1CCC-440A-A2BF-0A19321A958F}" srcOrd="2" destOrd="0" presId="urn:microsoft.com/office/officeart/2005/8/layout/bList2"/>
    <dgm:cxn modelId="{73F78AC2-968E-4F4B-9E0E-C66D86546479}" type="presParOf" srcId="{7F761DB9-B7B2-49D4-A01C-F8332BC0335E}" destId="{B88C6484-3CB6-4906-995B-73FCBE8172A2}" srcOrd="3" destOrd="0" presId="urn:microsoft.com/office/officeart/2005/8/layout/bList2"/>
    <dgm:cxn modelId="{C5DF432E-C7B8-4479-BF5B-1490D26D8EBA}" type="presParOf" srcId="{A06876F2-0903-4DED-BECF-4A71B2C55866}" destId="{0A6AF0B2-A1D8-427E-A2CE-471D5B047B7E}" srcOrd="1" destOrd="0" presId="urn:microsoft.com/office/officeart/2005/8/layout/bList2"/>
    <dgm:cxn modelId="{357F98D5-96A9-4306-9D08-24DA6CD1E779}" type="presParOf" srcId="{A06876F2-0903-4DED-BECF-4A71B2C55866}" destId="{4514D039-E162-4006-A819-DD0C000B39A1}" srcOrd="2" destOrd="0" presId="urn:microsoft.com/office/officeart/2005/8/layout/bList2"/>
    <dgm:cxn modelId="{8BB51F15-5873-4533-95C7-5EAB9DEB0960}" type="presParOf" srcId="{4514D039-E162-4006-A819-DD0C000B39A1}" destId="{54D42703-6A68-4B7B-BDBE-EBF23DC1E823}" srcOrd="0" destOrd="0" presId="urn:microsoft.com/office/officeart/2005/8/layout/bList2"/>
    <dgm:cxn modelId="{78926DD6-362B-465E-994B-22690D4BCF68}" type="presParOf" srcId="{4514D039-E162-4006-A819-DD0C000B39A1}" destId="{9D318E07-D3B4-4005-BB71-7ADBE3F2C680}" srcOrd="1" destOrd="0" presId="urn:microsoft.com/office/officeart/2005/8/layout/bList2"/>
    <dgm:cxn modelId="{58D5DA33-4B25-408B-8467-1FC9F8E3D744}" type="presParOf" srcId="{4514D039-E162-4006-A819-DD0C000B39A1}" destId="{9B8F340D-7DBA-43CB-A55B-7B72F12E67F1}" srcOrd="2" destOrd="0" presId="urn:microsoft.com/office/officeart/2005/8/layout/bList2"/>
    <dgm:cxn modelId="{BE9FE9B7-A3D8-489A-BF96-D8691B76FED2}" type="presParOf" srcId="{4514D039-E162-4006-A819-DD0C000B39A1}" destId="{9BA2FEAD-A201-4541-8C6A-3E01CEFF4FFF}"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B615248-F487-42D3-B5F3-729B07CE0C6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A9995AF5-678C-469D-80C3-7B46904301DD}">
      <dgm:prSet phldrT="[Text]"/>
      <dgm:spPr>
        <a:solidFill>
          <a:srgbClr val="0A6661"/>
        </a:solidFill>
      </dgm:spPr>
      <dgm:t>
        <a:bodyPr/>
        <a:lstStyle/>
        <a:p>
          <a:r>
            <a:rPr lang="en-GB" b="1" i="0" u="none" strike="noStrike" baseline="0">
              <a:latin typeface="ExpertSans-Bold"/>
            </a:rPr>
            <a:t>SEC Section K ‘Charging Methodology’</a:t>
          </a:r>
          <a:endParaRPr lang="en-GB"/>
        </a:p>
      </dgm:t>
    </dgm:pt>
    <dgm:pt modelId="{249BE581-F4DC-4A5B-8D03-224F2787597A}" type="parTrans" cxnId="{76EB3C49-862D-4393-874E-23349EE962D4}">
      <dgm:prSet/>
      <dgm:spPr/>
      <dgm:t>
        <a:bodyPr/>
        <a:lstStyle/>
        <a:p>
          <a:endParaRPr lang="en-GB"/>
        </a:p>
      </dgm:t>
    </dgm:pt>
    <dgm:pt modelId="{A69A8B0C-C211-4E66-BE39-5036230FE718}" type="sibTrans" cxnId="{76EB3C49-862D-4393-874E-23349EE962D4}">
      <dgm:prSet/>
      <dgm:spPr/>
      <dgm:t>
        <a:bodyPr/>
        <a:lstStyle/>
        <a:p>
          <a:endParaRPr lang="en-GB"/>
        </a:p>
      </dgm:t>
    </dgm:pt>
    <dgm:pt modelId="{315D5403-BDA0-4D10-A5FD-0EBE03C3A755}">
      <dgm:prSet/>
      <dgm:spPr/>
      <dgm:t>
        <a:bodyPr/>
        <a:lstStyle/>
        <a:p>
          <a:pPr>
            <a:buFontTx/>
            <a:buNone/>
          </a:pPr>
          <a:r>
            <a:rPr lang="en-GB" b="1" i="0" u="none" strike="noStrike" baseline="0">
              <a:latin typeface="ExpertSans-Bold"/>
            </a:rPr>
            <a:t>Explicit Charging Metrics</a:t>
          </a:r>
        </a:p>
      </dgm:t>
    </dgm:pt>
    <dgm:pt modelId="{3398D56D-7827-44FB-A02D-6E763976DE00}" type="parTrans" cxnId="{0062B398-60E1-47BD-9C54-751577A362FD}">
      <dgm:prSet/>
      <dgm:spPr/>
      <dgm:t>
        <a:bodyPr/>
        <a:lstStyle/>
        <a:p>
          <a:endParaRPr lang="en-GB"/>
        </a:p>
      </dgm:t>
    </dgm:pt>
    <dgm:pt modelId="{27274A92-B55B-4B07-BE39-DED5DE004887}" type="sibTrans" cxnId="{0062B398-60E1-47BD-9C54-751577A362FD}">
      <dgm:prSet/>
      <dgm:spPr/>
      <dgm:t>
        <a:bodyPr/>
        <a:lstStyle/>
        <a:p>
          <a:endParaRPr lang="en-GB"/>
        </a:p>
      </dgm:t>
    </dgm:pt>
    <dgm:pt modelId="{A9DC0980-494A-464C-A022-A82B5F6ADF5F}">
      <dgm:prSet/>
      <dgm:spPr/>
      <dgm:t>
        <a:bodyPr/>
        <a:lstStyle/>
        <a:p>
          <a:r>
            <a:rPr lang="en-GB" b="0" i="0" u="none" strike="noStrike" baseline="0">
              <a:latin typeface="ExpertSans-Regular"/>
            </a:rPr>
            <a:t>K7.5 The Explicit Charging Metrics for each Party and the Charging Period for each month are as follows:</a:t>
          </a:r>
        </a:p>
      </dgm:t>
    </dgm:pt>
    <dgm:pt modelId="{B661B96F-A152-4A99-9D13-0A0D249AFC92}" type="parTrans" cxnId="{BDB82F96-7E4D-4469-8759-7E9B67CC1851}">
      <dgm:prSet/>
      <dgm:spPr/>
      <dgm:t>
        <a:bodyPr/>
        <a:lstStyle/>
        <a:p>
          <a:endParaRPr lang="en-GB"/>
        </a:p>
      </dgm:t>
    </dgm:pt>
    <dgm:pt modelId="{AD637A18-4FAE-49C0-B308-C6D1B048EB6D}" type="sibTrans" cxnId="{BDB82F96-7E4D-4469-8759-7E9B67CC1851}">
      <dgm:prSet/>
      <dgm:spPr/>
      <dgm:t>
        <a:bodyPr/>
        <a:lstStyle/>
        <a:p>
          <a:endParaRPr lang="en-GB"/>
        </a:p>
      </dgm:t>
    </dgm:pt>
    <dgm:pt modelId="{0740EDD7-B3A0-4015-A142-A7AFCAB4B79B}">
      <dgm:prSet/>
      <dgm:spPr/>
      <dgm:t>
        <a:bodyPr/>
        <a:lstStyle/>
        <a:p>
          <a:pPr>
            <a:buFont typeface="Wingdings" panose="05000000000000000000" pitchFamily="2" charset="2"/>
            <a:buChar char="Ø"/>
          </a:pPr>
          <a:r>
            <a:rPr lang="en-GB" b="0" i="0" u="none" strike="noStrike" baseline="0">
              <a:latin typeface="ExpertSans-Regular"/>
            </a:rPr>
            <a:t>(j) (</a:t>
          </a:r>
          <a:r>
            <a:rPr lang="en-GB" b="0" i="1" u="none" strike="noStrike" baseline="0">
              <a:latin typeface="ExpertSans-RegularItalic"/>
            </a:rPr>
            <a:t>'communication services'</a:t>
          </a:r>
          <a:r>
            <a:rPr lang="en-GB" b="0" i="0" u="none" strike="noStrike" baseline="0">
              <a:latin typeface="ExpertSans-Regular"/>
            </a:rPr>
            <a:t>) the number of each of the Services identified in the DCC User Interface Services Schedule which have been provided to that Party during that Charging Period;</a:t>
          </a:r>
          <a:endParaRPr lang="en-GB"/>
        </a:p>
      </dgm:t>
    </dgm:pt>
    <dgm:pt modelId="{EE96E139-B08F-49A5-9FA6-C60BE99F1329}" type="parTrans" cxnId="{6846D2CB-5A4E-4AE9-BDBF-CE1F7CF6100F}">
      <dgm:prSet/>
      <dgm:spPr/>
      <dgm:t>
        <a:bodyPr/>
        <a:lstStyle/>
        <a:p>
          <a:endParaRPr lang="en-GB"/>
        </a:p>
      </dgm:t>
    </dgm:pt>
    <dgm:pt modelId="{B25D1117-EF5E-4E35-A97F-5AAD04A6596C}" type="sibTrans" cxnId="{6846D2CB-5A4E-4AE9-BDBF-CE1F7CF6100F}">
      <dgm:prSet/>
      <dgm:spPr/>
      <dgm:t>
        <a:bodyPr/>
        <a:lstStyle/>
        <a:p>
          <a:endParaRPr lang="en-GB"/>
        </a:p>
      </dgm:t>
    </dgm:pt>
    <dgm:pt modelId="{0B709AB7-6FC3-4A4F-9DEA-77E8FFE6AAC7}">
      <dgm:prSet/>
      <dgm:spPr/>
      <dgm:t>
        <a:bodyPr/>
        <a:lstStyle/>
        <a:p>
          <a:r>
            <a:rPr lang="en-GB" b="0" i="0" u="none" strike="noStrike" baseline="0">
              <a:latin typeface="ExpertSans-Bold"/>
            </a:rPr>
            <a:t>K7.3 …The Explicit Charging Metrics may comprise any or all of the Core Communication Services and of the Enabling Services...</a:t>
          </a:r>
        </a:p>
      </dgm:t>
    </dgm:pt>
    <dgm:pt modelId="{EA125982-4165-4152-B753-20349E199073}" type="parTrans" cxnId="{294E2168-0759-453A-AF01-91791A894191}">
      <dgm:prSet/>
      <dgm:spPr/>
      <dgm:t>
        <a:bodyPr/>
        <a:lstStyle/>
        <a:p>
          <a:endParaRPr lang="en-GB"/>
        </a:p>
      </dgm:t>
    </dgm:pt>
    <dgm:pt modelId="{75E9088A-57AB-4882-A04E-F5B9ED73775C}" type="sibTrans" cxnId="{294E2168-0759-453A-AF01-91791A894191}">
      <dgm:prSet/>
      <dgm:spPr/>
      <dgm:t>
        <a:bodyPr/>
        <a:lstStyle/>
        <a:p>
          <a:endParaRPr lang="en-GB"/>
        </a:p>
      </dgm:t>
    </dgm:pt>
    <dgm:pt modelId="{CEBC5148-59D0-40A5-807E-DC6B1857EB84}">
      <dgm:prSet/>
      <dgm:spPr/>
      <dgm:t>
        <a:bodyPr/>
        <a:lstStyle/>
        <a:p>
          <a:pPr>
            <a:buFontTx/>
            <a:buNone/>
          </a:pPr>
          <a:r>
            <a:rPr lang="en-GB" b="1" i="0" u="none" strike="noStrike" baseline="0">
              <a:latin typeface="ExpertSans-Bold"/>
            </a:rPr>
            <a:t>K7. DETERMINING EXPLICIT CHARGES</a:t>
          </a:r>
        </a:p>
      </dgm:t>
    </dgm:pt>
    <dgm:pt modelId="{2A59CC0D-5BF8-4DD1-AEF8-F8478EE5A285}" type="parTrans" cxnId="{D72BD309-D309-4D69-B6E0-AFEE2504B5DD}">
      <dgm:prSet/>
      <dgm:spPr/>
      <dgm:t>
        <a:bodyPr/>
        <a:lstStyle/>
        <a:p>
          <a:endParaRPr lang="en-GB"/>
        </a:p>
      </dgm:t>
    </dgm:pt>
    <dgm:pt modelId="{5F35B122-3C5A-4996-8D33-467E1D20BD70}" type="sibTrans" cxnId="{D72BD309-D309-4D69-B6E0-AFEE2504B5DD}">
      <dgm:prSet/>
      <dgm:spPr/>
      <dgm:t>
        <a:bodyPr/>
        <a:lstStyle/>
        <a:p>
          <a:endParaRPr lang="en-GB"/>
        </a:p>
      </dgm:t>
    </dgm:pt>
    <dgm:pt modelId="{9AA3F792-09BD-444A-9A92-B225A342DE09}">
      <dgm:prSet/>
      <dgm:spPr/>
      <dgm:t>
        <a:bodyPr/>
        <a:lstStyle/>
        <a:p>
          <a:r>
            <a:rPr lang="en-GB" b="0" i="0" u="none" strike="noStrike" baseline="0">
              <a:latin typeface="ExpertSans-Bold"/>
            </a:rPr>
            <a:t>K7.4 The DCC will determine the Explicit Charges for each Regulatory Year in accordance with this Section K7.</a:t>
          </a:r>
        </a:p>
      </dgm:t>
    </dgm:pt>
    <dgm:pt modelId="{EF98A2C8-629E-48D8-B92F-B43BE0FAE52E}" type="parTrans" cxnId="{21C856CC-AF5E-43EF-A28D-F70C1226505C}">
      <dgm:prSet/>
      <dgm:spPr/>
      <dgm:t>
        <a:bodyPr/>
        <a:lstStyle/>
        <a:p>
          <a:endParaRPr lang="en-GB"/>
        </a:p>
      </dgm:t>
    </dgm:pt>
    <dgm:pt modelId="{AB16287A-FD36-40D7-B3E2-2A773578E5E0}" type="sibTrans" cxnId="{21C856CC-AF5E-43EF-A28D-F70C1226505C}">
      <dgm:prSet/>
      <dgm:spPr/>
      <dgm:t>
        <a:bodyPr/>
        <a:lstStyle/>
        <a:p>
          <a:endParaRPr lang="en-GB"/>
        </a:p>
      </dgm:t>
    </dgm:pt>
    <dgm:pt modelId="{5A9FA9A1-70C8-4F72-A97C-AA3277A07265}" type="pres">
      <dgm:prSet presAssocID="{9B615248-F487-42D3-B5F3-729B07CE0C61}" presName="linear" presStyleCnt="0">
        <dgm:presLayoutVars>
          <dgm:animLvl val="lvl"/>
          <dgm:resizeHandles val="exact"/>
        </dgm:presLayoutVars>
      </dgm:prSet>
      <dgm:spPr/>
    </dgm:pt>
    <dgm:pt modelId="{74F4127A-93EE-4BF3-BB1C-274A776A04F0}" type="pres">
      <dgm:prSet presAssocID="{A9995AF5-678C-469D-80C3-7B46904301DD}" presName="parentText" presStyleLbl="node1" presStyleIdx="0" presStyleCnt="1" custLinFactNeighborX="1263" custLinFactNeighborY="-27866">
        <dgm:presLayoutVars>
          <dgm:chMax val="0"/>
          <dgm:bulletEnabled val="1"/>
        </dgm:presLayoutVars>
      </dgm:prSet>
      <dgm:spPr/>
    </dgm:pt>
    <dgm:pt modelId="{079215F8-79E9-4A80-8CE2-563A446BB3DD}" type="pres">
      <dgm:prSet presAssocID="{A9995AF5-678C-469D-80C3-7B46904301DD}" presName="childText" presStyleLbl="revTx" presStyleIdx="0" presStyleCnt="1">
        <dgm:presLayoutVars>
          <dgm:bulletEnabled val="1"/>
        </dgm:presLayoutVars>
      </dgm:prSet>
      <dgm:spPr/>
    </dgm:pt>
  </dgm:ptLst>
  <dgm:cxnLst>
    <dgm:cxn modelId="{D72BD309-D309-4D69-B6E0-AFEE2504B5DD}" srcId="{A9995AF5-678C-469D-80C3-7B46904301DD}" destId="{CEBC5148-59D0-40A5-807E-DC6B1857EB84}" srcOrd="0" destOrd="0" parTransId="{2A59CC0D-5BF8-4DD1-AEF8-F8478EE5A285}" sibTransId="{5F35B122-3C5A-4996-8D33-467E1D20BD70}"/>
    <dgm:cxn modelId="{0366AE1E-92BE-44A6-AB5B-170B2B4A148E}" type="presOf" srcId="{CEBC5148-59D0-40A5-807E-DC6B1857EB84}" destId="{079215F8-79E9-4A80-8CE2-563A446BB3DD}" srcOrd="0" destOrd="0" presId="urn:microsoft.com/office/officeart/2005/8/layout/vList2"/>
    <dgm:cxn modelId="{1CD47C45-B7C2-4C98-8BDA-679FE4B0B915}" type="presOf" srcId="{0740EDD7-B3A0-4015-A142-A7AFCAB4B79B}" destId="{079215F8-79E9-4A80-8CE2-563A446BB3DD}" srcOrd="0" destOrd="5" presId="urn:microsoft.com/office/officeart/2005/8/layout/vList2"/>
    <dgm:cxn modelId="{294E2168-0759-453A-AF01-91791A894191}" srcId="{CEBC5148-59D0-40A5-807E-DC6B1857EB84}" destId="{0B709AB7-6FC3-4A4F-9DEA-77E8FFE6AAC7}" srcOrd="0" destOrd="0" parTransId="{EA125982-4165-4152-B753-20349E199073}" sibTransId="{75E9088A-57AB-4882-A04E-F5B9ED73775C}"/>
    <dgm:cxn modelId="{76EB3C49-862D-4393-874E-23349EE962D4}" srcId="{9B615248-F487-42D3-B5F3-729B07CE0C61}" destId="{A9995AF5-678C-469D-80C3-7B46904301DD}" srcOrd="0" destOrd="0" parTransId="{249BE581-F4DC-4A5B-8D03-224F2787597A}" sibTransId="{A69A8B0C-C211-4E66-BE39-5036230FE718}"/>
    <dgm:cxn modelId="{47001271-4F7A-4358-8283-AF26249B7B1E}" type="presOf" srcId="{315D5403-BDA0-4D10-A5FD-0EBE03C3A755}" destId="{079215F8-79E9-4A80-8CE2-563A446BB3DD}" srcOrd="0" destOrd="3" presId="urn:microsoft.com/office/officeart/2005/8/layout/vList2"/>
    <dgm:cxn modelId="{AD33A954-B505-43B2-AF1D-3D31B27BB3B3}" type="presOf" srcId="{0B709AB7-6FC3-4A4F-9DEA-77E8FFE6AAC7}" destId="{079215F8-79E9-4A80-8CE2-563A446BB3DD}" srcOrd="0" destOrd="1" presId="urn:microsoft.com/office/officeart/2005/8/layout/vList2"/>
    <dgm:cxn modelId="{BDB82F96-7E4D-4469-8759-7E9B67CC1851}" srcId="{CEBC5148-59D0-40A5-807E-DC6B1857EB84}" destId="{A9DC0980-494A-464C-A022-A82B5F6ADF5F}" srcOrd="3" destOrd="0" parTransId="{B661B96F-A152-4A99-9D13-0A0D249AFC92}" sibTransId="{AD637A18-4FAE-49C0-B308-C6D1B048EB6D}"/>
    <dgm:cxn modelId="{0062B398-60E1-47BD-9C54-751577A362FD}" srcId="{CEBC5148-59D0-40A5-807E-DC6B1857EB84}" destId="{315D5403-BDA0-4D10-A5FD-0EBE03C3A755}" srcOrd="2" destOrd="0" parTransId="{3398D56D-7827-44FB-A02D-6E763976DE00}" sibTransId="{27274A92-B55B-4B07-BE39-DED5DE004887}"/>
    <dgm:cxn modelId="{914186B1-EB32-45E4-B315-0000D3F146F9}" type="presOf" srcId="{A9DC0980-494A-464C-A022-A82B5F6ADF5F}" destId="{079215F8-79E9-4A80-8CE2-563A446BB3DD}" srcOrd="0" destOrd="4" presId="urn:microsoft.com/office/officeart/2005/8/layout/vList2"/>
    <dgm:cxn modelId="{C1A7A9C6-FD78-4279-9070-850A14011568}" type="presOf" srcId="{9AA3F792-09BD-444A-9A92-B225A342DE09}" destId="{079215F8-79E9-4A80-8CE2-563A446BB3DD}" srcOrd="0" destOrd="2" presId="urn:microsoft.com/office/officeart/2005/8/layout/vList2"/>
    <dgm:cxn modelId="{6846D2CB-5A4E-4AE9-BDBF-CE1F7CF6100F}" srcId="{A9DC0980-494A-464C-A022-A82B5F6ADF5F}" destId="{0740EDD7-B3A0-4015-A142-A7AFCAB4B79B}" srcOrd="0" destOrd="0" parTransId="{EE96E139-B08F-49A5-9FA6-C60BE99F1329}" sibTransId="{B25D1117-EF5E-4E35-A97F-5AAD04A6596C}"/>
    <dgm:cxn modelId="{21C856CC-AF5E-43EF-A28D-F70C1226505C}" srcId="{CEBC5148-59D0-40A5-807E-DC6B1857EB84}" destId="{9AA3F792-09BD-444A-9A92-B225A342DE09}" srcOrd="1" destOrd="0" parTransId="{EF98A2C8-629E-48D8-B92F-B43BE0FAE52E}" sibTransId="{AB16287A-FD36-40D7-B3E2-2A773578E5E0}"/>
    <dgm:cxn modelId="{49E967D9-6E26-4C58-A3A6-FCDE5C7C36C0}" type="presOf" srcId="{9B615248-F487-42D3-B5F3-729B07CE0C61}" destId="{5A9FA9A1-70C8-4F72-A97C-AA3277A07265}" srcOrd="0" destOrd="0" presId="urn:microsoft.com/office/officeart/2005/8/layout/vList2"/>
    <dgm:cxn modelId="{4A975CE7-CE71-4C3E-AD4C-157F9AF1B8D6}" type="presOf" srcId="{A9995AF5-678C-469D-80C3-7B46904301DD}" destId="{74F4127A-93EE-4BF3-BB1C-274A776A04F0}" srcOrd="0" destOrd="0" presId="urn:microsoft.com/office/officeart/2005/8/layout/vList2"/>
    <dgm:cxn modelId="{0D2722AC-4773-4186-902F-304305DF58C2}" type="presParOf" srcId="{5A9FA9A1-70C8-4F72-A97C-AA3277A07265}" destId="{74F4127A-93EE-4BF3-BB1C-274A776A04F0}" srcOrd="0" destOrd="0" presId="urn:microsoft.com/office/officeart/2005/8/layout/vList2"/>
    <dgm:cxn modelId="{97318E05-872D-46ED-AF25-8C96ACDEF58D}" type="presParOf" srcId="{5A9FA9A1-70C8-4F72-A97C-AA3277A07265}" destId="{079215F8-79E9-4A80-8CE2-563A446BB3D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615248-F487-42D3-B5F3-729B07CE0C6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274AAB64-6AEE-42B8-9AF1-13008FBB37AF}">
      <dgm:prSet/>
      <dgm:spPr>
        <a:solidFill>
          <a:srgbClr val="0A6661"/>
        </a:solidFill>
      </dgm:spPr>
      <dgm:t>
        <a:bodyPr/>
        <a:lstStyle/>
        <a:p>
          <a:r>
            <a:rPr lang="en-GB"/>
            <a:t>DCC License conditions</a:t>
          </a:r>
        </a:p>
      </dgm:t>
    </dgm:pt>
    <dgm:pt modelId="{C1C0E73E-1688-4A0E-8C1C-406D0DE281E8}" type="parTrans" cxnId="{01258F77-1FE6-42BF-8645-3DC4AB6F00D5}">
      <dgm:prSet/>
      <dgm:spPr/>
      <dgm:t>
        <a:bodyPr/>
        <a:lstStyle/>
        <a:p>
          <a:endParaRPr lang="en-GB"/>
        </a:p>
      </dgm:t>
    </dgm:pt>
    <dgm:pt modelId="{ED16D197-FB3C-4392-9D54-152A0EFB7139}" type="sibTrans" cxnId="{01258F77-1FE6-42BF-8645-3DC4AB6F00D5}">
      <dgm:prSet/>
      <dgm:spPr/>
      <dgm:t>
        <a:bodyPr/>
        <a:lstStyle/>
        <a:p>
          <a:endParaRPr lang="en-GB"/>
        </a:p>
      </dgm:t>
    </dgm:pt>
    <dgm:pt modelId="{771A7C2D-C45F-40FC-A3B5-25E2EE60AA66}">
      <dgm:prSet/>
      <dgm:spPr/>
      <dgm:t>
        <a:bodyPr/>
        <a:lstStyle/>
        <a:p>
          <a:pPr>
            <a:buFontTx/>
            <a:buNone/>
          </a:pPr>
          <a:r>
            <a:rPr lang="en-GB" b="1" i="0" u="none" strike="noStrike" baseline="0">
              <a:latin typeface="ExpertSans-Bold"/>
            </a:rPr>
            <a:t>Obligations in Part C of Condition 18</a:t>
          </a:r>
          <a:endParaRPr lang="en-GB"/>
        </a:p>
      </dgm:t>
    </dgm:pt>
    <dgm:pt modelId="{199C856F-818F-44AD-8133-F0B8FAC0EDA5}" type="parTrans" cxnId="{F47AA400-04AA-41DA-967D-AF6050E1B818}">
      <dgm:prSet/>
      <dgm:spPr/>
      <dgm:t>
        <a:bodyPr/>
        <a:lstStyle/>
        <a:p>
          <a:endParaRPr lang="en-GB"/>
        </a:p>
      </dgm:t>
    </dgm:pt>
    <dgm:pt modelId="{A837AC85-3481-40D5-97F8-BDE097334645}" type="sibTrans" cxnId="{F47AA400-04AA-41DA-967D-AF6050E1B818}">
      <dgm:prSet/>
      <dgm:spPr/>
      <dgm:t>
        <a:bodyPr/>
        <a:lstStyle/>
        <a:p>
          <a:endParaRPr lang="en-GB"/>
        </a:p>
      </dgm:t>
    </dgm:pt>
    <dgm:pt modelId="{28C41B17-B83E-44A9-B740-93EAB6C8DB8C}">
      <dgm:prSet/>
      <dgm:spPr/>
      <dgm:t>
        <a:bodyPr/>
        <a:lstStyle/>
        <a:p>
          <a:r>
            <a:rPr lang="en-GB"/>
            <a:t>“…the Charging Methodology in respect of all of the Mandatory Business Services provided under or pursuant to the SEC must result in Service Charges that:</a:t>
          </a:r>
        </a:p>
      </dgm:t>
    </dgm:pt>
    <dgm:pt modelId="{CA5BB9F9-71A8-4EFD-9B84-E052915D8D3A}" type="parTrans" cxnId="{E0E60B17-8654-454F-9E23-6F700F6EA56D}">
      <dgm:prSet/>
      <dgm:spPr/>
      <dgm:t>
        <a:bodyPr/>
        <a:lstStyle/>
        <a:p>
          <a:endParaRPr lang="en-GB"/>
        </a:p>
      </dgm:t>
    </dgm:pt>
    <dgm:pt modelId="{C0D5FC1A-9CDA-4FCA-8F47-1184853D7C3D}" type="sibTrans" cxnId="{E0E60B17-8654-454F-9E23-6F700F6EA56D}">
      <dgm:prSet/>
      <dgm:spPr/>
      <dgm:t>
        <a:bodyPr/>
        <a:lstStyle/>
        <a:p>
          <a:endParaRPr lang="en-GB"/>
        </a:p>
      </dgm:t>
    </dgm:pt>
    <dgm:pt modelId="{5D2E7D78-D8C3-4495-B36F-6D0B39C19361}">
      <dgm:prSet/>
      <dgm:spPr/>
      <dgm:t>
        <a:bodyPr/>
        <a:lstStyle/>
        <a:p>
          <a:pPr>
            <a:buFont typeface="+mj-lt"/>
            <a:buAutoNum type="alphaLcParenR"/>
          </a:pPr>
          <a:r>
            <a:rPr lang="en-GB"/>
            <a:t> facilitate effective competition in the Supply of Energy (or its use) under the Principal Energy Legislation;</a:t>
          </a:r>
        </a:p>
      </dgm:t>
    </dgm:pt>
    <dgm:pt modelId="{C52E167F-5472-4D24-B9EB-5809FCBD27B3}" type="parTrans" cxnId="{CCD41037-B9DE-470E-BE27-381BC0BF0803}">
      <dgm:prSet/>
      <dgm:spPr/>
      <dgm:t>
        <a:bodyPr/>
        <a:lstStyle/>
        <a:p>
          <a:endParaRPr lang="en-GB"/>
        </a:p>
      </dgm:t>
    </dgm:pt>
    <dgm:pt modelId="{3784B177-4B93-4EBD-A134-5C29202A6309}" type="sibTrans" cxnId="{CCD41037-B9DE-470E-BE27-381BC0BF0803}">
      <dgm:prSet/>
      <dgm:spPr/>
      <dgm:t>
        <a:bodyPr/>
        <a:lstStyle/>
        <a:p>
          <a:endParaRPr lang="en-GB"/>
        </a:p>
      </dgm:t>
    </dgm:pt>
    <dgm:pt modelId="{0C494DA5-13AA-470B-BEC9-274DAE944CA4}">
      <dgm:prSet/>
      <dgm:spPr/>
      <dgm:t>
        <a:bodyPr/>
        <a:lstStyle/>
        <a:p>
          <a:pPr>
            <a:buFont typeface="+mj-lt"/>
            <a:buAutoNum type="alphaLcParenR"/>
          </a:pPr>
          <a:r>
            <a:rPr lang="en-GB"/>
            <a:t> do not restrict, distort, or prevent competition in Commercial Activities that are connected with the Supply of Energy under that legislation;</a:t>
          </a:r>
        </a:p>
      </dgm:t>
    </dgm:pt>
    <dgm:pt modelId="{758B2075-39F8-41BE-8AF0-8C56083DFBE3}" type="parTrans" cxnId="{8652214F-769B-4440-849C-7C6E43EDA240}">
      <dgm:prSet/>
      <dgm:spPr/>
      <dgm:t>
        <a:bodyPr/>
        <a:lstStyle/>
        <a:p>
          <a:endParaRPr lang="en-GB"/>
        </a:p>
      </dgm:t>
    </dgm:pt>
    <dgm:pt modelId="{372B4A49-2D6B-49AA-8260-C8D148B0363D}" type="sibTrans" cxnId="{8652214F-769B-4440-849C-7C6E43EDA240}">
      <dgm:prSet/>
      <dgm:spPr/>
      <dgm:t>
        <a:bodyPr/>
        <a:lstStyle/>
        <a:p>
          <a:endParaRPr lang="en-GB"/>
        </a:p>
      </dgm:t>
    </dgm:pt>
    <dgm:pt modelId="{C4DE95CC-990F-4E1B-B614-245519872F0E}">
      <dgm:prSet/>
      <dgm:spPr/>
      <dgm:t>
        <a:bodyPr/>
        <a:lstStyle/>
        <a:p>
          <a:pPr>
            <a:buFont typeface="+mj-lt"/>
            <a:buAutoNum type="alphaLcParenR"/>
          </a:pPr>
          <a:r>
            <a:rPr lang="en-GB"/>
            <a:t> do not deter the full and timely installation by Energy Suppliers of Smart Metering Systems at Energy Consumers’ premises in accordance with their obligations under the Energy Supply Licence; and</a:t>
          </a:r>
        </a:p>
      </dgm:t>
    </dgm:pt>
    <dgm:pt modelId="{B46A3457-963C-4CA2-874C-3BF9C73F836A}" type="parTrans" cxnId="{FDD7B9E6-FE9D-467E-B43E-44304E9A2A19}">
      <dgm:prSet/>
      <dgm:spPr/>
      <dgm:t>
        <a:bodyPr/>
        <a:lstStyle/>
        <a:p>
          <a:endParaRPr lang="en-GB"/>
        </a:p>
      </dgm:t>
    </dgm:pt>
    <dgm:pt modelId="{AE883A17-FDC5-4931-85A4-8A5279603336}" type="sibTrans" cxnId="{FDD7B9E6-FE9D-467E-B43E-44304E9A2A19}">
      <dgm:prSet/>
      <dgm:spPr/>
      <dgm:t>
        <a:bodyPr/>
        <a:lstStyle/>
        <a:p>
          <a:endParaRPr lang="en-GB"/>
        </a:p>
      </dgm:t>
    </dgm:pt>
    <dgm:pt modelId="{DB6F42E3-FD55-41DE-AD73-22B2189F0405}">
      <dgm:prSet/>
      <dgm:spPr/>
      <dgm:t>
        <a:bodyPr/>
        <a:lstStyle/>
        <a:p>
          <a:pPr>
            <a:buFont typeface="+mj-lt"/>
            <a:buAutoNum type="alphaLcParenR"/>
          </a:pPr>
          <a:r>
            <a:rPr lang="en-GB"/>
            <a:t> </a:t>
          </a:r>
          <a:r>
            <a:rPr lang="en-GB" u="sng"/>
            <a:t>do not unduly discriminate in their application and are reflective of the costs incurred by the Licensee, as far as is reasonably practicable in all of the circumstances of the case, having regard to the costs of implementing the Charging Methodology</a:t>
          </a:r>
          <a:r>
            <a:rPr lang="en-GB"/>
            <a:t>.";</a:t>
          </a:r>
        </a:p>
      </dgm:t>
    </dgm:pt>
    <dgm:pt modelId="{B9B10693-FDFB-45B0-9ACA-D548426F0865}" type="parTrans" cxnId="{384F2A10-A1B7-44C5-9F0C-3D8E517E9E59}">
      <dgm:prSet/>
      <dgm:spPr/>
      <dgm:t>
        <a:bodyPr/>
        <a:lstStyle/>
        <a:p>
          <a:endParaRPr lang="en-GB"/>
        </a:p>
      </dgm:t>
    </dgm:pt>
    <dgm:pt modelId="{C6844E07-BF03-43B1-BFC5-3CE6C5C06E47}" type="sibTrans" cxnId="{384F2A10-A1B7-44C5-9F0C-3D8E517E9E59}">
      <dgm:prSet/>
      <dgm:spPr/>
      <dgm:t>
        <a:bodyPr/>
        <a:lstStyle/>
        <a:p>
          <a:endParaRPr lang="en-GB"/>
        </a:p>
      </dgm:t>
    </dgm:pt>
    <dgm:pt modelId="{BB9E1042-75DD-428A-9A72-8E2E9AF7D930}">
      <dgm:prSet/>
      <dgm:spPr>
        <a:solidFill>
          <a:srgbClr val="0A6661"/>
        </a:solidFill>
      </dgm:spPr>
      <dgm:t>
        <a:bodyPr/>
        <a:lstStyle/>
        <a:p>
          <a:pPr>
            <a:buFont typeface="+mj-lt"/>
            <a:buAutoNum type="alphaLcParenR"/>
          </a:pPr>
          <a:r>
            <a:rPr lang="en-GB"/>
            <a:t>DCC Charging Statement</a:t>
          </a:r>
        </a:p>
      </dgm:t>
    </dgm:pt>
    <dgm:pt modelId="{1F822701-63EB-4DF5-B90C-9E84C87B9B95}" type="parTrans" cxnId="{0B92C703-18EB-421F-84D1-529248CEA7F2}">
      <dgm:prSet/>
      <dgm:spPr/>
      <dgm:t>
        <a:bodyPr/>
        <a:lstStyle/>
        <a:p>
          <a:endParaRPr lang="en-GB"/>
        </a:p>
      </dgm:t>
    </dgm:pt>
    <dgm:pt modelId="{E50D72D7-9A83-44A5-AE01-4A160703EE4A}" type="sibTrans" cxnId="{0B92C703-18EB-421F-84D1-529248CEA7F2}">
      <dgm:prSet/>
      <dgm:spPr/>
      <dgm:t>
        <a:bodyPr/>
        <a:lstStyle/>
        <a:p>
          <a:endParaRPr lang="en-GB"/>
        </a:p>
      </dgm:t>
    </dgm:pt>
    <dgm:pt modelId="{213FD4AB-A61A-4B09-8F07-9AEF1E965BDA}">
      <dgm:prSet/>
      <dgm:spPr/>
      <dgm:t>
        <a:bodyPr/>
        <a:lstStyle/>
        <a:p>
          <a:pPr>
            <a:buFontTx/>
            <a:buNone/>
          </a:pPr>
          <a:r>
            <a:rPr lang="en-GB" b="1"/>
            <a:t>14 ‘Set’ Explicit Charges</a:t>
          </a:r>
        </a:p>
      </dgm:t>
    </dgm:pt>
    <dgm:pt modelId="{1DE0AE6D-2DB5-4BDA-8D0A-76B49F1E2C4E}" type="parTrans" cxnId="{AF39F93D-19EF-46E5-9706-0495DCF06117}">
      <dgm:prSet/>
      <dgm:spPr/>
      <dgm:t>
        <a:bodyPr/>
        <a:lstStyle/>
        <a:p>
          <a:endParaRPr lang="en-GB"/>
        </a:p>
      </dgm:t>
    </dgm:pt>
    <dgm:pt modelId="{00768092-AE26-41EE-B60D-F95160A442E0}" type="sibTrans" cxnId="{AF39F93D-19EF-46E5-9706-0495DCF06117}">
      <dgm:prSet/>
      <dgm:spPr/>
      <dgm:t>
        <a:bodyPr/>
        <a:lstStyle/>
        <a:p>
          <a:endParaRPr lang="en-GB"/>
        </a:p>
      </dgm:t>
    </dgm:pt>
    <dgm:pt modelId="{998066A8-D2B7-44EA-B329-7DB82B5D1D46}">
      <dgm:prSet/>
      <dgm:spPr/>
      <dgm:t>
        <a:bodyPr/>
        <a:lstStyle/>
        <a:p>
          <a:pPr>
            <a:buFont typeface="Arial" panose="020B0604020202020204" pitchFamily="34" charset="0"/>
            <a:buChar char="•"/>
          </a:pPr>
          <a:r>
            <a:rPr lang="fr-FR"/>
            <a:t>14.1 Communications services ‘Service </a:t>
          </a:r>
          <a:r>
            <a:rPr lang="fr-FR" err="1"/>
            <a:t>Requests</a:t>
          </a:r>
          <a:r>
            <a:rPr lang="fr-FR"/>
            <a:t>’</a:t>
          </a:r>
          <a:endParaRPr lang="en-GB"/>
        </a:p>
      </dgm:t>
    </dgm:pt>
    <dgm:pt modelId="{200DF5AA-C9AE-4894-99F5-4370A243E895}" type="parTrans" cxnId="{3D1B9E8D-F606-4B7E-8CE1-FDA3693EFC0E}">
      <dgm:prSet/>
      <dgm:spPr/>
      <dgm:t>
        <a:bodyPr/>
        <a:lstStyle/>
        <a:p>
          <a:endParaRPr lang="en-GB"/>
        </a:p>
      </dgm:t>
    </dgm:pt>
    <dgm:pt modelId="{CE32F8E9-77B8-4B88-9D1C-E84E9C6000C9}" type="sibTrans" cxnId="{3D1B9E8D-F606-4B7E-8CE1-FDA3693EFC0E}">
      <dgm:prSet/>
      <dgm:spPr/>
      <dgm:t>
        <a:bodyPr/>
        <a:lstStyle/>
        <a:p>
          <a:endParaRPr lang="en-GB"/>
        </a:p>
      </dgm:t>
    </dgm:pt>
    <dgm:pt modelId="{537635B7-45E8-478F-BD09-20AA55389EB1}">
      <dgm:prSet/>
      <dgm:spPr/>
      <dgm:t>
        <a:bodyPr/>
        <a:lstStyle/>
        <a:p>
          <a:pPr>
            <a:buFont typeface="Arial" panose="020B0604020202020204" pitchFamily="34" charset="0"/>
            <a:buChar char="•"/>
          </a:pPr>
          <a:r>
            <a:rPr lang="en-GB"/>
            <a:t>DCC may recover the costs of communications services (service requests) via an Explicit Charge. However, we have decided to recover this cost via the Fixed Charge as we consider that this would be more economic and efficient. The rationale for this decision is set out in Section 7.2.6.</a:t>
          </a:r>
        </a:p>
      </dgm:t>
    </dgm:pt>
    <dgm:pt modelId="{73B008EE-3DFC-4666-A417-8871F24C823B}" type="parTrans" cxnId="{9615BAAB-6623-4385-969C-941EAD7D87B7}">
      <dgm:prSet/>
      <dgm:spPr/>
      <dgm:t>
        <a:bodyPr/>
        <a:lstStyle/>
        <a:p>
          <a:endParaRPr lang="en-GB"/>
        </a:p>
      </dgm:t>
    </dgm:pt>
    <dgm:pt modelId="{62DBB56D-7CE9-40C5-951E-F7326C117713}" type="sibTrans" cxnId="{9615BAAB-6623-4385-969C-941EAD7D87B7}">
      <dgm:prSet/>
      <dgm:spPr/>
      <dgm:t>
        <a:bodyPr/>
        <a:lstStyle/>
        <a:p>
          <a:endParaRPr lang="en-GB"/>
        </a:p>
      </dgm:t>
    </dgm:pt>
    <dgm:pt modelId="{5A9FA9A1-70C8-4F72-A97C-AA3277A07265}" type="pres">
      <dgm:prSet presAssocID="{9B615248-F487-42D3-B5F3-729B07CE0C61}" presName="linear" presStyleCnt="0">
        <dgm:presLayoutVars>
          <dgm:animLvl val="lvl"/>
          <dgm:resizeHandles val="exact"/>
        </dgm:presLayoutVars>
      </dgm:prSet>
      <dgm:spPr/>
    </dgm:pt>
    <dgm:pt modelId="{A9B8CCB4-4026-4DAF-8E73-38726EADA154}" type="pres">
      <dgm:prSet presAssocID="{274AAB64-6AEE-42B8-9AF1-13008FBB37AF}" presName="parentText" presStyleLbl="node1" presStyleIdx="0" presStyleCnt="2">
        <dgm:presLayoutVars>
          <dgm:chMax val="0"/>
          <dgm:bulletEnabled val="1"/>
        </dgm:presLayoutVars>
      </dgm:prSet>
      <dgm:spPr/>
    </dgm:pt>
    <dgm:pt modelId="{2343AEC6-8266-4A66-B455-2E3E322E74D2}" type="pres">
      <dgm:prSet presAssocID="{274AAB64-6AEE-42B8-9AF1-13008FBB37AF}" presName="childText" presStyleLbl="revTx" presStyleIdx="0" presStyleCnt="2">
        <dgm:presLayoutVars>
          <dgm:bulletEnabled val="1"/>
        </dgm:presLayoutVars>
      </dgm:prSet>
      <dgm:spPr/>
    </dgm:pt>
    <dgm:pt modelId="{07538159-31C9-4063-AB40-CE23317DB3DD}" type="pres">
      <dgm:prSet presAssocID="{BB9E1042-75DD-428A-9A72-8E2E9AF7D930}" presName="parentText" presStyleLbl="node1" presStyleIdx="1" presStyleCnt="2">
        <dgm:presLayoutVars>
          <dgm:chMax val="0"/>
          <dgm:bulletEnabled val="1"/>
        </dgm:presLayoutVars>
      </dgm:prSet>
      <dgm:spPr/>
    </dgm:pt>
    <dgm:pt modelId="{837FF8C0-CCC7-496A-9761-967A9F068374}" type="pres">
      <dgm:prSet presAssocID="{BB9E1042-75DD-428A-9A72-8E2E9AF7D930}" presName="childText" presStyleLbl="revTx" presStyleIdx="1" presStyleCnt="2">
        <dgm:presLayoutVars>
          <dgm:bulletEnabled val="1"/>
        </dgm:presLayoutVars>
      </dgm:prSet>
      <dgm:spPr/>
    </dgm:pt>
  </dgm:ptLst>
  <dgm:cxnLst>
    <dgm:cxn modelId="{F47AA400-04AA-41DA-967D-AF6050E1B818}" srcId="{274AAB64-6AEE-42B8-9AF1-13008FBB37AF}" destId="{771A7C2D-C45F-40FC-A3B5-25E2EE60AA66}" srcOrd="0" destOrd="0" parTransId="{199C856F-818F-44AD-8133-F0B8FAC0EDA5}" sibTransId="{A837AC85-3481-40D5-97F8-BDE097334645}"/>
    <dgm:cxn modelId="{0B92C703-18EB-421F-84D1-529248CEA7F2}" srcId="{9B615248-F487-42D3-B5F3-729B07CE0C61}" destId="{BB9E1042-75DD-428A-9A72-8E2E9AF7D930}" srcOrd="1" destOrd="0" parTransId="{1F822701-63EB-4DF5-B90C-9E84C87B9B95}" sibTransId="{E50D72D7-9A83-44A5-AE01-4A160703EE4A}"/>
    <dgm:cxn modelId="{384F2A10-A1B7-44C5-9F0C-3D8E517E9E59}" srcId="{28C41B17-B83E-44A9-B740-93EAB6C8DB8C}" destId="{DB6F42E3-FD55-41DE-AD73-22B2189F0405}" srcOrd="3" destOrd="0" parTransId="{B9B10693-FDFB-45B0-9ACA-D548426F0865}" sibTransId="{C6844E07-BF03-43B1-BFC5-3CE6C5C06E47}"/>
    <dgm:cxn modelId="{E0E60B17-8654-454F-9E23-6F700F6EA56D}" srcId="{274AAB64-6AEE-42B8-9AF1-13008FBB37AF}" destId="{28C41B17-B83E-44A9-B740-93EAB6C8DB8C}" srcOrd="1" destOrd="0" parTransId="{CA5BB9F9-71A8-4EFD-9B84-E052915D8D3A}" sibTransId="{C0D5FC1A-9CDA-4FCA-8F47-1184853D7C3D}"/>
    <dgm:cxn modelId="{00E05D1E-8AC5-4DBC-BE8F-63BBA15DE59A}" type="presOf" srcId="{5D2E7D78-D8C3-4495-B36F-6D0B39C19361}" destId="{2343AEC6-8266-4A66-B455-2E3E322E74D2}" srcOrd="0" destOrd="2" presId="urn:microsoft.com/office/officeart/2005/8/layout/vList2"/>
    <dgm:cxn modelId="{63B90128-77FB-40EB-9638-038896E5A63D}" type="presOf" srcId="{0C494DA5-13AA-470B-BEC9-274DAE944CA4}" destId="{2343AEC6-8266-4A66-B455-2E3E322E74D2}" srcOrd="0" destOrd="3" presId="urn:microsoft.com/office/officeart/2005/8/layout/vList2"/>
    <dgm:cxn modelId="{44AE3B2B-A660-42DC-8BC1-AAB06B5B50C8}" type="presOf" srcId="{998066A8-D2B7-44EA-B329-7DB82B5D1D46}" destId="{837FF8C0-CCC7-496A-9761-967A9F068374}" srcOrd="0" destOrd="1" presId="urn:microsoft.com/office/officeart/2005/8/layout/vList2"/>
    <dgm:cxn modelId="{CCD41037-B9DE-470E-BE27-381BC0BF0803}" srcId="{28C41B17-B83E-44A9-B740-93EAB6C8DB8C}" destId="{5D2E7D78-D8C3-4495-B36F-6D0B39C19361}" srcOrd="0" destOrd="0" parTransId="{C52E167F-5472-4D24-B9EB-5809FCBD27B3}" sibTransId="{3784B177-4B93-4EBD-A134-5C29202A6309}"/>
    <dgm:cxn modelId="{AF39F93D-19EF-46E5-9706-0495DCF06117}" srcId="{BB9E1042-75DD-428A-9A72-8E2E9AF7D930}" destId="{213FD4AB-A61A-4B09-8F07-9AEF1E965BDA}" srcOrd="0" destOrd="0" parTransId="{1DE0AE6D-2DB5-4BDA-8D0A-76B49F1E2C4E}" sibTransId="{00768092-AE26-41EE-B60D-F95160A442E0}"/>
    <dgm:cxn modelId="{8652214F-769B-4440-849C-7C6E43EDA240}" srcId="{28C41B17-B83E-44A9-B740-93EAB6C8DB8C}" destId="{0C494DA5-13AA-470B-BEC9-274DAE944CA4}" srcOrd="1" destOrd="0" parTransId="{758B2075-39F8-41BE-8AF0-8C56083DFBE3}" sibTransId="{372B4A49-2D6B-49AA-8260-C8D148B0363D}"/>
    <dgm:cxn modelId="{723BA355-DAD2-4C0D-B026-C448E870555B}" type="presOf" srcId="{771A7C2D-C45F-40FC-A3B5-25E2EE60AA66}" destId="{2343AEC6-8266-4A66-B455-2E3E322E74D2}" srcOrd="0" destOrd="0" presId="urn:microsoft.com/office/officeart/2005/8/layout/vList2"/>
    <dgm:cxn modelId="{01258F77-1FE6-42BF-8645-3DC4AB6F00D5}" srcId="{9B615248-F487-42D3-B5F3-729B07CE0C61}" destId="{274AAB64-6AEE-42B8-9AF1-13008FBB37AF}" srcOrd="0" destOrd="0" parTransId="{C1C0E73E-1688-4A0E-8C1C-406D0DE281E8}" sibTransId="{ED16D197-FB3C-4392-9D54-152A0EFB7139}"/>
    <dgm:cxn modelId="{DABEDC7A-7B67-4ED6-9D45-131105482AAB}" type="presOf" srcId="{274AAB64-6AEE-42B8-9AF1-13008FBB37AF}" destId="{A9B8CCB4-4026-4DAF-8E73-38726EADA154}" srcOrd="0" destOrd="0" presId="urn:microsoft.com/office/officeart/2005/8/layout/vList2"/>
    <dgm:cxn modelId="{3D1B9E8D-F606-4B7E-8CE1-FDA3693EFC0E}" srcId="{213FD4AB-A61A-4B09-8F07-9AEF1E965BDA}" destId="{998066A8-D2B7-44EA-B329-7DB82B5D1D46}" srcOrd="0" destOrd="0" parTransId="{200DF5AA-C9AE-4894-99F5-4370A243E895}" sibTransId="{CE32F8E9-77B8-4B88-9D1C-E84E9C6000C9}"/>
    <dgm:cxn modelId="{B0CAD88D-0D2D-41CA-9AAF-2F8D3E76BDAF}" type="presOf" srcId="{DB6F42E3-FD55-41DE-AD73-22B2189F0405}" destId="{2343AEC6-8266-4A66-B455-2E3E322E74D2}" srcOrd="0" destOrd="5" presId="urn:microsoft.com/office/officeart/2005/8/layout/vList2"/>
    <dgm:cxn modelId="{3D851199-57B0-4900-8E17-D146D7DD1626}" type="presOf" srcId="{213FD4AB-A61A-4B09-8F07-9AEF1E965BDA}" destId="{837FF8C0-CCC7-496A-9761-967A9F068374}" srcOrd="0" destOrd="0" presId="urn:microsoft.com/office/officeart/2005/8/layout/vList2"/>
    <dgm:cxn modelId="{121B369A-36A4-48B1-9556-86ACF38030FF}" type="presOf" srcId="{C4DE95CC-990F-4E1B-B614-245519872F0E}" destId="{2343AEC6-8266-4A66-B455-2E3E322E74D2}" srcOrd="0" destOrd="4" presId="urn:microsoft.com/office/officeart/2005/8/layout/vList2"/>
    <dgm:cxn modelId="{9615BAAB-6623-4385-969C-941EAD7D87B7}" srcId="{998066A8-D2B7-44EA-B329-7DB82B5D1D46}" destId="{537635B7-45E8-478F-BD09-20AA55389EB1}" srcOrd="0" destOrd="0" parTransId="{73B008EE-3DFC-4666-A417-8871F24C823B}" sibTransId="{62DBB56D-7CE9-40C5-951E-F7326C117713}"/>
    <dgm:cxn modelId="{49E967D9-6E26-4C58-A3A6-FCDE5C7C36C0}" type="presOf" srcId="{9B615248-F487-42D3-B5F3-729B07CE0C61}" destId="{5A9FA9A1-70C8-4F72-A97C-AA3277A07265}" srcOrd="0" destOrd="0" presId="urn:microsoft.com/office/officeart/2005/8/layout/vList2"/>
    <dgm:cxn modelId="{FDD7B9E6-FE9D-467E-B43E-44304E9A2A19}" srcId="{28C41B17-B83E-44A9-B740-93EAB6C8DB8C}" destId="{C4DE95CC-990F-4E1B-B614-245519872F0E}" srcOrd="2" destOrd="0" parTransId="{B46A3457-963C-4CA2-874C-3BF9C73F836A}" sibTransId="{AE883A17-FDC5-4931-85A4-8A5279603336}"/>
    <dgm:cxn modelId="{65F503F6-FD28-4156-807E-A22D3658314C}" type="presOf" srcId="{537635B7-45E8-478F-BD09-20AA55389EB1}" destId="{837FF8C0-CCC7-496A-9761-967A9F068374}" srcOrd="0" destOrd="2" presId="urn:microsoft.com/office/officeart/2005/8/layout/vList2"/>
    <dgm:cxn modelId="{06FCC1F8-75F1-4B65-963A-0FFF3094E194}" type="presOf" srcId="{BB9E1042-75DD-428A-9A72-8E2E9AF7D930}" destId="{07538159-31C9-4063-AB40-CE23317DB3DD}" srcOrd="0" destOrd="0" presId="urn:microsoft.com/office/officeart/2005/8/layout/vList2"/>
    <dgm:cxn modelId="{75985AF9-810B-494A-B6B8-4B43E15E5E8A}" type="presOf" srcId="{28C41B17-B83E-44A9-B740-93EAB6C8DB8C}" destId="{2343AEC6-8266-4A66-B455-2E3E322E74D2}" srcOrd="0" destOrd="1" presId="urn:microsoft.com/office/officeart/2005/8/layout/vList2"/>
    <dgm:cxn modelId="{D1C9E7FE-228D-461F-973F-A2E7539BB805}" type="presParOf" srcId="{5A9FA9A1-70C8-4F72-A97C-AA3277A07265}" destId="{A9B8CCB4-4026-4DAF-8E73-38726EADA154}" srcOrd="0" destOrd="0" presId="urn:microsoft.com/office/officeart/2005/8/layout/vList2"/>
    <dgm:cxn modelId="{B33BF01D-E451-4AB9-9F5A-78D2DEF4D7F3}" type="presParOf" srcId="{5A9FA9A1-70C8-4F72-A97C-AA3277A07265}" destId="{2343AEC6-8266-4A66-B455-2E3E322E74D2}" srcOrd="1" destOrd="0" presId="urn:microsoft.com/office/officeart/2005/8/layout/vList2"/>
    <dgm:cxn modelId="{CACFC39F-BAD0-46F1-AC18-0F3111E109D0}" type="presParOf" srcId="{5A9FA9A1-70C8-4F72-A97C-AA3277A07265}" destId="{07538159-31C9-4063-AB40-CE23317DB3DD}" srcOrd="2" destOrd="0" presId="urn:microsoft.com/office/officeart/2005/8/layout/vList2"/>
    <dgm:cxn modelId="{9011696A-92C4-4100-95D6-EB199635AC6D}" type="presParOf" srcId="{5A9FA9A1-70C8-4F72-A97C-AA3277A07265}" destId="{837FF8C0-CCC7-496A-9761-967A9F068374}"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47AD8BF-EE8B-4355-8AED-8C20BD5095ED}">
      <dgm:prSet/>
      <dgm:spPr>
        <a:xfrm>
          <a:off x="524082" y="126665"/>
          <a:ext cx="7337158" cy="649440"/>
        </a:xfrm>
        <a:solidFill>
          <a:srgbClr val="0A6661"/>
        </a:solidFill>
      </dgm:spPr>
      <dgm:t>
        <a:bodyPr/>
        <a:lstStyle/>
        <a:p>
          <a:r>
            <a:rPr lang="en-GB"/>
            <a:t>Problem statement - DCC User costs for using the DCC Systems</a:t>
          </a:r>
        </a:p>
      </dgm:t>
    </dgm:pt>
    <dgm:pt modelId="{FF24F852-3ED3-4EE7-8AF1-2D9EC2AA3F84}" type="parTrans" cxnId="{033E8EBA-44D7-490E-9892-27BDCD041B4F}">
      <dgm:prSet/>
      <dgm:spPr/>
      <dgm:t>
        <a:bodyPr/>
        <a:lstStyle/>
        <a:p>
          <a:endParaRPr lang="en-GB"/>
        </a:p>
      </dgm:t>
    </dgm:pt>
    <dgm:pt modelId="{D3B2C786-DB8C-4D0D-AE2E-8BD09AB19E97}" type="sibTrans" cxnId="{033E8EBA-44D7-490E-9892-27BDCD041B4F}">
      <dgm:prSet/>
      <dgm:spPr/>
      <dgm:t>
        <a:bodyPr/>
        <a:lstStyle/>
        <a:p>
          <a:endParaRPr lang="en-GB"/>
        </a:p>
      </dgm:t>
    </dgm:pt>
    <dgm:pt modelId="{9EC2E6FD-8CAB-4AF4-890C-48224BA0C8AF}">
      <dgm:prSet phldr="0"/>
      <dgm:spPr>
        <a:xfrm>
          <a:off x="0" y="451385"/>
          <a:ext cx="10481655" cy="2217600"/>
        </a:xfrm>
        <a:ln>
          <a:solidFill>
            <a:srgbClr val="0A6661"/>
          </a:solidFill>
        </a:ln>
      </dgm:spPr>
      <dgm:t>
        <a:bodyPr/>
        <a:lstStyle/>
        <a:p>
          <a:pPr rtl="0"/>
          <a:r>
            <a:rPr lang="en-GB"/>
            <a:t>RSAs and 'Other Users' are or could in the future be sending more traffic over the DCC network and paying no costs or a minimal proportion of the cost to maintain this</a:t>
          </a:r>
        </a:p>
      </dgm:t>
    </dgm:pt>
    <dgm:pt modelId="{9121E7F5-1BF6-47C8-983F-E83A5160C444}" type="parTrans" cxnId="{12411327-8789-4581-9E62-3447B4D88491}">
      <dgm:prSet/>
      <dgm:spPr/>
      <dgm:t>
        <a:bodyPr/>
        <a:lstStyle/>
        <a:p>
          <a:endParaRPr lang="en-GB"/>
        </a:p>
      </dgm:t>
    </dgm:pt>
    <dgm:pt modelId="{CBA4AD80-9F3C-47DC-BE1B-A72DA36C4CD4}" type="sibTrans" cxnId="{12411327-8789-4581-9E62-3447B4D88491}">
      <dgm:prSet/>
      <dgm:spPr/>
      <dgm:t>
        <a:bodyPr/>
        <a:lstStyle/>
        <a:p>
          <a:endParaRPr lang="en-GB"/>
        </a:p>
      </dgm:t>
    </dgm:pt>
    <dgm:pt modelId="{A1117D8D-E1F2-48BD-8559-7DA18FBEB195}">
      <dgm:prSet phldrT="[Text]" phldr="0"/>
      <dgm:spPr>
        <a:xfrm>
          <a:off x="0" y="3112505"/>
          <a:ext cx="10481655" cy="1247400"/>
        </a:xfrm>
        <a:ln>
          <a:solidFill>
            <a:srgbClr val="0A6661"/>
          </a:solidFill>
        </a:ln>
      </dgm:spPr>
      <dgm:t>
        <a:bodyPr/>
        <a:lstStyle/>
        <a:p>
          <a:pPr rtl="0"/>
          <a:r>
            <a:rPr lang="en-GB"/>
            <a:t>Suppliers and Network Parties currently pay all costs for messages sent and received regardless of how much other Parties use the DCC network</a:t>
          </a:r>
        </a:p>
      </dgm:t>
    </dgm:pt>
    <dgm:pt modelId="{94C21C88-9103-4A64-83D5-8D139742E469}" type="parTrans" cxnId="{2E6218BB-9E70-4C87-A83B-3685B067D9A5}">
      <dgm:prSet/>
      <dgm:spPr/>
      <dgm:t>
        <a:bodyPr/>
        <a:lstStyle/>
        <a:p>
          <a:endParaRPr lang="en-GB"/>
        </a:p>
      </dgm:t>
    </dgm:pt>
    <dgm:pt modelId="{73FB8C21-CD3C-4836-B042-EA9992D46756}" type="sibTrans" cxnId="{2E6218BB-9E70-4C87-A83B-3685B067D9A5}">
      <dgm:prSet/>
      <dgm:spPr/>
      <dgm:t>
        <a:bodyPr/>
        <a:lstStyle/>
        <a:p>
          <a:endParaRPr lang="en-GB"/>
        </a:p>
      </dgm:t>
    </dgm:pt>
    <dgm:pt modelId="{2BEB1AD4-F639-4A8E-AB37-09A1C93F374A}">
      <dgm:prSet phldr="0"/>
      <dgm:spPr>
        <a:solidFill>
          <a:srgbClr val="0A6661"/>
        </a:solidFill>
      </dgm:spPr>
      <dgm:t>
        <a:bodyPr/>
        <a:lstStyle/>
        <a:p>
          <a:pPr rtl="0"/>
          <a:r>
            <a:rPr lang="en-GB"/>
            <a:t>Impact</a:t>
          </a:r>
        </a:p>
      </dgm:t>
    </dgm:pt>
    <dgm:pt modelId="{67864553-CDDD-4816-94BE-B1E541E62142}" type="parTrans" cxnId="{5FDE7922-7120-404E-82DC-609D90ED2E77}">
      <dgm:prSet/>
      <dgm:spPr/>
      <dgm:t>
        <a:bodyPr/>
        <a:lstStyle/>
        <a:p>
          <a:endParaRPr lang="en-GB"/>
        </a:p>
      </dgm:t>
    </dgm:pt>
    <dgm:pt modelId="{0A58D2E4-B40B-4201-83C6-BEA5214556B2}" type="sibTrans" cxnId="{5FDE7922-7120-404E-82DC-609D90ED2E77}">
      <dgm:prSet/>
      <dgm:spPr/>
      <dgm:t>
        <a:bodyPr/>
        <a:lstStyle/>
        <a:p>
          <a:endParaRPr lang="en-GB"/>
        </a:p>
      </dgm:t>
    </dgm:pt>
    <dgm:pt modelId="{B29548A3-D4ED-4C47-B800-CAF4F6A758D9}" type="pres">
      <dgm:prSet presAssocID="{344F5EE1-C8E3-4CE7-A4F7-032712FCED57}" presName="linear" presStyleCnt="0">
        <dgm:presLayoutVars>
          <dgm:dir/>
          <dgm:animLvl val="lvl"/>
          <dgm:resizeHandles val="exact"/>
        </dgm:presLayoutVars>
      </dgm:prSet>
      <dgm:spPr/>
    </dgm:pt>
    <dgm:pt modelId="{046E6914-437D-464E-86EB-534EA420576F}" type="pres">
      <dgm:prSet presAssocID="{247AD8BF-EE8B-4355-8AED-8C20BD5095ED}" presName="parentLin" presStyleCnt="0"/>
      <dgm:spPr/>
    </dgm:pt>
    <dgm:pt modelId="{7AC38D85-4E3B-4D20-80B9-4FEE3458C56C}" type="pres">
      <dgm:prSet presAssocID="{247AD8BF-EE8B-4355-8AED-8C20BD5095ED}" presName="parentLeftMargin" presStyleLbl="node1" presStyleIdx="0" presStyleCnt="2"/>
      <dgm:spPr>
        <a:prstGeom prst="roundRect">
          <a:avLst/>
        </a:prstGeom>
      </dgm:spPr>
    </dgm:pt>
    <dgm:pt modelId="{A4D82F29-A0D4-459B-9974-345456217D64}" type="pres">
      <dgm:prSet presAssocID="{247AD8BF-EE8B-4355-8AED-8C20BD5095ED}" presName="parentText" presStyleLbl="node1" presStyleIdx="0" presStyleCnt="2">
        <dgm:presLayoutVars>
          <dgm:chMax val="0"/>
          <dgm:bulletEnabled val="1"/>
        </dgm:presLayoutVars>
      </dgm:prSet>
      <dgm:spPr/>
    </dgm:pt>
    <dgm:pt modelId="{4FC54081-79EF-46A8-9EB0-9FD115D8AD4C}" type="pres">
      <dgm:prSet presAssocID="{247AD8BF-EE8B-4355-8AED-8C20BD5095ED}" presName="negativeSpace" presStyleCnt="0"/>
      <dgm:spPr/>
    </dgm:pt>
    <dgm:pt modelId="{96F28033-3782-4890-AFE2-30A9E838D38C}" type="pres">
      <dgm:prSet presAssocID="{247AD8BF-EE8B-4355-8AED-8C20BD5095ED}" presName="childText" presStyleLbl="conFgAcc1" presStyleIdx="0" presStyleCnt="2">
        <dgm:presLayoutVars>
          <dgm:bulletEnabled val="1"/>
        </dgm:presLayoutVars>
      </dgm:prSet>
      <dgm:spPr/>
    </dgm:pt>
    <dgm:pt modelId="{0EBEF4FF-39FC-4B88-9E97-35C678C68AA0}" type="pres">
      <dgm:prSet presAssocID="{D3B2C786-DB8C-4D0D-AE2E-8BD09AB19E97}" presName="spaceBetweenRectangles" presStyleCnt="0"/>
      <dgm:spPr/>
    </dgm:pt>
    <dgm:pt modelId="{708DA663-FDE8-4299-8B3F-84411F9A9355}" type="pres">
      <dgm:prSet presAssocID="{2BEB1AD4-F639-4A8E-AB37-09A1C93F374A}" presName="parentLin" presStyleCnt="0"/>
      <dgm:spPr/>
    </dgm:pt>
    <dgm:pt modelId="{05D77227-2B03-4543-90E6-EF87C5A97215}" type="pres">
      <dgm:prSet presAssocID="{2BEB1AD4-F639-4A8E-AB37-09A1C93F374A}" presName="parentLeftMargin" presStyleLbl="node1" presStyleIdx="0" presStyleCnt="2"/>
      <dgm:spPr/>
    </dgm:pt>
    <dgm:pt modelId="{D4C0C9E8-9697-49A5-8C04-6A17AE50A7A2}" type="pres">
      <dgm:prSet presAssocID="{2BEB1AD4-F639-4A8E-AB37-09A1C93F374A}" presName="parentText" presStyleLbl="node1" presStyleIdx="1" presStyleCnt="2">
        <dgm:presLayoutVars>
          <dgm:chMax val="0"/>
          <dgm:bulletEnabled val="1"/>
        </dgm:presLayoutVars>
      </dgm:prSet>
      <dgm:spPr/>
    </dgm:pt>
    <dgm:pt modelId="{408E360D-4EA8-42FF-92F0-7DD90CEBE1A6}" type="pres">
      <dgm:prSet presAssocID="{2BEB1AD4-F639-4A8E-AB37-09A1C93F374A}" presName="negativeSpace" presStyleCnt="0"/>
      <dgm:spPr/>
    </dgm:pt>
    <dgm:pt modelId="{91ADBBC6-D95D-443D-8880-BF8D22BAF023}" type="pres">
      <dgm:prSet presAssocID="{2BEB1AD4-F639-4A8E-AB37-09A1C93F374A}" presName="childText" presStyleLbl="conFgAcc1" presStyleIdx="1" presStyleCnt="2">
        <dgm:presLayoutVars>
          <dgm:bulletEnabled val="1"/>
        </dgm:presLayoutVars>
      </dgm:prSet>
      <dgm:spPr/>
    </dgm:pt>
  </dgm:ptLst>
  <dgm:cxnLst>
    <dgm:cxn modelId="{5FDE7922-7120-404E-82DC-609D90ED2E77}" srcId="{344F5EE1-C8E3-4CE7-A4F7-032712FCED57}" destId="{2BEB1AD4-F639-4A8E-AB37-09A1C93F374A}" srcOrd="1" destOrd="0" parTransId="{67864553-CDDD-4816-94BE-B1E541E62142}" sibTransId="{0A58D2E4-B40B-4201-83C6-BEA5214556B2}"/>
    <dgm:cxn modelId="{12411327-8789-4581-9E62-3447B4D88491}" srcId="{247AD8BF-EE8B-4355-8AED-8C20BD5095ED}" destId="{9EC2E6FD-8CAB-4AF4-890C-48224BA0C8AF}" srcOrd="0" destOrd="0" parTransId="{9121E7F5-1BF6-47C8-983F-E83A5160C444}" sibTransId="{CBA4AD80-9F3C-47DC-BE1B-A72DA36C4CD4}"/>
    <dgm:cxn modelId="{B207465C-A490-4E5C-A5FF-40B84CF98BB4}" type="presOf" srcId="{9EC2E6FD-8CAB-4AF4-890C-48224BA0C8AF}" destId="{96F28033-3782-4890-AFE2-30A9E838D38C}" srcOrd="0" destOrd="0" presId="urn:microsoft.com/office/officeart/2005/8/layout/list1"/>
    <dgm:cxn modelId="{AD045B55-9A55-40FC-AC51-563A1E7ABAE5}" type="presOf" srcId="{344F5EE1-C8E3-4CE7-A4F7-032712FCED57}" destId="{B29548A3-D4ED-4C47-B800-CAF4F6A758D9}" srcOrd="0" destOrd="0" presId="urn:microsoft.com/office/officeart/2005/8/layout/list1"/>
    <dgm:cxn modelId="{A0FD7F5A-D042-4B6C-870C-899C2622A893}" type="presOf" srcId="{2BEB1AD4-F639-4A8E-AB37-09A1C93F374A}" destId="{05D77227-2B03-4543-90E6-EF87C5A97215}" srcOrd="0" destOrd="0" presId="urn:microsoft.com/office/officeart/2005/8/layout/list1"/>
    <dgm:cxn modelId="{F95CDF94-7D68-4D71-9599-5430BF476EDC}" type="presOf" srcId="{2BEB1AD4-F639-4A8E-AB37-09A1C93F374A}" destId="{D4C0C9E8-9697-49A5-8C04-6A17AE50A7A2}" srcOrd="1" destOrd="0" presId="urn:microsoft.com/office/officeart/2005/8/layout/list1"/>
    <dgm:cxn modelId="{2DC806A7-845C-4DED-824B-56C199999190}" type="presOf" srcId="{247AD8BF-EE8B-4355-8AED-8C20BD5095ED}" destId="{7AC38D85-4E3B-4D20-80B9-4FEE3458C56C}" srcOrd="0" destOrd="0" presId="urn:microsoft.com/office/officeart/2005/8/layout/list1"/>
    <dgm:cxn modelId="{033E8EBA-44D7-490E-9892-27BDCD041B4F}" srcId="{344F5EE1-C8E3-4CE7-A4F7-032712FCED57}" destId="{247AD8BF-EE8B-4355-8AED-8C20BD5095ED}" srcOrd="0" destOrd="0" parTransId="{FF24F852-3ED3-4EE7-8AF1-2D9EC2AA3F84}" sibTransId="{D3B2C786-DB8C-4D0D-AE2E-8BD09AB19E97}"/>
    <dgm:cxn modelId="{2E6218BB-9E70-4C87-A83B-3685B067D9A5}" srcId="{2BEB1AD4-F639-4A8E-AB37-09A1C93F374A}" destId="{A1117D8D-E1F2-48BD-8559-7DA18FBEB195}" srcOrd="0" destOrd="0" parTransId="{94C21C88-9103-4A64-83D5-8D139742E469}" sibTransId="{73FB8C21-CD3C-4836-B042-EA9992D46756}"/>
    <dgm:cxn modelId="{D17765F7-1C76-485A-A29F-367AB7F2A7F0}" type="presOf" srcId="{A1117D8D-E1F2-48BD-8559-7DA18FBEB195}" destId="{91ADBBC6-D95D-443D-8880-BF8D22BAF023}" srcOrd="0" destOrd="0" presId="urn:microsoft.com/office/officeart/2005/8/layout/list1"/>
    <dgm:cxn modelId="{9E7533FF-4186-4036-8EDC-B328FAF57A50}" type="presOf" srcId="{247AD8BF-EE8B-4355-8AED-8C20BD5095ED}" destId="{A4D82F29-A0D4-459B-9974-345456217D64}" srcOrd="1" destOrd="0" presId="urn:microsoft.com/office/officeart/2005/8/layout/list1"/>
    <dgm:cxn modelId="{12A46793-4329-45D9-B8F4-0ACCA6834F57}" type="presParOf" srcId="{B29548A3-D4ED-4C47-B800-CAF4F6A758D9}" destId="{046E6914-437D-464E-86EB-534EA420576F}" srcOrd="0" destOrd="0" presId="urn:microsoft.com/office/officeart/2005/8/layout/list1"/>
    <dgm:cxn modelId="{82F6C27E-47F6-42E3-9F5B-685A1B6BA768}" type="presParOf" srcId="{046E6914-437D-464E-86EB-534EA420576F}" destId="{7AC38D85-4E3B-4D20-80B9-4FEE3458C56C}" srcOrd="0" destOrd="0" presId="urn:microsoft.com/office/officeart/2005/8/layout/list1"/>
    <dgm:cxn modelId="{A8B7D02B-7CB8-41DB-A609-1FD8832D82FD}" type="presParOf" srcId="{046E6914-437D-464E-86EB-534EA420576F}" destId="{A4D82F29-A0D4-459B-9974-345456217D64}" srcOrd="1" destOrd="0" presId="urn:microsoft.com/office/officeart/2005/8/layout/list1"/>
    <dgm:cxn modelId="{20AD4644-4142-44F0-8954-75732A98776E}" type="presParOf" srcId="{B29548A3-D4ED-4C47-B800-CAF4F6A758D9}" destId="{4FC54081-79EF-46A8-9EB0-9FD115D8AD4C}" srcOrd="1" destOrd="0" presId="urn:microsoft.com/office/officeart/2005/8/layout/list1"/>
    <dgm:cxn modelId="{3B74DB31-24CE-4C90-8894-BDF30FFE61B2}" type="presParOf" srcId="{B29548A3-D4ED-4C47-B800-CAF4F6A758D9}" destId="{96F28033-3782-4890-AFE2-30A9E838D38C}" srcOrd="2" destOrd="0" presId="urn:microsoft.com/office/officeart/2005/8/layout/list1"/>
    <dgm:cxn modelId="{19092033-CF1B-4896-AA72-43EEE36AE964}" type="presParOf" srcId="{B29548A3-D4ED-4C47-B800-CAF4F6A758D9}" destId="{0EBEF4FF-39FC-4B88-9E97-35C678C68AA0}" srcOrd="3" destOrd="0" presId="urn:microsoft.com/office/officeart/2005/8/layout/list1"/>
    <dgm:cxn modelId="{94D29697-B547-4568-82E6-20349B000CEB}" type="presParOf" srcId="{B29548A3-D4ED-4C47-B800-CAF4F6A758D9}" destId="{708DA663-FDE8-4299-8B3F-84411F9A9355}" srcOrd="4" destOrd="0" presId="urn:microsoft.com/office/officeart/2005/8/layout/list1"/>
    <dgm:cxn modelId="{A4F5E70C-B331-4E5D-A25E-DE90734BC746}" type="presParOf" srcId="{708DA663-FDE8-4299-8B3F-84411F9A9355}" destId="{05D77227-2B03-4543-90E6-EF87C5A97215}" srcOrd="0" destOrd="0" presId="urn:microsoft.com/office/officeart/2005/8/layout/list1"/>
    <dgm:cxn modelId="{C55A0188-C813-4BE8-BD64-3F833C21F521}" type="presParOf" srcId="{708DA663-FDE8-4299-8B3F-84411F9A9355}" destId="{D4C0C9E8-9697-49A5-8C04-6A17AE50A7A2}" srcOrd="1" destOrd="0" presId="urn:microsoft.com/office/officeart/2005/8/layout/list1"/>
    <dgm:cxn modelId="{7184CD21-0D49-4887-9B85-9F11A643CDD5}" type="presParOf" srcId="{B29548A3-D4ED-4C47-B800-CAF4F6A758D9}" destId="{408E360D-4EA8-42FF-92F0-7DD90CEBE1A6}" srcOrd="5" destOrd="0" presId="urn:microsoft.com/office/officeart/2005/8/layout/list1"/>
    <dgm:cxn modelId="{6AA66A8E-2741-4128-8A3F-EB8FF8AB8C35}" type="presParOf" srcId="{B29548A3-D4ED-4C47-B800-CAF4F6A758D9}" destId="{91ADBBC6-D95D-443D-8880-BF8D22BAF023}"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1E19DA-82EF-4FB7-A123-EE7DE1489778}">
      <dsp:nvSpPr>
        <dsp:cNvPr id="0" name=""/>
        <dsp:cNvSpPr/>
      </dsp:nvSpPr>
      <dsp:spPr>
        <a:xfrm>
          <a:off x="0" y="3754675"/>
          <a:ext cx="11090275" cy="1232368"/>
        </a:xfrm>
        <a:prstGeom prst="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kern="1200"/>
            <a:t>Panel agreed the DCC should raise the modification as it would be impartial to how costs are allocated</a:t>
          </a:r>
        </a:p>
      </dsp:txBody>
      <dsp:txXfrm>
        <a:off x="0" y="3754675"/>
        <a:ext cx="11090275" cy="1232368"/>
      </dsp:txXfrm>
    </dsp:sp>
    <dsp:sp modelId="{00191C30-D6F7-4CD1-9AC8-10F9891CD61D}">
      <dsp:nvSpPr>
        <dsp:cNvPr id="0" name=""/>
        <dsp:cNvSpPr/>
      </dsp:nvSpPr>
      <dsp:spPr>
        <a:xfrm rot="10800000">
          <a:off x="0" y="1877778"/>
          <a:ext cx="11090275" cy="1895382"/>
        </a:xfrm>
        <a:prstGeom prst="upArrowCallou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kern="1200"/>
            <a:t>SECCo Board and Panel agreed further work should be carried out under a modification</a:t>
          </a:r>
        </a:p>
      </dsp:txBody>
      <dsp:txXfrm rot="10800000">
        <a:off x="0" y="1877778"/>
        <a:ext cx="11090275" cy="1231562"/>
      </dsp:txXfrm>
    </dsp:sp>
    <dsp:sp modelId="{01F887C2-603B-4358-9F43-09FA97EFB8D1}">
      <dsp:nvSpPr>
        <dsp:cNvPr id="0" name=""/>
        <dsp:cNvSpPr/>
      </dsp:nvSpPr>
      <dsp:spPr>
        <a:xfrm rot="10800000">
          <a:off x="0" y="881"/>
          <a:ext cx="11090275" cy="1895382"/>
        </a:xfrm>
        <a:prstGeom prst="upArrowCallou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kern="1200"/>
            <a:t>Panel Finance and Contracts Sub-Group initially raised the question of Other User activity</a:t>
          </a:r>
        </a:p>
      </dsp:txBody>
      <dsp:txXfrm rot="10800000">
        <a:off x="0" y="881"/>
        <a:ext cx="11090275" cy="12315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5A5A6-1724-497A-8A84-B0700F4CD3CD}">
      <dsp:nvSpPr>
        <dsp:cNvPr id="0" name=""/>
        <dsp:cNvSpPr/>
      </dsp:nvSpPr>
      <dsp:spPr>
        <a:xfrm>
          <a:off x="7558"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en-GB" sz="2000" kern="1200"/>
            <a:t>Difference of opinion across industry</a:t>
          </a:r>
        </a:p>
      </dsp:txBody>
      <dsp:txXfrm>
        <a:off x="64661" y="772371"/>
        <a:ext cx="3150533" cy="2379956"/>
      </dsp:txXfrm>
    </dsp:sp>
    <dsp:sp modelId="{9639451B-B2E3-44FD-8F11-3E61C69249B6}">
      <dsp:nvSpPr>
        <dsp:cNvPr id="0" name=""/>
        <dsp:cNvSpPr/>
      </dsp:nvSpPr>
      <dsp:spPr>
        <a:xfrm>
          <a:off x="7558"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a:lnSpc>
              <a:spcPct val="90000"/>
            </a:lnSpc>
            <a:spcBef>
              <a:spcPct val="0"/>
            </a:spcBef>
            <a:spcAft>
              <a:spcPct val="35000"/>
            </a:spcAft>
            <a:buNone/>
          </a:pPr>
          <a:r>
            <a:rPr lang="en-GB" sz="3200" kern="1200"/>
            <a:t>Review needed</a:t>
          </a:r>
        </a:p>
      </dsp:txBody>
      <dsp:txXfrm>
        <a:off x="7558" y="3152327"/>
        <a:ext cx="2299112" cy="1047935"/>
      </dsp:txXfrm>
    </dsp:sp>
    <dsp:sp modelId="{5FDDF4E6-FECE-492B-B574-03C194AC9F92}">
      <dsp:nvSpPr>
        <dsp:cNvPr id="0" name=""/>
        <dsp:cNvSpPr/>
      </dsp:nvSpPr>
      <dsp:spPr>
        <a:xfrm>
          <a:off x="2399025" y="3318782"/>
          <a:ext cx="1142658" cy="1142658"/>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406A75-E4E7-4859-8D9E-24A72AB495DD}">
      <dsp:nvSpPr>
        <dsp:cNvPr id="0" name=""/>
        <dsp:cNvSpPr/>
      </dsp:nvSpPr>
      <dsp:spPr>
        <a:xfrm>
          <a:off x="3824771"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en-GB" sz="2000" kern="1200"/>
            <a:t>Not restrict, distort or prevent competition.</a:t>
          </a:r>
        </a:p>
      </dsp:txBody>
      <dsp:txXfrm>
        <a:off x="3881874" y="772371"/>
        <a:ext cx="3150533" cy="2379956"/>
      </dsp:txXfrm>
    </dsp:sp>
    <dsp:sp modelId="{28042FC7-35F9-4950-8692-1B84776F024A}">
      <dsp:nvSpPr>
        <dsp:cNvPr id="0" name=""/>
        <dsp:cNvSpPr/>
      </dsp:nvSpPr>
      <dsp:spPr>
        <a:xfrm>
          <a:off x="3824771"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a:lnSpc>
              <a:spcPct val="90000"/>
            </a:lnSpc>
            <a:spcBef>
              <a:spcPct val="0"/>
            </a:spcBef>
            <a:spcAft>
              <a:spcPct val="35000"/>
            </a:spcAft>
            <a:buNone/>
          </a:pPr>
          <a:r>
            <a:rPr lang="en-GB" sz="3200" kern="1200"/>
            <a:t>Principles - Fair charging</a:t>
          </a:r>
        </a:p>
      </dsp:txBody>
      <dsp:txXfrm>
        <a:off x="3824771" y="3152327"/>
        <a:ext cx="2299112" cy="1047935"/>
      </dsp:txXfrm>
    </dsp:sp>
    <dsp:sp modelId="{6DB18840-E3BD-46C6-9ED7-8FC5D71F44DE}">
      <dsp:nvSpPr>
        <dsp:cNvPr id="0" name=""/>
        <dsp:cNvSpPr/>
      </dsp:nvSpPr>
      <dsp:spPr>
        <a:xfrm>
          <a:off x="6216237" y="3318782"/>
          <a:ext cx="1142658" cy="1142658"/>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4866DC-8133-4A8E-9D86-BC029C74164D}">
      <dsp:nvSpPr>
        <dsp:cNvPr id="0" name=""/>
        <dsp:cNvSpPr/>
      </dsp:nvSpPr>
      <dsp:spPr>
        <a:xfrm>
          <a:off x="7641983"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en-GB" sz="2000" kern="1200"/>
            <a:t>Further discussions on:</a:t>
          </a:r>
        </a:p>
        <a:p>
          <a:pPr marL="457200" lvl="2" indent="-228600" algn="l" defTabSz="889000">
            <a:lnSpc>
              <a:spcPct val="90000"/>
            </a:lnSpc>
            <a:spcBef>
              <a:spcPct val="0"/>
            </a:spcBef>
            <a:spcAft>
              <a:spcPct val="15000"/>
            </a:spcAft>
            <a:buFont typeface="Wingdings" panose="05000000000000000000" pitchFamily="2" charset="2"/>
            <a:buChar char="Ø"/>
          </a:pPr>
          <a:r>
            <a:rPr lang="en-GB" sz="2000" kern="1200">
              <a:latin typeface="+mn-lt"/>
            </a:rPr>
            <a:t>Peak, off peak</a:t>
          </a:r>
        </a:p>
        <a:p>
          <a:pPr marL="457200" lvl="2" indent="-228600" algn="l" defTabSz="889000">
            <a:lnSpc>
              <a:spcPct val="90000"/>
            </a:lnSpc>
            <a:spcBef>
              <a:spcPct val="0"/>
            </a:spcBef>
            <a:spcAft>
              <a:spcPct val="15000"/>
            </a:spcAft>
            <a:buFont typeface="Wingdings" panose="05000000000000000000" pitchFamily="2" charset="2"/>
            <a:buChar char="Ø"/>
          </a:pPr>
          <a:r>
            <a:rPr lang="en-GB" sz="2000" kern="1200">
              <a:latin typeface="+mn-lt"/>
            </a:rPr>
            <a:t>Alerts/SRVs</a:t>
          </a:r>
        </a:p>
        <a:p>
          <a:pPr marL="457200" lvl="2" indent="-228600" algn="l" defTabSz="889000">
            <a:lnSpc>
              <a:spcPct val="90000"/>
            </a:lnSpc>
            <a:spcBef>
              <a:spcPct val="0"/>
            </a:spcBef>
            <a:spcAft>
              <a:spcPct val="15000"/>
            </a:spcAft>
            <a:buFont typeface="Wingdings" panose="05000000000000000000" pitchFamily="2" charset="2"/>
            <a:buChar char="Ø"/>
          </a:pPr>
          <a:r>
            <a:rPr lang="en-GB" sz="2000" kern="1200">
              <a:latin typeface="+mn-lt"/>
            </a:rPr>
            <a:t>Scheduled vs on demand</a:t>
          </a:r>
        </a:p>
        <a:p>
          <a:pPr marL="457200" lvl="2" indent="-228600" algn="l" defTabSz="889000" rtl="0">
            <a:lnSpc>
              <a:spcPct val="90000"/>
            </a:lnSpc>
            <a:spcBef>
              <a:spcPct val="0"/>
            </a:spcBef>
            <a:spcAft>
              <a:spcPct val="15000"/>
            </a:spcAft>
            <a:buFont typeface="Wingdings" panose="05000000000000000000" pitchFamily="2" charset="2"/>
            <a:buChar char="Ø"/>
          </a:pPr>
          <a:r>
            <a:rPr lang="en-GB" sz="2000" kern="1200">
              <a:latin typeface="+mn-lt"/>
            </a:rPr>
            <a:t>At what point this should be invoked, if not now</a:t>
          </a:r>
        </a:p>
      </dsp:txBody>
      <dsp:txXfrm>
        <a:off x="7699086" y="772371"/>
        <a:ext cx="3150533" cy="2379956"/>
      </dsp:txXfrm>
    </dsp:sp>
    <dsp:sp modelId="{2BA15B73-57EB-47A9-81FA-B80F1EF7CE6A}">
      <dsp:nvSpPr>
        <dsp:cNvPr id="0" name=""/>
        <dsp:cNvSpPr/>
      </dsp:nvSpPr>
      <dsp:spPr>
        <a:xfrm>
          <a:off x="7641983"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a:lnSpc>
              <a:spcPct val="90000"/>
            </a:lnSpc>
            <a:spcBef>
              <a:spcPct val="0"/>
            </a:spcBef>
            <a:spcAft>
              <a:spcPct val="35000"/>
            </a:spcAft>
            <a:buNone/>
          </a:pPr>
          <a:r>
            <a:rPr lang="en-GB" sz="3200" kern="1200"/>
            <a:t>Separate work stream</a:t>
          </a:r>
        </a:p>
      </dsp:txBody>
      <dsp:txXfrm>
        <a:off x="7641983" y="3152327"/>
        <a:ext cx="2299112" cy="1047935"/>
      </dsp:txXfrm>
    </dsp:sp>
    <dsp:sp modelId="{27506776-B4B8-4B82-8EAD-13DCEA70B389}">
      <dsp:nvSpPr>
        <dsp:cNvPr id="0" name=""/>
        <dsp:cNvSpPr/>
      </dsp:nvSpPr>
      <dsp:spPr>
        <a:xfrm>
          <a:off x="10033450" y="3318782"/>
          <a:ext cx="1142658" cy="1142658"/>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874A2-1AEC-4BD3-83DD-433AB2B1C739}">
      <dsp:nvSpPr>
        <dsp:cNvPr id="0" name=""/>
        <dsp:cNvSpPr/>
      </dsp:nvSpPr>
      <dsp:spPr>
        <a:xfrm>
          <a:off x="158259" y="698569"/>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rtl="0">
            <a:lnSpc>
              <a:spcPct val="90000"/>
            </a:lnSpc>
            <a:spcBef>
              <a:spcPct val="0"/>
            </a:spcBef>
            <a:spcAft>
              <a:spcPct val="35000"/>
            </a:spcAft>
            <a:buNone/>
          </a:pPr>
          <a:r>
            <a:rPr lang="en-GB" sz="3600" kern="1200"/>
            <a:t>Any feedback on progressing this workstream?</a:t>
          </a:r>
        </a:p>
      </dsp:txBody>
      <dsp:txXfrm>
        <a:off x="158259" y="698569"/>
        <a:ext cx="9464040" cy="860367"/>
      </dsp:txXfrm>
    </dsp:sp>
    <dsp:sp modelId="{7EC2366B-818A-4A59-9114-22720FE7DD97}">
      <dsp:nvSpPr>
        <dsp:cNvPr id="0" name=""/>
        <dsp:cNvSpPr/>
      </dsp:nvSpPr>
      <dsp:spPr>
        <a:xfrm>
          <a:off x="158259"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D38E00-0A54-4F69-9945-A206EB4C3394}">
      <dsp:nvSpPr>
        <dsp:cNvPr id="0" name=""/>
        <dsp:cNvSpPr/>
      </dsp:nvSpPr>
      <dsp:spPr>
        <a:xfrm>
          <a:off x="1493740"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08D1B4-3D22-4A2B-AEF8-BFC1928A724A}">
      <dsp:nvSpPr>
        <dsp:cNvPr id="0" name=""/>
        <dsp:cNvSpPr/>
      </dsp:nvSpPr>
      <dsp:spPr>
        <a:xfrm>
          <a:off x="2829222"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75A0E4-160C-4FB4-A722-11E79435CFA1}">
      <dsp:nvSpPr>
        <dsp:cNvPr id="0" name=""/>
        <dsp:cNvSpPr/>
      </dsp:nvSpPr>
      <dsp:spPr>
        <a:xfrm>
          <a:off x="4164703"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950342-AB18-4DCA-A045-C119D4EE8333}">
      <dsp:nvSpPr>
        <dsp:cNvPr id="0" name=""/>
        <dsp:cNvSpPr/>
      </dsp:nvSpPr>
      <dsp:spPr>
        <a:xfrm>
          <a:off x="5500184"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0A881D-EE89-450C-895C-5CB97815338A}">
      <dsp:nvSpPr>
        <dsp:cNvPr id="0" name=""/>
        <dsp:cNvSpPr/>
      </dsp:nvSpPr>
      <dsp:spPr>
        <a:xfrm>
          <a:off x="6835665"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C5F287-76E8-4C59-A969-EA29733ECD6F}">
      <dsp:nvSpPr>
        <dsp:cNvPr id="0" name=""/>
        <dsp:cNvSpPr/>
      </dsp:nvSpPr>
      <dsp:spPr>
        <a:xfrm>
          <a:off x="8171146"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4858F6-EC16-4649-B7BA-79E97FDDDB85}">
      <dsp:nvSpPr>
        <dsp:cNvPr id="0" name=""/>
        <dsp:cNvSpPr/>
      </dsp:nvSpPr>
      <dsp:spPr>
        <a:xfrm>
          <a:off x="158259" y="1872938"/>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GB" sz="3600" b="1" kern="1200"/>
            <a:t>Part A – Transactional Charging</a:t>
          </a:r>
        </a:p>
      </dsp:txBody>
      <dsp:txXfrm>
        <a:off x="158259" y="1872938"/>
        <a:ext cx="9464040" cy="860367"/>
      </dsp:txXfrm>
    </dsp:sp>
    <dsp:sp modelId="{500E065B-7352-4094-AFBF-08C78FA8FC22}">
      <dsp:nvSpPr>
        <dsp:cNvPr id="0" name=""/>
        <dsp:cNvSpPr/>
      </dsp:nvSpPr>
      <dsp:spPr>
        <a:xfrm>
          <a:off x="158259"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8091EB-D2D3-4D5B-B260-06E2CF057DF9}">
      <dsp:nvSpPr>
        <dsp:cNvPr id="0" name=""/>
        <dsp:cNvSpPr/>
      </dsp:nvSpPr>
      <dsp:spPr>
        <a:xfrm>
          <a:off x="1488483"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8AEB38-8948-4EE2-8747-5418B68BA2D1}">
      <dsp:nvSpPr>
        <dsp:cNvPr id="0" name=""/>
        <dsp:cNvSpPr/>
      </dsp:nvSpPr>
      <dsp:spPr>
        <a:xfrm>
          <a:off x="2819758"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11AF54-121D-4FBD-BE0C-C09B9E999C9B}">
      <dsp:nvSpPr>
        <dsp:cNvPr id="0" name=""/>
        <dsp:cNvSpPr/>
      </dsp:nvSpPr>
      <dsp:spPr>
        <a:xfrm>
          <a:off x="4149981"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2AA0CE-CFB1-44B7-97E6-E71D0D17E909}">
      <dsp:nvSpPr>
        <dsp:cNvPr id="0" name=""/>
        <dsp:cNvSpPr/>
      </dsp:nvSpPr>
      <dsp:spPr>
        <a:xfrm>
          <a:off x="5481256"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0804A8-8234-4F0C-9FFD-69899E67960C}">
      <dsp:nvSpPr>
        <dsp:cNvPr id="0" name=""/>
        <dsp:cNvSpPr/>
      </dsp:nvSpPr>
      <dsp:spPr>
        <a:xfrm>
          <a:off x="6811479"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265C5C-B788-40E5-AB01-C3452E6C4D2C}">
      <dsp:nvSpPr>
        <dsp:cNvPr id="0" name=""/>
        <dsp:cNvSpPr/>
      </dsp:nvSpPr>
      <dsp:spPr>
        <a:xfrm>
          <a:off x="8142754"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9838C6-AEE1-4466-929D-FF55D5B97385}">
      <dsp:nvSpPr>
        <dsp:cNvPr id="0" name=""/>
        <dsp:cNvSpPr/>
      </dsp:nvSpPr>
      <dsp:spPr>
        <a:xfrm>
          <a:off x="158259" y="2908566"/>
          <a:ext cx="9587072" cy="1402080"/>
        </a:xfrm>
        <a:prstGeom prst="rect">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marL="0" lvl="0" indent="0" algn="l" defTabSz="1555750">
            <a:lnSpc>
              <a:spcPct val="90000"/>
            </a:lnSpc>
            <a:spcBef>
              <a:spcPct val="0"/>
            </a:spcBef>
            <a:spcAft>
              <a:spcPct val="35000"/>
            </a:spcAft>
            <a:buFont typeface="Arial" panose="020B0604020202020204" pitchFamily="34" charset="0"/>
            <a:buNone/>
          </a:pPr>
          <a:r>
            <a:rPr lang="en-GB" sz="3500" kern="1200"/>
            <a:t>Is the issue we are trying to resolve clearly defined?</a:t>
          </a:r>
        </a:p>
        <a:p>
          <a:pPr marL="0" lvl="0" indent="0" algn="l" defTabSz="1555750">
            <a:lnSpc>
              <a:spcPct val="90000"/>
            </a:lnSpc>
            <a:spcBef>
              <a:spcPct val="0"/>
            </a:spcBef>
            <a:spcAft>
              <a:spcPct val="35000"/>
            </a:spcAft>
            <a:buFont typeface="Arial" panose="020B0604020202020204" pitchFamily="34" charset="0"/>
            <a:buNone/>
          </a:pPr>
          <a:r>
            <a:rPr lang="en-GB" sz="3500" kern="1200"/>
            <a:t>Is the modification ready progress to Refine?</a:t>
          </a:r>
        </a:p>
      </dsp:txBody>
      <dsp:txXfrm>
        <a:off x="158259" y="2908566"/>
        <a:ext cx="9587072" cy="140208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1C247-44BA-4155-80E9-4E011D87B2CD}">
      <dsp:nvSpPr>
        <dsp:cNvPr id="0" name=""/>
        <dsp:cNvSpPr/>
      </dsp:nvSpPr>
      <dsp:spPr>
        <a:xfrm rot="12540588">
          <a:off x="3013967" y="1740528"/>
          <a:ext cx="1344711" cy="0"/>
        </a:xfrm>
        <a:custGeom>
          <a:avLst/>
          <a:gdLst/>
          <a:ahLst/>
          <a:cxnLst/>
          <a:rect l="0" t="0" r="0" b="0"/>
          <a:pathLst>
            <a:path>
              <a:moveTo>
                <a:pt x="0" y="0"/>
              </a:moveTo>
              <a:lnTo>
                <a:pt x="1344711"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431EC55E-F672-4F15-BE23-6BA487C2FC18}">
      <dsp:nvSpPr>
        <dsp:cNvPr id="0" name=""/>
        <dsp:cNvSpPr/>
      </dsp:nvSpPr>
      <dsp:spPr>
        <a:xfrm rot="10761294">
          <a:off x="2217143" y="2830573"/>
          <a:ext cx="2004060" cy="0"/>
        </a:xfrm>
        <a:custGeom>
          <a:avLst/>
          <a:gdLst/>
          <a:ahLst/>
          <a:cxnLst/>
          <a:rect l="0" t="0" r="0" b="0"/>
          <a:pathLst>
            <a:path>
              <a:moveTo>
                <a:pt x="0" y="0"/>
              </a:moveTo>
              <a:lnTo>
                <a:pt x="2004060"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BB1916A3-1700-4F0B-B0FF-A5ADCC1E5889}">
      <dsp:nvSpPr>
        <dsp:cNvPr id="0" name=""/>
        <dsp:cNvSpPr/>
      </dsp:nvSpPr>
      <dsp:spPr>
        <a:xfrm rot="9252047">
          <a:off x="3173553" y="3711935"/>
          <a:ext cx="1102535" cy="0"/>
        </a:xfrm>
        <a:custGeom>
          <a:avLst/>
          <a:gdLst/>
          <a:ahLst/>
          <a:cxnLst/>
          <a:rect l="0" t="0" r="0" b="0"/>
          <a:pathLst>
            <a:path>
              <a:moveTo>
                <a:pt x="0" y="0"/>
              </a:moveTo>
              <a:lnTo>
                <a:pt x="1102535"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482AD048-0823-4C03-957E-C6CC7FEF658F}">
      <dsp:nvSpPr>
        <dsp:cNvPr id="0" name=""/>
        <dsp:cNvSpPr/>
      </dsp:nvSpPr>
      <dsp:spPr>
        <a:xfrm rot="5400007">
          <a:off x="5334918" y="3809545"/>
          <a:ext cx="537374" cy="0"/>
        </a:xfrm>
        <a:custGeom>
          <a:avLst/>
          <a:gdLst/>
          <a:ahLst/>
          <a:cxnLst/>
          <a:rect l="0" t="0" r="0" b="0"/>
          <a:pathLst>
            <a:path>
              <a:moveTo>
                <a:pt x="0" y="0"/>
              </a:moveTo>
              <a:lnTo>
                <a:pt x="537374"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04D7BE2-D6A9-4EBB-BD5A-463F452F22C3}">
      <dsp:nvSpPr>
        <dsp:cNvPr id="0" name=""/>
        <dsp:cNvSpPr/>
      </dsp:nvSpPr>
      <dsp:spPr>
        <a:xfrm rot="1155878">
          <a:off x="6945014" y="3528840"/>
          <a:ext cx="1466598" cy="0"/>
        </a:xfrm>
        <a:custGeom>
          <a:avLst/>
          <a:gdLst/>
          <a:ahLst/>
          <a:cxnLst/>
          <a:rect l="0" t="0" r="0" b="0"/>
          <a:pathLst>
            <a:path>
              <a:moveTo>
                <a:pt x="0" y="0"/>
              </a:moveTo>
              <a:lnTo>
                <a:pt x="1466598"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15E2C0A-1149-4F27-9CED-DF5CAAE14C28}">
      <dsp:nvSpPr>
        <dsp:cNvPr id="0" name=""/>
        <dsp:cNvSpPr/>
      </dsp:nvSpPr>
      <dsp:spPr>
        <a:xfrm rot="42781">
          <a:off x="6986013" y="2830854"/>
          <a:ext cx="1594792" cy="0"/>
        </a:xfrm>
        <a:custGeom>
          <a:avLst/>
          <a:gdLst/>
          <a:ahLst/>
          <a:cxnLst/>
          <a:rect l="0" t="0" r="0" b="0"/>
          <a:pathLst>
            <a:path>
              <a:moveTo>
                <a:pt x="0" y="0"/>
              </a:moveTo>
              <a:lnTo>
                <a:pt x="1594792"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B667576-5D40-4435-A624-279DA53A5D53}">
      <dsp:nvSpPr>
        <dsp:cNvPr id="0" name=""/>
        <dsp:cNvSpPr/>
      </dsp:nvSpPr>
      <dsp:spPr>
        <a:xfrm rot="16189943">
          <a:off x="5201917" y="1668227"/>
          <a:ext cx="796737" cy="0"/>
        </a:xfrm>
        <a:custGeom>
          <a:avLst/>
          <a:gdLst/>
          <a:ahLst/>
          <a:cxnLst/>
          <a:rect l="0" t="0" r="0" b="0"/>
          <a:pathLst>
            <a:path>
              <a:moveTo>
                <a:pt x="0" y="0"/>
              </a:moveTo>
              <a:lnTo>
                <a:pt x="796737"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68350D47-9A7A-45AC-AE01-AE40372A3FD6}">
      <dsp:nvSpPr>
        <dsp:cNvPr id="0" name=""/>
        <dsp:cNvSpPr/>
      </dsp:nvSpPr>
      <dsp:spPr>
        <a:xfrm>
          <a:off x="4221140" y="2066594"/>
          <a:ext cx="2764934" cy="1474263"/>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a:t>Total Fixed Charges</a:t>
          </a:r>
        </a:p>
        <a:p>
          <a:pPr marL="0" lvl="0" indent="0" algn="ctr" defTabSz="1066800">
            <a:lnSpc>
              <a:spcPct val="90000"/>
            </a:lnSpc>
            <a:spcBef>
              <a:spcPct val="0"/>
            </a:spcBef>
            <a:spcAft>
              <a:spcPct val="35000"/>
            </a:spcAft>
            <a:buNone/>
          </a:pPr>
          <a:r>
            <a:rPr lang="en-GB" sz="2400" kern="1200"/>
            <a:t>£542m</a:t>
          </a:r>
        </a:p>
      </dsp:txBody>
      <dsp:txXfrm>
        <a:off x="4293108" y="2138562"/>
        <a:ext cx="2620998" cy="1330327"/>
      </dsp:txXfrm>
    </dsp:sp>
    <dsp:sp modelId="{378D1B57-6779-489C-8E63-2543A80C470E}">
      <dsp:nvSpPr>
        <dsp:cNvPr id="0" name=""/>
        <dsp:cNvSpPr/>
      </dsp:nvSpPr>
      <dsp:spPr>
        <a:xfrm>
          <a:off x="4671423" y="282103"/>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Internal costs </a:t>
          </a:r>
        </a:p>
        <a:p>
          <a:pPr marL="0" lvl="0" indent="0" algn="ctr" defTabSz="800100">
            <a:lnSpc>
              <a:spcPct val="90000"/>
            </a:lnSpc>
            <a:spcBef>
              <a:spcPct val="0"/>
            </a:spcBef>
            <a:spcAft>
              <a:spcPct val="35000"/>
            </a:spcAft>
            <a:buNone/>
          </a:pPr>
          <a:r>
            <a:rPr lang="en-GB" sz="1800" kern="1200"/>
            <a:t>31.5%</a:t>
          </a:r>
        </a:p>
      </dsp:txBody>
      <dsp:txXfrm>
        <a:off x="4719641" y="330321"/>
        <a:ext cx="1756070" cy="891320"/>
      </dsp:txXfrm>
    </dsp:sp>
    <dsp:sp modelId="{35B8C671-6B97-442F-A5D7-716F0A3A5C7F}">
      <dsp:nvSpPr>
        <dsp:cNvPr id="0" name=""/>
        <dsp:cNvSpPr/>
      </dsp:nvSpPr>
      <dsp:spPr>
        <a:xfrm>
          <a:off x="8580744" y="2358425"/>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External costs </a:t>
          </a:r>
        </a:p>
        <a:p>
          <a:pPr marL="0" lvl="0" indent="0" algn="ctr" defTabSz="800100">
            <a:lnSpc>
              <a:spcPct val="90000"/>
            </a:lnSpc>
            <a:spcBef>
              <a:spcPct val="0"/>
            </a:spcBef>
            <a:spcAft>
              <a:spcPct val="35000"/>
            </a:spcAft>
            <a:buNone/>
          </a:pPr>
          <a:r>
            <a:rPr lang="en-GB" sz="1800" kern="1200"/>
            <a:t>70.4%</a:t>
          </a:r>
        </a:p>
      </dsp:txBody>
      <dsp:txXfrm>
        <a:off x="8628962" y="2406643"/>
        <a:ext cx="1756070" cy="891320"/>
      </dsp:txXfrm>
    </dsp:sp>
    <dsp:sp modelId="{2A87B36F-987C-4989-A257-93093B36E605}">
      <dsp:nvSpPr>
        <dsp:cNvPr id="0" name=""/>
        <dsp:cNvSpPr/>
      </dsp:nvSpPr>
      <dsp:spPr>
        <a:xfrm rot="16177073">
          <a:off x="9164345" y="2021323"/>
          <a:ext cx="674219" cy="0"/>
        </a:xfrm>
        <a:custGeom>
          <a:avLst/>
          <a:gdLst/>
          <a:ahLst/>
          <a:cxnLst/>
          <a:rect l="0" t="0" r="0" b="0"/>
          <a:pathLst>
            <a:path>
              <a:moveTo>
                <a:pt x="0" y="0"/>
              </a:moveTo>
              <a:lnTo>
                <a:pt x="674219" y="0"/>
              </a:lnTo>
            </a:path>
          </a:pathLst>
        </a:custGeom>
        <a:noFill/>
        <a:ln w="12700" cap="flat" cmpd="sng" algn="ctr">
          <a:solidFill>
            <a:srgbClr val="92D050"/>
          </a:solidFill>
          <a:prstDash val="solid"/>
          <a:miter lim="800000"/>
        </a:ln>
        <a:effectLst/>
      </dsp:spPr>
      <dsp:style>
        <a:lnRef idx="2">
          <a:scrgbClr r="0" g="0" b="0"/>
        </a:lnRef>
        <a:fillRef idx="0">
          <a:scrgbClr r="0" g="0" b="0"/>
        </a:fillRef>
        <a:effectRef idx="0">
          <a:scrgbClr r="0" g="0" b="0"/>
        </a:effectRef>
        <a:fontRef idx="minor"/>
      </dsp:style>
    </dsp:sp>
    <dsp:sp modelId="{D6BE78F1-96FE-4187-BDE8-9C873350CA26}">
      <dsp:nvSpPr>
        <dsp:cNvPr id="0" name=""/>
        <dsp:cNvSpPr/>
      </dsp:nvSpPr>
      <dsp:spPr>
        <a:xfrm>
          <a:off x="8569660" y="696464"/>
          <a:ext cx="1852506" cy="987756"/>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Transaction messages</a:t>
          </a:r>
        </a:p>
        <a:p>
          <a:pPr marL="0" lvl="0" indent="0" algn="ctr" defTabSz="800100">
            <a:lnSpc>
              <a:spcPct val="90000"/>
            </a:lnSpc>
            <a:spcBef>
              <a:spcPct val="0"/>
            </a:spcBef>
            <a:spcAft>
              <a:spcPct val="35000"/>
            </a:spcAft>
            <a:buNone/>
          </a:pPr>
          <a:r>
            <a:rPr lang="en-GB" sz="1800" kern="1200"/>
            <a:t>0.2%</a:t>
          </a:r>
        </a:p>
      </dsp:txBody>
      <dsp:txXfrm>
        <a:off x="8617878" y="744682"/>
        <a:ext cx="1756070" cy="891320"/>
      </dsp:txXfrm>
    </dsp:sp>
    <dsp:sp modelId="{50E5FC93-1372-485B-8065-F4696451FEB6}">
      <dsp:nvSpPr>
        <dsp:cNvPr id="0" name=""/>
        <dsp:cNvSpPr/>
      </dsp:nvSpPr>
      <dsp:spPr>
        <a:xfrm>
          <a:off x="8370551" y="3600627"/>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Passthrough </a:t>
          </a:r>
          <a:r>
            <a:rPr lang="en-GB" sz="1800" kern="1200" err="1"/>
            <a:t>SECCo</a:t>
          </a:r>
          <a:endParaRPr lang="en-GB" sz="1800" kern="1200"/>
        </a:p>
        <a:p>
          <a:pPr marL="0" lvl="0" indent="0" algn="ctr" defTabSz="800100">
            <a:lnSpc>
              <a:spcPct val="90000"/>
            </a:lnSpc>
            <a:spcBef>
              <a:spcPct val="0"/>
            </a:spcBef>
            <a:spcAft>
              <a:spcPct val="35000"/>
            </a:spcAft>
            <a:buNone/>
          </a:pPr>
          <a:r>
            <a:rPr lang="en-GB" sz="1800" kern="1200"/>
            <a:t>1.6%</a:t>
          </a:r>
        </a:p>
      </dsp:txBody>
      <dsp:txXfrm>
        <a:off x="8418769" y="3648845"/>
        <a:ext cx="1756070" cy="891320"/>
      </dsp:txXfrm>
    </dsp:sp>
    <dsp:sp modelId="{D3B963EA-C3D9-444E-BCC6-62D6DB3967C2}">
      <dsp:nvSpPr>
        <dsp:cNvPr id="0" name=""/>
        <dsp:cNvSpPr/>
      </dsp:nvSpPr>
      <dsp:spPr>
        <a:xfrm>
          <a:off x="4677351" y="4078232"/>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Baseline Margin </a:t>
          </a:r>
        </a:p>
        <a:p>
          <a:pPr marL="0" lvl="0" indent="0" algn="ctr" defTabSz="800100">
            <a:lnSpc>
              <a:spcPct val="90000"/>
            </a:lnSpc>
            <a:spcBef>
              <a:spcPct val="0"/>
            </a:spcBef>
            <a:spcAft>
              <a:spcPct val="35000"/>
            </a:spcAft>
            <a:buNone/>
          </a:pPr>
          <a:r>
            <a:rPr lang="en-GB" sz="1800" kern="1200"/>
            <a:t>2.2%</a:t>
          </a:r>
        </a:p>
      </dsp:txBody>
      <dsp:txXfrm>
        <a:off x="4725569" y="4126450"/>
        <a:ext cx="1756070" cy="891320"/>
      </dsp:txXfrm>
    </dsp:sp>
    <dsp:sp modelId="{12C340CD-A643-45F1-92EA-B7A78CA3ED60}">
      <dsp:nvSpPr>
        <dsp:cNvPr id="0" name=""/>
        <dsp:cNvSpPr/>
      </dsp:nvSpPr>
      <dsp:spPr>
        <a:xfrm>
          <a:off x="1375995" y="3905732"/>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External Contract Gainshare </a:t>
          </a:r>
        </a:p>
        <a:p>
          <a:pPr marL="0" lvl="0" indent="0" algn="ctr" defTabSz="800100">
            <a:lnSpc>
              <a:spcPct val="90000"/>
            </a:lnSpc>
            <a:spcBef>
              <a:spcPct val="0"/>
            </a:spcBef>
            <a:spcAft>
              <a:spcPct val="35000"/>
            </a:spcAft>
            <a:buNone/>
          </a:pPr>
          <a:r>
            <a:rPr lang="en-GB" sz="1800" kern="1200"/>
            <a:t>2.4%</a:t>
          </a:r>
        </a:p>
      </dsp:txBody>
      <dsp:txXfrm>
        <a:off x="1424213" y="3953950"/>
        <a:ext cx="1756070" cy="891320"/>
      </dsp:txXfrm>
    </dsp:sp>
    <dsp:sp modelId="{2474D40F-5465-46F6-A88F-DAA3D387A5FC}">
      <dsp:nvSpPr>
        <dsp:cNvPr id="0" name=""/>
        <dsp:cNvSpPr/>
      </dsp:nvSpPr>
      <dsp:spPr>
        <a:xfrm>
          <a:off x="364701" y="2358406"/>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CF and disallowances </a:t>
          </a:r>
        </a:p>
        <a:p>
          <a:pPr marL="0" lvl="0" indent="0" algn="ctr" defTabSz="800100">
            <a:lnSpc>
              <a:spcPct val="90000"/>
            </a:lnSpc>
            <a:spcBef>
              <a:spcPct val="0"/>
            </a:spcBef>
            <a:spcAft>
              <a:spcPct val="35000"/>
            </a:spcAft>
            <a:buNone/>
          </a:pPr>
          <a:r>
            <a:rPr lang="en-GB" sz="1800" kern="1200"/>
            <a:t>-10.5%</a:t>
          </a:r>
        </a:p>
      </dsp:txBody>
      <dsp:txXfrm>
        <a:off x="412919" y="2406624"/>
        <a:ext cx="1756070" cy="891320"/>
      </dsp:txXfrm>
    </dsp:sp>
    <dsp:sp modelId="{B660CD71-A6B2-4B9C-8056-7F5F1F0E9CC8}">
      <dsp:nvSpPr>
        <dsp:cNvPr id="0" name=""/>
        <dsp:cNvSpPr/>
      </dsp:nvSpPr>
      <dsp:spPr>
        <a:xfrm>
          <a:off x="1281449" y="426706"/>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CH Fixed Revenue</a:t>
          </a:r>
        </a:p>
        <a:p>
          <a:pPr marL="0" lvl="0" indent="0" algn="ctr" defTabSz="800100">
            <a:lnSpc>
              <a:spcPct val="90000"/>
            </a:lnSpc>
            <a:spcBef>
              <a:spcPct val="0"/>
            </a:spcBef>
            <a:spcAft>
              <a:spcPct val="35000"/>
            </a:spcAft>
            <a:buNone/>
          </a:pPr>
          <a:r>
            <a:rPr lang="en-GB" sz="1800" kern="1200"/>
            <a:t>2.5%</a:t>
          </a:r>
        </a:p>
      </dsp:txBody>
      <dsp:txXfrm>
        <a:off x="1329667" y="474924"/>
        <a:ext cx="1756070" cy="8913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E18FC-573D-434C-9882-977BFF95328A}">
      <dsp:nvSpPr>
        <dsp:cNvPr id="0" name=""/>
        <dsp:cNvSpPr/>
      </dsp:nvSpPr>
      <dsp:spPr>
        <a:xfrm>
          <a:off x="787091" y="3009"/>
          <a:ext cx="9609485"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None/>
          </a:pPr>
          <a:r>
            <a:rPr lang="en-GB" sz="2400" kern="1200"/>
            <a:t>“The current solution for Explicit Charging works well for Other SEC Parties such that if a Modification is raised and implemented, the associated cost is covered by an explicit charge to the appropriate parties and thus does not financially burden unrelated SEC members; as per MP181.”</a:t>
          </a:r>
        </a:p>
        <a:p>
          <a:pPr marL="228600" lvl="1" indent="-228600" algn="l" defTabSz="1066800">
            <a:lnSpc>
              <a:spcPct val="90000"/>
            </a:lnSpc>
            <a:spcBef>
              <a:spcPct val="0"/>
            </a:spcBef>
            <a:spcAft>
              <a:spcPct val="15000"/>
            </a:spcAft>
            <a:buNone/>
          </a:pPr>
          <a:r>
            <a:rPr lang="en-GB" sz="2400" kern="1200"/>
            <a:t>“…indirect costs are incurred due to the changes required to the device (development &amp; approvals i.e.: CPA etc.)  or resources allocated to the working groups like TSIR’s which results in the improvements requested by the Energy Suppliers. The current allocation of Fixed Charges is adequate, and no changes are required limiting the administration.”</a:t>
          </a:r>
        </a:p>
      </dsp:txBody>
      <dsp:txXfrm>
        <a:off x="866049" y="81967"/>
        <a:ext cx="9451569" cy="3290803"/>
      </dsp:txXfrm>
    </dsp:sp>
    <dsp:sp modelId="{CEFAF0D7-FC66-414D-921C-6A3B6977EC3F}">
      <dsp:nvSpPr>
        <dsp:cNvPr id="0" name=""/>
        <dsp:cNvSpPr/>
      </dsp:nvSpPr>
      <dsp:spPr>
        <a:xfrm>
          <a:off x="787091" y="3372770"/>
          <a:ext cx="9609485"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0" rIns="64770" bIns="0" numCol="1" spcCol="1270" anchor="ctr" anchorCtr="0">
          <a:noAutofit/>
        </a:bodyPr>
        <a:lstStyle/>
        <a:p>
          <a:pPr marL="0" lvl="0" indent="0" algn="l" defTabSz="2266950">
            <a:lnSpc>
              <a:spcPct val="90000"/>
            </a:lnSpc>
            <a:spcBef>
              <a:spcPct val="0"/>
            </a:spcBef>
            <a:spcAft>
              <a:spcPct val="35000"/>
            </a:spcAft>
            <a:buNone/>
          </a:pPr>
          <a:r>
            <a:rPr lang="en-GB" sz="5100" kern="1200"/>
            <a:t>Current mechanism works</a:t>
          </a:r>
        </a:p>
      </dsp:txBody>
      <dsp:txXfrm>
        <a:off x="787091" y="3372770"/>
        <a:ext cx="6767243" cy="1448997"/>
      </dsp:txXfrm>
    </dsp:sp>
    <dsp:sp modelId="{266A3315-C4A2-44B2-A11D-ED1223A39492}">
      <dsp:nvSpPr>
        <dsp:cNvPr id="0" name=""/>
        <dsp:cNvSpPr/>
      </dsp:nvSpPr>
      <dsp:spPr>
        <a:xfrm>
          <a:off x="9214814" y="3605940"/>
          <a:ext cx="1579972" cy="1579972"/>
        </a:xfrm>
        <a:prstGeom prst="ellipse">
          <a:avLst/>
        </a:prstGeom>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2B4121-79CC-4FF4-AFE4-F93C2B950681}">
      <dsp:nvSpPr>
        <dsp:cNvPr id="0" name=""/>
        <dsp:cNvSpPr/>
      </dsp:nvSpPr>
      <dsp:spPr>
        <a:xfrm>
          <a:off x="3148487" y="3009"/>
          <a:ext cx="4514208"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95250" rIns="31750" bIns="31750" numCol="1" spcCol="1270" anchor="t" anchorCtr="0">
          <a:noAutofit/>
        </a:bodyPr>
        <a:lstStyle/>
        <a:p>
          <a:pPr marL="228600" lvl="1" indent="-228600" algn="l" defTabSz="1111250">
            <a:lnSpc>
              <a:spcPct val="90000"/>
            </a:lnSpc>
            <a:spcBef>
              <a:spcPct val="0"/>
            </a:spcBef>
            <a:spcAft>
              <a:spcPct val="15000"/>
            </a:spcAft>
            <a:buFontTx/>
            <a:buNone/>
          </a:pPr>
          <a:r>
            <a:rPr lang="en-GB" sz="2500" kern="1200"/>
            <a:t>“As has been seen from the costs out of SEC MP162 where, as Suppliers, we are still waiting for a breakdown of the costs we will need to pay but 94% of the total costs of that change are being paid for by us where we are receiving none of the benefits…”</a:t>
          </a:r>
        </a:p>
      </dsp:txBody>
      <dsp:txXfrm>
        <a:off x="3227445" y="81967"/>
        <a:ext cx="4356292" cy="3290803"/>
      </dsp:txXfrm>
    </dsp:sp>
    <dsp:sp modelId="{B9B9F032-E1F0-4A22-BDC7-6151EA57AF02}">
      <dsp:nvSpPr>
        <dsp:cNvPr id="0" name=""/>
        <dsp:cNvSpPr/>
      </dsp:nvSpPr>
      <dsp:spPr>
        <a:xfrm>
          <a:off x="3148487" y="3372770"/>
          <a:ext cx="4514208"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0" rIns="64770" bIns="0" numCol="1" spcCol="1270" anchor="ctr" anchorCtr="0">
          <a:noAutofit/>
        </a:bodyPr>
        <a:lstStyle/>
        <a:p>
          <a:pPr marL="0" lvl="0" indent="0" algn="l" defTabSz="2266950">
            <a:lnSpc>
              <a:spcPct val="90000"/>
            </a:lnSpc>
            <a:spcBef>
              <a:spcPct val="0"/>
            </a:spcBef>
            <a:spcAft>
              <a:spcPct val="35000"/>
            </a:spcAft>
            <a:buNone/>
          </a:pPr>
          <a:r>
            <a:rPr lang="en-GB" sz="5100" kern="1200"/>
            <a:t>More data needed</a:t>
          </a:r>
        </a:p>
      </dsp:txBody>
      <dsp:txXfrm>
        <a:off x="3148487" y="3372770"/>
        <a:ext cx="3179019" cy="1448997"/>
      </dsp:txXfrm>
    </dsp:sp>
    <dsp:sp modelId="{5FAFD994-D091-4908-A5B8-6569484324C0}">
      <dsp:nvSpPr>
        <dsp:cNvPr id="0" name=""/>
        <dsp:cNvSpPr/>
      </dsp:nvSpPr>
      <dsp:spPr>
        <a:xfrm>
          <a:off x="6455207" y="3602930"/>
          <a:ext cx="1579972" cy="1579972"/>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54843-6FBF-413A-9B05-D176E0BD4893}">
      <dsp:nvSpPr>
        <dsp:cNvPr id="0" name=""/>
        <dsp:cNvSpPr/>
      </dsp:nvSpPr>
      <dsp:spPr>
        <a:xfrm>
          <a:off x="520772" y="4189"/>
          <a:ext cx="4504131" cy="336223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99060" rIns="33020" bIns="33020" numCol="1" spcCol="1270" anchor="t" anchorCtr="0">
          <a:noAutofit/>
        </a:bodyPr>
        <a:lstStyle/>
        <a:p>
          <a:pPr marL="228600" lvl="1" indent="-228600" algn="l" defTabSz="1155700">
            <a:lnSpc>
              <a:spcPct val="90000"/>
            </a:lnSpc>
            <a:spcBef>
              <a:spcPct val="0"/>
            </a:spcBef>
            <a:spcAft>
              <a:spcPct val="15000"/>
            </a:spcAft>
            <a:buChar char="•"/>
          </a:pPr>
          <a:r>
            <a:rPr lang="en-GB" sz="2600" kern="1200"/>
            <a:t>Too early to move into new mechanism. Review when roll-out is nearing completion.</a:t>
          </a:r>
        </a:p>
        <a:p>
          <a:pPr marL="228600" lvl="1" indent="-228600" algn="l" defTabSz="1155700">
            <a:lnSpc>
              <a:spcPct val="90000"/>
            </a:lnSpc>
            <a:spcBef>
              <a:spcPct val="0"/>
            </a:spcBef>
            <a:spcAft>
              <a:spcPct val="15000"/>
            </a:spcAft>
            <a:buChar char="•"/>
          </a:pPr>
          <a:r>
            <a:rPr lang="en-GB" sz="2600" kern="1200"/>
            <a:t>Not all mods raised are to that Party’s benefit; volunteer proposer.</a:t>
          </a:r>
        </a:p>
        <a:p>
          <a:pPr marL="228600" lvl="1" indent="-228600" algn="l" defTabSz="1155700" rtl="0">
            <a:lnSpc>
              <a:spcPct val="90000"/>
            </a:lnSpc>
            <a:spcBef>
              <a:spcPct val="0"/>
            </a:spcBef>
            <a:spcAft>
              <a:spcPct val="15000"/>
            </a:spcAft>
            <a:buChar char="•"/>
          </a:pPr>
          <a:r>
            <a:rPr lang="en-GB" sz="2600" kern="1200"/>
            <a:t>MAP involvement in Sub-Groups (e.g. TSIRS)</a:t>
          </a:r>
          <a:r>
            <a:rPr lang="en-GB" sz="2600" kern="1200">
              <a:latin typeface="Segoe UI"/>
            </a:rPr>
            <a:t> is good</a:t>
          </a:r>
          <a:endParaRPr lang="en-GB" sz="2600" kern="1200"/>
        </a:p>
      </dsp:txBody>
      <dsp:txXfrm>
        <a:off x="599553" y="82970"/>
        <a:ext cx="4346569" cy="3283458"/>
      </dsp:txXfrm>
    </dsp:sp>
    <dsp:sp modelId="{663D5BFD-F3AA-486C-B6C8-ABC90697830C}">
      <dsp:nvSpPr>
        <dsp:cNvPr id="0" name=""/>
        <dsp:cNvSpPr/>
      </dsp:nvSpPr>
      <dsp:spPr>
        <a:xfrm>
          <a:off x="520772" y="3366428"/>
          <a:ext cx="4504131" cy="1445762"/>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0" rIns="43180" bIns="0" numCol="1" spcCol="1270" anchor="ctr" anchorCtr="0">
          <a:noAutofit/>
        </a:bodyPr>
        <a:lstStyle/>
        <a:p>
          <a:pPr marL="0" lvl="0" indent="0" algn="l" defTabSz="1511300">
            <a:lnSpc>
              <a:spcPct val="90000"/>
            </a:lnSpc>
            <a:spcBef>
              <a:spcPct val="0"/>
            </a:spcBef>
            <a:spcAft>
              <a:spcPct val="35000"/>
            </a:spcAft>
            <a:buNone/>
          </a:pPr>
          <a:r>
            <a:rPr lang="en-GB" sz="3400" kern="1200"/>
            <a:t>Current mechanism works</a:t>
          </a:r>
        </a:p>
      </dsp:txBody>
      <dsp:txXfrm>
        <a:off x="520772" y="3366428"/>
        <a:ext cx="3171923" cy="1445762"/>
      </dsp:txXfrm>
    </dsp:sp>
    <dsp:sp modelId="{A2E5E668-CEDE-45DA-9A4D-CD9B4513B047}">
      <dsp:nvSpPr>
        <dsp:cNvPr id="0" name=""/>
        <dsp:cNvSpPr/>
      </dsp:nvSpPr>
      <dsp:spPr>
        <a:xfrm>
          <a:off x="3820110" y="3596074"/>
          <a:ext cx="1576446" cy="1576446"/>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8D88CF-2F44-4D83-B96A-52279E71AF42}">
      <dsp:nvSpPr>
        <dsp:cNvPr id="0" name=""/>
        <dsp:cNvSpPr/>
      </dsp:nvSpPr>
      <dsp:spPr>
        <a:xfrm>
          <a:off x="5787111" y="4189"/>
          <a:ext cx="4504131" cy="336223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99060" rIns="33020" bIns="33020" numCol="1" spcCol="1270" anchor="t" anchorCtr="0">
          <a:noAutofit/>
        </a:bodyPr>
        <a:lstStyle/>
        <a:p>
          <a:pPr marL="228600" lvl="1" indent="-228600" algn="l" defTabSz="1155700">
            <a:lnSpc>
              <a:spcPct val="90000"/>
            </a:lnSpc>
            <a:spcBef>
              <a:spcPct val="0"/>
            </a:spcBef>
            <a:spcAft>
              <a:spcPct val="15000"/>
            </a:spcAft>
            <a:buChar char="•"/>
          </a:pPr>
          <a:r>
            <a:rPr lang="en-GB" sz="2600" kern="1200"/>
            <a:t>Unclear if benefit would outweigh additional cost to deliver.</a:t>
          </a:r>
        </a:p>
        <a:p>
          <a:pPr marL="228600" lvl="1" indent="-228600" algn="l" defTabSz="1155700">
            <a:lnSpc>
              <a:spcPct val="90000"/>
            </a:lnSpc>
            <a:spcBef>
              <a:spcPct val="0"/>
            </a:spcBef>
            <a:spcAft>
              <a:spcPct val="15000"/>
            </a:spcAft>
            <a:buChar char="•"/>
          </a:pPr>
          <a:r>
            <a:rPr lang="en-GB" sz="2600" kern="1200"/>
            <a:t>Clear rationale should be made if this approach is explored further.</a:t>
          </a:r>
        </a:p>
      </dsp:txBody>
      <dsp:txXfrm>
        <a:off x="5865892" y="82970"/>
        <a:ext cx="4346569" cy="3283458"/>
      </dsp:txXfrm>
    </dsp:sp>
    <dsp:sp modelId="{3B54A9FE-AE97-4480-962C-CCDF172842DA}">
      <dsp:nvSpPr>
        <dsp:cNvPr id="0" name=""/>
        <dsp:cNvSpPr/>
      </dsp:nvSpPr>
      <dsp:spPr>
        <a:xfrm>
          <a:off x="5787111" y="3366428"/>
          <a:ext cx="4504131" cy="1445762"/>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0" rIns="43180" bIns="0" numCol="1" spcCol="1270" anchor="ctr" anchorCtr="0">
          <a:noAutofit/>
        </a:bodyPr>
        <a:lstStyle/>
        <a:p>
          <a:pPr marL="0" lvl="0" indent="0" algn="l" defTabSz="1511300">
            <a:lnSpc>
              <a:spcPct val="90000"/>
            </a:lnSpc>
            <a:spcBef>
              <a:spcPct val="0"/>
            </a:spcBef>
            <a:spcAft>
              <a:spcPct val="35000"/>
            </a:spcAft>
            <a:buNone/>
          </a:pPr>
          <a:r>
            <a:rPr lang="en-GB" sz="3400" kern="1200"/>
            <a:t>Add complexity for billing and increase costs</a:t>
          </a:r>
        </a:p>
      </dsp:txBody>
      <dsp:txXfrm>
        <a:off x="5787111" y="3366428"/>
        <a:ext cx="3171923" cy="1445762"/>
      </dsp:txXfrm>
    </dsp:sp>
    <dsp:sp modelId="{CAC40997-51CA-4D6E-86B4-CBE9699C5618}">
      <dsp:nvSpPr>
        <dsp:cNvPr id="0" name=""/>
        <dsp:cNvSpPr/>
      </dsp:nvSpPr>
      <dsp:spPr>
        <a:xfrm>
          <a:off x="9086449" y="3596074"/>
          <a:ext cx="1576446" cy="1576446"/>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28033-3782-4890-AFE2-30A9E838D38C}">
      <dsp:nvSpPr>
        <dsp:cNvPr id="0" name=""/>
        <dsp:cNvSpPr/>
      </dsp:nvSpPr>
      <dsp:spPr>
        <a:xfrm>
          <a:off x="0" y="687187"/>
          <a:ext cx="10481655" cy="241920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99872" rIns="813493"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a:t>Uncategorised Group within SEC Section K (Other SEC Parties, Other Users, RSAs &amp; MDRs) may be using and/or benefiting from other more general activities or services that are charged within the ‘Fixed Charges’ element of the DCC charges.</a:t>
          </a:r>
          <a:endParaRPr lang="en-GB" sz="2400" kern="1200">
            <a:solidFill>
              <a:srgbClr val="333333">
                <a:hueOff val="0"/>
                <a:satOff val="0"/>
                <a:lumOff val="0"/>
                <a:alphaOff val="0"/>
              </a:srgbClr>
            </a:solidFill>
            <a:latin typeface="Calibri"/>
            <a:ea typeface="+mn-ea"/>
            <a:cs typeface="+mn-cs"/>
          </a:endParaRPr>
        </a:p>
        <a:p>
          <a:pPr marL="228600" lvl="1" indent="-228600" algn="l" defTabSz="1066800">
            <a:lnSpc>
              <a:spcPct val="90000"/>
            </a:lnSpc>
            <a:spcBef>
              <a:spcPct val="0"/>
            </a:spcBef>
            <a:spcAft>
              <a:spcPct val="15000"/>
            </a:spcAft>
            <a:buChar char="•"/>
          </a:pPr>
          <a:r>
            <a:rPr lang="en-GB" sz="2400" kern="1200"/>
            <a:t>Ultimately recouped through Fixed Charges.</a:t>
          </a:r>
          <a:endParaRPr lang="en-GB" sz="2400" kern="1200">
            <a:solidFill>
              <a:srgbClr val="333333">
                <a:hueOff val="0"/>
                <a:satOff val="0"/>
                <a:lumOff val="0"/>
                <a:alphaOff val="0"/>
              </a:srgbClr>
            </a:solidFill>
            <a:latin typeface="Calibri"/>
            <a:ea typeface="+mn-ea"/>
            <a:cs typeface="+mn-cs"/>
          </a:endParaRPr>
        </a:p>
      </dsp:txBody>
      <dsp:txXfrm>
        <a:off x="0" y="687187"/>
        <a:ext cx="10481655" cy="2419200"/>
      </dsp:txXfrm>
    </dsp:sp>
    <dsp:sp modelId="{A4D82F29-A0D4-459B-9974-345456217D64}">
      <dsp:nvSpPr>
        <dsp:cNvPr id="0" name=""/>
        <dsp:cNvSpPr/>
      </dsp:nvSpPr>
      <dsp:spPr>
        <a:xfrm>
          <a:off x="524082" y="332947"/>
          <a:ext cx="7337158" cy="7084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1066800">
            <a:lnSpc>
              <a:spcPct val="90000"/>
            </a:lnSpc>
            <a:spcBef>
              <a:spcPct val="0"/>
            </a:spcBef>
            <a:spcAft>
              <a:spcPct val="35000"/>
            </a:spcAft>
            <a:buNone/>
          </a:pPr>
          <a:r>
            <a:rPr lang="en-GB" sz="2400" kern="1200">
              <a:solidFill>
                <a:srgbClr val="FFFFFF"/>
              </a:solidFill>
              <a:latin typeface="Calibri"/>
              <a:ea typeface="+mn-ea"/>
              <a:cs typeface="+mn-cs"/>
            </a:rPr>
            <a:t>Problem statement - </a:t>
          </a:r>
          <a:r>
            <a:rPr lang="en-GB" sz="2400" b="1" kern="1200"/>
            <a:t>Allocation of DCC Fixed Charges</a:t>
          </a:r>
          <a:endParaRPr lang="en-GB" sz="2400" kern="1200">
            <a:solidFill>
              <a:srgbClr val="FFFFFF"/>
            </a:solidFill>
            <a:latin typeface="Calibri"/>
            <a:ea typeface="+mn-ea"/>
            <a:cs typeface="+mn-cs"/>
          </a:endParaRPr>
        </a:p>
      </dsp:txBody>
      <dsp:txXfrm>
        <a:off x="558667" y="367532"/>
        <a:ext cx="7267988" cy="639310"/>
      </dsp:txXfrm>
    </dsp:sp>
    <dsp:sp modelId="{9B8A6280-3235-4579-9F9F-F8A45CDBE966}">
      <dsp:nvSpPr>
        <dsp:cNvPr id="0" name=""/>
        <dsp:cNvSpPr/>
      </dsp:nvSpPr>
      <dsp:spPr>
        <a:xfrm>
          <a:off x="0" y="3590227"/>
          <a:ext cx="10481655" cy="1058400"/>
        </a:xfrm>
        <a:prstGeom prst="rect">
          <a:avLst/>
        </a:prstGeom>
        <a:solidFill>
          <a:srgbClr val="FFFFFF">
            <a:alpha val="90000"/>
            <a:hueOff val="0"/>
            <a:satOff val="0"/>
            <a:lumOff val="0"/>
            <a:alphaOff val="0"/>
          </a:srgb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99872" rIns="813493"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a:t>Fixed Charges </a:t>
          </a:r>
          <a:r>
            <a:rPr lang="en-GB" sz="2400" kern="1200">
              <a:latin typeface="Segoe UI"/>
            </a:rPr>
            <a:t>currently</a:t>
          </a:r>
          <a:r>
            <a:rPr lang="en-GB" sz="2400" kern="1200"/>
            <a:t> funded by Suppliers and Network Parties</a:t>
          </a:r>
          <a:endParaRPr lang="en-GB" sz="2400" kern="1200">
            <a:solidFill>
              <a:srgbClr val="333333">
                <a:hueOff val="0"/>
                <a:satOff val="0"/>
                <a:lumOff val="0"/>
                <a:alphaOff val="0"/>
              </a:srgbClr>
            </a:solidFill>
            <a:latin typeface="Calibri"/>
            <a:ea typeface="+mn-ea"/>
            <a:cs typeface="+mn-cs"/>
          </a:endParaRPr>
        </a:p>
      </dsp:txBody>
      <dsp:txXfrm>
        <a:off x="0" y="3590227"/>
        <a:ext cx="10481655" cy="1058400"/>
      </dsp:txXfrm>
    </dsp:sp>
    <dsp:sp modelId="{C34B29F9-BAA9-4F0E-B8EE-9ACB5D0DA96F}">
      <dsp:nvSpPr>
        <dsp:cNvPr id="0" name=""/>
        <dsp:cNvSpPr/>
      </dsp:nvSpPr>
      <dsp:spPr>
        <a:xfrm>
          <a:off x="524082" y="3235987"/>
          <a:ext cx="7337158" cy="708480"/>
        </a:xfrm>
        <a:prstGeom prst="roundRect">
          <a:avLst/>
        </a:prstGeom>
        <a:solidFill>
          <a:srgbClr val="0A6661"/>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1066800">
            <a:lnSpc>
              <a:spcPct val="90000"/>
            </a:lnSpc>
            <a:spcBef>
              <a:spcPct val="0"/>
            </a:spcBef>
            <a:spcAft>
              <a:spcPct val="35000"/>
            </a:spcAft>
            <a:buNone/>
          </a:pPr>
          <a:r>
            <a:rPr lang="en-GB" sz="2400" kern="1200">
              <a:solidFill>
                <a:srgbClr val="FFFFFF"/>
              </a:solidFill>
              <a:latin typeface="Calibri"/>
              <a:ea typeface="+mn-ea"/>
              <a:cs typeface="+mn-cs"/>
            </a:rPr>
            <a:t>Impact</a:t>
          </a:r>
        </a:p>
      </dsp:txBody>
      <dsp:txXfrm>
        <a:off x="558667" y="3270572"/>
        <a:ext cx="7267988" cy="63931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5A5A6-1724-497A-8A84-B0700F4CD3CD}">
      <dsp:nvSpPr>
        <dsp:cNvPr id="0" name=""/>
        <dsp:cNvSpPr/>
      </dsp:nvSpPr>
      <dsp:spPr>
        <a:xfrm>
          <a:off x="7558"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118110" rIns="39370" bIns="39370" numCol="1" spcCol="1270" anchor="t" anchorCtr="0">
          <a:noAutofit/>
        </a:bodyPr>
        <a:lstStyle/>
        <a:p>
          <a:pPr marL="285750" lvl="1" indent="-285750" algn="l" defTabSz="1377950">
            <a:lnSpc>
              <a:spcPct val="90000"/>
            </a:lnSpc>
            <a:spcBef>
              <a:spcPct val="0"/>
            </a:spcBef>
            <a:spcAft>
              <a:spcPct val="15000"/>
            </a:spcAft>
            <a:buChar char="•"/>
          </a:pPr>
          <a:r>
            <a:rPr lang="en-GB" sz="3100" kern="1200"/>
            <a:t>Difference of opinion across industry</a:t>
          </a:r>
        </a:p>
      </dsp:txBody>
      <dsp:txXfrm>
        <a:off x="64661" y="772371"/>
        <a:ext cx="3150533" cy="2379956"/>
      </dsp:txXfrm>
    </dsp:sp>
    <dsp:sp modelId="{9639451B-B2E3-44FD-8F11-3E61C69249B6}">
      <dsp:nvSpPr>
        <dsp:cNvPr id="0" name=""/>
        <dsp:cNvSpPr/>
      </dsp:nvSpPr>
      <dsp:spPr>
        <a:xfrm>
          <a:off x="7558"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a:lnSpc>
              <a:spcPct val="90000"/>
            </a:lnSpc>
            <a:spcBef>
              <a:spcPct val="0"/>
            </a:spcBef>
            <a:spcAft>
              <a:spcPct val="35000"/>
            </a:spcAft>
            <a:buNone/>
          </a:pPr>
          <a:r>
            <a:rPr lang="en-GB" sz="3200" kern="1200"/>
            <a:t>Review needed</a:t>
          </a:r>
        </a:p>
      </dsp:txBody>
      <dsp:txXfrm>
        <a:off x="7558" y="3152327"/>
        <a:ext cx="2299112" cy="1047935"/>
      </dsp:txXfrm>
    </dsp:sp>
    <dsp:sp modelId="{5FDDF4E6-FECE-492B-B574-03C194AC9F92}">
      <dsp:nvSpPr>
        <dsp:cNvPr id="0" name=""/>
        <dsp:cNvSpPr/>
      </dsp:nvSpPr>
      <dsp:spPr>
        <a:xfrm>
          <a:off x="2399025" y="3318782"/>
          <a:ext cx="1142658" cy="1142658"/>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406A75-E4E7-4859-8D9E-24A72AB495DD}">
      <dsp:nvSpPr>
        <dsp:cNvPr id="0" name=""/>
        <dsp:cNvSpPr/>
      </dsp:nvSpPr>
      <dsp:spPr>
        <a:xfrm>
          <a:off x="3824771"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118110" rIns="39370" bIns="39370" numCol="1" spcCol="1270" anchor="t" anchorCtr="0">
          <a:noAutofit/>
        </a:bodyPr>
        <a:lstStyle/>
        <a:p>
          <a:pPr marL="285750" lvl="1" indent="-285750" algn="l" defTabSz="1377950">
            <a:lnSpc>
              <a:spcPct val="90000"/>
            </a:lnSpc>
            <a:spcBef>
              <a:spcPct val="0"/>
            </a:spcBef>
            <a:spcAft>
              <a:spcPct val="15000"/>
            </a:spcAft>
            <a:buChar char="•"/>
          </a:pPr>
          <a:r>
            <a:rPr lang="en-GB" sz="3100" kern="1200"/>
            <a:t>Not restrict, distort or prevent competition.</a:t>
          </a:r>
        </a:p>
      </dsp:txBody>
      <dsp:txXfrm>
        <a:off x="3881874" y="772371"/>
        <a:ext cx="3150533" cy="2379956"/>
      </dsp:txXfrm>
    </dsp:sp>
    <dsp:sp modelId="{28042FC7-35F9-4950-8692-1B84776F024A}">
      <dsp:nvSpPr>
        <dsp:cNvPr id="0" name=""/>
        <dsp:cNvSpPr/>
      </dsp:nvSpPr>
      <dsp:spPr>
        <a:xfrm>
          <a:off x="3824771"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a:lnSpc>
              <a:spcPct val="90000"/>
            </a:lnSpc>
            <a:spcBef>
              <a:spcPct val="0"/>
            </a:spcBef>
            <a:spcAft>
              <a:spcPct val="35000"/>
            </a:spcAft>
            <a:buNone/>
          </a:pPr>
          <a:r>
            <a:rPr lang="en-GB" sz="3200" kern="1200"/>
            <a:t>Principles - Fair charging</a:t>
          </a:r>
        </a:p>
      </dsp:txBody>
      <dsp:txXfrm>
        <a:off x="3824771" y="3152327"/>
        <a:ext cx="2299112" cy="1047935"/>
      </dsp:txXfrm>
    </dsp:sp>
    <dsp:sp modelId="{6DB18840-E3BD-46C6-9ED7-8FC5D71F44DE}">
      <dsp:nvSpPr>
        <dsp:cNvPr id="0" name=""/>
        <dsp:cNvSpPr/>
      </dsp:nvSpPr>
      <dsp:spPr>
        <a:xfrm>
          <a:off x="6216237" y="3318782"/>
          <a:ext cx="1142658" cy="1142658"/>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3A2B8C-9466-4031-909D-F7B82EE09AEA}">
      <dsp:nvSpPr>
        <dsp:cNvPr id="0" name=""/>
        <dsp:cNvSpPr/>
      </dsp:nvSpPr>
      <dsp:spPr>
        <a:xfrm>
          <a:off x="7641983" y="715268"/>
          <a:ext cx="3264739" cy="243705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118110" rIns="39370" bIns="39370" numCol="1" spcCol="1270" anchor="t" anchorCtr="0">
          <a:noAutofit/>
        </a:bodyPr>
        <a:lstStyle/>
        <a:p>
          <a:pPr marL="285750" lvl="1" indent="-285750" algn="l" defTabSz="1377950">
            <a:lnSpc>
              <a:spcPct val="90000"/>
            </a:lnSpc>
            <a:spcBef>
              <a:spcPct val="0"/>
            </a:spcBef>
            <a:spcAft>
              <a:spcPct val="15000"/>
            </a:spcAft>
            <a:buChar char="•"/>
          </a:pPr>
          <a:r>
            <a:rPr lang="en-GB" sz="3100" kern="1200"/>
            <a:t>More data required to make a more informed decision.</a:t>
          </a:r>
        </a:p>
      </dsp:txBody>
      <dsp:txXfrm>
        <a:off x="7699086" y="772371"/>
        <a:ext cx="3150533" cy="2379956"/>
      </dsp:txXfrm>
    </dsp:sp>
    <dsp:sp modelId="{1FC340EE-AA6C-406A-BC4A-2C79380441EA}">
      <dsp:nvSpPr>
        <dsp:cNvPr id="0" name=""/>
        <dsp:cNvSpPr/>
      </dsp:nvSpPr>
      <dsp:spPr>
        <a:xfrm>
          <a:off x="7641983" y="3152327"/>
          <a:ext cx="3264739" cy="1047935"/>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0" rIns="40640" bIns="0" numCol="1" spcCol="1270" anchor="ctr" anchorCtr="0">
          <a:noAutofit/>
        </a:bodyPr>
        <a:lstStyle/>
        <a:p>
          <a:pPr marL="0" lvl="0" indent="0" algn="l" defTabSz="1422400" rtl="0">
            <a:lnSpc>
              <a:spcPct val="90000"/>
            </a:lnSpc>
            <a:spcBef>
              <a:spcPct val="0"/>
            </a:spcBef>
            <a:spcAft>
              <a:spcPct val="35000"/>
            </a:spcAft>
            <a:buNone/>
          </a:pPr>
          <a:r>
            <a:rPr lang="en-GB" sz="3200" kern="1200">
              <a:latin typeface="Segoe UI"/>
            </a:rPr>
            <a:t>Information</a:t>
          </a:r>
          <a:endParaRPr lang="en-GB" sz="3200" kern="1200"/>
        </a:p>
      </dsp:txBody>
      <dsp:txXfrm>
        <a:off x="7641983" y="3152327"/>
        <a:ext cx="2299112" cy="1047935"/>
      </dsp:txXfrm>
    </dsp:sp>
    <dsp:sp modelId="{452C34DE-24C9-43ED-A47D-BE8F4AF631EB}">
      <dsp:nvSpPr>
        <dsp:cNvPr id="0" name=""/>
        <dsp:cNvSpPr/>
      </dsp:nvSpPr>
      <dsp:spPr>
        <a:xfrm>
          <a:off x="10033450" y="3318782"/>
          <a:ext cx="1142658" cy="1142658"/>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874A2-1AEC-4BD3-83DD-433AB2B1C739}">
      <dsp:nvSpPr>
        <dsp:cNvPr id="0" name=""/>
        <dsp:cNvSpPr/>
      </dsp:nvSpPr>
      <dsp:spPr>
        <a:xfrm>
          <a:off x="158259" y="698569"/>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rtl="0">
            <a:lnSpc>
              <a:spcPct val="90000"/>
            </a:lnSpc>
            <a:spcBef>
              <a:spcPct val="0"/>
            </a:spcBef>
            <a:spcAft>
              <a:spcPct val="35000"/>
            </a:spcAft>
            <a:buNone/>
          </a:pPr>
          <a:r>
            <a:rPr lang="en-GB" sz="3600" b="0" kern="1200">
              <a:latin typeface="Segoe UI"/>
            </a:rPr>
            <a:t>Any feedback</a:t>
          </a:r>
          <a:r>
            <a:rPr lang="en-GB" sz="3600" b="0" kern="1200"/>
            <a:t> </a:t>
          </a:r>
          <a:r>
            <a:rPr lang="en-GB" sz="3600" b="0" kern="1200">
              <a:latin typeface="Segoe UI"/>
            </a:rPr>
            <a:t>on progressing</a:t>
          </a:r>
          <a:r>
            <a:rPr lang="en-GB" sz="3600" b="0" kern="1200"/>
            <a:t> this workstream</a:t>
          </a:r>
          <a:r>
            <a:rPr lang="en-GB" sz="3600" b="0" kern="1200">
              <a:latin typeface="Segoe UI"/>
            </a:rPr>
            <a:t>?</a:t>
          </a:r>
          <a:endParaRPr lang="en-GB" sz="3600" kern="1200"/>
        </a:p>
      </dsp:txBody>
      <dsp:txXfrm>
        <a:off x="158259" y="698569"/>
        <a:ext cx="9464040" cy="860367"/>
      </dsp:txXfrm>
    </dsp:sp>
    <dsp:sp modelId="{7EC2366B-818A-4A59-9114-22720FE7DD97}">
      <dsp:nvSpPr>
        <dsp:cNvPr id="0" name=""/>
        <dsp:cNvSpPr/>
      </dsp:nvSpPr>
      <dsp:spPr>
        <a:xfrm>
          <a:off x="158259"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D38E00-0A54-4F69-9945-A206EB4C3394}">
      <dsp:nvSpPr>
        <dsp:cNvPr id="0" name=""/>
        <dsp:cNvSpPr/>
      </dsp:nvSpPr>
      <dsp:spPr>
        <a:xfrm>
          <a:off x="1493740"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08D1B4-3D22-4A2B-AEF8-BFC1928A724A}">
      <dsp:nvSpPr>
        <dsp:cNvPr id="0" name=""/>
        <dsp:cNvSpPr/>
      </dsp:nvSpPr>
      <dsp:spPr>
        <a:xfrm>
          <a:off x="2829222"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75A0E4-160C-4FB4-A722-11E79435CFA1}">
      <dsp:nvSpPr>
        <dsp:cNvPr id="0" name=""/>
        <dsp:cNvSpPr/>
      </dsp:nvSpPr>
      <dsp:spPr>
        <a:xfrm>
          <a:off x="4164703"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950342-AB18-4DCA-A045-C119D4EE8333}">
      <dsp:nvSpPr>
        <dsp:cNvPr id="0" name=""/>
        <dsp:cNvSpPr/>
      </dsp:nvSpPr>
      <dsp:spPr>
        <a:xfrm>
          <a:off x="5500184"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0A881D-EE89-450C-895C-5CB97815338A}">
      <dsp:nvSpPr>
        <dsp:cNvPr id="0" name=""/>
        <dsp:cNvSpPr/>
      </dsp:nvSpPr>
      <dsp:spPr>
        <a:xfrm>
          <a:off x="6835665"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C5F287-76E8-4C59-A969-EA29733ECD6F}">
      <dsp:nvSpPr>
        <dsp:cNvPr id="0" name=""/>
        <dsp:cNvSpPr/>
      </dsp:nvSpPr>
      <dsp:spPr>
        <a:xfrm>
          <a:off x="8171146" y="1558937"/>
          <a:ext cx="1261872" cy="210312"/>
        </a:xfrm>
        <a:prstGeom prst="parallelogram">
          <a:avLst>
            <a:gd name="adj" fmla="val 14084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E51A17-302B-4CD3-A5D1-64D736886F7D}">
      <dsp:nvSpPr>
        <dsp:cNvPr id="0" name=""/>
        <dsp:cNvSpPr/>
      </dsp:nvSpPr>
      <dsp:spPr>
        <a:xfrm>
          <a:off x="158259" y="1872938"/>
          <a:ext cx="9464040" cy="8603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GB" sz="3600" b="1" kern="1200"/>
            <a:t>Part B – Fixed Charges</a:t>
          </a:r>
          <a:endParaRPr lang="en-GB" sz="3600" b="0" kern="1200"/>
        </a:p>
      </dsp:txBody>
      <dsp:txXfrm>
        <a:off x="158259" y="1872938"/>
        <a:ext cx="9464040" cy="860367"/>
      </dsp:txXfrm>
    </dsp:sp>
    <dsp:sp modelId="{8672EAC4-9740-4F13-9B58-1D2940C513A0}">
      <dsp:nvSpPr>
        <dsp:cNvPr id="0" name=""/>
        <dsp:cNvSpPr/>
      </dsp:nvSpPr>
      <dsp:spPr>
        <a:xfrm>
          <a:off x="158259"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BFF29D-68BF-4F6B-8599-F8AB31DB3AF0}">
      <dsp:nvSpPr>
        <dsp:cNvPr id="0" name=""/>
        <dsp:cNvSpPr/>
      </dsp:nvSpPr>
      <dsp:spPr>
        <a:xfrm>
          <a:off x="1488483"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951172-2F5E-4C9A-835C-2FFBB77DE9D5}">
      <dsp:nvSpPr>
        <dsp:cNvPr id="0" name=""/>
        <dsp:cNvSpPr/>
      </dsp:nvSpPr>
      <dsp:spPr>
        <a:xfrm>
          <a:off x="2819758"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9C3745-E866-4053-B9F1-BEFB95E1D7D9}">
      <dsp:nvSpPr>
        <dsp:cNvPr id="0" name=""/>
        <dsp:cNvSpPr/>
      </dsp:nvSpPr>
      <dsp:spPr>
        <a:xfrm>
          <a:off x="4149981"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DA832F-D0C6-4972-974C-ACD57BFDF0F7}">
      <dsp:nvSpPr>
        <dsp:cNvPr id="0" name=""/>
        <dsp:cNvSpPr/>
      </dsp:nvSpPr>
      <dsp:spPr>
        <a:xfrm>
          <a:off x="5481256"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5B4CCF-385D-4C91-8608-A8B0FF4A0472}">
      <dsp:nvSpPr>
        <dsp:cNvPr id="0" name=""/>
        <dsp:cNvSpPr/>
      </dsp:nvSpPr>
      <dsp:spPr>
        <a:xfrm>
          <a:off x="6811479"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3EA060-976C-4FC1-AE68-79C0CE2DB750}">
      <dsp:nvSpPr>
        <dsp:cNvPr id="0" name=""/>
        <dsp:cNvSpPr/>
      </dsp:nvSpPr>
      <dsp:spPr>
        <a:xfrm>
          <a:off x="8142754" y="2733306"/>
          <a:ext cx="2214585" cy="1752600"/>
        </a:xfrm>
        <a:prstGeom prst="chevron">
          <a:avLst>
            <a:gd name="adj" fmla="val 70610"/>
          </a:avLst>
        </a:prstGeom>
        <a:solidFill>
          <a:srgbClr val="0A6661"/>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B866CE-AE5F-4C49-B667-589EFEA2DC0A}">
      <dsp:nvSpPr>
        <dsp:cNvPr id="0" name=""/>
        <dsp:cNvSpPr/>
      </dsp:nvSpPr>
      <dsp:spPr>
        <a:xfrm>
          <a:off x="158259" y="2908566"/>
          <a:ext cx="9587072" cy="1402080"/>
        </a:xfrm>
        <a:prstGeom prst="rect">
          <a:avLst/>
        </a:prstGeom>
        <a:solidFill>
          <a:schemeClr val="lt1">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marL="0" lvl="0" indent="0" algn="l" defTabSz="1555750" rtl="0">
            <a:lnSpc>
              <a:spcPct val="90000"/>
            </a:lnSpc>
            <a:spcBef>
              <a:spcPct val="0"/>
            </a:spcBef>
            <a:spcAft>
              <a:spcPct val="35000"/>
            </a:spcAft>
            <a:buNone/>
          </a:pPr>
          <a:r>
            <a:rPr lang="en-GB" sz="3500" kern="1200"/>
            <a:t>Is the issue we are trying to resolve clearly defined?</a:t>
          </a:r>
        </a:p>
        <a:p>
          <a:pPr marL="0" lvl="0" indent="0" algn="l" defTabSz="1555750">
            <a:lnSpc>
              <a:spcPct val="90000"/>
            </a:lnSpc>
            <a:spcBef>
              <a:spcPct val="0"/>
            </a:spcBef>
            <a:spcAft>
              <a:spcPct val="35000"/>
            </a:spcAft>
            <a:buNone/>
          </a:pPr>
          <a:r>
            <a:rPr lang="en-GB" sz="3500" kern="1200"/>
            <a:t>Is the modification ready progress to Refine?</a:t>
          </a:r>
        </a:p>
      </dsp:txBody>
      <dsp:txXfrm>
        <a:off x="158259" y="2908566"/>
        <a:ext cx="9587072" cy="14020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B2DB89-2230-4D02-99AC-371E79E3415D}">
      <dsp:nvSpPr>
        <dsp:cNvPr id="0" name=""/>
        <dsp:cNvSpPr/>
      </dsp:nvSpPr>
      <dsp:spPr>
        <a:xfrm>
          <a:off x="1427" y="1005076"/>
          <a:ext cx="3851448" cy="1540579"/>
        </a:xfrm>
        <a:prstGeom prst="chevron">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6027" tIns="72009" rIns="72009" bIns="72009" numCol="1" spcCol="1270" anchor="ctr" anchorCtr="0">
          <a:noAutofit/>
        </a:bodyPr>
        <a:lstStyle/>
        <a:p>
          <a:pPr marL="0" lvl="0" indent="0" algn="ctr" defTabSz="2400300">
            <a:lnSpc>
              <a:spcPct val="90000"/>
            </a:lnSpc>
            <a:spcBef>
              <a:spcPct val="0"/>
            </a:spcBef>
            <a:spcAft>
              <a:spcPct val="35000"/>
            </a:spcAft>
            <a:buNone/>
          </a:pPr>
          <a:r>
            <a:rPr lang="en-GB" sz="5400" kern="1200"/>
            <a:t>DEFINE</a:t>
          </a:r>
        </a:p>
      </dsp:txBody>
      <dsp:txXfrm>
        <a:off x="771717" y="1005076"/>
        <a:ext cx="2310869" cy="1540579"/>
      </dsp:txXfrm>
    </dsp:sp>
    <dsp:sp modelId="{AA87AF2C-8035-4839-B56B-1FBA3834B869}">
      <dsp:nvSpPr>
        <dsp:cNvPr id="0" name=""/>
        <dsp:cNvSpPr/>
      </dsp:nvSpPr>
      <dsp:spPr>
        <a:xfrm>
          <a:off x="1427" y="2738227"/>
          <a:ext cx="3081158" cy="1032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FontTx/>
            <a:buNone/>
          </a:pPr>
          <a:r>
            <a:rPr lang="en-GB" sz="2400" b="1" kern="1200">
              <a:solidFill>
                <a:schemeClr val="tx2"/>
              </a:solidFill>
            </a:rPr>
            <a:t>   What is the issue we are trying to resolve?</a:t>
          </a:r>
        </a:p>
      </dsp:txBody>
      <dsp:txXfrm>
        <a:off x="1427" y="2738227"/>
        <a:ext cx="3081158" cy="1032750"/>
      </dsp:txXfrm>
    </dsp:sp>
    <dsp:sp modelId="{6813B16B-3784-4208-924F-A136B32C31EF}">
      <dsp:nvSpPr>
        <dsp:cNvPr id="0" name=""/>
        <dsp:cNvSpPr/>
      </dsp:nvSpPr>
      <dsp:spPr>
        <a:xfrm>
          <a:off x="3636875" y="1005076"/>
          <a:ext cx="3851448" cy="154057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6027" tIns="72009" rIns="72009" bIns="72009" numCol="1" spcCol="1270" anchor="ctr" anchorCtr="0">
          <a:noAutofit/>
        </a:bodyPr>
        <a:lstStyle/>
        <a:p>
          <a:pPr marL="0" lvl="0" indent="0" algn="ctr" defTabSz="2400300">
            <a:lnSpc>
              <a:spcPct val="90000"/>
            </a:lnSpc>
            <a:spcBef>
              <a:spcPct val="0"/>
            </a:spcBef>
            <a:spcAft>
              <a:spcPct val="35000"/>
            </a:spcAft>
            <a:buNone/>
          </a:pPr>
          <a:r>
            <a:rPr lang="en-GB" sz="5400" kern="1200"/>
            <a:t>REFINE</a:t>
          </a:r>
        </a:p>
      </dsp:txBody>
      <dsp:txXfrm>
        <a:off x="4407165" y="1005076"/>
        <a:ext cx="2310869" cy="1540579"/>
      </dsp:txXfrm>
    </dsp:sp>
    <dsp:sp modelId="{011BFEA2-73B1-47B8-96F4-42C7B2BAB1FF}">
      <dsp:nvSpPr>
        <dsp:cNvPr id="0" name=""/>
        <dsp:cNvSpPr/>
      </dsp:nvSpPr>
      <dsp:spPr>
        <a:xfrm>
          <a:off x="3636875" y="2738227"/>
          <a:ext cx="3081158" cy="1032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FontTx/>
            <a:buNone/>
          </a:pPr>
          <a:r>
            <a:rPr lang="en-GB" sz="2400" b="1" kern="1200">
              <a:solidFill>
                <a:schemeClr val="accent1"/>
              </a:solidFill>
            </a:rPr>
            <a:t>   What is the solution that resolves this issue?</a:t>
          </a:r>
        </a:p>
      </dsp:txBody>
      <dsp:txXfrm>
        <a:off x="3636875" y="2738227"/>
        <a:ext cx="3081158" cy="1032750"/>
      </dsp:txXfrm>
    </dsp:sp>
    <dsp:sp modelId="{6F2EC4A5-6315-4E17-A1C6-5E49F6A217B4}">
      <dsp:nvSpPr>
        <dsp:cNvPr id="0" name=""/>
        <dsp:cNvSpPr/>
      </dsp:nvSpPr>
      <dsp:spPr>
        <a:xfrm>
          <a:off x="7272324" y="1005076"/>
          <a:ext cx="3851448" cy="1540579"/>
        </a:xfrm>
        <a:prstGeom prst="chevron">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6027" tIns="72009" rIns="72009" bIns="72009" numCol="1" spcCol="1270" anchor="ctr" anchorCtr="0">
          <a:noAutofit/>
        </a:bodyPr>
        <a:lstStyle/>
        <a:p>
          <a:pPr marL="0" lvl="0" indent="0" algn="ctr" defTabSz="2400300">
            <a:lnSpc>
              <a:spcPct val="90000"/>
            </a:lnSpc>
            <a:spcBef>
              <a:spcPct val="0"/>
            </a:spcBef>
            <a:spcAft>
              <a:spcPct val="35000"/>
            </a:spcAft>
            <a:buNone/>
          </a:pPr>
          <a:r>
            <a:rPr lang="en-GB" sz="5400" kern="1200"/>
            <a:t>OPINE</a:t>
          </a:r>
        </a:p>
      </dsp:txBody>
      <dsp:txXfrm>
        <a:off x="8042614" y="1005076"/>
        <a:ext cx="2310869" cy="1540579"/>
      </dsp:txXfrm>
    </dsp:sp>
    <dsp:sp modelId="{6542D067-2F8F-4A13-A740-73956B70EE9F}">
      <dsp:nvSpPr>
        <dsp:cNvPr id="0" name=""/>
        <dsp:cNvSpPr/>
      </dsp:nvSpPr>
      <dsp:spPr>
        <a:xfrm>
          <a:off x="7272324" y="2738227"/>
          <a:ext cx="3081158" cy="1032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FontTx/>
            <a:buNone/>
          </a:pPr>
          <a:r>
            <a:rPr lang="en-GB" sz="2400" b="1" kern="1200">
              <a:solidFill>
                <a:schemeClr val="tx2"/>
              </a:solidFill>
            </a:rPr>
            <a:t>   Should this solution be implemented?</a:t>
          </a:r>
        </a:p>
      </dsp:txBody>
      <dsp:txXfrm>
        <a:off x="7272324" y="2738227"/>
        <a:ext cx="3081158" cy="10327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1C247-44BA-4155-80E9-4E011D87B2CD}">
      <dsp:nvSpPr>
        <dsp:cNvPr id="0" name=""/>
        <dsp:cNvSpPr/>
      </dsp:nvSpPr>
      <dsp:spPr>
        <a:xfrm rot="12540588">
          <a:off x="3013967" y="1740528"/>
          <a:ext cx="1344711" cy="0"/>
        </a:xfrm>
        <a:custGeom>
          <a:avLst/>
          <a:gdLst/>
          <a:ahLst/>
          <a:cxnLst/>
          <a:rect l="0" t="0" r="0" b="0"/>
          <a:pathLst>
            <a:path>
              <a:moveTo>
                <a:pt x="0" y="0"/>
              </a:moveTo>
              <a:lnTo>
                <a:pt x="1344711"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431EC55E-F672-4F15-BE23-6BA487C2FC18}">
      <dsp:nvSpPr>
        <dsp:cNvPr id="0" name=""/>
        <dsp:cNvSpPr/>
      </dsp:nvSpPr>
      <dsp:spPr>
        <a:xfrm rot="10761294">
          <a:off x="2217143" y="2830573"/>
          <a:ext cx="2004060" cy="0"/>
        </a:xfrm>
        <a:custGeom>
          <a:avLst/>
          <a:gdLst/>
          <a:ahLst/>
          <a:cxnLst/>
          <a:rect l="0" t="0" r="0" b="0"/>
          <a:pathLst>
            <a:path>
              <a:moveTo>
                <a:pt x="0" y="0"/>
              </a:moveTo>
              <a:lnTo>
                <a:pt x="2004060"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BB1916A3-1700-4F0B-B0FF-A5ADCC1E5889}">
      <dsp:nvSpPr>
        <dsp:cNvPr id="0" name=""/>
        <dsp:cNvSpPr/>
      </dsp:nvSpPr>
      <dsp:spPr>
        <a:xfrm rot="9252047">
          <a:off x="3173553" y="3711935"/>
          <a:ext cx="1102535" cy="0"/>
        </a:xfrm>
        <a:custGeom>
          <a:avLst/>
          <a:gdLst/>
          <a:ahLst/>
          <a:cxnLst/>
          <a:rect l="0" t="0" r="0" b="0"/>
          <a:pathLst>
            <a:path>
              <a:moveTo>
                <a:pt x="0" y="0"/>
              </a:moveTo>
              <a:lnTo>
                <a:pt x="1102535"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482AD048-0823-4C03-957E-C6CC7FEF658F}">
      <dsp:nvSpPr>
        <dsp:cNvPr id="0" name=""/>
        <dsp:cNvSpPr/>
      </dsp:nvSpPr>
      <dsp:spPr>
        <a:xfrm rot="5400007">
          <a:off x="5334918" y="3809545"/>
          <a:ext cx="537374" cy="0"/>
        </a:xfrm>
        <a:custGeom>
          <a:avLst/>
          <a:gdLst/>
          <a:ahLst/>
          <a:cxnLst/>
          <a:rect l="0" t="0" r="0" b="0"/>
          <a:pathLst>
            <a:path>
              <a:moveTo>
                <a:pt x="0" y="0"/>
              </a:moveTo>
              <a:lnTo>
                <a:pt x="537374"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04D7BE2-D6A9-4EBB-BD5A-463F452F22C3}">
      <dsp:nvSpPr>
        <dsp:cNvPr id="0" name=""/>
        <dsp:cNvSpPr/>
      </dsp:nvSpPr>
      <dsp:spPr>
        <a:xfrm rot="1155878">
          <a:off x="6945014" y="3528840"/>
          <a:ext cx="1466598" cy="0"/>
        </a:xfrm>
        <a:custGeom>
          <a:avLst/>
          <a:gdLst/>
          <a:ahLst/>
          <a:cxnLst/>
          <a:rect l="0" t="0" r="0" b="0"/>
          <a:pathLst>
            <a:path>
              <a:moveTo>
                <a:pt x="0" y="0"/>
              </a:moveTo>
              <a:lnTo>
                <a:pt x="1466598"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15E2C0A-1149-4F27-9CED-DF5CAAE14C28}">
      <dsp:nvSpPr>
        <dsp:cNvPr id="0" name=""/>
        <dsp:cNvSpPr/>
      </dsp:nvSpPr>
      <dsp:spPr>
        <a:xfrm rot="42781">
          <a:off x="6986013" y="2830854"/>
          <a:ext cx="1594792" cy="0"/>
        </a:xfrm>
        <a:custGeom>
          <a:avLst/>
          <a:gdLst/>
          <a:ahLst/>
          <a:cxnLst/>
          <a:rect l="0" t="0" r="0" b="0"/>
          <a:pathLst>
            <a:path>
              <a:moveTo>
                <a:pt x="0" y="0"/>
              </a:moveTo>
              <a:lnTo>
                <a:pt x="1594792"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B667576-5D40-4435-A624-279DA53A5D53}">
      <dsp:nvSpPr>
        <dsp:cNvPr id="0" name=""/>
        <dsp:cNvSpPr/>
      </dsp:nvSpPr>
      <dsp:spPr>
        <a:xfrm rot="16189943">
          <a:off x="5201917" y="1668227"/>
          <a:ext cx="796737" cy="0"/>
        </a:xfrm>
        <a:custGeom>
          <a:avLst/>
          <a:gdLst/>
          <a:ahLst/>
          <a:cxnLst/>
          <a:rect l="0" t="0" r="0" b="0"/>
          <a:pathLst>
            <a:path>
              <a:moveTo>
                <a:pt x="0" y="0"/>
              </a:moveTo>
              <a:lnTo>
                <a:pt x="796737" y="0"/>
              </a:lnTo>
            </a:path>
          </a:pathLst>
        </a:custGeom>
        <a:noFill/>
        <a:ln w="1905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68350D47-9A7A-45AC-AE01-AE40372A3FD6}">
      <dsp:nvSpPr>
        <dsp:cNvPr id="0" name=""/>
        <dsp:cNvSpPr/>
      </dsp:nvSpPr>
      <dsp:spPr>
        <a:xfrm>
          <a:off x="4221140" y="2066594"/>
          <a:ext cx="2764934" cy="1474263"/>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a:t>Total Fixed Charges</a:t>
          </a:r>
        </a:p>
        <a:p>
          <a:pPr marL="0" lvl="0" indent="0" algn="ctr" defTabSz="1066800">
            <a:lnSpc>
              <a:spcPct val="90000"/>
            </a:lnSpc>
            <a:spcBef>
              <a:spcPct val="0"/>
            </a:spcBef>
            <a:spcAft>
              <a:spcPct val="35000"/>
            </a:spcAft>
            <a:buNone/>
          </a:pPr>
          <a:r>
            <a:rPr lang="en-GB" sz="2400" kern="1200"/>
            <a:t>£542m</a:t>
          </a:r>
        </a:p>
      </dsp:txBody>
      <dsp:txXfrm>
        <a:off x="4293108" y="2138562"/>
        <a:ext cx="2620998" cy="1330327"/>
      </dsp:txXfrm>
    </dsp:sp>
    <dsp:sp modelId="{378D1B57-6779-489C-8E63-2543A80C470E}">
      <dsp:nvSpPr>
        <dsp:cNvPr id="0" name=""/>
        <dsp:cNvSpPr/>
      </dsp:nvSpPr>
      <dsp:spPr>
        <a:xfrm>
          <a:off x="4671423" y="282103"/>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Internal costs </a:t>
          </a:r>
        </a:p>
        <a:p>
          <a:pPr marL="0" lvl="0" indent="0" algn="ctr" defTabSz="800100">
            <a:lnSpc>
              <a:spcPct val="90000"/>
            </a:lnSpc>
            <a:spcBef>
              <a:spcPct val="0"/>
            </a:spcBef>
            <a:spcAft>
              <a:spcPct val="35000"/>
            </a:spcAft>
            <a:buNone/>
          </a:pPr>
          <a:r>
            <a:rPr lang="en-GB" sz="1800" kern="1200"/>
            <a:t>31.5%</a:t>
          </a:r>
        </a:p>
      </dsp:txBody>
      <dsp:txXfrm>
        <a:off x="4719641" y="330321"/>
        <a:ext cx="1756070" cy="891320"/>
      </dsp:txXfrm>
    </dsp:sp>
    <dsp:sp modelId="{35B8C671-6B97-442F-A5D7-716F0A3A5C7F}">
      <dsp:nvSpPr>
        <dsp:cNvPr id="0" name=""/>
        <dsp:cNvSpPr/>
      </dsp:nvSpPr>
      <dsp:spPr>
        <a:xfrm>
          <a:off x="8580744" y="2358425"/>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External costs </a:t>
          </a:r>
        </a:p>
        <a:p>
          <a:pPr marL="0" lvl="0" indent="0" algn="ctr" defTabSz="800100">
            <a:lnSpc>
              <a:spcPct val="90000"/>
            </a:lnSpc>
            <a:spcBef>
              <a:spcPct val="0"/>
            </a:spcBef>
            <a:spcAft>
              <a:spcPct val="35000"/>
            </a:spcAft>
            <a:buNone/>
          </a:pPr>
          <a:r>
            <a:rPr lang="en-GB" sz="1800" kern="1200"/>
            <a:t>70.4%</a:t>
          </a:r>
        </a:p>
      </dsp:txBody>
      <dsp:txXfrm>
        <a:off x="8628962" y="2406643"/>
        <a:ext cx="1756070" cy="891320"/>
      </dsp:txXfrm>
    </dsp:sp>
    <dsp:sp modelId="{2A87B36F-987C-4989-A257-93093B36E605}">
      <dsp:nvSpPr>
        <dsp:cNvPr id="0" name=""/>
        <dsp:cNvSpPr/>
      </dsp:nvSpPr>
      <dsp:spPr>
        <a:xfrm rot="16177073">
          <a:off x="9164345" y="2021323"/>
          <a:ext cx="674219" cy="0"/>
        </a:xfrm>
        <a:custGeom>
          <a:avLst/>
          <a:gdLst/>
          <a:ahLst/>
          <a:cxnLst/>
          <a:rect l="0" t="0" r="0" b="0"/>
          <a:pathLst>
            <a:path>
              <a:moveTo>
                <a:pt x="0" y="0"/>
              </a:moveTo>
              <a:lnTo>
                <a:pt x="674219" y="0"/>
              </a:lnTo>
            </a:path>
          </a:pathLst>
        </a:custGeom>
        <a:noFill/>
        <a:ln w="12700" cap="flat" cmpd="sng" algn="ctr">
          <a:solidFill>
            <a:srgbClr val="92D050"/>
          </a:solidFill>
          <a:prstDash val="solid"/>
          <a:miter lim="800000"/>
        </a:ln>
        <a:effectLst/>
      </dsp:spPr>
      <dsp:style>
        <a:lnRef idx="2">
          <a:scrgbClr r="0" g="0" b="0"/>
        </a:lnRef>
        <a:fillRef idx="0">
          <a:scrgbClr r="0" g="0" b="0"/>
        </a:fillRef>
        <a:effectRef idx="0">
          <a:scrgbClr r="0" g="0" b="0"/>
        </a:effectRef>
        <a:fontRef idx="minor"/>
      </dsp:style>
    </dsp:sp>
    <dsp:sp modelId="{D6BE78F1-96FE-4187-BDE8-9C873350CA26}">
      <dsp:nvSpPr>
        <dsp:cNvPr id="0" name=""/>
        <dsp:cNvSpPr/>
      </dsp:nvSpPr>
      <dsp:spPr>
        <a:xfrm>
          <a:off x="8569660" y="696464"/>
          <a:ext cx="1852506" cy="987756"/>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Transaction messages</a:t>
          </a:r>
        </a:p>
        <a:p>
          <a:pPr marL="0" lvl="0" indent="0" algn="ctr" defTabSz="800100">
            <a:lnSpc>
              <a:spcPct val="90000"/>
            </a:lnSpc>
            <a:spcBef>
              <a:spcPct val="0"/>
            </a:spcBef>
            <a:spcAft>
              <a:spcPct val="35000"/>
            </a:spcAft>
            <a:buNone/>
          </a:pPr>
          <a:r>
            <a:rPr lang="en-GB" sz="1800" kern="1200"/>
            <a:t>0.2%</a:t>
          </a:r>
        </a:p>
      </dsp:txBody>
      <dsp:txXfrm>
        <a:off x="8617878" y="744682"/>
        <a:ext cx="1756070" cy="891320"/>
      </dsp:txXfrm>
    </dsp:sp>
    <dsp:sp modelId="{50E5FC93-1372-485B-8065-F4696451FEB6}">
      <dsp:nvSpPr>
        <dsp:cNvPr id="0" name=""/>
        <dsp:cNvSpPr/>
      </dsp:nvSpPr>
      <dsp:spPr>
        <a:xfrm>
          <a:off x="8370551" y="3600627"/>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Passthrough </a:t>
          </a:r>
          <a:r>
            <a:rPr lang="en-GB" sz="1800" kern="1200" err="1"/>
            <a:t>SECCo</a:t>
          </a:r>
          <a:endParaRPr lang="en-GB" sz="1800" kern="1200"/>
        </a:p>
        <a:p>
          <a:pPr marL="0" lvl="0" indent="0" algn="ctr" defTabSz="800100">
            <a:lnSpc>
              <a:spcPct val="90000"/>
            </a:lnSpc>
            <a:spcBef>
              <a:spcPct val="0"/>
            </a:spcBef>
            <a:spcAft>
              <a:spcPct val="35000"/>
            </a:spcAft>
            <a:buNone/>
          </a:pPr>
          <a:r>
            <a:rPr lang="en-GB" sz="1800" kern="1200"/>
            <a:t>1.6%</a:t>
          </a:r>
        </a:p>
      </dsp:txBody>
      <dsp:txXfrm>
        <a:off x="8418769" y="3648845"/>
        <a:ext cx="1756070" cy="891320"/>
      </dsp:txXfrm>
    </dsp:sp>
    <dsp:sp modelId="{D3B963EA-C3D9-444E-BCC6-62D6DB3967C2}">
      <dsp:nvSpPr>
        <dsp:cNvPr id="0" name=""/>
        <dsp:cNvSpPr/>
      </dsp:nvSpPr>
      <dsp:spPr>
        <a:xfrm>
          <a:off x="4677351" y="4078232"/>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Baseline Margin </a:t>
          </a:r>
        </a:p>
        <a:p>
          <a:pPr marL="0" lvl="0" indent="0" algn="ctr" defTabSz="800100">
            <a:lnSpc>
              <a:spcPct val="90000"/>
            </a:lnSpc>
            <a:spcBef>
              <a:spcPct val="0"/>
            </a:spcBef>
            <a:spcAft>
              <a:spcPct val="35000"/>
            </a:spcAft>
            <a:buNone/>
          </a:pPr>
          <a:r>
            <a:rPr lang="en-GB" sz="1800" kern="1200"/>
            <a:t>2.2%</a:t>
          </a:r>
        </a:p>
      </dsp:txBody>
      <dsp:txXfrm>
        <a:off x="4725569" y="4126450"/>
        <a:ext cx="1756070" cy="891320"/>
      </dsp:txXfrm>
    </dsp:sp>
    <dsp:sp modelId="{12C340CD-A643-45F1-92EA-B7A78CA3ED60}">
      <dsp:nvSpPr>
        <dsp:cNvPr id="0" name=""/>
        <dsp:cNvSpPr/>
      </dsp:nvSpPr>
      <dsp:spPr>
        <a:xfrm>
          <a:off x="1375995" y="3905732"/>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External Contract Gainshare </a:t>
          </a:r>
        </a:p>
        <a:p>
          <a:pPr marL="0" lvl="0" indent="0" algn="ctr" defTabSz="800100">
            <a:lnSpc>
              <a:spcPct val="90000"/>
            </a:lnSpc>
            <a:spcBef>
              <a:spcPct val="0"/>
            </a:spcBef>
            <a:spcAft>
              <a:spcPct val="35000"/>
            </a:spcAft>
            <a:buNone/>
          </a:pPr>
          <a:r>
            <a:rPr lang="en-GB" sz="1800" kern="1200"/>
            <a:t>2.4%</a:t>
          </a:r>
        </a:p>
      </dsp:txBody>
      <dsp:txXfrm>
        <a:off x="1424213" y="3953950"/>
        <a:ext cx="1756070" cy="891320"/>
      </dsp:txXfrm>
    </dsp:sp>
    <dsp:sp modelId="{2474D40F-5465-46F6-A88F-DAA3D387A5FC}">
      <dsp:nvSpPr>
        <dsp:cNvPr id="0" name=""/>
        <dsp:cNvSpPr/>
      </dsp:nvSpPr>
      <dsp:spPr>
        <a:xfrm>
          <a:off x="364701" y="2358406"/>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CF and disallowances </a:t>
          </a:r>
        </a:p>
        <a:p>
          <a:pPr marL="0" lvl="0" indent="0" algn="ctr" defTabSz="800100">
            <a:lnSpc>
              <a:spcPct val="90000"/>
            </a:lnSpc>
            <a:spcBef>
              <a:spcPct val="0"/>
            </a:spcBef>
            <a:spcAft>
              <a:spcPct val="35000"/>
            </a:spcAft>
            <a:buNone/>
          </a:pPr>
          <a:r>
            <a:rPr lang="en-GB" sz="1800" kern="1200"/>
            <a:t>-10.5%</a:t>
          </a:r>
        </a:p>
      </dsp:txBody>
      <dsp:txXfrm>
        <a:off x="412919" y="2406624"/>
        <a:ext cx="1756070" cy="891320"/>
      </dsp:txXfrm>
    </dsp:sp>
    <dsp:sp modelId="{B660CD71-A6B2-4B9C-8056-7F5F1F0E9CC8}">
      <dsp:nvSpPr>
        <dsp:cNvPr id="0" name=""/>
        <dsp:cNvSpPr/>
      </dsp:nvSpPr>
      <dsp:spPr>
        <a:xfrm>
          <a:off x="1281449" y="426706"/>
          <a:ext cx="1852506" cy="987756"/>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GB" sz="1800" kern="1200"/>
            <a:t>CH Fixed Revenue</a:t>
          </a:r>
        </a:p>
        <a:p>
          <a:pPr marL="0" lvl="0" indent="0" algn="ctr" defTabSz="800100">
            <a:lnSpc>
              <a:spcPct val="90000"/>
            </a:lnSpc>
            <a:spcBef>
              <a:spcPct val="0"/>
            </a:spcBef>
            <a:spcAft>
              <a:spcPct val="35000"/>
            </a:spcAft>
            <a:buNone/>
          </a:pPr>
          <a:r>
            <a:rPr lang="en-GB" sz="1800" kern="1200"/>
            <a:t>2.5%</a:t>
          </a:r>
        </a:p>
      </dsp:txBody>
      <dsp:txXfrm>
        <a:off x="1329667" y="474924"/>
        <a:ext cx="1756070" cy="8913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1A87F5-4C8A-4CDD-B811-4CAF85929945}">
      <dsp:nvSpPr>
        <dsp:cNvPr id="0" name=""/>
        <dsp:cNvSpPr/>
      </dsp:nvSpPr>
      <dsp:spPr>
        <a:xfrm>
          <a:off x="0" y="0"/>
          <a:ext cx="11090275" cy="1159302"/>
        </a:xfrm>
        <a:prstGeom prst="roundRect">
          <a:avLst>
            <a:gd name="adj" fmla="val 10000"/>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DCC has opted to include the costs for managing System traffic into Fixed Charges, rather than charge for each transaction by each DCC User</a:t>
          </a:r>
        </a:p>
      </dsp:txBody>
      <dsp:txXfrm>
        <a:off x="2333985" y="0"/>
        <a:ext cx="8756289" cy="1159302"/>
      </dsp:txXfrm>
    </dsp:sp>
    <dsp:sp modelId="{31A054E3-FA75-452D-8F1E-1A2453D51B08}">
      <dsp:nvSpPr>
        <dsp:cNvPr id="0" name=""/>
        <dsp:cNvSpPr/>
      </dsp:nvSpPr>
      <dsp:spPr>
        <a:xfrm>
          <a:off x="115930" y="115930"/>
          <a:ext cx="2218055" cy="927442"/>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120" t="-12107" r="2120" b="-1210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72EDA5-C27F-488C-84B8-EEA1CE78F646}">
      <dsp:nvSpPr>
        <dsp:cNvPr id="0" name=""/>
        <dsp:cNvSpPr/>
      </dsp:nvSpPr>
      <dsp:spPr>
        <a:xfrm>
          <a:off x="0" y="1275233"/>
          <a:ext cx="11090275" cy="1159302"/>
        </a:xfrm>
        <a:prstGeom prst="roundRect">
          <a:avLst>
            <a:gd name="adj" fmla="val 10000"/>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Therefore, only Suppliers and Network Parties are being charged by DCC the costs for managing transactions over the DCC Systems. Some/all of this is then recouped from consumers via their energy bills</a:t>
          </a:r>
        </a:p>
      </dsp:txBody>
      <dsp:txXfrm>
        <a:off x="2333985" y="1275233"/>
        <a:ext cx="8756289" cy="1159302"/>
      </dsp:txXfrm>
    </dsp:sp>
    <dsp:sp modelId="{2BCA76A4-79D6-47E4-A7E7-247962B0D083}">
      <dsp:nvSpPr>
        <dsp:cNvPr id="0" name=""/>
        <dsp:cNvSpPr/>
      </dsp:nvSpPr>
      <dsp:spPr>
        <a:xfrm>
          <a:off x="108011" y="1391163"/>
          <a:ext cx="2218055" cy="927442"/>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3220" t="-8225" r="23220" b="-8225"/>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798078-8881-4BD8-885C-9D52B772C945}">
      <dsp:nvSpPr>
        <dsp:cNvPr id="0" name=""/>
        <dsp:cNvSpPr/>
      </dsp:nvSpPr>
      <dsp:spPr>
        <a:xfrm>
          <a:off x="0" y="2550466"/>
          <a:ext cx="11090275" cy="1159302"/>
        </a:xfrm>
        <a:prstGeom prst="roundRect">
          <a:avLst>
            <a:gd name="adj" fmla="val 10000"/>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Current DCC Systems have a finite capacity, however can be scaled accordingly at a cost</a:t>
          </a:r>
        </a:p>
      </dsp:txBody>
      <dsp:txXfrm>
        <a:off x="2333985" y="2550466"/>
        <a:ext cx="8756289" cy="1159302"/>
      </dsp:txXfrm>
    </dsp:sp>
    <dsp:sp modelId="{97BCD7E2-224D-49A2-AA23-EB3F2A80D2E8}">
      <dsp:nvSpPr>
        <dsp:cNvPr id="0" name=""/>
        <dsp:cNvSpPr/>
      </dsp:nvSpPr>
      <dsp:spPr>
        <a:xfrm>
          <a:off x="115930" y="2666396"/>
          <a:ext cx="2218055" cy="927442"/>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932" t="-47041" r="2932" b="-47041"/>
          </a:stretch>
        </a:blipFill>
        <a:ln w="12700" cap="flat" cmpd="sng" algn="ctr">
          <a:solidFill>
            <a:srgbClr val="FFFFFF"/>
          </a:solidFill>
          <a:prstDash val="solid"/>
          <a:miter lim="800000"/>
        </a:ln>
        <a:effectLst/>
      </dsp:spPr>
      <dsp:style>
        <a:lnRef idx="2">
          <a:scrgbClr r="0" g="0" b="0"/>
        </a:lnRef>
        <a:fillRef idx="1">
          <a:scrgbClr r="0" g="0" b="0"/>
        </a:fillRef>
        <a:effectRef idx="0">
          <a:scrgbClr r="0" g="0" b="0"/>
        </a:effectRef>
        <a:fontRef idx="minor"/>
      </dsp:style>
    </dsp:sp>
    <dsp:sp modelId="{C3CC6AC4-AEE5-45C2-89BA-E38FCFA59E90}">
      <dsp:nvSpPr>
        <dsp:cNvPr id="0" name=""/>
        <dsp:cNvSpPr/>
      </dsp:nvSpPr>
      <dsp:spPr>
        <a:xfrm>
          <a:off x="0" y="3825699"/>
          <a:ext cx="11090275" cy="1159302"/>
        </a:xfrm>
        <a:prstGeom prst="roundRect">
          <a:avLst>
            <a:gd name="adj" fmla="val 10000"/>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The more messages that are sent, the more the DCC may be charged by Service Providers</a:t>
          </a:r>
        </a:p>
      </dsp:txBody>
      <dsp:txXfrm>
        <a:off x="2333985" y="3825699"/>
        <a:ext cx="8756289" cy="1159302"/>
      </dsp:txXfrm>
    </dsp:sp>
    <dsp:sp modelId="{65064937-FC20-49E8-8A5F-AD323D0733CA}">
      <dsp:nvSpPr>
        <dsp:cNvPr id="0" name=""/>
        <dsp:cNvSpPr/>
      </dsp:nvSpPr>
      <dsp:spPr>
        <a:xfrm>
          <a:off x="115930" y="3941629"/>
          <a:ext cx="2218055" cy="927442"/>
        </a:xfrm>
        <a:prstGeom prst="roundRect">
          <a:avLst>
            <a:gd name="adj" fmla="val 10000"/>
          </a:avLst>
        </a:prstGeom>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15916" t="-12107" r="15916" b="-1210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E18FC-573D-434C-9882-977BFF95328A}">
      <dsp:nvSpPr>
        <dsp:cNvPr id="0" name=""/>
        <dsp:cNvSpPr/>
      </dsp:nvSpPr>
      <dsp:spPr>
        <a:xfrm>
          <a:off x="509427" y="3009"/>
          <a:ext cx="4514208"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None/>
          </a:pPr>
          <a:r>
            <a:rPr lang="en-GB" sz="2400" kern="1200"/>
            <a:t>“…we would only recommend a move to transactional charges if the cost of implementing such a system (including the administration of all participants,  systems costs and central system change costs) deliver additional benefits that outweighs the cost.”</a:t>
          </a:r>
        </a:p>
      </dsp:txBody>
      <dsp:txXfrm>
        <a:off x="588385" y="81967"/>
        <a:ext cx="4356292" cy="3290803"/>
      </dsp:txXfrm>
    </dsp:sp>
    <dsp:sp modelId="{CEFAF0D7-FC66-414D-921C-6A3B6977EC3F}">
      <dsp:nvSpPr>
        <dsp:cNvPr id="0" name=""/>
        <dsp:cNvSpPr/>
      </dsp:nvSpPr>
      <dsp:spPr>
        <a:xfrm>
          <a:off x="509427" y="3372770"/>
          <a:ext cx="4514208"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0" rIns="45720" bIns="0" numCol="1" spcCol="1270" anchor="ctr" anchorCtr="0">
          <a:noAutofit/>
        </a:bodyPr>
        <a:lstStyle/>
        <a:p>
          <a:pPr marL="0" lvl="0" indent="0" algn="l" defTabSz="1600200">
            <a:lnSpc>
              <a:spcPct val="90000"/>
            </a:lnSpc>
            <a:spcBef>
              <a:spcPct val="0"/>
            </a:spcBef>
            <a:spcAft>
              <a:spcPct val="35000"/>
            </a:spcAft>
            <a:buNone/>
          </a:pPr>
          <a:r>
            <a:rPr lang="en-GB" sz="3600" kern="1200"/>
            <a:t>Costs vs benefits</a:t>
          </a:r>
        </a:p>
      </dsp:txBody>
      <dsp:txXfrm>
        <a:off x="509427" y="3372770"/>
        <a:ext cx="3179019" cy="1448997"/>
      </dsp:txXfrm>
    </dsp:sp>
    <dsp:sp modelId="{266A3315-C4A2-44B2-A11D-ED1223A39492}">
      <dsp:nvSpPr>
        <dsp:cNvPr id="0" name=""/>
        <dsp:cNvSpPr/>
      </dsp:nvSpPr>
      <dsp:spPr>
        <a:xfrm>
          <a:off x="3816146" y="3602930"/>
          <a:ext cx="1579972" cy="1579972"/>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128" b="-128"/>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2B4121-79CC-4FF4-AFE4-F93C2B950681}">
      <dsp:nvSpPr>
        <dsp:cNvPr id="0" name=""/>
        <dsp:cNvSpPr/>
      </dsp:nvSpPr>
      <dsp:spPr>
        <a:xfrm>
          <a:off x="5787548" y="3009"/>
          <a:ext cx="4514208"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FontTx/>
            <a:buNone/>
          </a:pPr>
          <a:r>
            <a:rPr lang="en-GB" sz="2400" kern="1200"/>
            <a:t>“We receive tens of thousands of unsolicited alerts over the DCC network due to incorrect firmware and other reasons. Any transactional charges should be based on the service request which the DCC having successfully fulfilled within their mandated SEC timescales.”</a:t>
          </a:r>
        </a:p>
      </dsp:txBody>
      <dsp:txXfrm>
        <a:off x="5866506" y="81967"/>
        <a:ext cx="4356292" cy="3290803"/>
      </dsp:txXfrm>
    </dsp:sp>
    <dsp:sp modelId="{B9B9F032-E1F0-4A22-BDC7-6151EA57AF02}">
      <dsp:nvSpPr>
        <dsp:cNvPr id="0" name=""/>
        <dsp:cNvSpPr/>
      </dsp:nvSpPr>
      <dsp:spPr>
        <a:xfrm>
          <a:off x="5787548" y="3372770"/>
          <a:ext cx="4514208"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0" rIns="45720" bIns="0" numCol="1" spcCol="1270" anchor="ctr" anchorCtr="0">
          <a:noAutofit/>
        </a:bodyPr>
        <a:lstStyle/>
        <a:p>
          <a:pPr marL="0" lvl="0" indent="0" algn="l" defTabSz="1600200">
            <a:lnSpc>
              <a:spcPct val="90000"/>
            </a:lnSpc>
            <a:spcBef>
              <a:spcPct val="0"/>
            </a:spcBef>
            <a:spcAft>
              <a:spcPct val="35000"/>
            </a:spcAft>
            <a:buNone/>
          </a:pPr>
          <a:r>
            <a:rPr lang="en-GB" sz="3600" kern="1200"/>
            <a:t>Improve current systems</a:t>
          </a:r>
        </a:p>
      </dsp:txBody>
      <dsp:txXfrm>
        <a:off x="5787548" y="3372770"/>
        <a:ext cx="3179019" cy="1448997"/>
      </dsp:txXfrm>
    </dsp:sp>
    <dsp:sp modelId="{5FAFD994-D091-4908-A5B8-6569484324C0}">
      <dsp:nvSpPr>
        <dsp:cNvPr id="0" name=""/>
        <dsp:cNvSpPr/>
      </dsp:nvSpPr>
      <dsp:spPr>
        <a:xfrm>
          <a:off x="9094267" y="3602930"/>
          <a:ext cx="1579972" cy="1579972"/>
        </a:xfrm>
        <a:prstGeom prst="ellipse">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CAFCB1-9D07-4C5D-97BF-D7E06CC1C45F}">
      <dsp:nvSpPr>
        <dsp:cNvPr id="0" name=""/>
        <dsp:cNvSpPr/>
      </dsp:nvSpPr>
      <dsp:spPr>
        <a:xfrm>
          <a:off x="509427" y="3009"/>
          <a:ext cx="4514208"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en-GB" sz="1900" kern="1200"/>
            <a:t>“Given the benefits already created by innovators entering the space, we believe that the focus for any changes should be on how to enable more innovation, not on adding costs that would raise a major barrier to entry for companies like us to develop new services.”</a:t>
          </a:r>
        </a:p>
        <a:p>
          <a:pPr marL="171450" lvl="1" indent="-171450" algn="l" defTabSz="844550">
            <a:lnSpc>
              <a:spcPct val="90000"/>
            </a:lnSpc>
            <a:spcBef>
              <a:spcPct val="0"/>
            </a:spcBef>
            <a:spcAft>
              <a:spcPct val="15000"/>
            </a:spcAft>
            <a:buChar char="•"/>
          </a:pPr>
          <a:r>
            <a:rPr lang="en-GB" sz="1900" kern="1200"/>
            <a:t>“These changes could also discourage innovation and competition in the energy industry and limit the choices available to energy consumers.”</a:t>
          </a:r>
        </a:p>
      </dsp:txBody>
      <dsp:txXfrm>
        <a:off x="588385" y="81967"/>
        <a:ext cx="4356292" cy="3290803"/>
      </dsp:txXfrm>
    </dsp:sp>
    <dsp:sp modelId="{4ADD3975-1C7A-4D44-963C-CEF76F50D3DC}">
      <dsp:nvSpPr>
        <dsp:cNvPr id="0" name=""/>
        <dsp:cNvSpPr/>
      </dsp:nvSpPr>
      <dsp:spPr>
        <a:xfrm>
          <a:off x="509427" y="3372770"/>
          <a:ext cx="4514208"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0" rIns="66040" bIns="0" numCol="1" spcCol="1270" anchor="ctr" anchorCtr="0">
          <a:noAutofit/>
        </a:bodyPr>
        <a:lstStyle/>
        <a:p>
          <a:pPr marL="0" lvl="0" indent="0" algn="l" defTabSz="2311400">
            <a:lnSpc>
              <a:spcPct val="90000"/>
            </a:lnSpc>
            <a:spcBef>
              <a:spcPct val="0"/>
            </a:spcBef>
            <a:spcAft>
              <a:spcPct val="35000"/>
            </a:spcAft>
            <a:buNone/>
          </a:pPr>
          <a:r>
            <a:rPr lang="en-GB" sz="5200" kern="1200"/>
            <a:t>Innovation</a:t>
          </a:r>
        </a:p>
      </dsp:txBody>
      <dsp:txXfrm>
        <a:off x="509427" y="3372770"/>
        <a:ext cx="3179019" cy="1448997"/>
      </dsp:txXfrm>
    </dsp:sp>
    <dsp:sp modelId="{FD141EF9-13C5-4A9A-B4FD-685224C93B73}">
      <dsp:nvSpPr>
        <dsp:cNvPr id="0" name=""/>
        <dsp:cNvSpPr/>
      </dsp:nvSpPr>
      <dsp:spPr>
        <a:xfrm>
          <a:off x="3816146" y="3602930"/>
          <a:ext cx="1579972" cy="1579972"/>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5A8342-D711-4681-A285-BEBDF3E962DA}">
      <dsp:nvSpPr>
        <dsp:cNvPr id="0" name=""/>
        <dsp:cNvSpPr/>
      </dsp:nvSpPr>
      <dsp:spPr>
        <a:xfrm>
          <a:off x="5787548" y="3009"/>
          <a:ext cx="4514208" cy="3369761"/>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en-GB" sz="1900" kern="1200"/>
            <a:t>“…should be further development into proposals for transactional charging. Note that we are not necessarily agreeing to the implementation of transactional charging at this point.”</a:t>
          </a:r>
        </a:p>
        <a:p>
          <a:pPr marL="171450" lvl="1" indent="-171450" algn="l" defTabSz="844550">
            <a:lnSpc>
              <a:spcPct val="90000"/>
            </a:lnSpc>
            <a:spcBef>
              <a:spcPct val="0"/>
            </a:spcBef>
            <a:spcAft>
              <a:spcPct val="15000"/>
            </a:spcAft>
            <a:buChar char="•"/>
          </a:pPr>
          <a:r>
            <a:rPr lang="en-GB" sz="1900" kern="1200"/>
            <a:t>“In principle we agree that a user (and, more pertinently) the beneficiary of a service should pay. Transactional charging would align with this “user pays” principle.”</a:t>
          </a:r>
        </a:p>
      </dsp:txBody>
      <dsp:txXfrm>
        <a:off x="5866506" y="81967"/>
        <a:ext cx="4356292" cy="3290803"/>
      </dsp:txXfrm>
    </dsp:sp>
    <dsp:sp modelId="{79AE9992-D55B-42F8-B373-0327CDD2A770}">
      <dsp:nvSpPr>
        <dsp:cNvPr id="0" name=""/>
        <dsp:cNvSpPr/>
      </dsp:nvSpPr>
      <dsp:spPr>
        <a:xfrm>
          <a:off x="5787548" y="3372770"/>
          <a:ext cx="4514208" cy="1448997"/>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0" rIns="66040" bIns="0" numCol="1" spcCol="1270" anchor="ctr" anchorCtr="0">
          <a:noAutofit/>
        </a:bodyPr>
        <a:lstStyle/>
        <a:p>
          <a:pPr marL="0" lvl="0" indent="0" algn="l" defTabSz="2311400">
            <a:lnSpc>
              <a:spcPct val="90000"/>
            </a:lnSpc>
            <a:spcBef>
              <a:spcPct val="0"/>
            </a:spcBef>
            <a:spcAft>
              <a:spcPct val="35000"/>
            </a:spcAft>
            <a:buNone/>
          </a:pPr>
          <a:r>
            <a:rPr lang="en-GB" sz="5200" kern="1200"/>
            <a:t>User Pays</a:t>
          </a:r>
        </a:p>
      </dsp:txBody>
      <dsp:txXfrm>
        <a:off x="5787548" y="3372770"/>
        <a:ext cx="3179019" cy="1448997"/>
      </dsp:txXfrm>
    </dsp:sp>
    <dsp:sp modelId="{E8467FBC-831D-4C9D-9380-9A6D910CF2A7}">
      <dsp:nvSpPr>
        <dsp:cNvPr id="0" name=""/>
        <dsp:cNvSpPr/>
      </dsp:nvSpPr>
      <dsp:spPr>
        <a:xfrm>
          <a:off x="9094267" y="3602930"/>
          <a:ext cx="1579972" cy="1579972"/>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EC003-96B7-4DD7-BA1B-40868255F53F}">
      <dsp:nvSpPr>
        <dsp:cNvPr id="0" name=""/>
        <dsp:cNvSpPr/>
      </dsp:nvSpPr>
      <dsp:spPr>
        <a:xfrm>
          <a:off x="560478" y="2333"/>
          <a:ext cx="4468864" cy="3335912"/>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r>
            <a:rPr lang="en-GB" sz="2400" kern="1200"/>
            <a:t>Promote efficient use of current system and innovate.</a:t>
          </a:r>
        </a:p>
        <a:p>
          <a:pPr marL="228600" lvl="1" indent="-228600" algn="l" defTabSz="1066800">
            <a:lnSpc>
              <a:spcPct val="90000"/>
            </a:lnSpc>
            <a:spcBef>
              <a:spcPct val="0"/>
            </a:spcBef>
            <a:spcAft>
              <a:spcPct val="15000"/>
            </a:spcAft>
            <a:buChar char="•"/>
          </a:pPr>
          <a:r>
            <a:rPr lang="en-GB" sz="2400" kern="1200"/>
            <a:t>Support capacity management.</a:t>
          </a:r>
        </a:p>
        <a:p>
          <a:pPr marL="228600" lvl="1" indent="-228600" algn="l" defTabSz="1066800">
            <a:lnSpc>
              <a:spcPct val="90000"/>
            </a:lnSpc>
            <a:spcBef>
              <a:spcPct val="0"/>
            </a:spcBef>
            <a:spcAft>
              <a:spcPct val="15000"/>
            </a:spcAft>
            <a:buChar char="•"/>
          </a:pPr>
          <a:r>
            <a:rPr lang="en-GB" sz="2400" kern="1200"/>
            <a:t>Parties still bound by responsible use policies.</a:t>
          </a:r>
        </a:p>
      </dsp:txBody>
      <dsp:txXfrm>
        <a:off x="638642" y="80497"/>
        <a:ext cx="4312536" cy="3257748"/>
      </dsp:txXfrm>
    </dsp:sp>
    <dsp:sp modelId="{0B2A4292-1CCC-440A-A2BF-0A19321A958F}">
      <dsp:nvSpPr>
        <dsp:cNvPr id="0" name=""/>
        <dsp:cNvSpPr/>
      </dsp:nvSpPr>
      <dsp:spPr>
        <a:xfrm>
          <a:off x="560478" y="3338246"/>
          <a:ext cx="4468864" cy="1434442"/>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0" rIns="55880" bIns="0" numCol="1" spcCol="1270" anchor="ctr" anchorCtr="0">
          <a:noAutofit/>
        </a:bodyPr>
        <a:lstStyle/>
        <a:p>
          <a:pPr marL="0" lvl="0" indent="0" algn="l" defTabSz="1955800">
            <a:lnSpc>
              <a:spcPct val="90000"/>
            </a:lnSpc>
            <a:spcBef>
              <a:spcPct val="0"/>
            </a:spcBef>
            <a:spcAft>
              <a:spcPct val="35000"/>
            </a:spcAft>
            <a:buNone/>
          </a:pPr>
          <a:r>
            <a:rPr lang="en-GB" sz="4400" kern="1200"/>
            <a:t>Influence best practice</a:t>
          </a:r>
        </a:p>
      </dsp:txBody>
      <dsp:txXfrm>
        <a:off x="560478" y="3338246"/>
        <a:ext cx="3147087" cy="1434442"/>
      </dsp:txXfrm>
    </dsp:sp>
    <dsp:sp modelId="{B88C6484-3CB6-4906-995B-73FCBE8172A2}">
      <dsp:nvSpPr>
        <dsp:cNvPr id="0" name=""/>
        <dsp:cNvSpPr/>
      </dsp:nvSpPr>
      <dsp:spPr>
        <a:xfrm>
          <a:off x="3833983" y="3566094"/>
          <a:ext cx="1564102" cy="1564102"/>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D42703-6A68-4B7B-BDBE-EBF23DC1E823}">
      <dsp:nvSpPr>
        <dsp:cNvPr id="0" name=""/>
        <dsp:cNvSpPr/>
      </dsp:nvSpPr>
      <dsp:spPr>
        <a:xfrm>
          <a:off x="5785582" y="2333"/>
          <a:ext cx="4468864" cy="3335912"/>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r>
            <a:rPr lang="en-GB" sz="2400" kern="1200"/>
            <a:t>May use DCC networks less due to cost.</a:t>
          </a:r>
        </a:p>
        <a:p>
          <a:pPr marL="228600" lvl="1" indent="-228600" algn="l" defTabSz="1066800">
            <a:lnSpc>
              <a:spcPct val="90000"/>
            </a:lnSpc>
            <a:spcBef>
              <a:spcPct val="0"/>
            </a:spcBef>
            <a:spcAft>
              <a:spcPct val="15000"/>
            </a:spcAft>
            <a:buChar char="•"/>
          </a:pPr>
          <a:r>
            <a:rPr lang="en-GB" sz="2400" kern="1200"/>
            <a:t>Possible knock on impact to overall use of Devices and harm Ofgem’s drive for Net Zero.</a:t>
          </a:r>
        </a:p>
        <a:p>
          <a:pPr marL="228600" lvl="1" indent="-228600" algn="l" defTabSz="1066800">
            <a:lnSpc>
              <a:spcPct val="90000"/>
            </a:lnSpc>
            <a:spcBef>
              <a:spcPct val="0"/>
            </a:spcBef>
            <a:spcAft>
              <a:spcPct val="15000"/>
            </a:spcAft>
            <a:buChar char="•"/>
          </a:pPr>
          <a:r>
            <a:rPr lang="en-GB" sz="2400" kern="1200"/>
            <a:t>Significant distraction to the DCC, the energy industry and innovators that depend on low-cost access to smart data.</a:t>
          </a:r>
        </a:p>
      </dsp:txBody>
      <dsp:txXfrm>
        <a:off x="5863746" y="80497"/>
        <a:ext cx="4312536" cy="3257748"/>
      </dsp:txXfrm>
    </dsp:sp>
    <dsp:sp modelId="{9B8F340D-7DBA-43CB-A55B-7B72F12E67F1}">
      <dsp:nvSpPr>
        <dsp:cNvPr id="0" name=""/>
        <dsp:cNvSpPr/>
      </dsp:nvSpPr>
      <dsp:spPr>
        <a:xfrm>
          <a:off x="5785582" y="3338246"/>
          <a:ext cx="4468864" cy="1434442"/>
        </a:xfrm>
        <a:prstGeom prst="rect">
          <a:avLst/>
        </a:prstGeom>
        <a:solidFill>
          <a:srgbClr val="0A666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0" rIns="55880" bIns="0" numCol="1" spcCol="1270" anchor="ctr" anchorCtr="0">
          <a:noAutofit/>
        </a:bodyPr>
        <a:lstStyle/>
        <a:p>
          <a:pPr marL="0" lvl="0" indent="0" algn="l" defTabSz="1955800">
            <a:lnSpc>
              <a:spcPct val="90000"/>
            </a:lnSpc>
            <a:spcBef>
              <a:spcPct val="0"/>
            </a:spcBef>
            <a:spcAft>
              <a:spcPct val="35000"/>
            </a:spcAft>
            <a:buNone/>
          </a:pPr>
          <a:r>
            <a:rPr lang="en-GB" sz="4400" kern="1200"/>
            <a:t>Disincentive to Parties</a:t>
          </a:r>
        </a:p>
      </dsp:txBody>
      <dsp:txXfrm>
        <a:off x="5785582" y="3338246"/>
        <a:ext cx="3147087" cy="1434442"/>
      </dsp:txXfrm>
    </dsp:sp>
    <dsp:sp modelId="{9BA2FEAD-A201-4541-8C6A-3E01CEFF4FFF}">
      <dsp:nvSpPr>
        <dsp:cNvPr id="0" name=""/>
        <dsp:cNvSpPr/>
      </dsp:nvSpPr>
      <dsp:spPr>
        <a:xfrm>
          <a:off x="9059086" y="3566094"/>
          <a:ext cx="1564102" cy="1564102"/>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4127A-93EE-4BF3-BB1C-274A776A04F0}">
      <dsp:nvSpPr>
        <dsp:cNvPr id="0" name=""/>
        <dsp:cNvSpPr/>
      </dsp:nvSpPr>
      <dsp:spPr>
        <a:xfrm>
          <a:off x="0" y="0"/>
          <a:ext cx="11183667" cy="767520"/>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b="1" i="0" u="none" strike="noStrike" kern="1200" baseline="0">
              <a:latin typeface="ExpertSans-Bold"/>
            </a:rPr>
            <a:t>SEC Section K ‘Charging Methodology’</a:t>
          </a:r>
          <a:endParaRPr lang="en-GB" sz="3200" kern="1200"/>
        </a:p>
      </dsp:txBody>
      <dsp:txXfrm>
        <a:off x="37467" y="37467"/>
        <a:ext cx="11108733" cy="692586"/>
      </dsp:txXfrm>
    </dsp:sp>
    <dsp:sp modelId="{079215F8-79E9-4A80-8CE2-563A446BB3DD}">
      <dsp:nvSpPr>
        <dsp:cNvPr id="0" name=""/>
        <dsp:cNvSpPr/>
      </dsp:nvSpPr>
      <dsp:spPr>
        <a:xfrm>
          <a:off x="0" y="786195"/>
          <a:ext cx="11183667" cy="4371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081" tIns="40640" rIns="227584" bIns="40640" numCol="1" spcCol="1270" anchor="t" anchorCtr="0">
          <a:noAutofit/>
        </a:bodyPr>
        <a:lstStyle/>
        <a:p>
          <a:pPr marL="228600" lvl="1" indent="-228600" algn="l" defTabSz="1111250">
            <a:lnSpc>
              <a:spcPct val="90000"/>
            </a:lnSpc>
            <a:spcBef>
              <a:spcPct val="0"/>
            </a:spcBef>
            <a:spcAft>
              <a:spcPct val="20000"/>
            </a:spcAft>
            <a:buFontTx/>
            <a:buNone/>
          </a:pPr>
          <a:r>
            <a:rPr lang="en-GB" sz="2500" b="1" i="0" u="none" strike="noStrike" kern="1200" baseline="0">
              <a:latin typeface="ExpertSans-Bold"/>
            </a:rPr>
            <a:t>K7. DETERMINING EXPLICIT CHARGES</a:t>
          </a:r>
        </a:p>
        <a:p>
          <a:pPr marL="457200" lvl="2" indent="-228600" algn="l" defTabSz="1111250">
            <a:lnSpc>
              <a:spcPct val="90000"/>
            </a:lnSpc>
            <a:spcBef>
              <a:spcPct val="0"/>
            </a:spcBef>
            <a:spcAft>
              <a:spcPct val="20000"/>
            </a:spcAft>
            <a:buChar char="•"/>
          </a:pPr>
          <a:r>
            <a:rPr lang="en-GB" sz="2500" b="0" i="0" u="none" strike="noStrike" kern="1200" baseline="0">
              <a:latin typeface="ExpertSans-Bold"/>
            </a:rPr>
            <a:t>K7.3 …The Explicit Charging Metrics may comprise any or all of the Core Communication Services and of the Enabling Services...</a:t>
          </a:r>
        </a:p>
        <a:p>
          <a:pPr marL="457200" lvl="2" indent="-228600" algn="l" defTabSz="1111250">
            <a:lnSpc>
              <a:spcPct val="90000"/>
            </a:lnSpc>
            <a:spcBef>
              <a:spcPct val="0"/>
            </a:spcBef>
            <a:spcAft>
              <a:spcPct val="20000"/>
            </a:spcAft>
            <a:buChar char="•"/>
          </a:pPr>
          <a:r>
            <a:rPr lang="en-GB" sz="2500" b="0" i="0" u="none" strike="noStrike" kern="1200" baseline="0">
              <a:latin typeface="ExpertSans-Bold"/>
            </a:rPr>
            <a:t>K7.4 The DCC will determine the Explicit Charges for each Regulatory Year in accordance with this Section K7.</a:t>
          </a:r>
        </a:p>
        <a:p>
          <a:pPr marL="457200" lvl="2" indent="-228600" algn="l" defTabSz="1111250">
            <a:lnSpc>
              <a:spcPct val="90000"/>
            </a:lnSpc>
            <a:spcBef>
              <a:spcPct val="0"/>
            </a:spcBef>
            <a:spcAft>
              <a:spcPct val="20000"/>
            </a:spcAft>
            <a:buFontTx/>
            <a:buNone/>
          </a:pPr>
          <a:r>
            <a:rPr lang="en-GB" sz="2500" b="1" i="0" u="none" strike="noStrike" kern="1200" baseline="0">
              <a:latin typeface="ExpertSans-Bold"/>
            </a:rPr>
            <a:t>Explicit Charging Metrics</a:t>
          </a:r>
        </a:p>
        <a:p>
          <a:pPr marL="457200" lvl="2" indent="-228600" algn="l" defTabSz="1111250">
            <a:lnSpc>
              <a:spcPct val="90000"/>
            </a:lnSpc>
            <a:spcBef>
              <a:spcPct val="0"/>
            </a:spcBef>
            <a:spcAft>
              <a:spcPct val="20000"/>
            </a:spcAft>
            <a:buChar char="•"/>
          </a:pPr>
          <a:r>
            <a:rPr lang="en-GB" sz="2500" b="0" i="0" u="none" strike="noStrike" kern="1200" baseline="0">
              <a:latin typeface="ExpertSans-Regular"/>
            </a:rPr>
            <a:t>K7.5 The Explicit Charging Metrics for each Party and the Charging Period for each month are as follows:</a:t>
          </a:r>
        </a:p>
        <a:p>
          <a:pPr marL="685800" lvl="3" indent="-228600" algn="l" defTabSz="1111250">
            <a:lnSpc>
              <a:spcPct val="90000"/>
            </a:lnSpc>
            <a:spcBef>
              <a:spcPct val="0"/>
            </a:spcBef>
            <a:spcAft>
              <a:spcPct val="20000"/>
            </a:spcAft>
            <a:buFont typeface="Wingdings" panose="05000000000000000000" pitchFamily="2" charset="2"/>
            <a:buChar char="Ø"/>
          </a:pPr>
          <a:r>
            <a:rPr lang="en-GB" sz="2500" b="0" i="0" u="none" strike="noStrike" kern="1200" baseline="0">
              <a:latin typeface="ExpertSans-Regular"/>
            </a:rPr>
            <a:t>(j) (</a:t>
          </a:r>
          <a:r>
            <a:rPr lang="en-GB" sz="2500" b="0" i="1" u="none" strike="noStrike" kern="1200" baseline="0">
              <a:latin typeface="ExpertSans-RegularItalic"/>
            </a:rPr>
            <a:t>'communication services'</a:t>
          </a:r>
          <a:r>
            <a:rPr lang="en-GB" sz="2500" b="0" i="0" u="none" strike="noStrike" kern="1200" baseline="0">
              <a:latin typeface="ExpertSans-Regular"/>
            </a:rPr>
            <a:t>) the number of each of the Services identified in the DCC User Interface Services Schedule which have been provided to that Party during that Charging Period;</a:t>
          </a:r>
          <a:endParaRPr lang="en-GB" sz="2500" kern="1200"/>
        </a:p>
      </dsp:txBody>
      <dsp:txXfrm>
        <a:off x="0" y="786195"/>
        <a:ext cx="11183667" cy="43718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B8CCB4-4026-4DAF-8E73-38726EADA154}">
      <dsp:nvSpPr>
        <dsp:cNvPr id="0" name=""/>
        <dsp:cNvSpPr/>
      </dsp:nvSpPr>
      <dsp:spPr>
        <a:xfrm>
          <a:off x="0" y="161122"/>
          <a:ext cx="11183667" cy="503685"/>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DCC License conditions</a:t>
          </a:r>
        </a:p>
      </dsp:txBody>
      <dsp:txXfrm>
        <a:off x="24588" y="185710"/>
        <a:ext cx="11134491" cy="454509"/>
      </dsp:txXfrm>
    </dsp:sp>
    <dsp:sp modelId="{2343AEC6-8266-4A66-B455-2E3E322E74D2}">
      <dsp:nvSpPr>
        <dsp:cNvPr id="0" name=""/>
        <dsp:cNvSpPr/>
      </dsp:nvSpPr>
      <dsp:spPr>
        <a:xfrm>
          <a:off x="0" y="664807"/>
          <a:ext cx="11183667" cy="2564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081" tIns="26670" rIns="149352" bIns="26670" numCol="1" spcCol="1270" anchor="t" anchorCtr="0">
          <a:noAutofit/>
        </a:bodyPr>
        <a:lstStyle/>
        <a:p>
          <a:pPr marL="171450" lvl="1" indent="-171450" algn="l" defTabSz="711200">
            <a:lnSpc>
              <a:spcPct val="90000"/>
            </a:lnSpc>
            <a:spcBef>
              <a:spcPct val="0"/>
            </a:spcBef>
            <a:spcAft>
              <a:spcPct val="20000"/>
            </a:spcAft>
            <a:buFontTx/>
            <a:buNone/>
          </a:pPr>
          <a:r>
            <a:rPr lang="en-GB" sz="1600" b="1" i="0" u="none" strike="noStrike" kern="1200" baseline="0">
              <a:latin typeface="ExpertSans-Bold"/>
            </a:rPr>
            <a:t>Obligations in Part C of Condition 18</a:t>
          </a:r>
          <a:endParaRPr lang="en-GB" sz="1600" kern="1200"/>
        </a:p>
        <a:p>
          <a:pPr marL="171450" lvl="1" indent="-171450" algn="l" defTabSz="711200">
            <a:lnSpc>
              <a:spcPct val="90000"/>
            </a:lnSpc>
            <a:spcBef>
              <a:spcPct val="0"/>
            </a:spcBef>
            <a:spcAft>
              <a:spcPct val="20000"/>
            </a:spcAft>
            <a:buChar char="•"/>
          </a:pPr>
          <a:r>
            <a:rPr lang="en-GB" sz="1600" kern="1200"/>
            <a:t>“…the Charging Methodology in respect of all of the Mandatory Business Services provided under or pursuant to the SEC must result in Service Charges that:</a:t>
          </a:r>
        </a:p>
        <a:p>
          <a:pPr marL="342900" lvl="2" indent="-171450" algn="l" defTabSz="711200">
            <a:lnSpc>
              <a:spcPct val="90000"/>
            </a:lnSpc>
            <a:spcBef>
              <a:spcPct val="0"/>
            </a:spcBef>
            <a:spcAft>
              <a:spcPct val="20000"/>
            </a:spcAft>
            <a:buFont typeface="+mj-lt"/>
            <a:buAutoNum type="alphaLcParenR"/>
          </a:pPr>
          <a:r>
            <a:rPr lang="en-GB" sz="1600" kern="1200"/>
            <a:t> facilitate effective competition in the Supply of Energy (or its use) under the Principal Energy Legislation;</a:t>
          </a:r>
        </a:p>
        <a:p>
          <a:pPr marL="342900" lvl="2" indent="-171450" algn="l" defTabSz="711200">
            <a:lnSpc>
              <a:spcPct val="90000"/>
            </a:lnSpc>
            <a:spcBef>
              <a:spcPct val="0"/>
            </a:spcBef>
            <a:spcAft>
              <a:spcPct val="20000"/>
            </a:spcAft>
            <a:buFont typeface="+mj-lt"/>
            <a:buAutoNum type="alphaLcParenR"/>
          </a:pPr>
          <a:r>
            <a:rPr lang="en-GB" sz="1600" kern="1200"/>
            <a:t> do not restrict, distort, or prevent competition in Commercial Activities that are connected with the Supply of Energy under that legislation;</a:t>
          </a:r>
        </a:p>
        <a:p>
          <a:pPr marL="342900" lvl="2" indent="-171450" algn="l" defTabSz="711200">
            <a:lnSpc>
              <a:spcPct val="90000"/>
            </a:lnSpc>
            <a:spcBef>
              <a:spcPct val="0"/>
            </a:spcBef>
            <a:spcAft>
              <a:spcPct val="20000"/>
            </a:spcAft>
            <a:buFont typeface="+mj-lt"/>
            <a:buAutoNum type="alphaLcParenR"/>
          </a:pPr>
          <a:r>
            <a:rPr lang="en-GB" sz="1600" kern="1200"/>
            <a:t> do not deter the full and timely installation by Energy Suppliers of Smart Metering Systems at Energy Consumers’ premises in accordance with their obligations under the Energy Supply Licence; and</a:t>
          </a:r>
        </a:p>
        <a:p>
          <a:pPr marL="342900" lvl="2" indent="-171450" algn="l" defTabSz="711200">
            <a:lnSpc>
              <a:spcPct val="90000"/>
            </a:lnSpc>
            <a:spcBef>
              <a:spcPct val="0"/>
            </a:spcBef>
            <a:spcAft>
              <a:spcPct val="20000"/>
            </a:spcAft>
            <a:buFont typeface="+mj-lt"/>
            <a:buAutoNum type="alphaLcParenR"/>
          </a:pPr>
          <a:r>
            <a:rPr lang="en-GB" sz="1600" kern="1200"/>
            <a:t> </a:t>
          </a:r>
          <a:r>
            <a:rPr lang="en-GB" sz="1600" u="sng" kern="1200"/>
            <a:t>do not unduly discriminate in their application and are reflective of the costs incurred by the Licensee, as far as is reasonably practicable in all of the circumstances of the case, having regard to the costs of implementing the Charging Methodology</a:t>
          </a:r>
          <a:r>
            <a:rPr lang="en-GB" sz="1600" kern="1200"/>
            <a:t>.";</a:t>
          </a:r>
        </a:p>
      </dsp:txBody>
      <dsp:txXfrm>
        <a:off x="0" y="664807"/>
        <a:ext cx="11183667" cy="2564729"/>
      </dsp:txXfrm>
    </dsp:sp>
    <dsp:sp modelId="{07538159-31C9-4063-AB40-CE23317DB3DD}">
      <dsp:nvSpPr>
        <dsp:cNvPr id="0" name=""/>
        <dsp:cNvSpPr/>
      </dsp:nvSpPr>
      <dsp:spPr>
        <a:xfrm>
          <a:off x="0" y="3229537"/>
          <a:ext cx="11183667" cy="503685"/>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Font typeface="+mj-lt"/>
            <a:buNone/>
          </a:pPr>
          <a:r>
            <a:rPr lang="en-GB" sz="2100" kern="1200"/>
            <a:t>DCC Charging Statement</a:t>
          </a:r>
        </a:p>
      </dsp:txBody>
      <dsp:txXfrm>
        <a:off x="24588" y="3254125"/>
        <a:ext cx="11134491" cy="454509"/>
      </dsp:txXfrm>
    </dsp:sp>
    <dsp:sp modelId="{837FF8C0-CCC7-496A-9761-967A9F068374}">
      <dsp:nvSpPr>
        <dsp:cNvPr id="0" name=""/>
        <dsp:cNvSpPr/>
      </dsp:nvSpPr>
      <dsp:spPr>
        <a:xfrm>
          <a:off x="0" y="3733222"/>
          <a:ext cx="11183667" cy="12823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081" tIns="26670" rIns="149352" bIns="26670" numCol="1" spcCol="1270" anchor="t" anchorCtr="0">
          <a:noAutofit/>
        </a:bodyPr>
        <a:lstStyle/>
        <a:p>
          <a:pPr marL="171450" lvl="1" indent="-171450" algn="l" defTabSz="711200">
            <a:lnSpc>
              <a:spcPct val="90000"/>
            </a:lnSpc>
            <a:spcBef>
              <a:spcPct val="0"/>
            </a:spcBef>
            <a:spcAft>
              <a:spcPct val="20000"/>
            </a:spcAft>
            <a:buFontTx/>
            <a:buNone/>
          </a:pPr>
          <a:r>
            <a:rPr lang="en-GB" sz="1600" b="1" kern="1200"/>
            <a:t>14 ‘Set’ Explicit Charges</a:t>
          </a:r>
        </a:p>
        <a:p>
          <a:pPr marL="342900" lvl="2" indent="-171450" algn="l" defTabSz="711200">
            <a:lnSpc>
              <a:spcPct val="90000"/>
            </a:lnSpc>
            <a:spcBef>
              <a:spcPct val="0"/>
            </a:spcBef>
            <a:spcAft>
              <a:spcPct val="20000"/>
            </a:spcAft>
            <a:buFont typeface="Arial" panose="020B0604020202020204" pitchFamily="34" charset="0"/>
            <a:buChar char="•"/>
          </a:pPr>
          <a:r>
            <a:rPr lang="fr-FR" sz="1600" kern="1200"/>
            <a:t>14.1 Communications services ‘Service </a:t>
          </a:r>
          <a:r>
            <a:rPr lang="fr-FR" sz="1600" kern="1200" err="1"/>
            <a:t>Requests</a:t>
          </a:r>
          <a:r>
            <a:rPr lang="fr-FR" sz="1600" kern="1200"/>
            <a:t>’</a:t>
          </a:r>
          <a:endParaRPr lang="en-GB" sz="1600" kern="1200"/>
        </a:p>
        <a:p>
          <a:pPr marL="514350" lvl="3" indent="-171450" algn="l" defTabSz="711200">
            <a:lnSpc>
              <a:spcPct val="90000"/>
            </a:lnSpc>
            <a:spcBef>
              <a:spcPct val="0"/>
            </a:spcBef>
            <a:spcAft>
              <a:spcPct val="20000"/>
            </a:spcAft>
            <a:buFont typeface="Arial" panose="020B0604020202020204" pitchFamily="34" charset="0"/>
            <a:buChar char="•"/>
          </a:pPr>
          <a:r>
            <a:rPr lang="en-GB" sz="1600" kern="1200"/>
            <a:t>DCC may recover the costs of communications services (service requests) via an Explicit Charge. However, we have decided to recover this cost via the Fixed Charge as we consider that this would be more economic and efficient. The rationale for this decision is set out in Section 7.2.6.</a:t>
          </a:r>
        </a:p>
      </dsp:txBody>
      <dsp:txXfrm>
        <a:off x="0" y="3733222"/>
        <a:ext cx="11183667" cy="12823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28033-3782-4890-AFE2-30A9E838D38C}">
      <dsp:nvSpPr>
        <dsp:cNvPr id="0" name=""/>
        <dsp:cNvSpPr/>
      </dsp:nvSpPr>
      <dsp:spPr>
        <a:xfrm>
          <a:off x="0" y="1227712"/>
          <a:ext cx="10481655" cy="1417500"/>
        </a:xfrm>
        <a:prstGeom prst="rect">
          <a:avLst/>
        </a:prstGeom>
        <a:solidFill>
          <a:schemeClr val="lt1">
            <a:alpha val="90000"/>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16560" rIns="813493" bIns="142240" numCol="1" spcCol="1270" anchor="t" anchorCtr="0">
          <a:noAutofit/>
        </a:bodyPr>
        <a:lstStyle/>
        <a:p>
          <a:pPr marL="228600" lvl="1" indent="-228600" algn="l" defTabSz="889000" rtl="0">
            <a:lnSpc>
              <a:spcPct val="90000"/>
            </a:lnSpc>
            <a:spcBef>
              <a:spcPct val="0"/>
            </a:spcBef>
            <a:spcAft>
              <a:spcPct val="15000"/>
            </a:spcAft>
            <a:buChar char="•"/>
          </a:pPr>
          <a:r>
            <a:rPr lang="en-GB" sz="2000" kern="1200"/>
            <a:t>RSAs and 'Other Users' are or could in the future be sending more traffic over the DCC network and paying no costs or a minimal proportion of the cost to maintain this</a:t>
          </a:r>
        </a:p>
      </dsp:txBody>
      <dsp:txXfrm>
        <a:off x="0" y="1227712"/>
        <a:ext cx="10481655" cy="1417500"/>
      </dsp:txXfrm>
    </dsp:sp>
    <dsp:sp modelId="{A4D82F29-A0D4-459B-9974-345456217D64}">
      <dsp:nvSpPr>
        <dsp:cNvPr id="0" name=""/>
        <dsp:cNvSpPr/>
      </dsp:nvSpPr>
      <dsp:spPr>
        <a:xfrm>
          <a:off x="524082" y="932512"/>
          <a:ext cx="7337158" cy="590400"/>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889000">
            <a:lnSpc>
              <a:spcPct val="90000"/>
            </a:lnSpc>
            <a:spcBef>
              <a:spcPct val="0"/>
            </a:spcBef>
            <a:spcAft>
              <a:spcPct val="35000"/>
            </a:spcAft>
            <a:buNone/>
          </a:pPr>
          <a:r>
            <a:rPr lang="en-GB" sz="2000" kern="1200"/>
            <a:t>Problem statement - DCC User costs for using the DCC Systems</a:t>
          </a:r>
        </a:p>
      </dsp:txBody>
      <dsp:txXfrm>
        <a:off x="552903" y="961333"/>
        <a:ext cx="7279516" cy="532758"/>
      </dsp:txXfrm>
    </dsp:sp>
    <dsp:sp modelId="{91ADBBC6-D95D-443D-8880-BF8D22BAF023}">
      <dsp:nvSpPr>
        <dsp:cNvPr id="0" name=""/>
        <dsp:cNvSpPr/>
      </dsp:nvSpPr>
      <dsp:spPr>
        <a:xfrm>
          <a:off x="0" y="3048412"/>
          <a:ext cx="10481655" cy="1134000"/>
        </a:xfrm>
        <a:prstGeom prst="rect">
          <a:avLst/>
        </a:prstGeom>
        <a:solidFill>
          <a:schemeClr val="lt1">
            <a:alpha val="90000"/>
            <a:hueOff val="0"/>
            <a:satOff val="0"/>
            <a:lumOff val="0"/>
            <a:alphaOff val="0"/>
          </a:schemeClr>
        </a:solidFill>
        <a:ln w="12700" cap="flat" cmpd="sng" algn="ctr">
          <a:solidFill>
            <a:srgbClr val="0A666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3493" tIns="416560" rIns="813493" bIns="142240" numCol="1" spcCol="1270" anchor="t" anchorCtr="0">
          <a:noAutofit/>
        </a:bodyPr>
        <a:lstStyle/>
        <a:p>
          <a:pPr marL="228600" lvl="1" indent="-228600" algn="l" defTabSz="889000" rtl="0">
            <a:lnSpc>
              <a:spcPct val="90000"/>
            </a:lnSpc>
            <a:spcBef>
              <a:spcPct val="0"/>
            </a:spcBef>
            <a:spcAft>
              <a:spcPct val="15000"/>
            </a:spcAft>
            <a:buChar char="•"/>
          </a:pPr>
          <a:r>
            <a:rPr lang="en-GB" sz="2000" kern="1200"/>
            <a:t>Suppliers and Network Parties currently pay all costs for messages sent and received regardless of how much other Parties use the DCC network</a:t>
          </a:r>
        </a:p>
      </dsp:txBody>
      <dsp:txXfrm>
        <a:off x="0" y="3048412"/>
        <a:ext cx="10481655" cy="1134000"/>
      </dsp:txXfrm>
    </dsp:sp>
    <dsp:sp modelId="{D4C0C9E8-9697-49A5-8C04-6A17AE50A7A2}">
      <dsp:nvSpPr>
        <dsp:cNvPr id="0" name=""/>
        <dsp:cNvSpPr/>
      </dsp:nvSpPr>
      <dsp:spPr>
        <a:xfrm>
          <a:off x="524082" y="2753212"/>
          <a:ext cx="7337158" cy="590400"/>
        </a:xfrm>
        <a:prstGeom prst="roundRect">
          <a:avLst/>
        </a:prstGeom>
        <a:solidFill>
          <a:srgbClr val="0A66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7327" tIns="0" rIns="277327" bIns="0" numCol="1" spcCol="1270" anchor="ctr" anchorCtr="0">
          <a:noAutofit/>
        </a:bodyPr>
        <a:lstStyle/>
        <a:p>
          <a:pPr marL="0" lvl="0" indent="0" algn="l" defTabSz="889000" rtl="0">
            <a:lnSpc>
              <a:spcPct val="90000"/>
            </a:lnSpc>
            <a:spcBef>
              <a:spcPct val="0"/>
            </a:spcBef>
            <a:spcAft>
              <a:spcPct val="35000"/>
            </a:spcAft>
            <a:buNone/>
          </a:pPr>
          <a:r>
            <a:rPr lang="en-GB" sz="2000" kern="1200"/>
            <a:t>Impact</a:t>
          </a:r>
        </a:p>
      </dsp:txBody>
      <dsp:txXfrm>
        <a:off x="552903" y="2782033"/>
        <a:ext cx="7279516"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4043AE-1F08-4DE7-A156-FAA80174F5EB}" type="datetimeFigureOut">
              <a:rPr lang="en-GB" smtClean="0"/>
              <a:t>15/03/2023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CAEF89-D392-44C8-8707-F094CEFA192C}" type="slidenum">
              <a:rPr lang="en-GB" smtClean="0"/>
              <a:t>‹#›</a:t>
            </a:fld>
            <a:endParaRPr lang="en-GB"/>
          </a:p>
        </p:txBody>
      </p:sp>
    </p:spTree>
    <p:extLst>
      <p:ext uri="{BB962C8B-B14F-4D97-AF65-F5344CB8AC3E}">
        <p14:creationId xmlns:p14="http://schemas.microsoft.com/office/powerpoint/2010/main" val="3170651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SMIP = Smart Metering Implementation Programme</a:t>
            </a:r>
          </a:p>
        </p:txBody>
      </p:sp>
      <p:sp>
        <p:nvSpPr>
          <p:cNvPr id="4" name="Slide Number Placeholder 3"/>
          <p:cNvSpPr>
            <a:spLocks noGrp="1"/>
          </p:cNvSpPr>
          <p:nvPr>
            <p:ph type="sldNum" sz="quarter" idx="5"/>
          </p:nvPr>
        </p:nvSpPr>
        <p:spPr/>
        <p:txBody>
          <a:bodyPr/>
          <a:lstStyle/>
          <a:p>
            <a:fld id="{43514B47-6BB8-4F03-B33C-4B6EF01EBBA3}" type="slidenum">
              <a:rPr lang="en-GB" smtClean="0"/>
              <a:t>26</a:t>
            </a:fld>
            <a:endParaRPr lang="en-GB"/>
          </a:p>
        </p:txBody>
      </p:sp>
    </p:spTree>
    <p:extLst>
      <p:ext uri="{BB962C8B-B14F-4D97-AF65-F5344CB8AC3E}">
        <p14:creationId xmlns:p14="http://schemas.microsoft.com/office/powerpoint/2010/main" val="2769086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46319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774218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102985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0410315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553435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420407460"/>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463629026"/>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79314691"/>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065560902"/>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850781FD-E563-B852-D236-EFC42F20DD07}"/>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449773" y="733600"/>
            <a:ext cx="8159262" cy="1231362"/>
          </a:xfrm>
        </p:spPr>
        <p:txBody>
          <a:bodyPr>
            <a:noAutofit/>
          </a:bodyPr>
          <a:lstStyle>
            <a:lvl1pPr marL="0">
              <a:lnSpc>
                <a:spcPts val="5000"/>
              </a:lnSpc>
              <a:defRPr sz="4800" baseline="0">
                <a:solidFill>
                  <a:schemeClr val="tx1"/>
                </a:solidFill>
              </a:defRPr>
            </a:lvl1pPr>
          </a:lstStyle>
          <a:p>
            <a:r>
              <a:rPr lang="en-GB" noProof="0"/>
              <a:t>Click to edit </a:t>
            </a:r>
            <a:br>
              <a:rPr lang="en-GB" noProof="0"/>
            </a:br>
            <a:r>
              <a:rPr lang="en-GB" noProof="0"/>
              <a:t>Master title style</a:t>
            </a:r>
          </a:p>
        </p:txBody>
      </p:sp>
      <p:sp>
        <p:nvSpPr>
          <p:cNvPr id="11" name="Rectangle 10">
            <a:extLst>
              <a:ext uri="{FF2B5EF4-FFF2-40B4-BE49-F238E27FC236}">
                <a16:creationId xmlns:a16="http://schemas.microsoft.com/office/drawing/2014/main" id="{C76578DE-D03E-4AC4-BE0E-95430D033FF6}"/>
              </a:ext>
            </a:extLst>
          </p:cNvPr>
          <p:cNvSpPr/>
          <p:nvPr userDrawn="1"/>
        </p:nvSpPr>
        <p:spPr>
          <a:xfrm>
            <a:off x="342900" y="736751"/>
            <a:ext cx="71438"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449773" y="2175608"/>
            <a:ext cx="6742113"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pic>
        <p:nvPicPr>
          <p:cNvPr id="3" name="Picture 2">
            <a:extLst>
              <a:ext uri="{FF2B5EF4-FFF2-40B4-BE49-F238E27FC236}">
                <a16:creationId xmlns:a16="http://schemas.microsoft.com/office/drawing/2014/main" id="{3AC9EA5A-3831-A458-D7AE-8F7A352F5A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6" name="Text Placeholder 2">
            <a:extLst>
              <a:ext uri="{FF2B5EF4-FFF2-40B4-BE49-F238E27FC236}">
                <a16:creationId xmlns:a16="http://schemas.microsoft.com/office/drawing/2014/main" id="{1703E2D8-0426-0D80-F08E-C72303C7CDA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35" name="Freeform: Shape 34">
            <a:extLst>
              <a:ext uri="{FF2B5EF4-FFF2-40B4-BE49-F238E27FC236}">
                <a16:creationId xmlns:a16="http://schemas.microsoft.com/office/drawing/2014/main" id="{138B287D-B78C-1D66-E73F-16719C43E01C}"/>
              </a:ext>
            </a:extLst>
          </p:cNvPr>
          <p:cNvSpPr/>
          <p:nvPr userDrawn="1"/>
        </p:nvSpPr>
        <p:spPr>
          <a:xfrm>
            <a:off x="7314560" y="2812998"/>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B434D260-5BE4-F08C-DE0A-591147CA0FD3}"/>
              </a:ext>
            </a:extLst>
          </p:cNvPr>
          <p:cNvSpPr/>
          <p:nvPr userDrawn="1"/>
        </p:nvSpPr>
        <p:spPr>
          <a:xfrm>
            <a:off x="10586039" y="3903490"/>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842745740"/>
      </p:ext>
    </p:extLst>
  </p:cSld>
  <p:clrMapOvr>
    <a:masterClrMapping/>
  </p:clrMapOvr>
  <p:extLst>
    <p:ext uri="{DCECCB84-F9BA-43D5-87BE-67443E8EF086}">
      <p15:sldGuideLst xmlns:p15="http://schemas.microsoft.com/office/powerpoint/2012/main">
        <p15:guide id="1" pos="121">
          <p15:clr>
            <a:srgbClr val="FBAE40"/>
          </p15:clr>
        </p15:guide>
        <p15:guide id="2" orient="horz" pos="4201">
          <p15:clr>
            <a:srgbClr val="FBAE40"/>
          </p15:clr>
        </p15:guide>
        <p15:guide id="3" pos="211">
          <p15:clr>
            <a:srgbClr val="FBAE40"/>
          </p15:clr>
        </p15:guide>
        <p15:guide id="4" pos="279">
          <p15:clr>
            <a:srgbClr val="FBAE40"/>
          </p15:clr>
        </p15:guide>
        <p15:guide id="5" orient="horz" pos="436">
          <p15:clr>
            <a:srgbClr val="FBAE40"/>
          </p15:clr>
        </p15:guide>
        <p15:guide id="6" orient="horz" pos="136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14" name="Freeform: Shape 113">
            <a:extLst>
              <a:ext uri="{FF2B5EF4-FFF2-40B4-BE49-F238E27FC236}">
                <a16:creationId xmlns:a16="http://schemas.microsoft.com/office/drawing/2014/main" id="{828A5767-2289-4C14-0364-64BBE4118929}"/>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34576"/>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113" name="Text Placeholder 2">
            <a:extLst>
              <a:ext uri="{FF2B5EF4-FFF2-40B4-BE49-F238E27FC236}">
                <a16:creationId xmlns:a16="http://schemas.microsoft.com/office/drawing/2014/main" id="{C7894DC0-87D9-75A8-3B84-310543AB317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5247208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8094966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8724A4-683E-51CA-36BC-EFC6DA3C2F96}"/>
              </a:ext>
            </a:extLst>
          </p:cNvPr>
          <p:cNvSpPr/>
          <p:nvPr userDrawn="1"/>
        </p:nvSpPr>
        <p:spPr>
          <a:xfrm>
            <a:off x="0" y="-1"/>
            <a:ext cx="12192001" cy="6858000"/>
          </a:xfrm>
          <a:custGeom>
            <a:avLst/>
            <a:gdLst>
              <a:gd name="connsiteX0" fmla="*/ 0 w 12192001"/>
              <a:gd name="connsiteY0" fmla="*/ 0 h 6858000"/>
              <a:gd name="connsiteX1" fmla="*/ 12192000 w 12192001"/>
              <a:gd name="connsiteY1" fmla="*/ 0 h 6858000"/>
              <a:gd name="connsiteX2" fmla="*/ 12192000 w 12192001"/>
              <a:gd name="connsiteY2" fmla="*/ 1143979 h 6858000"/>
              <a:gd name="connsiteX3" fmla="*/ 11689673 w 12192001"/>
              <a:gd name="connsiteY3" fmla="*/ 1646306 h 6858000"/>
              <a:gd name="connsiteX4" fmla="*/ 12192000 w 12192001"/>
              <a:gd name="connsiteY4" fmla="*/ 2148633 h 6858000"/>
              <a:gd name="connsiteX5" fmla="*/ 12192000 w 12192001"/>
              <a:gd name="connsiteY5" fmla="*/ 2301033 h 6858000"/>
              <a:gd name="connsiteX6" fmla="*/ 11613473 w 12192001"/>
              <a:gd name="connsiteY6" fmla="*/ 1722505 h 6858000"/>
              <a:gd name="connsiteX7" fmla="*/ 10599180 w 12192001"/>
              <a:gd name="connsiteY7" fmla="*/ 2736799 h 6858000"/>
              <a:gd name="connsiteX8" fmla="*/ 11613473 w 12192001"/>
              <a:gd name="connsiteY8" fmla="*/ 3751091 h 6858000"/>
              <a:gd name="connsiteX9" fmla="*/ 12192000 w 12192001"/>
              <a:gd name="connsiteY9" fmla="*/ 3172564 h 6858000"/>
              <a:gd name="connsiteX10" fmla="*/ 12192000 w 12192001"/>
              <a:gd name="connsiteY10" fmla="*/ 3311823 h 6858000"/>
              <a:gd name="connsiteX11" fmla="*/ 11676532 w 12192001"/>
              <a:gd name="connsiteY11" fmla="*/ 3827291 h 6858000"/>
              <a:gd name="connsiteX12" fmla="*/ 12192000 w 12192001"/>
              <a:gd name="connsiteY12" fmla="*/ 4342759 h 6858000"/>
              <a:gd name="connsiteX13" fmla="*/ 12192000 w 12192001"/>
              <a:gd name="connsiteY13" fmla="*/ 4495158 h 6858000"/>
              <a:gd name="connsiteX14" fmla="*/ 12192001 w 12192001"/>
              <a:gd name="connsiteY14" fmla="*/ 4495159 h 6858000"/>
              <a:gd name="connsiteX15" fmla="*/ 12192001 w 12192001"/>
              <a:gd name="connsiteY15" fmla="*/ 5340407 h 6858000"/>
              <a:gd name="connsiteX16" fmla="*/ 12192000 w 12192001"/>
              <a:gd name="connsiteY16" fmla="*/ 5340408 h 6858000"/>
              <a:gd name="connsiteX17" fmla="*/ 12192000 w 12192001"/>
              <a:gd name="connsiteY17" fmla="*/ 5492807 h 6858000"/>
              <a:gd name="connsiteX18" fmla="*/ 11676532 w 12192001"/>
              <a:gd name="connsiteY18" fmla="*/ 6008275 h 6858000"/>
              <a:gd name="connsiteX19" fmla="*/ 12192000 w 12192001"/>
              <a:gd name="connsiteY19" fmla="*/ 6523743 h 6858000"/>
              <a:gd name="connsiteX20" fmla="*/ 12192000 w 12192001"/>
              <a:gd name="connsiteY20" fmla="*/ 6676143 h 6858000"/>
              <a:gd name="connsiteX21" fmla="*/ 12192000 w 12192001"/>
              <a:gd name="connsiteY21" fmla="*/ 6858000 h 6858000"/>
              <a:gd name="connsiteX22" fmla="*/ 10826806 w 12192001"/>
              <a:gd name="connsiteY22" fmla="*/ 6858000 h 6858000"/>
              <a:gd name="connsiteX23" fmla="*/ 10674406 w 12192001"/>
              <a:gd name="connsiteY23" fmla="*/ 6858000 h 6858000"/>
              <a:gd name="connsiteX24" fmla="*/ 11524131 w 12192001"/>
              <a:gd name="connsiteY24" fmla="*/ 6008275 h 6858000"/>
              <a:gd name="connsiteX25" fmla="*/ 10509839 w 12192001"/>
              <a:gd name="connsiteY25" fmla="*/ 4993982 h 6858000"/>
              <a:gd name="connsiteX26" fmla="*/ 9495546 w 12192001"/>
              <a:gd name="connsiteY26" fmla="*/ 6008275 h 6858000"/>
              <a:gd name="connsiteX27" fmla="*/ 10345272 w 12192001"/>
              <a:gd name="connsiteY27" fmla="*/ 6858000 h 6858000"/>
              <a:gd name="connsiteX28" fmla="*/ 10192871 w 12192001"/>
              <a:gd name="connsiteY28" fmla="*/ 6858000 h 6858000"/>
              <a:gd name="connsiteX29" fmla="*/ 9419346 w 12192001"/>
              <a:gd name="connsiteY29" fmla="*/ 6084474 h 6858000"/>
              <a:gd name="connsiteX30" fmla="*/ 8645820 w 12192001"/>
              <a:gd name="connsiteY30" fmla="*/ 6858000 h 6858000"/>
              <a:gd name="connsiteX31" fmla="*/ 8493420 w 12192001"/>
              <a:gd name="connsiteY31" fmla="*/ 6858000 h 6858000"/>
              <a:gd name="connsiteX32" fmla="*/ 9343145 w 12192001"/>
              <a:gd name="connsiteY32" fmla="*/ 6008275 h 6858000"/>
              <a:gd name="connsiteX33" fmla="*/ 8328853 w 12192001"/>
              <a:gd name="connsiteY33" fmla="*/ 4993982 h 6858000"/>
              <a:gd name="connsiteX34" fmla="*/ 7314560 w 12192001"/>
              <a:gd name="connsiteY34" fmla="*/ 6008275 h 6858000"/>
              <a:gd name="connsiteX35" fmla="*/ 8164286 w 12192001"/>
              <a:gd name="connsiteY35" fmla="*/ 6858000 h 6858000"/>
              <a:gd name="connsiteX36" fmla="*/ 8011885 w 12192001"/>
              <a:gd name="connsiteY36" fmla="*/ 6858000 h 6858000"/>
              <a:gd name="connsiteX37" fmla="*/ 7238360 w 12192001"/>
              <a:gd name="connsiteY37" fmla="*/ 6084474 h 6858000"/>
              <a:gd name="connsiteX38" fmla="*/ 6464834 w 12192001"/>
              <a:gd name="connsiteY38" fmla="*/ 6858000 h 6858000"/>
              <a:gd name="connsiteX39" fmla="*/ 3220063 w 12192001"/>
              <a:gd name="connsiteY39" fmla="*/ 6858000 h 6858000"/>
              <a:gd name="connsiteX40" fmla="*/ 2214510 w 12192001"/>
              <a:gd name="connsiteY40" fmla="*/ 5833145 h 6858000"/>
              <a:gd name="connsiteX41" fmla="*/ 1208956 w 12192001"/>
              <a:gd name="connsiteY41" fmla="*/ 6858000 h 6858000"/>
              <a:gd name="connsiteX42" fmla="*/ 1000163 w 12192001"/>
              <a:gd name="connsiteY42" fmla="*/ 6858000 h 6858000"/>
              <a:gd name="connsiteX43" fmla="*/ 1003873 w 12192001"/>
              <a:gd name="connsiteY43" fmla="*/ 6854219 h 6858000"/>
              <a:gd name="connsiteX44" fmla="*/ 0 w 12192001"/>
              <a:gd name="connsiteY44" fmla="*/ 5831076 h 6858000"/>
              <a:gd name="connsiteX45" fmla="*/ 0 w 12192001"/>
              <a:gd name="connsiteY45" fmla="*/ 5680835 h 6858000"/>
              <a:gd name="connsiteX46" fmla="*/ 1003873 w 12192001"/>
              <a:gd name="connsiteY46" fmla="*/ 4657693 h 6858000"/>
              <a:gd name="connsiteX47" fmla="*/ 0 w 12192001"/>
              <a:gd name="connsiteY47" fmla="*/ 3634550 h 6858000"/>
              <a:gd name="connsiteX48" fmla="*/ 0 w 12192001"/>
              <a:gd name="connsiteY48" fmla="*/ 0 h 6858000"/>
              <a:gd name="connsiteX49" fmla="*/ 10509839 w 12192001"/>
              <a:gd name="connsiteY49" fmla="*/ 632013 h 6858000"/>
              <a:gd name="connsiteX50" fmla="*/ 9495546 w 12192001"/>
              <a:gd name="connsiteY50" fmla="*/ 1646306 h 6858000"/>
              <a:gd name="connsiteX51" fmla="*/ 10509839 w 12192001"/>
              <a:gd name="connsiteY51" fmla="*/ 2660599 h 6858000"/>
              <a:gd name="connsiteX52" fmla="*/ 11524131 w 12192001"/>
              <a:gd name="connsiteY52" fmla="*/ 1646306 h 6858000"/>
              <a:gd name="connsiteX53" fmla="*/ 10509839 w 12192001"/>
              <a:gd name="connsiteY53" fmla="*/ 632013 h 6858000"/>
              <a:gd name="connsiteX54" fmla="*/ 9419346 w 12192001"/>
              <a:gd name="connsiteY54" fmla="*/ 1722505 h 6858000"/>
              <a:gd name="connsiteX55" fmla="*/ 8405053 w 12192001"/>
              <a:gd name="connsiteY55" fmla="*/ 2736799 h 6858000"/>
              <a:gd name="connsiteX56" fmla="*/ 9419346 w 12192001"/>
              <a:gd name="connsiteY56" fmla="*/ 3751091 h 6858000"/>
              <a:gd name="connsiteX57" fmla="*/ 10433638 w 12192001"/>
              <a:gd name="connsiteY57" fmla="*/ 2736799 h 6858000"/>
              <a:gd name="connsiteX58" fmla="*/ 9419346 w 12192001"/>
              <a:gd name="connsiteY58" fmla="*/ 1722505 h 6858000"/>
              <a:gd name="connsiteX59" fmla="*/ 10509839 w 12192001"/>
              <a:gd name="connsiteY59" fmla="*/ 2812998 h 6858000"/>
              <a:gd name="connsiteX60" fmla="*/ 9495546 w 12192001"/>
              <a:gd name="connsiteY60" fmla="*/ 3827291 h 6858000"/>
              <a:gd name="connsiteX61" fmla="*/ 10509839 w 12192001"/>
              <a:gd name="connsiteY61" fmla="*/ 4841583 h 6858000"/>
              <a:gd name="connsiteX62" fmla="*/ 11524131 w 12192001"/>
              <a:gd name="connsiteY62" fmla="*/ 3827291 h 6858000"/>
              <a:gd name="connsiteX63" fmla="*/ 10509839 w 12192001"/>
              <a:gd name="connsiteY63" fmla="*/ 2812998 h 6858000"/>
              <a:gd name="connsiteX64" fmla="*/ 11600332 w 12192001"/>
              <a:gd name="connsiteY64" fmla="*/ 3903490 h 6858000"/>
              <a:gd name="connsiteX65" fmla="*/ 10586039 w 12192001"/>
              <a:gd name="connsiteY65" fmla="*/ 4917783 h 6858000"/>
              <a:gd name="connsiteX66" fmla="*/ 11600332 w 12192001"/>
              <a:gd name="connsiteY66" fmla="*/ 5932075 h 6858000"/>
              <a:gd name="connsiteX67" fmla="*/ 10586040 w 12192001"/>
              <a:gd name="connsiteY67" fmla="*/ 4917783 h 6858000"/>
              <a:gd name="connsiteX68" fmla="*/ 11600332 w 12192001"/>
              <a:gd name="connsiteY68" fmla="*/ 3903491 h 6858000"/>
              <a:gd name="connsiteX69" fmla="*/ 11600332 w 12192001"/>
              <a:gd name="connsiteY69" fmla="*/ 3903490 h 6858000"/>
              <a:gd name="connsiteX70" fmla="*/ 8328853 w 12192001"/>
              <a:gd name="connsiteY70" fmla="*/ 2812998 h 6858000"/>
              <a:gd name="connsiteX71" fmla="*/ 7314560 w 12192001"/>
              <a:gd name="connsiteY71" fmla="*/ 3827291 h 6858000"/>
              <a:gd name="connsiteX72" fmla="*/ 8328853 w 12192001"/>
              <a:gd name="connsiteY72" fmla="*/ 4841583 h 6858000"/>
              <a:gd name="connsiteX73" fmla="*/ 7314561 w 12192001"/>
              <a:gd name="connsiteY73" fmla="*/ 3827291 h 6858000"/>
              <a:gd name="connsiteX74" fmla="*/ 8328853 w 12192001"/>
              <a:gd name="connsiteY74" fmla="*/ 2812999 h 6858000"/>
              <a:gd name="connsiteX75" fmla="*/ 8328853 w 12192001"/>
              <a:gd name="connsiteY75" fmla="*/ 2812998 h 6858000"/>
              <a:gd name="connsiteX76" fmla="*/ 9419346 w 12192001"/>
              <a:gd name="connsiteY76" fmla="*/ 3903490 h 6858000"/>
              <a:gd name="connsiteX77" fmla="*/ 8405053 w 12192001"/>
              <a:gd name="connsiteY77" fmla="*/ 4917783 h 6858000"/>
              <a:gd name="connsiteX78" fmla="*/ 9419346 w 12192001"/>
              <a:gd name="connsiteY78" fmla="*/ 5932075 h 6858000"/>
              <a:gd name="connsiteX79" fmla="*/ 10433638 w 12192001"/>
              <a:gd name="connsiteY79" fmla="*/ 4917783 h 6858000"/>
              <a:gd name="connsiteX80" fmla="*/ 9419346 w 12192001"/>
              <a:gd name="connsiteY80" fmla="*/ 3903490 h 6858000"/>
              <a:gd name="connsiteX81" fmla="*/ 2214510 w 12192001"/>
              <a:gd name="connsiteY81" fmla="*/ 3632838 h 6858000"/>
              <a:gd name="connsiteX82" fmla="*/ 1208956 w 12192001"/>
              <a:gd name="connsiteY82" fmla="*/ 4657693 h 6858000"/>
              <a:gd name="connsiteX83" fmla="*/ 2214510 w 12192001"/>
              <a:gd name="connsiteY83" fmla="*/ 5682547 h 6858000"/>
              <a:gd name="connsiteX84" fmla="*/ 3220063 w 12192001"/>
              <a:gd name="connsiteY84" fmla="*/ 4657693 h 6858000"/>
              <a:gd name="connsiteX85" fmla="*/ 2214510 w 12192001"/>
              <a:gd name="connsiteY85" fmla="*/ 3632838 h 6858000"/>
              <a:gd name="connsiteX86" fmla="*/ 7238360 w 12192001"/>
              <a:gd name="connsiteY86" fmla="*/ 3903490 h 6858000"/>
              <a:gd name="connsiteX87" fmla="*/ 6224067 w 12192001"/>
              <a:gd name="connsiteY87" fmla="*/ 4917783 h 6858000"/>
              <a:gd name="connsiteX88" fmla="*/ 7238360 w 12192001"/>
              <a:gd name="connsiteY88" fmla="*/ 5932075 h 6858000"/>
              <a:gd name="connsiteX89" fmla="*/ 8252652 w 12192001"/>
              <a:gd name="connsiteY89" fmla="*/ 4917783 h 6858000"/>
              <a:gd name="connsiteX90" fmla="*/ 7238360 w 12192001"/>
              <a:gd name="connsiteY90" fmla="*/ 3903490 h 6858000"/>
              <a:gd name="connsiteX91" fmla="*/ 1106415 w 12192001"/>
              <a:gd name="connsiteY91" fmla="*/ 4731101 h 6858000"/>
              <a:gd name="connsiteX92" fmla="*/ 100861 w 12192001"/>
              <a:gd name="connsiteY92" fmla="*/ 5755956 h 6858000"/>
              <a:gd name="connsiteX93" fmla="*/ 1106415 w 12192001"/>
              <a:gd name="connsiteY93" fmla="*/ 6780810 h 6858000"/>
              <a:gd name="connsiteX94" fmla="*/ 2111968 w 12192001"/>
              <a:gd name="connsiteY94" fmla="*/ 5755956 h 6858000"/>
              <a:gd name="connsiteX95" fmla="*/ 1106415 w 12192001"/>
              <a:gd name="connsiteY95" fmla="*/ 473110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192001" h="6858000">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3220063" y="6858000"/>
                </a:lnTo>
                <a:lnTo>
                  <a:pt x="2214510" y="5833145"/>
                </a:lnTo>
                <a:lnTo>
                  <a:pt x="1208956" y="6858000"/>
                </a:lnTo>
                <a:lnTo>
                  <a:pt x="1000163" y="6858000"/>
                </a:lnTo>
                <a:lnTo>
                  <a:pt x="1003873" y="6854219"/>
                </a:lnTo>
                <a:lnTo>
                  <a:pt x="0" y="5831076"/>
                </a:lnTo>
                <a:lnTo>
                  <a:pt x="0" y="5680835"/>
                </a:lnTo>
                <a:lnTo>
                  <a:pt x="1003873" y="4657693"/>
                </a:lnTo>
                <a:lnTo>
                  <a:pt x="0" y="3634550"/>
                </a:lnTo>
                <a:lnTo>
                  <a:pt x="0" y="0"/>
                </a:lnTo>
                <a:close/>
                <a:moveTo>
                  <a:pt x="10509839" y="632013"/>
                </a:moveTo>
                <a:lnTo>
                  <a:pt x="9495546" y="1646306"/>
                </a:lnTo>
                <a:lnTo>
                  <a:pt x="10509839" y="2660599"/>
                </a:lnTo>
                <a:lnTo>
                  <a:pt x="11524131" y="1646306"/>
                </a:lnTo>
                <a:lnTo>
                  <a:pt x="10509839" y="632013"/>
                </a:lnTo>
                <a:close/>
                <a:moveTo>
                  <a:pt x="9419346" y="1722505"/>
                </a:moveTo>
                <a:lnTo>
                  <a:pt x="8405053" y="2736799"/>
                </a:lnTo>
                <a:lnTo>
                  <a:pt x="9419346" y="3751091"/>
                </a:lnTo>
                <a:lnTo>
                  <a:pt x="10433638" y="2736799"/>
                </a:lnTo>
                <a:lnTo>
                  <a:pt x="9419346" y="1722505"/>
                </a:lnTo>
                <a:close/>
                <a:moveTo>
                  <a:pt x="10509839" y="2812998"/>
                </a:moveTo>
                <a:lnTo>
                  <a:pt x="9495546" y="3827291"/>
                </a:lnTo>
                <a:lnTo>
                  <a:pt x="10509839" y="4841583"/>
                </a:lnTo>
                <a:lnTo>
                  <a:pt x="11524131" y="3827291"/>
                </a:lnTo>
                <a:lnTo>
                  <a:pt x="10509839" y="2812998"/>
                </a:lnTo>
                <a:close/>
                <a:moveTo>
                  <a:pt x="11600332" y="3903490"/>
                </a:moveTo>
                <a:lnTo>
                  <a:pt x="10586039" y="4917783"/>
                </a:lnTo>
                <a:lnTo>
                  <a:pt x="11600332" y="5932075"/>
                </a:lnTo>
                <a:lnTo>
                  <a:pt x="10586040" y="4917783"/>
                </a:lnTo>
                <a:lnTo>
                  <a:pt x="11600332" y="3903491"/>
                </a:lnTo>
                <a:lnTo>
                  <a:pt x="11600332" y="3903490"/>
                </a:lnTo>
                <a:close/>
                <a:moveTo>
                  <a:pt x="8328853" y="2812998"/>
                </a:moveTo>
                <a:lnTo>
                  <a:pt x="7314560" y="3827291"/>
                </a:lnTo>
                <a:lnTo>
                  <a:pt x="8328853" y="4841583"/>
                </a:lnTo>
                <a:lnTo>
                  <a:pt x="7314561" y="3827291"/>
                </a:lnTo>
                <a:lnTo>
                  <a:pt x="8328853" y="2812999"/>
                </a:lnTo>
                <a:lnTo>
                  <a:pt x="8328853" y="2812998"/>
                </a:lnTo>
                <a:close/>
                <a:moveTo>
                  <a:pt x="9419346" y="3903490"/>
                </a:moveTo>
                <a:lnTo>
                  <a:pt x="8405053" y="4917783"/>
                </a:lnTo>
                <a:lnTo>
                  <a:pt x="9419346" y="5932075"/>
                </a:lnTo>
                <a:lnTo>
                  <a:pt x="10433638" y="4917783"/>
                </a:lnTo>
                <a:lnTo>
                  <a:pt x="9419346" y="3903490"/>
                </a:lnTo>
                <a:close/>
                <a:moveTo>
                  <a:pt x="2214510" y="3632838"/>
                </a:moveTo>
                <a:lnTo>
                  <a:pt x="1208956" y="4657693"/>
                </a:lnTo>
                <a:lnTo>
                  <a:pt x="2214510" y="5682547"/>
                </a:lnTo>
                <a:lnTo>
                  <a:pt x="3220063" y="4657693"/>
                </a:lnTo>
                <a:lnTo>
                  <a:pt x="2214510" y="3632838"/>
                </a:lnTo>
                <a:close/>
                <a:moveTo>
                  <a:pt x="7238360" y="3903490"/>
                </a:moveTo>
                <a:lnTo>
                  <a:pt x="6224067" y="4917783"/>
                </a:lnTo>
                <a:lnTo>
                  <a:pt x="7238360" y="5932075"/>
                </a:lnTo>
                <a:lnTo>
                  <a:pt x="8252652" y="4917783"/>
                </a:lnTo>
                <a:lnTo>
                  <a:pt x="7238360" y="3903490"/>
                </a:lnTo>
                <a:close/>
                <a:moveTo>
                  <a:pt x="1106415" y="4731101"/>
                </a:moveTo>
                <a:lnTo>
                  <a:pt x="100861" y="5755956"/>
                </a:lnTo>
                <a:lnTo>
                  <a:pt x="1106415" y="6780810"/>
                </a:lnTo>
                <a:lnTo>
                  <a:pt x="2111968" y="5755956"/>
                </a:lnTo>
                <a:lnTo>
                  <a:pt x="1106415" y="4731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8AF6BA9-91FE-4B04-812B-C3F4F0612A2D}"/>
              </a:ext>
            </a:extLst>
          </p:cNvPr>
          <p:cNvSpPr>
            <a:spLocks noGrp="1"/>
          </p:cNvSpPr>
          <p:nvPr>
            <p:ph type="title" hasCustomPrompt="1"/>
          </p:nvPr>
        </p:nvSpPr>
        <p:spPr>
          <a:xfrm>
            <a:off x="433754" y="726338"/>
            <a:ext cx="8203100" cy="1231362"/>
          </a:xfrm>
        </p:spPr>
        <p:txBody>
          <a:bodyPr>
            <a:noAutofit/>
          </a:bodyPr>
          <a:lstStyle>
            <a:lvl1pPr marL="0">
              <a:lnSpc>
                <a:spcPts val="5000"/>
              </a:lnSpc>
              <a:defRPr sz="4800">
                <a:solidFill>
                  <a:schemeClr val="tx1"/>
                </a:solidFill>
              </a:defRPr>
            </a:lvl1pPr>
          </a:lstStyle>
          <a:p>
            <a:r>
              <a:rPr lang="en-GB" noProof="0"/>
              <a:t>Click to edit </a:t>
            </a:r>
            <a:br>
              <a:rPr lang="en-GB" noProof="0"/>
            </a:br>
            <a:r>
              <a:rPr lang="en-GB" noProof="0"/>
              <a:t>Master title style</a:t>
            </a:r>
          </a:p>
        </p:txBody>
      </p:sp>
      <p:sp>
        <p:nvSpPr>
          <p:cNvPr id="11" name="Text Placeholder 10">
            <a:extLst>
              <a:ext uri="{FF2B5EF4-FFF2-40B4-BE49-F238E27FC236}">
                <a16:creationId xmlns:a16="http://schemas.microsoft.com/office/drawing/2014/main" id="{A08B58B8-7D8E-427C-9EC7-8D9D0F5DD0F7}"/>
              </a:ext>
            </a:extLst>
          </p:cNvPr>
          <p:cNvSpPr>
            <a:spLocks noGrp="1"/>
          </p:cNvSpPr>
          <p:nvPr>
            <p:ph type="body" sz="quarter" idx="11" hasCustomPrompt="1"/>
          </p:nvPr>
        </p:nvSpPr>
        <p:spPr>
          <a:xfrm>
            <a:off x="436318" y="2175608"/>
            <a:ext cx="7516324" cy="989623"/>
          </a:xfrm>
        </p:spPr>
        <p:txBody>
          <a:bodyPr>
            <a:normAutofit/>
          </a:bodyPr>
          <a:lstStyle>
            <a:lvl1pPr marL="0" indent="0">
              <a:buNone/>
              <a:defRPr sz="3600" cap="all" baseline="0">
                <a:solidFill>
                  <a:schemeClr val="tx1"/>
                </a:solidFill>
                <a:latin typeface="+mj-lt"/>
              </a:defRPr>
            </a:lvl1pPr>
          </a:lstStyle>
          <a:p>
            <a:pPr lvl="0"/>
            <a:r>
              <a:rPr lang="en-GB" noProof="0"/>
              <a:t>SUBHEADING</a:t>
            </a:r>
          </a:p>
        </p:txBody>
      </p:sp>
      <p:sp>
        <p:nvSpPr>
          <p:cNvPr id="10" name="Rectangle 9">
            <a:extLst>
              <a:ext uri="{FF2B5EF4-FFF2-40B4-BE49-F238E27FC236}">
                <a16:creationId xmlns:a16="http://schemas.microsoft.com/office/drawing/2014/main" id="{089ECC86-0FCD-4E66-8D4E-87B7346C63EA}"/>
              </a:ext>
            </a:extLst>
          </p:cNvPr>
          <p:cNvSpPr/>
          <p:nvPr userDrawn="1"/>
        </p:nvSpPr>
        <p:spPr>
          <a:xfrm>
            <a:off x="342900" y="736751"/>
            <a:ext cx="71438" cy="10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57" name="Picture 56">
            <a:extLst>
              <a:ext uri="{FF2B5EF4-FFF2-40B4-BE49-F238E27FC236}">
                <a16:creationId xmlns:a16="http://schemas.microsoft.com/office/drawing/2014/main" id="{E05017DC-7F6B-1914-1E69-FB3A8E5053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4" name="Text Placeholder 2">
            <a:extLst>
              <a:ext uri="{FF2B5EF4-FFF2-40B4-BE49-F238E27FC236}">
                <a16:creationId xmlns:a16="http://schemas.microsoft.com/office/drawing/2014/main" id="{BB43980E-D077-D397-2319-11770531F90D}"/>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1868496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A4A7611-067C-90E7-4287-857B608F2FED}"/>
              </a:ext>
            </a:extLst>
          </p:cNvPr>
          <p:cNvSpPr/>
          <p:nvPr userDrawn="1"/>
        </p:nvSpPr>
        <p:spPr>
          <a:xfrm rot="10800000">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blipFill dpi="0" rotWithShape="1">
            <a:blip r:embed="rId2">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 Placeholder 10">
            <a:extLst>
              <a:ext uri="{FF2B5EF4-FFF2-40B4-BE49-F238E27FC236}">
                <a16:creationId xmlns:a16="http://schemas.microsoft.com/office/drawing/2014/main" id="{0E5BEB21-A675-4AB7-977A-88CFB90C1C93}"/>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cxnSp>
        <p:nvCxnSpPr>
          <p:cNvPr id="5" name="Straight Connector 4">
            <a:extLst>
              <a:ext uri="{FF2B5EF4-FFF2-40B4-BE49-F238E27FC236}">
                <a16:creationId xmlns:a16="http://schemas.microsoft.com/office/drawing/2014/main" id="{19360BBF-7E47-43D2-B32F-E7B5242EC11D}"/>
              </a:ext>
            </a:extLst>
          </p:cNvPr>
          <p:cNvCxnSpPr>
            <a:cxnSpLocks/>
          </p:cNvCxnSpPr>
          <p:nvPr userDrawn="1"/>
        </p:nvCxnSpPr>
        <p:spPr>
          <a:xfrm>
            <a:off x="8590023" y="3576790"/>
            <a:ext cx="337661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B20F6D1D-0E1E-4C92-9127-2BA81D320945}"/>
              </a:ext>
            </a:extLst>
          </p:cNvPr>
          <p:cNvSpPr>
            <a:spLocks noGrp="1"/>
          </p:cNvSpPr>
          <p:nvPr>
            <p:ph type="title" hasCustomPrompt="1"/>
          </p:nvPr>
        </p:nvSpPr>
        <p:spPr>
          <a:xfrm>
            <a:off x="6524628" y="1224328"/>
            <a:ext cx="5442008" cy="2116546"/>
          </a:xfrm>
        </p:spPr>
        <p:txBody>
          <a:bodyPr>
            <a:noAutofit/>
          </a:bodyPr>
          <a:lstStyle>
            <a:lvl1pPr marL="0" algn="r">
              <a:lnSpc>
                <a:spcPts val="5000"/>
              </a:lnSpc>
              <a:defRPr sz="4800" b="0">
                <a:solidFill>
                  <a:schemeClr val="bg1"/>
                </a:solidFill>
              </a:defRPr>
            </a:lvl1pPr>
          </a:lstStyle>
          <a:p>
            <a:r>
              <a:rPr lang="en-GB" noProof="0"/>
              <a:t>Click to edit </a:t>
            </a:r>
            <a:br>
              <a:rPr lang="en-GB" noProof="0"/>
            </a:br>
            <a:r>
              <a:rPr lang="en-GB" noProof="0"/>
              <a:t>Master title </a:t>
            </a:r>
            <a:br>
              <a:rPr lang="en-GB" noProof="0"/>
            </a:br>
            <a:r>
              <a:rPr lang="en-GB" noProof="0"/>
              <a:t>style</a:t>
            </a:r>
          </a:p>
        </p:txBody>
      </p:sp>
      <p:pic>
        <p:nvPicPr>
          <p:cNvPr id="4" name="Picture 3">
            <a:extLst>
              <a:ext uri="{FF2B5EF4-FFF2-40B4-BE49-F238E27FC236}">
                <a16:creationId xmlns:a16="http://schemas.microsoft.com/office/drawing/2014/main" id="{9329FA0C-7DBE-4E46-17D7-B75B54B820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
        <p:nvSpPr>
          <p:cNvPr id="7" name="Text Placeholder 2">
            <a:extLst>
              <a:ext uri="{FF2B5EF4-FFF2-40B4-BE49-F238E27FC236}">
                <a16:creationId xmlns:a16="http://schemas.microsoft.com/office/drawing/2014/main" id="{54F732CF-8D8F-A65C-A732-03FA977C3895}"/>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5D4021F9-2CB8-E9DB-674C-F9389C8F3B4F}"/>
              </a:ext>
            </a:extLst>
          </p:cNvPr>
          <p:cNvSpPr>
            <a:spLocks noGrp="1"/>
          </p:cNvSpPr>
          <p:nvPr>
            <p:ph type="body" sz="quarter" idx="12" hasCustomPrompt="1"/>
          </p:nvPr>
        </p:nvSpPr>
        <p:spPr>
          <a:xfrm>
            <a:off x="6524626" y="3812707"/>
            <a:ext cx="5442009" cy="989623"/>
          </a:xfrm>
        </p:spPr>
        <p:txBody>
          <a:bodyPr>
            <a:normAutofit/>
          </a:bodyPr>
          <a:lstStyle>
            <a:lvl1pPr marL="0" indent="0" algn="r">
              <a:buNone/>
              <a:defRPr sz="3600" cap="all" baseline="0">
                <a:solidFill>
                  <a:schemeClr val="bg1"/>
                </a:solidFill>
                <a:latin typeface="+mj-lt"/>
              </a:defRPr>
            </a:lvl1pPr>
          </a:lstStyle>
          <a:p>
            <a:pPr lvl="0"/>
            <a:r>
              <a:rPr lang="en-GB" noProof="0"/>
              <a:t>SUBHEADING</a:t>
            </a:r>
          </a:p>
        </p:txBody>
      </p:sp>
    </p:spTree>
    <p:extLst>
      <p:ext uri="{BB962C8B-B14F-4D97-AF65-F5344CB8AC3E}">
        <p14:creationId xmlns:p14="http://schemas.microsoft.com/office/powerpoint/2010/main" val="640304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09ECC20-C025-91DB-5EAB-2D6DB501697D}"/>
              </a:ext>
            </a:extLst>
          </p:cNvPr>
          <p:cNvSpPr/>
          <p:nvPr userDrawn="1"/>
        </p:nvSpPr>
        <p:spPr>
          <a:xfrm>
            <a:off x="0" y="-3"/>
            <a:ext cx="12192001" cy="6865200"/>
          </a:xfrm>
          <a:custGeom>
            <a:avLst/>
            <a:gdLst>
              <a:gd name="connsiteX0" fmla="*/ 1 w 12192001"/>
              <a:gd name="connsiteY0" fmla="*/ 0 h 6858000"/>
              <a:gd name="connsiteX1" fmla="*/ 1365195 w 12192001"/>
              <a:gd name="connsiteY1" fmla="*/ 0 h 6858000"/>
              <a:gd name="connsiteX2" fmla="*/ 1517595 w 12192001"/>
              <a:gd name="connsiteY2" fmla="*/ 0 h 6858000"/>
              <a:gd name="connsiteX3" fmla="*/ 667870 w 12192001"/>
              <a:gd name="connsiteY3" fmla="*/ 849725 h 6858000"/>
              <a:gd name="connsiteX4" fmla="*/ 1682162 w 12192001"/>
              <a:gd name="connsiteY4" fmla="*/ 1864019 h 6858000"/>
              <a:gd name="connsiteX5" fmla="*/ 2696455 w 12192001"/>
              <a:gd name="connsiteY5" fmla="*/ 849725 h 6858000"/>
              <a:gd name="connsiteX6" fmla="*/ 1846729 w 12192001"/>
              <a:gd name="connsiteY6" fmla="*/ 0 h 6858000"/>
              <a:gd name="connsiteX7" fmla="*/ 1999130 w 12192001"/>
              <a:gd name="connsiteY7" fmla="*/ 0 h 6858000"/>
              <a:gd name="connsiteX8" fmla="*/ 2772655 w 12192001"/>
              <a:gd name="connsiteY8" fmla="*/ 773526 h 6858000"/>
              <a:gd name="connsiteX9" fmla="*/ 3546181 w 12192001"/>
              <a:gd name="connsiteY9" fmla="*/ 0 h 6858000"/>
              <a:gd name="connsiteX10" fmla="*/ 3698581 w 12192001"/>
              <a:gd name="connsiteY10" fmla="*/ 0 h 6858000"/>
              <a:gd name="connsiteX11" fmla="*/ 2848856 w 12192001"/>
              <a:gd name="connsiteY11" fmla="*/ 849725 h 6858000"/>
              <a:gd name="connsiteX12" fmla="*/ 3863148 w 12192001"/>
              <a:gd name="connsiteY12" fmla="*/ 1864019 h 6858000"/>
              <a:gd name="connsiteX13" fmla="*/ 4877441 w 12192001"/>
              <a:gd name="connsiteY13" fmla="*/ 849725 h 6858000"/>
              <a:gd name="connsiteX14" fmla="*/ 4027715 w 12192001"/>
              <a:gd name="connsiteY14" fmla="*/ 0 h 6858000"/>
              <a:gd name="connsiteX15" fmla="*/ 4180116 w 12192001"/>
              <a:gd name="connsiteY15" fmla="*/ 0 h 6858000"/>
              <a:gd name="connsiteX16" fmla="*/ 4953641 w 12192001"/>
              <a:gd name="connsiteY16" fmla="*/ 773526 h 6858000"/>
              <a:gd name="connsiteX17" fmla="*/ 5727167 w 12192001"/>
              <a:gd name="connsiteY17" fmla="*/ 0 h 6858000"/>
              <a:gd name="connsiteX18" fmla="*/ 12192001 w 12192001"/>
              <a:gd name="connsiteY18" fmla="*/ 0 h 6858000"/>
              <a:gd name="connsiteX19" fmla="*/ 12192001 w 12192001"/>
              <a:gd name="connsiteY19" fmla="*/ 6858000 h 6858000"/>
              <a:gd name="connsiteX20" fmla="*/ 7915711 w 12192001"/>
              <a:gd name="connsiteY20" fmla="*/ 6858000 h 6858000"/>
              <a:gd name="connsiteX21" fmla="*/ 7921850 w 12192001"/>
              <a:gd name="connsiteY21" fmla="*/ 6851861 h 6858000"/>
              <a:gd name="connsiteX22" fmla="*/ 6096000 w 12192001"/>
              <a:gd name="connsiteY22" fmla="*/ 5026010 h 6858000"/>
              <a:gd name="connsiteX23" fmla="*/ 4270149 w 12192001"/>
              <a:gd name="connsiteY23" fmla="*/ 6851861 h 6858000"/>
              <a:gd name="connsiteX24" fmla="*/ 4276288 w 12192001"/>
              <a:gd name="connsiteY24" fmla="*/ 6858000 h 6858000"/>
              <a:gd name="connsiteX25" fmla="*/ 1 w 12192001"/>
              <a:gd name="connsiteY25" fmla="*/ 6858000 h 6858000"/>
              <a:gd name="connsiteX26" fmla="*/ 1 w 12192001"/>
              <a:gd name="connsiteY26" fmla="*/ 5714021 h 6858000"/>
              <a:gd name="connsiteX27" fmla="*/ 502328 w 12192001"/>
              <a:gd name="connsiteY27" fmla="*/ 5211694 h 6858000"/>
              <a:gd name="connsiteX28" fmla="*/ 1 w 12192001"/>
              <a:gd name="connsiteY28" fmla="*/ 4709367 h 6858000"/>
              <a:gd name="connsiteX29" fmla="*/ 1 w 12192001"/>
              <a:gd name="connsiteY29" fmla="*/ 4556967 h 6858000"/>
              <a:gd name="connsiteX30" fmla="*/ 578528 w 12192001"/>
              <a:gd name="connsiteY30" fmla="*/ 5135495 h 6858000"/>
              <a:gd name="connsiteX31" fmla="*/ 1592821 w 12192001"/>
              <a:gd name="connsiteY31" fmla="*/ 4121202 h 6858000"/>
              <a:gd name="connsiteX32" fmla="*/ 578528 w 12192001"/>
              <a:gd name="connsiteY32" fmla="*/ 3106910 h 6858000"/>
              <a:gd name="connsiteX33" fmla="*/ 1 w 12192001"/>
              <a:gd name="connsiteY33" fmla="*/ 3685437 h 6858000"/>
              <a:gd name="connsiteX34" fmla="*/ 1 w 12192001"/>
              <a:gd name="connsiteY34" fmla="*/ 3546178 h 6858000"/>
              <a:gd name="connsiteX35" fmla="*/ 515469 w 12192001"/>
              <a:gd name="connsiteY35" fmla="*/ 3030710 h 6858000"/>
              <a:gd name="connsiteX36" fmla="*/ 1 w 12192001"/>
              <a:gd name="connsiteY36" fmla="*/ 2515242 h 6858000"/>
              <a:gd name="connsiteX37" fmla="*/ 1 w 12192001"/>
              <a:gd name="connsiteY37" fmla="*/ 2362843 h 6858000"/>
              <a:gd name="connsiteX38" fmla="*/ 0 w 12192001"/>
              <a:gd name="connsiteY38" fmla="*/ 2362842 h 6858000"/>
              <a:gd name="connsiteX39" fmla="*/ 0 w 12192001"/>
              <a:gd name="connsiteY39" fmla="*/ 1517593 h 6858000"/>
              <a:gd name="connsiteX40" fmla="*/ 1 w 12192001"/>
              <a:gd name="connsiteY40" fmla="*/ 1517592 h 6858000"/>
              <a:gd name="connsiteX41" fmla="*/ 1 w 12192001"/>
              <a:gd name="connsiteY41" fmla="*/ 1365193 h 6858000"/>
              <a:gd name="connsiteX42" fmla="*/ 515469 w 12192001"/>
              <a:gd name="connsiteY42" fmla="*/ 849725 h 6858000"/>
              <a:gd name="connsiteX43" fmla="*/ 1 w 12192001"/>
              <a:gd name="connsiteY43" fmla="*/ 334257 h 6858000"/>
              <a:gd name="connsiteX44" fmla="*/ 1 w 12192001"/>
              <a:gd name="connsiteY44" fmla="*/ 181857 h 6858000"/>
              <a:gd name="connsiteX45" fmla="*/ 1 w 12192001"/>
              <a:gd name="connsiteY45" fmla="*/ 0 h 6858000"/>
              <a:gd name="connsiteX46" fmla="*/ 591669 w 12192001"/>
              <a:gd name="connsiteY46" fmla="*/ 925925 h 6858000"/>
              <a:gd name="connsiteX47" fmla="*/ 1605961 w 12192001"/>
              <a:gd name="connsiteY47" fmla="*/ 1940218 h 6858000"/>
              <a:gd name="connsiteX48" fmla="*/ 591669 w 12192001"/>
              <a:gd name="connsiteY48" fmla="*/ 2954510 h 6858000"/>
              <a:gd name="connsiteX49" fmla="*/ 591669 w 12192001"/>
              <a:gd name="connsiteY49" fmla="*/ 2954511 h 6858000"/>
              <a:gd name="connsiteX50" fmla="*/ 1605962 w 12192001"/>
              <a:gd name="connsiteY50" fmla="*/ 1940218 h 6858000"/>
              <a:gd name="connsiteX51" fmla="*/ 591669 w 12192001"/>
              <a:gd name="connsiteY51" fmla="*/ 925925 h 6858000"/>
              <a:gd name="connsiteX52" fmla="*/ 1682162 w 12192001"/>
              <a:gd name="connsiteY52" fmla="*/ 2016418 h 6858000"/>
              <a:gd name="connsiteX53" fmla="*/ 667870 w 12192001"/>
              <a:gd name="connsiteY53" fmla="*/ 3030710 h 6858000"/>
              <a:gd name="connsiteX54" fmla="*/ 1682162 w 12192001"/>
              <a:gd name="connsiteY54" fmla="*/ 4045003 h 6858000"/>
              <a:gd name="connsiteX55" fmla="*/ 2696455 w 12192001"/>
              <a:gd name="connsiteY55" fmla="*/ 3030710 h 6858000"/>
              <a:gd name="connsiteX56" fmla="*/ 1682162 w 12192001"/>
              <a:gd name="connsiteY56" fmla="*/ 2016418 h 6858000"/>
              <a:gd name="connsiteX57" fmla="*/ 2772655 w 12192001"/>
              <a:gd name="connsiteY57" fmla="*/ 3106910 h 6858000"/>
              <a:gd name="connsiteX58" fmla="*/ 1758363 w 12192001"/>
              <a:gd name="connsiteY58" fmla="*/ 4121202 h 6858000"/>
              <a:gd name="connsiteX59" fmla="*/ 2772655 w 12192001"/>
              <a:gd name="connsiteY59" fmla="*/ 5135495 h 6858000"/>
              <a:gd name="connsiteX60" fmla="*/ 3786948 w 12192001"/>
              <a:gd name="connsiteY60" fmla="*/ 4121202 h 6858000"/>
              <a:gd name="connsiteX61" fmla="*/ 2772655 w 12192001"/>
              <a:gd name="connsiteY61" fmla="*/ 3106910 h 6858000"/>
              <a:gd name="connsiteX62" fmla="*/ 1682162 w 12192001"/>
              <a:gd name="connsiteY62" fmla="*/ 4197402 h 6858000"/>
              <a:gd name="connsiteX63" fmla="*/ 667870 w 12192001"/>
              <a:gd name="connsiteY63" fmla="*/ 5211694 h 6858000"/>
              <a:gd name="connsiteX64" fmla="*/ 1682162 w 12192001"/>
              <a:gd name="connsiteY64" fmla="*/ 6225987 h 6858000"/>
              <a:gd name="connsiteX65" fmla="*/ 2696455 w 12192001"/>
              <a:gd name="connsiteY65" fmla="*/ 5211694 h 6858000"/>
              <a:gd name="connsiteX66" fmla="*/ 1682162 w 12192001"/>
              <a:gd name="connsiteY66" fmla="*/ 4197402 h 6858000"/>
              <a:gd name="connsiteX67" fmla="*/ 4953641 w 12192001"/>
              <a:gd name="connsiteY67" fmla="*/ 925925 h 6858000"/>
              <a:gd name="connsiteX68" fmla="*/ 3939349 w 12192001"/>
              <a:gd name="connsiteY68" fmla="*/ 1940218 h 6858000"/>
              <a:gd name="connsiteX69" fmla="*/ 4953641 w 12192001"/>
              <a:gd name="connsiteY69" fmla="*/ 2954511 h 6858000"/>
              <a:gd name="connsiteX70" fmla="*/ 5967934 w 12192001"/>
              <a:gd name="connsiteY70" fmla="*/ 1940218 h 6858000"/>
              <a:gd name="connsiteX71" fmla="*/ 4953641 w 12192001"/>
              <a:gd name="connsiteY71" fmla="*/ 925925 h 6858000"/>
              <a:gd name="connsiteX72" fmla="*/ 2772655 w 12192001"/>
              <a:gd name="connsiteY72" fmla="*/ 925925 h 6858000"/>
              <a:gd name="connsiteX73" fmla="*/ 1758363 w 12192001"/>
              <a:gd name="connsiteY73" fmla="*/ 1940218 h 6858000"/>
              <a:gd name="connsiteX74" fmla="*/ 2772655 w 12192001"/>
              <a:gd name="connsiteY74" fmla="*/ 2954511 h 6858000"/>
              <a:gd name="connsiteX75" fmla="*/ 3786948 w 12192001"/>
              <a:gd name="connsiteY75" fmla="*/ 1940218 h 6858000"/>
              <a:gd name="connsiteX76" fmla="*/ 2772655 w 12192001"/>
              <a:gd name="connsiteY76" fmla="*/ 925925 h 6858000"/>
              <a:gd name="connsiteX77" fmla="*/ 3863148 w 12192001"/>
              <a:gd name="connsiteY77" fmla="*/ 2016418 h 6858000"/>
              <a:gd name="connsiteX78" fmla="*/ 4877440 w 12192001"/>
              <a:gd name="connsiteY78" fmla="*/ 3030710 h 6858000"/>
              <a:gd name="connsiteX79" fmla="*/ 3863148 w 12192001"/>
              <a:gd name="connsiteY79" fmla="*/ 4045002 h 6858000"/>
              <a:gd name="connsiteX80" fmla="*/ 3863148 w 12192001"/>
              <a:gd name="connsiteY80" fmla="*/ 4045003 h 6858000"/>
              <a:gd name="connsiteX81" fmla="*/ 4877441 w 12192001"/>
              <a:gd name="connsiteY81" fmla="*/ 3030710 h 6858000"/>
              <a:gd name="connsiteX82" fmla="*/ 3863148 w 12192001"/>
              <a:gd name="connsiteY82" fmla="*/ 2016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1" h="6858000">
                <a:moveTo>
                  <a:pt x="1" y="0"/>
                </a:moveTo>
                <a:lnTo>
                  <a:pt x="1365195" y="0"/>
                </a:lnTo>
                <a:lnTo>
                  <a:pt x="1517595" y="0"/>
                </a:lnTo>
                <a:lnTo>
                  <a:pt x="667870" y="849725"/>
                </a:lnTo>
                <a:lnTo>
                  <a:pt x="1682162" y="1864019"/>
                </a:lnTo>
                <a:lnTo>
                  <a:pt x="2696455" y="849725"/>
                </a:lnTo>
                <a:lnTo>
                  <a:pt x="1846729" y="0"/>
                </a:lnTo>
                <a:lnTo>
                  <a:pt x="1999130" y="0"/>
                </a:lnTo>
                <a:lnTo>
                  <a:pt x="2772655" y="773526"/>
                </a:lnTo>
                <a:lnTo>
                  <a:pt x="3546181" y="0"/>
                </a:lnTo>
                <a:lnTo>
                  <a:pt x="3698581" y="0"/>
                </a:lnTo>
                <a:lnTo>
                  <a:pt x="2848856" y="849725"/>
                </a:lnTo>
                <a:lnTo>
                  <a:pt x="3863148" y="1864019"/>
                </a:lnTo>
                <a:lnTo>
                  <a:pt x="4877441" y="849725"/>
                </a:lnTo>
                <a:lnTo>
                  <a:pt x="4027715" y="0"/>
                </a:lnTo>
                <a:lnTo>
                  <a:pt x="4180116" y="0"/>
                </a:lnTo>
                <a:lnTo>
                  <a:pt x="4953641" y="773526"/>
                </a:lnTo>
                <a:lnTo>
                  <a:pt x="5727167" y="0"/>
                </a:lnTo>
                <a:lnTo>
                  <a:pt x="12192001" y="0"/>
                </a:lnTo>
                <a:lnTo>
                  <a:pt x="12192001" y="6858000"/>
                </a:lnTo>
                <a:lnTo>
                  <a:pt x="7915711" y="6858000"/>
                </a:lnTo>
                <a:lnTo>
                  <a:pt x="7921850" y="6851861"/>
                </a:lnTo>
                <a:lnTo>
                  <a:pt x="6096000" y="5026010"/>
                </a:lnTo>
                <a:lnTo>
                  <a:pt x="4270149" y="6851861"/>
                </a:lnTo>
                <a:lnTo>
                  <a:pt x="4276288" y="6858000"/>
                </a:lnTo>
                <a:lnTo>
                  <a:pt x="1" y="6858000"/>
                </a:lnTo>
                <a:lnTo>
                  <a:pt x="1" y="5714021"/>
                </a:lnTo>
                <a:lnTo>
                  <a:pt x="502328" y="5211694"/>
                </a:lnTo>
                <a:lnTo>
                  <a:pt x="1" y="4709367"/>
                </a:lnTo>
                <a:lnTo>
                  <a:pt x="1" y="4556967"/>
                </a:lnTo>
                <a:lnTo>
                  <a:pt x="578528" y="5135495"/>
                </a:lnTo>
                <a:lnTo>
                  <a:pt x="1592821" y="4121202"/>
                </a:lnTo>
                <a:lnTo>
                  <a:pt x="578528" y="3106910"/>
                </a:lnTo>
                <a:lnTo>
                  <a:pt x="1" y="3685437"/>
                </a:lnTo>
                <a:lnTo>
                  <a:pt x="1" y="3546178"/>
                </a:lnTo>
                <a:lnTo>
                  <a:pt x="515469" y="3030710"/>
                </a:lnTo>
                <a:lnTo>
                  <a:pt x="1" y="2515242"/>
                </a:lnTo>
                <a:lnTo>
                  <a:pt x="1" y="2362843"/>
                </a:lnTo>
                <a:lnTo>
                  <a:pt x="0" y="2362842"/>
                </a:lnTo>
                <a:lnTo>
                  <a:pt x="0" y="1517593"/>
                </a:lnTo>
                <a:lnTo>
                  <a:pt x="1" y="1517592"/>
                </a:lnTo>
                <a:lnTo>
                  <a:pt x="1" y="1365193"/>
                </a:lnTo>
                <a:lnTo>
                  <a:pt x="515469" y="849725"/>
                </a:lnTo>
                <a:lnTo>
                  <a:pt x="1" y="334257"/>
                </a:lnTo>
                <a:lnTo>
                  <a:pt x="1" y="181857"/>
                </a:lnTo>
                <a:lnTo>
                  <a:pt x="1" y="0"/>
                </a:lnTo>
                <a:close/>
                <a:moveTo>
                  <a:pt x="591669" y="925925"/>
                </a:moveTo>
                <a:lnTo>
                  <a:pt x="1605961" y="1940218"/>
                </a:lnTo>
                <a:lnTo>
                  <a:pt x="591669" y="2954510"/>
                </a:lnTo>
                <a:lnTo>
                  <a:pt x="591669" y="2954511"/>
                </a:lnTo>
                <a:lnTo>
                  <a:pt x="1605962" y="1940218"/>
                </a:lnTo>
                <a:lnTo>
                  <a:pt x="591669" y="925925"/>
                </a:lnTo>
                <a:close/>
                <a:moveTo>
                  <a:pt x="1682162" y="2016418"/>
                </a:moveTo>
                <a:lnTo>
                  <a:pt x="667870" y="3030710"/>
                </a:lnTo>
                <a:lnTo>
                  <a:pt x="1682162" y="4045003"/>
                </a:lnTo>
                <a:lnTo>
                  <a:pt x="2696455" y="3030710"/>
                </a:lnTo>
                <a:lnTo>
                  <a:pt x="1682162" y="2016418"/>
                </a:lnTo>
                <a:close/>
                <a:moveTo>
                  <a:pt x="2772655" y="3106910"/>
                </a:moveTo>
                <a:lnTo>
                  <a:pt x="1758363" y="4121202"/>
                </a:lnTo>
                <a:lnTo>
                  <a:pt x="2772655" y="5135495"/>
                </a:lnTo>
                <a:lnTo>
                  <a:pt x="3786948" y="4121202"/>
                </a:lnTo>
                <a:lnTo>
                  <a:pt x="2772655" y="3106910"/>
                </a:lnTo>
                <a:close/>
                <a:moveTo>
                  <a:pt x="1682162" y="4197402"/>
                </a:moveTo>
                <a:lnTo>
                  <a:pt x="667870" y="5211694"/>
                </a:lnTo>
                <a:lnTo>
                  <a:pt x="1682162" y="6225987"/>
                </a:lnTo>
                <a:lnTo>
                  <a:pt x="2696455" y="5211694"/>
                </a:lnTo>
                <a:lnTo>
                  <a:pt x="1682162" y="4197402"/>
                </a:lnTo>
                <a:close/>
                <a:moveTo>
                  <a:pt x="4953641" y="925925"/>
                </a:moveTo>
                <a:lnTo>
                  <a:pt x="3939349" y="1940218"/>
                </a:lnTo>
                <a:lnTo>
                  <a:pt x="4953641" y="2954511"/>
                </a:lnTo>
                <a:lnTo>
                  <a:pt x="5967934" y="1940218"/>
                </a:lnTo>
                <a:lnTo>
                  <a:pt x="4953641" y="925925"/>
                </a:lnTo>
                <a:close/>
                <a:moveTo>
                  <a:pt x="2772655" y="925925"/>
                </a:moveTo>
                <a:lnTo>
                  <a:pt x="1758363" y="1940218"/>
                </a:lnTo>
                <a:lnTo>
                  <a:pt x="2772655" y="2954511"/>
                </a:lnTo>
                <a:lnTo>
                  <a:pt x="3786948" y="1940218"/>
                </a:lnTo>
                <a:lnTo>
                  <a:pt x="2772655" y="925925"/>
                </a:lnTo>
                <a:close/>
                <a:moveTo>
                  <a:pt x="3863148" y="2016418"/>
                </a:moveTo>
                <a:lnTo>
                  <a:pt x="4877440" y="3030710"/>
                </a:lnTo>
                <a:lnTo>
                  <a:pt x="3863148" y="4045002"/>
                </a:lnTo>
                <a:lnTo>
                  <a:pt x="3863148" y="4045003"/>
                </a:lnTo>
                <a:lnTo>
                  <a:pt x="4877441" y="3030710"/>
                </a:lnTo>
                <a:lnTo>
                  <a:pt x="3863148" y="20164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6091309" y="1088009"/>
            <a:ext cx="5957804" cy="1413570"/>
          </a:xfrm>
        </p:spPr>
        <p:txBody>
          <a:bodyPr>
            <a:noAutofit/>
          </a:bodyPr>
          <a:lstStyle>
            <a:lvl1pPr marL="0" algn="r">
              <a:lnSpc>
                <a:spcPts val="5000"/>
              </a:lnSpc>
              <a:defRPr sz="4800" baseline="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7732643" y="2851469"/>
            <a:ext cx="4304540" cy="1191769"/>
          </a:xfrm>
        </p:spPr>
        <p:txBody>
          <a:bodyPr>
            <a:normAutofit/>
          </a:bodyPr>
          <a:lstStyle>
            <a:lvl1pPr marL="0" indent="0" algn="r">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p:nvPr userDrawn="1"/>
        </p:nvCxnSpPr>
        <p:spPr>
          <a:xfrm>
            <a:off x="9640957" y="267959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D976CDC-87E0-4FE9-64DA-716A42D2CC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35677" y="5778145"/>
            <a:ext cx="1510897" cy="1073716"/>
          </a:xfrm>
          <a:prstGeom prst="rect">
            <a:avLst/>
          </a:prstGeom>
        </p:spPr>
      </p:pic>
      <p:sp>
        <p:nvSpPr>
          <p:cNvPr id="18" name="Freeform: Shape 17">
            <a:extLst>
              <a:ext uri="{FF2B5EF4-FFF2-40B4-BE49-F238E27FC236}">
                <a16:creationId xmlns:a16="http://schemas.microsoft.com/office/drawing/2014/main" id="{E67D4E88-467B-4133-4A8D-0B3F261E4B64}"/>
              </a:ext>
            </a:extLst>
          </p:cNvPr>
          <p:cNvSpPr/>
          <p:nvPr userDrawn="1"/>
        </p:nvSpPr>
        <p:spPr>
          <a:xfrm>
            <a:off x="591669" y="925925"/>
            <a:ext cx="1014293" cy="2028586"/>
          </a:xfrm>
          <a:custGeom>
            <a:avLst/>
            <a:gdLst>
              <a:gd name="connsiteX0" fmla="*/ 0 w 1014293"/>
              <a:gd name="connsiteY0" fmla="*/ 0 h 2028586"/>
              <a:gd name="connsiteX1" fmla="*/ 1014293 w 1014293"/>
              <a:gd name="connsiteY1" fmla="*/ 1014293 h 2028586"/>
              <a:gd name="connsiteX2" fmla="*/ 0 w 1014293"/>
              <a:gd name="connsiteY2" fmla="*/ 2028586 h 2028586"/>
              <a:gd name="connsiteX3" fmla="*/ 0 w 1014293"/>
              <a:gd name="connsiteY3" fmla="*/ 2028585 h 2028586"/>
              <a:gd name="connsiteX4" fmla="*/ 1014292 w 1014293"/>
              <a:gd name="connsiteY4" fmla="*/ 1014293 h 2028586"/>
              <a:gd name="connsiteX5" fmla="*/ 0 w 1014293"/>
              <a:gd name="connsiteY5" fmla="*/ 0 h 202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6">
                <a:moveTo>
                  <a:pt x="0" y="0"/>
                </a:moveTo>
                <a:lnTo>
                  <a:pt x="1014293" y="1014293"/>
                </a:lnTo>
                <a:lnTo>
                  <a:pt x="0" y="2028586"/>
                </a:lnTo>
                <a:lnTo>
                  <a:pt x="0" y="2028585"/>
                </a:lnTo>
                <a:lnTo>
                  <a:pt x="1014292" y="10142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Freeform: Shape 13">
            <a:extLst>
              <a:ext uri="{FF2B5EF4-FFF2-40B4-BE49-F238E27FC236}">
                <a16:creationId xmlns:a16="http://schemas.microsoft.com/office/drawing/2014/main" id="{CF3B7E11-A9DF-6C17-2267-CB3658E9D7D0}"/>
              </a:ext>
            </a:extLst>
          </p:cNvPr>
          <p:cNvSpPr/>
          <p:nvPr userDrawn="1"/>
        </p:nvSpPr>
        <p:spPr>
          <a:xfrm>
            <a:off x="3863148" y="2016418"/>
            <a:ext cx="1014293" cy="2028585"/>
          </a:xfrm>
          <a:custGeom>
            <a:avLst/>
            <a:gdLst>
              <a:gd name="connsiteX0" fmla="*/ 0 w 1014293"/>
              <a:gd name="connsiteY0" fmla="*/ 0 h 2028585"/>
              <a:gd name="connsiteX1" fmla="*/ 1014293 w 1014293"/>
              <a:gd name="connsiteY1" fmla="*/ 1014292 h 2028585"/>
              <a:gd name="connsiteX2" fmla="*/ 0 w 1014293"/>
              <a:gd name="connsiteY2" fmla="*/ 2028585 h 2028585"/>
              <a:gd name="connsiteX3" fmla="*/ 0 w 1014293"/>
              <a:gd name="connsiteY3" fmla="*/ 2028584 h 2028585"/>
              <a:gd name="connsiteX4" fmla="*/ 1014292 w 1014293"/>
              <a:gd name="connsiteY4" fmla="*/ 1014292 h 2028585"/>
              <a:gd name="connsiteX5" fmla="*/ 0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0" y="0"/>
                </a:moveTo>
                <a:lnTo>
                  <a:pt x="1014293" y="1014292"/>
                </a:lnTo>
                <a:lnTo>
                  <a:pt x="0" y="2028585"/>
                </a:lnTo>
                <a:lnTo>
                  <a:pt x="0" y="2028584"/>
                </a:lnTo>
                <a:lnTo>
                  <a:pt x="1014292" y="10142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0362222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1E0B77-6213-6FC1-F4B0-7EFF7364EF8E}"/>
              </a:ext>
            </a:extLst>
          </p:cNvPr>
          <p:cNvSpPr/>
          <p:nvPr userDrawn="1"/>
        </p:nvSpPr>
        <p:spPr>
          <a:xfrm>
            <a:off x="0" y="0"/>
            <a:ext cx="12192001" cy="6858000"/>
          </a:xfrm>
          <a:custGeom>
            <a:avLst/>
            <a:gdLst>
              <a:gd name="connsiteX0" fmla="*/ 11600332 w 12192001"/>
              <a:gd name="connsiteY0" fmla="*/ 3903489 h 6857999"/>
              <a:gd name="connsiteX1" fmla="*/ 10586039 w 12192001"/>
              <a:gd name="connsiteY1" fmla="*/ 4917782 h 6857999"/>
              <a:gd name="connsiteX2" fmla="*/ 11600332 w 12192001"/>
              <a:gd name="connsiteY2" fmla="*/ 5932074 h 6857999"/>
              <a:gd name="connsiteX3" fmla="*/ 11600332 w 12192001"/>
              <a:gd name="connsiteY3" fmla="*/ 5932074 h 6857999"/>
              <a:gd name="connsiteX4" fmla="*/ 10586040 w 12192001"/>
              <a:gd name="connsiteY4" fmla="*/ 4917782 h 6857999"/>
              <a:gd name="connsiteX5" fmla="*/ 11600332 w 12192001"/>
              <a:gd name="connsiteY5" fmla="*/ 3903490 h 6857999"/>
              <a:gd name="connsiteX6" fmla="*/ 9419346 w 12192001"/>
              <a:gd name="connsiteY6" fmla="*/ 3903489 h 6857999"/>
              <a:gd name="connsiteX7" fmla="*/ 8405053 w 12192001"/>
              <a:gd name="connsiteY7" fmla="*/ 4917782 h 6857999"/>
              <a:gd name="connsiteX8" fmla="*/ 9419346 w 12192001"/>
              <a:gd name="connsiteY8" fmla="*/ 5932074 h 6857999"/>
              <a:gd name="connsiteX9" fmla="*/ 10433638 w 12192001"/>
              <a:gd name="connsiteY9" fmla="*/ 4917782 h 6857999"/>
              <a:gd name="connsiteX10" fmla="*/ 7238360 w 12192001"/>
              <a:gd name="connsiteY10" fmla="*/ 3903489 h 6857999"/>
              <a:gd name="connsiteX11" fmla="*/ 6224067 w 12192001"/>
              <a:gd name="connsiteY11" fmla="*/ 4917782 h 6857999"/>
              <a:gd name="connsiteX12" fmla="*/ 7238360 w 12192001"/>
              <a:gd name="connsiteY12" fmla="*/ 5932074 h 6857999"/>
              <a:gd name="connsiteX13" fmla="*/ 8252652 w 12192001"/>
              <a:gd name="connsiteY13" fmla="*/ 4917782 h 6857999"/>
              <a:gd name="connsiteX14" fmla="*/ 10509839 w 12192001"/>
              <a:gd name="connsiteY14" fmla="*/ 2812997 h 6857999"/>
              <a:gd name="connsiteX15" fmla="*/ 9495546 w 12192001"/>
              <a:gd name="connsiteY15" fmla="*/ 3827290 h 6857999"/>
              <a:gd name="connsiteX16" fmla="*/ 10509839 w 12192001"/>
              <a:gd name="connsiteY16" fmla="*/ 4841582 h 6857999"/>
              <a:gd name="connsiteX17" fmla="*/ 11524131 w 12192001"/>
              <a:gd name="connsiteY17" fmla="*/ 3827290 h 6857999"/>
              <a:gd name="connsiteX18" fmla="*/ 8328853 w 12192001"/>
              <a:gd name="connsiteY18" fmla="*/ 2812997 h 6857999"/>
              <a:gd name="connsiteX19" fmla="*/ 7314560 w 12192001"/>
              <a:gd name="connsiteY19" fmla="*/ 3827290 h 6857999"/>
              <a:gd name="connsiteX20" fmla="*/ 8328853 w 12192001"/>
              <a:gd name="connsiteY20" fmla="*/ 4841582 h 6857999"/>
              <a:gd name="connsiteX21" fmla="*/ 8328853 w 12192001"/>
              <a:gd name="connsiteY21" fmla="*/ 4841582 h 6857999"/>
              <a:gd name="connsiteX22" fmla="*/ 7314561 w 12192001"/>
              <a:gd name="connsiteY22" fmla="*/ 3827290 h 6857999"/>
              <a:gd name="connsiteX23" fmla="*/ 8328853 w 12192001"/>
              <a:gd name="connsiteY23" fmla="*/ 2812998 h 6857999"/>
              <a:gd name="connsiteX24" fmla="*/ 9419346 w 12192001"/>
              <a:gd name="connsiteY24" fmla="*/ 1722505 h 6857999"/>
              <a:gd name="connsiteX25" fmla="*/ 8405053 w 12192001"/>
              <a:gd name="connsiteY25" fmla="*/ 2736798 h 6857999"/>
              <a:gd name="connsiteX26" fmla="*/ 9419346 w 12192001"/>
              <a:gd name="connsiteY26" fmla="*/ 3751090 h 6857999"/>
              <a:gd name="connsiteX27" fmla="*/ 10433638 w 12192001"/>
              <a:gd name="connsiteY27" fmla="*/ 2736798 h 6857999"/>
              <a:gd name="connsiteX28" fmla="*/ 10509839 w 12192001"/>
              <a:gd name="connsiteY28" fmla="*/ 632013 h 6857999"/>
              <a:gd name="connsiteX29" fmla="*/ 9495546 w 12192001"/>
              <a:gd name="connsiteY29" fmla="*/ 1646306 h 6857999"/>
              <a:gd name="connsiteX30" fmla="*/ 10509839 w 12192001"/>
              <a:gd name="connsiteY30" fmla="*/ 2660598 h 6857999"/>
              <a:gd name="connsiteX31" fmla="*/ 11524131 w 12192001"/>
              <a:gd name="connsiteY31" fmla="*/ 1646306 h 6857999"/>
              <a:gd name="connsiteX32" fmla="*/ 0 w 12192001"/>
              <a:gd name="connsiteY32" fmla="*/ 0 h 6857999"/>
              <a:gd name="connsiteX33" fmla="*/ 12192000 w 12192001"/>
              <a:gd name="connsiteY33" fmla="*/ 0 h 6857999"/>
              <a:gd name="connsiteX34" fmla="*/ 12192000 w 12192001"/>
              <a:gd name="connsiteY34" fmla="*/ 1143979 h 6857999"/>
              <a:gd name="connsiteX35" fmla="*/ 11689673 w 12192001"/>
              <a:gd name="connsiteY35" fmla="*/ 1646306 h 6857999"/>
              <a:gd name="connsiteX36" fmla="*/ 12192000 w 12192001"/>
              <a:gd name="connsiteY36" fmla="*/ 2148633 h 6857999"/>
              <a:gd name="connsiteX37" fmla="*/ 12192000 w 12192001"/>
              <a:gd name="connsiteY37" fmla="*/ 2301033 h 6857999"/>
              <a:gd name="connsiteX38" fmla="*/ 11613473 w 12192001"/>
              <a:gd name="connsiteY38" fmla="*/ 1722505 h 6857999"/>
              <a:gd name="connsiteX39" fmla="*/ 10599180 w 12192001"/>
              <a:gd name="connsiteY39" fmla="*/ 2736798 h 6857999"/>
              <a:gd name="connsiteX40" fmla="*/ 11613473 w 12192001"/>
              <a:gd name="connsiteY40" fmla="*/ 3751090 h 6857999"/>
              <a:gd name="connsiteX41" fmla="*/ 12192000 w 12192001"/>
              <a:gd name="connsiteY41" fmla="*/ 3172563 h 6857999"/>
              <a:gd name="connsiteX42" fmla="*/ 12192000 w 12192001"/>
              <a:gd name="connsiteY42" fmla="*/ 3311822 h 6857999"/>
              <a:gd name="connsiteX43" fmla="*/ 11676532 w 12192001"/>
              <a:gd name="connsiteY43" fmla="*/ 3827290 h 6857999"/>
              <a:gd name="connsiteX44" fmla="*/ 12192000 w 12192001"/>
              <a:gd name="connsiteY44" fmla="*/ 4342758 h 6857999"/>
              <a:gd name="connsiteX45" fmla="*/ 12192000 w 12192001"/>
              <a:gd name="connsiteY45" fmla="*/ 4495157 h 6857999"/>
              <a:gd name="connsiteX46" fmla="*/ 12192001 w 12192001"/>
              <a:gd name="connsiteY46" fmla="*/ 4495158 h 6857999"/>
              <a:gd name="connsiteX47" fmla="*/ 12192001 w 12192001"/>
              <a:gd name="connsiteY47" fmla="*/ 5340406 h 6857999"/>
              <a:gd name="connsiteX48" fmla="*/ 12192000 w 12192001"/>
              <a:gd name="connsiteY48" fmla="*/ 5340407 h 6857999"/>
              <a:gd name="connsiteX49" fmla="*/ 12192000 w 12192001"/>
              <a:gd name="connsiteY49" fmla="*/ 5492806 h 6857999"/>
              <a:gd name="connsiteX50" fmla="*/ 11676532 w 12192001"/>
              <a:gd name="connsiteY50" fmla="*/ 6008274 h 6857999"/>
              <a:gd name="connsiteX51" fmla="*/ 12192000 w 12192001"/>
              <a:gd name="connsiteY51" fmla="*/ 6523742 h 6857999"/>
              <a:gd name="connsiteX52" fmla="*/ 12192000 w 12192001"/>
              <a:gd name="connsiteY52" fmla="*/ 6676142 h 6857999"/>
              <a:gd name="connsiteX53" fmla="*/ 12192000 w 12192001"/>
              <a:gd name="connsiteY53" fmla="*/ 6857999 h 6857999"/>
              <a:gd name="connsiteX54" fmla="*/ 10826806 w 12192001"/>
              <a:gd name="connsiteY54" fmla="*/ 6857999 h 6857999"/>
              <a:gd name="connsiteX55" fmla="*/ 10674406 w 12192001"/>
              <a:gd name="connsiteY55" fmla="*/ 6857999 h 6857999"/>
              <a:gd name="connsiteX56" fmla="*/ 11524131 w 12192001"/>
              <a:gd name="connsiteY56" fmla="*/ 6008274 h 6857999"/>
              <a:gd name="connsiteX57" fmla="*/ 10509839 w 12192001"/>
              <a:gd name="connsiteY57" fmla="*/ 4993981 h 6857999"/>
              <a:gd name="connsiteX58" fmla="*/ 9495546 w 12192001"/>
              <a:gd name="connsiteY58" fmla="*/ 6008274 h 6857999"/>
              <a:gd name="connsiteX59" fmla="*/ 10345272 w 12192001"/>
              <a:gd name="connsiteY59" fmla="*/ 6857999 h 6857999"/>
              <a:gd name="connsiteX60" fmla="*/ 10192871 w 12192001"/>
              <a:gd name="connsiteY60" fmla="*/ 6857999 h 6857999"/>
              <a:gd name="connsiteX61" fmla="*/ 9419346 w 12192001"/>
              <a:gd name="connsiteY61" fmla="*/ 6084473 h 6857999"/>
              <a:gd name="connsiteX62" fmla="*/ 8645820 w 12192001"/>
              <a:gd name="connsiteY62" fmla="*/ 6857999 h 6857999"/>
              <a:gd name="connsiteX63" fmla="*/ 8493420 w 12192001"/>
              <a:gd name="connsiteY63" fmla="*/ 6857999 h 6857999"/>
              <a:gd name="connsiteX64" fmla="*/ 9343145 w 12192001"/>
              <a:gd name="connsiteY64" fmla="*/ 6008274 h 6857999"/>
              <a:gd name="connsiteX65" fmla="*/ 8328853 w 12192001"/>
              <a:gd name="connsiteY65" fmla="*/ 4993981 h 6857999"/>
              <a:gd name="connsiteX66" fmla="*/ 7314560 w 12192001"/>
              <a:gd name="connsiteY66" fmla="*/ 6008274 h 6857999"/>
              <a:gd name="connsiteX67" fmla="*/ 8164286 w 12192001"/>
              <a:gd name="connsiteY67" fmla="*/ 6857999 h 6857999"/>
              <a:gd name="connsiteX68" fmla="*/ 8011885 w 12192001"/>
              <a:gd name="connsiteY68" fmla="*/ 6857999 h 6857999"/>
              <a:gd name="connsiteX69" fmla="*/ 7238360 w 12192001"/>
              <a:gd name="connsiteY69" fmla="*/ 6084473 h 6857999"/>
              <a:gd name="connsiteX70" fmla="*/ 6464834 w 12192001"/>
              <a:gd name="connsiteY70" fmla="*/ 6857999 h 6857999"/>
              <a:gd name="connsiteX71" fmla="*/ 0 w 12192001"/>
              <a:gd name="connsiteY7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2001" h="6857999">
                <a:moveTo>
                  <a:pt x="11600332" y="3903489"/>
                </a:moveTo>
                <a:lnTo>
                  <a:pt x="10586039" y="4917782"/>
                </a:lnTo>
                <a:lnTo>
                  <a:pt x="11600332" y="5932074"/>
                </a:lnTo>
                <a:lnTo>
                  <a:pt x="11600332" y="5932074"/>
                </a:lnTo>
                <a:lnTo>
                  <a:pt x="10586040" y="4917782"/>
                </a:lnTo>
                <a:lnTo>
                  <a:pt x="11600332" y="3903490"/>
                </a:lnTo>
                <a:close/>
                <a:moveTo>
                  <a:pt x="9419346" y="3903489"/>
                </a:moveTo>
                <a:lnTo>
                  <a:pt x="8405053" y="4917782"/>
                </a:lnTo>
                <a:lnTo>
                  <a:pt x="9419346" y="5932074"/>
                </a:lnTo>
                <a:lnTo>
                  <a:pt x="10433638" y="4917782"/>
                </a:lnTo>
                <a:close/>
                <a:moveTo>
                  <a:pt x="7238360" y="3903489"/>
                </a:moveTo>
                <a:lnTo>
                  <a:pt x="6224067" y="4917782"/>
                </a:lnTo>
                <a:lnTo>
                  <a:pt x="7238360" y="5932074"/>
                </a:lnTo>
                <a:lnTo>
                  <a:pt x="8252652" y="4917782"/>
                </a:lnTo>
                <a:close/>
                <a:moveTo>
                  <a:pt x="10509839" y="2812997"/>
                </a:moveTo>
                <a:lnTo>
                  <a:pt x="9495546" y="3827290"/>
                </a:lnTo>
                <a:lnTo>
                  <a:pt x="10509839" y="4841582"/>
                </a:lnTo>
                <a:lnTo>
                  <a:pt x="11524131" y="3827290"/>
                </a:lnTo>
                <a:close/>
                <a:moveTo>
                  <a:pt x="8328853" y="2812997"/>
                </a:moveTo>
                <a:lnTo>
                  <a:pt x="7314560" y="3827290"/>
                </a:lnTo>
                <a:lnTo>
                  <a:pt x="8328853" y="4841582"/>
                </a:lnTo>
                <a:lnTo>
                  <a:pt x="8328853" y="4841582"/>
                </a:lnTo>
                <a:lnTo>
                  <a:pt x="7314561" y="3827290"/>
                </a:lnTo>
                <a:lnTo>
                  <a:pt x="8328853" y="2812998"/>
                </a:lnTo>
                <a:close/>
                <a:moveTo>
                  <a:pt x="9419346" y="1722505"/>
                </a:moveTo>
                <a:lnTo>
                  <a:pt x="8405053" y="2736798"/>
                </a:lnTo>
                <a:lnTo>
                  <a:pt x="9419346" y="3751090"/>
                </a:lnTo>
                <a:lnTo>
                  <a:pt x="10433638" y="2736798"/>
                </a:lnTo>
                <a:close/>
                <a:moveTo>
                  <a:pt x="10509839" y="632013"/>
                </a:moveTo>
                <a:lnTo>
                  <a:pt x="9495546" y="1646306"/>
                </a:lnTo>
                <a:lnTo>
                  <a:pt x="10509839" y="2660598"/>
                </a:lnTo>
                <a:lnTo>
                  <a:pt x="11524131" y="1646306"/>
                </a:lnTo>
                <a:close/>
                <a:moveTo>
                  <a:pt x="0" y="0"/>
                </a:moveTo>
                <a:lnTo>
                  <a:pt x="12192000" y="0"/>
                </a:lnTo>
                <a:lnTo>
                  <a:pt x="12192000" y="1143979"/>
                </a:lnTo>
                <a:lnTo>
                  <a:pt x="11689673" y="1646306"/>
                </a:lnTo>
                <a:lnTo>
                  <a:pt x="12192000" y="2148633"/>
                </a:lnTo>
                <a:lnTo>
                  <a:pt x="12192000" y="2301033"/>
                </a:lnTo>
                <a:lnTo>
                  <a:pt x="11613473" y="1722505"/>
                </a:lnTo>
                <a:lnTo>
                  <a:pt x="10599180" y="2736798"/>
                </a:lnTo>
                <a:lnTo>
                  <a:pt x="11613473" y="3751090"/>
                </a:lnTo>
                <a:lnTo>
                  <a:pt x="12192000" y="3172563"/>
                </a:lnTo>
                <a:lnTo>
                  <a:pt x="12192000" y="3311822"/>
                </a:lnTo>
                <a:lnTo>
                  <a:pt x="11676532" y="3827290"/>
                </a:lnTo>
                <a:lnTo>
                  <a:pt x="12192000" y="4342758"/>
                </a:lnTo>
                <a:lnTo>
                  <a:pt x="12192000" y="4495157"/>
                </a:lnTo>
                <a:lnTo>
                  <a:pt x="12192001" y="4495158"/>
                </a:lnTo>
                <a:lnTo>
                  <a:pt x="12192001" y="5340406"/>
                </a:lnTo>
                <a:lnTo>
                  <a:pt x="12192000" y="5340407"/>
                </a:lnTo>
                <a:lnTo>
                  <a:pt x="12192000" y="5492806"/>
                </a:lnTo>
                <a:lnTo>
                  <a:pt x="11676532" y="6008274"/>
                </a:lnTo>
                <a:lnTo>
                  <a:pt x="12192000" y="6523742"/>
                </a:lnTo>
                <a:lnTo>
                  <a:pt x="12192000" y="6676142"/>
                </a:lnTo>
                <a:lnTo>
                  <a:pt x="12192000" y="6857999"/>
                </a:lnTo>
                <a:lnTo>
                  <a:pt x="10826806" y="6857999"/>
                </a:lnTo>
                <a:lnTo>
                  <a:pt x="10674406" y="6857999"/>
                </a:lnTo>
                <a:lnTo>
                  <a:pt x="11524131" y="6008274"/>
                </a:lnTo>
                <a:lnTo>
                  <a:pt x="10509839" y="4993981"/>
                </a:lnTo>
                <a:lnTo>
                  <a:pt x="9495546" y="6008274"/>
                </a:lnTo>
                <a:lnTo>
                  <a:pt x="10345272" y="6857999"/>
                </a:lnTo>
                <a:lnTo>
                  <a:pt x="10192871" y="6857999"/>
                </a:lnTo>
                <a:lnTo>
                  <a:pt x="9419346" y="6084473"/>
                </a:lnTo>
                <a:lnTo>
                  <a:pt x="8645820" y="6857999"/>
                </a:lnTo>
                <a:lnTo>
                  <a:pt x="8493420" y="6857999"/>
                </a:lnTo>
                <a:lnTo>
                  <a:pt x="9343145" y="6008274"/>
                </a:lnTo>
                <a:lnTo>
                  <a:pt x="8328853" y="4993981"/>
                </a:lnTo>
                <a:lnTo>
                  <a:pt x="7314560" y="6008274"/>
                </a:lnTo>
                <a:lnTo>
                  <a:pt x="8164286" y="6857999"/>
                </a:lnTo>
                <a:lnTo>
                  <a:pt x="8011885" y="6857999"/>
                </a:lnTo>
                <a:lnTo>
                  <a:pt x="7238360" y="6084473"/>
                </a:lnTo>
                <a:lnTo>
                  <a:pt x="6464834" y="6857999"/>
                </a:lnTo>
                <a:lnTo>
                  <a:pt x="0" y="685799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Title 1">
            <a:extLst>
              <a:ext uri="{FF2B5EF4-FFF2-40B4-BE49-F238E27FC236}">
                <a16:creationId xmlns:a16="http://schemas.microsoft.com/office/drawing/2014/main" id="{A4530695-CF74-4D3D-A710-49875A964B32}"/>
              </a:ext>
            </a:extLst>
          </p:cNvPr>
          <p:cNvSpPr>
            <a:spLocks noGrp="1"/>
          </p:cNvSpPr>
          <p:nvPr>
            <p:ph type="title" hasCustomPrompt="1"/>
          </p:nvPr>
        </p:nvSpPr>
        <p:spPr>
          <a:xfrm>
            <a:off x="192088" y="1527789"/>
            <a:ext cx="5957804" cy="1413570"/>
          </a:xfrm>
        </p:spPr>
        <p:txBody>
          <a:bodyPr>
            <a:noAutofit/>
          </a:bodyPr>
          <a:lstStyle>
            <a:lvl1pPr marL="0" algn="l">
              <a:lnSpc>
                <a:spcPts val="5000"/>
              </a:lnSpc>
              <a:defRPr sz="4800">
                <a:solidFill>
                  <a:schemeClr val="tx1"/>
                </a:solidFill>
              </a:defRPr>
            </a:lvl1pPr>
          </a:lstStyle>
          <a:p>
            <a:r>
              <a:rPr lang="en-GB" noProof="0"/>
              <a:t>Thank you for listening</a:t>
            </a:r>
          </a:p>
        </p:txBody>
      </p:sp>
      <p:sp>
        <p:nvSpPr>
          <p:cNvPr id="12" name="Text Placeholder 10">
            <a:extLst>
              <a:ext uri="{FF2B5EF4-FFF2-40B4-BE49-F238E27FC236}">
                <a16:creationId xmlns:a16="http://schemas.microsoft.com/office/drawing/2014/main" id="{64AAA91D-DD62-46DD-B80A-C031BE5CC5AC}"/>
              </a:ext>
            </a:extLst>
          </p:cNvPr>
          <p:cNvSpPr>
            <a:spLocks noGrp="1"/>
          </p:cNvSpPr>
          <p:nvPr>
            <p:ph type="body" sz="quarter" idx="11" hasCustomPrompt="1"/>
          </p:nvPr>
        </p:nvSpPr>
        <p:spPr>
          <a:xfrm>
            <a:off x="192088" y="3289878"/>
            <a:ext cx="4304540" cy="1191769"/>
          </a:xfrm>
        </p:spPr>
        <p:txBody>
          <a:bodyPr>
            <a:normAutofit/>
          </a:bodyPr>
          <a:lstStyle>
            <a:lvl1pPr marL="0" indent="0" algn="l">
              <a:buNone/>
              <a:defRPr sz="3600" cap="all" baseline="0">
                <a:solidFill>
                  <a:schemeClr val="tx1"/>
                </a:solidFill>
                <a:latin typeface="+mj-lt"/>
              </a:defRPr>
            </a:lvl1pPr>
          </a:lstStyle>
          <a:p>
            <a:pPr lvl="0"/>
            <a:r>
              <a:rPr lang="en-GB" noProof="0"/>
              <a:t>Any questions</a:t>
            </a:r>
          </a:p>
        </p:txBody>
      </p:sp>
      <p:cxnSp>
        <p:nvCxnSpPr>
          <p:cNvPr id="3" name="Straight Connector 2">
            <a:extLst>
              <a:ext uri="{FF2B5EF4-FFF2-40B4-BE49-F238E27FC236}">
                <a16:creationId xmlns:a16="http://schemas.microsoft.com/office/drawing/2014/main" id="{EE552568-8F1D-445C-939E-6F5B46D20B25}"/>
              </a:ext>
            </a:extLst>
          </p:cNvPr>
          <p:cNvCxnSpPr>
            <a:cxnSpLocks/>
          </p:cNvCxnSpPr>
          <p:nvPr userDrawn="1"/>
        </p:nvCxnSpPr>
        <p:spPr>
          <a:xfrm>
            <a:off x="234795" y="3119370"/>
            <a:ext cx="229395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1AFDECA-FBE3-AE1F-FEC4-0147510751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26" y="5778145"/>
            <a:ext cx="1510897" cy="1073716"/>
          </a:xfrm>
          <a:prstGeom prst="rect">
            <a:avLst/>
          </a:prstGeom>
        </p:spPr>
      </p:pic>
    </p:spTree>
    <p:extLst>
      <p:ext uri="{BB962C8B-B14F-4D97-AF65-F5344CB8AC3E}">
        <p14:creationId xmlns:p14="http://schemas.microsoft.com/office/powerpoint/2010/main" val="6339047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confidential</a:t>
            </a:r>
            <a:endParaRPr lang="en-GB" sz="2800" b="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CAN ONLY BE SHARED WITHIN GEMSERV AND HAS NO RESTRICTIONS IN TERMS OF HOW IT IS COMMUNICATED, BUT IT IS NOT CLEARED FOR RELEASE OUTSIDE OF GEMSERV. </a:t>
            </a:r>
          </a:p>
        </p:txBody>
      </p:sp>
      <p:pic>
        <p:nvPicPr>
          <p:cNvPr id="3" name="Picture 2">
            <a:extLst>
              <a:ext uri="{FF2B5EF4-FFF2-40B4-BE49-F238E27FC236}">
                <a16:creationId xmlns:a16="http://schemas.microsoft.com/office/drawing/2014/main" id="{51AD945D-D605-9F0D-92A3-18D23E7B32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581180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bg1"/>
              </a:solidFill>
            </a:endParaRPr>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public</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200329"/>
          </a:xfrm>
          <a:prstGeom prst="rect">
            <a:avLst/>
          </a:prstGeom>
          <a:noFill/>
        </p:spPr>
        <p:txBody>
          <a:bodyPr wrap="square">
            <a:spAutoFit/>
          </a:bodyPr>
          <a:lstStyle/>
          <a:p>
            <a:pPr lvl="0" algn="r"/>
            <a:r>
              <a:rPr lang="en-GB" sz="2400" noProof="0">
                <a:solidFill>
                  <a:schemeClr val="bg1"/>
                </a:solidFill>
                <a:latin typeface="+mn-lt"/>
              </a:rPr>
              <a:t>THIS DOCUMENT ENCOMPASSES INFORMATION THAT CAN BE RELEASED OUTSIDE OF GEMSERV. THIS DOCUMENT DOES NOT INCLUDE ANY CONFIDENTIAL, PERSONAL OR SENSITIVE INFORMATION. </a:t>
            </a:r>
          </a:p>
        </p:txBody>
      </p:sp>
      <p:pic>
        <p:nvPicPr>
          <p:cNvPr id="3" name="Picture 2">
            <a:extLst>
              <a:ext uri="{FF2B5EF4-FFF2-40B4-BE49-F238E27FC236}">
                <a16:creationId xmlns:a16="http://schemas.microsoft.com/office/drawing/2014/main" id="{BECB4DDF-0326-E4CE-30CC-6DBCFA4AB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9182404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stricte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2002526" y="2196870"/>
            <a:ext cx="9534525"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restricted</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2012051" y="3553134"/>
            <a:ext cx="9525000" cy="1569660"/>
          </a:xfrm>
          <a:prstGeom prst="rect">
            <a:avLst/>
          </a:prstGeom>
          <a:noFill/>
        </p:spPr>
        <p:txBody>
          <a:bodyPr wrap="square">
            <a:spAutoFit/>
          </a:bodyPr>
          <a:lstStyle/>
          <a:p>
            <a:pPr lvl="0" algn="r"/>
            <a:r>
              <a:rPr lang="en-GB" sz="2400" noProof="0">
                <a:solidFill>
                  <a:schemeClr val="bg1"/>
                </a:solidFill>
                <a:latin typeface="+mn-lt"/>
              </a:rPr>
              <a:t>THIS DOCUMENT IS NOT FOR PUBLIC VIEWING AND MAY INCLUDE SENSITIVE, COMMERCIAL OR CONFIDENTIAL INFORMATION RELATED TO A GEMSERV CLIENT. THIS DOCUMENT CAN ONLY BE SHARED WITH THE PEOPLE RELEVANT TO THE CLIENT WORK. </a:t>
            </a:r>
          </a:p>
        </p:txBody>
      </p:sp>
      <p:pic>
        <p:nvPicPr>
          <p:cNvPr id="3" name="Picture 2">
            <a:extLst>
              <a:ext uri="{FF2B5EF4-FFF2-40B4-BE49-F238E27FC236}">
                <a16:creationId xmlns:a16="http://schemas.microsoft.com/office/drawing/2014/main" id="{57965D8C-40D3-5A90-1109-5E168C5154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24105209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mercial in Confidenc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TextBox 5">
            <a:extLst>
              <a:ext uri="{FF2B5EF4-FFF2-40B4-BE49-F238E27FC236}">
                <a16:creationId xmlns:a16="http://schemas.microsoft.com/office/drawing/2014/main" id="{2EF8AD19-0D64-4177-91ED-09D15A32CFAC}"/>
              </a:ext>
            </a:extLst>
          </p:cNvPr>
          <p:cNvSpPr txBox="1"/>
          <p:nvPr userDrawn="1"/>
        </p:nvSpPr>
        <p:spPr>
          <a:xfrm>
            <a:off x="806116" y="2196871"/>
            <a:ext cx="10730936" cy="1015663"/>
          </a:xfrm>
          <a:prstGeom prst="rect">
            <a:avLst/>
          </a:prstGeom>
          <a:noFill/>
        </p:spPr>
        <p:txBody>
          <a:bodyPr wrap="square" rtlCol="0" anchor="ctr">
            <a:spAutoFit/>
          </a:bodyPr>
          <a:lstStyle/>
          <a:p>
            <a:pPr algn="r"/>
            <a:r>
              <a:rPr kumimoji="0" lang="en-GB" sz="6000" b="0" i="0" u="none" strike="noStrike" kern="1200" cap="all" spc="0" normalizeH="0" baseline="0" noProof="0">
                <a:ln>
                  <a:noFill/>
                </a:ln>
                <a:solidFill>
                  <a:schemeClr val="bg1"/>
                </a:solidFill>
                <a:effectLst/>
                <a:uLnTx/>
                <a:uFillTx/>
                <a:latin typeface="+mj-lt"/>
                <a:ea typeface="+mj-ea"/>
                <a:cs typeface="+mj-cs"/>
              </a:rPr>
              <a:t>Commercial in confidence</a:t>
            </a:r>
            <a:endParaRPr lang="en-GB" sz="2800" noProof="0">
              <a:solidFill>
                <a:schemeClr val="bg1"/>
              </a:solidFill>
              <a:latin typeface="+mj-lt"/>
            </a:endParaRPr>
          </a:p>
        </p:txBody>
      </p:sp>
      <p:sp>
        <p:nvSpPr>
          <p:cNvPr id="16" name="TextBox 15">
            <a:extLst>
              <a:ext uri="{FF2B5EF4-FFF2-40B4-BE49-F238E27FC236}">
                <a16:creationId xmlns:a16="http://schemas.microsoft.com/office/drawing/2014/main" id="{AB95EA85-2987-4168-B2C6-C33E398EDEC0}"/>
              </a:ext>
            </a:extLst>
          </p:cNvPr>
          <p:cNvSpPr txBox="1"/>
          <p:nvPr userDrawn="1"/>
        </p:nvSpPr>
        <p:spPr>
          <a:xfrm>
            <a:off x="1046748" y="3553134"/>
            <a:ext cx="10490304" cy="1938992"/>
          </a:xfrm>
          <a:prstGeom prst="rect">
            <a:avLst/>
          </a:prstGeom>
          <a:noFill/>
        </p:spPr>
        <p:txBody>
          <a:bodyPr wrap="square">
            <a:spAutoFit/>
          </a:bodyPr>
          <a:lstStyle/>
          <a:p>
            <a:pPr lvl="0" algn="r"/>
            <a:r>
              <a:rPr lang="en-GB" sz="2400" noProof="0">
                <a:solidFill>
                  <a:schemeClr val="bg1"/>
                </a:solidFill>
                <a:latin typeface="+mn-lt"/>
              </a:rPr>
              <a:t>THIS DOCUMENT IS TO BE USED FOR COMMERCIAL CONTRACTS ONLY. THIS INFORMATION IF DISCLOSED, MAY RESULT IN DAMAGE TO A SUPPLIER’S COMMERCIAL INTERESTS, INTELLECTUAL PROPERTY OR TRADE SECRETS. YOU MUST NOT DISCLOSE THIS DOCUMENT WITHOUT PERMISSION FROM THE SUPPLIER WHO IS PARTY TO THIS DOCUMENT.</a:t>
            </a:r>
          </a:p>
        </p:txBody>
      </p:sp>
      <p:pic>
        <p:nvPicPr>
          <p:cNvPr id="3" name="Picture 2">
            <a:extLst>
              <a:ext uri="{FF2B5EF4-FFF2-40B4-BE49-F238E27FC236}">
                <a16:creationId xmlns:a16="http://schemas.microsoft.com/office/drawing/2014/main" id="{DB9DADB9-9696-3DCB-036D-13F052559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7973" y="67408"/>
            <a:ext cx="1119015" cy="733478"/>
          </a:xfrm>
          <a:prstGeom prst="rect">
            <a:avLst/>
          </a:prstGeom>
        </p:spPr>
      </p:pic>
    </p:spTree>
    <p:extLst>
      <p:ext uri="{BB962C8B-B14F-4D97-AF65-F5344CB8AC3E}">
        <p14:creationId xmlns:p14="http://schemas.microsoft.com/office/powerpoint/2010/main" val="9837708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rrow Pictu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BDD0F68-6789-45B6-9FDD-A4809A1191A8}"/>
              </a:ext>
            </a:extLst>
          </p:cNvPr>
          <p:cNvSpPr/>
          <p:nvPr userDrawn="1"/>
        </p:nvSpPr>
        <p:spPr>
          <a:xfrm>
            <a:off x="0" y="0"/>
            <a:ext cx="12191997" cy="6858000"/>
          </a:xfrm>
          <a:prstGeom prst="rect">
            <a:avLst/>
          </a:prstGeom>
          <a:solidFill>
            <a:srgbClr val="3A3C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6" name="Rectangle 5">
            <a:extLst>
              <a:ext uri="{FF2B5EF4-FFF2-40B4-BE49-F238E27FC236}">
                <a16:creationId xmlns:a16="http://schemas.microsoft.com/office/drawing/2014/main" id="{CB126ECA-864A-4CB7-BBF0-3F19C3261D8B}"/>
              </a:ext>
            </a:extLst>
          </p:cNvPr>
          <p:cNvSpPr/>
          <p:nvPr userDrawn="1"/>
        </p:nvSpPr>
        <p:spPr>
          <a:xfrm>
            <a:off x="692068" y="421217"/>
            <a:ext cx="138541" cy="35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848967" y="417728"/>
            <a:ext cx="9176385" cy="443223"/>
          </a:xfrm>
          <a:prstGeom prst="rect">
            <a:avLst/>
          </a:prstGeom>
        </p:spPr>
        <p:txBody>
          <a:bodyPr>
            <a:noAutofit/>
          </a:bodyPr>
          <a:lstStyle>
            <a:lvl1pPr>
              <a:defRPr sz="4000" b="0">
                <a:solidFill>
                  <a:schemeClr val="bg1"/>
                </a:solidFill>
              </a:defRPr>
            </a:lvl1pPr>
          </a:lstStyle>
          <a:p>
            <a:r>
              <a:rPr lang="en-US" noProof="0"/>
              <a:t>Click to edit Master title style</a:t>
            </a:r>
            <a:endParaRPr lang="en-GB" noProof="0"/>
          </a:p>
        </p:txBody>
      </p:sp>
      <p:sp>
        <p:nvSpPr>
          <p:cNvPr id="12" name="Content Placeholder 4">
            <a:extLst>
              <a:ext uri="{FF2B5EF4-FFF2-40B4-BE49-F238E27FC236}">
                <a16:creationId xmlns:a16="http://schemas.microsoft.com/office/drawing/2014/main" id="{9CCBD379-C55D-4311-8EB1-0F689742FB75}"/>
              </a:ext>
            </a:extLst>
          </p:cNvPr>
          <p:cNvSpPr>
            <a:spLocks noGrp="1"/>
          </p:cNvSpPr>
          <p:nvPr>
            <p:ph sz="quarter" idx="29"/>
          </p:nvPr>
        </p:nvSpPr>
        <p:spPr>
          <a:xfrm>
            <a:off x="839789" y="1137703"/>
            <a:ext cx="9185564" cy="5028147"/>
          </a:xfrm>
        </p:spPr>
        <p:txBody>
          <a:bodyPr>
            <a:normAutofit/>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a:extLst>
              <a:ext uri="{FF2B5EF4-FFF2-40B4-BE49-F238E27FC236}">
                <a16:creationId xmlns:a16="http://schemas.microsoft.com/office/drawing/2014/main" id="{7176B9D8-1CB4-B0A9-E593-88418B7B0208}"/>
              </a:ext>
            </a:extLst>
          </p:cNvPr>
          <p:cNvSpPr/>
          <p:nvPr userDrawn="1"/>
        </p:nvSpPr>
        <p:spPr>
          <a:xfrm>
            <a:off x="0" y="6316317"/>
            <a:ext cx="12192000" cy="5416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5D9F9F2-BC92-1575-9E7F-5B7603DCA1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C4A1C6A4-7F80-ED3B-A670-1D4AE9EC17AB}"/>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3604140D-0140-3E51-B8CC-1389A6DF748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1067251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rrow Whit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412343-906A-4D49-90F6-D5185D7383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1997" cy="6857998"/>
          </a:xfrm>
          <a:prstGeom prst="rect">
            <a:avLst/>
          </a:prstGeom>
        </p:spPr>
      </p:pic>
      <p:sp>
        <p:nvSpPr>
          <p:cNvPr id="6" name="Rectangle 5">
            <a:extLst>
              <a:ext uri="{FF2B5EF4-FFF2-40B4-BE49-F238E27FC236}">
                <a16:creationId xmlns:a16="http://schemas.microsoft.com/office/drawing/2014/main" id="{CB126ECA-864A-4CB7-BBF0-3F19C3261D8B}"/>
              </a:ext>
            </a:extLst>
          </p:cNvPr>
          <p:cNvSpPr/>
          <p:nvPr userDrawn="1"/>
        </p:nvSpPr>
        <p:spPr>
          <a:xfrm>
            <a:off x="1663588"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Title 1">
            <a:extLst>
              <a:ext uri="{FF2B5EF4-FFF2-40B4-BE49-F238E27FC236}">
                <a16:creationId xmlns:a16="http://schemas.microsoft.com/office/drawing/2014/main" id="{040BC87A-15E8-4C8A-BA82-BB70C0876412}"/>
              </a:ext>
            </a:extLst>
          </p:cNvPr>
          <p:cNvSpPr>
            <a:spLocks noGrp="1"/>
          </p:cNvSpPr>
          <p:nvPr>
            <p:ph type="title"/>
          </p:nvPr>
        </p:nvSpPr>
        <p:spPr>
          <a:xfrm>
            <a:off x="1820487" y="372974"/>
            <a:ext cx="8603673" cy="443223"/>
          </a:xfrm>
          <a:prstGeom prst="rect">
            <a:avLst/>
          </a:prstGeo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7215C852-3DE3-4A9C-8C45-4684A8D4D83C}"/>
              </a:ext>
            </a:extLst>
          </p:cNvPr>
          <p:cNvSpPr>
            <a:spLocks noGrp="1"/>
          </p:cNvSpPr>
          <p:nvPr>
            <p:ph sz="quarter" idx="30"/>
          </p:nvPr>
        </p:nvSpPr>
        <p:spPr>
          <a:xfrm>
            <a:off x="1820334" y="1100863"/>
            <a:ext cx="10033735" cy="492583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5" name="Picture 4">
            <a:extLst>
              <a:ext uri="{FF2B5EF4-FFF2-40B4-BE49-F238E27FC236}">
                <a16:creationId xmlns:a16="http://schemas.microsoft.com/office/drawing/2014/main" id="{90C118E9-4E88-EEFE-BC88-AA66527405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51100" y="1"/>
            <a:ext cx="1221837" cy="868296"/>
          </a:xfrm>
          <a:prstGeom prst="rect">
            <a:avLst/>
          </a:prstGeom>
        </p:spPr>
      </p:pic>
      <p:sp>
        <p:nvSpPr>
          <p:cNvPr id="8" name="Text Placeholder 2">
            <a:extLst>
              <a:ext uri="{FF2B5EF4-FFF2-40B4-BE49-F238E27FC236}">
                <a16:creationId xmlns:a16="http://schemas.microsoft.com/office/drawing/2014/main" id="{3D62127F-30DD-C6A3-9F6F-58149DA263FE}"/>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9" name="Text Placeholder 10">
            <a:extLst>
              <a:ext uri="{FF2B5EF4-FFF2-40B4-BE49-F238E27FC236}">
                <a16:creationId xmlns:a16="http://schemas.microsoft.com/office/drawing/2014/main" id="{0FE2AF88-CD2C-F34F-ED91-C6AF03ED24EA}"/>
              </a:ext>
            </a:extLst>
          </p:cNvPr>
          <p:cNvSpPr>
            <a:spLocks noGrp="1"/>
          </p:cNvSpPr>
          <p:nvPr>
            <p:ph type="body" sz="quarter" idx="11" hasCustomPrompt="1"/>
          </p:nvPr>
        </p:nvSpPr>
        <p:spPr>
          <a:xfrm>
            <a:off x="1820334"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22067172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954412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Diagonal">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851420-986A-3C09-1E36-2874580D6950}"/>
              </a:ext>
            </a:extLst>
          </p:cNvPr>
          <p:cNvGrpSpPr/>
          <p:nvPr userDrawn="1"/>
        </p:nvGrpSpPr>
        <p:grpSpPr>
          <a:xfrm>
            <a:off x="0" y="0"/>
            <a:ext cx="12191995" cy="6868800"/>
            <a:chOff x="0" y="0"/>
            <a:chExt cx="12191995" cy="6865620"/>
          </a:xfrm>
        </p:grpSpPr>
        <p:sp>
          <p:nvSpPr>
            <p:cNvPr id="15" name="Rectangle 14">
              <a:extLst>
                <a:ext uri="{FF2B5EF4-FFF2-40B4-BE49-F238E27FC236}">
                  <a16:creationId xmlns:a16="http://schemas.microsoft.com/office/drawing/2014/main" id="{98A37088-A405-AEDC-3A5C-A237545B04F2}"/>
                </a:ext>
              </a:extLst>
            </p:cNvPr>
            <p:cNvSpPr/>
            <p:nvPr userDrawn="1"/>
          </p:nvSpPr>
          <p:spPr>
            <a:xfrm>
              <a:off x="0" y="0"/>
              <a:ext cx="12191995" cy="6865620"/>
            </a:xfrm>
            <a:custGeom>
              <a:avLst/>
              <a:gdLst>
                <a:gd name="connsiteX0" fmla="*/ 0 w 12191995"/>
                <a:gd name="connsiteY0" fmla="*/ 0 h 6858000"/>
                <a:gd name="connsiteX1" fmla="*/ 12191995 w 12191995"/>
                <a:gd name="connsiteY1" fmla="*/ 0 h 6858000"/>
                <a:gd name="connsiteX2" fmla="*/ 12191995 w 12191995"/>
                <a:gd name="connsiteY2" fmla="*/ 6858000 h 6858000"/>
                <a:gd name="connsiteX3" fmla="*/ 0 w 12191995"/>
                <a:gd name="connsiteY3" fmla="*/ 6858000 h 6858000"/>
                <a:gd name="connsiteX4" fmla="*/ 0 w 12191995"/>
                <a:gd name="connsiteY4" fmla="*/ 0 h 6858000"/>
                <a:gd name="connsiteX0" fmla="*/ 0 w 12191995"/>
                <a:gd name="connsiteY0" fmla="*/ 0 h 6865620"/>
                <a:gd name="connsiteX1" fmla="*/ 12191995 w 12191995"/>
                <a:gd name="connsiteY1" fmla="*/ 0 h 6865620"/>
                <a:gd name="connsiteX2" fmla="*/ 10126975 w 12191995"/>
                <a:gd name="connsiteY2" fmla="*/ 6865620 h 6865620"/>
                <a:gd name="connsiteX3" fmla="*/ 0 w 12191995"/>
                <a:gd name="connsiteY3" fmla="*/ 6858000 h 6865620"/>
                <a:gd name="connsiteX4" fmla="*/ 0 w 12191995"/>
                <a:gd name="connsiteY4" fmla="*/ 0 h 6865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5" h="6865620">
                  <a:moveTo>
                    <a:pt x="0" y="0"/>
                  </a:moveTo>
                  <a:lnTo>
                    <a:pt x="12191995" y="0"/>
                  </a:lnTo>
                  <a:lnTo>
                    <a:pt x="10126975" y="6865620"/>
                  </a:lnTo>
                  <a:lnTo>
                    <a:pt x="0" y="6858000"/>
                  </a:lnTo>
                  <a:lnTo>
                    <a:pt x="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B98377A-1D72-1322-3475-BBFA49B9034C}"/>
                </a:ext>
              </a:extLst>
            </p:cNvPr>
            <p:cNvSpPr/>
            <p:nvPr userDrawn="1"/>
          </p:nvSpPr>
          <p:spPr>
            <a:xfrm>
              <a:off x="11208026" y="886583"/>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0">
              <a:extLst>
                <a:ext uri="{FF2B5EF4-FFF2-40B4-BE49-F238E27FC236}">
                  <a16:creationId xmlns:a16="http://schemas.microsoft.com/office/drawing/2014/main" id="{197CD8A9-1E46-60F7-8DDC-0B74316FAC13}"/>
                </a:ext>
              </a:extLst>
            </p:cNvPr>
            <p:cNvSpPr/>
            <p:nvPr userDrawn="1"/>
          </p:nvSpPr>
          <p:spPr>
            <a:xfrm>
              <a:off x="10651434" y="2274555"/>
              <a:ext cx="722243" cy="1525520"/>
            </a:xfrm>
            <a:custGeom>
              <a:avLst/>
              <a:gdLst>
                <a:gd name="connsiteX0" fmla="*/ 0 w 258418"/>
                <a:gd name="connsiteY0" fmla="*/ 0 h 1532145"/>
                <a:gd name="connsiteX1" fmla="*/ 258418 w 258418"/>
                <a:gd name="connsiteY1" fmla="*/ 0 h 1532145"/>
                <a:gd name="connsiteX2" fmla="*/ 258418 w 258418"/>
                <a:gd name="connsiteY2" fmla="*/ 1532145 h 1532145"/>
                <a:gd name="connsiteX3" fmla="*/ 0 w 258418"/>
                <a:gd name="connsiteY3" fmla="*/ 1532145 h 1532145"/>
                <a:gd name="connsiteX4" fmla="*/ 0 w 258418"/>
                <a:gd name="connsiteY4" fmla="*/ 0 h 1532145"/>
                <a:gd name="connsiteX0" fmla="*/ 0 w 718931"/>
                <a:gd name="connsiteY0" fmla="*/ 0 h 1532145"/>
                <a:gd name="connsiteX1" fmla="*/ 718931 w 718931"/>
                <a:gd name="connsiteY1" fmla="*/ 6626 h 1532145"/>
                <a:gd name="connsiteX2" fmla="*/ 258418 w 718931"/>
                <a:gd name="connsiteY2" fmla="*/ 1532145 h 1532145"/>
                <a:gd name="connsiteX3" fmla="*/ 0 w 718931"/>
                <a:gd name="connsiteY3" fmla="*/ 1532145 h 1532145"/>
                <a:gd name="connsiteX4" fmla="*/ 0 w 718931"/>
                <a:gd name="connsiteY4" fmla="*/ 0 h 1532145"/>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8931"/>
                <a:gd name="connsiteY0" fmla="*/ 0 h 1525519"/>
                <a:gd name="connsiteX1" fmla="*/ 718931 w 718931"/>
                <a:gd name="connsiteY1" fmla="*/ 0 h 1525519"/>
                <a:gd name="connsiteX2" fmla="*/ 258418 w 718931"/>
                <a:gd name="connsiteY2" fmla="*/ 1525519 h 1525519"/>
                <a:gd name="connsiteX3" fmla="*/ 0 w 718931"/>
                <a:gd name="connsiteY3" fmla="*/ 1525519 h 1525519"/>
                <a:gd name="connsiteX4" fmla="*/ 450574 w 718931"/>
                <a:gd name="connsiteY4" fmla="*/ 0 h 1525519"/>
                <a:gd name="connsiteX0" fmla="*/ 450574 w 712304"/>
                <a:gd name="connsiteY0" fmla="*/ 0 h 1525519"/>
                <a:gd name="connsiteX1" fmla="*/ 712304 w 712304"/>
                <a:gd name="connsiteY1" fmla="*/ 3313 h 1525519"/>
                <a:gd name="connsiteX2" fmla="*/ 258418 w 712304"/>
                <a:gd name="connsiteY2" fmla="*/ 1525519 h 1525519"/>
                <a:gd name="connsiteX3" fmla="*/ 0 w 712304"/>
                <a:gd name="connsiteY3" fmla="*/ 1525519 h 1525519"/>
                <a:gd name="connsiteX4" fmla="*/ 450574 w 712304"/>
                <a:gd name="connsiteY4" fmla="*/ 0 h 1525519"/>
                <a:gd name="connsiteX0" fmla="*/ 450574 w 722243"/>
                <a:gd name="connsiteY0" fmla="*/ 1 h 1525520"/>
                <a:gd name="connsiteX1" fmla="*/ 722243 w 722243"/>
                <a:gd name="connsiteY1" fmla="*/ 0 h 1525520"/>
                <a:gd name="connsiteX2" fmla="*/ 258418 w 722243"/>
                <a:gd name="connsiteY2" fmla="*/ 1525520 h 1525520"/>
                <a:gd name="connsiteX3" fmla="*/ 0 w 722243"/>
                <a:gd name="connsiteY3" fmla="*/ 1525520 h 1525520"/>
                <a:gd name="connsiteX4" fmla="*/ 450574 w 722243"/>
                <a:gd name="connsiteY4" fmla="*/ 1 h 1525520"/>
                <a:gd name="connsiteX0" fmla="*/ 450574 w 722243"/>
                <a:gd name="connsiteY0" fmla="*/ 1 h 1525520"/>
                <a:gd name="connsiteX1" fmla="*/ 722243 w 722243"/>
                <a:gd name="connsiteY1" fmla="*/ 0 h 1525520"/>
                <a:gd name="connsiteX2" fmla="*/ 261731 w 722243"/>
                <a:gd name="connsiteY2" fmla="*/ 1525520 h 1525520"/>
                <a:gd name="connsiteX3" fmla="*/ 0 w 722243"/>
                <a:gd name="connsiteY3" fmla="*/ 1525520 h 1525520"/>
                <a:gd name="connsiteX4" fmla="*/ 450574 w 722243"/>
                <a:gd name="connsiteY4" fmla="*/ 1 h 152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243" h="1525520">
                  <a:moveTo>
                    <a:pt x="450574" y="1"/>
                  </a:moveTo>
                  <a:lnTo>
                    <a:pt x="722243" y="0"/>
                  </a:lnTo>
                  <a:lnTo>
                    <a:pt x="261731" y="1525520"/>
                  </a:lnTo>
                  <a:lnTo>
                    <a:pt x="0" y="1525520"/>
                  </a:lnTo>
                  <a:lnTo>
                    <a:pt x="450574" y="1"/>
                  </a:lnTo>
                  <a:close/>
                </a:path>
              </a:pathLst>
            </a:custGeom>
            <a:solidFill>
              <a:schemeClr val="accent3">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grpSp>
      <p:sp>
        <p:nvSpPr>
          <p:cNvPr id="14" name="Rectangle 13">
            <a:extLst>
              <a:ext uri="{FF2B5EF4-FFF2-40B4-BE49-F238E27FC236}">
                <a16:creationId xmlns:a16="http://schemas.microsoft.com/office/drawing/2014/main" id="{1A937FA9-8F83-4DA5-A25E-40996A9C2B62}"/>
              </a:ext>
            </a:extLst>
          </p:cNvPr>
          <p:cNvSpPr/>
          <p:nvPr userDrawn="1"/>
        </p:nvSpPr>
        <p:spPr>
          <a:xfrm>
            <a:off x="192088" y="368300"/>
            <a:ext cx="138541"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itle Placeholder 1">
            <a:extLst>
              <a:ext uri="{FF2B5EF4-FFF2-40B4-BE49-F238E27FC236}">
                <a16:creationId xmlns:a16="http://schemas.microsoft.com/office/drawing/2014/main" id="{9CEAFA75-52E8-4E36-A76B-FBE91A9F6AA0}"/>
              </a:ext>
            </a:extLst>
          </p:cNvPr>
          <p:cNvSpPr>
            <a:spLocks noGrp="1"/>
          </p:cNvSpPr>
          <p:nvPr>
            <p:ph type="title"/>
          </p:nvPr>
        </p:nvSpPr>
        <p:spPr>
          <a:xfrm>
            <a:off x="330629" y="372730"/>
            <a:ext cx="10072328"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sp>
        <p:nvSpPr>
          <p:cNvPr id="7" name="Content Placeholder 6">
            <a:extLst>
              <a:ext uri="{FF2B5EF4-FFF2-40B4-BE49-F238E27FC236}">
                <a16:creationId xmlns:a16="http://schemas.microsoft.com/office/drawing/2014/main" id="{BF89763F-CD48-4102-A5AB-3A154BFEB58D}"/>
              </a:ext>
            </a:extLst>
          </p:cNvPr>
          <p:cNvSpPr>
            <a:spLocks noGrp="1"/>
          </p:cNvSpPr>
          <p:nvPr>
            <p:ph sz="quarter" idx="30"/>
          </p:nvPr>
        </p:nvSpPr>
        <p:spPr>
          <a:xfrm>
            <a:off x="330628" y="1170305"/>
            <a:ext cx="9531631" cy="49422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2" name="Picture 1">
            <a:extLst>
              <a:ext uri="{FF2B5EF4-FFF2-40B4-BE49-F238E27FC236}">
                <a16:creationId xmlns:a16="http://schemas.microsoft.com/office/drawing/2014/main" id="{C611A3DA-B14C-8E92-C6B1-8C701697E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6310" y="1"/>
            <a:ext cx="1221837" cy="868296"/>
          </a:xfrm>
          <a:prstGeom prst="rect">
            <a:avLst/>
          </a:prstGeom>
        </p:spPr>
      </p:pic>
      <p:sp>
        <p:nvSpPr>
          <p:cNvPr id="5" name="Text Placeholder 2">
            <a:extLst>
              <a:ext uri="{FF2B5EF4-FFF2-40B4-BE49-F238E27FC236}">
                <a16:creationId xmlns:a16="http://schemas.microsoft.com/office/drawing/2014/main" id="{A878A383-043F-8DD0-D6DE-677157016A60}"/>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8" name="Text Placeholder 10">
            <a:extLst>
              <a:ext uri="{FF2B5EF4-FFF2-40B4-BE49-F238E27FC236}">
                <a16:creationId xmlns:a16="http://schemas.microsoft.com/office/drawing/2014/main" id="{A0188792-27D8-3545-C9D6-C573E9AFAD87}"/>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4152017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alf Content Half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EA0442-E5C6-4F18-8117-C4A808112282}"/>
              </a:ext>
            </a:extLst>
          </p:cNvPr>
          <p:cNvSpPr/>
          <p:nvPr userDrawn="1"/>
        </p:nvSpPr>
        <p:spPr>
          <a:xfrm>
            <a:off x="-17785" y="0"/>
            <a:ext cx="669217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Rectangle 11">
            <a:extLst>
              <a:ext uri="{FF2B5EF4-FFF2-40B4-BE49-F238E27FC236}">
                <a16:creationId xmlns:a16="http://schemas.microsoft.com/office/drawing/2014/main" id="{7CE7F5CB-901C-446F-8929-24085A4B76FD}"/>
              </a:ext>
            </a:extLst>
          </p:cNvPr>
          <p:cNvSpPr/>
          <p:nvPr userDrawn="1"/>
        </p:nvSpPr>
        <p:spPr>
          <a:xfrm>
            <a:off x="192088" y="368300"/>
            <a:ext cx="139657" cy="3570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7146412A-F2F0-4968-9907-F59024AED5D3}"/>
              </a:ext>
            </a:extLst>
          </p:cNvPr>
          <p:cNvSpPr>
            <a:spLocks noGrp="1"/>
          </p:cNvSpPr>
          <p:nvPr>
            <p:ph type="title"/>
          </p:nvPr>
        </p:nvSpPr>
        <p:spPr>
          <a:xfrm>
            <a:off x="330630" y="376538"/>
            <a:ext cx="5765366" cy="969148"/>
          </a:xfrm>
        </p:spPr>
        <p:txBody>
          <a:bodyPr>
            <a:noAutofit/>
          </a:bodyPr>
          <a:lstStyle>
            <a:lvl1pPr>
              <a:defRPr sz="4000" b="0">
                <a:solidFill>
                  <a:schemeClr val="tx1"/>
                </a:solidFill>
              </a:defRPr>
            </a:lvl1p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BFCFD4F0-9662-4905-8CB7-64C9324064F0}"/>
              </a:ext>
            </a:extLst>
          </p:cNvPr>
          <p:cNvSpPr>
            <a:spLocks noGrp="1"/>
          </p:cNvSpPr>
          <p:nvPr>
            <p:ph sz="quarter" idx="30"/>
          </p:nvPr>
        </p:nvSpPr>
        <p:spPr>
          <a:xfrm>
            <a:off x="330176" y="1381183"/>
            <a:ext cx="5765824" cy="47846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Picture 7">
            <a:extLst>
              <a:ext uri="{FF2B5EF4-FFF2-40B4-BE49-F238E27FC236}">
                <a16:creationId xmlns:a16="http://schemas.microsoft.com/office/drawing/2014/main" id="{A0C8E45D-972E-9F41-8279-3B69F8E532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E88F5523-58E9-05BD-95C3-14D0F8E5C084}"/>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57B4F265-0E1D-5BF2-A3AD-52400129893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33329345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ey Point ">
    <p:spTree>
      <p:nvGrpSpPr>
        <p:cNvPr id="1" name=""/>
        <p:cNvGrpSpPr/>
        <p:nvPr/>
      </p:nvGrpSpPr>
      <p:grpSpPr>
        <a:xfrm>
          <a:off x="0" y="0"/>
          <a:ext cx="0" cy="0"/>
          <a:chOff x="0" y="0"/>
          <a:chExt cx="0" cy="0"/>
        </a:xfrm>
      </p:grpSpPr>
      <p:sp>
        <p:nvSpPr>
          <p:cNvPr id="4" name="Hexagon 3">
            <a:extLst>
              <a:ext uri="{FF2B5EF4-FFF2-40B4-BE49-F238E27FC236}">
                <a16:creationId xmlns:a16="http://schemas.microsoft.com/office/drawing/2014/main" id="{C39A4794-F2B0-40C5-A78A-A1634D65D5B4}"/>
              </a:ext>
            </a:extLst>
          </p:cNvPr>
          <p:cNvSpPr/>
          <p:nvPr userDrawn="1"/>
        </p:nvSpPr>
        <p:spPr>
          <a:xfrm>
            <a:off x="-37322" y="-34810"/>
            <a:ext cx="12241763" cy="6947859"/>
          </a:xfrm>
          <a:custGeom>
            <a:avLst/>
            <a:gdLst>
              <a:gd name="connsiteX0" fmla="*/ 0 w 4730621"/>
              <a:gd name="connsiteY0" fmla="*/ 1734425 h 3468849"/>
              <a:gd name="connsiteX1" fmla="*/ 867212 w 4730621"/>
              <a:gd name="connsiteY1" fmla="*/ 1 h 3468849"/>
              <a:gd name="connsiteX2" fmla="*/ 3863409 w 4730621"/>
              <a:gd name="connsiteY2" fmla="*/ 1 h 3468849"/>
              <a:gd name="connsiteX3" fmla="*/ 4730621 w 4730621"/>
              <a:gd name="connsiteY3" fmla="*/ 1734425 h 3468849"/>
              <a:gd name="connsiteX4" fmla="*/ 3863409 w 4730621"/>
              <a:gd name="connsiteY4" fmla="*/ 3468848 h 3468849"/>
              <a:gd name="connsiteX5" fmla="*/ 867212 w 4730621"/>
              <a:gd name="connsiteY5" fmla="*/ 3468848 h 3468849"/>
              <a:gd name="connsiteX6" fmla="*/ 0 w 4730621"/>
              <a:gd name="connsiteY6" fmla="*/ 1734425 h 3468849"/>
              <a:gd name="connsiteX0" fmla="*/ 0 w 7576457"/>
              <a:gd name="connsiteY0" fmla="*/ 0 h 4477623"/>
              <a:gd name="connsiteX1" fmla="*/ 3713048 w 7576457"/>
              <a:gd name="connsiteY1" fmla="*/ 1008776 h 4477623"/>
              <a:gd name="connsiteX2" fmla="*/ 6709245 w 7576457"/>
              <a:gd name="connsiteY2" fmla="*/ 1008776 h 4477623"/>
              <a:gd name="connsiteX3" fmla="*/ 7576457 w 7576457"/>
              <a:gd name="connsiteY3" fmla="*/ 2743200 h 4477623"/>
              <a:gd name="connsiteX4" fmla="*/ 6709245 w 7576457"/>
              <a:gd name="connsiteY4" fmla="*/ 4477623 h 4477623"/>
              <a:gd name="connsiteX5" fmla="*/ 3713048 w 7576457"/>
              <a:gd name="connsiteY5" fmla="*/ 4477623 h 4477623"/>
              <a:gd name="connsiteX6" fmla="*/ 0 w 7576457"/>
              <a:gd name="connsiteY6" fmla="*/ 0 h 4477623"/>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713048 w 7576457"/>
              <a:gd name="connsiteY5" fmla="*/ 4504545 h 4504545"/>
              <a:gd name="connsiteX6" fmla="*/ 0 w 7576457"/>
              <a:gd name="connsiteY6" fmla="*/ 26922 h 4504545"/>
              <a:gd name="connsiteX0" fmla="*/ 0 w 7576457"/>
              <a:gd name="connsiteY0" fmla="*/ 26922 h 4504545"/>
              <a:gd name="connsiteX1" fmla="*/ 4963350 w 7576457"/>
              <a:gd name="connsiteY1" fmla="*/ 0 h 4504545"/>
              <a:gd name="connsiteX2" fmla="*/ 6709245 w 7576457"/>
              <a:gd name="connsiteY2" fmla="*/ 1035698 h 4504545"/>
              <a:gd name="connsiteX3" fmla="*/ 7576457 w 7576457"/>
              <a:gd name="connsiteY3" fmla="*/ 2770122 h 4504545"/>
              <a:gd name="connsiteX4" fmla="*/ 6709245 w 7576457"/>
              <a:gd name="connsiteY4" fmla="*/ 4504545 h 4504545"/>
              <a:gd name="connsiteX5" fmla="*/ 36787 w 7576457"/>
              <a:gd name="connsiteY5" fmla="*/ 3263573 h 4504545"/>
              <a:gd name="connsiteX6" fmla="*/ 0 w 7576457"/>
              <a:gd name="connsiteY6" fmla="*/ 26922 h 4504545"/>
              <a:gd name="connsiteX0" fmla="*/ 0 w 7576457"/>
              <a:gd name="connsiteY0" fmla="*/ 26922 h 6883851"/>
              <a:gd name="connsiteX1" fmla="*/ 4963350 w 7576457"/>
              <a:gd name="connsiteY1" fmla="*/ 0 h 6883851"/>
              <a:gd name="connsiteX2" fmla="*/ 6709245 w 7576457"/>
              <a:gd name="connsiteY2" fmla="*/ 1035698 h 6883851"/>
              <a:gd name="connsiteX3" fmla="*/ 7576457 w 7576457"/>
              <a:gd name="connsiteY3" fmla="*/ 2770122 h 6883851"/>
              <a:gd name="connsiteX4" fmla="*/ 6447987 w 7576457"/>
              <a:gd name="connsiteY4" fmla="*/ 6883851 h 6883851"/>
              <a:gd name="connsiteX5" fmla="*/ 36787 w 7576457"/>
              <a:gd name="connsiteY5" fmla="*/ 3263573 h 6883851"/>
              <a:gd name="connsiteX6" fmla="*/ 0 w 7576457"/>
              <a:gd name="connsiteY6" fmla="*/ 26922 h 6883851"/>
              <a:gd name="connsiteX0" fmla="*/ 0 w 12241763"/>
              <a:gd name="connsiteY0" fmla="*/ 26922 h 6894252"/>
              <a:gd name="connsiteX1" fmla="*/ 4963350 w 12241763"/>
              <a:gd name="connsiteY1" fmla="*/ 0 h 6894252"/>
              <a:gd name="connsiteX2" fmla="*/ 6709245 w 12241763"/>
              <a:gd name="connsiteY2" fmla="*/ 1035698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26922 h 6894252"/>
              <a:gd name="connsiteX1" fmla="*/ 4963350 w 12241763"/>
              <a:gd name="connsiteY1" fmla="*/ 0 h 6894252"/>
              <a:gd name="connsiteX2" fmla="*/ 12223637 w 12241763"/>
              <a:gd name="connsiteY2" fmla="*/ 4273421 h 6894252"/>
              <a:gd name="connsiteX3" fmla="*/ 12241763 w 12241763"/>
              <a:gd name="connsiteY3" fmla="*/ 6894252 h 6894252"/>
              <a:gd name="connsiteX4" fmla="*/ 6447987 w 12241763"/>
              <a:gd name="connsiteY4" fmla="*/ 6883851 h 6894252"/>
              <a:gd name="connsiteX5" fmla="*/ 36787 w 12241763"/>
              <a:gd name="connsiteY5" fmla="*/ 3263573 h 6894252"/>
              <a:gd name="connsiteX6" fmla="*/ 0 w 12241763"/>
              <a:gd name="connsiteY6" fmla="*/ 26922 h 6894252"/>
              <a:gd name="connsiteX0" fmla="*/ 0 w 12241763"/>
              <a:gd name="connsiteY0" fmla="*/ 0 h 6894762"/>
              <a:gd name="connsiteX1" fmla="*/ 4963350 w 12241763"/>
              <a:gd name="connsiteY1" fmla="*/ 510 h 6894762"/>
              <a:gd name="connsiteX2" fmla="*/ 12223637 w 12241763"/>
              <a:gd name="connsiteY2" fmla="*/ 4273931 h 6894762"/>
              <a:gd name="connsiteX3" fmla="*/ 12241763 w 12241763"/>
              <a:gd name="connsiteY3" fmla="*/ 6894762 h 6894762"/>
              <a:gd name="connsiteX4" fmla="*/ 6447987 w 12241763"/>
              <a:gd name="connsiteY4" fmla="*/ 6884361 h 6894762"/>
              <a:gd name="connsiteX5" fmla="*/ 36787 w 12241763"/>
              <a:gd name="connsiteY5" fmla="*/ 3264083 h 6894762"/>
              <a:gd name="connsiteX6" fmla="*/ 0 w 12241763"/>
              <a:gd name="connsiteY6" fmla="*/ 0 h 6894762"/>
              <a:gd name="connsiteX0" fmla="*/ 0 w 12241763"/>
              <a:gd name="connsiteY0" fmla="*/ 17778 h 6912540"/>
              <a:gd name="connsiteX1" fmla="*/ 4926774 w 12241763"/>
              <a:gd name="connsiteY1" fmla="*/ 0 h 6912540"/>
              <a:gd name="connsiteX2" fmla="*/ 12223637 w 12241763"/>
              <a:gd name="connsiteY2" fmla="*/ 4291709 h 6912540"/>
              <a:gd name="connsiteX3" fmla="*/ 12241763 w 12241763"/>
              <a:gd name="connsiteY3" fmla="*/ 6912540 h 6912540"/>
              <a:gd name="connsiteX4" fmla="*/ 6447987 w 12241763"/>
              <a:gd name="connsiteY4" fmla="*/ 6902139 h 6912540"/>
              <a:gd name="connsiteX5" fmla="*/ 36787 w 12241763"/>
              <a:gd name="connsiteY5" fmla="*/ 3281861 h 6912540"/>
              <a:gd name="connsiteX6" fmla="*/ 0 w 12241763"/>
              <a:gd name="connsiteY6" fmla="*/ 17778 h 6912540"/>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36787 w 12241763"/>
              <a:gd name="connsiteY5" fmla="*/ 3281861 h 6947859"/>
              <a:gd name="connsiteX6" fmla="*/ 0 w 12241763"/>
              <a:gd name="connsiteY6" fmla="*/ 17778 h 6947859"/>
              <a:gd name="connsiteX0" fmla="*/ 0 w 12241763"/>
              <a:gd name="connsiteY0" fmla="*/ 17778 h 6947859"/>
              <a:gd name="connsiteX1" fmla="*/ 4926774 w 12241763"/>
              <a:gd name="connsiteY1" fmla="*/ 0 h 6947859"/>
              <a:gd name="connsiteX2" fmla="*/ 12223637 w 12241763"/>
              <a:gd name="connsiteY2" fmla="*/ 4291709 h 6947859"/>
              <a:gd name="connsiteX3" fmla="*/ 12241763 w 12241763"/>
              <a:gd name="connsiteY3" fmla="*/ 6912540 h 6947859"/>
              <a:gd name="connsiteX4" fmla="*/ 6511995 w 12241763"/>
              <a:gd name="connsiteY4" fmla="*/ 6947859 h 6947859"/>
              <a:gd name="connsiteX5" fmla="*/ 211 w 12241763"/>
              <a:gd name="connsiteY5" fmla="*/ 3263573 h 6947859"/>
              <a:gd name="connsiteX6" fmla="*/ 0 w 12241763"/>
              <a:gd name="connsiteY6" fmla="*/ 17778 h 69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1763" h="6947859">
                <a:moveTo>
                  <a:pt x="0" y="17778"/>
                </a:moveTo>
                <a:lnTo>
                  <a:pt x="4926774" y="0"/>
                </a:lnTo>
                <a:lnTo>
                  <a:pt x="12223637" y="4291709"/>
                </a:lnTo>
                <a:lnTo>
                  <a:pt x="12241763" y="6912540"/>
                </a:lnTo>
                <a:lnTo>
                  <a:pt x="6511995" y="6947859"/>
                </a:lnTo>
                <a:lnTo>
                  <a:pt x="211" y="3263573"/>
                </a:lnTo>
                <a:cubicBezTo>
                  <a:pt x="141" y="2181641"/>
                  <a:pt x="70" y="1099710"/>
                  <a:pt x="0" y="17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11">
            <a:extLst>
              <a:ext uri="{FF2B5EF4-FFF2-40B4-BE49-F238E27FC236}">
                <a16:creationId xmlns:a16="http://schemas.microsoft.com/office/drawing/2014/main" id="{C40C119D-11C9-4CC9-9AAE-F0422957A68B}"/>
              </a:ext>
            </a:extLst>
          </p:cNvPr>
          <p:cNvSpPr>
            <a:spLocks noGrp="1"/>
          </p:cNvSpPr>
          <p:nvPr>
            <p:ph type="body" sz="quarter" idx="31" hasCustomPrompt="1"/>
          </p:nvPr>
        </p:nvSpPr>
        <p:spPr>
          <a:xfrm>
            <a:off x="551861" y="1616401"/>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4" name="Text Placeholder 11">
            <a:extLst>
              <a:ext uri="{FF2B5EF4-FFF2-40B4-BE49-F238E27FC236}">
                <a16:creationId xmlns:a16="http://schemas.microsoft.com/office/drawing/2014/main" id="{27A89C0D-61FD-4B30-A721-AE9B12A27CE7}"/>
              </a:ext>
            </a:extLst>
          </p:cNvPr>
          <p:cNvSpPr>
            <a:spLocks noGrp="1"/>
          </p:cNvSpPr>
          <p:nvPr>
            <p:ph type="body" sz="quarter" idx="32" hasCustomPrompt="1"/>
          </p:nvPr>
        </p:nvSpPr>
        <p:spPr>
          <a:xfrm>
            <a:off x="2005113" y="2800559"/>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5" name="Text Placeholder 11">
            <a:extLst>
              <a:ext uri="{FF2B5EF4-FFF2-40B4-BE49-F238E27FC236}">
                <a16:creationId xmlns:a16="http://schemas.microsoft.com/office/drawing/2014/main" id="{05CF6FAB-6FBE-4B28-959D-F263F27FBC55}"/>
              </a:ext>
            </a:extLst>
          </p:cNvPr>
          <p:cNvSpPr>
            <a:spLocks noGrp="1"/>
          </p:cNvSpPr>
          <p:nvPr>
            <p:ph type="body" sz="quarter" idx="33" hasCustomPrompt="1"/>
          </p:nvPr>
        </p:nvSpPr>
        <p:spPr>
          <a:xfrm>
            <a:off x="3431730" y="3984717"/>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Click to edit Master text tyle</a:t>
            </a:r>
          </a:p>
        </p:txBody>
      </p:sp>
      <p:sp>
        <p:nvSpPr>
          <p:cNvPr id="17" name="Text Placeholder 11">
            <a:extLst>
              <a:ext uri="{FF2B5EF4-FFF2-40B4-BE49-F238E27FC236}">
                <a16:creationId xmlns:a16="http://schemas.microsoft.com/office/drawing/2014/main" id="{E931B150-1E22-4D5E-B979-CA34E08823EE}"/>
              </a:ext>
            </a:extLst>
          </p:cNvPr>
          <p:cNvSpPr>
            <a:spLocks noGrp="1"/>
          </p:cNvSpPr>
          <p:nvPr>
            <p:ph type="body" sz="quarter" idx="34" hasCustomPrompt="1"/>
          </p:nvPr>
        </p:nvSpPr>
        <p:spPr>
          <a:xfrm>
            <a:off x="4875515" y="5168875"/>
            <a:ext cx="6973887" cy="896937"/>
          </a:xfrm>
        </p:spPr>
        <p:txBody>
          <a:bodyPr>
            <a:noAutofit/>
          </a:bodyPr>
          <a:lstStyle>
            <a:lvl1pPr marL="0" indent="0">
              <a:buClr>
                <a:schemeClr val="accent1"/>
              </a:buClr>
              <a:buSzPct val="100000"/>
              <a:buFontTx/>
              <a:buNone/>
              <a:defRPr lang="en-US" sz="2800" dirty="0" smtClean="0">
                <a:solidFill>
                  <a:schemeClr val="tx1"/>
                </a:solidFill>
              </a:defRPr>
            </a:lvl1pPr>
            <a:lvl2pPr>
              <a:defRPr lang="en-US" sz="2800" dirty="0" smtClean="0"/>
            </a:lvl2pPr>
            <a:lvl3pPr>
              <a:defRPr lang="en-US" sz="2800" dirty="0" smtClean="0"/>
            </a:lvl3pPr>
            <a:lvl4pPr>
              <a:defRPr lang="en-US" sz="2800" dirty="0" smtClean="0"/>
            </a:lvl4pPr>
            <a:lvl5pPr>
              <a:defRPr lang="en-GB" sz="2800" dirty="0"/>
            </a:lvl5pPr>
          </a:lstStyle>
          <a:p>
            <a:pPr lvl="0"/>
            <a:r>
              <a:rPr lang="en-GB" noProof="0"/>
              <a:t> Click to edit Master text tyle</a:t>
            </a:r>
          </a:p>
        </p:txBody>
      </p:sp>
      <p:sp>
        <p:nvSpPr>
          <p:cNvPr id="19" name="Rectangle 18">
            <a:extLst>
              <a:ext uri="{FF2B5EF4-FFF2-40B4-BE49-F238E27FC236}">
                <a16:creationId xmlns:a16="http://schemas.microsoft.com/office/drawing/2014/main" id="{F71FC41F-FB89-4DEF-B7E4-A5FB740E2F14}"/>
              </a:ext>
            </a:extLst>
          </p:cNvPr>
          <p:cNvSpPr/>
          <p:nvPr userDrawn="1"/>
        </p:nvSpPr>
        <p:spPr>
          <a:xfrm>
            <a:off x="412321" y="368300"/>
            <a:ext cx="138541" cy="357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 name="Title 2">
            <a:extLst>
              <a:ext uri="{FF2B5EF4-FFF2-40B4-BE49-F238E27FC236}">
                <a16:creationId xmlns:a16="http://schemas.microsoft.com/office/drawing/2014/main" id="{97480F00-D2DD-4274-A683-37C0AEB4534E}"/>
              </a:ext>
            </a:extLst>
          </p:cNvPr>
          <p:cNvSpPr>
            <a:spLocks noGrp="1"/>
          </p:cNvSpPr>
          <p:nvPr>
            <p:ph type="title"/>
          </p:nvPr>
        </p:nvSpPr>
        <p:spPr>
          <a:xfrm>
            <a:off x="569220" y="378682"/>
            <a:ext cx="5108373" cy="989228"/>
          </a:xfrm>
        </p:spPr>
        <p:txBody>
          <a:bodyPr>
            <a:noAutofit/>
          </a:bodyPr>
          <a:lstStyle>
            <a:lvl1pPr>
              <a:defRPr sz="4000">
                <a:solidFill>
                  <a:schemeClr val="tx1"/>
                </a:solidFill>
              </a:defRPr>
            </a:lvl1pPr>
          </a:lstStyle>
          <a:p>
            <a:r>
              <a:rPr lang="en-US" noProof="0"/>
              <a:t>Click to edit Master title style</a:t>
            </a:r>
            <a:endParaRPr lang="en-GB" noProof="0"/>
          </a:p>
        </p:txBody>
      </p:sp>
      <p:pic>
        <p:nvPicPr>
          <p:cNvPr id="7" name="Picture 6">
            <a:extLst>
              <a:ext uri="{FF2B5EF4-FFF2-40B4-BE49-F238E27FC236}">
                <a16:creationId xmlns:a16="http://schemas.microsoft.com/office/drawing/2014/main" id="{B68AE241-FBD6-6EA9-5053-84DFBC9621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9" name="Text Placeholder 2">
            <a:extLst>
              <a:ext uri="{FF2B5EF4-FFF2-40B4-BE49-F238E27FC236}">
                <a16:creationId xmlns:a16="http://schemas.microsoft.com/office/drawing/2014/main" id="{9830793E-51D2-634A-8A9D-8FA80E32579F}"/>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BBE23930-C003-8547-CA4D-9F40353C606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6054566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 Step Blocks with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F8E89F-F3DE-3E59-1D03-53870E116818}"/>
              </a:ext>
            </a:extLst>
          </p:cNvPr>
          <p:cNvSpPr/>
          <p:nvPr userDrawn="1"/>
        </p:nvSpPr>
        <p:spPr>
          <a:xfrm>
            <a:off x="-9522" y="0"/>
            <a:ext cx="1219199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Rectangle 18">
            <a:extLst>
              <a:ext uri="{FF2B5EF4-FFF2-40B4-BE49-F238E27FC236}">
                <a16:creationId xmlns:a16="http://schemas.microsoft.com/office/drawing/2014/main" id="{3B95E85B-397D-4049-86BB-5307129C174E}"/>
              </a:ext>
            </a:extLst>
          </p:cNvPr>
          <p:cNvSpPr/>
          <p:nvPr userDrawn="1"/>
        </p:nvSpPr>
        <p:spPr>
          <a:xfrm rot="2700000">
            <a:off x="568436" y="1429382"/>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0" name="Rectangle 19">
            <a:extLst>
              <a:ext uri="{FF2B5EF4-FFF2-40B4-BE49-F238E27FC236}">
                <a16:creationId xmlns:a16="http://schemas.microsoft.com/office/drawing/2014/main" id="{17F98C36-5CDE-40D6-A3CE-D33A29BF1611}"/>
              </a:ext>
            </a:extLst>
          </p:cNvPr>
          <p:cNvSpPr/>
          <p:nvPr userDrawn="1"/>
        </p:nvSpPr>
        <p:spPr>
          <a:xfrm rot="2700000">
            <a:off x="4054587" y="1429382"/>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1" name="Rectangle 20">
            <a:extLst>
              <a:ext uri="{FF2B5EF4-FFF2-40B4-BE49-F238E27FC236}">
                <a16:creationId xmlns:a16="http://schemas.microsoft.com/office/drawing/2014/main" id="{619B4162-6530-4140-B58A-BEDBB22DEF71}"/>
              </a:ext>
            </a:extLst>
          </p:cNvPr>
          <p:cNvSpPr/>
          <p:nvPr userDrawn="1"/>
        </p:nvSpPr>
        <p:spPr>
          <a:xfrm rot="2700000">
            <a:off x="7540738" y="1429382"/>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Rectangle 21">
            <a:extLst>
              <a:ext uri="{FF2B5EF4-FFF2-40B4-BE49-F238E27FC236}">
                <a16:creationId xmlns:a16="http://schemas.microsoft.com/office/drawing/2014/main" id="{9A8402FA-FFD7-40C0-A2CA-6FA835FAFC7B}"/>
              </a:ext>
            </a:extLst>
          </p:cNvPr>
          <p:cNvSpPr/>
          <p:nvPr userDrawn="1"/>
        </p:nvSpPr>
        <p:spPr>
          <a:xfrm rot="2700000">
            <a:off x="2330560" y="3173939"/>
            <a:ext cx="2330227" cy="2330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3" name="Rectangle 22">
            <a:extLst>
              <a:ext uri="{FF2B5EF4-FFF2-40B4-BE49-F238E27FC236}">
                <a16:creationId xmlns:a16="http://schemas.microsoft.com/office/drawing/2014/main" id="{67898E8C-722C-4A8A-9EE1-FF10C4FDECAF}"/>
              </a:ext>
            </a:extLst>
          </p:cNvPr>
          <p:cNvSpPr/>
          <p:nvPr userDrawn="1"/>
        </p:nvSpPr>
        <p:spPr>
          <a:xfrm rot="2700000">
            <a:off x="5816711" y="3173939"/>
            <a:ext cx="2330227" cy="2330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4" name="Rectangle 23">
            <a:extLst>
              <a:ext uri="{FF2B5EF4-FFF2-40B4-BE49-F238E27FC236}">
                <a16:creationId xmlns:a16="http://schemas.microsoft.com/office/drawing/2014/main" id="{44A17ED8-0BF5-476D-BF83-F347E53040BF}"/>
              </a:ext>
            </a:extLst>
          </p:cNvPr>
          <p:cNvSpPr/>
          <p:nvPr userDrawn="1"/>
        </p:nvSpPr>
        <p:spPr>
          <a:xfrm rot="2700000">
            <a:off x="9302862" y="3173939"/>
            <a:ext cx="2330227" cy="2330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6" name="Rectangle 25">
            <a:extLst>
              <a:ext uri="{FF2B5EF4-FFF2-40B4-BE49-F238E27FC236}">
                <a16:creationId xmlns:a16="http://schemas.microsoft.com/office/drawing/2014/main" id="{AE7FDF42-439C-49FD-9731-AF3BD5CD9511}"/>
              </a:ext>
            </a:extLst>
          </p:cNvPr>
          <p:cNvSpPr/>
          <p:nvPr userDrawn="1"/>
        </p:nvSpPr>
        <p:spPr>
          <a:xfrm rot="2700000">
            <a:off x="-1155591" y="3173939"/>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5">
            <a:extLst>
              <a:ext uri="{FF2B5EF4-FFF2-40B4-BE49-F238E27FC236}">
                <a16:creationId xmlns:a16="http://schemas.microsoft.com/office/drawing/2014/main" id="{99D99A1E-5562-4E81-BB47-02BE2A04A65B}"/>
              </a:ext>
            </a:extLst>
          </p:cNvPr>
          <p:cNvSpPr/>
          <p:nvPr userDrawn="1"/>
        </p:nvSpPr>
        <p:spPr>
          <a:xfrm rot="13500000">
            <a:off x="11017362" y="1424434"/>
            <a:ext cx="2330227" cy="2330227"/>
          </a:xfrm>
          <a:custGeom>
            <a:avLst/>
            <a:gdLst>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2330227 h 2330227"/>
              <a:gd name="connsiteX4" fmla="*/ 0 w 2330227"/>
              <a:gd name="connsiteY4" fmla="*/ 0 h 2330227"/>
              <a:gd name="connsiteX0" fmla="*/ 0 w 2330227"/>
              <a:gd name="connsiteY0" fmla="*/ 0 h 2330227"/>
              <a:gd name="connsiteX1" fmla="*/ 2330227 w 2330227"/>
              <a:gd name="connsiteY1" fmla="*/ 0 h 2330227"/>
              <a:gd name="connsiteX2" fmla="*/ 2330227 w 2330227"/>
              <a:gd name="connsiteY2" fmla="*/ 2330227 h 2330227"/>
              <a:gd name="connsiteX3" fmla="*/ 0 w 2330227"/>
              <a:gd name="connsiteY3" fmla="*/ 0 h 2330227"/>
            </a:gdLst>
            <a:ahLst/>
            <a:cxnLst>
              <a:cxn ang="0">
                <a:pos x="connsiteX0" y="connsiteY0"/>
              </a:cxn>
              <a:cxn ang="0">
                <a:pos x="connsiteX1" y="connsiteY1"/>
              </a:cxn>
              <a:cxn ang="0">
                <a:pos x="connsiteX2" y="connsiteY2"/>
              </a:cxn>
              <a:cxn ang="0">
                <a:pos x="connsiteX3" y="connsiteY3"/>
              </a:cxn>
            </a:cxnLst>
            <a:rect l="l" t="t" r="r" b="b"/>
            <a:pathLst>
              <a:path w="2330227" h="2330227">
                <a:moveTo>
                  <a:pt x="0" y="0"/>
                </a:moveTo>
                <a:lnTo>
                  <a:pt x="2330227" y="0"/>
                </a:lnTo>
                <a:lnTo>
                  <a:pt x="2330227" y="23302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icture Placeholder 33">
            <a:extLst>
              <a:ext uri="{FF2B5EF4-FFF2-40B4-BE49-F238E27FC236}">
                <a16:creationId xmlns:a16="http://schemas.microsoft.com/office/drawing/2014/main" id="{DFDE4F05-9D29-4FEC-932C-5ECDE7BF6915}"/>
              </a:ext>
            </a:extLst>
          </p:cNvPr>
          <p:cNvSpPr>
            <a:spLocks noGrp="1"/>
          </p:cNvSpPr>
          <p:nvPr>
            <p:ph type="pic" sz="quarter" idx="38" hasCustomPrompt="1"/>
          </p:nvPr>
        </p:nvSpPr>
        <p:spPr>
          <a:xfrm>
            <a:off x="822320" y="1964067"/>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29" name="Picture Placeholder 33">
            <a:extLst>
              <a:ext uri="{FF2B5EF4-FFF2-40B4-BE49-F238E27FC236}">
                <a16:creationId xmlns:a16="http://schemas.microsoft.com/office/drawing/2014/main" id="{77F201DE-A77F-4A4C-B848-5C67A8C26AE5}"/>
              </a:ext>
            </a:extLst>
          </p:cNvPr>
          <p:cNvSpPr>
            <a:spLocks noGrp="1"/>
          </p:cNvSpPr>
          <p:nvPr>
            <p:ph type="pic" sz="quarter" idx="39" hasCustomPrompt="1"/>
          </p:nvPr>
        </p:nvSpPr>
        <p:spPr>
          <a:xfrm>
            <a:off x="4308471"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0" name="Picture Placeholder 33">
            <a:extLst>
              <a:ext uri="{FF2B5EF4-FFF2-40B4-BE49-F238E27FC236}">
                <a16:creationId xmlns:a16="http://schemas.microsoft.com/office/drawing/2014/main" id="{5E3D4D22-B4D2-4C50-8FAA-A76F41A7DCB0}"/>
              </a:ext>
            </a:extLst>
          </p:cNvPr>
          <p:cNvSpPr>
            <a:spLocks noGrp="1"/>
          </p:cNvSpPr>
          <p:nvPr>
            <p:ph type="pic" sz="quarter" idx="40" hasCustomPrompt="1"/>
          </p:nvPr>
        </p:nvSpPr>
        <p:spPr>
          <a:xfrm>
            <a:off x="7789859" y="1964067"/>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1" name="Picture Placeholder 33">
            <a:extLst>
              <a:ext uri="{FF2B5EF4-FFF2-40B4-BE49-F238E27FC236}">
                <a16:creationId xmlns:a16="http://schemas.microsoft.com/office/drawing/2014/main" id="{122CEC1E-9FFD-4A98-B80A-B1BEE233372F}"/>
              </a:ext>
            </a:extLst>
          </p:cNvPr>
          <p:cNvSpPr>
            <a:spLocks noGrp="1"/>
          </p:cNvSpPr>
          <p:nvPr>
            <p:ph type="pic" sz="quarter" idx="41" hasCustomPrompt="1"/>
          </p:nvPr>
        </p:nvSpPr>
        <p:spPr>
          <a:xfrm>
            <a:off x="2555870"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2" name="Picture Placeholder 33">
            <a:extLst>
              <a:ext uri="{FF2B5EF4-FFF2-40B4-BE49-F238E27FC236}">
                <a16:creationId xmlns:a16="http://schemas.microsoft.com/office/drawing/2014/main" id="{78470C70-7AD5-4A1D-BE1F-6F5F11EBA8E1}"/>
              </a:ext>
            </a:extLst>
          </p:cNvPr>
          <p:cNvSpPr>
            <a:spLocks noGrp="1"/>
          </p:cNvSpPr>
          <p:nvPr>
            <p:ph type="pic" sz="quarter" idx="42" hasCustomPrompt="1"/>
          </p:nvPr>
        </p:nvSpPr>
        <p:spPr>
          <a:xfrm>
            <a:off x="6042021" y="3739614"/>
            <a:ext cx="1822458" cy="1820796"/>
          </a:xfrm>
        </p:spPr>
        <p:txBody>
          <a:bodyPr anchor="ctr">
            <a:normAutofit/>
          </a:bodyPr>
          <a:lstStyle>
            <a:lvl1pPr marL="0" indent="0" algn="ctr">
              <a:buNone/>
              <a:defRPr sz="2000">
                <a:solidFill>
                  <a:schemeClr val="tx1"/>
                </a:solidFill>
              </a:defRPr>
            </a:lvl1pPr>
          </a:lstStyle>
          <a:p>
            <a:r>
              <a:rPr lang="en-GB" noProof="0"/>
              <a:t>Double Click to insert Icon</a:t>
            </a:r>
          </a:p>
        </p:txBody>
      </p:sp>
      <p:sp>
        <p:nvSpPr>
          <p:cNvPr id="33" name="Picture Placeholder 33">
            <a:extLst>
              <a:ext uri="{FF2B5EF4-FFF2-40B4-BE49-F238E27FC236}">
                <a16:creationId xmlns:a16="http://schemas.microsoft.com/office/drawing/2014/main" id="{D90B03F8-CFA8-49C6-BC1B-962A1B68229D}"/>
              </a:ext>
            </a:extLst>
          </p:cNvPr>
          <p:cNvSpPr>
            <a:spLocks noGrp="1"/>
          </p:cNvSpPr>
          <p:nvPr>
            <p:ph type="pic" sz="quarter" idx="43" hasCustomPrompt="1"/>
          </p:nvPr>
        </p:nvSpPr>
        <p:spPr>
          <a:xfrm>
            <a:off x="9523409" y="3739614"/>
            <a:ext cx="1822458" cy="1820796"/>
          </a:xfrm>
        </p:spPr>
        <p:txBody>
          <a:bodyPr anchor="ctr">
            <a:normAutofit/>
          </a:bodyPr>
          <a:lstStyle>
            <a:lvl1pPr marL="0" indent="0" algn="ctr">
              <a:buNone/>
              <a:defRPr sz="2000">
                <a:solidFill>
                  <a:schemeClr val="bg1"/>
                </a:solidFill>
              </a:defRPr>
            </a:lvl1pPr>
          </a:lstStyle>
          <a:p>
            <a:r>
              <a:rPr lang="en-GB" noProof="0"/>
              <a:t>Double Click to insert Icon</a:t>
            </a:r>
          </a:p>
        </p:txBody>
      </p:sp>
      <p:sp>
        <p:nvSpPr>
          <p:cNvPr id="34" name="Text Placeholder 31">
            <a:extLst>
              <a:ext uri="{FF2B5EF4-FFF2-40B4-BE49-F238E27FC236}">
                <a16:creationId xmlns:a16="http://schemas.microsoft.com/office/drawing/2014/main" id="{B815717A-4E7C-4CE4-A059-A91F24B6E576}"/>
              </a:ext>
            </a:extLst>
          </p:cNvPr>
          <p:cNvSpPr>
            <a:spLocks noGrp="1"/>
          </p:cNvSpPr>
          <p:nvPr>
            <p:ph type="body" sz="quarter" idx="14" hasCustomPrompt="1"/>
          </p:nvPr>
        </p:nvSpPr>
        <p:spPr>
          <a:xfrm rot="2700000">
            <a:off x="1308288" y="2015004"/>
            <a:ext cx="2333032" cy="216083"/>
          </a:xfrm>
        </p:spPr>
        <p:txBody>
          <a:bodyPr>
            <a:normAutofit/>
          </a:bodyPr>
          <a:lstStyle>
            <a:lvl1pPr marL="0" indent="0" algn="ctr">
              <a:buNone/>
              <a:defRPr sz="1100" cap="all" baseline="0">
                <a:solidFill>
                  <a:schemeClr val="tx1"/>
                </a:solidFill>
                <a:latin typeface="+mj-lt"/>
              </a:defRPr>
            </a:lvl1pPr>
          </a:lstStyle>
          <a:p>
            <a:pPr lvl="0"/>
            <a:r>
              <a:rPr lang="en-GB" noProof="0"/>
              <a:t>Step one - title</a:t>
            </a:r>
          </a:p>
        </p:txBody>
      </p:sp>
      <p:sp>
        <p:nvSpPr>
          <p:cNvPr id="35" name="Text Placeholder 31">
            <a:extLst>
              <a:ext uri="{FF2B5EF4-FFF2-40B4-BE49-F238E27FC236}">
                <a16:creationId xmlns:a16="http://schemas.microsoft.com/office/drawing/2014/main" id="{296FAB1A-8008-424F-A291-BBF6905982F7}"/>
              </a:ext>
            </a:extLst>
          </p:cNvPr>
          <p:cNvSpPr>
            <a:spLocks noGrp="1"/>
          </p:cNvSpPr>
          <p:nvPr>
            <p:ph type="body" sz="quarter" idx="44" hasCustomPrompt="1"/>
          </p:nvPr>
        </p:nvSpPr>
        <p:spPr>
          <a:xfrm rot="2700000">
            <a:off x="3063038" y="3759558"/>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two - title</a:t>
            </a:r>
          </a:p>
        </p:txBody>
      </p:sp>
      <p:sp>
        <p:nvSpPr>
          <p:cNvPr id="36" name="Text Placeholder 31">
            <a:extLst>
              <a:ext uri="{FF2B5EF4-FFF2-40B4-BE49-F238E27FC236}">
                <a16:creationId xmlns:a16="http://schemas.microsoft.com/office/drawing/2014/main" id="{48B5DA4F-6EB1-4973-9430-D0C0680EB474}"/>
              </a:ext>
            </a:extLst>
          </p:cNvPr>
          <p:cNvSpPr>
            <a:spLocks noGrp="1"/>
          </p:cNvSpPr>
          <p:nvPr>
            <p:ph type="body" sz="quarter" idx="45" hasCustomPrompt="1"/>
          </p:nvPr>
        </p:nvSpPr>
        <p:spPr>
          <a:xfrm rot="2700000">
            <a:off x="4796376"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three - title</a:t>
            </a:r>
          </a:p>
        </p:txBody>
      </p:sp>
      <p:sp>
        <p:nvSpPr>
          <p:cNvPr id="37" name="Text Placeholder 31">
            <a:extLst>
              <a:ext uri="{FF2B5EF4-FFF2-40B4-BE49-F238E27FC236}">
                <a16:creationId xmlns:a16="http://schemas.microsoft.com/office/drawing/2014/main" id="{CAD50298-6615-4ED0-B03B-7932A7A588AB}"/>
              </a:ext>
            </a:extLst>
          </p:cNvPr>
          <p:cNvSpPr>
            <a:spLocks noGrp="1"/>
          </p:cNvSpPr>
          <p:nvPr>
            <p:ph type="body" sz="quarter" idx="46" hasCustomPrompt="1"/>
          </p:nvPr>
        </p:nvSpPr>
        <p:spPr>
          <a:xfrm rot="2700000">
            <a:off x="6551125" y="3759559"/>
            <a:ext cx="2333032" cy="216083"/>
          </a:xfrm>
        </p:spPr>
        <p:txBody>
          <a:bodyPr>
            <a:noAutofit/>
          </a:bodyPr>
          <a:lstStyle>
            <a:lvl1pPr marL="0" indent="0" algn="ctr">
              <a:buNone/>
              <a:defRPr sz="1100" cap="all" baseline="0">
                <a:solidFill>
                  <a:schemeClr val="tx1"/>
                </a:solidFill>
                <a:latin typeface="+mj-lt"/>
              </a:defRPr>
            </a:lvl1pPr>
          </a:lstStyle>
          <a:p>
            <a:pPr lvl="0"/>
            <a:r>
              <a:rPr lang="en-GB" noProof="0"/>
              <a:t>Step four - title</a:t>
            </a:r>
          </a:p>
        </p:txBody>
      </p:sp>
      <p:sp>
        <p:nvSpPr>
          <p:cNvPr id="38" name="Text Placeholder 31">
            <a:extLst>
              <a:ext uri="{FF2B5EF4-FFF2-40B4-BE49-F238E27FC236}">
                <a16:creationId xmlns:a16="http://schemas.microsoft.com/office/drawing/2014/main" id="{280CF028-EA54-4DED-8D72-6E0375A5FB3D}"/>
              </a:ext>
            </a:extLst>
          </p:cNvPr>
          <p:cNvSpPr>
            <a:spLocks noGrp="1"/>
          </p:cNvSpPr>
          <p:nvPr>
            <p:ph type="body" sz="quarter" idx="47" hasCustomPrompt="1"/>
          </p:nvPr>
        </p:nvSpPr>
        <p:spPr>
          <a:xfrm rot="2700000">
            <a:off x="8290944" y="2015004"/>
            <a:ext cx="2333032" cy="216083"/>
          </a:xfrm>
        </p:spPr>
        <p:txBody>
          <a:bodyPr>
            <a:noAutofit/>
          </a:bodyPr>
          <a:lstStyle>
            <a:lvl1pPr marL="0" indent="0" algn="ctr">
              <a:buNone/>
              <a:defRPr sz="1100" cap="all" baseline="0">
                <a:solidFill>
                  <a:schemeClr val="bg1"/>
                </a:solidFill>
                <a:latin typeface="+mj-lt"/>
              </a:defRPr>
            </a:lvl1pPr>
          </a:lstStyle>
          <a:p>
            <a:pPr lvl="0"/>
            <a:r>
              <a:rPr lang="en-GB" noProof="0"/>
              <a:t>Step five - title</a:t>
            </a:r>
          </a:p>
        </p:txBody>
      </p:sp>
      <p:sp>
        <p:nvSpPr>
          <p:cNvPr id="39" name="Text Placeholder 31">
            <a:extLst>
              <a:ext uri="{FF2B5EF4-FFF2-40B4-BE49-F238E27FC236}">
                <a16:creationId xmlns:a16="http://schemas.microsoft.com/office/drawing/2014/main" id="{CE757868-42DE-4D19-A846-0F58D0B7CCF2}"/>
              </a:ext>
            </a:extLst>
          </p:cNvPr>
          <p:cNvSpPr>
            <a:spLocks noGrp="1"/>
          </p:cNvSpPr>
          <p:nvPr>
            <p:ph type="body" sz="quarter" idx="48" hasCustomPrompt="1"/>
          </p:nvPr>
        </p:nvSpPr>
        <p:spPr>
          <a:xfrm rot="2700000">
            <a:off x="10045693" y="3759559"/>
            <a:ext cx="2333032" cy="216083"/>
          </a:xfrm>
        </p:spPr>
        <p:txBody>
          <a:bodyPr>
            <a:normAutofit/>
          </a:bodyPr>
          <a:lstStyle>
            <a:lvl1pPr marL="0" indent="0" algn="ctr">
              <a:buNone/>
              <a:defRPr sz="1100" cap="all" baseline="0">
                <a:solidFill>
                  <a:schemeClr val="bg1"/>
                </a:solidFill>
                <a:latin typeface="+mj-lt"/>
              </a:defRPr>
            </a:lvl1pPr>
          </a:lstStyle>
          <a:p>
            <a:pPr lvl="0"/>
            <a:r>
              <a:rPr lang="en-GB" noProof="0"/>
              <a:t>Step six - title</a:t>
            </a:r>
          </a:p>
        </p:txBody>
      </p:sp>
      <p:sp>
        <p:nvSpPr>
          <p:cNvPr id="3" name="Rectangle 2">
            <a:extLst>
              <a:ext uri="{FF2B5EF4-FFF2-40B4-BE49-F238E27FC236}">
                <a16:creationId xmlns:a16="http://schemas.microsoft.com/office/drawing/2014/main" id="{55327E1C-1884-B7F1-1BE5-E57524E921F0}"/>
              </a:ext>
            </a:extLst>
          </p:cNvPr>
          <p:cNvSpPr/>
          <p:nvPr userDrawn="1"/>
        </p:nvSpPr>
        <p:spPr>
          <a:xfrm>
            <a:off x="192088" y="362337"/>
            <a:ext cx="132963" cy="3570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4" name="Title Placeholder 1">
            <a:extLst>
              <a:ext uri="{FF2B5EF4-FFF2-40B4-BE49-F238E27FC236}">
                <a16:creationId xmlns:a16="http://schemas.microsoft.com/office/drawing/2014/main" id="{71C5FD87-FC49-C3B8-0C71-D6727E616FCD}"/>
              </a:ext>
            </a:extLst>
          </p:cNvPr>
          <p:cNvSpPr>
            <a:spLocks noGrp="1"/>
          </p:cNvSpPr>
          <p:nvPr>
            <p:ph type="title"/>
          </p:nvPr>
        </p:nvSpPr>
        <p:spPr>
          <a:xfrm>
            <a:off x="343881" y="369171"/>
            <a:ext cx="10092206" cy="407922"/>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5" name="Picture 4">
            <a:extLst>
              <a:ext uri="{FF2B5EF4-FFF2-40B4-BE49-F238E27FC236}">
                <a16:creationId xmlns:a16="http://schemas.microsoft.com/office/drawing/2014/main" id="{C49BF4A5-25A4-A741-0859-1041F88D9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44352" y="1"/>
            <a:ext cx="1221837" cy="868296"/>
          </a:xfrm>
          <a:prstGeom prst="rect">
            <a:avLst/>
          </a:prstGeom>
        </p:spPr>
      </p:pic>
      <p:sp>
        <p:nvSpPr>
          <p:cNvPr id="9" name="Text Placeholder 2">
            <a:extLst>
              <a:ext uri="{FF2B5EF4-FFF2-40B4-BE49-F238E27FC236}">
                <a16:creationId xmlns:a16="http://schemas.microsoft.com/office/drawing/2014/main" id="{57332E92-8A87-0D5C-6CDB-3D9B1E79303A}"/>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3A3C3B"/>
                </a:solidFill>
                <a:latin typeface="+mj-lt"/>
              </a:defRPr>
            </a:lvl1pPr>
          </a:lstStyle>
          <a:p>
            <a:pPr lvl="0"/>
            <a:fld id="{81D0F217-5B86-41B1-BC85-807B0CD5ACB5}" type="slidenum">
              <a:rPr lang="en-GB" smtClean="0"/>
              <a:pPr/>
              <a:t>‹#›</a:t>
            </a:fld>
            <a:endParaRPr lang="en-GB"/>
          </a:p>
        </p:txBody>
      </p:sp>
      <p:sp>
        <p:nvSpPr>
          <p:cNvPr id="10" name="Text Placeholder 10">
            <a:extLst>
              <a:ext uri="{FF2B5EF4-FFF2-40B4-BE49-F238E27FC236}">
                <a16:creationId xmlns:a16="http://schemas.microsoft.com/office/drawing/2014/main" id="{3CAE0828-8261-0D9B-97FA-D5D8F02B2D71}"/>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rgbClr val="3A3C3B"/>
                </a:solidFill>
                <a:latin typeface="+mj-lt"/>
              </a:defRPr>
            </a:lvl1pPr>
          </a:lstStyle>
          <a:p>
            <a:pPr lvl="0"/>
            <a:r>
              <a:rPr lang="en-GB" noProof="0"/>
              <a:t>Footer</a:t>
            </a:r>
          </a:p>
        </p:txBody>
      </p:sp>
    </p:spTree>
    <p:extLst>
      <p:ext uri="{BB962C8B-B14F-4D97-AF65-F5344CB8AC3E}">
        <p14:creationId xmlns:p14="http://schemas.microsoft.com/office/powerpoint/2010/main" val="16973546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261B6A-BA48-DF27-7C3B-7D2C33F138DC}"/>
              </a:ext>
            </a:extLst>
          </p:cNvPr>
          <p:cNvSpPr/>
          <p:nvPr userDrawn="1"/>
        </p:nvSpPr>
        <p:spPr>
          <a:xfrm>
            <a:off x="7314560" y="2812999"/>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Freeform: Shape 18">
            <a:extLst>
              <a:ext uri="{FF2B5EF4-FFF2-40B4-BE49-F238E27FC236}">
                <a16:creationId xmlns:a16="http://schemas.microsoft.com/office/drawing/2014/main" id="{0835A72C-E835-A18E-3D72-139FA267621B}"/>
              </a:ext>
            </a:extLst>
          </p:cNvPr>
          <p:cNvSpPr/>
          <p:nvPr userDrawn="1"/>
        </p:nvSpPr>
        <p:spPr>
          <a:xfrm>
            <a:off x="0" y="-1"/>
            <a:ext cx="12192001" cy="6858000"/>
          </a:xfrm>
          <a:custGeom>
            <a:avLst/>
            <a:gdLst>
              <a:gd name="connsiteX0" fmla="*/ 11600332 w 12192001"/>
              <a:gd name="connsiteY0" fmla="*/ 3903490 h 6858000"/>
              <a:gd name="connsiteX1" fmla="*/ 10586039 w 12192001"/>
              <a:gd name="connsiteY1" fmla="*/ 4917783 h 6858000"/>
              <a:gd name="connsiteX2" fmla="*/ 11600332 w 12192001"/>
              <a:gd name="connsiteY2" fmla="*/ 5932075 h 6858000"/>
              <a:gd name="connsiteX3" fmla="*/ 10586040 w 12192001"/>
              <a:gd name="connsiteY3" fmla="*/ 4917783 h 6858000"/>
              <a:gd name="connsiteX4" fmla="*/ 11600332 w 12192001"/>
              <a:gd name="connsiteY4" fmla="*/ 3903491 h 6858000"/>
              <a:gd name="connsiteX5" fmla="*/ 9419346 w 12192001"/>
              <a:gd name="connsiteY5" fmla="*/ 3903490 h 6858000"/>
              <a:gd name="connsiteX6" fmla="*/ 8405053 w 12192001"/>
              <a:gd name="connsiteY6" fmla="*/ 4917783 h 6858000"/>
              <a:gd name="connsiteX7" fmla="*/ 9419346 w 12192001"/>
              <a:gd name="connsiteY7" fmla="*/ 5932075 h 6858000"/>
              <a:gd name="connsiteX8" fmla="*/ 10433638 w 12192001"/>
              <a:gd name="connsiteY8" fmla="*/ 4917783 h 6858000"/>
              <a:gd name="connsiteX9" fmla="*/ 7238360 w 12192001"/>
              <a:gd name="connsiteY9" fmla="*/ 3903490 h 6858000"/>
              <a:gd name="connsiteX10" fmla="*/ 6224067 w 12192001"/>
              <a:gd name="connsiteY10" fmla="*/ 4917783 h 6858000"/>
              <a:gd name="connsiteX11" fmla="*/ 6224068 w 12192001"/>
              <a:gd name="connsiteY11" fmla="*/ 4917784 h 6858000"/>
              <a:gd name="connsiteX12" fmla="*/ 7238360 w 12192001"/>
              <a:gd name="connsiteY12" fmla="*/ 3903491 h 6858000"/>
              <a:gd name="connsiteX13" fmla="*/ 8252652 w 12192001"/>
              <a:gd name="connsiteY13" fmla="*/ 4917784 h 6858000"/>
              <a:gd name="connsiteX14" fmla="*/ 8252652 w 12192001"/>
              <a:gd name="connsiteY14" fmla="*/ 4917783 h 6858000"/>
              <a:gd name="connsiteX15" fmla="*/ 10509839 w 12192001"/>
              <a:gd name="connsiteY15" fmla="*/ 2812998 h 6858000"/>
              <a:gd name="connsiteX16" fmla="*/ 9495546 w 12192001"/>
              <a:gd name="connsiteY16" fmla="*/ 3827291 h 6858000"/>
              <a:gd name="connsiteX17" fmla="*/ 10509839 w 12192001"/>
              <a:gd name="connsiteY17" fmla="*/ 4841583 h 6858000"/>
              <a:gd name="connsiteX18" fmla="*/ 11524131 w 12192001"/>
              <a:gd name="connsiteY18" fmla="*/ 3827291 h 6858000"/>
              <a:gd name="connsiteX19" fmla="*/ 8328853 w 12192001"/>
              <a:gd name="connsiteY19" fmla="*/ 2812998 h 6858000"/>
              <a:gd name="connsiteX20" fmla="*/ 7314560 w 12192001"/>
              <a:gd name="connsiteY20" fmla="*/ 3827291 h 6858000"/>
              <a:gd name="connsiteX21" fmla="*/ 8328853 w 12192001"/>
              <a:gd name="connsiteY21" fmla="*/ 4841583 h 6858000"/>
              <a:gd name="connsiteX22" fmla="*/ 7314561 w 12192001"/>
              <a:gd name="connsiteY22" fmla="*/ 3827291 h 6858000"/>
              <a:gd name="connsiteX23" fmla="*/ 8328853 w 12192001"/>
              <a:gd name="connsiteY23" fmla="*/ 2812999 h 6858000"/>
              <a:gd name="connsiteX24" fmla="*/ 9419346 w 12192001"/>
              <a:gd name="connsiteY24" fmla="*/ 1722505 h 6858000"/>
              <a:gd name="connsiteX25" fmla="*/ 8405053 w 12192001"/>
              <a:gd name="connsiteY25" fmla="*/ 2736799 h 6858000"/>
              <a:gd name="connsiteX26" fmla="*/ 9419346 w 12192001"/>
              <a:gd name="connsiteY26" fmla="*/ 3751091 h 6858000"/>
              <a:gd name="connsiteX27" fmla="*/ 10433638 w 12192001"/>
              <a:gd name="connsiteY27" fmla="*/ 2736799 h 6858000"/>
              <a:gd name="connsiteX28" fmla="*/ 10509839 w 12192001"/>
              <a:gd name="connsiteY28" fmla="*/ 632013 h 6858000"/>
              <a:gd name="connsiteX29" fmla="*/ 9495546 w 12192001"/>
              <a:gd name="connsiteY29" fmla="*/ 1646306 h 6858000"/>
              <a:gd name="connsiteX30" fmla="*/ 10509839 w 12192001"/>
              <a:gd name="connsiteY30" fmla="*/ 2660599 h 6858000"/>
              <a:gd name="connsiteX31" fmla="*/ 11524131 w 12192001"/>
              <a:gd name="connsiteY31" fmla="*/ 1646306 h 6858000"/>
              <a:gd name="connsiteX32" fmla="*/ 412321 w 12192001"/>
              <a:gd name="connsiteY32" fmla="*/ 366409 h 6858000"/>
              <a:gd name="connsiteX33" fmla="*/ 412321 w 12192001"/>
              <a:gd name="connsiteY33" fmla="*/ 723499 h 6858000"/>
              <a:gd name="connsiteX34" fmla="*/ 550862 w 12192001"/>
              <a:gd name="connsiteY34" fmla="*/ 723499 h 6858000"/>
              <a:gd name="connsiteX35" fmla="*/ 550862 w 12192001"/>
              <a:gd name="connsiteY35" fmla="*/ 366409 h 6858000"/>
              <a:gd name="connsiteX36" fmla="*/ 0 w 12192001"/>
              <a:gd name="connsiteY36" fmla="*/ 0 h 6858000"/>
              <a:gd name="connsiteX37" fmla="*/ 12192000 w 12192001"/>
              <a:gd name="connsiteY37" fmla="*/ 0 h 6858000"/>
              <a:gd name="connsiteX38" fmla="*/ 12192000 w 12192001"/>
              <a:gd name="connsiteY38" fmla="*/ 1143979 h 6858000"/>
              <a:gd name="connsiteX39" fmla="*/ 11689673 w 12192001"/>
              <a:gd name="connsiteY39" fmla="*/ 1646306 h 6858000"/>
              <a:gd name="connsiteX40" fmla="*/ 12192000 w 12192001"/>
              <a:gd name="connsiteY40" fmla="*/ 2148633 h 6858000"/>
              <a:gd name="connsiteX41" fmla="*/ 12192000 w 12192001"/>
              <a:gd name="connsiteY41" fmla="*/ 2301033 h 6858000"/>
              <a:gd name="connsiteX42" fmla="*/ 11613473 w 12192001"/>
              <a:gd name="connsiteY42" fmla="*/ 1722505 h 6858000"/>
              <a:gd name="connsiteX43" fmla="*/ 10599180 w 12192001"/>
              <a:gd name="connsiteY43" fmla="*/ 2736799 h 6858000"/>
              <a:gd name="connsiteX44" fmla="*/ 11613473 w 12192001"/>
              <a:gd name="connsiteY44" fmla="*/ 3751091 h 6858000"/>
              <a:gd name="connsiteX45" fmla="*/ 12192000 w 12192001"/>
              <a:gd name="connsiteY45" fmla="*/ 3172564 h 6858000"/>
              <a:gd name="connsiteX46" fmla="*/ 12192000 w 12192001"/>
              <a:gd name="connsiteY46" fmla="*/ 3311823 h 6858000"/>
              <a:gd name="connsiteX47" fmla="*/ 11676532 w 12192001"/>
              <a:gd name="connsiteY47" fmla="*/ 3827291 h 6858000"/>
              <a:gd name="connsiteX48" fmla="*/ 12192000 w 12192001"/>
              <a:gd name="connsiteY48" fmla="*/ 4342759 h 6858000"/>
              <a:gd name="connsiteX49" fmla="*/ 12192000 w 12192001"/>
              <a:gd name="connsiteY49" fmla="*/ 4495158 h 6858000"/>
              <a:gd name="connsiteX50" fmla="*/ 12192001 w 12192001"/>
              <a:gd name="connsiteY50" fmla="*/ 4495159 h 6858000"/>
              <a:gd name="connsiteX51" fmla="*/ 12192001 w 12192001"/>
              <a:gd name="connsiteY51" fmla="*/ 5340407 h 6858000"/>
              <a:gd name="connsiteX52" fmla="*/ 12192000 w 12192001"/>
              <a:gd name="connsiteY52" fmla="*/ 5340408 h 6858000"/>
              <a:gd name="connsiteX53" fmla="*/ 12192000 w 12192001"/>
              <a:gd name="connsiteY53" fmla="*/ 5492807 h 6858000"/>
              <a:gd name="connsiteX54" fmla="*/ 11676532 w 12192001"/>
              <a:gd name="connsiteY54" fmla="*/ 6008275 h 6858000"/>
              <a:gd name="connsiteX55" fmla="*/ 12192000 w 12192001"/>
              <a:gd name="connsiteY55" fmla="*/ 6523743 h 6858000"/>
              <a:gd name="connsiteX56" fmla="*/ 12192000 w 12192001"/>
              <a:gd name="connsiteY56" fmla="*/ 6676143 h 6858000"/>
              <a:gd name="connsiteX57" fmla="*/ 12192000 w 12192001"/>
              <a:gd name="connsiteY57" fmla="*/ 6858000 h 6858000"/>
              <a:gd name="connsiteX58" fmla="*/ 10826806 w 12192001"/>
              <a:gd name="connsiteY58" fmla="*/ 6858000 h 6858000"/>
              <a:gd name="connsiteX59" fmla="*/ 10674406 w 12192001"/>
              <a:gd name="connsiteY59" fmla="*/ 6858000 h 6858000"/>
              <a:gd name="connsiteX60" fmla="*/ 11524131 w 12192001"/>
              <a:gd name="connsiteY60" fmla="*/ 6008275 h 6858000"/>
              <a:gd name="connsiteX61" fmla="*/ 10509839 w 12192001"/>
              <a:gd name="connsiteY61" fmla="*/ 4993982 h 6858000"/>
              <a:gd name="connsiteX62" fmla="*/ 9495546 w 12192001"/>
              <a:gd name="connsiteY62" fmla="*/ 6008275 h 6858000"/>
              <a:gd name="connsiteX63" fmla="*/ 10345272 w 12192001"/>
              <a:gd name="connsiteY63" fmla="*/ 6858000 h 6858000"/>
              <a:gd name="connsiteX64" fmla="*/ 10192871 w 12192001"/>
              <a:gd name="connsiteY64" fmla="*/ 6858000 h 6858000"/>
              <a:gd name="connsiteX65" fmla="*/ 9419346 w 12192001"/>
              <a:gd name="connsiteY65" fmla="*/ 6084474 h 6858000"/>
              <a:gd name="connsiteX66" fmla="*/ 8645820 w 12192001"/>
              <a:gd name="connsiteY66" fmla="*/ 6858000 h 6858000"/>
              <a:gd name="connsiteX67" fmla="*/ 8493420 w 12192001"/>
              <a:gd name="connsiteY67" fmla="*/ 6858000 h 6858000"/>
              <a:gd name="connsiteX68" fmla="*/ 9343145 w 12192001"/>
              <a:gd name="connsiteY68" fmla="*/ 6008275 h 6858000"/>
              <a:gd name="connsiteX69" fmla="*/ 8328853 w 12192001"/>
              <a:gd name="connsiteY69" fmla="*/ 4993982 h 6858000"/>
              <a:gd name="connsiteX70" fmla="*/ 7314560 w 12192001"/>
              <a:gd name="connsiteY70" fmla="*/ 6008275 h 6858000"/>
              <a:gd name="connsiteX71" fmla="*/ 8164286 w 12192001"/>
              <a:gd name="connsiteY71" fmla="*/ 6858000 h 6858000"/>
              <a:gd name="connsiteX72" fmla="*/ 8011885 w 12192001"/>
              <a:gd name="connsiteY72" fmla="*/ 6858000 h 6858000"/>
              <a:gd name="connsiteX73" fmla="*/ 7238360 w 12192001"/>
              <a:gd name="connsiteY73" fmla="*/ 6084474 h 6858000"/>
              <a:gd name="connsiteX74" fmla="*/ 6464834 w 12192001"/>
              <a:gd name="connsiteY74" fmla="*/ 6858000 h 6858000"/>
              <a:gd name="connsiteX75" fmla="*/ 0 w 12192001"/>
              <a:gd name="connsiteY7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2001" h="6858000">
                <a:moveTo>
                  <a:pt x="11600332" y="3903490"/>
                </a:moveTo>
                <a:lnTo>
                  <a:pt x="10586039" y="4917783"/>
                </a:lnTo>
                <a:lnTo>
                  <a:pt x="11600332" y="5932075"/>
                </a:lnTo>
                <a:lnTo>
                  <a:pt x="10586040" y="4917783"/>
                </a:lnTo>
                <a:lnTo>
                  <a:pt x="11600332" y="3903491"/>
                </a:lnTo>
                <a:close/>
                <a:moveTo>
                  <a:pt x="9419346" y="3903490"/>
                </a:moveTo>
                <a:lnTo>
                  <a:pt x="8405053" y="4917783"/>
                </a:lnTo>
                <a:lnTo>
                  <a:pt x="9419346" y="5932075"/>
                </a:lnTo>
                <a:lnTo>
                  <a:pt x="10433638" y="4917783"/>
                </a:lnTo>
                <a:close/>
                <a:moveTo>
                  <a:pt x="7238360" y="3903490"/>
                </a:moveTo>
                <a:lnTo>
                  <a:pt x="6224067" y="4917783"/>
                </a:lnTo>
                <a:lnTo>
                  <a:pt x="6224068" y="4917784"/>
                </a:lnTo>
                <a:lnTo>
                  <a:pt x="7238360" y="3903491"/>
                </a:lnTo>
                <a:lnTo>
                  <a:pt x="8252652" y="4917784"/>
                </a:lnTo>
                <a:lnTo>
                  <a:pt x="8252652" y="4917783"/>
                </a:lnTo>
                <a:close/>
                <a:moveTo>
                  <a:pt x="10509839" y="2812998"/>
                </a:moveTo>
                <a:lnTo>
                  <a:pt x="9495546" y="3827291"/>
                </a:lnTo>
                <a:lnTo>
                  <a:pt x="10509839" y="4841583"/>
                </a:lnTo>
                <a:lnTo>
                  <a:pt x="11524131" y="3827291"/>
                </a:lnTo>
                <a:close/>
                <a:moveTo>
                  <a:pt x="8328853" y="2812998"/>
                </a:moveTo>
                <a:lnTo>
                  <a:pt x="7314560" y="3827291"/>
                </a:lnTo>
                <a:lnTo>
                  <a:pt x="8328853" y="4841583"/>
                </a:lnTo>
                <a:lnTo>
                  <a:pt x="7314561" y="3827291"/>
                </a:lnTo>
                <a:lnTo>
                  <a:pt x="8328853" y="2812999"/>
                </a:lnTo>
                <a:close/>
                <a:moveTo>
                  <a:pt x="9419346" y="1722505"/>
                </a:moveTo>
                <a:lnTo>
                  <a:pt x="8405053" y="2736799"/>
                </a:lnTo>
                <a:lnTo>
                  <a:pt x="9419346" y="3751091"/>
                </a:lnTo>
                <a:lnTo>
                  <a:pt x="10433638" y="2736799"/>
                </a:lnTo>
                <a:close/>
                <a:moveTo>
                  <a:pt x="10509839" y="632013"/>
                </a:moveTo>
                <a:lnTo>
                  <a:pt x="9495546" y="1646306"/>
                </a:lnTo>
                <a:lnTo>
                  <a:pt x="10509839" y="2660599"/>
                </a:lnTo>
                <a:lnTo>
                  <a:pt x="11524131" y="1646306"/>
                </a:lnTo>
                <a:close/>
                <a:moveTo>
                  <a:pt x="412321" y="366409"/>
                </a:moveTo>
                <a:lnTo>
                  <a:pt x="412321" y="723499"/>
                </a:lnTo>
                <a:lnTo>
                  <a:pt x="550862" y="723499"/>
                </a:lnTo>
                <a:lnTo>
                  <a:pt x="550862" y="366409"/>
                </a:lnTo>
                <a:close/>
                <a:moveTo>
                  <a:pt x="0" y="0"/>
                </a:moveTo>
                <a:lnTo>
                  <a:pt x="12192000" y="0"/>
                </a:lnTo>
                <a:lnTo>
                  <a:pt x="12192000" y="1143979"/>
                </a:lnTo>
                <a:lnTo>
                  <a:pt x="11689673" y="1646306"/>
                </a:lnTo>
                <a:lnTo>
                  <a:pt x="12192000" y="2148633"/>
                </a:lnTo>
                <a:lnTo>
                  <a:pt x="12192000" y="2301033"/>
                </a:lnTo>
                <a:lnTo>
                  <a:pt x="11613473" y="1722505"/>
                </a:lnTo>
                <a:lnTo>
                  <a:pt x="10599180" y="2736799"/>
                </a:lnTo>
                <a:lnTo>
                  <a:pt x="11613473" y="3751091"/>
                </a:lnTo>
                <a:lnTo>
                  <a:pt x="12192000" y="3172564"/>
                </a:lnTo>
                <a:lnTo>
                  <a:pt x="12192000" y="3311823"/>
                </a:lnTo>
                <a:lnTo>
                  <a:pt x="11676532" y="3827291"/>
                </a:lnTo>
                <a:lnTo>
                  <a:pt x="12192000" y="4342759"/>
                </a:lnTo>
                <a:lnTo>
                  <a:pt x="12192000" y="4495158"/>
                </a:lnTo>
                <a:lnTo>
                  <a:pt x="12192001" y="4495159"/>
                </a:lnTo>
                <a:lnTo>
                  <a:pt x="12192001" y="5340407"/>
                </a:lnTo>
                <a:lnTo>
                  <a:pt x="12192000" y="5340408"/>
                </a:lnTo>
                <a:lnTo>
                  <a:pt x="12192000" y="5492807"/>
                </a:lnTo>
                <a:lnTo>
                  <a:pt x="11676532" y="6008275"/>
                </a:lnTo>
                <a:lnTo>
                  <a:pt x="12192000" y="6523743"/>
                </a:lnTo>
                <a:lnTo>
                  <a:pt x="12192000" y="6676143"/>
                </a:lnTo>
                <a:lnTo>
                  <a:pt x="12192000" y="6858000"/>
                </a:lnTo>
                <a:lnTo>
                  <a:pt x="10826806" y="6858000"/>
                </a:lnTo>
                <a:lnTo>
                  <a:pt x="10674406" y="6858000"/>
                </a:lnTo>
                <a:lnTo>
                  <a:pt x="11524131" y="6008275"/>
                </a:lnTo>
                <a:lnTo>
                  <a:pt x="10509839" y="4993982"/>
                </a:lnTo>
                <a:lnTo>
                  <a:pt x="9495546" y="6008275"/>
                </a:lnTo>
                <a:lnTo>
                  <a:pt x="10345272" y="6858000"/>
                </a:lnTo>
                <a:lnTo>
                  <a:pt x="10192871" y="6858000"/>
                </a:lnTo>
                <a:lnTo>
                  <a:pt x="9419346" y="6084474"/>
                </a:lnTo>
                <a:lnTo>
                  <a:pt x="8645820" y="6858000"/>
                </a:lnTo>
                <a:lnTo>
                  <a:pt x="8493420" y="6858000"/>
                </a:lnTo>
                <a:lnTo>
                  <a:pt x="9343145" y="6008275"/>
                </a:lnTo>
                <a:lnTo>
                  <a:pt x="8328853" y="4993982"/>
                </a:lnTo>
                <a:lnTo>
                  <a:pt x="7314560" y="6008275"/>
                </a:lnTo>
                <a:lnTo>
                  <a:pt x="8164286" y="6858000"/>
                </a:lnTo>
                <a:lnTo>
                  <a:pt x="8011885" y="6858000"/>
                </a:lnTo>
                <a:lnTo>
                  <a:pt x="7238360" y="6084474"/>
                </a:lnTo>
                <a:lnTo>
                  <a:pt x="6464834"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200C60E7-77F3-A9D5-29E9-77A5E795A5C7}"/>
              </a:ext>
            </a:extLst>
          </p:cNvPr>
          <p:cNvSpPr/>
          <p:nvPr userDrawn="1"/>
        </p:nvSpPr>
        <p:spPr>
          <a:xfrm>
            <a:off x="10586039" y="3903491"/>
            <a:ext cx="1014293" cy="2028585"/>
          </a:xfrm>
          <a:custGeom>
            <a:avLst/>
            <a:gdLst>
              <a:gd name="connsiteX0" fmla="*/ 1014293 w 1014293"/>
              <a:gd name="connsiteY0" fmla="*/ 0 h 2028585"/>
              <a:gd name="connsiteX1" fmla="*/ 1014293 w 1014293"/>
              <a:gd name="connsiteY1" fmla="*/ 1 h 2028585"/>
              <a:gd name="connsiteX2" fmla="*/ 1 w 1014293"/>
              <a:gd name="connsiteY2" fmla="*/ 1014293 h 2028585"/>
              <a:gd name="connsiteX3" fmla="*/ 1014293 w 1014293"/>
              <a:gd name="connsiteY3" fmla="*/ 2028585 h 2028585"/>
              <a:gd name="connsiteX4" fmla="*/ 0 w 1014293"/>
              <a:gd name="connsiteY4" fmla="*/ 1014293 h 2028585"/>
              <a:gd name="connsiteX5" fmla="*/ 1014293 w 1014293"/>
              <a:gd name="connsiteY5" fmla="*/ 0 h 20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93" h="2028585">
                <a:moveTo>
                  <a:pt x="1014293" y="0"/>
                </a:moveTo>
                <a:lnTo>
                  <a:pt x="1014293" y="1"/>
                </a:lnTo>
                <a:lnTo>
                  <a:pt x="1" y="1014293"/>
                </a:lnTo>
                <a:lnTo>
                  <a:pt x="1014293" y="2028585"/>
                </a:lnTo>
                <a:lnTo>
                  <a:pt x="0" y="1014293"/>
                </a:lnTo>
                <a:lnTo>
                  <a:pt x="10142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2" name="Text Placeholder 41">
            <a:extLst>
              <a:ext uri="{FF2B5EF4-FFF2-40B4-BE49-F238E27FC236}">
                <a16:creationId xmlns:a16="http://schemas.microsoft.com/office/drawing/2014/main" id="{A343D3D1-F299-4487-AA5A-21D7591EAC08}"/>
              </a:ext>
            </a:extLst>
          </p:cNvPr>
          <p:cNvSpPr>
            <a:spLocks noGrp="1"/>
          </p:cNvSpPr>
          <p:nvPr>
            <p:ph type="body" sz="quarter" idx="12" hasCustomPrompt="1"/>
          </p:nvPr>
        </p:nvSpPr>
        <p:spPr>
          <a:xfrm>
            <a:off x="1727688" y="1174838"/>
            <a:ext cx="6092337" cy="5082565"/>
          </a:xfrm>
        </p:spPr>
        <p:txBody>
          <a:bodyPr>
            <a:normAutofit/>
          </a:bodyPr>
          <a:lstStyle>
            <a:lvl1pPr marL="0" indent="0">
              <a:lnSpc>
                <a:spcPts val="1900"/>
              </a:lnSpc>
              <a:spcBef>
                <a:spcPts val="0"/>
              </a:spcBef>
              <a:buClr>
                <a:schemeClr val="accent1"/>
              </a:buClr>
              <a:buSzPct val="145000"/>
              <a:buFont typeface="+mj-lt"/>
              <a:buNone/>
              <a:defRPr sz="1800">
                <a:solidFill>
                  <a:schemeClr val="tx1"/>
                </a:solidFill>
              </a:defRPr>
            </a:lvl1pPr>
            <a:lvl2pPr marL="914400" indent="-457200">
              <a:buClr>
                <a:schemeClr val="accent1"/>
              </a:buClr>
              <a:buSzPct val="121000"/>
              <a:buFont typeface="+mj-lt"/>
              <a:buAutoNum type="arabicPeriod"/>
              <a:defRPr/>
            </a:lvl2pPr>
            <a:lvl3pPr marL="1371600" indent="-457200">
              <a:buClr>
                <a:schemeClr val="accent1"/>
              </a:buClr>
              <a:buSzPct val="121000"/>
              <a:buFont typeface="+mj-lt"/>
              <a:buAutoNum type="arabicPeriod"/>
              <a:defRPr/>
            </a:lvl3pPr>
            <a:lvl4pPr marL="1714500" indent="-342900">
              <a:buClr>
                <a:schemeClr val="accent1"/>
              </a:buClr>
              <a:buSzPct val="121000"/>
              <a:buFont typeface="+mj-lt"/>
              <a:buAutoNum type="arabicPeriod"/>
              <a:defRPr/>
            </a:lvl4pPr>
            <a:lvl5pPr marL="2171700" indent="-342900">
              <a:buClr>
                <a:schemeClr val="accent1"/>
              </a:buClr>
              <a:buSzPct val="121000"/>
              <a:buFont typeface="+mj-lt"/>
              <a:buAutoNum type="arabicPeriod"/>
              <a:defRPr/>
            </a:lvl5pPr>
          </a:lstStyle>
          <a:p>
            <a:pPr lvl="0"/>
            <a:r>
              <a:rPr lang="en-GB" noProof="0"/>
              <a:t>Agenda Item 1</a:t>
            </a:r>
          </a:p>
          <a:p>
            <a:pPr lvl="0"/>
            <a:r>
              <a:rPr lang="en-GB" noProof="0"/>
              <a:t>Line 2</a:t>
            </a:r>
          </a:p>
          <a:p>
            <a:pPr lvl="0"/>
            <a:br>
              <a:rPr lang="en-GB" noProof="0"/>
            </a:br>
            <a:r>
              <a:rPr lang="en-GB" noProof="0"/>
              <a:t>Agenda Item 2</a:t>
            </a:r>
          </a:p>
          <a:p>
            <a:pPr lvl="0"/>
            <a:r>
              <a:rPr lang="en-GB" noProof="0"/>
              <a:t>Line 2</a:t>
            </a:r>
          </a:p>
          <a:p>
            <a:pPr lvl="0"/>
            <a:endParaRPr lang="en-GB" noProof="0"/>
          </a:p>
          <a:p>
            <a:pPr lvl="0"/>
            <a:r>
              <a:rPr lang="en-GB" noProof="0"/>
              <a:t>Agenda Item 3</a:t>
            </a:r>
          </a:p>
          <a:p>
            <a:pPr lvl="0"/>
            <a:r>
              <a:rPr lang="en-GB" noProof="0"/>
              <a:t>Line 2</a:t>
            </a:r>
          </a:p>
          <a:p>
            <a:pPr lvl="0"/>
            <a:endParaRPr lang="en-GB" noProof="0"/>
          </a:p>
          <a:p>
            <a:pPr lvl="0"/>
            <a:r>
              <a:rPr lang="en-GB" noProof="0"/>
              <a:t>Agenda Item 4</a:t>
            </a:r>
          </a:p>
          <a:p>
            <a:pPr lvl="0"/>
            <a:r>
              <a:rPr lang="en-GB" noProof="0"/>
              <a:t>Line 2</a:t>
            </a:r>
          </a:p>
          <a:p>
            <a:pPr lvl="0"/>
            <a:endParaRPr lang="en-GB" noProof="0"/>
          </a:p>
          <a:p>
            <a:pPr lvl="0"/>
            <a:r>
              <a:rPr lang="en-GB" noProof="0"/>
              <a:t>Agenda Item 5</a:t>
            </a:r>
          </a:p>
          <a:p>
            <a:pPr lvl="0"/>
            <a:r>
              <a:rPr lang="en-GB" noProof="0"/>
              <a:t>Line 2</a:t>
            </a:r>
          </a:p>
          <a:p>
            <a:pPr lvl="0"/>
            <a:endParaRPr lang="en-GB" noProof="0"/>
          </a:p>
          <a:p>
            <a:pPr lvl="0"/>
            <a:r>
              <a:rPr lang="en-GB" noProof="0"/>
              <a:t>Agenda Item 6</a:t>
            </a:r>
          </a:p>
          <a:p>
            <a:pPr lvl="0"/>
            <a:r>
              <a:rPr lang="en-GB" noProof="0"/>
              <a:t>Line 2</a:t>
            </a:r>
          </a:p>
          <a:p>
            <a:pPr lvl="0"/>
            <a:endParaRPr lang="en-GB" noProof="0"/>
          </a:p>
          <a:p>
            <a:pPr lvl="0"/>
            <a:r>
              <a:rPr lang="en-GB" noProof="0"/>
              <a:t>Agenda Item 7</a:t>
            </a:r>
          </a:p>
          <a:p>
            <a:pPr lvl="0"/>
            <a:r>
              <a:rPr lang="en-GB" noProof="0"/>
              <a:t>Line 2</a:t>
            </a:r>
          </a:p>
        </p:txBody>
      </p:sp>
      <p:sp>
        <p:nvSpPr>
          <p:cNvPr id="44" name="Text Placeholder 43">
            <a:extLst>
              <a:ext uri="{FF2B5EF4-FFF2-40B4-BE49-F238E27FC236}">
                <a16:creationId xmlns:a16="http://schemas.microsoft.com/office/drawing/2014/main" id="{7B2EC661-86E8-4A57-AFED-253072F169B1}"/>
              </a:ext>
            </a:extLst>
          </p:cNvPr>
          <p:cNvSpPr>
            <a:spLocks noGrp="1"/>
          </p:cNvSpPr>
          <p:nvPr>
            <p:ph type="body" sz="quarter" idx="13" hasCustomPrompt="1"/>
          </p:nvPr>
        </p:nvSpPr>
        <p:spPr>
          <a:xfrm>
            <a:off x="569220" y="1099986"/>
            <a:ext cx="921809" cy="5024437"/>
          </a:xfrm>
        </p:spPr>
        <p:txBody>
          <a:bodyPr>
            <a:normAutofit/>
          </a:bodyPr>
          <a:lstStyle>
            <a:lvl1pPr marL="0" indent="0" algn="dist">
              <a:lnSpc>
                <a:spcPts val="5600"/>
              </a:lnSpc>
              <a:spcBef>
                <a:spcPts val="0"/>
              </a:spcBef>
              <a:buNone/>
              <a:defRPr sz="4000" b="1" spc="380" baseline="0">
                <a:solidFill>
                  <a:schemeClr val="accent1"/>
                </a:solidFill>
                <a:latin typeface="+mj-lt"/>
              </a:defRPr>
            </a:lvl1pPr>
          </a:lstStyle>
          <a:p>
            <a:pPr lvl="0"/>
            <a:r>
              <a:rPr lang="en-GB" b="1" noProof="0">
                <a:latin typeface="+mj-lt"/>
              </a:rPr>
              <a:t>01</a:t>
            </a:r>
          </a:p>
          <a:p>
            <a:pPr lvl="0"/>
            <a:r>
              <a:rPr lang="en-GB" b="1" noProof="0">
                <a:latin typeface="+mj-lt"/>
              </a:rPr>
              <a:t>02</a:t>
            </a:r>
          </a:p>
          <a:p>
            <a:pPr lvl="0"/>
            <a:r>
              <a:rPr lang="en-GB" b="1" noProof="0">
                <a:latin typeface="+mj-lt"/>
              </a:rPr>
              <a:t>03</a:t>
            </a:r>
          </a:p>
          <a:p>
            <a:pPr lvl="0"/>
            <a:r>
              <a:rPr lang="en-GB" b="1" noProof="0">
                <a:latin typeface="+mj-lt"/>
              </a:rPr>
              <a:t>04</a:t>
            </a:r>
          </a:p>
          <a:p>
            <a:pPr lvl="0"/>
            <a:r>
              <a:rPr lang="en-GB" b="1" noProof="0">
                <a:latin typeface="+mj-lt"/>
              </a:rPr>
              <a:t>05</a:t>
            </a:r>
          </a:p>
          <a:p>
            <a:pPr lvl="0"/>
            <a:r>
              <a:rPr lang="en-GB" b="1" noProof="0">
                <a:latin typeface="+mj-lt"/>
              </a:rPr>
              <a:t>06</a:t>
            </a:r>
          </a:p>
          <a:p>
            <a:pPr lvl="0"/>
            <a:r>
              <a:rPr lang="en-GB" b="1" noProof="0">
                <a:latin typeface="+mj-lt"/>
              </a:rPr>
              <a:t>07</a:t>
            </a:r>
            <a:endParaRPr lang="en-GB" noProof="0"/>
          </a:p>
        </p:txBody>
      </p:sp>
      <p:sp>
        <p:nvSpPr>
          <p:cNvPr id="9" name="Title Placeholder 1">
            <a:extLst>
              <a:ext uri="{FF2B5EF4-FFF2-40B4-BE49-F238E27FC236}">
                <a16:creationId xmlns:a16="http://schemas.microsoft.com/office/drawing/2014/main" id="{94B210BF-DF42-4100-A4F0-FCB4EB0D6B08}"/>
              </a:ext>
            </a:extLst>
          </p:cNvPr>
          <p:cNvSpPr>
            <a:spLocks noGrp="1"/>
          </p:cNvSpPr>
          <p:nvPr>
            <p:ph type="title"/>
          </p:nvPr>
        </p:nvSpPr>
        <p:spPr>
          <a:xfrm>
            <a:off x="550862" y="372111"/>
            <a:ext cx="8235329" cy="503115"/>
          </a:xfrm>
          <a:prstGeom prst="rect">
            <a:avLst/>
          </a:prstGeom>
        </p:spPr>
        <p:txBody>
          <a:bodyPr vert="horz" lIns="91440" tIns="45720" rIns="91440" bIns="45720" rtlCol="0" anchor="ctr">
            <a:noAutofit/>
          </a:bodyPr>
          <a:lstStyle>
            <a:lvl1pPr>
              <a:defRPr sz="4000">
                <a:solidFill>
                  <a:schemeClr val="tx1"/>
                </a:solidFill>
              </a:defRPr>
            </a:lvl1pPr>
          </a:lstStyle>
          <a:p>
            <a:r>
              <a:rPr lang="en-US" noProof="0"/>
              <a:t>Click to edit Master title style</a:t>
            </a:r>
            <a:endParaRPr lang="en-GB" noProof="0"/>
          </a:p>
        </p:txBody>
      </p:sp>
      <p:pic>
        <p:nvPicPr>
          <p:cNvPr id="2" name="Picture 1">
            <a:extLst>
              <a:ext uri="{FF2B5EF4-FFF2-40B4-BE49-F238E27FC236}">
                <a16:creationId xmlns:a16="http://schemas.microsoft.com/office/drawing/2014/main" id="{A8EB126D-89CD-DBDA-5E97-8F21DE38CC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8389876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1A318AE-3400-49DE-B592-C3C3890E1091}"/>
              </a:ext>
            </a:extLst>
          </p:cNvPr>
          <p:cNvSpPr/>
          <p:nvPr userDrawn="1"/>
        </p:nvSpPr>
        <p:spPr>
          <a:xfrm>
            <a:off x="0" y="0"/>
            <a:ext cx="12191997" cy="6858000"/>
          </a:xfrm>
          <a:prstGeom prst="rect">
            <a:avLst/>
          </a:prstGeom>
          <a:solidFill>
            <a:srgbClr val="3A3C3B">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040BC87A-15E8-4C8A-BA82-BB70C0876412}"/>
              </a:ext>
            </a:extLst>
          </p:cNvPr>
          <p:cNvSpPr>
            <a:spLocks noGrp="1"/>
          </p:cNvSpPr>
          <p:nvPr>
            <p:ph type="title" hasCustomPrompt="1"/>
          </p:nvPr>
        </p:nvSpPr>
        <p:spPr>
          <a:xfrm>
            <a:off x="1952626" y="1743075"/>
            <a:ext cx="9525000" cy="2962275"/>
          </a:xfrm>
        </p:spPr>
        <p:txBody>
          <a:bodyPr>
            <a:noAutofit/>
          </a:bodyPr>
          <a:lstStyle>
            <a:lvl1pPr algn="r">
              <a:lnSpc>
                <a:spcPts val="7000"/>
              </a:lnSpc>
              <a:defRPr sz="6000" b="1">
                <a:solidFill>
                  <a:schemeClr val="bg1"/>
                </a:solidFill>
              </a:defRPr>
            </a:lvl1pPr>
          </a:lstStyle>
          <a:p>
            <a:r>
              <a:rPr lang="en-GB" noProof="0"/>
              <a:t>Add famous/</a:t>
            </a:r>
            <a:br>
              <a:rPr lang="en-GB" noProof="0"/>
            </a:br>
            <a:r>
              <a:rPr lang="en-GB" noProof="0"/>
              <a:t>relevant </a:t>
            </a:r>
            <a:br>
              <a:rPr lang="en-GB" noProof="0"/>
            </a:br>
            <a:r>
              <a:rPr lang="en-GB" noProof="0"/>
              <a:t>quote here</a:t>
            </a:r>
          </a:p>
        </p:txBody>
      </p:sp>
      <p:sp>
        <p:nvSpPr>
          <p:cNvPr id="35" name="Text Placeholder 10">
            <a:extLst>
              <a:ext uri="{FF2B5EF4-FFF2-40B4-BE49-F238E27FC236}">
                <a16:creationId xmlns:a16="http://schemas.microsoft.com/office/drawing/2014/main" id="{E1AE81C2-CFD5-41DD-80FB-93FC83082A2D}"/>
              </a:ext>
            </a:extLst>
          </p:cNvPr>
          <p:cNvSpPr>
            <a:spLocks noGrp="1"/>
          </p:cNvSpPr>
          <p:nvPr>
            <p:ph type="body" sz="quarter" idx="11" hasCustomPrompt="1"/>
          </p:nvPr>
        </p:nvSpPr>
        <p:spPr>
          <a:xfrm>
            <a:off x="1962151" y="4912494"/>
            <a:ext cx="9525000" cy="964432"/>
          </a:xfrm>
        </p:spPr>
        <p:txBody>
          <a:bodyPr>
            <a:normAutofit/>
          </a:bodyPr>
          <a:lstStyle>
            <a:lvl1pPr marL="0" indent="0" algn="r">
              <a:buNone/>
              <a:defRPr sz="3200" cap="all" baseline="0">
                <a:solidFill>
                  <a:schemeClr val="bg1"/>
                </a:solidFill>
                <a:latin typeface="+mj-lt"/>
              </a:defRPr>
            </a:lvl1pPr>
          </a:lstStyle>
          <a:p>
            <a:pPr lvl="0"/>
            <a:r>
              <a:rPr lang="en-GB" noProof="0"/>
              <a:t>- author, profession/job title</a:t>
            </a:r>
          </a:p>
        </p:txBody>
      </p:sp>
      <p:sp>
        <p:nvSpPr>
          <p:cNvPr id="60" name="Freeform: Shape 59">
            <a:extLst>
              <a:ext uri="{FF2B5EF4-FFF2-40B4-BE49-F238E27FC236}">
                <a16:creationId xmlns:a16="http://schemas.microsoft.com/office/drawing/2014/main" id="{BEE70A26-E2D2-E777-1DE6-CA83F2006493}"/>
              </a:ext>
            </a:extLst>
          </p:cNvPr>
          <p:cNvSpPr/>
          <p:nvPr userDrawn="1"/>
        </p:nvSpPr>
        <p:spPr>
          <a:xfrm>
            <a:off x="2051602" y="-7454"/>
            <a:ext cx="1982856" cy="998882"/>
          </a:xfrm>
          <a:custGeom>
            <a:avLst/>
            <a:gdLst>
              <a:gd name="connsiteX0" fmla="*/ 7454 w 1982856"/>
              <a:gd name="connsiteY0" fmla="*/ 0 h 998882"/>
              <a:gd name="connsiteX1" fmla="*/ 1975402 w 1982856"/>
              <a:gd name="connsiteY1" fmla="*/ 0 h 998882"/>
              <a:gd name="connsiteX2" fmla="*/ 1982856 w 1982856"/>
              <a:gd name="connsiteY2" fmla="*/ 7454 h 998882"/>
              <a:gd name="connsiteX3" fmla="*/ 991428 w 1982856"/>
              <a:gd name="connsiteY3" fmla="*/ 998882 h 998882"/>
              <a:gd name="connsiteX4" fmla="*/ 0 w 1982856"/>
              <a:gd name="connsiteY4" fmla="*/ 7454 h 998882"/>
              <a:gd name="connsiteX5" fmla="*/ 7454 w 1982856"/>
              <a:gd name="connsiteY5" fmla="*/ 0 h 9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856" h="998882">
                <a:moveTo>
                  <a:pt x="7454" y="0"/>
                </a:moveTo>
                <a:lnTo>
                  <a:pt x="1975402" y="0"/>
                </a:lnTo>
                <a:lnTo>
                  <a:pt x="1982856" y="7454"/>
                </a:lnTo>
                <a:lnTo>
                  <a:pt x="991428" y="998882"/>
                </a:lnTo>
                <a:lnTo>
                  <a:pt x="0" y="7454"/>
                </a:lnTo>
                <a:lnTo>
                  <a:pt x="7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D60FC6BC-44E6-5129-045A-1A97E56D0C9B}"/>
              </a:ext>
            </a:extLst>
          </p:cNvPr>
          <p:cNvSpPr/>
          <p:nvPr userDrawn="1"/>
        </p:nvSpPr>
        <p:spPr>
          <a:xfrm>
            <a:off x="0" y="-7454"/>
            <a:ext cx="1899202" cy="6184623"/>
          </a:xfrm>
          <a:custGeom>
            <a:avLst/>
            <a:gdLst>
              <a:gd name="connsiteX0" fmla="*/ 0 w 1899202"/>
              <a:gd name="connsiteY0" fmla="*/ 4521475 h 6184623"/>
              <a:gd name="connsiteX1" fmla="*/ 831574 w 1899202"/>
              <a:gd name="connsiteY1" fmla="*/ 5353049 h 6184623"/>
              <a:gd name="connsiteX2" fmla="*/ 0 w 1899202"/>
              <a:gd name="connsiteY2" fmla="*/ 6184623 h 6184623"/>
              <a:gd name="connsiteX3" fmla="*/ 907774 w 1899202"/>
              <a:gd name="connsiteY3" fmla="*/ 3293993 h 6184623"/>
              <a:gd name="connsiteX4" fmla="*/ 1899202 w 1899202"/>
              <a:gd name="connsiteY4" fmla="*/ 4285421 h 6184623"/>
              <a:gd name="connsiteX5" fmla="*/ 907774 w 1899202"/>
              <a:gd name="connsiteY5" fmla="*/ 5276849 h 6184623"/>
              <a:gd name="connsiteX6" fmla="*/ 0 w 1899202"/>
              <a:gd name="connsiteY6" fmla="*/ 4369075 h 6184623"/>
              <a:gd name="connsiteX7" fmla="*/ 0 w 1899202"/>
              <a:gd name="connsiteY7" fmla="*/ 4201767 h 6184623"/>
              <a:gd name="connsiteX8" fmla="*/ 0 w 1899202"/>
              <a:gd name="connsiteY8" fmla="*/ 2386219 h 6184623"/>
              <a:gd name="connsiteX9" fmla="*/ 831574 w 1899202"/>
              <a:gd name="connsiteY9" fmla="*/ 3217793 h 6184623"/>
              <a:gd name="connsiteX10" fmla="*/ 0 w 1899202"/>
              <a:gd name="connsiteY10" fmla="*/ 4049367 h 6184623"/>
              <a:gd name="connsiteX11" fmla="*/ 907774 w 1899202"/>
              <a:gd name="connsiteY11" fmla="*/ 1151282 h 6184623"/>
              <a:gd name="connsiteX12" fmla="*/ 1899202 w 1899202"/>
              <a:gd name="connsiteY12" fmla="*/ 2142710 h 6184623"/>
              <a:gd name="connsiteX13" fmla="*/ 907774 w 1899202"/>
              <a:gd name="connsiteY13" fmla="*/ 3134138 h 6184623"/>
              <a:gd name="connsiteX14" fmla="*/ 0 w 1899202"/>
              <a:gd name="connsiteY14" fmla="*/ 2226364 h 6184623"/>
              <a:gd name="connsiteX15" fmla="*/ 0 w 1899202"/>
              <a:gd name="connsiteY15" fmla="*/ 2059056 h 6184623"/>
              <a:gd name="connsiteX16" fmla="*/ 0 w 1899202"/>
              <a:gd name="connsiteY16" fmla="*/ 243508 h 6184623"/>
              <a:gd name="connsiteX17" fmla="*/ 831574 w 1899202"/>
              <a:gd name="connsiteY17" fmla="*/ 1075082 h 6184623"/>
              <a:gd name="connsiteX18" fmla="*/ 0 w 1899202"/>
              <a:gd name="connsiteY18" fmla="*/ 1906656 h 6184623"/>
              <a:gd name="connsiteX19" fmla="*/ 0 w 1899202"/>
              <a:gd name="connsiteY19" fmla="*/ 0 h 6184623"/>
              <a:gd name="connsiteX20" fmla="*/ 1891748 w 1899202"/>
              <a:gd name="connsiteY20" fmla="*/ 0 h 6184623"/>
              <a:gd name="connsiteX21" fmla="*/ 1899202 w 1899202"/>
              <a:gd name="connsiteY21" fmla="*/ 7454 h 6184623"/>
              <a:gd name="connsiteX22" fmla="*/ 907774 w 1899202"/>
              <a:gd name="connsiteY22" fmla="*/ 998882 h 6184623"/>
              <a:gd name="connsiteX23" fmla="*/ 0 w 1899202"/>
              <a:gd name="connsiteY23" fmla="*/ 91108 h 618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9202" h="6184623">
                <a:moveTo>
                  <a:pt x="0" y="4521475"/>
                </a:moveTo>
                <a:lnTo>
                  <a:pt x="831574" y="5353049"/>
                </a:lnTo>
                <a:lnTo>
                  <a:pt x="0" y="6184623"/>
                </a:lnTo>
                <a:close/>
                <a:moveTo>
                  <a:pt x="907774" y="3293993"/>
                </a:moveTo>
                <a:lnTo>
                  <a:pt x="1899202" y="4285421"/>
                </a:lnTo>
                <a:lnTo>
                  <a:pt x="907774" y="5276849"/>
                </a:lnTo>
                <a:lnTo>
                  <a:pt x="0" y="4369075"/>
                </a:lnTo>
                <a:lnTo>
                  <a:pt x="0" y="4201767"/>
                </a:lnTo>
                <a:close/>
                <a:moveTo>
                  <a:pt x="0" y="2386219"/>
                </a:moveTo>
                <a:lnTo>
                  <a:pt x="831574" y="3217793"/>
                </a:lnTo>
                <a:lnTo>
                  <a:pt x="0" y="4049367"/>
                </a:lnTo>
                <a:close/>
                <a:moveTo>
                  <a:pt x="907774" y="1151282"/>
                </a:moveTo>
                <a:lnTo>
                  <a:pt x="1899202" y="2142710"/>
                </a:lnTo>
                <a:lnTo>
                  <a:pt x="907774" y="3134138"/>
                </a:lnTo>
                <a:lnTo>
                  <a:pt x="0" y="2226364"/>
                </a:lnTo>
                <a:lnTo>
                  <a:pt x="0" y="2059056"/>
                </a:lnTo>
                <a:close/>
                <a:moveTo>
                  <a:pt x="0" y="243508"/>
                </a:moveTo>
                <a:lnTo>
                  <a:pt x="831574" y="1075082"/>
                </a:lnTo>
                <a:lnTo>
                  <a:pt x="0" y="1906656"/>
                </a:lnTo>
                <a:close/>
                <a:moveTo>
                  <a:pt x="0" y="0"/>
                </a:moveTo>
                <a:lnTo>
                  <a:pt x="1891748" y="0"/>
                </a:lnTo>
                <a:lnTo>
                  <a:pt x="1899202" y="7454"/>
                </a:lnTo>
                <a:lnTo>
                  <a:pt x="907774" y="998882"/>
                </a:lnTo>
                <a:lnTo>
                  <a:pt x="0" y="911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4" name="Text Placeholder 2">
            <a:extLst>
              <a:ext uri="{FF2B5EF4-FFF2-40B4-BE49-F238E27FC236}">
                <a16:creationId xmlns:a16="http://schemas.microsoft.com/office/drawing/2014/main" id="{1F410277-1F4B-D507-E92D-C02ED7D7C22C}"/>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3" name="Text Placeholder 10">
            <a:extLst>
              <a:ext uri="{FF2B5EF4-FFF2-40B4-BE49-F238E27FC236}">
                <a16:creationId xmlns:a16="http://schemas.microsoft.com/office/drawing/2014/main" id="{F173F970-8AA1-EF3C-4E22-540FA0CE4B12}"/>
              </a:ext>
            </a:extLst>
          </p:cNvPr>
          <p:cNvSpPr>
            <a:spLocks noGrp="1"/>
          </p:cNvSpPr>
          <p:nvPr>
            <p:ph type="body" sz="quarter" idx="12"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2685023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4" y="1063627"/>
            <a:ext cx="11090274"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686145095"/>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588758514"/>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4" y="50316"/>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021255820"/>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6"/>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1"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0568819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3101617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6"/>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1" y="1627956"/>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3" y="1063625"/>
            <a:ext cx="5326061" cy="358775"/>
          </a:xfrm>
        </p:spPr>
        <p:txBody>
          <a:bodyPr lIns="91440" rIns="91440" anchor="ctr">
            <a:normAutofit/>
          </a:bodyPr>
          <a:lstStyle>
            <a:lvl1pPr marL="0" indent="0">
              <a:buNone/>
              <a:defRPr sz="1993" b="0" cap="all" baseline="0">
                <a:solidFill>
                  <a:schemeClr val="tx1"/>
                </a:solidFill>
                <a:latin typeface="+mj-lt"/>
              </a:defRPr>
            </a:lvl1pPr>
            <a:lvl2pPr marL="455703" indent="0">
              <a:buNone/>
              <a:defRPr sz="1993" b="1"/>
            </a:lvl2pPr>
            <a:lvl3pPr marL="911405" indent="0">
              <a:buNone/>
              <a:defRPr sz="1794" b="1"/>
            </a:lvl3pPr>
            <a:lvl4pPr marL="1367109" indent="0">
              <a:buNone/>
              <a:defRPr sz="1595" b="1"/>
            </a:lvl4pPr>
            <a:lvl5pPr marL="1822812" indent="0">
              <a:buNone/>
              <a:defRPr sz="1595" b="1"/>
            </a:lvl5pPr>
            <a:lvl6pPr marL="2278515" indent="0">
              <a:buNone/>
              <a:defRPr sz="1595" b="1"/>
            </a:lvl6pPr>
            <a:lvl7pPr marL="2734217" indent="0">
              <a:buNone/>
              <a:defRPr sz="1595" b="1"/>
            </a:lvl7pPr>
            <a:lvl8pPr marL="3189920" indent="0">
              <a:buNone/>
              <a:defRPr sz="1595" b="1"/>
            </a:lvl8pPr>
            <a:lvl9pPr marL="3645624" indent="0">
              <a:buNone/>
              <a:defRPr sz="1595"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1" y="1063625"/>
            <a:ext cx="5364163" cy="358775"/>
          </a:xfrm>
        </p:spPr>
        <p:txBody>
          <a:bodyPr lIns="91440" rIns="91440" anchor="ctr">
            <a:normAutofit/>
          </a:bodyPr>
          <a:lstStyle>
            <a:lvl1pPr marL="0" indent="0">
              <a:buNone/>
              <a:defRPr sz="1993" b="0" cap="all" baseline="0">
                <a:solidFill>
                  <a:schemeClr val="tx1"/>
                </a:solidFill>
                <a:latin typeface="+mj-lt"/>
              </a:defRPr>
            </a:lvl1pPr>
            <a:lvl2pPr marL="455703" indent="0">
              <a:buNone/>
              <a:defRPr sz="1993" b="1"/>
            </a:lvl2pPr>
            <a:lvl3pPr marL="911405" indent="0">
              <a:buNone/>
              <a:defRPr sz="1794" b="1"/>
            </a:lvl3pPr>
            <a:lvl4pPr marL="1367109" indent="0">
              <a:buNone/>
              <a:defRPr sz="1595" b="1"/>
            </a:lvl4pPr>
            <a:lvl5pPr marL="1822812" indent="0">
              <a:buNone/>
              <a:defRPr sz="1595" b="1"/>
            </a:lvl5pPr>
            <a:lvl6pPr marL="2278515" indent="0">
              <a:buNone/>
              <a:defRPr sz="1595" b="1"/>
            </a:lvl6pPr>
            <a:lvl7pPr marL="2734217" indent="0">
              <a:buNone/>
              <a:defRPr sz="1595" b="1"/>
            </a:lvl7pPr>
            <a:lvl8pPr marL="3189920" indent="0">
              <a:buNone/>
              <a:defRPr sz="1595" b="1"/>
            </a:lvl8pPr>
            <a:lvl9pPr marL="3645624" indent="0">
              <a:buNone/>
              <a:defRPr sz="1595"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453658644"/>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1"/>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8"/>
            <a:ext cx="4110037" cy="1660525"/>
          </a:xfrm>
        </p:spPr>
        <p:txBody>
          <a:bodyPr anchor="t"/>
          <a:lstStyle>
            <a:lvl1pPr>
              <a:defRPr sz="3589"/>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189"/>
            </a:lvl1pPr>
            <a:lvl2pPr>
              <a:defRPr sz="2791"/>
            </a:lvl2pPr>
            <a:lvl3pPr>
              <a:defRPr sz="2392"/>
            </a:lvl3pPr>
            <a:lvl4pPr>
              <a:defRPr sz="1993"/>
            </a:lvl4pPr>
            <a:lvl5pPr>
              <a:defRPr sz="1993"/>
            </a:lvl5pPr>
            <a:lvl6pPr>
              <a:defRPr sz="1993"/>
            </a:lvl6pPr>
            <a:lvl7pPr>
              <a:defRPr sz="1993"/>
            </a:lvl7pPr>
            <a:lvl8pPr>
              <a:defRPr sz="1993"/>
            </a:lvl8pPr>
            <a:lvl9pPr>
              <a:defRPr sz="1993"/>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595"/>
            </a:lvl1pPr>
            <a:lvl2pPr marL="455703" indent="0">
              <a:buNone/>
              <a:defRPr sz="1395"/>
            </a:lvl2pPr>
            <a:lvl3pPr marL="911405" indent="0">
              <a:buNone/>
              <a:defRPr sz="1196"/>
            </a:lvl3pPr>
            <a:lvl4pPr marL="1367109" indent="0">
              <a:buNone/>
              <a:defRPr sz="997"/>
            </a:lvl4pPr>
            <a:lvl5pPr marL="1822812" indent="0">
              <a:buNone/>
              <a:defRPr sz="997"/>
            </a:lvl5pPr>
            <a:lvl6pPr marL="2278515" indent="0">
              <a:buNone/>
              <a:defRPr sz="997"/>
            </a:lvl6pPr>
            <a:lvl7pPr marL="2734217" indent="0">
              <a:buNone/>
              <a:defRPr sz="997"/>
            </a:lvl7pPr>
            <a:lvl8pPr marL="3189920" indent="0">
              <a:buNone/>
              <a:defRPr sz="997"/>
            </a:lvl8pPr>
            <a:lvl9pPr marL="3645624" indent="0">
              <a:buNone/>
              <a:defRPr sz="997"/>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3" y="6356351"/>
            <a:ext cx="390126" cy="351873"/>
          </a:xfrm>
          <a:prstGeom prst="rect">
            <a:avLst/>
          </a:prstGeom>
        </p:spPr>
        <p:txBody>
          <a:bodyPr vert="horz" lIns="91440" tIns="45720" rIns="91440" bIns="45720" rtlCol="0" anchor="ctr"/>
          <a:lstStyle>
            <a:lvl1pPr algn="r">
              <a:defRPr sz="997"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809412616"/>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1"/>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8"/>
            <a:ext cx="4221162" cy="1995900"/>
          </a:xfrm>
        </p:spPr>
        <p:txBody>
          <a:bodyPr anchor="t">
            <a:normAutofit/>
          </a:bodyPr>
          <a:lstStyle>
            <a:lvl1pPr>
              <a:defRPr sz="3589"/>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8" y="1628776"/>
            <a:ext cx="6492875" cy="4572000"/>
          </a:xfrm>
        </p:spPr>
        <p:txBody>
          <a:bodyPr/>
          <a:lstStyle>
            <a:lvl1pPr marL="0" indent="0">
              <a:buNone/>
              <a:defRPr sz="3189"/>
            </a:lvl1pPr>
            <a:lvl2pPr marL="455703" indent="0">
              <a:buNone/>
              <a:defRPr sz="2791"/>
            </a:lvl2pPr>
            <a:lvl3pPr marL="911405" indent="0">
              <a:buNone/>
              <a:defRPr sz="2392"/>
            </a:lvl3pPr>
            <a:lvl4pPr marL="1367109" indent="0">
              <a:buNone/>
              <a:defRPr sz="1993"/>
            </a:lvl4pPr>
            <a:lvl5pPr marL="1822812" indent="0">
              <a:buNone/>
              <a:defRPr sz="1993"/>
            </a:lvl5pPr>
            <a:lvl6pPr marL="2278515" indent="0">
              <a:buNone/>
              <a:defRPr sz="1993"/>
            </a:lvl6pPr>
            <a:lvl7pPr marL="2734217" indent="0">
              <a:buNone/>
              <a:defRPr sz="1993"/>
            </a:lvl7pPr>
            <a:lvl8pPr marL="3189920" indent="0">
              <a:buNone/>
              <a:defRPr sz="1993"/>
            </a:lvl8pPr>
            <a:lvl9pPr marL="3645624" indent="0">
              <a:buNone/>
              <a:defRPr sz="1993"/>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595"/>
            </a:lvl1pPr>
            <a:lvl2pPr marL="455703" indent="0">
              <a:buNone/>
              <a:defRPr sz="1395"/>
            </a:lvl2pPr>
            <a:lvl3pPr marL="911405" indent="0">
              <a:buNone/>
              <a:defRPr sz="1196"/>
            </a:lvl3pPr>
            <a:lvl4pPr marL="1367109" indent="0">
              <a:buNone/>
              <a:defRPr sz="997"/>
            </a:lvl4pPr>
            <a:lvl5pPr marL="1822812" indent="0">
              <a:buNone/>
              <a:defRPr sz="997"/>
            </a:lvl5pPr>
            <a:lvl6pPr marL="2278515" indent="0">
              <a:buNone/>
              <a:defRPr sz="997"/>
            </a:lvl6pPr>
            <a:lvl7pPr marL="2734217" indent="0">
              <a:buNone/>
              <a:defRPr sz="997"/>
            </a:lvl7pPr>
            <a:lvl8pPr marL="3189920" indent="0">
              <a:buNone/>
              <a:defRPr sz="997"/>
            </a:lvl8pPr>
            <a:lvl9pPr marL="3645624" indent="0">
              <a:buNone/>
              <a:defRPr sz="997"/>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415250106"/>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2"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952891959"/>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022194199"/>
      </p:ext>
    </p:extLst>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2" y="1154157"/>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2" y="1217767"/>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8"/>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2" y="247998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2" y="254359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3"/>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3" y="3805803"/>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3" y="3869414"/>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5"/>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4" y="515541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4" y="521902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2"/>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7"/>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5" y="1217767"/>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8"/>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5" y="254359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3"/>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6" y="3869414"/>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5"/>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7" y="521902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2"/>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84208547"/>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7"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70" y="1307619"/>
            <a:ext cx="2146067"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4"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3"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970393392"/>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1"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2"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7"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1"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973917217"/>
      </p:ext>
    </p:extLst>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8"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900060722"/>
      </p:ext>
    </p:extLst>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1"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10"/>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10"/>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9"/>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9"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40"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9"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55352683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4876531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3" y="2585665"/>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1"/>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60"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70" y="13861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2"/>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60"/>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1" y="2581388"/>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5"/>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1584771"/>
      </p:ext>
    </p:extLst>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2" y="1567780"/>
            <a:ext cx="2028478"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3" y="1269956"/>
            <a:ext cx="2611311"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395"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6" y="1122934"/>
            <a:ext cx="2868703" cy="1170137"/>
          </a:xfrm>
          <a:prstGeom prst="rect">
            <a:avLst/>
          </a:prstGeom>
          <a:noFill/>
        </p:spPr>
        <p:txBody>
          <a:bodyPr>
            <a:noAutofit/>
          </a:bodyPr>
          <a:lstStyle>
            <a:lvl1pPr marL="0" indent="0" algn="r">
              <a:lnSpc>
                <a:spcPct val="100000"/>
              </a:lnSpc>
              <a:buNone/>
              <a:defRPr sz="2791"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094"/>
              </a:lnSpc>
              <a:buNone/>
              <a:defRPr sz="1794"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1" y="3505375"/>
            <a:ext cx="3502025" cy="2727325"/>
          </a:xfrm>
          <a:prstGeom prst="rect">
            <a:avLst/>
          </a:prstGeom>
        </p:spPr>
        <p:txBody>
          <a:bodyPr>
            <a:normAutofit/>
          </a:bodyPr>
          <a:lstStyle>
            <a:lvl1pPr marL="0" indent="0" algn="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1"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71" y="1567780"/>
            <a:ext cx="2028478"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6"/>
            <a:ext cx="2611311"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395"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7" y="3505375"/>
            <a:ext cx="3502025" cy="2727325"/>
          </a:xfrm>
          <a:prstGeom prst="rect">
            <a:avLst/>
          </a:prstGeom>
        </p:spPr>
        <p:txBody>
          <a:bodyPr>
            <a:normAutofit/>
          </a:bodyPr>
          <a:lstStyle>
            <a:lvl1pPr marL="0" indent="0">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094"/>
              </a:lnSpc>
              <a:buNone/>
              <a:defRPr sz="1794"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8" y="1127306"/>
            <a:ext cx="2868703" cy="1170137"/>
          </a:xfrm>
          <a:prstGeom prst="rect">
            <a:avLst/>
          </a:prstGeom>
          <a:noFill/>
        </p:spPr>
        <p:txBody>
          <a:bodyPr>
            <a:noAutofit/>
          </a:bodyPr>
          <a:lstStyle>
            <a:lvl1pPr marL="0" indent="0" algn="l">
              <a:lnSpc>
                <a:spcPct val="100000"/>
              </a:lnSpc>
              <a:buNone/>
              <a:defRPr sz="2791"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323399190"/>
      </p:ext>
    </p:extLst>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791"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094"/>
              </a:lnSpc>
              <a:buNone/>
              <a:defRPr sz="1794"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8"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4" y="1825963"/>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6"/>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330104692"/>
      </p:ext>
    </p:extLst>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4" y="1063627"/>
            <a:ext cx="11090274"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307266316"/>
      </p:ext>
    </p:extLst>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675402978"/>
      </p:ext>
    </p:extLst>
  </p:cSld>
  <p:clrMapOvr>
    <a:masterClrMapping/>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4" y="50316"/>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53688582"/>
      </p:ext>
    </p:extLst>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6"/>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1"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400834427"/>
      </p:ext>
    </p:extLst>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6"/>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1" y="1627956"/>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3" y="1063625"/>
            <a:ext cx="5326061" cy="358775"/>
          </a:xfrm>
        </p:spPr>
        <p:txBody>
          <a:bodyPr lIns="91440" rIns="91440" anchor="ctr">
            <a:normAutofit/>
          </a:bodyPr>
          <a:lstStyle>
            <a:lvl1pPr marL="0" indent="0">
              <a:buNone/>
              <a:defRPr sz="1993" b="0" cap="all" baseline="0">
                <a:solidFill>
                  <a:schemeClr val="tx1"/>
                </a:solidFill>
                <a:latin typeface="+mj-lt"/>
              </a:defRPr>
            </a:lvl1pPr>
            <a:lvl2pPr marL="455703" indent="0">
              <a:buNone/>
              <a:defRPr sz="1993" b="1"/>
            </a:lvl2pPr>
            <a:lvl3pPr marL="911405" indent="0">
              <a:buNone/>
              <a:defRPr sz="1794" b="1"/>
            </a:lvl3pPr>
            <a:lvl4pPr marL="1367109" indent="0">
              <a:buNone/>
              <a:defRPr sz="1595" b="1"/>
            </a:lvl4pPr>
            <a:lvl5pPr marL="1822812" indent="0">
              <a:buNone/>
              <a:defRPr sz="1595" b="1"/>
            </a:lvl5pPr>
            <a:lvl6pPr marL="2278515" indent="0">
              <a:buNone/>
              <a:defRPr sz="1595" b="1"/>
            </a:lvl6pPr>
            <a:lvl7pPr marL="2734217" indent="0">
              <a:buNone/>
              <a:defRPr sz="1595" b="1"/>
            </a:lvl7pPr>
            <a:lvl8pPr marL="3189920" indent="0">
              <a:buNone/>
              <a:defRPr sz="1595" b="1"/>
            </a:lvl8pPr>
            <a:lvl9pPr marL="3645624" indent="0">
              <a:buNone/>
              <a:defRPr sz="1595"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1" y="1063625"/>
            <a:ext cx="5364163" cy="358775"/>
          </a:xfrm>
        </p:spPr>
        <p:txBody>
          <a:bodyPr lIns="91440" rIns="91440" anchor="ctr">
            <a:normAutofit/>
          </a:bodyPr>
          <a:lstStyle>
            <a:lvl1pPr marL="0" indent="0">
              <a:buNone/>
              <a:defRPr sz="1993" b="0" cap="all" baseline="0">
                <a:solidFill>
                  <a:schemeClr val="tx1"/>
                </a:solidFill>
                <a:latin typeface="+mj-lt"/>
              </a:defRPr>
            </a:lvl1pPr>
            <a:lvl2pPr marL="455703" indent="0">
              <a:buNone/>
              <a:defRPr sz="1993" b="1"/>
            </a:lvl2pPr>
            <a:lvl3pPr marL="911405" indent="0">
              <a:buNone/>
              <a:defRPr sz="1794" b="1"/>
            </a:lvl3pPr>
            <a:lvl4pPr marL="1367109" indent="0">
              <a:buNone/>
              <a:defRPr sz="1595" b="1"/>
            </a:lvl4pPr>
            <a:lvl5pPr marL="1822812" indent="0">
              <a:buNone/>
              <a:defRPr sz="1595" b="1"/>
            </a:lvl5pPr>
            <a:lvl6pPr marL="2278515" indent="0">
              <a:buNone/>
              <a:defRPr sz="1595" b="1"/>
            </a:lvl6pPr>
            <a:lvl7pPr marL="2734217" indent="0">
              <a:buNone/>
              <a:defRPr sz="1595" b="1"/>
            </a:lvl7pPr>
            <a:lvl8pPr marL="3189920" indent="0">
              <a:buNone/>
              <a:defRPr sz="1595" b="1"/>
            </a:lvl8pPr>
            <a:lvl9pPr marL="3645624" indent="0">
              <a:buNone/>
              <a:defRPr sz="1595"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010082284"/>
      </p:ext>
    </p:extLst>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1"/>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8"/>
            <a:ext cx="4110037" cy="1660525"/>
          </a:xfrm>
        </p:spPr>
        <p:txBody>
          <a:bodyPr anchor="t"/>
          <a:lstStyle>
            <a:lvl1pPr>
              <a:defRPr sz="3589"/>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189"/>
            </a:lvl1pPr>
            <a:lvl2pPr>
              <a:defRPr sz="2791"/>
            </a:lvl2pPr>
            <a:lvl3pPr>
              <a:defRPr sz="2392"/>
            </a:lvl3pPr>
            <a:lvl4pPr>
              <a:defRPr sz="1993"/>
            </a:lvl4pPr>
            <a:lvl5pPr>
              <a:defRPr sz="1993"/>
            </a:lvl5pPr>
            <a:lvl6pPr>
              <a:defRPr sz="1993"/>
            </a:lvl6pPr>
            <a:lvl7pPr>
              <a:defRPr sz="1993"/>
            </a:lvl7pPr>
            <a:lvl8pPr>
              <a:defRPr sz="1993"/>
            </a:lvl8pPr>
            <a:lvl9pPr>
              <a:defRPr sz="1993"/>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595"/>
            </a:lvl1pPr>
            <a:lvl2pPr marL="455703" indent="0">
              <a:buNone/>
              <a:defRPr sz="1395"/>
            </a:lvl2pPr>
            <a:lvl3pPr marL="911405" indent="0">
              <a:buNone/>
              <a:defRPr sz="1196"/>
            </a:lvl3pPr>
            <a:lvl4pPr marL="1367109" indent="0">
              <a:buNone/>
              <a:defRPr sz="997"/>
            </a:lvl4pPr>
            <a:lvl5pPr marL="1822812" indent="0">
              <a:buNone/>
              <a:defRPr sz="997"/>
            </a:lvl5pPr>
            <a:lvl6pPr marL="2278515" indent="0">
              <a:buNone/>
              <a:defRPr sz="997"/>
            </a:lvl6pPr>
            <a:lvl7pPr marL="2734217" indent="0">
              <a:buNone/>
              <a:defRPr sz="997"/>
            </a:lvl7pPr>
            <a:lvl8pPr marL="3189920" indent="0">
              <a:buNone/>
              <a:defRPr sz="997"/>
            </a:lvl8pPr>
            <a:lvl9pPr marL="3645624" indent="0">
              <a:buNone/>
              <a:defRPr sz="997"/>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3" y="6356351"/>
            <a:ext cx="390126" cy="351873"/>
          </a:xfrm>
          <a:prstGeom prst="rect">
            <a:avLst/>
          </a:prstGeom>
        </p:spPr>
        <p:txBody>
          <a:bodyPr vert="horz" lIns="91440" tIns="45720" rIns="91440" bIns="45720" rtlCol="0" anchor="ctr"/>
          <a:lstStyle>
            <a:lvl1pPr algn="r">
              <a:defRPr sz="997"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019459106"/>
      </p:ext>
    </p:extLst>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1"/>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8"/>
            <a:ext cx="4221162" cy="1995900"/>
          </a:xfrm>
        </p:spPr>
        <p:txBody>
          <a:bodyPr anchor="t">
            <a:normAutofit/>
          </a:bodyPr>
          <a:lstStyle>
            <a:lvl1pPr>
              <a:defRPr sz="3589"/>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8" y="1628776"/>
            <a:ext cx="6492875" cy="4572000"/>
          </a:xfrm>
        </p:spPr>
        <p:txBody>
          <a:bodyPr/>
          <a:lstStyle>
            <a:lvl1pPr marL="0" indent="0">
              <a:buNone/>
              <a:defRPr sz="3189"/>
            </a:lvl1pPr>
            <a:lvl2pPr marL="455703" indent="0">
              <a:buNone/>
              <a:defRPr sz="2791"/>
            </a:lvl2pPr>
            <a:lvl3pPr marL="911405" indent="0">
              <a:buNone/>
              <a:defRPr sz="2392"/>
            </a:lvl3pPr>
            <a:lvl4pPr marL="1367109" indent="0">
              <a:buNone/>
              <a:defRPr sz="1993"/>
            </a:lvl4pPr>
            <a:lvl5pPr marL="1822812" indent="0">
              <a:buNone/>
              <a:defRPr sz="1993"/>
            </a:lvl5pPr>
            <a:lvl6pPr marL="2278515" indent="0">
              <a:buNone/>
              <a:defRPr sz="1993"/>
            </a:lvl6pPr>
            <a:lvl7pPr marL="2734217" indent="0">
              <a:buNone/>
              <a:defRPr sz="1993"/>
            </a:lvl7pPr>
            <a:lvl8pPr marL="3189920" indent="0">
              <a:buNone/>
              <a:defRPr sz="1993"/>
            </a:lvl8pPr>
            <a:lvl9pPr marL="3645624" indent="0">
              <a:buNone/>
              <a:defRPr sz="1993"/>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595"/>
            </a:lvl1pPr>
            <a:lvl2pPr marL="455703" indent="0">
              <a:buNone/>
              <a:defRPr sz="1395"/>
            </a:lvl2pPr>
            <a:lvl3pPr marL="911405" indent="0">
              <a:buNone/>
              <a:defRPr sz="1196"/>
            </a:lvl3pPr>
            <a:lvl4pPr marL="1367109" indent="0">
              <a:buNone/>
              <a:defRPr sz="997"/>
            </a:lvl4pPr>
            <a:lvl5pPr marL="1822812" indent="0">
              <a:buNone/>
              <a:defRPr sz="997"/>
            </a:lvl5pPr>
            <a:lvl6pPr marL="2278515" indent="0">
              <a:buNone/>
              <a:defRPr sz="997"/>
            </a:lvl6pPr>
            <a:lvl7pPr marL="2734217" indent="0">
              <a:buNone/>
              <a:defRPr sz="997"/>
            </a:lvl7pPr>
            <a:lvl8pPr marL="3189920" indent="0">
              <a:buNone/>
              <a:defRPr sz="997"/>
            </a:lvl8pPr>
            <a:lvl9pPr marL="3645624" indent="0">
              <a:buNone/>
              <a:defRPr sz="997"/>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4" y="6418470"/>
            <a:ext cx="396875" cy="287130"/>
          </a:xfrm>
        </p:spPr>
        <p:txBody>
          <a:bodyPr>
            <a:noAutofit/>
          </a:bodyPr>
          <a:lstStyle>
            <a:lvl1pPr marL="0" indent="0" algn="ctr">
              <a:buNone/>
              <a:defRPr sz="997"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5114950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2" y="6356350"/>
            <a:ext cx="390127" cy="351873"/>
          </a:xfrm>
          <a:prstGeom prst="rect">
            <a:avLst/>
          </a:prstGeom>
        </p:spPr>
        <p:txBody>
          <a:bodyPr vert="horz" lIns="91440" tIns="45720" rIns="91440" bIns="45720" rtlCol="0" anchor="ctr"/>
          <a:lstStyle>
            <a:lvl1pPr algn="r">
              <a:defRPr sz="1000"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7595287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2"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252163883"/>
      </p:ext>
    </p:extLst>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392" cap="all" baseline="0">
                <a:solidFill>
                  <a:schemeClr val="tx1"/>
                </a:solidFill>
                <a:latin typeface="+mj-lt"/>
              </a:defRPr>
            </a:lvl1pPr>
            <a:lvl2pPr marL="455703" indent="0">
              <a:buNone/>
              <a:defRPr sz="1993">
                <a:latin typeface="+mj-lt"/>
              </a:defRPr>
            </a:lvl2pPr>
            <a:lvl3pPr marL="911405" indent="0">
              <a:buNone/>
              <a:defRPr sz="1993">
                <a:latin typeface="+mj-lt"/>
              </a:defRPr>
            </a:lvl3pPr>
            <a:lvl4pPr marL="1367109" indent="0">
              <a:buNone/>
              <a:defRPr sz="1993">
                <a:latin typeface="+mj-lt"/>
              </a:defRPr>
            </a:lvl4pPr>
            <a:lvl5pPr marL="1822812" indent="0">
              <a:buNone/>
              <a:defRPr sz="1993">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794">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837501968"/>
      </p:ext>
    </p:extLst>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2" y="1154157"/>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2" y="1217767"/>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8"/>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2" y="247998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2" y="254359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3"/>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3" y="3805803"/>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3" y="3869414"/>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5"/>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4" y="515541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4" y="521902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2"/>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7"/>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5" y="1217767"/>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8"/>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5" y="254359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3"/>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6" y="3869414"/>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5"/>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1"/>
            <a:ext cx="4169813" cy="887484"/>
          </a:xfrm>
        </p:spPr>
        <p:txBody>
          <a:bodyPr>
            <a:normAutofit/>
          </a:bodyPr>
          <a:lstStyle>
            <a:lvl1pPr marL="0" indent="0" algn="l">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7" y="5219021"/>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2"/>
            <a:ext cx="576006" cy="575480"/>
          </a:xfrm>
        </p:spPr>
        <p:txBody>
          <a:bodyPr anchor="ctr">
            <a:noAutofit/>
          </a:bodyPr>
          <a:lstStyle>
            <a:lvl1pPr marL="0" indent="0" algn="ctr">
              <a:buNone/>
              <a:defRPr sz="897">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718541487"/>
      </p:ext>
    </p:extLst>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7"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70" y="1307619"/>
            <a:ext cx="2146067"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4"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3"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178017659"/>
      </p:ext>
    </p:extLst>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1"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2"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7"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1"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002517079"/>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8"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784">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578169940"/>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1"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10"/>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10"/>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9"/>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6"/>
            <a:ext cx="2333032" cy="216083"/>
          </a:xfrm>
          <a:prstGeom prst="rect">
            <a:avLst/>
          </a:prstGeom>
        </p:spPr>
        <p:txBody>
          <a:bodyPr>
            <a:noAutofit/>
          </a:bodyPr>
          <a:lstStyle>
            <a:lvl1pPr marL="0" indent="0" algn="ctr">
              <a:buNone/>
              <a:defRPr sz="1097"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997"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9"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3"/>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40"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9" y="3085271"/>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195798498"/>
      </p:ext>
    </p:extLst>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3" y="2585665"/>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1"/>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60"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70" y="13861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2"/>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60"/>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1" y="2581388"/>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794"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595"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5"/>
            <a:ext cx="3437274" cy="216083"/>
          </a:xfrm>
          <a:prstGeom prst="rect">
            <a:avLst/>
          </a:prstGeom>
          <a:solidFill>
            <a:schemeClr val="bg1"/>
          </a:solidFill>
        </p:spPr>
        <p:txBody>
          <a:bodyPr>
            <a:noAutofit/>
          </a:bodyPr>
          <a:lstStyle>
            <a:lvl1pPr marL="0" indent="0" algn="ctr">
              <a:buNone/>
              <a:defRPr sz="1395"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049046441"/>
      </p:ext>
    </p:extLst>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2" y="1567780"/>
            <a:ext cx="2028478"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3" y="1269956"/>
            <a:ext cx="2611311"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395"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6" y="1122934"/>
            <a:ext cx="2868703" cy="1170137"/>
          </a:xfrm>
          <a:prstGeom prst="rect">
            <a:avLst/>
          </a:prstGeom>
          <a:noFill/>
        </p:spPr>
        <p:txBody>
          <a:bodyPr>
            <a:noAutofit/>
          </a:bodyPr>
          <a:lstStyle>
            <a:lvl1pPr marL="0" indent="0" algn="r">
              <a:lnSpc>
                <a:spcPct val="100000"/>
              </a:lnSpc>
              <a:buNone/>
              <a:defRPr sz="2791"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094"/>
              </a:lnSpc>
              <a:buNone/>
              <a:defRPr sz="1794"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1" y="3505375"/>
            <a:ext cx="3502025" cy="2727325"/>
          </a:xfrm>
          <a:prstGeom prst="rect">
            <a:avLst/>
          </a:prstGeom>
        </p:spPr>
        <p:txBody>
          <a:bodyPr>
            <a:normAutofit/>
          </a:bodyPr>
          <a:lstStyle>
            <a:lvl1pPr marL="0" indent="0" algn="r">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1"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71" y="1567780"/>
            <a:ext cx="2028478"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6"/>
            <a:ext cx="2611311"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395" baseline="0"/>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7" y="3505375"/>
            <a:ext cx="3502025" cy="2727325"/>
          </a:xfrm>
          <a:prstGeom prst="rect">
            <a:avLst/>
          </a:prstGeom>
        </p:spPr>
        <p:txBody>
          <a:bodyPr>
            <a:normAutofit/>
          </a:bodyPr>
          <a:lstStyle>
            <a:lvl1pPr marL="0" indent="0">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094"/>
              </a:lnSpc>
              <a:buNone/>
              <a:defRPr sz="1794"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8" y="1127306"/>
            <a:ext cx="2868703" cy="1170137"/>
          </a:xfrm>
          <a:prstGeom prst="rect">
            <a:avLst/>
          </a:prstGeom>
          <a:noFill/>
        </p:spPr>
        <p:txBody>
          <a:bodyPr>
            <a:noAutofit/>
          </a:bodyPr>
          <a:lstStyle>
            <a:lvl1pPr marL="0" indent="0" algn="l">
              <a:lnSpc>
                <a:spcPct val="100000"/>
              </a:lnSpc>
              <a:buNone/>
              <a:defRPr sz="2791"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560247238"/>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791"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094"/>
              </a:lnSpc>
              <a:buNone/>
              <a:defRPr sz="1794"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1993">
                <a:solidFill>
                  <a:schemeClr val="tx1"/>
                </a:solidFill>
              </a:defRPr>
            </a:lvl1pPr>
            <a:lvl2pPr marL="455703" indent="0">
              <a:buNone/>
              <a:defRPr sz="1993"/>
            </a:lvl2pPr>
            <a:lvl3pPr marL="911405" indent="0">
              <a:buNone/>
              <a:defRPr sz="1993"/>
            </a:lvl3pPr>
            <a:lvl4pPr marL="1367109" indent="0">
              <a:buNone/>
              <a:defRPr sz="1993"/>
            </a:lvl4pPr>
            <a:lvl5pPr marL="1822812" indent="0">
              <a:buNone/>
              <a:defRPr sz="1993"/>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8"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4" y="1825963"/>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4">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6"/>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794" baseline="0">
                <a:solidFill>
                  <a:schemeClr val="tx1"/>
                </a:solidFill>
              </a:defRPr>
            </a:lvl1pPr>
          </a:lstStyle>
          <a:p>
            <a:pPr marL="455703" marR="0" lvl="0" indent="-455703" algn="l" defTabSz="911405" rtl="0" eaLnBrk="1" fontAlgn="auto" latinLnBrk="0" hangingPunct="1">
              <a:lnSpc>
                <a:spcPct val="90000"/>
              </a:lnSpc>
              <a:spcBef>
                <a:spcPts val="997"/>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1"/>
            <a:ext cx="5903912" cy="187563"/>
          </a:xfrm>
        </p:spPr>
        <p:txBody>
          <a:bodyPr>
            <a:noAutofit/>
          </a:bodyPr>
          <a:lstStyle>
            <a:lvl1pPr marL="0" indent="0" algn="l">
              <a:buNone/>
              <a:defRPr sz="997"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21923188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5642313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2750E5-7338-4325-B1EB-990C64CC4462}"/>
              </a:ext>
            </a:extLst>
          </p:cNvPr>
          <p:cNvSpPr>
            <a:spLocks noGrp="1"/>
          </p:cNvSpPr>
          <p:nvPr>
            <p:ph sz="quarter" idx="30"/>
          </p:nvPr>
        </p:nvSpPr>
        <p:spPr>
          <a:xfrm>
            <a:off x="550863" y="1063625"/>
            <a:ext cx="11090275" cy="4987925"/>
          </a:xfrm>
          <a:prstGeom prst="rect">
            <a:avLst/>
          </a:prstGeo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itle 3">
            <a:extLst>
              <a:ext uri="{FF2B5EF4-FFF2-40B4-BE49-F238E27FC236}">
                <a16:creationId xmlns:a16="http://schemas.microsoft.com/office/drawing/2014/main" id="{692B2594-A09A-4136-BB5D-0714E2600A8F}"/>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6" name="Text Placeholder 10">
            <a:extLst>
              <a:ext uri="{FF2B5EF4-FFF2-40B4-BE49-F238E27FC236}">
                <a16:creationId xmlns:a16="http://schemas.microsoft.com/office/drawing/2014/main" id="{57CBAECA-5093-DB2D-8653-A315E8CAA215}"/>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
        <p:nvSpPr>
          <p:cNvPr id="3" name="Text Placeholder 2">
            <a:extLst>
              <a:ext uri="{FF2B5EF4-FFF2-40B4-BE49-F238E27FC236}">
                <a16:creationId xmlns:a16="http://schemas.microsoft.com/office/drawing/2014/main" id="{82841315-45DE-5583-D034-B8E478D84102}"/>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Tree>
    <p:extLst>
      <p:ext uri="{BB962C8B-B14F-4D97-AF65-F5344CB8AC3E}">
        <p14:creationId xmlns:p14="http://schemas.microsoft.com/office/powerpoint/2010/main" val="22520165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A24EB5-3AE7-44F7-BF59-AA50C09B4850}"/>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2">
            <a:extLst>
              <a:ext uri="{FF2B5EF4-FFF2-40B4-BE49-F238E27FC236}">
                <a16:creationId xmlns:a16="http://schemas.microsoft.com/office/drawing/2014/main" id="{C567555E-5281-BB64-5F9B-348F96D3E299}"/>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BE6875C3-F475-7AD0-CD18-271D9FA0276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9021142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nk">
    <p:bg>
      <p:bgPr>
        <a:blipFill dpi="0" rotWithShape="1">
          <a:blip r:embed="rId2">
            <a:alphaModFix amt="75000"/>
            <a:lum/>
          </a:blip>
          <a:srcRect/>
          <a:stretch>
            <a:fillRect l="-1000" r="-1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FE8E79-331C-2C33-2AA1-FC3746C909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53923" y="50315"/>
            <a:ext cx="1119015" cy="733478"/>
          </a:xfrm>
          <a:prstGeom prst="rect">
            <a:avLst/>
          </a:prstGeom>
        </p:spPr>
      </p:pic>
      <p:sp>
        <p:nvSpPr>
          <p:cNvPr id="6" name="Text Placeholder 2">
            <a:extLst>
              <a:ext uri="{FF2B5EF4-FFF2-40B4-BE49-F238E27FC236}">
                <a16:creationId xmlns:a16="http://schemas.microsoft.com/office/drawing/2014/main" id="{7F78FE1C-3FC7-3CB8-C3EF-05BD0BEAF351}"/>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2" name="Text Placeholder 10">
            <a:extLst>
              <a:ext uri="{FF2B5EF4-FFF2-40B4-BE49-F238E27FC236}">
                <a16:creationId xmlns:a16="http://schemas.microsoft.com/office/drawing/2014/main" id="{9531F8B9-984F-3B26-85AF-51FC20F5BEEC}"/>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1084175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2E758-444E-42CA-8EE2-0F9B1C9201C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Content Placeholder 2">
            <a:extLst>
              <a:ext uri="{FF2B5EF4-FFF2-40B4-BE49-F238E27FC236}">
                <a16:creationId xmlns:a16="http://schemas.microsoft.com/office/drawing/2014/main" id="{EE162B27-77E0-4044-A0B3-750AF4D603BC}"/>
              </a:ext>
            </a:extLst>
          </p:cNvPr>
          <p:cNvSpPr>
            <a:spLocks noGrp="1"/>
          </p:cNvSpPr>
          <p:nvPr>
            <p:ph sz="quarter" idx="31"/>
          </p:nvPr>
        </p:nvSpPr>
        <p:spPr>
          <a:xfrm>
            <a:off x="550863" y="1031875"/>
            <a:ext cx="5326062" cy="50146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Content Placeholder 3">
            <a:extLst>
              <a:ext uri="{FF2B5EF4-FFF2-40B4-BE49-F238E27FC236}">
                <a16:creationId xmlns:a16="http://schemas.microsoft.com/office/drawing/2014/main" id="{CF71008C-56CE-4D4C-B11C-EE053DB14A60}"/>
              </a:ext>
            </a:extLst>
          </p:cNvPr>
          <p:cNvSpPr>
            <a:spLocks noGrp="1"/>
          </p:cNvSpPr>
          <p:nvPr>
            <p:ph sz="quarter" idx="32"/>
          </p:nvPr>
        </p:nvSpPr>
        <p:spPr>
          <a:xfrm>
            <a:off x="6311900" y="1031874"/>
            <a:ext cx="5364163" cy="5003801"/>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53665648-07DC-9AD3-4088-FE7C653C21C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429362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E964-886F-4F28-B9B5-45541DAACA4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9" name="Content Placeholder 2">
            <a:extLst>
              <a:ext uri="{FF2B5EF4-FFF2-40B4-BE49-F238E27FC236}">
                <a16:creationId xmlns:a16="http://schemas.microsoft.com/office/drawing/2014/main" id="{9FE27231-2F9D-4B9C-8C2E-FEF5766A7D9B}"/>
              </a:ext>
            </a:extLst>
          </p:cNvPr>
          <p:cNvSpPr>
            <a:spLocks noGrp="1"/>
          </p:cNvSpPr>
          <p:nvPr>
            <p:ph sz="quarter" idx="31"/>
          </p:nvPr>
        </p:nvSpPr>
        <p:spPr>
          <a:xfrm>
            <a:off x="550863" y="1628775"/>
            <a:ext cx="5326062" cy="458152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Content Placeholder 3">
            <a:extLst>
              <a:ext uri="{FF2B5EF4-FFF2-40B4-BE49-F238E27FC236}">
                <a16:creationId xmlns:a16="http://schemas.microsoft.com/office/drawing/2014/main" id="{2A2012D5-64C7-4210-A7E4-6066A27671AA}"/>
              </a:ext>
            </a:extLst>
          </p:cNvPr>
          <p:cNvSpPr>
            <a:spLocks noGrp="1"/>
          </p:cNvSpPr>
          <p:nvPr>
            <p:ph sz="quarter" idx="32"/>
          </p:nvPr>
        </p:nvSpPr>
        <p:spPr>
          <a:xfrm>
            <a:off x="6311900" y="1627955"/>
            <a:ext cx="5364163" cy="457282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2">
            <a:extLst>
              <a:ext uri="{FF2B5EF4-FFF2-40B4-BE49-F238E27FC236}">
                <a16:creationId xmlns:a16="http://schemas.microsoft.com/office/drawing/2014/main" id="{4C7A13FD-A263-4E3A-A8E6-41907673FA96}"/>
              </a:ext>
            </a:extLst>
          </p:cNvPr>
          <p:cNvSpPr>
            <a:spLocks noGrp="1"/>
          </p:cNvSpPr>
          <p:nvPr>
            <p:ph type="body" idx="1" hasCustomPrompt="1"/>
          </p:nvPr>
        </p:nvSpPr>
        <p:spPr>
          <a:xfrm>
            <a:off x="550862" y="1063625"/>
            <a:ext cx="5326061"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21" name="Text Placeholder 2">
            <a:extLst>
              <a:ext uri="{FF2B5EF4-FFF2-40B4-BE49-F238E27FC236}">
                <a16:creationId xmlns:a16="http://schemas.microsoft.com/office/drawing/2014/main" id="{70296569-F4E4-461B-8771-38C2726A45F6}"/>
              </a:ext>
            </a:extLst>
          </p:cNvPr>
          <p:cNvSpPr>
            <a:spLocks noGrp="1"/>
          </p:cNvSpPr>
          <p:nvPr>
            <p:ph type="body" idx="33" hasCustomPrompt="1"/>
          </p:nvPr>
        </p:nvSpPr>
        <p:spPr>
          <a:xfrm>
            <a:off x="6311900" y="1063625"/>
            <a:ext cx="5364163" cy="358775"/>
          </a:xfrm>
        </p:spPr>
        <p:txBody>
          <a:bodyPr lIns="91440" rIns="91440" anchor="ctr">
            <a:normAutofit/>
          </a:bodyPr>
          <a:lstStyle>
            <a:lvl1pPr marL="0" indent="0">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Heading</a:t>
            </a:r>
          </a:p>
        </p:txBody>
      </p:sp>
      <p:sp>
        <p:nvSpPr>
          <p:cNvPr id="4" name="Text Placeholder 10">
            <a:extLst>
              <a:ext uri="{FF2B5EF4-FFF2-40B4-BE49-F238E27FC236}">
                <a16:creationId xmlns:a16="http://schemas.microsoft.com/office/drawing/2014/main" id="{562FE737-CE4E-ACE5-B81A-15F4B8711C7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3230074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31327D6-FF00-1B10-98E6-37071C7DFEEE}"/>
              </a:ext>
            </a:extLst>
          </p:cNvPr>
          <p:cNvSpPr/>
          <p:nvPr userDrawn="1"/>
        </p:nvSpPr>
        <p:spPr>
          <a:xfrm>
            <a:off x="-1" y="0"/>
            <a:ext cx="12192000" cy="6345238"/>
          </a:xfrm>
          <a:custGeom>
            <a:avLst/>
            <a:gdLst>
              <a:gd name="connsiteX0" fmla="*/ 0 w 12192000"/>
              <a:gd name="connsiteY0" fmla="*/ 0 h 6345238"/>
              <a:gd name="connsiteX1" fmla="*/ 7531102 w 12192000"/>
              <a:gd name="connsiteY1" fmla="*/ 0 h 6345238"/>
              <a:gd name="connsiteX2" fmla="*/ 8610602 w 12192000"/>
              <a:gd name="connsiteY2" fmla="*/ 1079500 h 6345238"/>
              <a:gd name="connsiteX3" fmla="*/ 9690102 w 12192000"/>
              <a:gd name="connsiteY3" fmla="*/ 0 h 6345238"/>
              <a:gd name="connsiteX4" fmla="*/ 12192000 w 12192000"/>
              <a:gd name="connsiteY4" fmla="*/ 0 h 6345238"/>
              <a:gd name="connsiteX5" fmla="*/ 12192000 w 12192000"/>
              <a:gd name="connsiteY5" fmla="*/ 6345238 h 6345238"/>
              <a:gd name="connsiteX6" fmla="*/ 0 w 12192000"/>
              <a:gd name="connsiteY6" fmla="*/ 6345238 h 6345238"/>
              <a:gd name="connsiteX7" fmla="*/ 0 w 12192000"/>
              <a:gd name="connsiteY7" fmla="*/ 0 h 6345238"/>
              <a:gd name="connsiteX8" fmla="*/ 412321 w 12192000"/>
              <a:gd name="connsiteY8" fmla="*/ 366409 h 6345238"/>
              <a:gd name="connsiteX9" fmla="*/ 412321 w 12192000"/>
              <a:gd name="connsiteY9" fmla="*/ 723499 h 6345238"/>
              <a:gd name="connsiteX10" fmla="*/ 550862 w 12192000"/>
              <a:gd name="connsiteY10" fmla="*/ 723499 h 6345238"/>
              <a:gd name="connsiteX11" fmla="*/ 550862 w 12192000"/>
              <a:gd name="connsiteY11" fmla="*/ 366409 h 6345238"/>
              <a:gd name="connsiteX12" fmla="*/ 412321 w 12192000"/>
              <a:gd name="connsiteY12"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345238">
                <a:moveTo>
                  <a:pt x="0" y="0"/>
                </a:moveTo>
                <a:lnTo>
                  <a:pt x="7531102" y="0"/>
                </a:lnTo>
                <a:lnTo>
                  <a:pt x="8610602" y="1079500"/>
                </a:lnTo>
                <a:lnTo>
                  <a:pt x="9690102" y="0"/>
                </a:ln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B164FBA1-B101-4563-9913-E570237C664F}"/>
              </a:ext>
            </a:extLst>
          </p:cNvPr>
          <p:cNvSpPr>
            <a:spLocks noGrp="1"/>
          </p:cNvSpPr>
          <p:nvPr>
            <p:ph type="title"/>
          </p:nvPr>
        </p:nvSpPr>
        <p:spPr>
          <a:xfrm>
            <a:off x="550863" y="366327"/>
            <a:ext cx="4110037" cy="1660525"/>
          </a:xfrm>
        </p:spPr>
        <p:txBody>
          <a:bodyPr anchor="t"/>
          <a:lstStyle>
            <a:lvl1pPr>
              <a:defRPr sz="3600"/>
            </a:lvl1pPr>
          </a:lstStyle>
          <a:p>
            <a:r>
              <a:rPr lang="en-GB" noProof="0"/>
              <a:t>Click to edit Master title style</a:t>
            </a:r>
          </a:p>
        </p:txBody>
      </p:sp>
      <p:sp>
        <p:nvSpPr>
          <p:cNvPr id="3" name="Content Placeholder 2">
            <a:extLst>
              <a:ext uri="{FF2B5EF4-FFF2-40B4-BE49-F238E27FC236}">
                <a16:creationId xmlns:a16="http://schemas.microsoft.com/office/drawing/2014/main" id="{79571B95-4032-415F-8873-9F021ADAEB88}"/>
              </a:ext>
            </a:extLst>
          </p:cNvPr>
          <p:cNvSpPr>
            <a:spLocks noGrp="1"/>
          </p:cNvSpPr>
          <p:nvPr>
            <p:ph idx="1"/>
          </p:nvPr>
        </p:nvSpPr>
        <p:spPr>
          <a:xfrm>
            <a:off x="5183188" y="1196975"/>
            <a:ext cx="6172200" cy="5003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Text Placeholder 3">
            <a:extLst>
              <a:ext uri="{FF2B5EF4-FFF2-40B4-BE49-F238E27FC236}">
                <a16:creationId xmlns:a16="http://schemas.microsoft.com/office/drawing/2014/main" id="{57CF7997-B4F9-4E17-B358-0E2EC4182918}"/>
              </a:ext>
            </a:extLst>
          </p:cNvPr>
          <p:cNvSpPr>
            <a:spLocks noGrp="1"/>
          </p:cNvSpPr>
          <p:nvPr>
            <p:ph type="body" sz="half" idx="2"/>
          </p:nvPr>
        </p:nvSpPr>
        <p:spPr>
          <a:xfrm>
            <a:off x="550863" y="2141838"/>
            <a:ext cx="4110037" cy="40589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sp>
        <p:nvSpPr>
          <p:cNvPr id="8" name="Slide Number Placeholder 5">
            <a:extLst>
              <a:ext uri="{FF2B5EF4-FFF2-40B4-BE49-F238E27FC236}">
                <a16:creationId xmlns:a16="http://schemas.microsoft.com/office/drawing/2014/main" id="{051027F9-86F4-EF9E-A1E8-80378BC016E3}"/>
              </a:ext>
            </a:extLst>
          </p:cNvPr>
          <p:cNvSpPr>
            <a:spLocks noGrp="1"/>
          </p:cNvSpPr>
          <p:nvPr>
            <p:ph type="sldNum" sz="quarter" idx="4"/>
          </p:nvPr>
        </p:nvSpPr>
        <p:spPr>
          <a:xfrm>
            <a:off x="11676062" y="6356350"/>
            <a:ext cx="390127" cy="351873"/>
          </a:xfrm>
          <a:prstGeom prst="rect">
            <a:avLst/>
          </a:prstGeom>
        </p:spPr>
        <p:txBody>
          <a:bodyPr vert="horz" lIns="91440" tIns="45720" rIns="91440" bIns="45720" rtlCol="0" anchor="ctr"/>
          <a:lstStyle>
            <a:lvl1pPr algn="r">
              <a:defRPr sz="1000" b="1">
                <a:solidFill>
                  <a:srgbClr val="FFFFFF"/>
                </a:solidFill>
                <a:latin typeface="+mj-lt"/>
              </a:defRPr>
            </a:lvl1pPr>
          </a:lstStyle>
          <a:p>
            <a:fld id="{81D0F217-5B86-41B1-BC85-807B0CD5ACB5}" type="slidenum">
              <a:rPr lang="en-GB" smtClean="0"/>
              <a:pPr/>
              <a:t>‹#›</a:t>
            </a:fld>
            <a:endParaRPr lang="en-GB"/>
          </a:p>
        </p:txBody>
      </p:sp>
      <p:pic>
        <p:nvPicPr>
          <p:cNvPr id="14" name="Picture 13">
            <a:extLst>
              <a:ext uri="{FF2B5EF4-FFF2-40B4-BE49-F238E27FC236}">
                <a16:creationId xmlns:a16="http://schemas.microsoft.com/office/drawing/2014/main" id="{400D1A09-E931-1DEC-B641-9D17D21281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5" name="Text Placeholder 10">
            <a:extLst>
              <a:ext uri="{FF2B5EF4-FFF2-40B4-BE49-F238E27FC236}">
                <a16:creationId xmlns:a16="http://schemas.microsoft.com/office/drawing/2014/main" id="{5D99AFDC-BFD8-F946-8E1D-C2D092587B0A}"/>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41399387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A9511AA3-8636-CC75-4C4E-6C3FAD571A72}"/>
              </a:ext>
            </a:extLst>
          </p:cNvPr>
          <p:cNvSpPr/>
          <p:nvPr userDrawn="1"/>
        </p:nvSpPr>
        <p:spPr>
          <a:xfrm>
            <a:off x="-1" y="0"/>
            <a:ext cx="12192000" cy="6356351"/>
          </a:xfrm>
          <a:custGeom>
            <a:avLst/>
            <a:gdLst>
              <a:gd name="connsiteX0" fmla="*/ 0 w 12192000"/>
              <a:gd name="connsiteY0" fmla="*/ 0 h 6356351"/>
              <a:gd name="connsiteX1" fmla="*/ 6143625 w 12192000"/>
              <a:gd name="connsiteY1" fmla="*/ 0 h 6356351"/>
              <a:gd name="connsiteX2" fmla="*/ 5880100 w 12192000"/>
              <a:gd name="connsiteY2" fmla="*/ 263525 h 6356351"/>
              <a:gd name="connsiteX3" fmla="*/ 6918325 w 12192000"/>
              <a:gd name="connsiteY3" fmla="*/ 1301750 h 6356351"/>
              <a:gd name="connsiteX4" fmla="*/ 7956550 w 12192000"/>
              <a:gd name="connsiteY4" fmla="*/ 263525 h 6356351"/>
              <a:gd name="connsiteX5" fmla="*/ 7693025 w 12192000"/>
              <a:gd name="connsiteY5" fmla="*/ 0 h 6356351"/>
              <a:gd name="connsiteX6" fmla="*/ 7861300 w 12192000"/>
              <a:gd name="connsiteY6" fmla="*/ 0 h 6356351"/>
              <a:gd name="connsiteX7" fmla="*/ 8032750 w 12192000"/>
              <a:gd name="connsiteY7" fmla="*/ 171450 h 6356351"/>
              <a:gd name="connsiteX8" fmla="*/ 8204200 w 12192000"/>
              <a:gd name="connsiteY8" fmla="*/ 0 h 6356351"/>
              <a:gd name="connsiteX9" fmla="*/ 8372475 w 12192000"/>
              <a:gd name="connsiteY9" fmla="*/ 0 h 6356351"/>
              <a:gd name="connsiteX10" fmla="*/ 8108950 w 12192000"/>
              <a:gd name="connsiteY10" fmla="*/ 263525 h 6356351"/>
              <a:gd name="connsiteX11" fmla="*/ 9147175 w 12192000"/>
              <a:gd name="connsiteY11" fmla="*/ 1301750 h 6356351"/>
              <a:gd name="connsiteX12" fmla="*/ 10185400 w 12192000"/>
              <a:gd name="connsiteY12" fmla="*/ 263525 h 6356351"/>
              <a:gd name="connsiteX13" fmla="*/ 9921875 w 12192000"/>
              <a:gd name="connsiteY13" fmla="*/ 0 h 6356351"/>
              <a:gd name="connsiteX14" fmla="*/ 12192000 w 12192000"/>
              <a:gd name="connsiteY14" fmla="*/ 0 h 6356351"/>
              <a:gd name="connsiteX15" fmla="*/ 12192000 w 12192000"/>
              <a:gd name="connsiteY15" fmla="*/ 6356351 h 6356351"/>
              <a:gd name="connsiteX16" fmla="*/ 0 w 12192000"/>
              <a:gd name="connsiteY16" fmla="*/ 6356351 h 6356351"/>
              <a:gd name="connsiteX17" fmla="*/ 0 w 12192000"/>
              <a:gd name="connsiteY17" fmla="*/ 0 h 6356351"/>
              <a:gd name="connsiteX18" fmla="*/ 412321 w 12192000"/>
              <a:gd name="connsiteY18" fmla="*/ 366409 h 6356351"/>
              <a:gd name="connsiteX19" fmla="*/ 412321 w 12192000"/>
              <a:gd name="connsiteY19" fmla="*/ 723499 h 6356351"/>
              <a:gd name="connsiteX20" fmla="*/ 550862 w 12192000"/>
              <a:gd name="connsiteY20" fmla="*/ 723499 h 6356351"/>
              <a:gd name="connsiteX21" fmla="*/ 550862 w 12192000"/>
              <a:gd name="connsiteY21" fmla="*/ 366409 h 6356351"/>
              <a:gd name="connsiteX22" fmla="*/ 412321 w 12192000"/>
              <a:gd name="connsiteY22" fmla="*/ 366409 h 63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356351">
                <a:moveTo>
                  <a:pt x="0" y="0"/>
                </a:moveTo>
                <a:lnTo>
                  <a:pt x="6143625" y="0"/>
                </a:lnTo>
                <a:lnTo>
                  <a:pt x="5880100" y="263525"/>
                </a:lnTo>
                <a:lnTo>
                  <a:pt x="6918325" y="1301750"/>
                </a:lnTo>
                <a:lnTo>
                  <a:pt x="7956550" y="263525"/>
                </a:lnTo>
                <a:lnTo>
                  <a:pt x="7693025" y="0"/>
                </a:lnTo>
                <a:lnTo>
                  <a:pt x="7861300" y="0"/>
                </a:lnTo>
                <a:lnTo>
                  <a:pt x="8032750" y="171450"/>
                </a:lnTo>
                <a:lnTo>
                  <a:pt x="8204200" y="0"/>
                </a:lnTo>
                <a:lnTo>
                  <a:pt x="8372475" y="0"/>
                </a:lnTo>
                <a:lnTo>
                  <a:pt x="8108950" y="263525"/>
                </a:lnTo>
                <a:lnTo>
                  <a:pt x="9147175" y="1301750"/>
                </a:lnTo>
                <a:lnTo>
                  <a:pt x="10185400" y="263525"/>
                </a:lnTo>
                <a:lnTo>
                  <a:pt x="9921875" y="0"/>
                </a:lnTo>
                <a:lnTo>
                  <a:pt x="12192000" y="0"/>
                </a:lnTo>
                <a:lnTo>
                  <a:pt x="12192000" y="6356351"/>
                </a:lnTo>
                <a:lnTo>
                  <a:pt x="0" y="6356351"/>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1">
            <a:extLst>
              <a:ext uri="{FF2B5EF4-FFF2-40B4-BE49-F238E27FC236}">
                <a16:creationId xmlns:a16="http://schemas.microsoft.com/office/drawing/2014/main" id="{65A8A94A-F3F8-4FC4-A1C1-8FD62B09708D}"/>
              </a:ext>
            </a:extLst>
          </p:cNvPr>
          <p:cNvSpPr>
            <a:spLocks noGrp="1"/>
          </p:cNvSpPr>
          <p:nvPr>
            <p:ph type="title"/>
          </p:nvPr>
        </p:nvSpPr>
        <p:spPr>
          <a:xfrm>
            <a:off x="550864" y="366327"/>
            <a:ext cx="4221162" cy="1995900"/>
          </a:xfrm>
        </p:spPr>
        <p:txBody>
          <a:bodyPr anchor="t">
            <a:normAutofit/>
          </a:bodyPr>
          <a:lstStyle>
            <a:lvl1pPr>
              <a:defRPr sz="3600"/>
            </a:lvl1pPr>
          </a:lstStyle>
          <a:p>
            <a:r>
              <a:rPr lang="en-GB" noProof="0"/>
              <a:t>Click to edit Master title style</a:t>
            </a:r>
          </a:p>
        </p:txBody>
      </p:sp>
      <p:sp>
        <p:nvSpPr>
          <p:cNvPr id="3" name="Picture Placeholder 2">
            <a:extLst>
              <a:ext uri="{FF2B5EF4-FFF2-40B4-BE49-F238E27FC236}">
                <a16:creationId xmlns:a16="http://schemas.microsoft.com/office/drawing/2014/main" id="{2DC6E018-E326-4BDE-85F1-F6C295F56147}"/>
              </a:ext>
            </a:extLst>
          </p:cNvPr>
          <p:cNvSpPr>
            <a:spLocks noGrp="1"/>
          </p:cNvSpPr>
          <p:nvPr>
            <p:ph type="pic" idx="1"/>
          </p:nvPr>
        </p:nvSpPr>
        <p:spPr>
          <a:xfrm>
            <a:off x="5183187" y="1628775"/>
            <a:ext cx="6492875"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noProof="0"/>
          </a:p>
        </p:txBody>
      </p:sp>
      <p:sp>
        <p:nvSpPr>
          <p:cNvPr id="4" name="Text Placeholder 3">
            <a:extLst>
              <a:ext uri="{FF2B5EF4-FFF2-40B4-BE49-F238E27FC236}">
                <a16:creationId xmlns:a16="http://schemas.microsoft.com/office/drawing/2014/main" id="{0A12725E-B87A-4B92-87EE-D0844687AD80}"/>
              </a:ext>
            </a:extLst>
          </p:cNvPr>
          <p:cNvSpPr>
            <a:spLocks noGrp="1"/>
          </p:cNvSpPr>
          <p:nvPr>
            <p:ph type="body" sz="half" idx="2"/>
          </p:nvPr>
        </p:nvSpPr>
        <p:spPr>
          <a:xfrm>
            <a:off x="550863" y="2476500"/>
            <a:ext cx="4221162" cy="37242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a:t>Click to edit Master text styles</a:t>
            </a:r>
          </a:p>
        </p:txBody>
      </p:sp>
      <p:pic>
        <p:nvPicPr>
          <p:cNvPr id="22" name="Picture 21">
            <a:extLst>
              <a:ext uri="{FF2B5EF4-FFF2-40B4-BE49-F238E27FC236}">
                <a16:creationId xmlns:a16="http://schemas.microsoft.com/office/drawing/2014/main" id="{3074A5FC-535D-952B-EBF0-6ACDE3806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
        <p:nvSpPr>
          <p:cNvPr id="23" name="Text Placeholder 2">
            <a:extLst>
              <a:ext uri="{FF2B5EF4-FFF2-40B4-BE49-F238E27FC236}">
                <a16:creationId xmlns:a16="http://schemas.microsoft.com/office/drawing/2014/main" id="{A806323B-AED5-40DC-19A4-A9C2560ED743}"/>
              </a:ext>
            </a:extLst>
          </p:cNvPr>
          <p:cNvSpPr>
            <a:spLocks noGrp="1"/>
          </p:cNvSpPr>
          <p:nvPr>
            <p:ph type="body" sz="quarter" idx="10" hasCustomPrompt="1"/>
          </p:nvPr>
        </p:nvSpPr>
        <p:spPr>
          <a:xfrm>
            <a:off x="11676063" y="6418470"/>
            <a:ext cx="396875" cy="287130"/>
          </a:xfrm>
        </p:spPr>
        <p:txBody>
          <a:bodyPr>
            <a:noAutofit/>
          </a:bodyPr>
          <a:lstStyle>
            <a:lvl1pPr marL="0" indent="0" algn="ctr">
              <a:buNone/>
              <a:defRPr sz="1000" b="1">
                <a:solidFill>
                  <a:srgbClr val="FFFFFF"/>
                </a:solidFill>
                <a:latin typeface="+mj-lt"/>
              </a:defRPr>
            </a:lvl1pPr>
          </a:lstStyle>
          <a:p>
            <a:pPr lvl="0"/>
            <a:fld id="{81D0F217-5B86-41B1-BC85-807B0CD5ACB5}" type="slidenum">
              <a:rPr lang="en-GB" smtClean="0"/>
              <a:pPr/>
              <a:t>‹#›</a:t>
            </a:fld>
            <a:endParaRPr lang="en-GB"/>
          </a:p>
        </p:txBody>
      </p:sp>
      <p:sp>
        <p:nvSpPr>
          <p:cNvPr id="5" name="Text Placeholder 10">
            <a:extLst>
              <a:ext uri="{FF2B5EF4-FFF2-40B4-BE49-F238E27FC236}">
                <a16:creationId xmlns:a16="http://schemas.microsoft.com/office/drawing/2014/main" id="{9A27ED02-587F-50C8-A512-0C1897F3F33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053257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2172508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8664088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Overview of 8 Items">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840461"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689261"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821481"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3" name="Content Placeholder 4">
            <a:extLst>
              <a:ext uri="{FF2B5EF4-FFF2-40B4-BE49-F238E27FC236}">
                <a16:creationId xmlns:a16="http://schemas.microsoft.com/office/drawing/2014/main" id="{596CBF72-AC5D-4DDD-BF65-3EA411A2E361}"/>
              </a:ext>
            </a:extLst>
          </p:cNvPr>
          <p:cNvSpPr>
            <a:spLocks noGrp="1"/>
          </p:cNvSpPr>
          <p:nvPr>
            <p:ph sz="quarter" idx="39" hasCustomPrompt="1"/>
          </p:nvPr>
        </p:nvSpPr>
        <p:spPr>
          <a:xfrm>
            <a:off x="1840461"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5" name="Rectangle 34">
            <a:extLst>
              <a:ext uri="{FF2B5EF4-FFF2-40B4-BE49-F238E27FC236}">
                <a16:creationId xmlns:a16="http://schemas.microsoft.com/office/drawing/2014/main" id="{D344E163-AFC3-4703-B3C9-073BFF5A401A}"/>
              </a:ext>
            </a:extLst>
          </p:cNvPr>
          <p:cNvSpPr/>
          <p:nvPr userDrawn="1"/>
        </p:nvSpPr>
        <p:spPr>
          <a:xfrm rot="2700000">
            <a:off x="689261"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6" name="Picture Placeholder 33">
            <a:extLst>
              <a:ext uri="{FF2B5EF4-FFF2-40B4-BE49-F238E27FC236}">
                <a16:creationId xmlns:a16="http://schemas.microsoft.com/office/drawing/2014/main" id="{5F7915A6-DFF8-456C-8546-AA9934653B0C}"/>
              </a:ext>
            </a:extLst>
          </p:cNvPr>
          <p:cNvSpPr>
            <a:spLocks noGrp="1"/>
          </p:cNvSpPr>
          <p:nvPr>
            <p:ph type="pic" sz="quarter" idx="40" hasCustomPrompt="1"/>
          </p:nvPr>
        </p:nvSpPr>
        <p:spPr>
          <a:xfrm>
            <a:off x="821481"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37" name="Content Placeholder 4">
            <a:extLst>
              <a:ext uri="{FF2B5EF4-FFF2-40B4-BE49-F238E27FC236}">
                <a16:creationId xmlns:a16="http://schemas.microsoft.com/office/drawing/2014/main" id="{AABA16BC-02EC-4D5B-B9B2-69593BC456EC}"/>
              </a:ext>
            </a:extLst>
          </p:cNvPr>
          <p:cNvSpPr>
            <a:spLocks noGrp="1"/>
          </p:cNvSpPr>
          <p:nvPr>
            <p:ph sz="quarter" idx="41" hasCustomPrompt="1"/>
          </p:nvPr>
        </p:nvSpPr>
        <p:spPr>
          <a:xfrm>
            <a:off x="1840462"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1" name="Rectangle 40">
            <a:extLst>
              <a:ext uri="{FF2B5EF4-FFF2-40B4-BE49-F238E27FC236}">
                <a16:creationId xmlns:a16="http://schemas.microsoft.com/office/drawing/2014/main" id="{B2CB2BD6-DB0F-4D26-859E-65F429FB5901}"/>
              </a:ext>
            </a:extLst>
          </p:cNvPr>
          <p:cNvSpPr/>
          <p:nvPr userDrawn="1"/>
        </p:nvSpPr>
        <p:spPr>
          <a:xfrm rot="2700000">
            <a:off x="689262"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2" name="Picture Placeholder 33">
            <a:extLst>
              <a:ext uri="{FF2B5EF4-FFF2-40B4-BE49-F238E27FC236}">
                <a16:creationId xmlns:a16="http://schemas.microsoft.com/office/drawing/2014/main" id="{A65DD786-EE8C-482B-87F4-653FA3C8990E}"/>
              </a:ext>
            </a:extLst>
          </p:cNvPr>
          <p:cNvSpPr>
            <a:spLocks noGrp="1"/>
          </p:cNvSpPr>
          <p:nvPr>
            <p:ph type="pic" sz="quarter" idx="42" hasCustomPrompt="1"/>
          </p:nvPr>
        </p:nvSpPr>
        <p:spPr>
          <a:xfrm>
            <a:off x="821482"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3" name="Content Placeholder 4">
            <a:extLst>
              <a:ext uri="{FF2B5EF4-FFF2-40B4-BE49-F238E27FC236}">
                <a16:creationId xmlns:a16="http://schemas.microsoft.com/office/drawing/2014/main" id="{D54BD051-6EEF-409D-91E5-8F2ADB7D47AF}"/>
              </a:ext>
            </a:extLst>
          </p:cNvPr>
          <p:cNvSpPr>
            <a:spLocks noGrp="1"/>
          </p:cNvSpPr>
          <p:nvPr>
            <p:ph sz="quarter" idx="43" hasCustomPrompt="1"/>
          </p:nvPr>
        </p:nvSpPr>
        <p:spPr>
          <a:xfrm>
            <a:off x="1840463"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4" name="Rectangle 43">
            <a:extLst>
              <a:ext uri="{FF2B5EF4-FFF2-40B4-BE49-F238E27FC236}">
                <a16:creationId xmlns:a16="http://schemas.microsoft.com/office/drawing/2014/main" id="{9DED66C9-33F4-40CC-9312-C4AE30BB951B}"/>
              </a:ext>
            </a:extLst>
          </p:cNvPr>
          <p:cNvSpPr/>
          <p:nvPr userDrawn="1"/>
        </p:nvSpPr>
        <p:spPr>
          <a:xfrm rot="2700000">
            <a:off x="689263"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5" name="Picture Placeholder 33">
            <a:extLst>
              <a:ext uri="{FF2B5EF4-FFF2-40B4-BE49-F238E27FC236}">
                <a16:creationId xmlns:a16="http://schemas.microsoft.com/office/drawing/2014/main" id="{EA654074-AE8F-4D07-836D-CB658552B82E}"/>
              </a:ext>
            </a:extLst>
          </p:cNvPr>
          <p:cNvSpPr>
            <a:spLocks noGrp="1"/>
          </p:cNvSpPr>
          <p:nvPr>
            <p:ph type="pic" sz="quarter" idx="44" hasCustomPrompt="1"/>
          </p:nvPr>
        </p:nvSpPr>
        <p:spPr>
          <a:xfrm>
            <a:off x="821483"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6" name="Content Placeholder 4">
            <a:extLst>
              <a:ext uri="{FF2B5EF4-FFF2-40B4-BE49-F238E27FC236}">
                <a16:creationId xmlns:a16="http://schemas.microsoft.com/office/drawing/2014/main" id="{A61B33E6-E6CA-4AD5-8435-75B1D62E356B}"/>
              </a:ext>
            </a:extLst>
          </p:cNvPr>
          <p:cNvSpPr>
            <a:spLocks noGrp="1"/>
          </p:cNvSpPr>
          <p:nvPr>
            <p:ph sz="quarter" idx="45" hasCustomPrompt="1"/>
          </p:nvPr>
        </p:nvSpPr>
        <p:spPr>
          <a:xfrm>
            <a:off x="7674554" y="1154156"/>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47" name="Rectangle 46">
            <a:extLst>
              <a:ext uri="{FF2B5EF4-FFF2-40B4-BE49-F238E27FC236}">
                <a16:creationId xmlns:a16="http://schemas.microsoft.com/office/drawing/2014/main" id="{8F4CF1C4-BE46-4760-A243-050C94125DAE}"/>
              </a:ext>
            </a:extLst>
          </p:cNvPr>
          <p:cNvSpPr/>
          <p:nvPr userDrawn="1"/>
        </p:nvSpPr>
        <p:spPr>
          <a:xfrm rot="2700000">
            <a:off x="6523354" y="1217766"/>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48" name="Picture Placeholder 33">
            <a:extLst>
              <a:ext uri="{FF2B5EF4-FFF2-40B4-BE49-F238E27FC236}">
                <a16:creationId xmlns:a16="http://schemas.microsoft.com/office/drawing/2014/main" id="{B6B9CF30-40A6-44B7-8759-196924BE200A}"/>
              </a:ext>
            </a:extLst>
          </p:cNvPr>
          <p:cNvSpPr>
            <a:spLocks noGrp="1"/>
          </p:cNvSpPr>
          <p:nvPr>
            <p:ph type="pic" sz="quarter" idx="46" hasCustomPrompt="1"/>
          </p:nvPr>
        </p:nvSpPr>
        <p:spPr>
          <a:xfrm>
            <a:off x="6655574" y="1347147"/>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49" name="Content Placeholder 4">
            <a:extLst>
              <a:ext uri="{FF2B5EF4-FFF2-40B4-BE49-F238E27FC236}">
                <a16:creationId xmlns:a16="http://schemas.microsoft.com/office/drawing/2014/main" id="{36CEC82E-9CD9-42E6-A7C3-FAD7E87F900C}"/>
              </a:ext>
            </a:extLst>
          </p:cNvPr>
          <p:cNvSpPr>
            <a:spLocks noGrp="1"/>
          </p:cNvSpPr>
          <p:nvPr>
            <p:ph sz="quarter" idx="47" hasCustomPrompt="1"/>
          </p:nvPr>
        </p:nvSpPr>
        <p:spPr>
          <a:xfrm>
            <a:off x="7674554" y="247998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0" name="Rectangle 49">
            <a:extLst>
              <a:ext uri="{FF2B5EF4-FFF2-40B4-BE49-F238E27FC236}">
                <a16:creationId xmlns:a16="http://schemas.microsoft.com/office/drawing/2014/main" id="{0A110F51-B12D-44FD-ABF8-C75E5DADB01A}"/>
              </a:ext>
            </a:extLst>
          </p:cNvPr>
          <p:cNvSpPr/>
          <p:nvPr userDrawn="1"/>
        </p:nvSpPr>
        <p:spPr>
          <a:xfrm rot="2700000">
            <a:off x="6523354" y="254359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1" name="Picture Placeholder 33">
            <a:extLst>
              <a:ext uri="{FF2B5EF4-FFF2-40B4-BE49-F238E27FC236}">
                <a16:creationId xmlns:a16="http://schemas.microsoft.com/office/drawing/2014/main" id="{D25629FD-3C86-4B30-A270-723E3E57818F}"/>
              </a:ext>
            </a:extLst>
          </p:cNvPr>
          <p:cNvSpPr>
            <a:spLocks noGrp="1"/>
          </p:cNvSpPr>
          <p:nvPr>
            <p:ph type="pic" sz="quarter" idx="48" hasCustomPrompt="1"/>
          </p:nvPr>
        </p:nvSpPr>
        <p:spPr>
          <a:xfrm>
            <a:off x="6655574" y="267297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2" name="Content Placeholder 4">
            <a:extLst>
              <a:ext uri="{FF2B5EF4-FFF2-40B4-BE49-F238E27FC236}">
                <a16:creationId xmlns:a16="http://schemas.microsoft.com/office/drawing/2014/main" id="{42E4F6C0-EC89-4324-80EF-B02D1408FA68}"/>
              </a:ext>
            </a:extLst>
          </p:cNvPr>
          <p:cNvSpPr>
            <a:spLocks noGrp="1"/>
          </p:cNvSpPr>
          <p:nvPr>
            <p:ph sz="quarter" idx="49" hasCustomPrompt="1"/>
          </p:nvPr>
        </p:nvSpPr>
        <p:spPr>
          <a:xfrm>
            <a:off x="7674555" y="3805803"/>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3" name="Rectangle 52">
            <a:extLst>
              <a:ext uri="{FF2B5EF4-FFF2-40B4-BE49-F238E27FC236}">
                <a16:creationId xmlns:a16="http://schemas.microsoft.com/office/drawing/2014/main" id="{57AB9FF1-F3A5-4398-BEF4-BCCC5469BC50}"/>
              </a:ext>
            </a:extLst>
          </p:cNvPr>
          <p:cNvSpPr/>
          <p:nvPr userDrawn="1"/>
        </p:nvSpPr>
        <p:spPr>
          <a:xfrm rot="2700000">
            <a:off x="6523355" y="3869413"/>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4" name="Picture Placeholder 33">
            <a:extLst>
              <a:ext uri="{FF2B5EF4-FFF2-40B4-BE49-F238E27FC236}">
                <a16:creationId xmlns:a16="http://schemas.microsoft.com/office/drawing/2014/main" id="{A7C8B0F1-11B3-4F04-8AA3-68E546FA5D00}"/>
              </a:ext>
            </a:extLst>
          </p:cNvPr>
          <p:cNvSpPr>
            <a:spLocks noGrp="1"/>
          </p:cNvSpPr>
          <p:nvPr>
            <p:ph type="pic" sz="quarter" idx="50" hasCustomPrompt="1"/>
          </p:nvPr>
        </p:nvSpPr>
        <p:spPr>
          <a:xfrm>
            <a:off x="6655575" y="3998794"/>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55" name="Content Placeholder 4">
            <a:extLst>
              <a:ext uri="{FF2B5EF4-FFF2-40B4-BE49-F238E27FC236}">
                <a16:creationId xmlns:a16="http://schemas.microsoft.com/office/drawing/2014/main" id="{1F863852-49BA-4E01-9E0A-852D890AD2FD}"/>
              </a:ext>
            </a:extLst>
          </p:cNvPr>
          <p:cNvSpPr>
            <a:spLocks noGrp="1"/>
          </p:cNvSpPr>
          <p:nvPr>
            <p:ph sz="quarter" idx="51" hasCustomPrompt="1"/>
          </p:nvPr>
        </p:nvSpPr>
        <p:spPr>
          <a:xfrm>
            <a:off x="7674556" y="5155410"/>
            <a:ext cx="4169813" cy="887484"/>
          </a:xfrm>
        </p:spPr>
        <p:txBody>
          <a:bodyPr>
            <a:normAutofit/>
          </a:bodyPr>
          <a:lstStyle>
            <a:lvl1pPr marL="0" indent="0" algn="l">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56" name="Rectangle 55">
            <a:extLst>
              <a:ext uri="{FF2B5EF4-FFF2-40B4-BE49-F238E27FC236}">
                <a16:creationId xmlns:a16="http://schemas.microsoft.com/office/drawing/2014/main" id="{5F0068CC-21FF-4C9C-96C6-2B10E5464498}"/>
              </a:ext>
            </a:extLst>
          </p:cNvPr>
          <p:cNvSpPr/>
          <p:nvPr userDrawn="1"/>
        </p:nvSpPr>
        <p:spPr>
          <a:xfrm rot="2700000">
            <a:off x="6523356" y="5219020"/>
            <a:ext cx="840447" cy="840447"/>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57" name="Picture Placeholder 33">
            <a:extLst>
              <a:ext uri="{FF2B5EF4-FFF2-40B4-BE49-F238E27FC236}">
                <a16:creationId xmlns:a16="http://schemas.microsoft.com/office/drawing/2014/main" id="{DAFC9FDF-D9F7-4191-9830-681EB7A40A20}"/>
              </a:ext>
            </a:extLst>
          </p:cNvPr>
          <p:cNvSpPr>
            <a:spLocks noGrp="1"/>
          </p:cNvSpPr>
          <p:nvPr>
            <p:ph type="pic" sz="quarter" idx="52" hasCustomPrompt="1"/>
          </p:nvPr>
        </p:nvSpPr>
        <p:spPr>
          <a:xfrm>
            <a:off x="6655576" y="5348401"/>
            <a:ext cx="576006" cy="575481"/>
          </a:xfrm>
        </p:spPr>
        <p:txBody>
          <a:bodyPr anchor="ctr">
            <a:noAutofit/>
          </a:bodyPr>
          <a:lstStyle>
            <a:lvl1pPr marL="0" indent="0" algn="ctr">
              <a:buNone/>
              <a:defRPr sz="9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1F273EE0-B29C-4EAA-ACCE-DC85959C5C13}"/>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773F063C-DD92-6986-FE7D-7072B427A85F}"/>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645698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320B-1FFD-411B-9BBB-8CB268A54A39}"/>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Vertical Text Placeholder 2">
            <a:extLst>
              <a:ext uri="{FF2B5EF4-FFF2-40B4-BE49-F238E27FC236}">
                <a16:creationId xmlns:a16="http://schemas.microsoft.com/office/drawing/2014/main" id="{E5EDA933-430B-4802-8912-8FD5830F2935}"/>
              </a:ext>
            </a:extLst>
          </p:cNvPr>
          <p:cNvSpPr>
            <a:spLocks noGrp="1"/>
          </p:cNvSpPr>
          <p:nvPr>
            <p:ph type="body" orient="vert" idx="1"/>
          </p:nvPr>
        </p:nvSpPr>
        <p:spPr>
          <a:xfrm>
            <a:off x="550861" y="1196975"/>
            <a:ext cx="11125201" cy="5003800"/>
          </a:xfrm>
        </p:spPr>
        <p:txBody>
          <a:bodyPr vert="eaVert"/>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0">
            <a:extLst>
              <a:ext uri="{FF2B5EF4-FFF2-40B4-BE49-F238E27FC236}">
                <a16:creationId xmlns:a16="http://schemas.microsoft.com/office/drawing/2014/main" id="{76EBCAAC-D64D-F537-E068-364294418540}"/>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16974065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meline_Star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1666875"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368169" y="1307619"/>
            <a:ext cx="2146067"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865734"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01</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024863"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02</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183992"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03</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4527532"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8686661"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87C81994-9C70-4C03-AD83-DB3C23CE1954}"/>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4E4C1551-C4EA-D0D4-018E-847B891CD3C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0899630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meline_Central">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a:cxnSpLocks/>
          </p:cNvCxnSpPr>
          <p:nvPr userDrawn="1"/>
        </p:nvCxnSpPr>
        <p:spPr>
          <a:xfrm>
            <a:off x="0" y="3642646"/>
            <a:ext cx="12192000"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873228"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370559"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04</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5520531"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05</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967751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06</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023200"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173172"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6E6F65D2-F2B3-498E-BAC5-08B10EA39E2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54E53632-8324-7BB8-787C-FE47EFDBED52}"/>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9052898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meline_En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E33B78C5-2602-419C-BC85-3F9208CBC88F}"/>
              </a:ext>
            </a:extLst>
          </p:cNvPr>
          <p:cNvCxnSpPr/>
          <p:nvPr userDrawn="1"/>
        </p:nvCxnSpPr>
        <p:spPr>
          <a:xfrm>
            <a:off x="0" y="3642646"/>
            <a:ext cx="10525125"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1387896" y="1307619"/>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9" name="Text Placeholder 8">
            <a:extLst>
              <a:ext uri="{FF2B5EF4-FFF2-40B4-BE49-F238E27FC236}">
                <a16:creationId xmlns:a16="http://schemas.microsoft.com/office/drawing/2014/main" id="{AAD5D65A-00C7-4394-B97F-CD70D4CE09F5}"/>
              </a:ext>
            </a:extLst>
          </p:cNvPr>
          <p:cNvSpPr>
            <a:spLocks noGrp="1"/>
          </p:cNvSpPr>
          <p:nvPr>
            <p:ph type="body" sz="quarter" idx="37" hasCustomPrompt="1"/>
          </p:nvPr>
        </p:nvSpPr>
        <p:spPr>
          <a:xfrm>
            <a:off x="1885227"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07</a:t>
            </a:r>
          </a:p>
        </p:txBody>
      </p:sp>
      <p:sp>
        <p:nvSpPr>
          <p:cNvPr id="33" name="Text Placeholder 8">
            <a:extLst>
              <a:ext uri="{FF2B5EF4-FFF2-40B4-BE49-F238E27FC236}">
                <a16:creationId xmlns:a16="http://schemas.microsoft.com/office/drawing/2014/main" id="{3F8F37E9-4F18-4204-8692-5D6E46267657}"/>
              </a:ext>
            </a:extLst>
          </p:cNvPr>
          <p:cNvSpPr>
            <a:spLocks noGrp="1"/>
          </p:cNvSpPr>
          <p:nvPr>
            <p:ph type="body" sz="quarter" idx="38" hasCustomPrompt="1"/>
          </p:nvPr>
        </p:nvSpPr>
        <p:spPr>
          <a:xfrm>
            <a:off x="6044356"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08</a:t>
            </a:r>
          </a:p>
        </p:txBody>
      </p:sp>
      <p:sp>
        <p:nvSpPr>
          <p:cNvPr id="35" name="Text Placeholder 8">
            <a:extLst>
              <a:ext uri="{FF2B5EF4-FFF2-40B4-BE49-F238E27FC236}">
                <a16:creationId xmlns:a16="http://schemas.microsoft.com/office/drawing/2014/main" id="{68639336-0768-46CC-82E0-5503F7A7AD6C}"/>
              </a:ext>
            </a:extLst>
          </p:cNvPr>
          <p:cNvSpPr>
            <a:spLocks noGrp="1"/>
          </p:cNvSpPr>
          <p:nvPr>
            <p:ph type="body" sz="quarter" idx="39" hasCustomPrompt="1"/>
          </p:nvPr>
        </p:nvSpPr>
        <p:spPr>
          <a:xfrm>
            <a:off x="10203485" y="3067177"/>
            <a:ext cx="1150938" cy="1150938"/>
          </a:xfrm>
          <a:prstGeom prst="ellipse">
            <a:avLst/>
          </a:prstGeom>
          <a:solidFill>
            <a:schemeClr val="accent1"/>
          </a:solidFill>
        </p:spPr>
        <p:txBody>
          <a:bodyPr lIns="36000" rIns="72000" anchor="ctr">
            <a:noAutofit/>
          </a:bodyPr>
          <a:lstStyle>
            <a:lvl1pPr marL="0" indent="0" algn="ctr">
              <a:buNone/>
              <a:defRPr sz="4800">
                <a:solidFill>
                  <a:schemeClr val="bg1"/>
                </a:solidFill>
                <a:latin typeface="+mj-lt"/>
              </a:defRPr>
            </a:lvl1pPr>
          </a:lstStyle>
          <a:p>
            <a:pPr lvl="0"/>
            <a:r>
              <a:rPr lang="en-GB" noProof="0"/>
              <a:t>09</a:t>
            </a:r>
          </a:p>
        </p:txBody>
      </p:sp>
      <p:sp>
        <p:nvSpPr>
          <p:cNvPr id="36" name="Content Placeholder 4">
            <a:extLst>
              <a:ext uri="{FF2B5EF4-FFF2-40B4-BE49-F238E27FC236}">
                <a16:creationId xmlns:a16="http://schemas.microsoft.com/office/drawing/2014/main" id="{F15C8BEB-6365-4167-B7AD-B3EADF61F3C7}"/>
              </a:ext>
            </a:extLst>
          </p:cNvPr>
          <p:cNvSpPr>
            <a:spLocks noGrp="1"/>
          </p:cNvSpPr>
          <p:nvPr>
            <p:ph sz="quarter" idx="40" hasCustomPrompt="1"/>
          </p:nvPr>
        </p:nvSpPr>
        <p:spPr>
          <a:xfrm>
            <a:off x="5547025" y="4345891"/>
            <a:ext cx="2145600" cy="1581574"/>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7" name="Content Placeholder 4">
            <a:extLst>
              <a:ext uri="{FF2B5EF4-FFF2-40B4-BE49-F238E27FC236}">
                <a16:creationId xmlns:a16="http://schemas.microsoft.com/office/drawing/2014/main" id="{AE91B603-8D66-48B4-B273-5D41E0933C48}"/>
              </a:ext>
            </a:extLst>
          </p:cNvPr>
          <p:cNvSpPr>
            <a:spLocks noGrp="1"/>
          </p:cNvSpPr>
          <p:nvPr>
            <p:ph sz="quarter" idx="41" hasCustomPrompt="1"/>
          </p:nvPr>
        </p:nvSpPr>
        <p:spPr>
          <a:xfrm>
            <a:off x="9659089" y="1251591"/>
            <a:ext cx="2145600" cy="1581574"/>
          </a:xfrm>
        </p:spPr>
        <p:txBody>
          <a:bodyPr anchor="b">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 name="Title 1">
            <a:extLst>
              <a:ext uri="{FF2B5EF4-FFF2-40B4-BE49-F238E27FC236}">
                <a16:creationId xmlns:a16="http://schemas.microsoft.com/office/drawing/2014/main" id="{3AFE858C-2A38-44D0-9EFA-E41C1D38C03A}"/>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12A25AD6-44BF-3011-DA60-44361612F14E}"/>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2829467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 Members of the Team">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C33A23B-CB11-438D-AEEA-E4106F5005F6}"/>
              </a:ext>
            </a:extLst>
          </p:cNvPr>
          <p:cNvSpPr/>
          <p:nvPr userDrawn="1"/>
        </p:nvSpPr>
        <p:spPr>
          <a:xfrm rot="2700000">
            <a:off x="1243678" y="1730298"/>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1" name="Rectangle 10">
            <a:extLst>
              <a:ext uri="{FF2B5EF4-FFF2-40B4-BE49-F238E27FC236}">
                <a16:creationId xmlns:a16="http://schemas.microsoft.com/office/drawing/2014/main" id="{0FF4AD8D-0F08-46EC-BB36-1FC9C6DCB177}"/>
              </a:ext>
            </a:extLst>
          </p:cNvPr>
          <p:cNvSpPr/>
          <p:nvPr userDrawn="1"/>
        </p:nvSpPr>
        <p:spPr>
          <a:xfrm rot="2700000">
            <a:off x="4719664" y="1730299"/>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2" name="Rectangle 11">
            <a:extLst>
              <a:ext uri="{FF2B5EF4-FFF2-40B4-BE49-F238E27FC236}">
                <a16:creationId xmlns:a16="http://schemas.microsoft.com/office/drawing/2014/main" id="{911E38AD-76CF-42CE-9230-E2D83FADB745}"/>
              </a:ext>
            </a:extLst>
          </p:cNvPr>
          <p:cNvSpPr/>
          <p:nvPr userDrawn="1"/>
        </p:nvSpPr>
        <p:spPr>
          <a:xfrm rot="2700000">
            <a:off x="8195650" y="173030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3" name="Rectangle 12">
            <a:extLst>
              <a:ext uri="{FF2B5EF4-FFF2-40B4-BE49-F238E27FC236}">
                <a16:creationId xmlns:a16="http://schemas.microsoft.com/office/drawing/2014/main" id="{948C5BF5-FDE9-4B47-94E1-2936B5F199FF}"/>
              </a:ext>
            </a:extLst>
          </p:cNvPr>
          <p:cNvSpPr/>
          <p:nvPr userDrawn="1"/>
        </p:nvSpPr>
        <p:spPr>
          <a:xfrm rot="2700000">
            <a:off x="2980159" y="3430330"/>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Rectangle 13">
            <a:extLst>
              <a:ext uri="{FF2B5EF4-FFF2-40B4-BE49-F238E27FC236}">
                <a16:creationId xmlns:a16="http://schemas.microsoft.com/office/drawing/2014/main" id="{18459F2F-0E67-4BC8-889A-AF2FFD704A63}"/>
              </a:ext>
            </a:extLst>
          </p:cNvPr>
          <p:cNvSpPr/>
          <p:nvPr userDrawn="1"/>
        </p:nvSpPr>
        <p:spPr>
          <a:xfrm rot="2700000">
            <a:off x="6456145" y="3430331"/>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5" name="Rectangle 14">
            <a:extLst>
              <a:ext uri="{FF2B5EF4-FFF2-40B4-BE49-F238E27FC236}">
                <a16:creationId xmlns:a16="http://schemas.microsoft.com/office/drawing/2014/main" id="{59027D89-1E11-45AF-8E61-B492E292787C}"/>
              </a:ext>
            </a:extLst>
          </p:cNvPr>
          <p:cNvSpPr/>
          <p:nvPr userDrawn="1"/>
        </p:nvSpPr>
        <p:spPr>
          <a:xfrm rot="2700000">
            <a:off x="9932131" y="3430332"/>
            <a:ext cx="2337994" cy="23379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Text Placeholder 31">
            <a:extLst>
              <a:ext uri="{FF2B5EF4-FFF2-40B4-BE49-F238E27FC236}">
                <a16:creationId xmlns:a16="http://schemas.microsoft.com/office/drawing/2014/main" id="{718FD54F-2073-498A-A724-4DEBF9D864F2}"/>
              </a:ext>
            </a:extLst>
          </p:cNvPr>
          <p:cNvSpPr>
            <a:spLocks noGrp="1"/>
          </p:cNvSpPr>
          <p:nvPr>
            <p:ph type="body" sz="quarter" idx="14" hasCustomPrompt="1"/>
          </p:nvPr>
        </p:nvSpPr>
        <p:spPr>
          <a:xfrm rot="2700000">
            <a:off x="2292764"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7" name="Text Placeholder 31">
            <a:extLst>
              <a:ext uri="{FF2B5EF4-FFF2-40B4-BE49-F238E27FC236}">
                <a16:creationId xmlns:a16="http://schemas.microsoft.com/office/drawing/2014/main" id="{0A3EA7ED-24DF-4266-AE54-E827B20A4942}"/>
              </a:ext>
            </a:extLst>
          </p:cNvPr>
          <p:cNvSpPr>
            <a:spLocks noGrp="1"/>
          </p:cNvSpPr>
          <p:nvPr>
            <p:ph type="body" sz="quarter" idx="15" hasCustomPrompt="1"/>
          </p:nvPr>
        </p:nvSpPr>
        <p:spPr>
          <a:xfrm rot="2700000">
            <a:off x="2165546" y="1864509"/>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18" name="Text Placeholder 31">
            <a:extLst>
              <a:ext uri="{FF2B5EF4-FFF2-40B4-BE49-F238E27FC236}">
                <a16:creationId xmlns:a16="http://schemas.microsoft.com/office/drawing/2014/main" id="{09455DDB-A12F-4E0A-857D-6124EDD9D274}"/>
              </a:ext>
            </a:extLst>
          </p:cNvPr>
          <p:cNvSpPr>
            <a:spLocks noGrp="1"/>
          </p:cNvSpPr>
          <p:nvPr>
            <p:ph type="body" sz="quarter" idx="16" hasCustomPrompt="1"/>
          </p:nvPr>
        </p:nvSpPr>
        <p:spPr>
          <a:xfrm rot="2700000">
            <a:off x="5779155" y="1736509"/>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19" name="Text Placeholder 31">
            <a:extLst>
              <a:ext uri="{FF2B5EF4-FFF2-40B4-BE49-F238E27FC236}">
                <a16:creationId xmlns:a16="http://schemas.microsoft.com/office/drawing/2014/main" id="{379612F1-A85E-4D9B-BA31-A9CC0D960E95}"/>
              </a:ext>
            </a:extLst>
          </p:cNvPr>
          <p:cNvSpPr>
            <a:spLocks noGrp="1"/>
          </p:cNvSpPr>
          <p:nvPr>
            <p:ph type="body" sz="quarter" idx="17" hasCustomPrompt="1"/>
          </p:nvPr>
        </p:nvSpPr>
        <p:spPr>
          <a:xfrm rot="2700000">
            <a:off x="5651938"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0" name="Text Placeholder 31">
            <a:extLst>
              <a:ext uri="{FF2B5EF4-FFF2-40B4-BE49-F238E27FC236}">
                <a16:creationId xmlns:a16="http://schemas.microsoft.com/office/drawing/2014/main" id="{79A668ED-BD10-4300-BE92-D98C80844993}"/>
              </a:ext>
            </a:extLst>
          </p:cNvPr>
          <p:cNvSpPr>
            <a:spLocks noGrp="1"/>
          </p:cNvSpPr>
          <p:nvPr>
            <p:ph type="body" sz="quarter" idx="18" hasCustomPrompt="1"/>
          </p:nvPr>
        </p:nvSpPr>
        <p:spPr>
          <a:xfrm rot="2700000">
            <a:off x="9265544" y="1736508"/>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1" name="Text Placeholder 31">
            <a:extLst>
              <a:ext uri="{FF2B5EF4-FFF2-40B4-BE49-F238E27FC236}">
                <a16:creationId xmlns:a16="http://schemas.microsoft.com/office/drawing/2014/main" id="{E01A0968-6EB1-4E99-9484-B842081E2450}"/>
              </a:ext>
            </a:extLst>
          </p:cNvPr>
          <p:cNvSpPr>
            <a:spLocks noGrp="1"/>
          </p:cNvSpPr>
          <p:nvPr>
            <p:ph type="body" sz="quarter" idx="19" hasCustomPrompt="1"/>
          </p:nvPr>
        </p:nvSpPr>
        <p:spPr>
          <a:xfrm rot="2700000">
            <a:off x="9138326" y="1864508"/>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2" name="Text Placeholder 31">
            <a:extLst>
              <a:ext uri="{FF2B5EF4-FFF2-40B4-BE49-F238E27FC236}">
                <a16:creationId xmlns:a16="http://schemas.microsoft.com/office/drawing/2014/main" id="{C45ACEEB-EF35-4F69-BCDE-FDBA71213279}"/>
              </a:ext>
            </a:extLst>
          </p:cNvPr>
          <p:cNvSpPr>
            <a:spLocks noGrp="1"/>
          </p:cNvSpPr>
          <p:nvPr>
            <p:ph type="body" sz="quarter" idx="20" hasCustomPrompt="1"/>
          </p:nvPr>
        </p:nvSpPr>
        <p:spPr>
          <a:xfrm rot="2700000">
            <a:off x="2055372"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3" name="Text Placeholder 31">
            <a:extLst>
              <a:ext uri="{FF2B5EF4-FFF2-40B4-BE49-F238E27FC236}">
                <a16:creationId xmlns:a16="http://schemas.microsoft.com/office/drawing/2014/main" id="{8C9CACDF-D931-4C3B-AEEA-D29E3CED672F}"/>
              </a:ext>
            </a:extLst>
          </p:cNvPr>
          <p:cNvSpPr>
            <a:spLocks noGrp="1"/>
          </p:cNvSpPr>
          <p:nvPr>
            <p:ph type="body" sz="quarter" idx="21" hasCustomPrompt="1"/>
          </p:nvPr>
        </p:nvSpPr>
        <p:spPr>
          <a:xfrm rot="2700000">
            <a:off x="1928153" y="5574736"/>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4" name="Text Placeholder 31">
            <a:extLst>
              <a:ext uri="{FF2B5EF4-FFF2-40B4-BE49-F238E27FC236}">
                <a16:creationId xmlns:a16="http://schemas.microsoft.com/office/drawing/2014/main" id="{3D1B5F51-461B-4B59-9234-FD1CA77199E3}"/>
              </a:ext>
            </a:extLst>
          </p:cNvPr>
          <p:cNvSpPr>
            <a:spLocks noGrp="1"/>
          </p:cNvSpPr>
          <p:nvPr>
            <p:ph type="body" sz="quarter" idx="22" hasCustomPrompt="1"/>
          </p:nvPr>
        </p:nvSpPr>
        <p:spPr>
          <a:xfrm rot="2700000">
            <a:off x="5508509"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5" name="Text Placeholder 31">
            <a:extLst>
              <a:ext uri="{FF2B5EF4-FFF2-40B4-BE49-F238E27FC236}">
                <a16:creationId xmlns:a16="http://schemas.microsoft.com/office/drawing/2014/main" id="{3E09FACA-941A-4D71-B75B-983099652D9F}"/>
              </a:ext>
            </a:extLst>
          </p:cNvPr>
          <p:cNvSpPr>
            <a:spLocks noGrp="1"/>
          </p:cNvSpPr>
          <p:nvPr>
            <p:ph type="body" sz="quarter" idx="23" hasCustomPrompt="1"/>
          </p:nvPr>
        </p:nvSpPr>
        <p:spPr>
          <a:xfrm rot="2700000">
            <a:off x="5381291"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6" name="Text Placeholder 31">
            <a:extLst>
              <a:ext uri="{FF2B5EF4-FFF2-40B4-BE49-F238E27FC236}">
                <a16:creationId xmlns:a16="http://schemas.microsoft.com/office/drawing/2014/main" id="{899DFD5F-C553-482F-AFF6-457F75ADC7CF}"/>
              </a:ext>
            </a:extLst>
          </p:cNvPr>
          <p:cNvSpPr>
            <a:spLocks noGrp="1"/>
          </p:cNvSpPr>
          <p:nvPr>
            <p:ph type="body" sz="quarter" idx="24" hasCustomPrompt="1"/>
          </p:nvPr>
        </p:nvSpPr>
        <p:spPr>
          <a:xfrm rot="2700000">
            <a:off x="8986411" y="5446735"/>
            <a:ext cx="2333032" cy="216083"/>
          </a:xfrm>
          <a:prstGeom prst="rect">
            <a:avLst/>
          </a:prstGeom>
        </p:spPr>
        <p:txBody>
          <a:bodyPr>
            <a:noAutofit/>
          </a:bodyPr>
          <a:lstStyle>
            <a:lvl1pPr marL="0" indent="0" algn="ctr">
              <a:buNone/>
              <a:defRPr sz="1100" cap="all" baseline="0">
                <a:solidFill>
                  <a:schemeClr val="tx1"/>
                </a:solidFill>
                <a:latin typeface="+mj-lt"/>
              </a:defRPr>
            </a:lvl1pPr>
          </a:lstStyle>
          <a:p>
            <a:pPr lvl="0"/>
            <a:r>
              <a:rPr lang="en-GB" noProof="0"/>
              <a:t>Name</a:t>
            </a:r>
          </a:p>
        </p:txBody>
      </p:sp>
      <p:sp>
        <p:nvSpPr>
          <p:cNvPr id="27" name="Text Placeholder 31">
            <a:extLst>
              <a:ext uri="{FF2B5EF4-FFF2-40B4-BE49-F238E27FC236}">
                <a16:creationId xmlns:a16="http://schemas.microsoft.com/office/drawing/2014/main" id="{2D9BD842-0674-410F-9007-27A2EC1DFFDF}"/>
              </a:ext>
            </a:extLst>
          </p:cNvPr>
          <p:cNvSpPr>
            <a:spLocks noGrp="1"/>
          </p:cNvSpPr>
          <p:nvPr>
            <p:ph type="body" sz="quarter" idx="25" hasCustomPrompt="1"/>
          </p:nvPr>
        </p:nvSpPr>
        <p:spPr>
          <a:xfrm rot="2700000">
            <a:off x="8859193" y="5574735"/>
            <a:ext cx="2333032" cy="216083"/>
          </a:xfrm>
          <a:prstGeom prst="rect">
            <a:avLst/>
          </a:prstGeom>
        </p:spPr>
        <p:txBody>
          <a:bodyPr>
            <a:noAutofit/>
          </a:bodyPr>
          <a:lstStyle>
            <a:lvl1pPr marL="0" indent="0" algn="ctr">
              <a:buNone/>
              <a:defRPr sz="1000" b="1">
                <a:solidFill>
                  <a:schemeClr val="tx1"/>
                </a:solidFill>
                <a:latin typeface="+mn-lt"/>
              </a:defRPr>
            </a:lvl1pPr>
          </a:lstStyle>
          <a:p>
            <a:pPr lvl="0"/>
            <a:r>
              <a:rPr lang="en-GB" noProof="0"/>
              <a:t>Job Title</a:t>
            </a:r>
          </a:p>
        </p:txBody>
      </p:sp>
      <p:sp>
        <p:nvSpPr>
          <p:cNvPr id="29" name="Picture Placeholder 34">
            <a:extLst>
              <a:ext uri="{FF2B5EF4-FFF2-40B4-BE49-F238E27FC236}">
                <a16:creationId xmlns:a16="http://schemas.microsoft.com/office/drawing/2014/main" id="{B3DEF154-122B-4CB4-BD45-9CBBD1B8ABFE}"/>
              </a:ext>
            </a:extLst>
          </p:cNvPr>
          <p:cNvSpPr>
            <a:spLocks noGrp="1"/>
          </p:cNvSpPr>
          <p:nvPr>
            <p:ph type="pic" sz="quarter" idx="27" hasCustomPrompt="1"/>
          </p:nvPr>
        </p:nvSpPr>
        <p:spPr>
          <a:xfrm>
            <a:off x="90779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0" name="Picture Placeholder 34">
            <a:extLst>
              <a:ext uri="{FF2B5EF4-FFF2-40B4-BE49-F238E27FC236}">
                <a16:creationId xmlns:a16="http://schemas.microsoft.com/office/drawing/2014/main" id="{C4E49C09-4226-4181-A2F1-4AA7FD96AE8B}"/>
              </a:ext>
            </a:extLst>
          </p:cNvPr>
          <p:cNvSpPr>
            <a:spLocks noGrp="1"/>
          </p:cNvSpPr>
          <p:nvPr>
            <p:ph type="pic" sz="quarter" idx="28" hasCustomPrompt="1"/>
          </p:nvPr>
        </p:nvSpPr>
        <p:spPr>
          <a:xfrm>
            <a:off x="4380759"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1" name="Picture Placeholder 34">
            <a:extLst>
              <a:ext uri="{FF2B5EF4-FFF2-40B4-BE49-F238E27FC236}">
                <a16:creationId xmlns:a16="http://schemas.microsoft.com/office/drawing/2014/main" id="{24E3CAF1-5754-4201-9315-3363637723B1}"/>
              </a:ext>
            </a:extLst>
          </p:cNvPr>
          <p:cNvSpPr>
            <a:spLocks noGrp="1"/>
          </p:cNvSpPr>
          <p:nvPr>
            <p:ph type="pic" sz="quarter" idx="29" hasCustomPrompt="1"/>
          </p:nvPr>
        </p:nvSpPr>
        <p:spPr>
          <a:xfrm>
            <a:off x="7858258" y="1387032"/>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2" name="Picture Placeholder 34">
            <a:extLst>
              <a:ext uri="{FF2B5EF4-FFF2-40B4-BE49-F238E27FC236}">
                <a16:creationId xmlns:a16="http://schemas.microsoft.com/office/drawing/2014/main" id="{9754915C-447B-4888-A177-A7CFE0E0E742}"/>
              </a:ext>
            </a:extLst>
          </p:cNvPr>
          <p:cNvSpPr>
            <a:spLocks noGrp="1"/>
          </p:cNvSpPr>
          <p:nvPr>
            <p:ph type="pic" sz="quarter" idx="30" hasCustomPrompt="1"/>
          </p:nvPr>
        </p:nvSpPr>
        <p:spPr>
          <a:xfrm>
            <a:off x="264427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3" name="Picture Placeholder 34">
            <a:extLst>
              <a:ext uri="{FF2B5EF4-FFF2-40B4-BE49-F238E27FC236}">
                <a16:creationId xmlns:a16="http://schemas.microsoft.com/office/drawing/2014/main" id="{5BFF682A-15DB-4A4C-9640-5128F15D9B0E}"/>
              </a:ext>
            </a:extLst>
          </p:cNvPr>
          <p:cNvSpPr>
            <a:spLocks noGrp="1"/>
          </p:cNvSpPr>
          <p:nvPr>
            <p:ph type="pic" sz="quarter" idx="31" hasCustomPrompt="1"/>
          </p:nvPr>
        </p:nvSpPr>
        <p:spPr>
          <a:xfrm>
            <a:off x="6117239"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a:t>
            </a:r>
            <a:r>
              <a:rPr lang="en-GB" noProof="0" err="1"/>
              <a:t>center</a:t>
            </a:r>
            <a:r>
              <a:rPr lang="en-GB" noProof="0"/>
              <a:t> to add a picture</a:t>
            </a:r>
          </a:p>
        </p:txBody>
      </p:sp>
      <p:sp>
        <p:nvSpPr>
          <p:cNvPr id="34" name="Picture Placeholder 34">
            <a:extLst>
              <a:ext uri="{FF2B5EF4-FFF2-40B4-BE49-F238E27FC236}">
                <a16:creationId xmlns:a16="http://schemas.microsoft.com/office/drawing/2014/main" id="{F93C62F6-10A8-4D6A-8893-0668710757DB}"/>
              </a:ext>
            </a:extLst>
          </p:cNvPr>
          <p:cNvSpPr>
            <a:spLocks noGrp="1"/>
          </p:cNvSpPr>
          <p:nvPr>
            <p:ph type="pic" sz="quarter" idx="32" hasCustomPrompt="1"/>
          </p:nvPr>
        </p:nvSpPr>
        <p:spPr>
          <a:xfrm>
            <a:off x="9594738" y="3085270"/>
            <a:ext cx="3009755" cy="3024527"/>
          </a:xfrm>
          <a:prstGeom prst="diamond">
            <a:avLst/>
          </a:prstGeom>
          <a:solidFill>
            <a:schemeClr val="tx2"/>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a:t>Double click center to add a picture</a:t>
            </a:r>
            <a:endParaRPr lang="en-GB"/>
          </a:p>
        </p:txBody>
      </p:sp>
      <p:sp>
        <p:nvSpPr>
          <p:cNvPr id="4" name="Title 3">
            <a:extLst>
              <a:ext uri="{FF2B5EF4-FFF2-40B4-BE49-F238E27FC236}">
                <a16:creationId xmlns:a16="http://schemas.microsoft.com/office/drawing/2014/main" id="{B9AA3DBE-2197-4598-9B58-595960457B3E}"/>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3" name="Text Placeholder 10">
            <a:extLst>
              <a:ext uri="{FF2B5EF4-FFF2-40B4-BE49-F238E27FC236}">
                <a16:creationId xmlns:a16="http://schemas.microsoft.com/office/drawing/2014/main" id="{3BF78D68-E6FC-CDF1-2E2F-01A456B25834}"/>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709802398"/>
      </p:ext>
    </p:extLst>
  </p:cSld>
  <p:clrMapOvr>
    <a:masterClrMapping/>
  </p:clrMapOvr>
  <p:hf sldNum="0" hd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BEDD8C2-CDCE-4C15-B6CC-AD80A9577ED6}"/>
              </a:ext>
            </a:extLst>
          </p:cNvPr>
          <p:cNvSpPr/>
          <p:nvPr userDrawn="1"/>
        </p:nvSpPr>
        <p:spPr>
          <a:xfrm rot="2700000">
            <a:off x="960982" y="2977689"/>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4" name="Picture Placeholder 34">
            <a:extLst>
              <a:ext uri="{FF2B5EF4-FFF2-40B4-BE49-F238E27FC236}">
                <a16:creationId xmlns:a16="http://schemas.microsoft.com/office/drawing/2014/main" id="{EAD36108-793B-4073-92C6-2AE3C15AA63D}"/>
              </a:ext>
            </a:extLst>
          </p:cNvPr>
          <p:cNvSpPr>
            <a:spLocks noGrp="1"/>
          </p:cNvSpPr>
          <p:nvPr>
            <p:ph type="pic" sz="quarter" idx="27" hasCustomPrompt="1"/>
          </p:nvPr>
        </p:nvSpPr>
        <p:spPr>
          <a:xfrm>
            <a:off x="577392" y="2585664"/>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5C92F28C-A9F8-4360-83A7-6295A71CD750}"/>
              </a:ext>
            </a:extLst>
          </p:cNvPr>
          <p:cNvSpPr>
            <a:spLocks noGrp="1"/>
          </p:cNvSpPr>
          <p:nvPr>
            <p:ph type="body" sz="quarter" idx="14" hasCustomPrompt="1"/>
          </p:nvPr>
        </p:nvSpPr>
        <p:spPr>
          <a:xfrm>
            <a:off x="577391" y="5258672"/>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16" name="Text Placeholder 31">
            <a:extLst>
              <a:ext uri="{FF2B5EF4-FFF2-40B4-BE49-F238E27FC236}">
                <a16:creationId xmlns:a16="http://schemas.microsoft.com/office/drawing/2014/main" id="{040CDFCF-3341-4824-8C63-FB97C01F2B5A}"/>
              </a:ext>
            </a:extLst>
          </p:cNvPr>
          <p:cNvSpPr>
            <a:spLocks noGrp="1"/>
          </p:cNvSpPr>
          <p:nvPr>
            <p:ph type="body" sz="quarter" idx="15" hasCustomPrompt="1"/>
          </p:nvPr>
        </p:nvSpPr>
        <p:spPr>
          <a:xfrm>
            <a:off x="577391" y="5507960"/>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17" name="Rectangle 16">
            <a:extLst>
              <a:ext uri="{FF2B5EF4-FFF2-40B4-BE49-F238E27FC236}">
                <a16:creationId xmlns:a16="http://schemas.microsoft.com/office/drawing/2014/main" id="{538514A5-117A-4F9E-BD28-F41A254B3865}"/>
              </a:ext>
            </a:extLst>
          </p:cNvPr>
          <p:cNvSpPr/>
          <p:nvPr userDrawn="1"/>
        </p:nvSpPr>
        <p:spPr>
          <a:xfrm rot="2700000">
            <a:off x="4853459" y="1778188"/>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 name="Picture Placeholder 34">
            <a:extLst>
              <a:ext uri="{FF2B5EF4-FFF2-40B4-BE49-F238E27FC236}">
                <a16:creationId xmlns:a16="http://schemas.microsoft.com/office/drawing/2014/main" id="{78B0003B-FCFF-4511-BF15-F7B78704BA05}"/>
              </a:ext>
            </a:extLst>
          </p:cNvPr>
          <p:cNvSpPr>
            <a:spLocks noGrp="1"/>
          </p:cNvSpPr>
          <p:nvPr>
            <p:ph type="pic" sz="quarter" idx="28" hasCustomPrompt="1"/>
          </p:nvPr>
        </p:nvSpPr>
        <p:spPr>
          <a:xfrm>
            <a:off x="4469869" y="1386163"/>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9" name="Text Placeholder 31">
            <a:extLst>
              <a:ext uri="{FF2B5EF4-FFF2-40B4-BE49-F238E27FC236}">
                <a16:creationId xmlns:a16="http://schemas.microsoft.com/office/drawing/2014/main" id="{E839C3C1-CD99-4F96-A560-434B67CA719B}"/>
              </a:ext>
            </a:extLst>
          </p:cNvPr>
          <p:cNvSpPr>
            <a:spLocks noGrp="1"/>
          </p:cNvSpPr>
          <p:nvPr>
            <p:ph type="body" sz="quarter" idx="29" hasCustomPrompt="1"/>
          </p:nvPr>
        </p:nvSpPr>
        <p:spPr>
          <a:xfrm>
            <a:off x="4469868" y="4059171"/>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0" name="Text Placeholder 31">
            <a:extLst>
              <a:ext uri="{FF2B5EF4-FFF2-40B4-BE49-F238E27FC236}">
                <a16:creationId xmlns:a16="http://schemas.microsoft.com/office/drawing/2014/main" id="{755187FD-6CD5-4908-9B87-CA586DAD5400}"/>
              </a:ext>
            </a:extLst>
          </p:cNvPr>
          <p:cNvSpPr>
            <a:spLocks noGrp="1"/>
          </p:cNvSpPr>
          <p:nvPr>
            <p:ph type="body" sz="quarter" idx="30" hasCustomPrompt="1"/>
          </p:nvPr>
        </p:nvSpPr>
        <p:spPr>
          <a:xfrm>
            <a:off x="4469868" y="4308459"/>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1" name="Rectangle 20">
            <a:extLst>
              <a:ext uri="{FF2B5EF4-FFF2-40B4-BE49-F238E27FC236}">
                <a16:creationId xmlns:a16="http://schemas.microsoft.com/office/drawing/2014/main" id="{D27FA852-D0A8-4F94-8CDE-14CDD0A8A686}"/>
              </a:ext>
            </a:extLst>
          </p:cNvPr>
          <p:cNvSpPr/>
          <p:nvPr userDrawn="1"/>
        </p:nvSpPr>
        <p:spPr>
          <a:xfrm rot="2700000">
            <a:off x="8730330" y="2973412"/>
            <a:ext cx="2670092" cy="267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2" name="Picture Placeholder 34">
            <a:extLst>
              <a:ext uri="{FF2B5EF4-FFF2-40B4-BE49-F238E27FC236}">
                <a16:creationId xmlns:a16="http://schemas.microsoft.com/office/drawing/2014/main" id="{0827E951-4C42-41D4-9C87-A7CAA2278DFB}"/>
              </a:ext>
            </a:extLst>
          </p:cNvPr>
          <p:cNvSpPr>
            <a:spLocks noGrp="1"/>
          </p:cNvSpPr>
          <p:nvPr>
            <p:ph type="pic" sz="quarter" idx="31" hasCustomPrompt="1"/>
          </p:nvPr>
        </p:nvSpPr>
        <p:spPr>
          <a:xfrm>
            <a:off x="8346740" y="2581387"/>
            <a:ext cx="3437273" cy="3454143"/>
          </a:xfrm>
          <a:prstGeom prst="diamond">
            <a:avLst/>
          </a:prstGeom>
          <a:solidFill>
            <a:schemeClr val="bg1"/>
          </a:solidFill>
        </p:spPr>
        <p:txBody>
          <a:bodyPr anchor="ctr">
            <a:noAutofit/>
          </a:bodyPr>
          <a:lstStyle>
            <a:lvl1pPr marL="0" indent="0" algn="ctr">
              <a:buFont typeface="Arial" panose="020B0604020202020204" pitchFamily="34" charset="0"/>
              <a:buChar char="•"/>
              <a:defRPr sz="18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3" name="Text Placeholder 31">
            <a:extLst>
              <a:ext uri="{FF2B5EF4-FFF2-40B4-BE49-F238E27FC236}">
                <a16:creationId xmlns:a16="http://schemas.microsoft.com/office/drawing/2014/main" id="{0B6709C2-CCE9-4EAC-A520-A864A76FF601}"/>
              </a:ext>
            </a:extLst>
          </p:cNvPr>
          <p:cNvSpPr>
            <a:spLocks noGrp="1"/>
          </p:cNvSpPr>
          <p:nvPr>
            <p:ph type="body" sz="quarter" idx="32" hasCustomPrompt="1"/>
          </p:nvPr>
        </p:nvSpPr>
        <p:spPr>
          <a:xfrm>
            <a:off x="8346739" y="5254395"/>
            <a:ext cx="3437274" cy="339746"/>
          </a:xfrm>
          <a:prstGeom prst="rect">
            <a:avLst/>
          </a:prstGeom>
          <a:solidFill>
            <a:schemeClr val="bg1"/>
          </a:solidFill>
        </p:spPr>
        <p:txBody>
          <a:bodyPr>
            <a:noAutofit/>
          </a:bodyPr>
          <a:lstStyle>
            <a:lvl1pPr marL="0" indent="0" algn="ctr">
              <a:buNone/>
              <a:defRPr sz="1600" cap="all" baseline="0">
                <a:solidFill>
                  <a:schemeClr val="tx1"/>
                </a:solidFill>
                <a:latin typeface="+mj-lt"/>
              </a:defRPr>
            </a:lvl1pPr>
          </a:lstStyle>
          <a:p>
            <a:pPr lvl="0"/>
            <a:r>
              <a:rPr lang="en-GB" noProof="0"/>
              <a:t>Name</a:t>
            </a:r>
          </a:p>
        </p:txBody>
      </p:sp>
      <p:sp>
        <p:nvSpPr>
          <p:cNvPr id="24" name="Text Placeholder 31">
            <a:extLst>
              <a:ext uri="{FF2B5EF4-FFF2-40B4-BE49-F238E27FC236}">
                <a16:creationId xmlns:a16="http://schemas.microsoft.com/office/drawing/2014/main" id="{5EE375A0-8A81-4176-A7B5-9205250896AF}"/>
              </a:ext>
            </a:extLst>
          </p:cNvPr>
          <p:cNvSpPr>
            <a:spLocks noGrp="1"/>
          </p:cNvSpPr>
          <p:nvPr>
            <p:ph type="body" sz="quarter" idx="33" hasCustomPrompt="1"/>
          </p:nvPr>
        </p:nvSpPr>
        <p:spPr>
          <a:xfrm>
            <a:off x="8346739" y="5503683"/>
            <a:ext cx="3437274" cy="216083"/>
          </a:xfrm>
          <a:prstGeom prst="rect">
            <a:avLst/>
          </a:prstGeom>
          <a:solidFill>
            <a:schemeClr val="bg1"/>
          </a:solidFill>
        </p:spPr>
        <p:txBody>
          <a:bodyPr>
            <a:noAutofit/>
          </a:bodyPr>
          <a:lstStyle>
            <a:lvl1pPr marL="0" indent="0" algn="ctr">
              <a:buNone/>
              <a:defRPr sz="1400" b="1">
                <a:solidFill>
                  <a:schemeClr val="tx1"/>
                </a:solidFill>
                <a:latin typeface="+mn-lt"/>
              </a:defRPr>
            </a:lvl1pPr>
          </a:lstStyle>
          <a:p>
            <a:pPr lvl="0"/>
            <a:r>
              <a:rPr lang="en-GB" noProof="0"/>
              <a:t>Job Title</a:t>
            </a:r>
          </a:p>
        </p:txBody>
      </p:sp>
      <p:sp>
        <p:nvSpPr>
          <p:cNvPr id="2" name="Title 1">
            <a:extLst>
              <a:ext uri="{FF2B5EF4-FFF2-40B4-BE49-F238E27FC236}">
                <a16:creationId xmlns:a16="http://schemas.microsoft.com/office/drawing/2014/main" id="{269DACB8-273E-49A8-A860-854823F4322D}"/>
              </a:ext>
            </a:extLst>
          </p:cNvPr>
          <p:cNvSpPr>
            <a:spLocks noGrp="1"/>
          </p:cNvSpPr>
          <p:nvPr>
            <p:ph type="title"/>
          </p:nvPr>
        </p:nvSpPr>
        <p:spPr>
          <a:xfrm>
            <a:off x="550863" y="370693"/>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832F53D0-3003-509E-4D48-85B95C72A618}"/>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3955793496"/>
      </p:ext>
    </p:extLst>
  </p:cSld>
  <p:clrMapOvr>
    <a:masterClrMapping/>
  </p:clrMapOvr>
  <p:hf sldNum="0" hdr="0" dt="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 Members of the Team">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DF6A2B-A531-473E-8D7E-6F6A9AD2B922}"/>
              </a:ext>
            </a:extLst>
          </p:cNvPr>
          <p:cNvSpPr/>
          <p:nvPr userDrawn="1"/>
        </p:nvSpPr>
        <p:spPr>
          <a:xfrm rot="2700000">
            <a:off x="828100"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4" name="Picture Placeholder 34">
            <a:extLst>
              <a:ext uri="{FF2B5EF4-FFF2-40B4-BE49-F238E27FC236}">
                <a16:creationId xmlns:a16="http://schemas.microsoft.com/office/drawing/2014/main" id="{7AD40BD5-8C94-4964-98FC-222DF603EEBE}"/>
              </a:ext>
            </a:extLst>
          </p:cNvPr>
          <p:cNvSpPr>
            <a:spLocks noGrp="1"/>
          </p:cNvSpPr>
          <p:nvPr>
            <p:ph type="pic" sz="quarter" idx="27" hasCustomPrompt="1"/>
          </p:nvPr>
        </p:nvSpPr>
        <p:spPr>
          <a:xfrm>
            <a:off x="536684"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15" name="Text Placeholder 31">
            <a:extLst>
              <a:ext uri="{FF2B5EF4-FFF2-40B4-BE49-F238E27FC236}">
                <a16:creationId xmlns:a16="http://schemas.microsoft.com/office/drawing/2014/main" id="{9F94C5E3-A1FB-493F-BFDE-8DB86B265666}"/>
              </a:ext>
            </a:extLst>
          </p:cNvPr>
          <p:cNvSpPr>
            <a:spLocks noGrp="1"/>
          </p:cNvSpPr>
          <p:nvPr>
            <p:ph type="body" sz="quarter" idx="14" hasCustomPrompt="1"/>
          </p:nvPr>
        </p:nvSpPr>
        <p:spPr>
          <a:xfrm>
            <a:off x="3064835" y="1122933"/>
            <a:ext cx="2868703" cy="1170137"/>
          </a:xfrm>
          <a:prstGeom prst="rect">
            <a:avLst/>
          </a:prstGeom>
          <a:noFill/>
        </p:spPr>
        <p:txBody>
          <a:bodyPr>
            <a:noAutofit/>
          </a:bodyPr>
          <a:lstStyle>
            <a:lvl1pPr marL="0" indent="0" algn="r">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16" name="Text Placeholder 31">
            <a:extLst>
              <a:ext uri="{FF2B5EF4-FFF2-40B4-BE49-F238E27FC236}">
                <a16:creationId xmlns:a16="http://schemas.microsoft.com/office/drawing/2014/main" id="{174CECFF-44FA-4779-BACB-A721089412B4}"/>
              </a:ext>
            </a:extLst>
          </p:cNvPr>
          <p:cNvSpPr>
            <a:spLocks noGrp="1"/>
          </p:cNvSpPr>
          <p:nvPr>
            <p:ph type="body" sz="quarter" idx="15" hasCustomPrompt="1"/>
          </p:nvPr>
        </p:nvSpPr>
        <p:spPr>
          <a:xfrm>
            <a:off x="3309919" y="2360177"/>
            <a:ext cx="2623620" cy="997926"/>
          </a:xfrm>
          <a:prstGeom prst="rect">
            <a:avLst/>
          </a:prstGeom>
          <a:noFill/>
        </p:spPr>
        <p:txBody>
          <a:bodyPr>
            <a:noAutofit/>
          </a:bodyPr>
          <a:lstStyle>
            <a:lvl1pPr marL="0" indent="0" algn="r">
              <a:lnSpc>
                <a:spcPts val="2100"/>
              </a:lnSpc>
              <a:buNone/>
              <a:defRPr sz="1800" b="1">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27" name="Text Placeholder 26">
            <a:extLst>
              <a:ext uri="{FF2B5EF4-FFF2-40B4-BE49-F238E27FC236}">
                <a16:creationId xmlns:a16="http://schemas.microsoft.com/office/drawing/2014/main" id="{9901A6FE-5A96-4B46-A2F9-8F2730B7CD97}"/>
              </a:ext>
            </a:extLst>
          </p:cNvPr>
          <p:cNvSpPr>
            <a:spLocks noGrp="1"/>
          </p:cNvSpPr>
          <p:nvPr>
            <p:ph type="body" sz="quarter" idx="28" hasCustomPrompt="1"/>
          </p:nvPr>
        </p:nvSpPr>
        <p:spPr>
          <a:xfrm>
            <a:off x="2432050" y="3505374"/>
            <a:ext cx="3502025" cy="2727325"/>
          </a:xfrm>
          <a:prstGeom prst="rect">
            <a:avLst/>
          </a:prstGeom>
        </p:spPr>
        <p:txBody>
          <a:bodyPr>
            <a:normAutofit/>
          </a:bodyPr>
          <a:lstStyle>
            <a:lvl1pPr marL="0" indent="0" algn="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29" name="Straight Connector 28">
            <a:extLst>
              <a:ext uri="{FF2B5EF4-FFF2-40B4-BE49-F238E27FC236}">
                <a16:creationId xmlns:a16="http://schemas.microsoft.com/office/drawing/2014/main" id="{59843B8A-30A1-42E9-B128-7D4EE63A8E30}"/>
              </a:ext>
            </a:extLst>
          </p:cNvPr>
          <p:cNvCxnSpPr/>
          <p:nvPr userDrawn="1"/>
        </p:nvCxnSpPr>
        <p:spPr>
          <a:xfrm>
            <a:off x="6096000" y="1379345"/>
            <a:ext cx="0" cy="49105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C686652-9152-4A23-AD16-F2F3150F916F}"/>
              </a:ext>
            </a:extLst>
          </p:cNvPr>
          <p:cNvSpPr/>
          <p:nvPr userDrawn="1"/>
        </p:nvSpPr>
        <p:spPr>
          <a:xfrm rot="2700000">
            <a:off x="9356169" y="1567779"/>
            <a:ext cx="2028479" cy="2028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3" name="Picture Placeholder 34">
            <a:extLst>
              <a:ext uri="{FF2B5EF4-FFF2-40B4-BE49-F238E27FC236}">
                <a16:creationId xmlns:a16="http://schemas.microsoft.com/office/drawing/2014/main" id="{1D3C337B-D389-4AA0-9064-55E8386C9B70}"/>
              </a:ext>
            </a:extLst>
          </p:cNvPr>
          <p:cNvSpPr>
            <a:spLocks noGrp="1"/>
          </p:cNvSpPr>
          <p:nvPr>
            <p:ph type="pic" sz="quarter" idx="29" hasCustomPrompt="1"/>
          </p:nvPr>
        </p:nvSpPr>
        <p:spPr>
          <a:xfrm>
            <a:off x="9064753" y="1269955"/>
            <a:ext cx="2611310" cy="2624126"/>
          </a:xfrm>
          <a:prstGeom prst="diamond">
            <a:avLst/>
          </a:prstGeom>
          <a:solidFill>
            <a:schemeClr val="bg1"/>
          </a:solidFill>
        </p:spPr>
        <p:txBody>
          <a:bodyPr anchor="ctr">
            <a:noAutofit/>
          </a:bodyPr>
          <a:lstStyle>
            <a:lvl1pPr marL="0" indent="0" algn="ctr">
              <a:buFont typeface="Arial" panose="020B0604020202020204" pitchFamily="34" charset="0"/>
              <a:buChar char="•"/>
              <a:defRPr sz="1400" baseline="0"/>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37" name="Text Placeholder 26">
            <a:extLst>
              <a:ext uri="{FF2B5EF4-FFF2-40B4-BE49-F238E27FC236}">
                <a16:creationId xmlns:a16="http://schemas.microsoft.com/office/drawing/2014/main" id="{5CA66CE4-D367-4EE9-862F-9538B97A6A9B}"/>
              </a:ext>
            </a:extLst>
          </p:cNvPr>
          <p:cNvSpPr>
            <a:spLocks noGrp="1"/>
          </p:cNvSpPr>
          <p:nvPr>
            <p:ph type="body" sz="quarter" idx="32" hasCustomPrompt="1"/>
          </p:nvPr>
        </p:nvSpPr>
        <p:spPr>
          <a:xfrm>
            <a:off x="6257926" y="3505374"/>
            <a:ext cx="3502025" cy="2727325"/>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sp>
        <p:nvSpPr>
          <p:cNvPr id="2" name="Title 1">
            <a:extLst>
              <a:ext uri="{FF2B5EF4-FFF2-40B4-BE49-F238E27FC236}">
                <a16:creationId xmlns:a16="http://schemas.microsoft.com/office/drawing/2014/main" id="{B05F4B8E-8504-4D42-A29A-00B5DD5D912B}"/>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5" name="Text Placeholder 31">
            <a:extLst>
              <a:ext uri="{FF2B5EF4-FFF2-40B4-BE49-F238E27FC236}">
                <a16:creationId xmlns:a16="http://schemas.microsoft.com/office/drawing/2014/main" id="{6B124699-4F06-68A2-A446-EEAE522FF218}"/>
              </a:ext>
            </a:extLst>
          </p:cNvPr>
          <p:cNvSpPr>
            <a:spLocks noGrp="1"/>
          </p:cNvSpPr>
          <p:nvPr>
            <p:ph type="body" sz="quarter" idx="35" hasCustomPrompt="1"/>
          </p:nvPr>
        </p:nvSpPr>
        <p:spPr>
          <a:xfrm>
            <a:off x="6257926" y="2360177"/>
            <a:ext cx="2623620" cy="997926"/>
          </a:xfrm>
          <a:prstGeom prst="rect">
            <a:avLst/>
          </a:prstGeom>
          <a:noFill/>
        </p:spPr>
        <p:txBody>
          <a:bodyPr>
            <a:noAutofit/>
          </a:bodyPr>
          <a:lstStyle>
            <a:lvl1pPr marL="0" indent="0" algn="l">
              <a:lnSpc>
                <a:spcPts val="2100"/>
              </a:lnSpc>
              <a:buNone/>
              <a:defRPr sz="1800" b="1" u="none">
                <a:solidFill>
                  <a:schemeClr val="tx1"/>
                </a:solidFill>
                <a:latin typeface="+mn-lt"/>
              </a:defRPr>
            </a:lvl1pPr>
          </a:lstStyle>
          <a:p>
            <a:pPr lvl="0"/>
            <a:r>
              <a:rPr lang="en-GB" noProof="0"/>
              <a:t>Job</a:t>
            </a:r>
            <a:br>
              <a:rPr lang="en-GB" noProof="0"/>
            </a:br>
            <a:r>
              <a:rPr lang="en-GB" noProof="0"/>
              <a:t>Title</a:t>
            </a:r>
            <a:br>
              <a:rPr lang="en-GB" noProof="0"/>
            </a:br>
            <a:r>
              <a:rPr lang="en-GB" noProof="0"/>
              <a:t>Consultant</a:t>
            </a:r>
          </a:p>
        </p:txBody>
      </p:sp>
      <p:sp>
        <p:nvSpPr>
          <p:cNvPr id="6" name="Text Placeholder 31">
            <a:extLst>
              <a:ext uri="{FF2B5EF4-FFF2-40B4-BE49-F238E27FC236}">
                <a16:creationId xmlns:a16="http://schemas.microsoft.com/office/drawing/2014/main" id="{D9F13D63-D921-9C73-AA2E-5076FF9FB8B5}"/>
              </a:ext>
            </a:extLst>
          </p:cNvPr>
          <p:cNvSpPr>
            <a:spLocks noGrp="1"/>
          </p:cNvSpPr>
          <p:nvPr>
            <p:ph type="body" sz="quarter" idx="36" hasCustomPrompt="1"/>
          </p:nvPr>
        </p:nvSpPr>
        <p:spPr>
          <a:xfrm>
            <a:off x="6257926" y="1127305"/>
            <a:ext cx="2868703" cy="1170137"/>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a:t>
            </a:r>
            <a:br>
              <a:rPr lang="en-GB" noProof="0"/>
            </a:br>
            <a:r>
              <a:rPr lang="en-GB" noProof="0"/>
              <a:t>surname</a:t>
            </a:r>
          </a:p>
        </p:txBody>
      </p:sp>
      <p:sp>
        <p:nvSpPr>
          <p:cNvPr id="4" name="Text Placeholder 10">
            <a:extLst>
              <a:ext uri="{FF2B5EF4-FFF2-40B4-BE49-F238E27FC236}">
                <a16:creationId xmlns:a16="http://schemas.microsoft.com/office/drawing/2014/main" id="{BCAE95D9-B147-610F-B18D-8FE7C5606FAB}"/>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4031923929"/>
      </p:ext>
    </p:extLst>
  </p:cSld>
  <p:clrMapOvr>
    <a:masterClrMapping/>
  </p:clrMapOvr>
  <p:hf sldNum="0" hd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potlight of Member of the Team">
    <p:spTree>
      <p:nvGrpSpPr>
        <p:cNvPr id="1" name=""/>
        <p:cNvGrpSpPr/>
        <p:nvPr/>
      </p:nvGrpSpPr>
      <p:grpSpPr>
        <a:xfrm>
          <a:off x="0" y="0"/>
          <a:ext cx="0" cy="0"/>
          <a:chOff x="0" y="0"/>
          <a:chExt cx="0" cy="0"/>
        </a:xfrm>
      </p:grpSpPr>
      <p:sp>
        <p:nvSpPr>
          <p:cNvPr id="11" name="Text Placeholder 31">
            <a:extLst>
              <a:ext uri="{FF2B5EF4-FFF2-40B4-BE49-F238E27FC236}">
                <a16:creationId xmlns:a16="http://schemas.microsoft.com/office/drawing/2014/main" id="{1D5BD2D3-0F06-42D5-AE41-458159D7BDDD}"/>
              </a:ext>
            </a:extLst>
          </p:cNvPr>
          <p:cNvSpPr>
            <a:spLocks noGrp="1"/>
          </p:cNvSpPr>
          <p:nvPr>
            <p:ph type="body" sz="quarter" idx="30" hasCustomPrompt="1"/>
          </p:nvPr>
        </p:nvSpPr>
        <p:spPr>
          <a:xfrm>
            <a:off x="4600417" y="1439167"/>
            <a:ext cx="6827300" cy="505314"/>
          </a:xfrm>
          <a:prstGeom prst="rect">
            <a:avLst/>
          </a:prstGeom>
          <a:noFill/>
        </p:spPr>
        <p:txBody>
          <a:bodyPr>
            <a:noAutofit/>
          </a:bodyPr>
          <a:lstStyle>
            <a:lvl1pPr marL="0" indent="0" algn="l">
              <a:lnSpc>
                <a:spcPct val="100000"/>
              </a:lnSpc>
              <a:buNone/>
              <a:defRPr sz="2800" cap="all" baseline="0">
                <a:solidFill>
                  <a:schemeClr val="tx1"/>
                </a:solidFill>
                <a:latin typeface="+mj-lt"/>
              </a:defRPr>
            </a:lvl1pPr>
          </a:lstStyle>
          <a:p>
            <a:pPr lvl="0"/>
            <a:r>
              <a:rPr lang="en-GB" noProof="0"/>
              <a:t>Name surname</a:t>
            </a:r>
          </a:p>
        </p:txBody>
      </p:sp>
      <p:sp>
        <p:nvSpPr>
          <p:cNvPr id="12" name="Text Placeholder 31">
            <a:extLst>
              <a:ext uri="{FF2B5EF4-FFF2-40B4-BE49-F238E27FC236}">
                <a16:creationId xmlns:a16="http://schemas.microsoft.com/office/drawing/2014/main" id="{3BE2DCED-BAAE-4225-AB1C-9DDB5B96A6E4}"/>
              </a:ext>
            </a:extLst>
          </p:cNvPr>
          <p:cNvSpPr>
            <a:spLocks noGrp="1"/>
          </p:cNvSpPr>
          <p:nvPr>
            <p:ph type="body" sz="quarter" idx="31" hasCustomPrompt="1"/>
          </p:nvPr>
        </p:nvSpPr>
        <p:spPr>
          <a:xfrm>
            <a:off x="4600417" y="2076597"/>
            <a:ext cx="6827301" cy="257430"/>
          </a:xfrm>
          <a:prstGeom prst="rect">
            <a:avLst/>
          </a:prstGeom>
          <a:noFill/>
        </p:spPr>
        <p:txBody>
          <a:bodyPr>
            <a:noAutofit/>
          </a:bodyPr>
          <a:lstStyle>
            <a:lvl1pPr marL="0" indent="0" algn="l">
              <a:lnSpc>
                <a:spcPts val="2100"/>
              </a:lnSpc>
              <a:buNone/>
              <a:defRPr sz="1800" b="1">
                <a:solidFill>
                  <a:schemeClr val="tx1"/>
                </a:solidFill>
                <a:latin typeface="+mn-lt"/>
              </a:defRPr>
            </a:lvl1pPr>
          </a:lstStyle>
          <a:p>
            <a:pPr lvl="0"/>
            <a:r>
              <a:rPr lang="en-GB" noProof="0"/>
              <a:t>Job Title</a:t>
            </a:r>
          </a:p>
        </p:txBody>
      </p:sp>
      <p:sp>
        <p:nvSpPr>
          <p:cNvPr id="13" name="Text Placeholder 26">
            <a:extLst>
              <a:ext uri="{FF2B5EF4-FFF2-40B4-BE49-F238E27FC236}">
                <a16:creationId xmlns:a16="http://schemas.microsoft.com/office/drawing/2014/main" id="{AF6525B3-F53B-4DE9-9A60-191EF87DBEE6}"/>
              </a:ext>
            </a:extLst>
          </p:cNvPr>
          <p:cNvSpPr>
            <a:spLocks noGrp="1"/>
          </p:cNvSpPr>
          <p:nvPr>
            <p:ph type="body" sz="quarter" idx="32" hasCustomPrompt="1"/>
          </p:nvPr>
        </p:nvSpPr>
        <p:spPr>
          <a:xfrm>
            <a:off x="4600417" y="2823222"/>
            <a:ext cx="6896014" cy="3055082"/>
          </a:xfrm>
          <a:prstGeom prst="rect">
            <a:avLst/>
          </a:prstGeom>
        </p:spPr>
        <p:txBody>
          <a:bodyPr>
            <a:normAutofit/>
          </a:bodyPr>
          <a:lstStyle>
            <a:lvl1pPr marL="0" indent="0">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Description about the employee </a:t>
            </a:r>
          </a:p>
        </p:txBody>
      </p:sp>
      <p:cxnSp>
        <p:nvCxnSpPr>
          <p:cNvPr id="14" name="Straight Connector 13">
            <a:extLst>
              <a:ext uri="{FF2B5EF4-FFF2-40B4-BE49-F238E27FC236}">
                <a16:creationId xmlns:a16="http://schemas.microsoft.com/office/drawing/2014/main" id="{3A247D73-B56C-423E-9501-9FB5DB45E1A7}"/>
              </a:ext>
            </a:extLst>
          </p:cNvPr>
          <p:cNvCxnSpPr>
            <a:cxnSpLocks/>
          </p:cNvCxnSpPr>
          <p:nvPr userDrawn="1"/>
        </p:nvCxnSpPr>
        <p:spPr>
          <a:xfrm flipH="1">
            <a:off x="4691917" y="2503280"/>
            <a:ext cx="340482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Pentagon 17">
            <a:extLst>
              <a:ext uri="{FF2B5EF4-FFF2-40B4-BE49-F238E27FC236}">
                <a16:creationId xmlns:a16="http://schemas.microsoft.com/office/drawing/2014/main" id="{ACF829BA-0B45-4E15-9ECF-28C635A7B5AD}"/>
              </a:ext>
            </a:extLst>
          </p:cNvPr>
          <p:cNvSpPr/>
          <p:nvPr userDrawn="1"/>
        </p:nvSpPr>
        <p:spPr>
          <a:xfrm rot="2700000">
            <a:off x="-331875" y="1825962"/>
            <a:ext cx="3656017" cy="3637247"/>
          </a:xfrm>
          <a:custGeom>
            <a:avLst/>
            <a:gdLst>
              <a:gd name="connsiteX0" fmla="*/ 4 w 3909281"/>
              <a:gd name="connsiteY0" fmla="*/ 1493209 h 3909281"/>
              <a:gd name="connsiteX1" fmla="*/ 1954641 w 3909281"/>
              <a:gd name="connsiteY1" fmla="*/ 0 h 3909281"/>
              <a:gd name="connsiteX2" fmla="*/ 3909277 w 3909281"/>
              <a:gd name="connsiteY2" fmla="*/ 1493209 h 3909281"/>
              <a:gd name="connsiteX3" fmla="*/ 3162672 w 3909281"/>
              <a:gd name="connsiteY3" fmla="*/ 3909271 h 3909281"/>
              <a:gd name="connsiteX4" fmla="*/ 746609 w 3909281"/>
              <a:gd name="connsiteY4" fmla="*/ 3909271 h 3909281"/>
              <a:gd name="connsiteX5" fmla="*/ 4 w 3909281"/>
              <a:gd name="connsiteY5" fmla="*/ 1493209 h 3909281"/>
              <a:gd name="connsiteX0" fmla="*/ 0 w 3927402"/>
              <a:gd name="connsiteY0" fmla="*/ 639 h 3909271"/>
              <a:gd name="connsiteX1" fmla="*/ 1972766 w 3927402"/>
              <a:gd name="connsiteY1" fmla="*/ 0 h 3909271"/>
              <a:gd name="connsiteX2" fmla="*/ 3927402 w 3927402"/>
              <a:gd name="connsiteY2" fmla="*/ 1493209 h 3909271"/>
              <a:gd name="connsiteX3" fmla="*/ 3180797 w 3927402"/>
              <a:gd name="connsiteY3" fmla="*/ 3909271 h 3909271"/>
              <a:gd name="connsiteX4" fmla="*/ 764734 w 3927402"/>
              <a:gd name="connsiteY4" fmla="*/ 3909271 h 3909271"/>
              <a:gd name="connsiteX5" fmla="*/ 0 w 3927402"/>
              <a:gd name="connsiteY5" fmla="*/ 639 h 3909271"/>
              <a:gd name="connsiteX0" fmla="*/ 0 w 3954800"/>
              <a:gd name="connsiteY0" fmla="*/ 639 h 3909271"/>
              <a:gd name="connsiteX1" fmla="*/ 3954800 w 3954800"/>
              <a:gd name="connsiteY1" fmla="*/ 0 h 3909271"/>
              <a:gd name="connsiteX2" fmla="*/ 3927402 w 3954800"/>
              <a:gd name="connsiteY2" fmla="*/ 1493209 h 3909271"/>
              <a:gd name="connsiteX3" fmla="*/ 3180797 w 3954800"/>
              <a:gd name="connsiteY3" fmla="*/ 3909271 h 3909271"/>
              <a:gd name="connsiteX4" fmla="*/ 764734 w 3954800"/>
              <a:gd name="connsiteY4" fmla="*/ 3909271 h 3909271"/>
              <a:gd name="connsiteX5" fmla="*/ 0 w 3954800"/>
              <a:gd name="connsiteY5" fmla="*/ 639 h 3909271"/>
              <a:gd name="connsiteX0" fmla="*/ 0 w 3954800"/>
              <a:gd name="connsiteY0" fmla="*/ 639 h 3934496"/>
              <a:gd name="connsiteX1" fmla="*/ 3954800 w 3954800"/>
              <a:gd name="connsiteY1" fmla="*/ 0 h 3934496"/>
              <a:gd name="connsiteX2" fmla="*/ 3939488 w 3954800"/>
              <a:gd name="connsiteY2" fmla="*/ 3934496 h 3934496"/>
              <a:gd name="connsiteX3" fmla="*/ 3180797 w 3954800"/>
              <a:gd name="connsiteY3" fmla="*/ 3909271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764734 w 3954800"/>
              <a:gd name="connsiteY4" fmla="*/ 3909271 h 3934496"/>
              <a:gd name="connsiteX5" fmla="*/ 0 w 3954800"/>
              <a:gd name="connsiteY5" fmla="*/ 639 h 3934496"/>
              <a:gd name="connsiteX0" fmla="*/ 0 w 3954800"/>
              <a:gd name="connsiteY0" fmla="*/ 639 h 3934496"/>
              <a:gd name="connsiteX1" fmla="*/ 3954800 w 3954800"/>
              <a:gd name="connsiteY1" fmla="*/ 0 h 3934496"/>
              <a:gd name="connsiteX2" fmla="*/ 3939488 w 3954800"/>
              <a:gd name="connsiteY2" fmla="*/ 3934496 h 3934496"/>
              <a:gd name="connsiteX3" fmla="*/ 1627799 w 3954800"/>
              <a:gd name="connsiteY3" fmla="*/ 3915313 h 3934496"/>
              <a:gd name="connsiteX4" fmla="*/ 3342 w 3954800"/>
              <a:gd name="connsiteY4" fmla="*/ 2277718 h 3934496"/>
              <a:gd name="connsiteX5" fmla="*/ 0 w 3954800"/>
              <a:gd name="connsiteY5" fmla="*/ 639 h 39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4800" h="3934496">
                <a:moveTo>
                  <a:pt x="0" y="639"/>
                </a:moveTo>
                <a:lnTo>
                  <a:pt x="3954800" y="0"/>
                </a:lnTo>
                <a:lnTo>
                  <a:pt x="3939488" y="3934496"/>
                </a:lnTo>
                <a:lnTo>
                  <a:pt x="1627799" y="3915313"/>
                </a:lnTo>
                <a:lnTo>
                  <a:pt x="3342" y="2277718"/>
                </a:lnTo>
                <a:lnTo>
                  <a:pt x="0" y="6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Picture Placeholder 34">
            <a:extLst>
              <a:ext uri="{FF2B5EF4-FFF2-40B4-BE49-F238E27FC236}">
                <a16:creationId xmlns:a16="http://schemas.microsoft.com/office/drawing/2014/main" id="{5A444853-131A-455B-8653-0F64691A5AF5}"/>
              </a:ext>
            </a:extLst>
          </p:cNvPr>
          <p:cNvSpPr>
            <a:spLocks noGrp="1"/>
          </p:cNvSpPr>
          <p:nvPr>
            <p:ph type="pic" sz="quarter" idx="27" hasCustomPrompt="1"/>
          </p:nvPr>
        </p:nvSpPr>
        <p:spPr>
          <a:xfrm>
            <a:off x="-17668" y="1322022"/>
            <a:ext cx="3830998" cy="4645125"/>
          </a:xfrm>
          <a:custGeom>
            <a:avLst/>
            <a:gdLst>
              <a:gd name="connsiteX0" fmla="*/ 5 w 5032511"/>
              <a:gd name="connsiteY0" fmla="*/ 1931677 h 5057210"/>
              <a:gd name="connsiteX1" fmla="*/ 2516256 w 5032511"/>
              <a:gd name="connsiteY1" fmla="*/ 0 h 5057210"/>
              <a:gd name="connsiteX2" fmla="*/ 5032506 w 5032511"/>
              <a:gd name="connsiteY2" fmla="*/ 1931677 h 5057210"/>
              <a:gd name="connsiteX3" fmla="*/ 4071384 w 5032511"/>
              <a:gd name="connsiteY3" fmla="*/ 5057197 h 5057210"/>
              <a:gd name="connsiteX4" fmla="*/ 961127 w 5032511"/>
              <a:gd name="connsiteY4" fmla="*/ 5057197 h 5057210"/>
              <a:gd name="connsiteX5" fmla="*/ 5 w 5032511"/>
              <a:gd name="connsiteY5" fmla="*/ 1931677 h 5057210"/>
              <a:gd name="connsiteX0" fmla="*/ 0 w 5032501"/>
              <a:gd name="connsiteY0" fmla="*/ 2153868 h 5279388"/>
              <a:gd name="connsiteX1" fmla="*/ 2507705 w 5032501"/>
              <a:gd name="connsiteY1" fmla="*/ 0 h 5279388"/>
              <a:gd name="connsiteX2" fmla="*/ 5032501 w 5032501"/>
              <a:gd name="connsiteY2" fmla="*/ 2153868 h 5279388"/>
              <a:gd name="connsiteX3" fmla="*/ 4071379 w 5032501"/>
              <a:gd name="connsiteY3" fmla="*/ 5279388 h 5279388"/>
              <a:gd name="connsiteX4" fmla="*/ 961122 w 5032501"/>
              <a:gd name="connsiteY4" fmla="*/ 5279388 h 5279388"/>
              <a:gd name="connsiteX5" fmla="*/ 0 w 5032501"/>
              <a:gd name="connsiteY5" fmla="*/ 2153868 h 5279388"/>
              <a:gd name="connsiteX0" fmla="*/ 0 w 5280329"/>
              <a:gd name="connsiteY0" fmla="*/ 2153868 h 5279388"/>
              <a:gd name="connsiteX1" fmla="*/ 2507705 w 5280329"/>
              <a:gd name="connsiteY1" fmla="*/ 0 h 5279388"/>
              <a:gd name="connsiteX2" fmla="*/ 5280329 w 5280329"/>
              <a:gd name="connsiteY2" fmla="*/ 2743528 h 5279388"/>
              <a:gd name="connsiteX3" fmla="*/ 4071379 w 5280329"/>
              <a:gd name="connsiteY3" fmla="*/ 5279388 h 5279388"/>
              <a:gd name="connsiteX4" fmla="*/ 961122 w 5280329"/>
              <a:gd name="connsiteY4" fmla="*/ 5279388 h 5279388"/>
              <a:gd name="connsiteX5" fmla="*/ 0 w 5280329"/>
              <a:gd name="connsiteY5" fmla="*/ 2153868 h 5279388"/>
              <a:gd name="connsiteX0" fmla="*/ 0 w 5280329"/>
              <a:gd name="connsiteY0" fmla="*/ 2153868 h 5527216"/>
              <a:gd name="connsiteX1" fmla="*/ 2507705 w 5280329"/>
              <a:gd name="connsiteY1" fmla="*/ 0 h 5527216"/>
              <a:gd name="connsiteX2" fmla="*/ 5280329 w 5280329"/>
              <a:gd name="connsiteY2" fmla="*/ 2743528 h 5527216"/>
              <a:gd name="connsiteX3" fmla="*/ 2498953 w 5280329"/>
              <a:gd name="connsiteY3" fmla="*/ 5527216 h 5527216"/>
              <a:gd name="connsiteX4" fmla="*/ 961122 w 5280329"/>
              <a:gd name="connsiteY4" fmla="*/ 5279388 h 5527216"/>
              <a:gd name="connsiteX5" fmla="*/ 0 w 5280329"/>
              <a:gd name="connsiteY5" fmla="*/ 2153868 h 5527216"/>
              <a:gd name="connsiteX0" fmla="*/ 354930 w 4319207"/>
              <a:gd name="connsiteY0" fmla="*/ 1487296 h 5527216"/>
              <a:gd name="connsiteX1" fmla="*/ 1546583 w 4319207"/>
              <a:gd name="connsiteY1" fmla="*/ 0 h 5527216"/>
              <a:gd name="connsiteX2" fmla="*/ 4319207 w 4319207"/>
              <a:gd name="connsiteY2" fmla="*/ 2743528 h 5527216"/>
              <a:gd name="connsiteX3" fmla="*/ 1537831 w 4319207"/>
              <a:gd name="connsiteY3" fmla="*/ 5527216 h 5527216"/>
              <a:gd name="connsiteX4" fmla="*/ 0 w 4319207"/>
              <a:gd name="connsiteY4" fmla="*/ 5279388 h 5527216"/>
              <a:gd name="connsiteX5" fmla="*/ 354930 w 4319207"/>
              <a:gd name="connsiteY5" fmla="*/ 1487296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55268 w 4374475"/>
              <a:gd name="connsiteY4" fmla="*/ 5279388 h 5527216"/>
              <a:gd name="connsiteX5" fmla="*/ 0 w 4374475"/>
              <a:gd name="connsiteY5" fmla="*/ 1624029 h 5527216"/>
              <a:gd name="connsiteX0" fmla="*/ 0 w 4374475"/>
              <a:gd name="connsiteY0" fmla="*/ 1624029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624029 h 5527216"/>
              <a:gd name="connsiteX0" fmla="*/ 0 w 4408658"/>
              <a:gd name="connsiteY0" fmla="*/ 2230780 h 5527216"/>
              <a:gd name="connsiteX1" fmla="*/ 1636034 w 4408658"/>
              <a:gd name="connsiteY1" fmla="*/ 0 h 5527216"/>
              <a:gd name="connsiteX2" fmla="*/ 4408658 w 4408658"/>
              <a:gd name="connsiteY2" fmla="*/ 2743528 h 5527216"/>
              <a:gd name="connsiteX3" fmla="*/ 1627282 w 4408658"/>
              <a:gd name="connsiteY3" fmla="*/ 5527216 h 5527216"/>
              <a:gd name="connsiteX4" fmla="*/ 38176 w 4408658"/>
              <a:gd name="connsiteY4" fmla="*/ 3894969 h 5527216"/>
              <a:gd name="connsiteX5" fmla="*/ 0 w 4408658"/>
              <a:gd name="connsiteY5" fmla="*/ 2230780 h 5527216"/>
              <a:gd name="connsiteX0" fmla="*/ 0 w 4374475"/>
              <a:gd name="connsiteY0" fmla="*/ 1589846 h 5527216"/>
              <a:gd name="connsiteX1" fmla="*/ 1601851 w 4374475"/>
              <a:gd name="connsiteY1" fmla="*/ 0 h 5527216"/>
              <a:gd name="connsiteX2" fmla="*/ 4374475 w 4374475"/>
              <a:gd name="connsiteY2" fmla="*/ 2743528 h 5527216"/>
              <a:gd name="connsiteX3" fmla="*/ 1593099 w 4374475"/>
              <a:gd name="connsiteY3" fmla="*/ 5527216 h 5527216"/>
              <a:gd name="connsiteX4" fmla="*/ 3993 w 4374475"/>
              <a:gd name="connsiteY4" fmla="*/ 3894969 h 5527216"/>
              <a:gd name="connsiteX5" fmla="*/ 0 w 4374475"/>
              <a:gd name="connsiteY5" fmla="*/ 1589846 h 5527216"/>
              <a:gd name="connsiteX0" fmla="*/ 0 w 4374475"/>
              <a:gd name="connsiteY0" fmla="*/ 1042915 h 4980285"/>
              <a:gd name="connsiteX1" fmla="*/ 1601851 w 4374475"/>
              <a:gd name="connsiteY1" fmla="*/ 0 h 4980285"/>
              <a:gd name="connsiteX2" fmla="*/ 4374475 w 4374475"/>
              <a:gd name="connsiteY2" fmla="*/ 2196597 h 4980285"/>
              <a:gd name="connsiteX3" fmla="*/ 1593099 w 4374475"/>
              <a:gd name="connsiteY3" fmla="*/ 4980285 h 4980285"/>
              <a:gd name="connsiteX4" fmla="*/ 3993 w 4374475"/>
              <a:gd name="connsiteY4" fmla="*/ 3348038 h 4980285"/>
              <a:gd name="connsiteX5" fmla="*/ 0 w 4374475"/>
              <a:gd name="connsiteY5" fmla="*/ 1042915 h 4980285"/>
              <a:gd name="connsiteX0" fmla="*/ 0 w 4374475"/>
              <a:gd name="connsiteY0" fmla="*/ 1606938 h 5544308"/>
              <a:gd name="connsiteX1" fmla="*/ 1610397 w 4374475"/>
              <a:gd name="connsiteY1" fmla="*/ 0 h 5544308"/>
              <a:gd name="connsiteX2" fmla="*/ 4374475 w 4374475"/>
              <a:gd name="connsiteY2" fmla="*/ 2760620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3930094"/>
              <a:gd name="connsiteY0" fmla="*/ 1606938 h 5544308"/>
              <a:gd name="connsiteX1" fmla="*/ 1610397 w 3930094"/>
              <a:gd name="connsiteY1" fmla="*/ 0 h 5544308"/>
              <a:gd name="connsiteX2" fmla="*/ 3930094 w 3930094"/>
              <a:gd name="connsiteY2" fmla="*/ 2709346 h 5544308"/>
              <a:gd name="connsiteX3" fmla="*/ 1593099 w 3930094"/>
              <a:gd name="connsiteY3" fmla="*/ 5544308 h 5544308"/>
              <a:gd name="connsiteX4" fmla="*/ 3993 w 3930094"/>
              <a:gd name="connsiteY4" fmla="*/ 3912061 h 5544308"/>
              <a:gd name="connsiteX5" fmla="*/ 0 w 3930094"/>
              <a:gd name="connsiteY5" fmla="*/ 1606938 h 5544308"/>
              <a:gd name="connsiteX0" fmla="*/ 0 w 4374475"/>
              <a:gd name="connsiteY0" fmla="*/ 1606938 h 5544308"/>
              <a:gd name="connsiteX1" fmla="*/ 1610397 w 4374475"/>
              <a:gd name="connsiteY1" fmla="*/ 0 h 5544308"/>
              <a:gd name="connsiteX2" fmla="*/ 4374475 w 4374475"/>
              <a:gd name="connsiteY2" fmla="*/ 2769167 h 5544308"/>
              <a:gd name="connsiteX3" fmla="*/ 1593099 w 4374475"/>
              <a:gd name="connsiteY3" fmla="*/ 5544308 h 5544308"/>
              <a:gd name="connsiteX4" fmla="*/ 3993 w 4374475"/>
              <a:gd name="connsiteY4" fmla="*/ 3912061 h 5544308"/>
              <a:gd name="connsiteX5" fmla="*/ 0 w 4374475"/>
              <a:gd name="connsiteY5" fmla="*/ 1606938 h 5544308"/>
              <a:gd name="connsiteX0" fmla="*/ 0 w 4374475"/>
              <a:gd name="connsiteY0" fmla="*/ 1606938 h 4886282"/>
              <a:gd name="connsiteX1" fmla="*/ 1610397 w 4374475"/>
              <a:gd name="connsiteY1" fmla="*/ 0 h 4886282"/>
              <a:gd name="connsiteX2" fmla="*/ 4374475 w 4374475"/>
              <a:gd name="connsiteY2" fmla="*/ 2769167 h 4886282"/>
              <a:gd name="connsiteX3" fmla="*/ 1618736 w 4374475"/>
              <a:gd name="connsiteY3" fmla="*/ 4886282 h 4886282"/>
              <a:gd name="connsiteX4" fmla="*/ 3993 w 4374475"/>
              <a:gd name="connsiteY4" fmla="*/ 3912061 h 4886282"/>
              <a:gd name="connsiteX5" fmla="*/ 0 w 4374475"/>
              <a:gd name="connsiteY5" fmla="*/ 1606938 h 4886282"/>
              <a:gd name="connsiteX0" fmla="*/ 0 w 4374475"/>
              <a:gd name="connsiteY0" fmla="*/ 1606938 h 5527216"/>
              <a:gd name="connsiteX1" fmla="*/ 1610397 w 4374475"/>
              <a:gd name="connsiteY1" fmla="*/ 0 h 5527216"/>
              <a:gd name="connsiteX2" fmla="*/ 4374475 w 4374475"/>
              <a:gd name="connsiteY2" fmla="*/ 2769167 h 5527216"/>
              <a:gd name="connsiteX3" fmla="*/ 1601645 w 4374475"/>
              <a:gd name="connsiteY3" fmla="*/ 5527216 h 5527216"/>
              <a:gd name="connsiteX4" fmla="*/ 3993 w 4374475"/>
              <a:gd name="connsiteY4" fmla="*/ 3912061 h 5527216"/>
              <a:gd name="connsiteX5" fmla="*/ 0 w 4374475"/>
              <a:gd name="connsiteY5" fmla="*/ 1606938 h 5527216"/>
              <a:gd name="connsiteX0" fmla="*/ 0 w 4553082"/>
              <a:gd name="connsiteY0" fmla="*/ 1804346 h 5527216"/>
              <a:gd name="connsiteX1" fmla="*/ 1789004 w 4553082"/>
              <a:gd name="connsiteY1" fmla="*/ 0 h 5527216"/>
              <a:gd name="connsiteX2" fmla="*/ 4553082 w 4553082"/>
              <a:gd name="connsiteY2" fmla="*/ 2769167 h 5527216"/>
              <a:gd name="connsiteX3" fmla="*/ 1780252 w 4553082"/>
              <a:gd name="connsiteY3" fmla="*/ 5527216 h 5527216"/>
              <a:gd name="connsiteX4" fmla="*/ 182600 w 4553082"/>
              <a:gd name="connsiteY4" fmla="*/ 3912061 h 5527216"/>
              <a:gd name="connsiteX5" fmla="*/ 0 w 4553082"/>
              <a:gd name="connsiteY5" fmla="*/ 1804346 h 5527216"/>
              <a:gd name="connsiteX0" fmla="*/ 5408 w 4558490"/>
              <a:gd name="connsiteY0" fmla="*/ 1804346 h 5527216"/>
              <a:gd name="connsiteX1" fmla="*/ 1794412 w 4558490"/>
              <a:gd name="connsiteY1" fmla="*/ 0 h 5527216"/>
              <a:gd name="connsiteX2" fmla="*/ 4558490 w 4558490"/>
              <a:gd name="connsiteY2" fmla="*/ 2769167 h 5527216"/>
              <a:gd name="connsiteX3" fmla="*/ 1785660 w 4558490"/>
              <a:gd name="connsiteY3" fmla="*/ 5527216 h 5527216"/>
              <a:gd name="connsiteX4" fmla="*/ 0 w 4558490"/>
              <a:gd name="connsiteY4" fmla="*/ 3705252 h 5527216"/>
              <a:gd name="connsiteX5" fmla="*/ 5408 w 4558490"/>
              <a:gd name="connsiteY5" fmla="*/ 1804346 h 552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490" h="5527216">
                <a:moveTo>
                  <a:pt x="5408" y="1804346"/>
                </a:moveTo>
                <a:lnTo>
                  <a:pt x="1794412" y="0"/>
                </a:lnTo>
                <a:lnTo>
                  <a:pt x="4558490" y="2769167"/>
                </a:lnTo>
                <a:lnTo>
                  <a:pt x="1785660" y="5527216"/>
                </a:lnTo>
                <a:lnTo>
                  <a:pt x="0" y="3705252"/>
                </a:lnTo>
                <a:cubicBezTo>
                  <a:pt x="1803" y="3071617"/>
                  <a:pt x="3605" y="2437981"/>
                  <a:pt x="5408" y="1804346"/>
                </a:cubicBezTo>
                <a:close/>
              </a:path>
            </a:pathLst>
          </a:custGeom>
          <a:solidFill>
            <a:schemeClr val="bg1"/>
          </a:solidFill>
        </p:spPr>
        <p:txBody>
          <a:bodyPr anchor="ctr">
            <a:noAutofit/>
          </a:bodyPr>
          <a:lstStyle>
            <a:lvl1pPr marL="0" indent="0" algn="ctr">
              <a:buFont typeface="Arial" panose="020B0604020202020204" pitchFamily="34" charset="0"/>
              <a:buChar char="•"/>
              <a:defRPr sz="1800" baseline="0">
                <a:solidFill>
                  <a:schemeClr val="tx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GB" noProof="0"/>
              <a:t>Double click center to add a picture</a:t>
            </a:r>
          </a:p>
        </p:txBody>
      </p:sp>
      <p:sp>
        <p:nvSpPr>
          <p:cNvPr id="2" name="Title 1">
            <a:extLst>
              <a:ext uri="{FF2B5EF4-FFF2-40B4-BE49-F238E27FC236}">
                <a16:creationId xmlns:a16="http://schemas.microsoft.com/office/drawing/2014/main" id="{659EFB75-4A0D-43B5-B72E-532045384D31}"/>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A4AAF245-D6DC-8E24-E2A1-B30A1EB05E9D}"/>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1927093308"/>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Columns with Icons">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13A72C1-1624-4480-A075-23961A8C05D2}"/>
              </a:ext>
            </a:extLst>
          </p:cNvPr>
          <p:cNvSpPr>
            <a:spLocks noGrp="1"/>
          </p:cNvSpPr>
          <p:nvPr>
            <p:ph sz="quarter" idx="29" hasCustomPrompt="1"/>
          </p:nvPr>
        </p:nvSpPr>
        <p:spPr>
          <a:xfrm>
            <a:off x="420423"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11" name="Content Placeholder 4">
            <a:extLst>
              <a:ext uri="{FF2B5EF4-FFF2-40B4-BE49-F238E27FC236}">
                <a16:creationId xmlns:a16="http://schemas.microsoft.com/office/drawing/2014/main" id="{37AC3E8E-B8A3-4158-8B2A-1AC9CFFE7977}"/>
              </a:ext>
            </a:extLst>
          </p:cNvPr>
          <p:cNvSpPr>
            <a:spLocks noGrp="1"/>
          </p:cNvSpPr>
          <p:nvPr>
            <p:ph sz="quarter" idx="31" hasCustomPrompt="1"/>
          </p:nvPr>
        </p:nvSpPr>
        <p:spPr>
          <a:xfrm>
            <a:off x="420423"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16" name="Rectangle 15">
            <a:extLst>
              <a:ext uri="{FF2B5EF4-FFF2-40B4-BE49-F238E27FC236}">
                <a16:creationId xmlns:a16="http://schemas.microsoft.com/office/drawing/2014/main" id="{3C5A3EA8-BA32-44F1-A126-0C5039201986}"/>
              </a:ext>
            </a:extLst>
          </p:cNvPr>
          <p:cNvSpPr/>
          <p:nvPr userDrawn="1"/>
        </p:nvSpPr>
        <p:spPr>
          <a:xfrm rot="2700000">
            <a:off x="982103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18" name="Rectangle 17">
            <a:extLst>
              <a:ext uri="{FF2B5EF4-FFF2-40B4-BE49-F238E27FC236}">
                <a16:creationId xmlns:a16="http://schemas.microsoft.com/office/drawing/2014/main" id="{F35E2F48-D1CC-45A4-AD24-4C047DC4CE3C}"/>
              </a:ext>
            </a:extLst>
          </p:cNvPr>
          <p:cNvSpPr/>
          <p:nvPr userDrawn="1"/>
        </p:nvSpPr>
        <p:spPr>
          <a:xfrm rot="2700000">
            <a:off x="954715" y="1620033"/>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5" name="Content Placeholder 4">
            <a:extLst>
              <a:ext uri="{FF2B5EF4-FFF2-40B4-BE49-F238E27FC236}">
                <a16:creationId xmlns:a16="http://schemas.microsoft.com/office/drawing/2014/main" id="{D73C3A9F-AF64-4932-970C-0921349B65D3}"/>
              </a:ext>
            </a:extLst>
          </p:cNvPr>
          <p:cNvSpPr>
            <a:spLocks noGrp="1"/>
          </p:cNvSpPr>
          <p:nvPr>
            <p:ph sz="quarter" idx="32" hasCustomPrompt="1"/>
          </p:nvPr>
        </p:nvSpPr>
        <p:spPr>
          <a:xfrm>
            <a:off x="3375863" y="3666752"/>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6" name="Content Placeholder 4">
            <a:extLst>
              <a:ext uri="{FF2B5EF4-FFF2-40B4-BE49-F238E27FC236}">
                <a16:creationId xmlns:a16="http://schemas.microsoft.com/office/drawing/2014/main" id="{169B7C15-0ADD-4490-B4A5-46163FC52672}"/>
              </a:ext>
            </a:extLst>
          </p:cNvPr>
          <p:cNvSpPr>
            <a:spLocks noGrp="1"/>
          </p:cNvSpPr>
          <p:nvPr>
            <p:ph sz="quarter" idx="33" hasCustomPrompt="1"/>
          </p:nvPr>
        </p:nvSpPr>
        <p:spPr>
          <a:xfrm>
            <a:off x="3375863" y="4193670"/>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27" name="Rectangle 26">
            <a:extLst>
              <a:ext uri="{FF2B5EF4-FFF2-40B4-BE49-F238E27FC236}">
                <a16:creationId xmlns:a16="http://schemas.microsoft.com/office/drawing/2014/main" id="{154929C9-F393-41E0-843A-66BC214F939E}"/>
              </a:ext>
            </a:extLst>
          </p:cNvPr>
          <p:cNvSpPr/>
          <p:nvPr userDrawn="1"/>
        </p:nvSpPr>
        <p:spPr>
          <a:xfrm rot="2700000">
            <a:off x="3910155" y="1620036"/>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28" name="Content Placeholder 4">
            <a:extLst>
              <a:ext uri="{FF2B5EF4-FFF2-40B4-BE49-F238E27FC236}">
                <a16:creationId xmlns:a16="http://schemas.microsoft.com/office/drawing/2014/main" id="{0B6A0D47-1017-4CF1-A7FF-959AAB7AFEF2}"/>
              </a:ext>
            </a:extLst>
          </p:cNvPr>
          <p:cNvSpPr>
            <a:spLocks noGrp="1"/>
          </p:cNvSpPr>
          <p:nvPr>
            <p:ph sz="quarter" idx="34" hasCustomPrompt="1"/>
          </p:nvPr>
        </p:nvSpPr>
        <p:spPr>
          <a:xfrm>
            <a:off x="6331304" y="3666751"/>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29" name="Content Placeholder 4">
            <a:extLst>
              <a:ext uri="{FF2B5EF4-FFF2-40B4-BE49-F238E27FC236}">
                <a16:creationId xmlns:a16="http://schemas.microsoft.com/office/drawing/2014/main" id="{5CC051D1-C0D8-42EA-BDD4-DBC273B1B58E}"/>
              </a:ext>
            </a:extLst>
          </p:cNvPr>
          <p:cNvSpPr>
            <a:spLocks noGrp="1"/>
          </p:cNvSpPr>
          <p:nvPr>
            <p:ph sz="quarter" idx="35" hasCustomPrompt="1"/>
          </p:nvPr>
        </p:nvSpPr>
        <p:spPr>
          <a:xfrm>
            <a:off x="6331304" y="4193669"/>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0" name="Rectangle 29">
            <a:extLst>
              <a:ext uri="{FF2B5EF4-FFF2-40B4-BE49-F238E27FC236}">
                <a16:creationId xmlns:a16="http://schemas.microsoft.com/office/drawing/2014/main" id="{989192B6-C9D6-401F-BE32-0C425B50AA9E}"/>
              </a:ext>
            </a:extLst>
          </p:cNvPr>
          <p:cNvSpPr/>
          <p:nvPr userDrawn="1"/>
        </p:nvSpPr>
        <p:spPr>
          <a:xfrm rot="2700000">
            <a:off x="6865596" y="1620035"/>
            <a:ext cx="1594268" cy="1594268"/>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1"/>
              </a:solidFill>
            </a:endParaRPr>
          </a:p>
        </p:txBody>
      </p:sp>
      <p:sp>
        <p:nvSpPr>
          <p:cNvPr id="31" name="Content Placeholder 4">
            <a:extLst>
              <a:ext uri="{FF2B5EF4-FFF2-40B4-BE49-F238E27FC236}">
                <a16:creationId xmlns:a16="http://schemas.microsoft.com/office/drawing/2014/main" id="{745D83CC-B168-4666-8A3D-307F7B685E2F}"/>
              </a:ext>
            </a:extLst>
          </p:cNvPr>
          <p:cNvSpPr>
            <a:spLocks noGrp="1"/>
          </p:cNvSpPr>
          <p:nvPr>
            <p:ph sz="quarter" idx="36" hasCustomPrompt="1"/>
          </p:nvPr>
        </p:nvSpPr>
        <p:spPr>
          <a:xfrm>
            <a:off x="9286744" y="3666749"/>
            <a:ext cx="2662852" cy="450836"/>
          </a:xfrm>
        </p:spPr>
        <p:txBody>
          <a:bodyPr>
            <a:noAutofit/>
          </a:bodyPr>
          <a:lstStyle>
            <a:lvl1pPr marL="0" indent="0" algn="ctr">
              <a:buNone/>
              <a:defRPr sz="2400" cap="all" baseline="0">
                <a:solidFill>
                  <a:schemeClr val="tx1"/>
                </a:solidFill>
                <a:latin typeface="+mj-lt"/>
              </a:defRPr>
            </a:lvl1pPr>
            <a:lvl2pPr marL="457200" indent="0">
              <a:buNone/>
              <a:defRPr sz="2000">
                <a:latin typeface="+mj-lt"/>
              </a:defRPr>
            </a:lvl2pPr>
            <a:lvl3pPr marL="914400" indent="0">
              <a:buNone/>
              <a:defRPr sz="2000">
                <a:latin typeface="+mj-lt"/>
              </a:defRPr>
            </a:lvl3pPr>
            <a:lvl4pPr marL="1371600" indent="0">
              <a:buNone/>
              <a:defRPr sz="2000">
                <a:latin typeface="+mj-lt"/>
              </a:defRPr>
            </a:lvl4pPr>
            <a:lvl5pPr marL="1828800" indent="0">
              <a:buNone/>
              <a:defRPr sz="2000">
                <a:latin typeface="+mj-lt"/>
              </a:defRPr>
            </a:lvl5pPr>
          </a:lstStyle>
          <a:p>
            <a:pPr lvl="0"/>
            <a:r>
              <a:rPr lang="en-GB" noProof="0"/>
              <a:t>heading</a:t>
            </a:r>
          </a:p>
        </p:txBody>
      </p:sp>
      <p:sp>
        <p:nvSpPr>
          <p:cNvPr id="32" name="Content Placeholder 4">
            <a:extLst>
              <a:ext uri="{FF2B5EF4-FFF2-40B4-BE49-F238E27FC236}">
                <a16:creationId xmlns:a16="http://schemas.microsoft.com/office/drawing/2014/main" id="{90B8001A-D908-4DFE-8044-A61634562377}"/>
              </a:ext>
            </a:extLst>
          </p:cNvPr>
          <p:cNvSpPr>
            <a:spLocks noGrp="1"/>
          </p:cNvSpPr>
          <p:nvPr>
            <p:ph sz="quarter" idx="37" hasCustomPrompt="1"/>
          </p:nvPr>
        </p:nvSpPr>
        <p:spPr>
          <a:xfrm>
            <a:off x="9286744" y="4193667"/>
            <a:ext cx="2662852" cy="1799782"/>
          </a:xfrm>
        </p:spPr>
        <p:txBody>
          <a:bodyPr>
            <a:normAutofit/>
          </a:bodyPr>
          <a:lstStyle>
            <a:lvl1pPr marL="0" indent="0" algn="ctr">
              <a:buNone/>
              <a:defRPr sz="2000">
                <a:solidFill>
                  <a:schemeClr val="tx1"/>
                </a:soli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GB" noProof="0"/>
              <a:t>Text</a:t>
            </a:r>
          </a:p>
        </p:txBody>
      </p:sp>
      <p:sp>
        <p:nvSpPr>
          <p:cNvPr id="34" name="Picture Placeholder 33">
            <a:extLst>
              <a:ext uri="{FF2B5EF4-FFF2-40B4-BE49-F238E27FC236}">
                <a16:creationId xmlns:a16="http://schemas.microsoft.com/office/drawing/2014/main" id="{EC0DBDAB-38E8-4D45-8FEC-A032A3F1D6B9}"/>
              </a:ext>
            </a:extLst>
          </p:cNvPr>
          <p:cNvSpPr>
            <a:spLocks noGrp="1"/>
          </p:cNvSpPr>
          <p:nvPr>
            <p:ph type="pic" sz="quarter" idx="38" hasCustomPrompt="1"/>
          </p:nvPr>
        </p:nvSpPr>
        <p:spPr>
          <a:xfrm>
            <a:off x="1155692" y="1868591"/>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8" name="Picture Placeholder 33">
            <a:extLst>
              <a:ext uri="{FF2B5EF4-FFF2-40B4-BE49-F238E27FC236}">
                <a16:creationId xmlns:a16="http://schemas.microsoft.com/office/drawing/2014/main" id="{2531097B-63DB-44BF-BE11-FAD8811EC715}"/>
              </a:ext>
            </a:extLst>
          </p:cNvPr>
          <p:cNvSpPr>
            <a:spLocks noGrp="1"/>
          </p:cNvSpPr>
          <p:nvPr>
            <p:ph type="pic" sz="quarter" idx="39" hasCustomPrompt="1"/>
          </p:nvPr>
        </p:nvSpPr>
        <p:spPr>
          <a:xfrm>
            <a:off x="4127863"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39" name="Picture Placeholder 33">
            <a:extLst>
              <a:ext uri="{FF2B5EF4-FFF2-40B4-BE49-F238E27FC236}">
                <a16:creationId xmlns:a16="http://schemas.microsoft.com/office/drawing/2014/main" id="{C2B0C4B2-5D5F-4E3A-B6B4-6CA43248E2E0}"/>
              </a:ext>
            </a:extLst>
          </p:cNvPr>
          <p:cNvSpPr>
            <a:spLocks noGrp="1"/>
          </p:cNvSpPr>
          <p:nvPr>
            <p:ph type="pic" sz="quarter" idx="40" hasCustomPrompt="1"/>
          </p:nvPr>
        </p:nvSpPr>
        <p:spPr>
          <a:xfrm>
            <a:off x="708330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40" name="Picture Placeholder 33">
            <a:extLst>
              <a:ext uri="{FF2B5EF4-FFF2-40B4-BE49-F238E27FC236}">
                <a16:creationId xmlns:a16="http://schemas.microsoft.com/office/drawing/2014/main" id="{E87E7C5C-26B9-4EB7-AD44-471BB1DF0870}"/>
              </a:ext>
            </a:extLst>
          </p:cNvPr>
          <p:cNvSpPr>
            <a:spLocks noGrp="1"/>
          </p:cNvSpPr>
          <p:nvPr>
            <p:ph type="pic" sz="quarter" idx="41" hasCustomPrompt="1"/>
          </p:nvPr>
        </p:nvSpPr>
        <p:spPr>
          <a:xfrm>
            <a:off x="10038744" y="1868594"/>
            <a:ext cx="1158852" cy="1157796"/>
          </a:xfrm>
        </p:spPr>
        <p:txBody>
          <a:bodyPr anchor="ctr">
            <a:normAutofit/>
          </a:bodyPr>
          <a:lstStyle>
            <a:lvl1pPr marL="0" indent="0" algn="ctr">
              <a:buNone/>
              <a:defRPr sz="1800">
                <a:solidFill>
                  <a:schemeClr val="tx1"/>
                </a:solidFill>
              </a:defRPr>
            </a:lvl1pPr>
          </a:lstStyle>
          <a:p>
            <a:r>
              <a:rPr lang="en-GB" noProof="0"/>
              <a:t>Double Click to insert Icon</a:t>
            </a:r>
          </a:p>
        </p:txBody>
      </p:sp>
      <p:sp>
        <p:nvSpPr>
          <p:cNvPr id="2" name="Title 1">
            <a:extLst>
              <a:ext uri="{FF2B5EF4-FFF2-40B4-BE49-F238E27FC236}">
                <a16:creationId xmlns:a16="http://schemas.microsoft.com/office/drawing/2014/main" id="{233EFCCE-DE0E-4782-B28C-CC27EB98533C}"/>
              </a:ext>
            </a:extLst>
          </p:cNvPr>
          <p:cNvSpPr>
            <a:spLocks noGrp="1"/>
          </p:cNvSpPr>
          <p:nvPr>
            <p:ph type="title"/>
          </p:nvPr>
        </p:nvSpPr>
        <p:spPr>
          <a:xfrm>
            <a:off x="550862" y="364575"/>
            <a:ext cx="9156355" cy="407922"/>
          </a:xfrm>
        </p:spPr>
        <p:txBody>
          <a:bodyPr/>
          <a:lstStyle/>
          <a:p>
            <a:r>
              <a:rPr lang="en-GB" noProof="0"/>
              <a:t>Click to edit Master title style</a:t>
            </a:r>
          </a:p>
        </p:txBody>
      </p:sp>
      <p:sp>
        <p:nvSpPr>
          <p:cNvPr id="4" name="Text Placeholder 10">
            <a:extLst>
              <a:ext uri="{FF2B5EF4-FFF2-40B4-BE49-F238E27FC236}">
                <a16:creationId xmlns:a16="http://schemas.microsoft.com/office/drawing/2014/main" id="{32BB6A5A-D199-EAFE-E358-05E3C25592C9}"/>
              </a:ext>
            </a:extLst>
          </p:cNvPr>
          <p:cNvSpPr>
            <a:spLocks noGrp="1"/>
          </p:cNvSpPr>
          <p:nvPr>
            <p:ph type="body" sz="quarter" idx="11" hasCustomPrompt="1"/>
          </p:nvPr>
        </p:nvSpPr>
        <p:spPr>
          <a:xfrm>
            <a:off x="192088" y="6554550"/>
            <a:ext cx="5903912" cy="187563"/>
          </a:xfrm>
        </p:spPr>
        <p:txBody>
          <a:bodyPr>
            <a:noAutofit/>
          </a:bodyPr>
          <a:lstStyle>
            <a:lvl1pPr marL="0" indent="0" algn="l">
              <a:buNone/>
              <a:defRPr sz="1000" cap="all" baseline="0">
                <a:solidFill>
                  <a:schemeClr val="bg1"/>
                </a:solidFill>
                <a:latin typeface="+mj-lt"/>
              </a:defRPr>
            </a:lvl1pPr>
          </a:lstStyle>
          <a:p>
            <a:pPr lvl="0"/>
            <a:r>
              <a:rPr lang="en-GB" noProof="0"/>
              <a:t>Footer</a:t>
            </a:r>
          </a:p>
        </p:txBody>
      </p:sp>
    </p:spTree>
    <p:extLst>
      <p:ext uri="{BB962C8B-B14F-4D97-AF65-F5344CB8AC3E}">
        <p14:creationId xmlns:p14="http://schemas.microsoft.com/office/powerpoint/2010/main" val="2841137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image" Target="../media/image2.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1.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heme" Target="../theme/theme4.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image" Target="../media/image1.png"/><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theme" Target="../theme/theme5.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image" Target="../media/image2.png"/><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image" Target="../media/image1.png"/><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3134332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1FE520-A90F-485D-8E78-71C7EC68E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25B7EA6D-E46E-46A8-BB56-11980CE66EAD}"/>
              </a:ext>
            </a:extLst>
          </p:cNvPr>
          <p:cNvSpPr>
            <a:spLocks noGrp="1"/>
          </p:cNvSpPr>
          <p:nvPr>
            <p:ph type="body" idx="1"/>
          </p:nvPr>
        </p:nvSpPr>
        <p:spPr>
          <a:xfrm>
            <a:off x="838200" y="1807957"/>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0466367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Lst>
  <p:hf sldNum="0" hdr="0" dt="0"/>
  <p:txStyles>
    <p:titleStyle>
      <a:lvl1pPr algn="l" defTabSz="914400" rtl="0" eaLnBrk="1" latinLnBrk="0" hangingPunct="1">
        <a:lnSpc>
          <a:spcPct val="90000"/>
        </a:lnSpc>
        <a:spcBef>
          <a:spcPct val="0"/>
        </a:spcBef>
        <a:buNone/>
        <a:defRPr sz="3800" kern="1200" cap="all"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7">
          <p15:clr>
            <a:srgbClr val="F26B43"/>
          </p15:clr>
        </p15:guide>
        <p15:guide id="2" pos="3840">
          <p15:clr>
            <a:srgbClr val="F26B43"/>
          </p15:clr>
        </p15:guide>
        <p15:guide id="3" pos="529">
          <p15:clr>
            <a:srgbClr val="F26B43"/>
          </p15:clr>
        </p15:guide>
        <p15:guide id="4" pos="121">
          <p15:clr>
            <a:srgbClr val="F26B43"/>
          </p15:clr>
        </p15:guide>
        <p15:guide id="5" orient="horz">
          <p15:clr>
            <a:srgbClr val="F26B43"/>
          </p15:clr>
        </p15:guide>
        <p15:guide id="6" pos="7605">
          <p15:clr>
            <a:srgbClr val="F26B43"/>
          </p15:clr>
        </p15:guide>
        <p15:guide id="7" orient="horz" pos="232">
          <p15:clr>
            <a:srgbClr val="F26B43"/>
          </p15:clr>
        </p15:guide>
        <p15:guide id="8" orient="horz" pos="1139">
          <p15:clr>
            <a:srgbClr val="F26B43"/>
          </p15:clr>
        </p15:guide>
        <p15:guide id="9" orient="horz" pos="388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1"/>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Tree>
    <p:extLst>
      <p:ext uri="{BB962C8B-B14F-4D97-AF65-F5344CB8AC3E}">
        <p14:creationId xmlns:p14="http://schemas.microsoft.com/office/powerpoint/2010/main" val="250011426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hf hdr="0" ftr="0" dt="0"/>
  <p:txStyles>
    <p:titleStyle>
      <a:lvl1pPr algn="l" defTabSz="911405" rtl="0" eaLnBrk="1" latinLnBrk="0" hangingPunct="1">
        <a:lnSpc>
          <a:spcPct val="90000"/>
        </a:lnSpc>
        <a:spcBef>
          <a:spcPct val="0"/>
        </a:spcBef>
        <a:buNone/>
        <a:defRPr sz="3987" kern="1200" cap="all" baseline="0">
          <a:solidFill>
            <a:schemeClr val="tx1"/>
          </a:solidFill>
          <a:latin typeface="+mj-lt"/>
          <a:ea typeface="+mj-ea"/>
          <a:cs typeface="+mj-cs"/>
        </a:defRPr>
      </a:lvl1pPr>
    </p:titleStyle>
    <p:bodyStyle>
      <a:lvl1pPr marL="227852" indent="-227852" algn="l" defTabSz="911405" rtl="0" eaLnBrk="1" latinLnBrk="0" hangingPunct="1">
        <a:lnSpc>
          <a:spcPct val="90000"/>
        </a:lnSpc>
        <a:spcBef>
          <a:spcPts val="997"/>
        </a:spcBef>
        <a:buFont typeface="Arial" panose="020B0604020202020204" pitchFamily="34" charset="0"/>
        <a:buChar char="•"/>
        <a:defRPr sz="2791" kern="1200">
          <a:solidFill>
            <a:schemeClr val="tx1"/>
          </a:solidFill>
          <a:latin typeface="+mn-lt"/>
          <a:ea typeface="+mn-ea"/>
          <a:cs typeface="+mn-cs"/>
        </a:defRPr>
      </a:lvl1pPr>
      <a:lvl2pPr marL="683555" indent="-227852" algn="l" defTabSz="911405" rtl="0" eaLnBrk="1" latinLnBrk="0" hangingPunct="1">
        <a:lnSpc>
          <a:spcPct val="90000"/>
        </a:lnSpc>
        <a:spcBef>
          <a:spcPts val="498"/>
        </a:spcBef>
        <a:buFont typeface="Arial" panose="020B0604020202020204" pitchFamily="34" charset="0"/>
        <a:buChar char="•"/>
        <a:defRPr sz="2392" kern="1200">
          <a:solidFill>
            <a:schemeClr val="tx1"/>
          </a:solidFill>
          <a:latin typeface="+mn-lt"/>
          <a:ea typeface="+mn-ea"/>
          <a:cs typeface="+mn-cs"/>
        </a:defRPr>
      </a:lvl2pPr>
      <a:lvl3pPr marL="1139257" indent="-227852" algn="l" defTabSz="911405" rtl="0" eaLnBrk="1" latinLnBrk="0" hangingPunct="1">
        <a:lnSpc>
          <a:spcPct val="90000"/>
        </a:lnSpc>
        <a:spcBef>
          <a:spcPts val="498"/>
        </a:spcBef>
        <a:buFont typeface="Arial" panose="020B0604020202020204" pitchFamily="34" charset="0"/>
        <a:buChar char="•"/>
        <a:defRPr sz="1993" kern="1200">
          <a:solidFill>
            <a:schemeClr val="tx1"/>
          </a:solidFill>
          <a:latin typeface="+mn-lt"/>
          <a:ea typeface="+mn-ea"/>
          <a:cs typeface="+mn-cs"/>
        </a:defRPr>
      </a:lvl3pPr>
      <a:lvl4pPr marL="1594960"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4pPr>
      <a:lvl5pPr marL="2050663"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5pPr>
      <a:lvl6pPr marL="2506367"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6pPr>
      <a:lvl7pPr marL="2962069"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7pPr>
      <a:lvl8pPr marL="3417772"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8pPr>
      <a:lvl9pPr marL="3873475"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9pPr>
    </p:bodyStyle>
    <p:otherStyle>
      <a:defPPr>
        <a:defRPr lang="en-US"/>
      </a:defPPr>
      <a:lvl1pPr marL="0" algn="l" defTabSz="911405" rtl="0" eaLnBrk="1" latinLnBrk="0" hangingPunct="1">
        <a:defRPr sz="1794" kern="1200">
          <a:solidFill>
            <a:schemeClr val="tx1"/>
          </a:solidFill>
          <a:latin typeface="+mn-lt"/>
          <a:ea typeface="+mn-ea"/>
          <a:cs typeface="+mn-cs"/>
        </a:defRPr>
      </a:lvl1pPr>
      <a:lvl2pPr marL="455703" algn="l" defTabSz="911405" rtl="0" eaLnBrk="1" latinLnBrk="0" hangingPunct="1">
        <a:defRPr sz="1794" kern="1200">
          <a:solidFill>
            <a:schemeClr val="tx1"/>
          </a:solidFill>
          <a:latin typeface="+mn-lt"/>
          <a:ea typeface="+mn-ea"/>
          <a:cs typeface="+mn-cs"/>
        </a:defRPr>
      </a:lvl2pPr>
      <a:lvl3pPr marL="911405" algn="l" defTabSz="911405" rtl="0" eaLnBrk="1" latinLnBrk="0" hangingPunct="1">
        <a:defRPr sz="1794" kern="1200">
          <a:solidFill>
            <a:schemeClr val="tx1"/>
          </a:solidFill>
          <a:latin typeface="+mn-lt"/>
          <a:ea typeface="+mn-ea"/>
          <a:cs typeface="+mn-cs"/>
        </a:defRPr>
      </a:lvl3pPr>
      <a:lvl4pPr marL="1367109" algn="l" defTabSz="911405" rtl="0" eaLnBrk="1" latinLnBrk="0" hangingPunct="1">
        <a:defRPr sz="1794" kern="1200">
          <a:solidFill>
            <a:schemeClr val="tx1"/>
          </a:solidFill>
          <a:latin typeface="+mn-lt"/>
          <a:ea typeface="+mn-ea"/>
          <a:cs typeface="+mn-cs"/>
        </a:defRPr>
      </a:lvl4pPr>
      <a:lvl5pPr marL="1822812" algn="l" defTabSz="911405" rtl="0" eaLnBrk="1" latinLnBrk="0" hangingPunct="1">
        <a:defRPr sz="1794" kern="1200">
          <a:solidFill>
            <a:schemeClr val="tx1"/>
          </a:solidFill>
          <a:latin typeface="+mn-lt"/>
          <a:ea typeface="+mn-ea"/>
          <a:cs typeface="+mn-cs"/>
        </a:defRPr>
      </a:lvl5pPr>
      <a:lvl6pPr marL="2278515" algn="l" defTabSz="911405" rtl="0" eaLnBrk="1" latinLnBrk="0" hangingPunct="1">
        <a:defRPr sz="1794" kern="1200">
          <a:solidFill>
            <a:schemeClr val="tx1"/>
          </a:solidFill>
          <a:latin typeface="+mn-lt"/>
          <a:ea typeface="+mn-ea"/>
          <a:cs typeface="+mn-cs"/>
        </a:defRPr>
      </a:lvl6pPr>
      <a:lvl7pPr marL="2734217" algn="l" defTabSz="911405" rtl="0" eaLnBrk="1" latinLnBrk="0" hangingPunct="1">
        <a:defRPr sz="1794" kern="1200">
          <a:solidFill>
            <a:schemeClr val="tx1"/>
          </a:solidFill>
          <a:latin typeface="+mn-lt"/>
          <a:ea typeface="+mn-ea"/>
          <a:cs typeface="+mn-cs"/>
        </a:defRPr>
      </a:lvl7pPr>
      <a:lvl8pPr marL="3189920" algn="l" defTabSz="911405" rtl="0" eaLnBrk="1" latinLnBrk="0" hangingPunct="1">
        <a:defRPr sz="1794" kern="1200">
          <a:solidFill>
            <a:schemeClr val="tx1"/>
          </a:solidFill>
          <a:latin typeface="+mn-lt"/>
          <a:ea typeface="+mn-ea"/>
          <a:cs typeface="+mn-cs"/>
        </a:defRPr>
      </a:lvl8pPr>
      <a:lvl9pPr marL="3645624" algn="l" defTabSz="911405" rtl="0" eaLnBrk="1" latinLnBrk="0" hangingPunct="1">
        <a:defRPr sz="179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1"/>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794"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2" y="2"/>
            <a:ext cx="1221837" cy="868296"/>
          </a:xfrm>
          <a:prstGeom prst="rect">
            <a:avLst/>
          </a:prstGeom>
        </p:spPr>
      </p:pic>
    </p:spTree>
    <p:extLst>
      <p:ext uri="{BB962C8B-B14F-4D97-AF65-F5344CB8AC3E}">
        <p14:creationId xmlns:p14="http://schemas.microsoft.com/office/powerpoint/2010/main" val="1482927907"/>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Lst>
  <p:hf hdr="0" ftr="0" dt="0"/>
  <p:txStyles>
    <p:titleStyle>
      <a:lvl1pPr algn="l" defTabSz="911405" rtl="0" eaLnBrk="1" latinLnBrk="0" hangingPunct="1">
        <a:lnSpc>
          <a:spcPct val="90000"/>
        </a:lnSpc>
        <a:spcBef>
          <a:spcPct val="0"/>
        </a:spcBef>
        <a:buNone/>
        <a:defRPr sz="3987" kern="1200" cap="all" baseline="0">
          <a:solidFill>
            <a:schemeClr val="tx1"/>
          </a:solidFill>
          <a:latin typeface="+mj-lt"/>
          <a:ea typeface="+mj-ea"/>
          <a:cs typeface="+mj-cs"/>
        </a:defRPr>
      </a:lvl1pPr>
    </p:titleStyle>
    <p:bodyStyle>
      <a:lvl1pPr marL="227852" indent="-227852" algn="l" defTabSz="911405" rtl="0" eaLnBrk="1" latinLnBrk="0" hangingPunct="1">
        <a:lnSpc>
          <a:spcPct val="90000"/>
        </a:lnSpc>
        <a:spcBef>
          <a:spcPts val="997"/>
        </a:spcBef>
        <a:buFont typeface="Arial" panose="020B0604020202020204" pitchFamily="34" charset="0"/>
        <a:buChar char="•"/>
        <a:defRPr sz="2791" kern="1200">
          <a:solidFill>
            <a:schemeClr val="tx1"/>
          </a:solidFill>
          <a:latin typeface="+mn-lt"/>
          <a:ea typeface="+mn-ea"/>
          <a:cs typeface="+mn-cs"/>
        </a:defRPr>
      </a:lvl1pPr>
      <a:lvl2pPr marL="683555" indent="-227852" algn="l" defTabSz="911405" rtl="0" eaLnBrk="1" latinLnBrk="0" hangingPunct="1">
        <a:lnSpc>
          <a:spcPct val="90000"/>
        </a:lnSpc>
        <a:spcBef>
          <a:spcPts val="498"/>
        </a:spcBef>
        <a:buFont typeface="Arial" panose="020B0604020202020204" pitchFamily="34" charset="0"/>
        <a:buChar char="•"/>
        <a:defRPr sz="2392" kern="1200">
          <a:solidFill>
            <a:schemeClr val="tx1"/>
          </a:solidFill>
          <a:latin typeface="+mn-lt"/>
          <a:ea typeface="+mn-ea"/>
          <a:cs typeface="+mn-cs"/>
        </a:defRPr>
      </a:lvl2pPr>
      <a:lvl3pPr marL="1139257" indent="-227852" algn="l" defTabSz="911405" rtl="0" eaLnBrk="1" latinLnBrk="0" hangingPunct="1">
        <a:lnSpc>
          <a:spcPct val="90000"/>
        </a:lnSpc>
        <a:spcBef>
          <a:spcPts val="498"/>
        </a:spcBef>
        <a:buFont typeface="Arial" panose="020B0604020202020204" pitchFamily="34" charset="0"/>
        <a:buChar char="•"/>
        <a:defRPr sz="1993" kern="1200">
          <a:solidFill>
            <a:schemeClr val="tx1"/>
          </a:solidFill>
          <a:latin typeface="+mn-lt"/>
          <a:ea typeface="+mn-ea"/>
          <a:cs typeface="+mn-cs"/>
        </a:defRPr>
      </a:lvl3pPr>
      <a:lvl4pPr marL="1594960"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4pPr>
      <a:lvl5pPr marL="2050663"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5pPr>
      <a:lvl6pPr marL="2506367"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6pPr>
      <a:lvl7pPr marL="2962069"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7pPr>
      <a:lvl8pPr marL="3417772"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8pPr>
      <a:lvl9pPr marL="3873475" indent="-227852" algn="l" defTabSz="911405" rtl="0" eaLnBrk="1" latinLnBrk="0" hangingPunct="1">
        <a:lnSpc>
          <a:spcPct val="90000"/>
        </a:lnSpc>
        <a:spcBef>
          <a:spcPts val="498"/>
        </a:spcBef>
        <a:buFont typeface="Arial" panose="020B0604020202020204" pitchFamily="34" charset="0"/>
        <a:buChar char="•"/>
        <a:defRPr sz="1794" kern="1200">
          <a:solidFill>
            <a:schemeClr val="tx1"/>
          </a:solidFill>
          <a:latin typeface="+mn-lt"/>
          <a:ea typeface="+mn-ea"/>
          <a:cs typeface="+mn-cs"/>
        </a:defRPr>
      </a:lvl9pPr>
    </p:bodyStyle>
    <p:otherStyle>
      <a:defPPr>
        <a:defRPr lang="en-US"/>
      </a:defPPr>
      <a:lvl1pPr marL="0" algn="l" defTabSz="911405" rtl="0" eaLnBrk="1" latinLnBrk="0" hangingPunct="1">
        <a:defRPr sz="1794" kern="1200">
          <a:solidFill>
            <a:schemeClr val="tx1"/>
          </a:solidFill>
          <a:latin typeface="+mn-lt"/>
          <a:ea typeface="+mn-ea"/>
          <a:cs typeface="+mn-cs"/>
        </a:defRPr>
      </a:lvl1pPr>
      <a:lvl2pPr marL="455703" algn="l" defTabSz="911405" rtl="0" eaLnBrk="1" latinLnBrk="0" hangingPunct="1">
        <a:defRPr sz="1794" kern="1200">
          <a:solidFill>
            <a:schemeClr val="tx1"/>
          </a:solidFill>
          <a:latin typeface="+mn-lt"/>
          <a:ea typeface="+mn-ea"/>
          <a:cs typeface="+mn-cs"/>
        </a:defRPr>
      </a:lvl2pPr>
      <a:lvl3pPr marL="911405" algn="l" defTabSz="911405" rtl="0" eaLnBrk="1" latinLnBrk="0" hangingPunct="1">
        <a:defRPr sz="1794" kern="1200">
          <a:solidFill>
            <a:schemeClr val="tx1"/>
          </a:solidFill>
          <a:latin typeface="+mn-lt"/>
          <a:ea typeface="+mn-ea"/>
          <a:cs typeface="+mn-cs"/>
        </a:defRPr>
      </a:lvl3pPr>
      <a:lvl4pPr marL="1367109" algn="l" defTabSz="911405" rtl="0" eaLnBrk="1" latinLnBrk="0" hangingPunct="1">
        <a:defRPr sz="1794" kern="1200">
          <a:solidFill>
            <a:schemeClr val="tx1"/>
          </a:solidFill>
          <a:latin typeface="+mn-lt"/>
          <a:ea typeface="+mn-ea"/>
          <a:cs typeface="+mn-cs"/>
        </a:defRPr>
      </a:lvl4pPr>
      <a:lvl5pPr marL="1822812" algn="l" defTabSz="911405" rtl="0" eaLnBrk="1" latinLnBrk="0" hangingPunct="1">
        <a:defRPr sz="1794" kern="1200">
          <a:solidFill>
            <a:schemeClr val="tx1"/>
          </a:solidFill>
          <a:latin typeface="+mn-lt"/>
          <a:ea typeface="+mn-ea"/>
          <a:cs typeface="+mn-cs"/>
        </a:defRPr>
      </a:lvl5pPr>
      <a:lvl6pPr marL="2278515" algn="l" defTabSz="911405" rtl="0" eaLnBrk="1" latinLnBrk="0" hangingPunct="1">
        <a:defRPr sz="1794" kern="1200">
          <a:solidFill>
            <a:schemeClr val="tx1"/>
          </a:solidFill>
          <a:latin typeface="+mn-lt"/>
          <a:ea typeface="+mn-ea"/>
          <a:cs typeface="+mn-cs"/>
        </a:defRPr>
      </a:lvl6pPr>
      <a:lvl7pPr marL="2734217" algn="l" defTabSz="911405" rtl="0" eaLnBrk="1" latinLnBrk="0" hangingPunct="1">
        <a:defRPr sz="1794" kern="1200">
          <a:solidFill>
            <a:schemeClr val="tx1"/>
          </a:solidFill>
          <a:latin typeface="+mn-lt"/>
          <a:ea typeface="+mn-ea"/>
          <a:cs typeface="+mn-cs"/>
        </a:defRPr>
      </a:lvl7pPr>
      <a:lvl8pPr marL="3189920" algn="l" defTabSz="911405" rtl="0" eaLnBrk="1" latinLnBrk="0" hangingPunct="1">
        <a:defRPr sz="1794" kern="1200">
          <a:solidFill>
            <a:schemeClr val="tx1"/>
          </a:solidFill>
          <a:latin typeface="+mn-lt"/>
          <a:ea typeface="+mn-ea"/>
          <a:cs typeface="+mn-cs"/>
        </a:defRPr>
      </a:lvl8pPr>
      <a:lvl9pPr marL="3645624" algn="l" defTabSz="911405" rtl="0" eaLnBrk="1" latinLnBrk="0" hangingPunct="1">
        <a:defRPr sz="179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alphaModFix amt="96000"/>
            <a:lum/>
          </a:blip>
          <a:srcRect/>
          <a:stretch>
            <a:fillRect l="-1000" r="-1000"/>
          </a:stretch>
        </a:blip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55245894-EE36-A196-C282-F36EE665F924}"/>
              </a:ext>
            </a:extLst>
          </p:cNvPr>
          <p:cNvSpPr/>
          <p:nvPr userDrawn="1"/>
        </p:nvSpPr>
        <p:spPr>
          <a:xfrm>
            <a:off x="-1" y="0"/>
            <a:ext cx="12192000" cy="6345238"/>
          </a:xfrm>
          <a:custGeom>
            <a:avLst/>
            <a:gdLst>
              <a:gd name="connsiteX0" fmla="*/ 0 w 12192000"/>
              <a:gd name="connsiteY0" fmla="*/ 0 h 6345238"/>
              <a:gd name="connsiteX1" fmla="*/ 12192000 w 12192000"/>
              <a:gd name="connsiteY1" fmla="*/ 0 h 6345238"/>
              <a:gd name="connsiteX2" fmla="*/ 12192000 w 12192000"/>
              <a:gd name="connsiteY2" fmla="*/ 6345238 h 6345238"/>
              <a:gd name="connsiteX3" fmla="*/ 0 w 12192000"/>
              <a:gd name="connsiteY3" fmla="*/ 6345238 h 6345238"/>
              <a:gd name="connsiteX4" fmla="*/ 0 w 12192000"/>
              <a:gd name="connsiteY4" fmla="*/ 0 h 6345238"/>
              <a:gd name="connsiteX5" fmla="*/ 412321 w 12192000"/>
              <a:gd name="connsiteY5" fmla="*/ 366409 h 6345238"/>
              <a:gd name="connsiteX6" fmla="*/ 412321 w 12192000"/>
              <a:gd name="connsiteY6" fmla="*/ 723499 h 6345238"/>
              <a:gd name="connsiteX7" fmla="*/ 550862 w 12192000"/>
              <a:gd name="connsiteY7" fmla="*/ 723499 h 6345238"/>
              <a:gd name="connsiteX8" fmla="*/ 550862 w 12192000"/>
              <a:gd name="connsiteY8" fmla="*/ 366409 h 6345238"/>
              <a:gd name="connsiteX9" fmla="*/ 412321 w 12192000"/>
              <a:gd name="connsiteY9" fmla="*/ 366409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345238">
                <a:moveTo>
                  <a:pt x="0" y="0"/>
                </a:moveTo>
                <a:lnTo>
                  <a:pt x="12192000" y="0"/>
                </a:lnTo>
                <a:lnTo>
                  <a:pt x="12192000" y="6345238"/>
                </a:lnTo>
                <a:lnTo>
                  <a:pt x="0" y="6345238"/>
                </a:lnTo>
                <a:lnTo>
                  <a:pt x="0" y="0"/>
                </a:lnTo>
                <a:close/>
                <a:moveTo>
                  <a:pt x="412321" y="366409"/>
                </a:moveTo>
                <a:lnTo>
                  <a:pt x="412321" y="723499"/>
                </a:lnTo>
                <a:lnTo>
                  <a:pt x="550862" y="723499"/>
                </a:lnTo>
                <a:lnTo>
                  <a:pt x="550862" y="366409"/>
                </a:lnTo>
                <a:lnTo>
                  <a:pt x="412321" y="3664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noProof="0"/>
          </a:p>
        </p:txBody>
      </p:sp>
      <p:sp>
        <p:nvSpPr>
          <p:cNvPr id="2" name="Title Placeholder 1">
            <a:extLst>
              <a:ext uri="{FF2B5EF4-FFF2-40B4-BE49-F238E27FC236}">
                <a16:creationId xmlns:a16="http://schemas.microsoft.com/office/drawing/2014/main" id="{A77B94E9-C7BC-4F32-9B89-F6C0A44BAEF3}"/>
              </a:ext>
            </a:extLst>
          </p:cNvPr>
          <p:cNvSpPr>
            <a:spLocks noGrp="1"/>
          </p:cNvSpPr>
          <p:nvPr>
            <p:ph type="title"/>
          </p:nvPr>
        </p:nvSpPr>
        <p:spPr>
          <a:xfrm>
            <a:off x="550862" y="364575"/>
            <a:ext cx="9156355" cy="407922"/>
          </a:xfrm>
          <a:prstGeom prst="rect">
            <a:avLst/>
          </a:prstGeom>
        </p:spPr>
        <p:txBody>
          <a:bodyPr vert="horz" lIns="91440" tIns="45720" rIns="91440" bIns="45720" rtlCol="0" anchor="ctr">
            <a:noAutofit/>
          </a:bodyPr>
          <a:lstStyle/>
          <a:p>
            <a:r>
              <a:rPr lang="en-GB" noProof="0"/>
              <a:t>Click to edit Master title style</a:t>
            </a:r>
          </a:p>
        </p:txBody>
      </p:sp>
      <p:sp>
        <p:nvSpPr>
          <p:cNvPr id="3" name="Text Placeholder 2">
            <a:extLst>
              <a:ext uri="{FF2B5EF4-FFF2-40B4-BE49-F238E27FC236}">
                <a16:creationId xmlns:a16="http://schemas.microsoft.com/office/drawing/2014/main" id="{72E966B0-F2F8-4030-B4EE-DA81BAAC5259}"/>
              </a:ext>
            </a:extLst>
          </p:cNvPr>
          <p:cNvSpPr>
            <a:spLocks noGrp="1"/>
          </p:cNvSpPr>
          <p:nvPr>
            <p:ph type="body" idx="1"/>
          </p:nvPr>
        </p:nvSpPr>
        <p:spPr>
          <a:xfrm>
            <a:off x="550862" y="1196975"/>
            <a:ext cx="11088688" cy="4979988"/>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440F61B5-2FDF-909F-B1E7-0B9F9A1CD335}"/>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851101" y="1"/>
            <a:ext cx="1221837" cy="868296"/>
          </a:xfrm>
          <a:prstGeom prst="rect">
            <a:avLst/>
          </a:prstGeom>
        </p:spPr>
      </p:pic>
    </p:spTree>
    <p:extLst>
      <p:ext uri="{BB962C8B-B14F-4D97-AF65-F5344CB8AC3E}">
        <p14:creationId xmlns:p14="http://schemas.microsoft.com/office/powerpoint/2010/main" val="247815896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Lst>
  <p:txStyles>
    <p:titleStyle>
      <a:lvl1pPr algn="l"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840">
          <p15:clr>
            <a:srgbClr val="F26B43"/>
          </p15:clr>
        </p15:guide>
        <p15:guide id="3" orient="horz" pos="436">
          <p15:clr>
            <a:srgbClr val="F26B43"/>
          </p15:clr>
        </p15:guide>
        <p15:guide id="4" orient="horz" pos="459">
          <p15:clr>
            <a:srgbClr val="F26B43"/>
          </p15:clr>
        </p15:guide>
        <p15:guide id="5" orient="horz" pos="1026">
          <p15:clr>
            <a:srgbClr val="F26B43"/>
          </p15:clr>
        </p15:guide>
        <p15:guide id="6" orient="horz" pos="3906">
          <p15:clr>
            <a:srgbClr val="F26B43"/>
          </p15:clr>
        </p15:guide>
        <p15:guide id="7" orient="horz" pos="4224">
          <p15:clr>
            <a:srgbClr val="F26B43"/>
          </p15:clr>
        </p15:guide>
        <p15:guide id="8" orient="horz" pos="3997">
          <p15:clr>
            <a:srgbClr val="F26B43"/>
          </p15:clr>
        </p15:guide>
        <p15:guide id="9" pos="347">
          <p15:clr>
            <a:srgbClr val="F26B43"/>
          </p15:clr>
        </p15:guide>
        <p15:guide id="10" pos="257">
          <p15:clr>
            <a:srgbClr val="F26B43"/>
          </p15:clr>
        </p15:guide>
        <p15:guide id="11" pos="52">
          <p15:clr>
            <a:srgbClr val="F26B43"/>
          </p15:clr>
        </p15:guide>
        <p15:guide id="12" pos="5881">
          <p15:clr>
            <a:srgbClr val="F26B43"/>
          </p15:clr>
        </p15:guide>
        <p15:guide id="13" pos="7355">
          <p15:clr>
            <a:srgbClr val="F26B43"/>
          </p15:clr>
        </p15:guide>
        <p15:guide id="14" pos="7605">
          <p15:clr>
            <a:srgbClr val="F26B43"/>
          </p15:clr>
        </p15:guide>
        <p15:guide id="15" orient="horz" pos="754">
          <p15:clr>
            <a:srgbClr val="F26B43"/>
          </p15:clr>
        </p15:guide>
        <p15:guide id="16" pos="3704">
          <p15:clr>
            <a:srgbClr val="F26B43"/>
          </p15:clr>
        </p15:guide>
        <p15:guide id="17" pos="397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5.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hdphoto" Target="../media/hdphoto4.wdp"/><Relationship Id="rId3" Type="http://schemas.microsoft.com/office/2007/relationships/hdphoto" Target="../media/hdphoto1.wdp"/><Relationship Id="rId7" Type="http://schemas.microsoft.com/office/2007/relationships/hdphoto" Target="../media/hdphoto2.wdp"/><Relationship Id="rId12" Type="http://schemas.openxmlformats.org/officeDocument/2006/relationships/image" Target="../media/image49.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png"/><Relationship Id="rId11" Type="http://schemas.microsoft.com/office/2007/relationships/hdphoto" Target="../media/hdphoto3.wdp"/><Relationship Id="rId5" Type="http://schemas.openxmlformats.org/officeDocument/2006/relationships/image" Target="../media/image44.svg"/><Relationship Id="rId15" Type="http://schemas.microsoft.com/office/2007/relationships/hdphoto" Target="../media/hdphoto5.wdp"/><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47.svg"/><Relationship Id="rId14" Type="http://schemas.openxmlformats.org/officeDocument/2006/relationships/image" Target="../media/image5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AFC89-600A-E4C3-B81E-D6CC3D95CEA3}"/>
              </a:ext>
            </a:extLst>
          </p:cNvPr>
          <p:cNvSpPr>
            <a:spLocks noGrp="1"/>
          </p:cNvSpPr>
          <p:nvPr>
            <p:ph type="title"/>
          </p:nvPr>
        </p:nvSpPr>
        <p:spPr>
          <a:xfrm>
            <a:off x="449772" y="699094"/>
            <a:ext cx="8866755" cy="1231362"/>
          </a:xfrm>
        </p:spPr>
        <p:txBody>
          <a:bodyPr/>
          <a:lstStyle/>
          <a:p>
            <a:r>
              <a:rPr lang="en-GB"/>
              <a:t>DP218 Working Group Meeting</a:t>
            </a:r>
          </a:p>
        </p:txBody>
      </p:sp>
      <p:sp>
        <p:nvSpPr>
          <p:cNvPr id="3" name="Text Placeholder 2">
            <a:extLst>
              <a:ext uri="{FF2B5EF4-FFF2-40B4-BE49-F238E27FC236}">
                <a16:creationId xmlns:a16="http://schemas.microsoft.com/office/drawing/2014/main" id="{9D079D26-B15D-609C-F068-E03FDEC24F56}"/>
              </a:ext>
            </a:extLst>
          </p:cNvPr>
          <p:cNvSpPr>
            <a:spLocks noGrp="1"/>
          </p:cNvSpPr>
          <p:nvPr>
            <p:ph type="body" sz="quarter" idx="11"/>
          </p:nvPr>
        </p:nvSpPr>
        <p:spPr>
          <a:xfrm>
            <a:off x="449772" y="2439377"/>
            <a:ext cx="6742113" cy="989623"/>
          </a:xfrm>
        </p:spPr>
        <p:txBody>
          <a:bodyPr/>
          <a:lstStyle/>
          <a:p>
            <a:r>
              <a:rPr lang="en-GB"/>
              <a:t>22 March 2023</a:t>
            </a:r>
          </a:p>
        </p:txBody>
      </p:sp>
    </p:spTree>
    <p:extLst>
      <p:ext uri="{BB962C8B-B14F-4D97-AF65-F5344CB8AC3E}">
        <p14:creationId xmlns:p14="http://schemas.microsoft.com/office/powerpoint/2010/main" val="552974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128005-083D-199F-2262-6B02190A2D58}"/>
              </a:ext>
            </a:extLst>
          </p:cNvPr>
          <p:cNvSpPr>
            <a:spLocks noGrp="1"/>
          </p:cNvSpPr>
          <p:nvPr>
            <p:ph type="title"/>
          </p:nvPr>
        </p:nvSpPr>
        <p:spPr>
          <a:xfrm>
            <a:off x="5367528" y="1224328"/>
            <a:ext cx="6599108" cy="2085800"/>
          </a:xfrm>
        </p:spPr>
        <p:txBody>
          <a:bodyPr/>
          <a:lstStyle/>
          <a:p>
            <a:r>
              <a:rPr lang="en-GB"/>
              <a:t>Part A</a:t>
            </a:r>
            <a:br>
              <a:rPr lang="en-GB"/>
            </a:br>
            <a:r>
              <a:rPr lang="en-GB"/>
              <a:t>Messaging costs</a:t>
            </a:r>
          </a:p>
        </p:txBody>
      </p:sp>
      <p:sp>
        <p:nvSpPr>
          <p:cNvPr id="6" name="Text Placeholder 3">
            <a:extLst>
              <a:ext uri="{FF2B5EF4-FFF2-40B4-BE49-F238E27FC236}">
                <a16:creationId xmlns:a16="http://schemas.microsoft.com/office/drawing/2014/main" id="{03BD9558-1C33-DF32-91FD-F717567AB4D0}"/>
              </a:ext>
            </a:extLst>
          </p:cNvPr>
          <p:cNvSpPr>
            <a:spLocks noGrp="1"/>
          </p:cNvSpPr>
          <p:nvPr>
            <p:ph type="body" sz="quarter" idx="11"/>
          </p:nvPr>
        </p:nvSpPr>
        <p:spPr>
          <a:xfrm>
            <a:off x="192088" y="6554550"/>
            <a:ext cx="5903912" cy="187563"/>
          </a:xfrm>
        </p:spPr>
        <p:txBody>
          <a:bodyPr/>
          <a:lstStyle/>
          <a:p>
            <a:r>
              <a:rPr lang="en-GB"/>
              <a:t>DP218 ‘Review of the SEC Charging Methodology’</a:t>
            </a:r>
          </a:p>
        </p:txBody>
      </p:sp>
    </p:spTree>
    <p:extLst>
      <p:ext uri="{BB962C8B-B14F-4D97-AF65-F5344CB8AC3E}">
        <p14:creationId xmlns:p14="http://schemas.microsoft.com/office/powerpoint/2010/main" val="628078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AD449F84-3390-4EF9-80C7-BEEA22EC22B0}"/>
              </a:ext>
            </a:extLst>
          </p:cNvPr>
          <p:cNvSpPr/>
          <p:nvPr/>
        </p:nvSpPr>
        <p:spPr>
          <a:xfrm>
            <a:off x="1079111" y="1658048"/>
            <a:ext cx="4109911" cy="1582500"/>
          </a:xfrm>
          <a:prstGeom prst="rect">
            <a:avLst/>
          </a:prstGeom>
          <a:solidFill>
            <a:schemeClr val="accent4">
              <a:lumMod val="40000"/>
              <a:lumOff val="60000"/>
            </a:schemeClr>
          </a:solidFill>
          <a:ln>
            <a:solidFill>
              <a:schemeClr val="bg2">
                <a:lumMod val="2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2" name="Title 1">
            <a:extLst>
              <a:ext uri="{FF2B5EF4-FFF2-40B4-BE49-F238E27FC236}">
                <a16:creationId xmlns:a16="http://schemas.microsoft.com/office/drawing/2014/main" id="{F339ACDB-5FC1-67CC-E567-13B0DEFCBAF6}"/>
              </a:ext>
            </a:extLst>
          </p:cNvPr>
          <p:cNvSpPr>
            <a:spLocks noGrp="1"/>
          </p:cNvSpPr>
          <p:nvPr>
            <p:ph type="title"/>
          </p:nvPr>
        </p:nvSpPr>
        <p:spPr>
          <a:xfrm>
            <a:off x="550862" y="364575"/>
            <a:ext cx="10240963" cy="407922"/>
          </a:xfrm>
        </p:spPr>
        <p:txBody>
          <a:bodyPr/>
          <a:lstStyle/>
          <a:p>
            <a:r>
              <a:rPr lang="en-GB" sz="3600"/>
              <a:t>Current arrangements – Messaging costs</a:t>
            </a:r>
          </a:p>
        </p:txBody>
      </p:sp>
      <p:sp>
        <p:nvSpPr>
          <p:cNvPr id="6" name="Text Placeholder 5">
            <a:extLst>
              <a:ext uri="{FF2B5EF4-FFF2-40B4-BE49-F238E27FC236}">
                <a16:creationId xmlns:a16="http://schemas.microsoft.com/office/drawing/2014/main" id="{551293DA-5BF5-C7B6-9769-0EE71811B64B}"/>
              </a:ext>
            </a:extLst>
          </p:cNvPr>
          <p:cNvSpPr>
            <a:spLocks noGrp="1"/>
          </p:cNvSpPr>
          <p:nvPr>
            <p:ph type="body" sz="quarter" idx="10"/>
          </p:nvPr>
        </p:nvSpPr>
        <p:spPr/>
        <p:txBody>
          <a:bodyPr/>
          <a:lstStyle/>
          <a:p>
            <a:r>
              <a:rPr lang="en-GB"/>
              <a:t>11</a:t>
            </a:r>
          </a:p>
        </p:txBody>
      </p:sp>
      <p:sp>
        <p:nvSpPr>
          <p:cNvPr id="46" name="Text Placeholder 3">
            <a:extLst>
              <a:ext uri="{FF2B5EF4-FFF2-40B4-BE49-F238E27FC236}">
                <a16:creationId xmlns:a16="http://schemas.microsoft.com/office/drawing/2014/main" id="{97E3FF91-43A3-98FC-F6A5-811F9DDD09F9}"/>
              </a:ext>
            </a:extLst>
          </p:cNvPr>
          <p:cNvSpPr>
            <a:spLocks noGrp="1"/>
          </p:cNvSpPr>
          <p:nvPr>
            <p:ph type="body" sz="quarter" idx="11"/>
          </p:nvPr>
        </p:nvSpPr>
        <p:spPr/>
        <p:txBody>
          <a:bodyPr/>
          <a:lstStyle/>
          <a:p>
            <a:r>
              <a:rPr lang="en-GB"/>
              <a:t>DP218 ‘Review of the SEC Charging Methodology’</a:t>
            </a:r>
          </a:p>
        </p:txBody>
      </p:sp>
      <p:pic>
        <p:nvPicPr>
          <p:cNvPr id="7" name="Graphic 6" descr="Pot of gold outline">
            <a:extLst>
              <a:ext uri="{FF2B5EF4-FFF2-40B4-BE49-F238E27FC236}">
                <a16:creationId xmlns:a16="http://schemas.microsoft.com/office/drawing/2014/main" id="{C3D8363A-6F2E-CF8B-D28F-000D63E659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89022" y="2777810"/>
            <a:ext cx="1715833" cy="1715833"/>
          </a:xfrm>
          <a:prstGeom prst="rect">
            <a:avLst/>
          </a:prstGeom>
        </p:spPr>
      </p:pic>
      <p:sp>
        <p:nvSpPr>
          <p:cNvPr id="13" name="TextBox 12">
            <a:extLst>
              <a:ext uri="{FF2B5EF4-FFF2-40B4-BE49-F238E27FC236}">
                <a16:creationId xmlns:a16="http://schemas.microsoft.com/office/drawing/2014/main" id="{21BB81EA-4EC1-2D3B-E6DC-EBDD22A33E57}"/>
              </a:ext>
            </a:extLst>
          </p:cNvPr>
          <p:cNvSpPr txBox="1"/>
          <p:nvPr/>
        </p:nvSpPr>
        <p:spPr>
          <a:xfrm>
            <a:off x="1202556" y="1924158"/>
            <a:ext cx="3114675" cy="369332"/>
          </a:xfrm>
          <a:prstGeom prst="rect">
            <a:avLst/>
          </a:prstGeom>
          <a:noFill/>
        </p:spPr>
        <p:txBody>
          <a:bodyPr wrap="square" lIns="91440" tIns="45720" rIns="91440" bIns="45720" rtlCol="0" anchor="t">
            <a:spAutoFit/>
          </a:bodyPr>
          <a:lstStyle/>
          <a:p>
            <a:r>
              <a:rPr lang="en-GB"/>
              <a:t>Transactional charges</a:t>
            </a:r>
          </a:p>
        </p:txBody>
      </p:sp>
      <p:sp>
        <p:nvSpPr>
          <p:cNvPr id="14" name="TextBox 13">
            <a:extLst>
              <a:ext uri="{FF2B5EF4-FFF2-40B4-BE49-F238E27FC236}">
                <a16:creationId xmlns:a16="http://schemas.microsoft.com/office/drawing/2014/main" id="{556F43E2-53BE-C435-6C1F-4298AD88AD97}"/>
              </a:ext>
            </a:extLst>
          </p:cNvPr>
          <p:cNvSpPr txBox="1"/>
          <p:nvPr/>
        </p:nvSpPr>
        <p:spPr>
          <a:xfrm>
            <a:off x="1079111" y="3709594"/>
            <a:ext cx="2852628" cy="646331"/>
          </a:xfrm>
          <a:prstGeom prst="rect">
            <a:avLst/>
          </a:prstGeom>
          <a:noFill/>
        </p:spPr>
        <p:txBody>
          <a:bodyPr wrap="square" rtlCol="0">
            <a:spAutoFit/>
          </a:bodyPr>
          <a:lstStyle/>
          <a:p>
            <a:r>
              <a:rPr lang="en-GB"/>
              <a:t>Modification Implementation charges</a:t>
            </a:r>
          </a:p>
        </p:txBody>
      </p:sp>
      <p:sp>
        <p:nvSpPr>
          <p:cNvPr id="15" name="TextBox 14">
            <a:extLst>
              <a:ext uri="{FF2B5EF4-FFF2-40B4-BE49-F238E27FC236}">
                <a16:creationId xmlns:a16="http://schemas.microsoft.com/office/drawing/2014/main" id="{A80F2A53-F4DB-1EB7-9248-E1EE9B82F281}"/>
              </a:ext>
            </a:extLst>
          </p:cNvPr>
          <p:cNvSpPr txBox="1"/>
          <p:nvPr/>
        </p:nvSpPr>
        <p:spPr>
          <a:xfrm>
            <a:off x="1443387" y="5241475"/>
            <a:ext cx="2124076" cy="369332"/>
          </a:xfrm>
          <a:prstGeom prst="rect">
            <a:avLst/>
          </a:prstGeom>
          <a:noFill/>
        </p:spPr>
        <p:txBody>
          <a:bodyPr wrap="square" rtlCol="0">
            <a:spAutoFit/>
          </a:bodyPr>
          <a:lstStyle/>
          <a:p>
            <a:r>
              <a:rPr lang="en-GB"/>
              <a:t>Other Fixed charges</a:t>
            </a:r>
          </a:p>
        </p:txBody>
      </p:sp>
      <p:sp>
        <p:nvSpPr>
          <p:cNvPr id="16" name="TextBox 15">
            <a:extLst>
              <a:ext uri="{FF2B5EF4-FFF2-40B4-BE49-F238E27FC236}">
                <a16:creationId xmlns:a16="http://schemas.microsoft.com/office/drawing/2014/main" id="{4DBFD257-16EC-116D-6E03-9E8B15A5B46F}"/>
              </a:ext>
            </a:extLst>
          </p:cNvPr>
          <p:cNvSpPr txBox="1"/>
          <p:nvPr/>
        </p:nvSpPr>
        <p:spPr>
          <a:xfrm>
            <a:off x="5189022" y="4493643"/>
            <a:ext cx="1715833" cy="369332"/>
          </a:xfrm>
          <a:prstGeom prst="rect">
            <a:avLst/>
          </a:prstGeom>
          <a:noFill/>
        </p:spPr>
        <p:txBody>
          <a:bodyPr wrap="square" rtlCol="0">
            <a:spAutoFit/>
          </a:bodyPr>
          <a:lstStyle/>
          <a:p>
            <a:r>
              <a:rPr lang="en-GB" b="1"/>
              <a:t>FIXED CHARGES</a:t>
            </a:r>
          </a:p>
        </p:txBody>
      </p:sp>
      <p:cxnSp>
        <p:nvCxnSpPr>
          <p:cNvPr id="29" name="Straight Arrow Connector 28">
            <a:extLst>
              <a:ext uri="{FF2B5EF4-FFF2-40B4-BE49-F238E27FC236}">
                <a16:creationId xmlns:a16="http://schemas.microsoft.com/office/drawing/2014/main" id="{B46A595E-B213-AAD5-97E9-CAE9FD928039}"/>
              </a:ext>
            </a:extLst>
          </p:cNvPr>
          <p:cNvCxnSpPr>
            <a:cxnSpLocks/>
          </p:cNvCxnSpPr>
          <p:nvPr/>
        </p:nvCxnSpPr>
        <p:spPr>
          <a:xfrm>
            <a:off x="3326631" y="2293490"/>
            <a:ext cx="1543050" cy="633649"/>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AD43FA3-3688-8BFE-9DA1-88938F543935}"/>
              </a:ext>
            </a:extLst>
          </p:cNvPr>
          <p:cNvCxnSpPr>
            <a:cxnSpLocks/>
          </p:cNvCxnSpPr>
          <p:nvPr/>
        </p:nvCxnSpPr>
        <p:spPr>
          <a:xfrm flipV="1">
            <a:off x="3431406" y="3764685"/>
            <a:ext cx="1371600" cy="244638"/>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65B6F0B-05F7-7F01-2E12-C731EEE3FBDC}"/>
              </a:ext>
            </a:extLst>
          </p:cNvPr>
          <p:cNvCxnSpPr/>
          <p:nvPr/>
        </p:nvCxnSpPr>
        <p:spPr>
          <a:xfrm flipV="1">
            <a:off x="3431406" y="4362558"/>
            <a:ext cx="1438275" cy="923925"/>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3152E9B-1ECE-277C-8744-9761F7EB7E79}"/>
              </a:ext>
            </a:extLst>
          </p:cNvPr>
          <p:cNvSpPr txBox="1"/>
          <p:nvPr/>
        </p:nvSpPr>
        <p:spPr>
          <a:xfrm>
            <a:off x="8470132" y="2425648"/>
            <a:ext cx="1962149" cy="369332"/>
          </a:xfrm>
          <a:prstGeom prst="rect">
            <a:avLst/>
          </a:prstGeom>
          <a:noFill/>
        </p:spPr>
        <p:txBody>
          <a:bodyPr wrap="square" rtlCol="0">
            <a:spAutoFit/>
          </a:bodyPr>
          <a:lstStyle/>
          <a:p>
            <a:r>
              <a:rPr lang="en-GB"/>
              <a:t>Supplier Parties</a:t>
            </a:r>
          </a:p>
        </p:txBody>
      </p:sp>
      <p:sp>
        <p:nvSpPr>
          <p:cNvPr id="40" name="TextBox 39">
            <a:extLst>
              <a:ext uri="{FF2B5EF4-FFF2-40B4-BE49-F238E27FC236}">
                <a16:creationId xmlns:a16="http://schemas.microsoft.com/office/drawing/2014/main" id="{44A8AF2F-05E0-74A7-D6AB-DCC080728FE2}"/>
              </a:ext>
            </a:extLst>
          </p:cNvPr>
          <p:cNvSpPr txBox="1"/>
          <p:nvPr/>
        </p:nvSpPr>
        <p:spPr>
          <a:xfrm>
            <a:off x="8470132" y="4056299"/>
            <a:ext cx="1962149" cy="369332"/>
          </a:xfrm>
          <a:prstGeom prst="rect">
            <a:avLst/>
          </a:prstGeom>
          <a:noFill/>
        </p:spPr>
        <p:txBody>
          <a:bodyPr wrap="square" rtlCol="0">
            <a:spAutoFit/>
          </a:bodyPr>
          <a:lstStyle/>
          <a:p>
            <a:r>
              <a:rPr lang="en-GB"/>
              <a:t>Network Parties</a:t>
            </a:r>
          </a:p>
        </p:txBody>
      </p:sp>
      <p:cxnSp>
        <p:nvCxnSpPr>
          <p:cNvPr id="42" name="Straight Arrow Connector 41">
            <a:extLst>
              <a:ext uri="{FF2B5EF4-FFF2-40B4-BE49-F238E27FC236}">
                <a16:creationId xmlns:a16="http://schemas.microsoft.com/office/drawing/2014/main" id="{815FDFEE-C0E1-6296-1C01-E3DA91C12D92}"/>
              </a:ext>
            </a:extLst>
          </p:cNvPr>
          <p:cNvCxnSpPr/>
          <p:nvPr/>
        </p:nvCxnSpPr>
        <p:spPr>
          <a:xfrm flipV="1">
            <a:off x="7098532" y="2686158"/>
            <a:ext cx="1257299" cy="600075"/>
          </a:xfrm>
          <a:prstGeom prst="straightConnector1">
            <a:avLst/>
          </a:prstGeom>
          <a:ln w="1270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BC31FA92-E90E-E99E-392C-79ACD62DD997}"/>
              </a:ext>
            </a:extLst>
          </p:cNvPr>
          <p:cNvCxnSpPr/>
          <p:nvPr/>
        </p:nvCxnSpPr>
        <p:spPr>
          <a:xfrm>
            <a:off x="7098532" y="3887004"/>
            <a:ext cx="1314451" cy="353961"/>
          </a:xfrm>
          <a:prstGeom prst="straightConnector1">
            <a:avLst/>
          </a:prstGeom>
          <a:ln w="1270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625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D72AAA-6164-2D49-A3BD-88A0B31C1AB4}"/>
              </a:ext>
            </a:extLst>
          </p:cNvPr>
          <p:cNvSpPr/>
          <p:nvPr/>
        </p:nvSpPr>
        <p:spPr>
          <a:xfrm>
            <a:off x="8610600" y="1285875"/>
            <a:ext cx="2819400" cy="1990725"/>
          </a:xfrm>
          <a:prstGeom prst="rect">
            <a:avLst/>
          </a:prstGeom>
          <a:solidFill>
            <a:schemeClr val="accent1">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p:txBody>
          <a:bodyPr/>
          <a:lstStyle/>
          <a:p>
            <a:r>
              <a:rPr lang="en-GB"/>
              <a:t>Fixed Charges 2022/2023</a:t>
            </a:r>
          </a:p>
        </p:txBody>
      </p:sp>
      <p:sp>
        <p:nvSpPr>
          <p:cNvPr id="8" name="Text Placeholder 7">
            <a:extLst>
              <a:ext uri="{FF2B5EF4-FFF2-40B4-BE49-F238E27FC236}">
                <a16:creationId xmlns:a16="http://schemas.microsoft.com/office/drawing/2014/main" id="{C0B68D6B-E308-2D6E-66DE-FD6FA984014C}"/>
              </a:ext>
            </a:extLst>
          </p:cNvPr>
          <p:cNvSpPr>
            <a:spLocks noGrp="1"/>
          </p:cNvSpPr>
          <p:nvPr>
            <p:ph type="body" sz="quarter" idx="10"/>
          </p:nvPr>
        </p:nvSpPr>
        <p:spPr/>
        <p:txBody>
          <a:bodyPr/>
          <a:lstStyle/>
          <a:p>
            <a:r>
              <a:rPr lang="en-GB"/>
              <a:t>12</a:t>
            </a:r>
          </a:p>
        </p:txBody>
      </p:sp>
      <p:sp>
        <p:nvSpPr>
          <p:cNvPr id="6" name="Text Placeholder 3">
            <a:extLst>
              <a:ext uri="{FF2B5EF4-FFF2-40B4-BE49-F238E27FC236}">
                <a16:creationId xmlns:a16="http://schemas.microsoft.com/office/drawing/2014/main" id="{D4E655C1-360D-FD01-B95D-03D8FE436669}"/>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7835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E48244FF-BD71-93C2-3D54-CAE7BD1DB4EA}"/>
              </a:ext>
            </a:extLst>
          </p:cNvPr>
          <p:cNvGraphicFramePr>
            <a:graphicFrameLocks noGrp="1"/>
          </p:cNvGraphicFramePr>
          <p:nvPr>
            <p:ph sz="quarter" idx="30"/>
            <p:extLst>
              <p:ext uri="{D42A27DB-BD31-4B8C-83A1-F6EECF244321}">
                <p14:modId xmlns:p14="http://schemas.microsoft.com/office/powerpoint/2010/main" val="471836740"/>
              </p:ext>
            </p:extLst>
          </p:nvPr>
        </p:nvGraphicFramePr>
        <p:xfrm>
          <a:off x="550863" y="1063625"/>
          <a:ext cx="11090275" cy="498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a:extLst>
              <a:ext uri="{FF2B5EF4-FFF2-40B4-BE49-F238E27FC236}">
                <a16:creationId xmlns:a16="http://schemas.microsoft.com/office/drawing/2014/main" id="{57F79957-D543-F933-92ED-51CD22CD47BD}"/>
              </a:ext>
            </a:extLst>
          </p:cNvPr>
          <p:cNvSpPr>
            <a:spLocks noGrp="1"/>
          </p:cNvSpPr>
          <p:nvPr>
            <p:ph type="title"/>
          </p:nvPr>
        </p:nvSpPr>
        <p:spPr>
          <a:xfrm>
            <a:off x="550862" y="364575"/>
            <a:ext cx="10102761" cy="407922"/>
          </a:xfrm>
        </p:spPr>
        <p:txBody>
          <a:bodyPr/>
          <a:lstStyle/>
          <a:p>
            <a:r>
              <a:rPr lang="en-GB"/>
              <a:t>Messaging Costs – Current situation</a:t>
            </a:r>
          </a:p>
        </p:txBody>
      </p:sp>
      <p:sp>
        <p:nvSpPr>
          <p:cNvPr id="4" name="Text Placeholder 3">
            <a:extLst>
              <a:ext uri="{FF2B5EF4-FFF2-40B4-BE49-F238E27FC236}">
                <a16:creationId xmlns:a16="http://schemas.microsoft.com/office/drawing/2014/main" id="{C95859EB-4BEB-6F7C-7A60-5DF7BC72A024}"/>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0009573F-B145-A1B5-C0DC-B6276169E793}"/>
              </a:ext>
            </a:extLst>
          </p:cNvPr>
          <p:cNvSpPr>
            <a:spLocks noGrp="1"/>
          </p:cNvSpPr>
          <p:nvPr>
            <p:ph type="body" sz="quarter" idx="10"/>
          </p:nvPr>
        </p:nvSpPr>
        <p:spPr/>
        <p:txBody>
          <a:bodyPr/>
          <a:lstStyle/>
          <a:p>
            <a:r>
              <a:rPr lang="en-GB"/>
              <a:t>13</a:t>
            </a:r>
          </a:p>
        </p:txBody>
      </p:sp>
    </p:spTree>
    <p:extLst>
      <p:ext uri="{BB962C8B-B14F-4D97-AF65-F5344CB8AC3E}">
        <p14:creationId xmlns:p14="http://schemas.microsoft.com/office/powerpoint/2010/main" val="3854385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p:txBody>
          <a:bodyPr/>
          <a:lstStyle/>
          <a:p>
            <a:r>
              <a:rPr lang="en-GB"/>
              <a:t>RFI responses (messaging costs)</a:t>
            </a:r>
          </a:p>
        </p:txBody>
      </p:sp>
      <p:sp>
        <p:nvSpPr>
          <p:cNvPr id="8" name="Text Placeholder 7">
            <a:extLst>
              <a:ext uri="{FF2B5EF4-FFF2-40B4-BE49-F238E27FC236}">
                <a16:creationId xmlns:a16="http://schemas.microsoft.com/office/drawing/2014/main" id="{4877CC4E-C4CE-3D24-7BBB-743CABA2AE4B}"/>
              </a:ext>
            </a:extLst>
          </p:cNvPr>
          <p:cNvSpPr>
            <a:spLocks noGrp="1"/>
          </p:cNvSpPr>
          <p:nvPr>
            <p:ph type="body" sz="quarter" idx="10"/>
          </p:nvPr>
        </p:nvSpPr>
        <p:spPr/>
        <p:txBody>
          <a:bodyPr/>
          <a:lstStyle/>
          <a:p>
            <a:r>
              <a:rPr lang="en-GB"/>
              <a:t>14</a:t>
            </a:r>
          </a:p>
        </p:txBody>
      </p:sp>
      <p:sp>
        <p:nvSpPr>
          <p:cNvPr id="6" name="Text Placeholder 3">
            <a:extLst>
              <a:ext uri="{FF2B5EF4-FFF2-40B4-BE49-F238E27FC236}">
                <a16:creationId xmlns:a16="http://schemas.microsoft.com/office/drawing/2014/main" id="{D4E655C1-360D-FD01-B95D-03D8FE436669}"/>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extLst>
              <p:ext uri="{D42A27DB-BD31-4B8C-83A1-F6EECF244321}">
                <p14:modId xmlns:p14="http://schemas.microsoft.com/office/powerpoint/2010/main" val="931928887"/>
              </p:ext>
            </p:extLst>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7867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a:xfrm>
            <a:off x="550862" y="364575"/>
            <a:ext cx="10378806" cy="407922"/>
          </a:xfrm>
        </p:spPr>
        <p:txBody>
          <a:bodyPr/>
          <a:lstStyle/>
          <a:p>
            <a:r>
              <a:rPr lang="en-GB"/>
              <a:t>RFI responses (messaging costs)</a:t>
            </a:r>
          </a:p>
        </p:txBody>
      </p:sp>
      <p:sp>
        <p:nvSpPr>
          <p:cNvPr id="8" name="Text Placeholder 7">
            <a:extLst>
              <a:ext uri="{FF2B5EF4-FFF2-40B4-BE49-F238E27FC236}">
                <a16:creationId xmlns:a16="http://schemas.microsoft.com/office/drawing/2014/main" id="{619DB84A-CC54-4C71-E4F6-5D52560405A7}"/>
              </a:ext>
            </a:extLst>
          </p:cNvPr>
          <p:cNvSpPr>
            <a:spLocks noGrp="1"/>
          </p:cNvSpPr>
          <p:nvPr>
            <p:ph type="body" sz="quarter" idx="10"/>
          </p:nvPr>
        </p:nvSpPr>
        <p:spPr/>
        <p:txBody>
          <a:bodyPr/>
          <a:lstStyle/>
          <a:p>
            <a:r>
              <a:rPr lang="en-GB"/>
              <a:t>15</a:t>
            </a:r>
          </a:p>
        </p:txBody>
      </p:sp>
      <p:sp>
        <p:nvSpPr>
          <p:cNvPr id="6" name="Text Placeholder 3">
            <a:extLst>
              <a:ext uri="{FF2B5EF4-FFF2-40B4-BE49-F238E27FC236}">
                <a16:creationId xmlns:a16="http://schemas.microsoft.com/office/drawing/2014/main" id="{03879A83-74FB-B3F5-F153-BFCEC48193EC}"/>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extLst>
              <p:ext uri="{D42A27DB-BD31-4B8C-83A1-F6EECF244321}">
                <p14:modId xmlns:p14="http://schemas.microsoft.com/office/powerpoint/2010/main" val="2382741702"/>
              </p:ext>
            </p:extLst>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7796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BCF8647-6A3E-AC66-852E-60BC7C1EC92A}"/>
              </a:ext>
            </a:extLst>
          </p:cNvPr>
          <p:cNvSpPr>
            <a:spLocks noGrp="1"/>
          </p:cNvSpPr>
          <p:nvPr>
            <p:ph type="title"/>
          </p:nvPr>
        </p:nvSpPr>
        <p:spPr>
          <a:xfrm>
            <a:off x="550862" y="364575"/>
            <a:ext cx="10275289" cy="407922"/>
          </a:xfrm>
        </p:spPr>
        <p:txBody>
          <a:bodyPr/>
          <a:lstStyle/>
          <a:p>
            <a:r>
              <a:rPr lang="en-GB" sz="3200"/>
              <a:t>RFI CONSULTATION CONCERNS (MESSAGING COSTS)</a:t>
            </a:r>
          </a:p>
        </p:txBody>
      </p:sp>
      <p:sp>
        <p:nvSpPr>
          <p:cNvPr id="7" name="Text Placeholder 6">
            <a:extLst>
              <a:ext uri="{FF2B5EF4-FFF2-40B4-BE49-F238E27FC236}">
                <a16:creationId xmlns:a16="http://schemas.microsoft.com/office/drawing/2014/main" id="{CB3F59F0-6867-9C1D-5325-9888058C41D3}"/>
              </a:ext>
            </a:extLst>
          </p:cNvPr>
          <p:cNvSpPr>
            <a:spLocks noGrp="1"/>
          </p:cNvSpPr>
          <p:nvPr>
            <p:ph type="body" sz="quarter" idx="10"/>
          </p:nvPr>
        </p:nvSpPr>
        <p:spPr/>
        <p:txBody>
          <a:bodyPr/>
          <a:lstStyle/>
          <a:p>
            <a:r>
              <a:rPr lang="en-GB"/>
              <a:t>16</a:t>
            </a:r>
          </a:p>
        </p:txBody>
      </p:sp>
      <p:sp>
        <p:nvSpPr>
          <p:cNvPr id="6" name="Text Placeholder 3">
            <a:extLst>
              <a:ext uri="{FF2B5EF4-FFF2-40B4-BE49-F238E27FC236}">
                <a16:creationId xmlns:a16="http://schemas.microsoft.com/office/drawing/2014/main" id="{858FD92C-D477-0663-B7B7-3047196F198B}"/>
              </a:ext>
            </a:extLst>
          </p:cNvPr>
          <p:cNvSpPr>
            <a:spLocks noGrp="1"/>
          </p:cNvSpPr>
          <p:nvPr>
            <p:ph type="body" sz="quarter" idx="11"/>
          </p:nvPr>
        </p:nvSpPr>
        <p:spPr/>
        <p:txBody>
          <a:bodyPr/>
          <a:lstStyle/>
          <a:p>
            <a:r>
              <a:rPr lang="en-GB"/>
              <a:t>DP218 ‘Review of the SEC Charging Methodology’</a:t>
            </a:r>
          </a:p>
        </p:txBody>
      </p:sp>
      <p:graphicFrame>
        <p:nvGraphicFramePr>
          <p:cNvPr id="8" name="Diagram 7">
            <a:extLst>
              <a:ext uri="{FF2B5EF4-FFF2-40B4-BE49-F238E27FC236}">
                <a16:creationId xmlns:a16="http://schemas.microsoft.com/office/drawing/2014/main" id="{07BFE201-554F-F196-468F-252D0CDFFCB8}"/>
              </a:ext>
            </a:extLst>
          </p:cNvPr>
          <p:cNvGraphicFramePr/>
          <p:nvPr>
            <p:extLst>
              <p:ext uri="{D42A27DB-BD31-4B8C-83A1-F6EECF244321}">
                <p14:modId xmlns:p14="http://schemas.microsoft.com/office/powerpoint/2010/main" val="1158666246"/>
              </p:ext>
            </p:extLst>
          </p:nvPr>
        </p:nvGraphicFramePr>
        <p:xfrm>
          <a:off x="492395" y="1123950"/>
          <a:ext cx="11183668" cy="51325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7610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F294C-348B-8017-4383-E95177A8407B}"/>
              </a:ext>
            </a:extLst>
          </p:cNvPr>
          <p:cNvSpPr>
            <a:spLocks noGrp="1"/>
          </p:cNvSpPr>
          <p:nvPr>
            <p:ph type="title"/>
          </p:nvPr>
        </p:nvSpPr>
        <p:spPr/>
        <p:txBody>
          <a:bodyPr/>
          <a:lstStyle/>
          <a:p>
            <a:r>
              <a:rPr lang="en-GB"/>
              <a:t>SEC wording</a:t>
            </a:r>
          </a:p>
        </p:txBody>
      </p:sp>
      <p:sp>
        <p:nvSpPr>
          <p:cNvPr id="8" name="Text Placeholder 7">
            <a:extLst>
              <a:ext uri="{FF2B5EF4-FFF2-40B4-BE49-F238E27FC236}">
                <a16:creationId xmlns:a16="http://schemas.microsoft.com/office/drawing/2014/main" id="{20FD4775-0575-8A17-975C-7CB8D7F789F5}"/>
              </a:ext>
            </a:extLst>
          </p:cNvPr>
          <p:cNvSpPr>
            <a:spLocks noGrp="1"/>
          </p:cNvSpPr>
          <p:nvPr>
            <p:ph type="body" sz="quarter" idx="10"/>
          </p:nvPr>
        </p:nvSpPr>
        <p:spPr/>
        <p:txBody>
          <a:bodyPr/>
          <a:lstStyle/>
          <a:p>
            <a:r>
              <a:rPr lang="en-GB"/>
              <a:t>17</a:t>
            </a:r>
          </a:p>
        </p:txBody>
      </p:sp>
      <p:sp>
        <p:nvSpPr>
          <p:cNvPr id="5" name="Text Placeholder 3">
            <a:extLst>
              <a:ext uri="{FF2B5EF4-FFF2-40B4-BE49-F238E27FC236}">
                <a16:creationId xmlns:a16="http://schemas.microsoft.com/office/drawing/2014/main" id="{E366BD11-AAE4-CF3C-996A-26B2E79FF8B8}"/>
              </a:ext>
            </a:extLst>
          </p:cNvPr>
          <p:cNvSpPr>
            <a:spLocks noGrp="1"/>
          </p:cNvSpPr>
          <p:nvPr>
            <p:ph type="body" sz="quarter" idx="11"/>
          </p:nvPr>
        </p:nvSpPr>
        <p:spPr/>
        <p:txBody>
          <a:bodyPr/>
          <a:lstStyle/>
          <a:p>
            <a:r>
              <a:rPr lang="en-GB"/>
              <a:t>DP218 ‘Review of the SEC Charging Methodology’</a:t>
            </a:r>
          </a:p>
        </p:txBody>
      </p:sp>
      <p:graphicFrame>
        <p:nvGraphicFramePr>
          <p:cNvPr id="6" name="Diagram 5">
            <a:extLst>
              <a:ext uri="{FF2B5EF4-FFF2-40B4-BE49-F238E27FC236}">
                <a16:creationId xmlns:a16="http://schemas.microsoft.com/office/drawing/2014/main" id="{246001D9-5630-8435-41DF-8BC91A6F8FFB}"/>
              </a:ext>
            </a:extLst>
          </p:cNvPr>
          <p:cNvGraphicFramePr/>
          <p:nvPr>
            <p:extLst>
              <p:ext uri="{D42A27DB-BD31-4B8C-83A1-F6EECF244321}">
                <p14:modId xmlns:p14="http://schemas.microsoft.com/office/powerpoint/2010/main" val="334936114"/>
              </p:ext>
            </p:extLst>
          </p:nvPr>
        </p:nvGraphicFramePr>
        <p:xfrm>
          <a:off x="342900" y="1075168"/>
          <a:ext cx="11183668" cy="517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5388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F294C-348B-8017-4383-E95177A8407B}"/>
              </a:ext>
            </a:extLst>
          </p:cNvPr>
          <p:cNvSpPr>
            <a:spLocks noGrp="1"/>
          </p:cNvSpPr>
          <p:nvPr>
            <p:ph type="title"/>
          </p:nvPr>
        </p:nvSpPr>
        <p:spPr/>
        <p:txBody>
          <a:bodyPr/>
          <a:lstStyle/>
          <a:p>
            <a:r>
              <a:rPr lang="en-GB"/>
              <a:t>DCC wording</a:t>
            </a:r>
          </a:p>
        </p:txBody>
      </p:sp>
      <p:sp>
        <p:nvSpPr>
          <p:cNvPr id="8" name="Text Placeholder 7">
            <a:extLst>
              <a:ext uri="{FF2B5EF4-FFF2-40B4-BE49-F238E27FC236}">
                <a16:creationId xmlns:a16="http://schemas.microsoft.com/office/drawing/2014/main" id="{0B4420F8-7708-3A1D-8420-1968B7C37162}"/>
              </a:ext>
            </a:extLst>
          </p:cNvPr>
          <p:cNvSpPr>
            <a:spLocks noGrp="1"/>
          </p:cNvSpPr>
          <p:nvPr>
            <p:ph type="body" sz="quarter" idx="10"/>
          </p:nvPr>
        </p:nvSpPr>
        <p:spPr/>
        <p:txBody>
          <a:bodyPr/>
          <a:lstStyle/>
          <a:p>
            <a:r>
              <a:rPr lang="en-GB"/>
              <a:t>18</a:t>
            </a:r>
          </a:p>
        </p:txBody>
      </p:sp>
      <p:sp>
        <p:nvSpPr>
          <p:cNvPr id="5" name="Text Placeholder 3">
            <a:extLst>
              <a:ext uri="{FF2B5EF4-FFF2-40B4-BE49-F238E27FC236}">
                <a16:creationId xmlns:a16="http://schemas.microsoft.com/office/drawing/2014/main" id="{DF4A0F13-0689-60B5-8EF2-5FAB14759625}"/>
              </a:ext>
            </a:extLst>
          </p:cNvPr>
          <p:cNvSpPr>
            <a:spLocks noGrp="1"/>
          </p:cNvSpPr>
          <p:nvPr>
            <p:ph type="body" sz="quarter" idx="11"/>
          </p:nvPr>
        </p:nvSpPr>
        <p:spPr/>
        <p:txBody>
          <a:bodyPr/>
          <a:lstStyle/>
          <a:p>
            <a:r>
              <a:rPr lang="en-GB"/>
              <a:t>DP218 ‘Review of the SEC Charging Methodology’</a:t>
            </a:r>
          </a:p>
        </p:txBody>
      </p:sp>
      <p:graphicFrame>
        <p:nvGraphicFramePr>
          <p:cNvPr id="6" name="Diagram 5">
            <a:extLst>
              <a:ext uri="{FF2B5EF4-FFF2-40B4-BE49-F238E27FC236}">
                <a16:creationId xmlns:a16="http://schemas.microsoft.com/office/drawing/2014/main" id="{246001D9-5630-8435-41DF-8BC91A6F8FFB}"/>
              </a:ext>
            </a:extLst>
          </p:cNvPr>
          <p:cNvGraphicFramePr/>
          <p:nvPr>
            <p:extLst>
              <p:ext uri="{D42A27DB-BD31-4B8C-83A1-F6EECF244321}">
                <p14:modId xmlns:p14="http://schemas.microsoft.com/office/powerpoint/2010/main" val="2255071335"/>
              </p:ext>
            </p:extLst>
          </p:nvPr>
        </p:nvGraphicFramePr>
        <p:xfrm>
          <a:off x="342900" y="1075168"/>
          <a:ext cx="11183668" cy="517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7199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a:t>CONCLUSIONS FROM RFI – PART A</a:t>
            </a:r>
          </a:p>
        </p:txBody>
      </p:sp>
      <p:sp>
        <p:nvSpPr>
          <p:cNvPr id="8" name="Text Placeholder 3">
            <a:extLst>
              <a:ext uri="{FF2B5EF4-FFF2-40B4-BE49-F238E27FC236}">
                <a16:creationId xmlns:a16="http://schemas.microsoft.com/office/drawing/2014/main" id="{4025004E-0FB9-4A67-65D0-D71AB05FA510}"/>
              </a:ext>
            </a:extLst>
          </p:cNvPr>
          <p:cNvSpPr>
            <a:spLocks noGrp="1"/>
          </p:cNvSpPr>
          <p:nvPr>
            <p:ph type="body" sz="quarter" idx="11"/>
          </p:nvPr>
        </p:nvSpPr>
        <p:spPr/>
        <p:txBody>
          <a:bodyPr/>
          <a:lstStyle/>
          <a:p>
            <a:r>
              <a:rPr lang="en-GB"/>
              <a:t>DP218 ‘Review of the SEC Charging Methodology’</a:t>
            </a:r>
          </a:p>
        </p:txBody>
      </p:sp>
      <p:sp>
        <p:nvSpPr>
          <p:cNvPr id="12" name="Text Placeholder 11">
            <a:extLst>
              <a:ext uri="{FF2B5EF4-FFF2-40B4-BE49-F238E27FC236}">
                <a16:creationId xmlns:a16="http://schemas.microsoft.com/office/drawing/2014/main" id="{F6B67D3F-BA80-4512-88C1-EBA25C360403}"/>
              </a:ext>
            </a:extLst>
          </p:cNvPr>
          <p:cNvSpPr>
            <a:spLocks noGrp="1"/>
          </p:cNvSpPr>
          <p:nvPr>
            <p:ph type="body" sz="quarter" idx="10"/>
          </p:nvPr>
        </p:nvSpPr>
        <p:spPr/>
        <p:txBody>
          <a:bodyPr/>
          <a:lstStyle/>
          <a:p>
            <a:r>
              <a:rPr lang="en-GB"/>
              <a:t>19</a:t>
            </a:r>
          </a:p>
        </p:txBody>
      </p:sp>
      <p:graphicFrame>
        <p:nvGraphicFramePr>
          <p:cNvPr id="6" name="Content Placeholder 5">
            <a:extLst>
              <a:ext uri="{FF2B5EF4-FFF2-40B4-BE49-F238E27FC236}">
                <a16:creationId xmlns:a16="http://schemas.microsoft.com/office/drawing/2014/main" id="{9C2CBAC0-62A3-6808-D796-039B7B033E79}"/>
              </a:ext>
            </a:extLst>
          </p:cNvPr>
          <p:cNvGraphicFramePr>
            <a:graphicFrameLocks/>
          </p:cNvGraphicFramePr>
          <p:nvPr>
            <p:extLst>
              <p:ext uri="{D42A27DB-BD31-4B8C-83A1-F6EECF244321}">
                <p14:modId xmlns:p14="http://schemas.microsoft.com/office/powerpoint/2010/main" val="203032468"/>
              </p:ext>
            </p:extLst>
          </p:nvPr>
        </p:nvGraphicFramePr>
        <p:xfrm>
          <a:off x="855172" y="1028700"/>
          <a:ext cx="10481655" cy="5114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0484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9956-2245-3107-3B92-D7F7A6B9155F}"/>
              </a:ext>
            </a:extLst>
          </p:cNvPr>
          <p:cNvSpPr>
            <a:spLocks noGrp="1"/>
          </p:cNvSpPr>
          <p:nvPr>
            <p:ph type="title"/>
          </p:nvPr>
        </p:nvSpPr>
        <p:spPr>
          <a:xfrm>
            <a:off x="330630" y="376538"/>
            <a:ext cx="5765366" cy="385462"/>
          </a:xfrm>
        </p:spPr>
        <p:txBody>
          <a:bodyPr/>
          <a:lstStyle/>
          <a:p>
            <a:r>
              <a:rPr lang="en-GB"/>
              <a:t>Housekeeping</a:t>
            </a:r>
          </a:p>
        </p:txBody>
      </p:sp>
      <p:sp>
        <p:nvSpPr>
          <p:cNvPr id="3" name="Content Placeholder 2">
            <a:extLst>
              <a:ext uri="{FF2B5EF4-FFF2-40B4-BE49-F238E27FC236}">
                <a16:creationId xmlns:a16="http://schemas.microsoft.com/office/drawing/2014/main" id="{965B2C36-64BD-56C4-1A8F-D05926E1EAE3}"/>
              </a:ext>
            </a:extLst>
          </p:cNvPr>
          <p:cNvSpPr>
            <a:spLocks noGrp="1"/>
          </p:cNvSpPr>
          <p:nvPr>
            <p:ph sz="quarter" idx="30"/>
          </p:nvPr>
        </p:nvSpPr>
        <p:spPr/>
        <p:txBody>
          <a:bodyPr vert="horz" lIns="91440" tIns="45720" rIns="91440" bIns="45720" rtlCol="0" anchor="t">
            <a:normAutofit lnSpcReduction="10000"/>
          </a:bodyPr>
          <a:lstStyle/>
          <a:p>
            <a:r>
              <a:rPr lang="en-GB"/>
              <a:t>Please raise your hand</a:t>
            </a:r>
          </a:p>
          <a:p>
            <a:endParaRPr lang="en-GB"/>
          </a:p>
          <a:p>
            <a:r>
              <a:rPr lang="en-GB"/>
              <a:t>Please be clear, explain acronyms</a:t>
            </a:r>
          </a:p>
          <a:p>
            <a:endParaRPr lang="en-GB"/>
          </a:p>
          <a:p>
            <a:r>
              <a:rPr lang="en-GB"/>
              <a:t>This will session be recorded for minuting purposes, please be courteous!</a:t>
            </a:r>
          </a:p>
          <a:p>
            <a:endParaRPr lang="en-GB"/>
          </a:p>
          <a:p>
            <a:r>
              <a:rPr lang="en-GB"/>
              <a:t>Just a reminder that we should be able to have free discussions of ideas </a:t>
            </a:r>
            <a:endParaRPr lang="en-GB">
              <a:cs typeface="Calibri"/>
            </a:endParaRPr>
          </a:p>
          <a:p>
            <a:endParaRPr lang="en-GB"/>
          </a:p>
          <a:p>
            <a:endParaRPr lang="en-GB"/>
          </a:p>
          <a:p>
            <a:endParaRPr lang="en-GB"/>
          </a:p>
          <a:p>
            <a:endParaRPr lang="en-GB"/>
          </a:p>
        </p:txBody>
      </p:sp>
      <p:sp>
        <p:nvSpPr>
          <p:cNvPr id="13" name="Text Placeholder 12">
            <a:extLst>
              <a:ext uri="{FF2B5EF4-FFF2-40B4-BE49-F238E27FC236}">
                <a16:creationId xmlns:a16="http://schemas.microsoft.com/office/drawing/2014/main" id="{D257F245-D57A-B52B-BF71-9D7EBD382CC2}"/>
              </a:ext>
            </a:extLst>
          </p:cNvPr>
          <p:cNvSpPr>
            <a:spLocks noGrp="1"/>
          </p:cNvSpPr>
          <p:nvPr>
            <p:ph type="body" sz="quarter" idx="10"/>
          </p:nvPr>
        </p:nvSpPr>
        <p:spPr/>
        <p:txBody>
          <a:bodyPr/>
          <a:lstStyle/>
          <a:p>
            <a:r>
              <a:rPr lang="en-GB"/>
              <a:t>2</a:t>
            </a:r>
          </a:p>
        </p:txBody>
      </p:sp>
      <p:sp>
        <p:nvSpPr>
          <p:cNvPr id="5" name="Text Placeholder 4">
            <a:extLst>
              <a:ext uri="{FF2B5EF4-FFF2-40B4-BE49-F238E27FC236}">
                <a16:creationId xmlns:a16="http://schemas.microsoft.com/office/drawing/2014/main" id="{E7A0F235-8B41-D641-35BF-C0149EB85376}"/>
              </a:ext>
            </a:extLst>
          </p:cNvPr>
          <p:cNvSpPr>
            <a:spLocks noGrp="1"/>
          </p:cNvSpPr>
          <p:nvPr>
            <p:ph type="body" sz="quarter" idx="11"/>
          </p:nvPr>
        </p:nvSpPr>
        <p:spPr/>
        <p:txBody>
          <a:bodyPr/>
          <a:lstStyle/>
          <a:p>
            <a:r>
              <a:rPr lang="en-GB"/>
              <a:t>DP218 ‘Review of the SEC Charging Methodology’</a:t>
            </a:r>
          </a:p>
        </p:txBody>
      </p:sp>
    </p:spTree>
    <p:extLst>
      <p:ext uri="{BB962C8B-B14F-4D97-AF65-F5344CB8AC3E}">
        <p14:creationId xmlns:p14="http://schemas.microsoft.com/office/powerpoint/2010/main" val="4257252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828B-0E89-3BE8-7E87-CCD41C8F6485}"/>
              </a:ext>
            </a:extLst>
          </p:cNvPr>
          <p:cNvSpPr>
            <a:spLocks noGrp="1"/>
          </p:cNvSpPr>
          <p:nvPr>
            <p:ph type="title"/>
          </p:nvPr>
        </p:nvSpPr>
        <p:spPr/>
        <p:txBody>
          <a:bodyPr/>
          <a:lstStyle/>
          <a:p>
            <a:r>
              <a:rPr lang="en-GB"/>
              <a:t>Summary (messaging costs)</a:t>
            </a:r>
          </a:p>
        </p:txBody>
      </p:sp>
      <p:sp>
        <p:nvSpPr>
          <p:cNvPr id="7" name="Text Placeholder 6">
            <a:extLst>
              <a:ext uri="{FF2B5EF4-FFF2-40B4-BE49-F238E27FC236}">
                <a16:creationId xmlns:a16="http://schemas.microsoft.com/office/drawing/2014/main" id="{4BEEA22A-78D5-541D-A312-D39B00108872}"/>
              </a:ext>
            </a:extLst>
          </p:cNvPr>
          <p:cNvSpPr>
            <a:spLocks noGrp="1"/>
          </p:cNvSpPr>
          <p:nvPr>
            <p:ph type="body" sz="quarter" idx="10"/>
          </p:nvPr>
        </p:nvSpPr>
        <p:spPr/>
        <p:txBody>
          <a:bodyPr/>
          <a:lstStyle/>
          <a:p>
            <a:r>
              <a:rPr lang="en-GB"/>
              <a:t>20</a:t>
            </a:r>
          </a:p>
        </p:txBody>
      </p:sp>
      <p:sp>
        <p:nvSpPr>
          <p:cNvPr id="5" name="Text Placeholder 3">
            <a:extLst>
              <a:ext uri="{FF2B5EF4-FFF2-40B4-BE49-F238E27FC236}">
                <a16:creationId xmlns:a16="http://schemas.microsoft.com/office/drawing/2014/main" id="{C7DF327D-4CB9-8F40-AB45-23872BE4F261}"/>
              </a:ext>
            </a:extLst>
          </p:cNvPr>
          <p:cNvSpPr>
            <a:spLocks noGrp="1"/>
          </p:cNvSpPr>
          <p:nvPr>
            <p:ph type="body" sz="quarter" idx="11"/>
          </p:nvPr>
        </p:nvSpPr>
        <p:spPr/>
        <p:txBody>
          <a:bodyPr/>
          <a:lstStyle/>
          <a:p>
            <a:r>
              <a:rPr lang="en-GB"/>
              <a:t>DP218 ‘Review of the SEC Charging Methodology’</a:t>
            </a:r>
          </a:p>
        </p:txBody>
      </p:sp>
      <p:graphicFrame>
        <p:nvGraphicFramePr>
          <p:cNvPr id="8" name="Diagram 7">
            <a:extLst>
              <a:ext uri="{FF2B5EF4-FFF2-40B4-BE49-F238E27FC236}">
                <a16:creationId xmlns:a16="http://schemas.microsoft.com/office/drawing/2014/main" id="{191BB34C-CF8A-AD10-120B-DA3979A0585E}"/>
              </a:ext>
            </a:extLst>
          </p:cNvPr>
          <p:cNvGraphicFramePr/>
          <p:nvPr>
            <p:extLst>
              <p:ext uri="{D42A27DB-BD31-4B8C-83A1-F6EECF244321}">
                <p14:modId xmlns:p14="http://schemas.microsoft.com/office/powerpoint/2010/main" val="2963204730"/>
              </p:ext>
            </p:extLst>
          </p:nvPr>
        </p:nvGraphicFramePr>
        <p:xfrm>
          <a:off x="492395" y="469451"/>
          <a:ext cx="11183668" cy="517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ABA2D375-1F13-BF1B-1E40-17C727AEA923}"/>
              </a:ext>
            </a:extLst>
          </p:cNvPr>
          <p:cNvSpPr txBox="1"/>
          <p:nvPr/>
        </p:nvSpPr>
        <p:spPr>
          <a:xfrm>
            <a:off x="550862" y="5385984"/>
            <a:ext cx="10879138" cy="646331"/>
          </a:xfrm>
          <a:prstGeom prst="rect">
            <a:avLst/>
          </a:prstGeom>
          <a:noFill/>
        </p:spPr>
        <p:txBody>
          <a:bodyPr wrap="square" rtlCol="0">
            <a:spAutoFit/>
          </a:bodyPr>
          <a:lstStyle/>
          <a:p>
            <a:r>
              <a:rPr lang="en-GB"/>
              <a:t>The DCC’s plan is to use the modifications process to obtain customer feedback, transparent engagement and look at future proofing. The DCC has committed to think about how this would look for end of Smart Meter roll out.</a:t>
            </a:r>
          </a:p>
        </p:txBody>
      </p:sp>
    </p:spTree>
    <p:extLst>
      <p:ext uri="{BB962C8B-B14F-4D97-AF65-F5344CB8AC3E}">
        <p14:creationId xmlns:p14="http://schemas.microsoft.com/office/powerpoint/2010/main" val="3019361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4575"/>
            <a:ext cx="10042376" cy="407922"/>
          </a:xfrm>
        </p:spPr>
        <p:txBody>
          <a:bodyPr/>
          <a:lstStyle/>
          <a:p>
            <a:r>
              <a:rPr lang="en-GB"/>
              <a:t>Questions for the Working Group</a:t>
            </a:r>
          </a:p>
        </p:txBody>
      </p:sp>
      <p:sp>
        <p:nvSpPr>
          <p:cNvPr id="8" name="Text Placeholder 3">
            <a:extLst>
              <a:ext uri="{FF2B5EF4-FFF2-40B4-BE49-F238E27FC236}">
                <a16:creationId xmlns:a16="http://schemas.microsoft.com/office/drawing/2014/main" id="{9595F6A9-CD0C-0AC8-15A0-4885A153783E}"/>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CD84D108-4E57-EE8E-7FE2-D7CCD1E5F8FA}"/>
              </a:ext>
            </a:extLst>
          </p:cNvPr>
          <p:cNvSpPr>
            <a:spLocks noGrp="1"/>
          </p:cNvSpPr>
          <p:nvPr>
            <p:ph type="body" sz="quarter" idx="10"/>
          </p:nvPr>
        </p:nvSpPr>
        <p:spPr/>
        <p:txBody>
          <a:bodyPr/>
          <a:lstStyle/>
          <a:p>
            <a:r>
              <a:rPr lang="en-GB"/>
              <a:t>21</a:t>
            </a:r>
          </a:p>
        </p:txBody>
      </p:sp>
      <p:graphicFrame>
        <p:nvGraphicFramePr>
          <p:cNvPr id="6" name="Content Placeholder 5">
            <a:extLst>
              <a:ext uri="{FF2B5EF4-FFF2-40B4-BE49-F238E27FC236}">
                <a16:creationId xmlns:a16="http://schemas.microsoft.com/office/drawing/2014/main" id="{A92F22FE-AD77-78E6-6531-8FD3DDA6C1C1}"/>
              </a:ext>
            </a:extLst>
          </p:cNvPr>
          <p:cNvGraphicFramePr>
            <a:graphicFrameLocks/>
          </p:cNvGraphicFramePr>
          <p:nvPr>
            <p:extLst>
              <p:ext uri="{D42A27DB-BD31-4B8C-83A1-F6EECF244321}">
                <p14:modId xmlns:p14="http://schemas.microsoft.com/office/powerpoint/2010/main" val="2261055977"/>
              </p:ext>
            </p:extLst>
          </p:nvPr>
        </p:nvGraphicFramePr>
        <p:xfrm>
          <a:off x="838200" y="957533"/>
          <a:ext cx="10515600" cy="51844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9796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p:txBody>
          <a:bodyPr/>
          <a:lstStyle/>
          <a:p>
            <a:r>
              <a:rPr lang="en-GB"/>
              <a:t>Break</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type="body" sz="quarter" idx="11"/>
          </p:nvPr>
        </p:nvSpPr>
        <p:spPr>
          <a:xfrm>
            <a:off x="192087" y="3289878"/>
            <a:ext cx="6777879" cy="1191769"/>
          </a:xfrm>
        </p:spPr>
        <p:txBody>
          <a:bodyPr/>
          <a:lstStyle/>
          <a:p>
            <a:r>
              <a:rPr lang="en-GB"/>
              <a:t>Please return in 10 minutes</a:t>
            </a:r>
          </a:p>
        </p:txBody>
      </p:sp>
    </p:spTree>
    <p:extLst>
      <p:ext uri="{BB962C8B-B14F-4D97-AF65-F5344CB8AC3E}">
        <p14:creationId xmlns:p14="http://schemas.microsoft.com/office/powerpoint/2010/main" val="1443500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128005-083D-199F-2262-6B02190A2D58}"/>
              </a:ext>
            </a:extLst>
          </p:cNvPr>
          <p:cNvSpPr>
            <a:spLocks noGrp="1"/>
          </p:cNvSpPr>
          <p:nvPr>
            <p:ph type="title"/>
          </p:nvPr>
        </p:nvSpPr>
        <p:spPr>
          <a:xfrm>
            <a:off x="5129784" y="1224328"/>
            <a:ext cx="6836852" cy="2116546"/>
          </a:xfrm>
        </p:spPr>
        <p:txBody>
          <a:bodyPr/>
          <a:lstStyle/>
          <a:p>
            <a:r>
              <a:rPr lang="en-GB"/>
              <a:t>Part B</a:t>
            </a:r>
            <a:br>
              <a:rPr lang="en-GB"/>
            </a:br>
            <a:r>
              <a:rPr lang="en-GB"/>
              <a:t>Other Fixed Charges</a:t>
            </a:r>
          </a:p>
        </p:txBody>
      </p:sp>
      <p:sp>
        <p:nvSpPr>
          <p:cNvPr id="6" name="Text Placeholder 3">
            <a:extLst>
              <a:ext uri="{FF2B5EF4-FFF2-40B4-BE49-F238E27FC236}">
                <a16:creationId xmlns:a16="http://schemas.microsoft.com/office/drawing/2014/main" id="{375CA989-F968-C8E0-1FCE-81ADC2C4BB74}"/>
              </a:ext>
            </a:extLst>
          </p:cNvPr>
          <p:cNvSpPr>
            <a:spLocks noGrp="1"/>
          </p:cNvSpPr>
          <p:nvPr>
            <p:ph type="body" sz="quarter" idx="11"/>
          </p:nvPr>
        </p:nvSpPr>
        <p:spPr>
          <a:xfrm>
            <a:off x="192088" y="6554550"/>
            <a:ext cx="5903912" cy="187563"/>
          </a:xfrm>
        </p:spPr>
        <p:txBody>
          <a:bodyPr/>
          <a:lstStyle/>
          <a:p>
            <a:r>
              <a:rPr lang="en-GB"/>
              <a:t>DP218 ‘Review of the SEC Charging Methodology’</a:t>
            </a:r>
          </a:p>
        </p:txBody>
      </p:sp>
    </p:spTree>
    <p:extLst>
      <p:ext uri="{BB962C8B-B14F-4D97-AF65-F5344CB8AC3E}">
        <p14:creationId xmlns:p14="http://schemas.microsoft.com/office/powerpoint/2010/main" val="2971017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82CF9643-E5EF-3A7C-DBD8-98F25D40D6B4}"/>
              </a:ext>
            </a:extLst>
          </p:cNvPr>
          <p:cNvSpPr/>
          <p:nvPr/>
        </p:nvSpPr>
        <p:spPr>
          <a:xfrm>
            <a:off x="771525" y="1704975"/>
            <a:ext cx="10372725" cy="4048125"/>
          </a:xfrm>
          <a:custGeom>
            <a:avLst/>
            <a:gdLst>
              <a:gd name="connsiteX0" fmla="*/ 0 w 10372725"/>
              <a:gd name="connsiteY0" fmla="*/ 1590675 h 4048125"/>
              <a:gd name="connsiteX1" fmla="*/ 0 w 10372725"/>
              <a:gd name="connsiteY1" fmla="*/ 4048125 h 4048125"/>
              <a:gd name="connsiteX2" fmla="*/ 10372725 w 10372725"/>
              <a:gd name="connsiteY2" fmla="*/ 4048125 h 4048125"/>
              <a:gd name="connsiteX3" fmla="*/ 10372725 w 10372725"/>
              <a:gd name="connsiteY3" fmla="*/ 0 h 4048125"/>
              <a:gd name="connsiteX4" fmla="*/ 4686300 w 10372725"/>
              <a:gd name="connsiteY4" fmla="*/ 0 h 4048125"/>
              <a:gd name="connsiteX5" fmla="*/ 4686300 w 10372725"/>
              <a:gd name="connsiteY5" fmla="*/ 1590675 h 4048125"/>
              <a:gd name="connsiteX6" fmla="*/ 19050 w 10372725"/>
              <a:gd name="connsiteY6" fmla="*/ 1590675 h 404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725" h="4048125">
                <a:moveTo>
                  <a:pt x="0" y="1590675"/>
                </a:moveTo>
                <a:lnTo>
                  <a:pt x="0" y="4048125"/>
                </a:lnTo>
                <a:lnTo>
                  <a:pt x="10372725" y="4048125"/>
                </a:lnTo>
                <a:lnTo>
                  <a:pt x="10372725" y="0"/>
                </a:lnTo>
                <a:lnTo>
                  <a:pt x="4686300" y="0"/>
                </a:lnTo>
                <a:lnTo>
                  <a:pt x="4686300" y="1590675"/>
                </a:lnTo>
                <a:lnTo>
                  <a:pt x="19050" y="1590675"/>
                </a:lnTo>
              </a:path>
            </a:pathLst>
          </a:cu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AD449F84-3390-4EF9-80C7-BEEA22EC22B0}"/>
              </a:ext>
            </a:extLst>
          </p:cNvPr>
          <p:cNvSpPr/>
          <p:nvPr/>
        </p:nvSpPr>
        <p:spPr>
          <a:xfrm>
            <a:off x="771526" y="1704976"/>
            <a:ext cx="4674672" cy="1570768"/>
          </a:xfrm>
          <a:prstGeom prst="rect">
            <a:avLst/>
          </a:prstGeom>
          <a:ln>
            <a:solidFill>
              <a:schemeClr val="bg2">
                <a:lumMod val="2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3A3C3B"/>
              </a:solidFill>
              <a:effectLst/>
              <a:uLnTx/>
              <a:uFillTx/>
              <a:latin typeface="Calibri"/>
              <a:ea typeface="+mn-ea"/>
              <a:cs typeface="+mn-cs"/>
            </a:endParaRPr>
          </a:p>
        </p:txBody>
      </p:sp>
      <p:sp>
        <p:nvSpPr>
          <p:cNvPr id="2" name="Title 1">
            <a:extLst>
              <a:ext uri="{FF2B5EF4-FFF2-40B4-BE49-F238E27FC236}">
                <a16:creationId xmlns:a16="http://schemas.microsoft.com/office/drawing/2014/main" id="{F339ACDB-5FC1-67CC-E567-13B0DEFCBAF6}"/>
              </a:ext>
            </a:extLst>
          </p:cNvPr>
          <p:cNvSpPr>
            <a:spLocks noGrp="1"/>
          </p:cNvSpPr>
          <p:nvPr>
            <p:ph type="title"/>
          </p:nvPr>
        </p:nvSpPr>
        <p:spPr>
          <a:xfrm>
            <a:off x="550862" y="364575"/>
            <a:ext cx="10223530" cy="407922"/>
          </a:xfrm>
        </p:spPr>
        <p:txBody>
          <a:bodyPr/>
          <a:lstStyle/>
          <a:p>
            <a:r>
              <a:rPr lang="en-GB" sz="3200"/>
              <a:t>Current arrangements - Other Fixed Charges</a:t>
            </a:r>
          </a:p>
        </p:txBody>
      </p:sp>
      <p:sp>
        <p:nvSpPr>
          <p:cNvPr id="9" name="Text Placeholder 8">
            <a:extLst>
              <a:ext uri="{FF2B5EF4-FFF2-40B4-BE49-F238E27FC236}">
                <a16:creationId xmlns:a16="http://schemas.microsoft.com/office/drawing/2014/main" id="{3CC01E6F-67FE-F298-EABF-126017081045}"/>
              </a:ext>
            </a:extLst>
          </p:cNvPr>
          <p:cNvSpPr>
            <a:spLocks noGrp="1"/>
          </p:cNvSpPr>
          <p:nvPr>
            <p:ph type="body" sz="quarter" idx="10"/>
          </p:nvPr>
        </p:nvSpPr>
        <p:spPr/>
        <p:txBody>
          <a:bodyPr/>
          <a:lstStyle/>
          <a:p>
            <a:r>
              <a:rPr lang="en-GB"/>
              <a:t>24</a:t>
            </a:r>
          </a:p>
        </p:txBody>
      </p:sp>
      <p:sp>
        <p:nvSpPr>
          <p:cNvPr id="6" name="Text Placeholder 3">
            <a:extLst>
              <a:ext uri="{FF2B5EF4-FFF2-40B4-BE49-F238E27FC236}">
                <a16:creationId xmlns:a16="http://schemas.microsoft.com/office/drawing/2014/main" id="{45943F88-5915-1843-93FB-AFC0B96EAA05}"/>
              </a:ext>
            </a:extLst>
          </p:cNvPr>
          <p:cNvSpPr>
            <a:spLocks noGrp="1"/>
          </p:cNvSpPr>
          <p:nvPr>
            <p:ph type="body" sz="quarter" idx="11"/>
          </p:nvPr>
        </p:nvSpPr>
        <p:spPr/>
        <p:txBody>
          <a:bodyPr/>
          <a:lstStyle/>
          <a:p>
            <a:r>
              <a:rPr lang="en-GB"/>
              <a:t>DP218 ‘Review of the SEC Charging Methodology’</a:t>
            </a:r>
          </a:p>
        </p:txBody>
      </p:sp>
      <p:pic>
        <p:nvPicPr>
          <p:cNvPr id="7" name="Graphic 6" descr="Pot of gold outline">
            <a:extLst>
              <a:ext uri="{FF2B5EF4-FFF2-40B4-BE49-F238E27FC236}">
                <a16:creationId xmlns:a16="http://schemas.microsoft.com/office/drawing/2014/main" id="{C3D8363A-6F2E-CF8B-D28F-000D63E659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6197" y="2813006"/>
            <a:ext cx="1715833" cy="1715833"/>
          </a:xfrm>
          <a:prstGeom prst="rect">
            <a:avLst/>
          </a:prstGeom>
        </p:spPr>
      </p:pic>
      <p:sp>
        <p:nvSpPr>
          <p:cNvPr id="13" name="TextBox 12">
            <a:extLst>
              <a:ext uri="{FF2B5EF4-FFF2-40B4-BE49-F238E27FC236}">
                <a16:creationId xmlns:a16="http://schemas.microsoft.com/office/drawing/2014/main" id="{21BB81EA-4EC1-2D3B-E6DC-EBDD22A33E57}"/>
              </a:ext>
            </a:extLst>
          </p:cNvPr>
          <p:cNvSpPr txBox="1"/>
          <p:nvPr/>
        </p:nvSpPr>
        <p:spPr>
          <a:xfrm>
            <a:off x="1459731" y="1959354"/>
            <a:ext cx="31146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Transactional charges</a:t>
            </a:r>
          </a:p>
        </p:txBody>
      </p:sp>
      <p:sp>
        <p:nvSpPr>
          <p:cNvPr id="14" name="TextBox 13">
            <a:extLst>
              <a:ext uri="{FF2B5EF4-FFF2-40B4-BE49-F238E27FC236}">
                <a16:creationId xmlns:a16="http://schemas.microsoft.com/office/drawing/2014/main" id="{556F43E2-53BE-C435-6C1F-4298AD88AD97}"/>
              </a:ext>
            </a:extLst>
          </p:cNvPr>
          <p:cNvSpPr txBox="1"/>
          <p:nvPr/>
        </p:nvSpPr>
        <p:spPr>
          <a:xfrm>
            <a:off x="835953" y="3635347"/>
            <a:ext cx="311467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Modification Implementation charges</a:t>
            </a:r>
          </a:p>
        </p:txBody>
      </p:sp>
      <p:sp>
        <p:nvSpPr>
          <p:cNvPr id="15" name="TextBox 14">
            <a:extLst>
              <a:ext uri="{FF2B5EF4-FFF2-40B4-BE49-F238E27FC236}">
                <a16:creationId xmlns:a16="http://schemas.microsoft.com/office/drawing/2014/main" id="{A80F2A53-F4DB-1EB7-9248-E1EE9B82F281}"/>
              </a:ext>
            </a:extLst>
          </p:cNvPr>
          <p:cNvSpPr txBox="1"/>
          <p:nvPr/>
        </p:nvSpPr>
        <p:spPr>
          <a:xfrm>
            <a:off x="1459730" y="5206278"/>
            <a:ext cx="31146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Other Fixed charges</a:t>
            </a:r>
          </a:p>
        </p:txBody>
      </p:sp>
      <p:sp>
        <p:nvSpPr>
          <p:cNvPr id="16" name="TextBox 15">
            <a:extLst>
              <a:ext uri="{FF2B5EF4-FFF2-40B4-BE49-F238E27FC236}">
                <a16:creationId xmlns:a16="http://schemas.microsoft.com/office/drawing/2014/main" id="{4DBFD257-16EC-116D-6E03-9E8B15A5B46F}"/>
              </a:ext>
            </a:extLst>
          </p:cNvPr>
          <p:cNvSpPr txBox="1"/>
          <p:nvPr/>
        </p:nvSpPr>
        <p:spPr>
          <a:xfrm>
            <a:off x="5446197" y="4528839"/>
            <a:ext cx="17158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A3C3B"/>
                </a:solidFill>
                <a:effectLst/>
                <a:uLnTx/>
                <a:uFillTx/>
                <a:latin typeface="Calibri"/>
                <a:ea typeface="+mn-ea"/>
                <a:cs typeface="+mn-cs"/>
              </a:rPr>
              <a:t>FIXED CHARGES</a:t>
            </a:r>
          </a:p>
        </p:txBody>
      </p:sp>
      <p:cxnSp>
        <p:nvCxnSpPr>
          <p:cNvPr id="29" name="Straight Arrow Connector 28">
            <a:extLst>
              <a:ext uri="{FF2B5EF4-FFF2-40B4-BE49-F238E27FC236}">
                <a16:creationId xmlns:a16="http://schemas.microsoft.com/office/drawing/2014/main" id="{B46A595E-B213-AAD5-97E9-CAE9FD928039}"/>
              </a:ext>
            </a:extLst>
          </p:cNvPr>
          <p:cNvCxnSpPr>
            <a:cxnSpLocks/>
          </p:cNvCxnSpPr>
          <p:nvPr/>
        </p:nvCxnSpPr>
        <p:spPr>
          <a:xfrm>
            <a:off x="3583806" y="2328686"/>
            <a:ext cx="1543050" cy="633649"/>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AD43FA3-3688-8BFE-9DA1-88938F543935}"/>
              </a:ext>
            </a:extLst>
          </p:cNvPr>
          <p:cNvCxnSpPr>
            <a:cxnSpLocks/>
          </p:cNvCxnSpPr>
          <p:nvPr/>
        </p:nvCxnSpPr>
        <p:spPr>
          <a:xfrm flipV="1">
            <a:off x="3688581" y="3799881"/>
            <a:ext cx="1371600" cy="244638"/>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65B6F0B-05F7-7F01-2E12-C731EEE3FBDC}"/>
              </a:ext>
            </a:extLst>
          </p:cNvPr>
          <p:cNvCxnSpPr/>
          <p:nvPr/>
        </p:nvCxnSpPr>
        <p:spPr>
          <a:xfrm flipV="1">
            <a:off x="3688581" y="4397754"/>
            <a:ext cx="1438275" cy="923925"/>
          </a:xfrm>
          <a:prstGeom prst="straightConnector1">
            <a:avLst/>
          </a:prstGeom>
          <a:ln w="1270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3152E9B-1ECE-277C-8744-9761F7EB7E79}"/>
              </a:ext>
            </a:extLst>
          </p:cNvPr>
          <p:cNvSpPr txBox="1"/>
          <p:nvPr/>
        </p:nvSpPr>
        <p:spPr>
          <a:xfrm>
            <a:off x="8727307" y="2460844"/>
            <a:ext cx="19621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Supplier Parties</a:t>
            </a:r>
          </a:p>
        </p:txBody>
      </p:sp>
      <p:sp>
        <p:nvSpPr>
          <p:cNvPr id="40" name="TextBox 39">
            <a:extLst>
              <a:ext uri="{FF2B5EF4-FFF2-40B4-BE49-F238E27FC236}">
                <a16:creationId xmlns:a16="http://schemas.microsoft.com/office/drawing/2014/main" id="{44A8AF2F-05E0-74A7-D6AB-DCC080728FE2}"/>
              </a:ext>
            </a:extLst>
          </p:cNvPr>
          <p:cNvSpPr txBox="1"/>
          <p:nvPr/>
        </p:nvSpPr>
        <p:spPr>
          <a:xfrm>
            <a:off x="8727307" y="4091495"/>
            <a:ext cx="19621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A3C3B"/>
                </a:solidFill>
                <a:effectLst/>
                <a:uLnTx/>
                <a:uFillTx/>
                <a:latin typeface="Calibri"/>
                <a:ea typeface="+mn-ea"/>
                <a:cs typeface="+mn-cs"/>
              </a:rPr>
              <a:t>Network Parties</a:t>
            </a:r>
          </a:p>
        </p:txBody>
      </p:sp>
      <p:cxnSp>
        <p:nvCxnSpPr>
          <p:cNvPr id="42" name="Straight Arrow Connector 41">
            <a:extLst>
              <a:ext uri="{FF2B5EF4-FFF2-40B4-BE49-F238E27FC236}">
                <a16:creationId xmlns:a16="http://schemas.microsoft.com/office/drawing/2014/main" id="{815FDFEE-C0E1-6296-1C01-E3DA91C12D92}"/>
              </a:ext>
            </a:extLst>
          </p:cNvPr>
          <p:cNvCxnSpPr/>
          <p:nvPr/>
        </p:nvCxnSpPr>
        <p:spPr>
          <a:xfrm flipV="1">
            <a:off x="7355707" y="2721354"/>
            <a:ext cx="1257299" cy="600075"/>
          </a:xfrm>
          <a:prstGeom prst="straightConnector1">
            <a:avLst/>
          </a:prstGeom>
          <a:ln w="1270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BC31FA92-E90E-E99E-392C-79ACD62DD997}"/>
              </a:ext>
            </a:extLst>
          </p:cNvPr>
          <p:cNvCxnSpPr/>
          <p:nvPr/>
        </p:nvCxnSpPr>
        <p:spPr>
          <a:xfrm>
            <a:off x="7355707" y="3922200"/>
            <a:ext cx="1314451" cy="353961"/>
          </a:xfrm>
          <a:prstGeom prst="straightConnector1">
            <a:avLst/>
          </a:prstGeom>
          <a:ln w="1270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1511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309D46E4-037D-2B3D-9A95-32C9961E08D0}"/>
              </a:ext>
            </a:extLst>
          </p:cNvPr>
          <p:cNvSpPr/>
          <p:nvPr/>
        </p:nvSpPr>
        <p:spPr>
          <a:xfrm>
            <a:off x="590550" y="1047750"/>
            <a:ext cx="10972800" cy="5191125"/>
          </a:xfrm>
          <a:custGeom>
            <a:avLst/>
            <a:gdLst>
              <a:gd name="connsiteX0" fmla="*/ 0 w 10972800"/>
              <a:gd name="connsiteY0" fmla="*/ 47625 h 5191125"/>
              <a:gd name="connsiteX1" fmla="*/ 0 w 10972800"/>
              <a:gd name="connsiteY1" fmla="*/ 5191125 h 5191125"/>
              <a:gd name="connsiteX2" fmla="*/ 10972800 w 10972800"/>
              <a:gd name="connsiteY2" fmla="*/ 5191125 h 5191125"/>
              <a:gd name="connsiteX3" fmla="*/ 10972800 w 10972800"/>
              <a:gd name="connsiteY3" fmla="*/ 2000250 h 5191125"/>
              <a:gd name="connsiteX4" fmla="*/ 7515225 w 10972800"/>
              <a:gd name="connsiteY4" fmla="*/ 2000250 h 5191125"/>
              <a:gd name="connsiteX5" fmla="*/ 7515225 w 10972800"/>
              <a:gd name="connsiteY5" fmla="*/ 0 h 5191125"/>
              <a:gd name="connsiteX6" fmla="*/ 0 w 10972800"/>
              <a:gd name="connsiteY6" fmla="*/ 0 h 5191125"/>
              <a:gd name="connsiteX7" fmla="*/ 0 w 10972800"/>
              <a:gd name="connsiteY7" fmla="*/ 219075 h 51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2800" h="5191125">
                <a:moveTo>
                  <a:pt x="0" y="47625"/>
                </a:moveTo>
                <a:lnTo>
                  <a:pt x="0" y="5191125"/>
                </a:lnTo>
                <a:lnTo>
                  <a:pt x="10972800" y="5191125"/>
                </a:lnTo>
                <a:lnTo>
                  <a:pt x="10972800" y="2000250"/>
                </a:lnTo>
                <a:lnTo>
                  <a:pt x="7515225" y="2000250"/>
                </a:lnTo>
                <a:lnTo>
                  <a:pt x="7515225" y="0"/>
                </a:lnTo>
                <a:lnTo>
                  <a:pt x="0" y="0"/>
                </a:lnTo>
                <a:lnTo>
                  <a:pt x="0" y="219075"/>
                </a:lnTo>
              </a:path>
            </a:pathLst>
          </a:custGeom>
          <a:solidFill>
            <a:schemeClr val="accent1">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p:txBody>
          <a:bodyPr/>
          <a:lstStyle/>
          <a:p>
            <a:r>
              <a:rPr lang="en-GB"/>
              <a:t>Fixed Charges 2022/2023</a:t>
            </a:r>
          </a:p>
        </p:txBody>
      </p:sp>
      <p:sp>
        <p:nvSpPr>
          <p:cNvPr id="8" name="Text Placeholder 7">
            <a:extLst>
              <a:ext uri="{FF2B5EF4-FFF2-40B4-BE49-F238E27FC236}">
                <a16:creationId xmlns:a16="http://schemas.microsoft.com/office/drawing/2014/main" id="{C0B68D6B-E308-2D6E-66DE-FD6FA984014C}"/>
              </a:ext>
            </a:extLst>
          </p:cNvPr>
          <p:cNvSpPr>
            <a:spLocks noGrp="1"/>
          </p:cNvSpPr>
          <p:nvPr>
            <p:ph type="body" sz="quarter" idx="10"/>
          </p:nvPr>
        </p:nvSpPr>
        <p:spPr/>
        <p:txBody>
          <a:bodyPr/>
          <a:lstStyle/>
          <a:p>
            <a:r>
              <a:rPr lang="en-GB"/>
              <a:t>25</a:t>
            </a:r>
          </a:p>
        </p:txBody>
      </p:sp>
      <p:sp>
        <p:nvSpPr>
          <p:cNvPr id="6" name="Text Placeholder 3">
            <a:extLst>
              <a:ext uri="{FF2B5EF4-FFF2-40B4-BE49-F238E27FC236}">
                <a16:creationId xmlns:a16="http://schemas.microsoft.com/office/drawing/2014/main" id="{D4E655C1-360D-FD01-B95D-03D8FE436669}"/>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extLst>
              <p:ext uri="{D42A27DB-BD31-4B8C-83A1-F6EECF244321}">
                <p14:modId xmlns:p14="http://schemas.microsoft.com/office/powerpoint/2010/main" val="3091757259"/>
              </p:ext>
            </p:extLst>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89447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24DF142-2ACD-F33F-07FA-2C02F6CFB563}"/>
              </a:ext>
            </a:extLst>
          </p:cNvPr>
          <p:cNvSpPr>
            <a:spLocks noGrp="1"/>
          </p:cNvSpPr>
          <p:nvPr>
            <p:ph sz="quarter" idx="30"/>
          </p:nvPr>
        </p:nvSpPr>
        <p:spPr>
          <a:xfrm>
            <a:off x="550863" y="1072769"/>
            <a:ext cx="11090275" cy="4987925"/>
          </a:xfrm>
        </p:spPr>
        <p:txBody>
          <a:bodyPr/>
          <a:lstStyle/>
          <a:p>
            <a:r>
              <a:rPr lang="en-GB"/>
              <a:t>Including the cost to implement modifications</a:t>
            </a:r>
          </a:p>
          <a:p>
            <a:r>
              <a:rPr lang="en-GB"/>
              <a:t>Fixed Charges are apportioned to five Charging Groups:</a:t>
            </a:r>
          </a:p>
          <a:p>
            <a:pPr lvl="1"/>
            <a:r>
              <a:rPr lang="en-GB"/>
              <a:t>Import Suppliers</a:t>
            </a:r>
          </a:p>
          <a:p>
            <a:pPr lvl="1"/>
            <a:r>
              <a:rPr lang="en-GB"/>
              <a:t>Export Suppliers</a:t>
            </a:r>
          </a:p>
          <a:p>
            <a:pPr lvl="1"/>
            <a:r>
              <a:rPr lang="en-GB"/>
              <a:t>Gas Supplier</a:t>
            </a:r>
          </a:p>
          <a:p>
            <a:pPr lvl="1"/>
            <a:r>
              <a:rPr lang="en-GB"/>
              <a:t>Electricity Distributors</a:t>
            </a:r>
          </a:p>
          <a:p>
            <a:pPr lvl="1"/>
            <a:r>
              <a:rPr lang="en-GB"/>
              <a:t>Gas Transporters</a:t>
            </a:r>
          </a:p>
          <a:p>
            <a:r>
              <a:rPr lang="en-GB"/>
              <a:t>DCC Weighting Factors mean Suppliers are paying 94% and Network Parties 6% of the Fixed Charges throughout the SMIP</a:t>
            </a:r>
          </a:p>
          <a:p>
            <a:r>
              <a:rPr lang="en-GB"/>
              <a:t>Focus on Fixed Charges (EXCLUDING transactional charges)</a:t>
            </a:r>
          </a:p>
        </p:txBody>
      </p:sp>
      <p:sp>
        <p:nvSpPr>
          <p:cNvPr id="6" name="Title 5">
            <a:extLst>
              <a:ext uri="{FF2B5EF4-FFF2-40B4-BE49-F238E27FC236}">
                <a16:creationId xmlns:a16="http://schemas.microsoft.com/office/drawing/2014/main" id="{57F79957-D543-F933-92ED-51CD22CD47BD}"/>
              </a:ext>
            </a:extLst>
          </p:cNvPr>
          <p:cNvSpPr>
            <a:spLocks noGrp="1"/>
          </p:cNvSpPr>
          <p:nvPr>
            <p:ph type="title"/>
          </p:nvPr>
        </p:nvSpPr>
        <p:spPr>
          <a:xfrm>
            <a:off x="550862" y="364575"/>
            <a:ext cx="10232157" cy="407922"/>
          </a:xfrm>
        </p:spPr>
        <p:txBody>
          <a:bodyPr/>
          <a:lstStyle/>
          <a:p>
            <a:r>
              <a:rPr lang="en-GB"/>
              <a:t>Other Fixed Charges </a:t>
            </a:r>
            <a:r>
              <a:rPr lang="en-GB" sz="2400"/>
              <a:t>(not Including Messaging)</a:t>
            </a:r>
            <a:endParaRPr lang="en-GB"/>
          </a:p>
        </p:txBody>
      </p:sp>
      <p:sp>
        <p:nvSpPr>
          <p:cNvPr id="4" name="Text Placeholder 3">
            <a:extLst>
              <a:ext uri="{FF2B5EF4-FFF2-40B4-BE49-F238E27FC236}">
                <a16:creationId xmlns:a16="http://schemas.microsoft.com/office/drawing/2014/main" id="{5428D2A3-B9BC-4BFC-327D-FF2B15D56F08}"/>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0009573F-B145-A1B5-C0DC-B6276169E793}"/>
              </a:ext>
            </a:extLst>
          </p:cNvPr>
          <p:cNvSpPr>
            <a:spLocks noGrp="1"/>
          </p:cNvSpPr>
          <p:nvPr>
            <p:ph type="body" sz="quarter" idx="10"/>
          </p:nvPr>
        </p:nvSpPr>
        <p:spPr/>
        <p:txBody>
          <a:bodyPr/>
          <a:lstStyle/>
          <a:p>
            <a:r>
              <a:rPr lang="en-GB"/>
              <a:t>26</a:t>
            </a:r>
          </a:p>
        </p:txBody>
      </p:sp>
    </p:spTree>
    <p:extLst>
      <p:ext uri="{BB962C8B-B14F-4D97-AF65-F5344CB8AC3E}">
        <p14:creationId xmlns:p14="http://schemas.microsoft.com/office/powerpoint/2010/main" val="1008551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p:txBody>
          <a:bodyPr/>
          <a:lstStyle/>
          <a:p>
            <a:r>
              <a:rPr lang="en-GB"/>
              <a:t>RFI responses (Fixed Charges)</a:t>
            </a:r>
          </a:p>
        </p:txBody>
      </p:sp>
      <p:sp>
        <p:nvSpPr>
          <p:cNvPr id="8" name="Text Placeholder 7">
            <a:extLst>
              <a:ext uri="{FF2B5EF4-FFF2-40B4-BE49-F238E27FC236}">
                <a16:creationId xmlns:a16="http://schemas.microsoft.com/office/drawing/2014/main" id="{C0B68D6B-E308-2D6E-66DE-FD6FA984014C}"/>
              </a:ext>
            </a:extLst>
          </p:cNvPr>
          <p:cNvSpPr>
            <a:spLocks noGrp="1"/>
          </p:cNvSpPr>
          <p:nvPr>
            <p:ph type="body" sz="quarter" idx="10"/>
          </p:nvPr>
        </p:nvSpPr>
        <p:spPr/>
        <p:txBody>
          <a:bodyPr/>
          <a:lstStyle/>
          <a:p>
            <a:r>
              <a:rPr lang="en-GB"/>
              <a:t>27</a:t>
            </a:r>
          </a:p>
        </p:txBody>
      </p:sp>
      <p:sp>
        <p:nvSpPr>
          <p:cNvPr id="6" name="Text Placeholder 3">
            <a:extLst>
              <a:ext uri="{FF2B5EF4-FFF2-40B4-BE49-F238E27FC236}">
                <a16:creationId xmlns:a16="http://schemas.microsoft.com/office/drawing/2014/main" id="{D4E655C1-360D-FD01-B95D-03D8FE436669}"/>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01026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5C9D-B135-1B88-D7CC-B80A63686D50}"/>
              </a:ext>
            </a:extLst>
          </p:cNvPr>
          <p:cNvSpPr>
            <a:spLocks noGrp="1"/>
          </p:cNvSpPr>
          <p:nvPr>
            <p:ph type="title"/>
          </p:nvPr>
        </p:nvSpPr>
        <p:spPr/>
        <p:txBody>
          <a:bodyPr/>
          <a:lstStyle/>
          <a:p>
            <a:r>
              <a:rPr lang="en-GB"/>
              <a:t>RFI responses (Fixed Charges)</a:t>
            </a:r>
          </a:p>
        </p:txBody>
      </p:sp>
      <p:sp>
        <p:nvSpPr>
          <p:cNvPr id="8" name="Text Placeholder 7">
            <a:extLst>
              <a:ext uri="{FF2B5EF4-FFF2-40B4-BE49-F238E27FC236}">
                <a16:creationId xmlns:a16="http://schemas.microsoft.com/office/drawing/2014/main" id="{F2AAC8CC-D343-E183-CDD5-6149C3DEDAD7}"/>
              </a:ext>
            </a:extLst>
          </p:cNvPr>
          <p:cNvSpPr>
            <a:spLocks noGrp="1"/>
          </p:cNvSpPr>
          <p:nvPr>
            <p:ph type="body" sz="quarter" idx="10"/>
          </p:nvPr>
        </p:nvSpPr>
        <p:spPr/>
        <p:txBody>
          <a:bodyPr/>
          <a:lstStyle/>
          <a:p>
            <a:r>
              <a:rPr lang="en-GB"/>
              <a:t>28</a:t>
            </a:r>
          </a:p>
        </p:txBody>
      </p:sp>
      <p:sp>
        <p:nvSpPr>
          <p:cNvPr id="6" name="Text Placeholder 3">
            <a:extLst>
              <a:ext uri="{FF2B5EF4-FFF2-40B4-BE49-F238E27FC236}">
                <a16:creationId xmlns:a16="http://schemas.microsoft.com/office/drawing/2014/main" id="{D4E655C1-360D-FD01-B95D-03D8FE436669}"/>
              </a:ext>
            </a:extLst>
          </p:cNvPr>
          <p:cNvSpPr>
            <a:spLocks noGrp="1"/>
          </p:cNvSpPr>
          <p:nvPr>
            <p:ph type="body" sz="quarter" idx="11"/>
          </p:nvPr>
        </p:nvSpPr>
        <p:spPr/>
        <p:txBody>
          <a:bodyPr/>
          <a:lstStyle/>
          <a:p>
            <a:r>
              <a:rPr lang="en-GB"/>
              <a:t>DP218 ‘Review of the SEC Charging Methodology’</a:t>
            </a:r>
          </a:p>
        </p:txBody>
      </p:sp>
      <p:graphicFrame>
        <p:nvGraphicFramePr>
          <p:cNvPr id="5" name="Diagram 4">
            <a:extLst>
              <a:ext uri="{FF2B5EF4-FFF2-40B4-BE49-F238E27FC236}">
                <a16:creationId xmlns:a16="http://schemas.microsoft.com/office/drawing/2014/main" id="{6993CEA9-43F7-7EED-AAA7-1EDD4665A5CD}"/>
              </a:ext>
            </a:extLst>
          </p:cNvPr>
          <p:cNvGraphicFramePr/>
          <p:nvPr>
            <p:extLst>
              <p:ext uri="{D42A27DB-BD31-4B8C-83A1-F6EECF244321}">
                <p14:modId xmlns:p14="http://schemas.microsoft.com/office/powerpoint/2010/main" val="810688926"/>
              </p:ext>
            </p:extLst>
          </p:nvPr>
        </p:nvGraphicFramePr>
        <p:xfrm>
          <a:off x="492395" y="1070567"/>
          <a:ext cx="11183668" cy="5185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3837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BCF8647-6A3E-AC66-852E-60BC7C1EC92A}"/>
              </a:ext>
            </a:extLst>
          </p:cNvPr>
          <p:cNvSpPr>
            <a:spLocks noGrp="1"/>
          </p:cNvSpPr>
          <p:nvPr>
            <p:ph type="title"/>
          </p:nvPr>
        </p:nvSpPr>
        <p:spPr>
          <a:xfrm>
            <a:off x="550862" y="364575"/>
            <a:ext cx="10128640" cy="407922"/>
          </a:xfrm>
        </p:spPr>
        <p:txBody>
          <a:bodyPr/>
          <a:lstStyle/>
          <a:p>
            <a:r>
              <a:rPr lang="en-GB" sz="3200"/>
              <a:t>RFI CONSULTATION CONCERNS (FIXED CHARGES)</a:t>
            </a:r>
          </a:p>
        </p:txBody>
      </p:sp>
      <p:sp>
        <p:nvSpPr>
          <p:cNvPr id="7" name="Text Placeholder 6">
            <a:extLst>
              <a:ext uri="{FF2B5EF4-FFF2-40B4-BE49-F238E27FC236}">
                <a16:creationId xmlns:a16="http://schemas.microsoft.com/office/drawing/2014/main" id="{85615631-638F-45A0-95A3-D80B0C678B5D}"/>
              </a:ext>
            </a:extLst>
          </p:cNvPr>
          <p:cNvSpPr>
            <a:spLocks noGrp="1"/>
          </p:cNvSpPr>
          <p:nvPr>
            <p:ph type="body" sz="quarter" idx="10"/>
          </p:nvPr>
        </p:nvSpPr>
        <p:spPr/>
        <p:txBody>
          <a:bodyPr/>
          <a:lstStyle/>
          <a:p>
            <a:r>
              <a:rPr lang="en-GB"/>
              <a:t>29</a:t>
            </a:r>
          </a:p>
        </p:txBody>
      </p:sp>
      <p:sp>
        <p:nvSpPr>
          <p:cNvPr id="6" name="Text Placeholder 3">
            <a:extLst>
              <a:ext uri="{FF2B5EF4-FFF2-40B4-BE49-F238E27FC236}">
                <a16:creationId xmlns:a16="http://schemas.microsoft.com/office/drawing/2014/main" id="{858FD92C-D477-0663-B7B7-3047196F198B}"/>
              </a:ext>
            </a:extLst>
          </p:cNvPr>
          <p:cNvSpPr>
            <a:spLocks noGrp="1"/>
          </p:cNvSpPr>
          <p:nvPr>
            <p:ph type="body" sz="quarter" idx="11"/>
          </p:nvPr>
        </p:nvSpPr>
        <p:spPr/>
        <p:txBody>
          <a:bodyPr/>
          <a:lstStyle/>
          <a:p>
            <a:r>
              <a:rPr lang="en-GB"/>
              <a:t>DP218 ‘Review of the SEC Charging Methodology’</a:t>
            </a:r>
          </a:p>
        </p:txBody>
      </p:sp>
      <p:graphicFrame>
        <p:nvGraphicFramePr>
          <p:cNvPr id="8" name="Diagram 7">
            <a:extLst>
              <a:ext uri="{FF2B5EF4-FFF2-40B4-BE49-F238E27FC236}">
                <a16:creationId xmlns:a16="http://schemas.microsoft.com/office/drawing/2014/main" id="{07BFE201-554F-F196-468F-252D0CDFFCB8}"/>
              </a:ext>
            </a:extLst>
          </p:cNvPr>
          <p:cNvGraphicFramePr/>
          <p:nvPr>
            <p:extLst>
              <p:ext uri="{D42A27DB-BD31-4B8C-83A1-F6EECF244321}">
                <p14:modId xmlns:p14="http://schemas.microsoft.com/office/powerpoint/2010/main" val="1153189330"/>
              </p:ext>
            </p:extLst>
          </p:nvPr>
        </p:nvGraphicFramePr>
        <p:xfrm>
          <a:off x="457470" y="999803"/>
          <a:ext cx="11183668" cy="517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7564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2B8E0-EAA4-C981-930B-26BDB9B35716}"/>
              </a:ext>
            </a:extLst>
          </p:cNvPr>
          <p:cNvSpPr>
            <a:spLocks noGrp="1"/>
          </p:cNvSpPr>
          <p:nvPr>
            <p:ph type="title"/>
          </p:nvPr>
        </p:nvSpPr>
        <p:spPr>
          <a:xfrm>
            <a:off x="330630" y="376538"/>
            <a:ext cx="5765366" cy="391213"/>
          </a:xfrm>
        </p:spPr>
        <p:txBody>
          <a:bodyPr/>
          <a:lstStyle/>
          <a:p>
            <a:r>
              <a:rPr lang="en-GB"/>
              <a:t>Agenda</a:t>
            </a:r>
          </a:p>
        </p:txBody>
      </p:sp>
      <p:sp>
        <p:nvSpPr>
          <p:cNvPr id="3" name="Content Placeholder 2">
            <a:extLst>
              <a:ext uri="{FF2B5EF4-FFF2-40B4-BE49-F238E27FC236}">
                <a16:creationId xmlns:a16="http://schemas.microsoft.com/office/drawing/2014/main" id="{AB04DDC3-B506-E6A2-B853-BD4B6A30B2D7}"/>
              </a:ext>
            </a:extLst>
          </p:cNvPr>
          <p:cNvSpPr>
            <a:spLocks noGrp="1"/>
          </p:cNvSpPr>
          <p:nvPr>
            <p:ph sz="quarter" idx="30"/>
          </p:nvPr>
        </p:nvSpPr>
        <p:spPr/>
        <p:txBody>
          <a:bodyPr>
            <a:normAutofit/>
          </a:bodyPr>
          <a:lstStyle/>
          <a:p>
            <a:r>
              <a:rPr lang="en-GB"/>
              <a:t>Introductions</a:t>
            </a:r>
          </a:p>
          <a:p>
            <a:r>
              <a:rPr lang="en-GB"/>
              <a:t>Overview and objectives</a:t>
            </a:r>
          </a:p>
          <a:p>
            <a:r>
              <a:rPr lang="en-GB"/>
              <a:t>Issue A – Messaging costs</a:t>
            </a:r>
          </a:p>
          <a:p>
            <a:r>
              <a:rPr lang="en-GB"/>
              <a:t>Issue B – Other Fixed Costs</a:t>
            </a:r>
          </a:p>
          <a:p>
            <a:r>
              <a:rPr lang="en-GB"/>
              <a:t>Next Steps</a:t>
            </a:r>
          </a:p>
          <a:p>
            <a:endParaRPr lang="en-GB"/>
          </a:p>
          <a:p>
            <a:endParaRPr lang="en-GB"/>
          </a:p>
        </p:txBody>
      </p:sp>
      <p:sp>
        <p:nvSpPr>
          <p:cNvPr id="9" name="Text Placeholder 8">
            <a:extLst>
              <a:ext uri="{FF2B5EF4-FFF2-40B4-BE49-F238E27FC236}">
                <a16:creationId xmlns:a16="http://schemas.microsoft.com/office/drawing/2014/main" id="{FBFD32C6-B08E-C18C-A41C-6C0B1BA45DF2}"/>
              </a:ext>
            </a:extLst>
          </p:cNvPr>
          <p:cNvSpPr>
            <a:spLocks noGrp="1"/>
          </p:cNvSpPr>
          <p:nvPr>
            <p:ph type="body" sz="quarter" idx="10"/>
          </p:nvPr>
        </p:nvSpPr>
        <p:spPr/>
        <p:txBody>
          <a:bodyPr/>
          <a:lstStyle/>
          <a:p>
            <a:r>
              <a:rPr lang="en-GB"/>
              <a:t>3</a:t>
            </a:r>
          </a:p>
        </p:txBody>
      </p:sp>
      <p:sp>
        <p:nvSpPr>
          <p:cNvPr id="5" name="Text Placeholder 4">
            <a:extLst>
              <a:ext uri="{FF2B5EF4-FFF2-40B4-BE49-F238E27FC236}">
                <a16:creationId xmlns:a16="http://schemas.microsoft.com/office/drawing/2014/main" id="{E54518C9-78A9-096A-D562-C7A248990BFE}"/>
              </a:ext>
            </a:extLst>
          </p:cNvPr>
          <p:cNvSpPr>
            <a:spLocks noGrp="1"/>
          </p:cNvSpPr>
          <p:nvPr>
            <p:ph type="body" sz="quarter" idx="11"/>
          </p:nvPr>
        </p:nvSpPr>
        <p:spPr/>
        <p:txBody>
          <a:bodyPr/>
          <a:lstStyle/>
          <a:p>
            <a:r>
              <a:rPr lang="en-GB"/>
              <a:t>DP218 ‘Review of the SEC Charging Methodology’</a:t>
            </a:r>
          </a:p>
        </p:txBody>
      </p:sp>
    </p:spTree>
    <p:extLst>
      <p:ext uri="{BB962C8B-B14F-4D97-AF65-F5344CB8AC3E}">
        <p14:creationId xmlns:p14="http://schemas.microsoft.com/office/powerpoint/2010/main" val="3275917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4575"/>
            <a:ext cx="10240783" cy="407922"/>
          </a:xfrm>
        </p:spPr>
        <p:txBody>
          <a:bodyPr/>
          <a:lstStyle/>
          <a:p>
            <a:r>
              <a:rPr lang="en-GB"/>
              <a:t>Conclusions from RFI – Part B</a:t>
            </a:r>
          </a:p>
        </p:txBody>
      </p:sp>
      <p:sp>
        <p:nvSpPr>
          <p:cNvPr id="8" name="Text Placeholder 3">
            <a:extLst>
              <a:ext uri="{FF2B5EF4-FFF2-40B4-BE49-F238E27FC236}">
                <a16:creationId xmlns:a16="http://schemas.microsoft.com/office/drawing/2014/main" id="{4025004E-0FB9-4A67-65D0-D71AB05FA510}"/>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E550B58E-86AC-FA92-494E-0B6724CDDFD8}"/>
              </a:ext>
            </a:extLst>
          </p:cNvPr>
          <p:cNvSpPr>
            <a:spLocks noGrp="1"/>
          </p:cNvSpPr>
          <p:nvPr>
            <p:ph type="body" sz="quarter" idx="10"/>
          </p:nvPr>
        </p:nvSpPr>
        <p:spPr/>
        <p:txBody>
          <a:bodyPr/>
          <a:lstStyle/>
          <a:p>
            <a:r>
              <a:rPr lang="en-GB"/>
              <a:t>30</a:t>
            </a:r>
          </a:p>
        </p:txBody>
      </p:sp>
      <p:graphicFrame>
        <p:nvGraphicFramePr>
          <p:cNvPr id="6" name="Content Placeholder 5">
            <a:extLst>
              <a:ext uri="{FF2B5EF4-FFF2-40B4-BE49-F238E27FC236}">
                <a16:creationId xmlns:a16="http://schemas.microsoft.com/office/drawing/2014/main" id="{9C2CBAC0-62A3-6808-D796-039B7B033E79}"/>
              </a:ext>
            </a:extLst>
          </p:cNvPr>
          <p:cNvGraphicFramePr>
            <a:graphicFrameLocks/>
          </p:cNvGraphicFramePr>
          <p:nvPr>
            <p:extLst>
              <p:ext uri="{D42A27DB-BD31-4B8C-83A1-F6EECF244321}">
                <p14:modId xmlns:p14="http://schemas.microsoft.com/office/powerpoint/2010/main" val="840603799"/>
              </p:ext>
            </p:extLst>
          </p:nvPr>
        </p:nvGraphicFramePr>
        <p:xfrm>
          <a:off x="855172" y="1057276"/>
          <a:ext cx="10481655" cy="49815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6627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828B-0E89-3BE8-7E87-CCD41C8F6485}"/>
              </a:ext>
            </a:extLst>
          </p:cNvPr>
          <p:cNvSpPr>
            <a:spLocks noGrp="1"/>
          </p:cNvSpPr>
          <p:nvPr>
            <p:ph type="title"/>
          </p:nvPr>
        </p:nvSpPr>
        <p:spPr/>
        <p:txBody>
          <a:bodyPr/>
          <a:lstStyle/>
          <a:p>
            <a:r>
              <a:rPr lang="en-GB"/>
              <a:t>Summary (Fixed Charges)</a:t>
            </a:r>
          </a:p>
        </p:txBody>
      </p:sp>
      <p:sp>
        <p:nvSpPr>
          <p:cNvPr id="7" name="Text Placeholder 6">
            <a:extLst>
              <a:ext uri="{FF2B5EF4-FFF2-40B4-BE49-F238E27FC236}">
                <a16:creationId xmlns:a16="http://schemas.microsoft.com/office/drawing/2014/main" id="{57378A2F-443B-6F24-B813-5CCB9F410A69}"/>
              </a:ext>
            </a:extLst>
          </p:cNvPr>
          <p:cNvSpPr>
            <a:spLocks noGrp="1"/>
          </p:cNvSpPr>
          <p:nvPr>
            <p:ph type="body" sz="quarter" idx="10"/>
          </p:nvPr>
        </p:nvSpPr>
        <p:spPr/>
        <p:txBody>
          <a:bodyPr/>
          <a:lstStyle/>
          <a:p>
            <a:r>
              <a:rPr lang="en-GB"/>
              <a:t>31</a:t>
            </a:r>
          </a:p>
        </p:txBody>
      </p:sp>
      <p:sp>
        <p:nvSpPr>
          <p:cNvPr id="5" name="Text Placeholder 3">
            <a:extLst>
              <a:ext uri="{FF2B5EF4-FFF2-40B4-BE49-F238E27FC236}">
                <a16:creationId xmlns:a16="http://schemas.microsoft.com/office/drawing/2014/main" id="{9BF46462-E0BB-B5C6-FE7F-D73B6053FC05}"/>
              </a:ext>
            </a:extLst>
          </p:cNvPr>
          <p:cNvSpPr>
            <a:spLocks noGrp="1"/>
          </p:cNvSpPr>
          <p:nvPr>
            <p:ph type="body" sz="quarter" idx="11"/>
          </p:nvPr>
        </p:nvSpPr>
        <p:spPr/>
        <p:txBody>
          <a:bodyPr/>
          <a:lstStyle/>
          <a:p>
            <a:r>
              <a:rPr lang="en-GB"/>
              <a:t>DP218 ‘Review of the SEC Charging Methodology’</a:t>
            </a:r>
          </a:p>
        </p:txBody>
      </p:sp>
      <p:graphicFrame>
        <p:nvGraphicFramePr>
          <p:cNvPr id="8" name="Diagram 7">
            <a:extLst>
              <a:ext uri="{FF2B5EF4-FFF2-40B4-BE49-F238E27FC236}">
                <a16:creationId xmlns:a16="http://schemas.microsoft.com/office/drawing/2014/main" id="{191BB34C-CF8A-AD10-120B-DA3979A0585E}"/>
              </a:ext>
            </a:extLst>
          </p:cNvPr>
          <p:cNvGraphicFramePr/>
          <p:nvPr>
            <p:extLst>
              <p:ext uri="{D42A27DB-BD31-4B8C-83A1-F6EECF244321}">
                <p14:modId xmlns:p14="http://schemas.microsoft.com/office/powerpoint/2010/main" val="913510305"/>
              </p:ext>
            </p:extLst>
          </p:nvPr>
        </p:nvGraphicFramePr>
        <p:xfrm>
          <a:off x="457470" y="840645"/>
          <a:ext cx="11183668" cy="517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82338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a:xfrm>
            <a:off x="550862" y="364575"/>
            <a:ext cx="10042376" cy="407922"/>
          </a:xfrm>
        </p:spPr>
        <p:txBody>
          <a:bodyPr/>
          <a:lstStyle/>
          <a:p>
            <a:r>
              <a:rPr lang="en-GB"/>
              <a:t>Questions for the Working Group</a:t>
            </a:r>
          </a:p>
        </p:txBody>
      </p:sp>
      <p:sp>
        <p:nvSpPr>
          <p:cNvPr id="8" name="Text Placeholder 3">
            <a:extLst>
              <a:ext uri="{FF2B5EF4-FFF2-40B4-BE49-F238E27FC236}">
                <a16:creationId xmlns:a16="http://schemas.microsoft.com/office/drawing/2014/main" id="{9595F6A9-CD0C-0AC8-15A0-4885A153783E}"/>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CD84D108-4E57-EE8E-7FE2-D7CCD1E5F8FA}"/>
              </a:ext>
            </a:extLst>
          </p:cNvPr>
          <p:cNvSpPr>
            <a:spLocks noGrp="1"/>
          </p:cNvSpPr>
          <p:nvPr>
            <p:ph type="body" sz="quarter" idx="10"/>
          </p:nvPr>
        </p:nvSpPr>
        <p:spPr/>
        <p:txBody>
          <a:bodyPr/>
          <a:lstStyle/>
          <a:p>
            <a:r>
              <a:rPr lang="en-GB"/>
              <a:t>32</a:t>
            </a:r>
          </a:p>
        </p:txBody>
      </p:sp>
      <p:graphicFrame>
        <p:nvGraphicFramePr>
          <p:cNvPr id="6" name="Content Placeholder 5">
            <a:extLst>
              <a:ext uri="{FF2B5EF4-FFF2-40B4-BE49-F238E27FC236}">
                <a16:creationId xmlns:a16="http://schemas.microsoft.com/office/drawing/2014/main" id="{A92F22FE-AD77-78E6-6531-8FD3DDA6C1C1}"/>
              </a:ext>
            </a:extLst>
          </p:cNvPr>
          <p:cNvGraphicFramePr>
            <a:graphicFrameLocks/>
          </p:cNvGraphicFramePr>
          <p:nvPr>
            <p:extLst>
              <p:ext uri="{D42A27DB-BD31-4B8C-83A1-F6EECF244321}">
                <p14:modId xmlns:p14="http://schemas.microsoft.com/office/powerpoint/2010/main" val="3095389583"/>
              </p:ext>
            </p:extLst>
          </p:nvPr>
        </p:nvGraphicFramePr>
        <p:xfrm>
          <a:off x="838200" y="957533"/>
          <a:ext cx="10515600" cy="51844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2806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128005-083D-199F-2262-6B02190A2D58}"/>
              </a:ext>
            </a:extLst>
          </p:cNvPr>
          <p:cNvSpPr>
            <a:spLocks noGrp="1"/>
          </p:cNvSpPr>
          <p:nvPr>
            <p:ph type="title"/>
          </p:nvPr>
        </p:nvSpPr>
        <p:spPr/>
        <p:txBody>
          <a:bodyPr/>
          <a:lstStyle/>
          <a:p>
            <a:r>
              <a:rPr lang="en-GB"/>
              <a:t>Next steps</a:t>
            </a:r>
          </a:p>
        </p:txBody>
      </p:sp>
      <p:sp>
        <p:nvSpPr>
          <p:cNvPr id="6" name="Text Placeholder 3">
            <a:extLst>
              <a:ext uri="{FF2B5EF4-FFF2-40B4-BE49-F238E27FC236}">
                <a16:creationId xmlns:a16="http://schemas.microsoft.com/office/drawing/2014/main" id="{B7624BF0-CAAB-8C71-E52F-87634DB1C7FC}"/>
              </a:ext>
            </a:extLst>
          </p:cNvPr>
          <p:cNvSpPr>
            <a:spLocks noGrp="1"/>
          </p:cNvSpPr>
          <p:nvPr>
            <p:ph type="body" sz="quarter" idx="11"/>
          </p:nvPr>
        </p:nvSpPr>
        <p:spPr>
          <a:xfrm>
            <a:off x="192088" y="6554550"/>
            <a:ext cx="5903912" cy="187563"/>
          </a:xfrm>
        </p:spPr>
        <p:txBody>
          <a:bodyPr/>
          <a:lstStyle/>
          <a:p>
            <a:r>
              <a:rPr lang="en-GB"/>
              <a:t>DP218 ‘Review of the SEC Charging Methodology’</a:t>
            </a:r>
          </a:p>
        </p:txBody>
      </p:sp>
    </p:spTree>
    <p:extLst>
      <p:ext uri="{BB962C8B-B14F-4D97-AF65-F5344CB8AC3E}">
        <p14:creationId xmlns:p14="http://schemas.microsoft.com/office/powerpoint/2010/main" val="39422821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a:t>NEXT stage in the Change Process</a:t>
            </a:r>
          </a:p>
        </p:txBody>
      </p:sp>
      <p:sp>
        <p:nvSpPr>
          <p:cNvPr id="10" name="Text Placeholder 3">
            <a:extLst>
              <a:ext uri="{FF2B5EF4-FFF2-40B4-BE49-F238E27FC236}">
                <a16:creationId xmlns:a16="http://schemas.microsoft.com/office/drawing/2014/main" id="{0A01E31F-36A9-AD73-7CBC-9F93891BD0F0}"/>
              </a:ext>
            </a:extLst>
          </p:cNvPr>
          <p:cNvSpPr>
            <a:spLocks noGrp="1"/>
          </p:cNvSpPr>
          <p:nvPr>
            <p:ph type="body" sz="quarter" idx="11"/>
          </p:nvPr>
        </p:nvSpPr>
        <p:spPr/>
        <p:txBody>
          <a:bodyPr/>
          <a:lstStyle/>
          <a:p>
            <a:r>
              <a:rPr lang="en-GB"/>
              <a:t>DP218 ‘Review of the SEC Charging Methodology’</a:t>
            </a:r>
          </a:p>
        </p:txBody>
      </p:sp>
      <p:sp>
        <p:nvSpPr>
          <p:cNvPr id="9" name="Text Placeholder 8">
            <a:extLst>
              <a:ext uri="{FF2B5EF4-FFF2-40B4-BE49-F238E27FC236}">
                <a16:creationId xmlns:a16="http://schemas.microsoft.com/office/drawing/2014/main" id="{A759370A-23CB-EEE1-6541-DD171CE3BEFC}"/>
              </a:ext>
            </a:extLst>
          </p:cNvPr>
          <p:cNvSpPr>
            <a:spLocks noGrp="1"/>
          </p:cNvSpPr>
          <p:nvPr>
            <p:ph type="body" sz="quarter" idx="10"/>
          </p:nvPr>
        </p:nvSpPr>
        <p:spPr/>
        <p:txBody>
          <a:bodyPr/>
          <a:lstStyle/>
          <a:p>
            <a:r>
              <a:rPr lang="en-GB"/>
              <a:t>34</a:t>
            </a:r>
          </a:p>
        </p:txBody>
      </p:sp>
      <p:graphicFrame>
        <p:nvGraphicFramePr>
          <p:cNvPr id="4" name="Diagram 3">
            <a:extLst>
              <a:ext uri="{FF2B5EF4-FFF2-40B4-BE49-F238E27FC236}">
                <a16:creationId xmlns:a16="http://schemas.microsoft.com/office/drawing/2014/main" id="{74CCB42B-F40C-C49A-ED55-9CEAA3DCDB6F}"/>
              </a:ext>
            </a:extLst>
          </p:cNvPr>
          <p:cNvGraphicFramePr/>
          <p:nvPr>
            <p:extLst>
              <p:ext uri="{D42A27DB-BD31-4B8C-83A1-F6EECF244321}">
                <p14:modId xmlns:p14="http://schemas.microsoft.com/office/powerpoint/2010/main" val="678470916"/>
              </p:ext>
            </p:extLst>
          </p:nvPr>
        </p:nvGraphicFramePr>
        <p:xfrm>
          <a:off x="550863" y="1275496"/>
          <a:ext cx="11125200" cy="4776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60383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E44141-DC38-F56E-3594-29F802DCDBB3}"/>
              </a:ext>
            </a:extLst>
          </p:cNvPr>
          <p:cNvSpPr>
            <a:spLocks noGrp="1"/>
          </p:cNvSpPr>
          <p:nvPr>
            <p:ph type="title"/>
          </p:nvPr>
        </p:nvSpPr>
        <p:spPr/>
        <p:txBody>
          <a:bodyPr/>
          <a:lstStyle/>
          <a:p>
            <a:r>
              <a:rPr lang="en-GB"/>
              <a:t>Next steps</a:t>
            </a:r>
          </a:p>
        </p:txBody>
      </p:sp>
      <p:sp>
        <p:nvSpPr>
          <p:cNvPr id="5" name="Text Placeholder 4">
            <a:extLst>
              <a:ext uri="{FF2B5EF4-FFF2-40B4-BE49-F238E27FC236}">
                <a16:creationId xmlns:a16="http://schemas.microsoft.com/office/drawing/2014/main" id="{FEF697E1-9399-8411-199B-5F30B9D23907}"/>
              </a:ext>
            </a:extLst>
          </p:cNvPr>
          <p:cNvSpPr>
            <a:spLocks noGrp="1"/>
          </p:cNvSpPr>
          <p:nvPr>
            <p:ph type="body" sz="quarter" idx="10"/>
          </p:nvPr>
        </p:nvSpPr>
        <p:spPr/>
        <p:txBody>
          <a:bodyPr/>
          <a:lstStyle/>
          <a:p>
            <a:r>
              <a:rPr lang="en-GB"/>
              <a:t>35</a:t>
            </a:r>
          </a:p>
        </p:txBody>
      </p:sp>
      <p:sp>
        <p:nvSpPr>
          <p:cNvPr id="22" name="Text Placeholder 3">
            <a:extLst>
              <a:ext uri="{FF2B5EF4-FFF2-40B4-BE49-F238E27FC236}">
                <a16:creationId xmlns:a16="http://schemas.microsoft.com/office/drawing/2014/main" id="{E98A8072-158B-AA23-D4DC-565328A6F2C7}"/>
              </a:ext>
            </a:extLst>
          </p:cNvPr>
          <p:cNvSpPr>
            <a:spLocks noGrp="1"/>
          </p:cNvSpPr>
          <p:nvPr>
            <p:ph type="body" sz="quarter" idx="11"/>
          </p:nvPr>
        </p:nvSpPr>
        <p:spPr/>
        <p:txBody>
          <a:bodyPr/>
          <a:lstStyle/>
          <a:p>
            <a:r>
              <a:rPr lang="en-GB"/>
              <a:t>DP218 ‘Review of the SEC Charging Methodology’</a:t>
            </a:r>
          </a:p>
        </p:txBody>
      </p:sp>
      <p:sp>
        <p:nvSpPr>
          <p:cNvPr id="24" name="Arrow: Chevron 23">
            <a:extLst>
              <a:ext uri="{FF2B5EF4-FFF2-40B4-BE49-F238E27FC236}">
                <a16:creationId xmlns:a16="http://schemas.microsoft.com/office/drawing/2014/main" id="{4F0E0D93-18FA-493D-3A3E-3A9F7EB3FA53}"/>
              </a:ext>
            </a:extLst>
          </p:cNvPr>
          <p:cNvSpPr/>
          <p:nvPr/>
        </p:nvSpPr>
        <p:spPr>
          <a:xfrm>
            <a:off x="9636077" y="492692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5" name="Oval 24">
            <a:extLst>
              <a:ext uri="{FF2B5EF4-FFF2-40B4-BE49-F238E27FC236}">
                <a16:creationId xmlns:a16="http://schemas.microsoft.com/office/drawing/2014/main" id="{98017980-C589-AAE9-74D6-736731F564F4}"/>
              </a:ext>
            </a:extLst>
          </p:cNvPr>
          <p:cNvSpPr/>
          <p:nvPr/>
        </p:nvSpPr>
        <p:spPr>
          <a:xfrm>
            <a:off x="10152912" y="451444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a:extLst>
              <a:ext uri="{FF2B5EF4-FFF2-40B4-BE49-F238E27FC236}">
                <a16:creationId xmlns:a16="http://schemas.microsoft.com/office/drawing/2014/main" id="{D22C7DF5-8D72-2CCA-F221-003134B7F8E0}"/>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10323758" y="4685292"/>
            <a:ext cx="483256" cy="483256"/>
          </a:xfrm>
          <a:prstGeom prst="rect">
            <a:avLst/>
          </a:prstGeom>
        </p:spPr>
      </p:pic>
      <p:sp>
        <p:nvSpPr>
          <p:cNvPr id="27" name="Arrow: Chevron 26">
            <a:extLst>
              <a:ext uri="{FF2B5EF4-FFF2-40B4-BE49-F238E27FC236}">
                <a16:creationId xmlns:a16="http://schemas.microsoft.com/office/drawing/2014/main" id="{B98C4082-AA16-2273-BF1A-C62CE00F9534}"/>
              </a:ext>
            </a:extLst>
          </p:cNvPr>
          <p:cNvSpPr/>
          <p:nvPr/>
        </p:nvSpPr>
        <p:spPr>
          <a:xfrm>
            <a:off x="7965643" y="492692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8" name="Oval 27">
            <a:extLst>
              <a:ext uri="{FF2B5EF4-FFF2-40B4-BE49-F238E27FC236}">
                <a16:creationId xmlns:a16="http://schemas.microsoft.com/office/drawing/2014/main" id="{7509F8E7-CDA7-00A8-EDE4-0EB906F86CF7}"/>
              </a:ext>
            </a:extLst>
          </p:cNvPr>
          <p:cNvSpPr/>
          <p:nvPr/>
        </p:nvSpPr>
        <p:spPr>
          <a:xfrm>
            <a:off x="8482478" y="451444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28" descr="Blueprint outline">
            <a:extLst>
              <a:ext uri="{FF2B5EF4-FFF2-40B4-BE49-F238E27FC236}">
                <a16:creationId xmlns:a16="http://schemas.microsoft.com/office/drawing/2014/main" id="{5EBF5DFE-46F3-483B-B4BE-6CFCE0942A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8585735" y="4622120"/>
            <a:ext cx="618434" cy="618434"/>
          </a:xfrm>
          <a:prstGeom prst="rect">
            <a:avLst/>
          </a:prstGeom>
        </p:spPr>
      </p:pic>
      <p:sp>
        <p:nvSpPr>
          <p:cNvPr id="33" name="TextBox 32">
            <a:extLst>
              <a:ext uri="{FF2B5EF4-FFF2-40B4-BE49-F238E27FC236}">
                <a16:creationId xmlns:a16="http://schemas.microsoft.com/office/drawing/2014/main" id="{07F25074-B93E-E3DA-6E3F-ACC89EEAAD80}"/>
              </a:ext>
            </a:extLst>
          </p:cNvPr>
          <p:cNvSpPr txBox="1"/>
          <p:nvPr/>
        </p:nvSpPr>
        <p:spPr>
          <a:xfrm>
            <a:off x="6291317" y="5753946"/>
            <a:ext cx="168302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Working Group(s)</a:t>
            </a:r>
          </a:p>
        </p:txBody>
      </p:sp>
      <p:sp>
        <p:nvSpPr>
          <p:cNvPr id="34" name="TextBox 33">
            <a:extLst>
              <a:ext uri="{FF2B5EF4-FFF2-40B4-BE49-F238E27FC236}">
                <a16:creationId xmlns:a16="http://schemas.microsoft.com/office/drawing/2014/main" id="{ED9349DE-C002-4866-6727-99D52ED447E0}"/>
              </a:ext>
            </a:extLst>
          </p:cNvPr>
          <p:cNvSpPr txBox="1"/>
          <p:nvPr/>
        </p:nvSpPr>
        <p:spPr>
          <a:xfrm>
            <a:off x="9636077" y="5752234"/>
            <a:ext cx="1683026" cy="461665"/>
          </a:xfrm>
          <a:prstGeom prst="rect">
            <a:avLst/>
          </a:prstGeom>
          <a:noFill/>
        </p:spPr>
        <p:txBody>
          <a:bodyPr wrap="square" rtlCol="0">
            <a:spAutoFit/>
          </a:bodyPr>
          <a:lstStyle/>
          <a:p>
            <a:pPr algn="ctr"/>
            <a:r>
              <a:rPr lang="en-GB" sz="1200"/>
              <a:t>Preliminary Assessment and Analysis</a:t>
            </a:r>
          </a:p>
        </p:txBody>
      </p:sp>
      <p:sp>
        <p:nvSpPr>
          <p:cNvPr id="35" name="TextBox 34">
            <a:extLst>
              <a:ext uri="{FF2B5EF4-FFF2-40B4-BE49-F238E27FC236}">
                <a16:creationId xmlns:a16="http://schemas.microsoft.com/office/drawing/2014/main" id="{4C08D4C4-00E1-7032-FCEE-7E5CF910A1FC}"/>
              </a:ext>
            </a:extLst>
          </p:cNvPr>
          <p:cNvSpPr txBox="1"/>
          <p:nvPr/>
        </p:nvSpPr>
        <p:spPr>
          <a:xfrm>
            <a:off x="7965643" y="5751868"/>
            <a:ext cx="168302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Develop Solution(s)</a:t>
            </a:r>
          </a:p>
        </p:txBody>
      </p:sp>
      <p:sp>
        <p:nvSpPr>
          <p:cNvPr id="37" name="Arrow: Chevron 36">
            <a:extLst>
              <a:ext uri="{FF2B5EF4-FFF2-40B4-BE49-F238E27FC236}">
                <a16:creationId xmlns:a16="http://schemas.microsoft.com/office/drawing/2014/main" id="{549E2D6B-EAD8-0612-B7E0-98A76810EC7B}"/>
              </a:ext>
            </a:extLst>
          </p:cNvPr>
          <p:cNvSpPr/>
          <p:nvPr/>
        </p:nvSpPr>
        <p:spPr>
          <a:xfrm>
            <a:off x="4608291" y="4928998"/>
            <a:ext cx="3532944"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8" name="Oval 37">
            <a:extLst>
              <a:ext uri="{FF2B5EF4-FFF2-40B4-BE49-F238E27FC236}">
                <a16:creationId xmlns:a16="http://schemas.microsoft.com/office/drawing/2014/main" id="{657798DC-8400-6763-4646-C25D223752D3}"/>
              </a:ext>
            </a:extLst>
          </p:cNvPr>
          <p:cNvSpPr/>
          <p:nvPr/>
        </p:nvSpPr>
        <p:spPr>
          <a:xfrm>
            <a:off x="6666535" y="4516158"/>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Picture 38">
            <a:extLst>
              <a:ext uri="{FF2B5EF4-FFF2-40B4-BE49-F238E27FC236}">
                <a16:creationId xmlns:a16="http://schemas.microsoft.com/office/drawing/2014/main" id="{B740CF85-66DF-736B-947F-A850824BD756}"/>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6769792" y="4623832"/>
            <a:ext cx="618434" cy="618434"/>
          </a:xfrm>
          <a:prstGeom prst="rect">
            <a:avLst/>
          </a:prstGeom>
        </p:spPr>
      </p:pic>
      <p:sp>
        <p:nvSpPr>
          <p:cNvPr id="40" name="TextBox 39">
            <a:extLst>
              <a:ext uri="{FF2B5EF4-FFF2-40B4-BE49-F238E27FC236}">
                <a16:creationId xmlns:a16="http://schemas.microsoft.com/office/drawing/2014/main" id="{5DDC36C0-F783-5AED-EC69-8531FBF92E99}"/>
              </a:ext>
            </a:extLst>
          </p:cNvPr>
          <p:cNvSpPr txBox="1"/>
          <p:nvPr/>
        </p:nvSpPr>
        <p:spPr>
          <a:xfrm>
            <a:off x="4608291" y="5753946"/>
            <a:ext cx="1683026" cy="276999"/>
          </a:xfrm>
          <a:prstGeom prst="rect">
            <a:avLst/>
          </a:prstGeom>
          <a:noFill/>
        </p:spPr>
        <p:txBody>
          <a:bodyPr wrap="square" rtlCol="0">
            <a:spAutoFit/>
          </a:bodyPr>
          <a:lstStyle/>
          <a:p>
            <a:pPr algn="ctr">
              <a:defRPr/>
            </a:pPr>
            <a:r>
              <a:rPr lang="en-GB" sz="1200"/>
              <a:t>Business Requirements</a:t>
            </a:r>
          </a:p>
        </p:txBody>
      </p:sp>
      <p:sp>
        <p:nvSpPr>
          <p:cNvPr id="41" name="Arrow: Chevron 40">
            <a:extLst>
              <a:ext uri="{FF2B5EF4-FFF2-40B4-BE49-F238E27FC236}">
                <a16:creationId xmlns:a16="http://schemas.microsoft.com/office/drawing/2014/main" id="{5DBBB6E4-F6E8-2E84-81A3-1F6F32387E03}"/>
              </a:ext>
            </a:extLst>
          </p:cNvPr>
          <p:cNvSpPr/>
          <p:nvPr/>
        </p:nvSpPr>
        <p:spPr>
          <a:xfrm>
            <a:off x="109993" y="3091683"/>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Oval 41">
            <a:extLst>
              <a:ext uri="{FF2B5EF4-FFF2-40B4-BE49-F238E27FC236}">
                <a16:creationId xmlns:a16="http://schemas.microsoft.com/office/drawing/2014/main" id="{5E0B45E4-2955-44D7-CA23-B09C62787824}"/>
              </a:ext>
            </a:extLst>
          </p:cNvPr>
          <p:cNvSpPr/>
          <p:nvPr/>
        </p:nvSpPr>
        <p:spPr>
          <a:xfrm>
            <a:off x="626828" y="2679209"/>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3" name="Picture 42" descr="Fork In Road with solid fill">
            <a:extLst>
              <a:ext uri="{FF2B5EF4-FFF2-40B4-BE49-F238E27FC236}">
                <a16:creationId xmlns:a16="http://schemas.microsoft.com/office/drawing/2014/main" id="{0C05FBA5-3031-BEDE-7ADC-00347D15BE6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730085" y="2786883"/>
            <a:ext cx="618434" cy="618434"/>
          </a:xfrm>
          <a:prstGeom prst="rect">
            <a:avLst/>
          </a:prstGeom>
        </p:spPr>
      </p:pic>
      <p:sp>
        <p:nvSpPr>
          <p:cNvPr id="44" name="TextBox 43">
            <a:extLst>
              <a:ext uri="{FF2B5EF4-FFF2-40B4-BE49-F238E27FC236}">
                <a16:creationId xmlns:a16="http://schemas.microsoft.com/office/drawing/2014/main" id="{1DF9CA8F-3BC9-9444-2E87-EB1427D5C90D}"/>
              </a:ext>
            </a:extLst>
          </p:cNvPr>
          <p:cNvSpPr txBox="1"/>
          <p:nvPr/>
        </p:nvSpPr>
        <p:spPr>
          <a:xfrm>
            <a:off x="109993" y="3916631"/>
            <a:ext cx="168302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Split into Part A and Part 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Mar 2023</a:t>
            </a:r>
          </a:p>
        </p:txBody>
      </p:sp>
      <p:sp>
        <p:nvSpPr>
          <p:cNvPr id="46" name="Arrow: Chevron 45">
            <a:extLst>
              <a:ext uri="{FF2B5EF4-FFF2-40B4-BE49-F238E27FC236}">
                <a16:creationId xmlns:a16="http://schemas.microsoft.com/office/drawing/2014/main" id="{0CC06F25-6E96-685D-D3AB-B366A9FF3C43}"/>
              </a:ext>
            </a:extLst>
          </p:cNvPr>
          <p:cNvSpPr/>
          <p:nvPr/>
        </p:nvSpPr>
        <p:spPr>
          <a:xfrm>
            <a:off x="2921151" y="4928632"/>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Oval 46">
            <a:extLst>
              <a:ext uri="{FF2B5EF4-FFF2-40B4-BE49-F238E27FC236}">
                <a16:creationId xmlns:a16="http://schemas.microsoft.com/office/drawing/2014/main" id="{0B256C3F-EEE4-6B71-22A5-297531BB0899}"/>
              </a:ext>
            </a:extLst>
          </p:cNvPr>
          <p:cNvSpPr/>
          <p:nvPr/>
        </p:nvSpPr>
        <p:spPr>
          <a:xfrm>
            <a:off x="3437986" y="4516158"/>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8" name="Picture 47">
            <a:extLst>
              <a:ext uri="{FF2B5EF4-FFF2-40B4-BE49-F238E27FC236}">
                <a16:creationId xmlns:a16="http://schemas.microsoft.com/office/drawing/2014/main" id="{65E2D848-0437-8FF1-2EAF-2A767A973978}"/>
              </a:ext>
            </a:extLst>
          </p:cNvPr>
          <p:cNvPicPr>
            <a:picLocks noChangeAspect="1"/>
          </p:cNvPicPr>
          <p:nvPr/>
        </p:nvPicPr>
        <p:blipFill>
          <a:blip r:embed="rId10">
            <a:duotone>
              <a:prstClr val="black"/>
              <a:srgbClr val="0A6661">
                <a:tint val="45000"/>
                <a:satMod val="400000"/>
              </a:srgbClr>
            </a:duotone>
            <a:extLst>
              <a:ext uri="{BEBA8EAE-BF5A-486C-A8C5-ECC9F3942E4B}">
                <a14:imgProps xmlns:a14="http://schemas.microsoft.com/office/drawing/2010/main">
                  <a14:imgLayer r:embed="rId11">
                    <a14:imgEffect>
                      <a14:artisticPhotocopy/>
                    </a14:imgEffect>
                  </a14:imgLayer>
                </a14:imgProps>
              </a:ext>
            </a:extLst>
          </a:blip>
          <a:stretch>
            <a:fillRect/>
          </a:stretch>
        </p:blipFill>
        <p:spPr>
          <a:xfrm>
            <a:off x="3583979" y="4652047"/>
            <a:ext cx="532961" cy="532961"/>
          </a:xfrm>
          <a:prstGeom prst="rect">
            <a:avLst/>
          </a:prstGeom>
        </p:spPr>
      </p:pic>
      <p:sp>
        <p:nvSpPr>
          <p:cNvPr id="49" name="TextBox 48">
            <a:extLst>
              <a:ext uri="{FF2B5EF4-FFF2-40B4-BE49-F238E27FC236}">
                <a16:creationId xmlns:a16="http://schemas.microsoft.com/office/drawing/2014/main" id="{2D144029-9669-0D0E-64D1-9E47C35F4061}"/>
              </a:ext>
            </a:extLst>
          </p:cNvPr>
          <p:cNvSpPr txBox="1"/>
          <p:nvPr/>
        </p:nvSpPr>
        <p:spPr>
          <a:xfrm>
            <a:off x="2921286" y="5753580"/>
            <a:ext cx="16830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Change Sub-Committee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18 Apr 2023</a:t>
            </a:r>
          </a:p>
        </p:txBody>
      </p:sp>
      <p:sp>
        <p:nvSpPr>
          <p:cNvPr id="2" name="Arrow: Chevron 1">
            <a:extLst>
              <a:ext uri="{FF2B5EF4-FFF2-40B4-BE49-F238E27FC236}">
                <a16:creationId xmlns:a16="http://schemas.microsoft.com/office/drawing/2014/main" id="{0C06EAEA-BBB3-6CE2-133A-2AA7CF019ED3}"/>
              </a:ext>
            </a:extLst>
          </p:cNvPr>
          <p:cNvSpPr/>
          <p:nvPr/>
        </p:nvSpPr>
        <p:spPr>
          <a:xfrm>
            <a:off x="4599591" y="152391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Oval 2">
            <a:extLst>
              <a:ext uri="{FF2B5EF4-FFF2-40B4-BE49-F238E27FC236}">
                <a16:creationId xmlns:a16="http://schemas.microsoft.com/office/drawing/2014/main" id="{8B4F4297-4279-BFBA-F5FA-2D2B2D352E3C}"/>
              </a:ext>
            </a:extLst>
          </p:cNvPr>
          <p:cNvSpPr/>
          <p:nvPr/>
        </p:nvSpPr>
        <p:spPr>
          <a:xfrm>
            <a:off x="5116426" y="111143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848645E5-FBCF-4B7D-9F1B-F1DC0C4C2602}"/>
              </a:ext>
            </a:extLst>
          </p:cNvPr>
          <p:cNvPicPr>
            <a:picLocks noChangeAspect="1"/>
          </p:cNvPicPr>
          <p:nvPr/>
        </p:nvPicPr>
        <p:blipFill>
          <a:blip r:embed="rId12">
            <a:duotone>
              <a:prstClr val="black"/>
              <a:srgbClr val="0A6661">
                <a:tint val="45000"/>
                <a:satMod val="400000"/>
              </a:srgbClr>
            </a:duotone>
            <a:extLst>
              <a:ext uri="{BEBA8EAE-BF5A-486C-A8C5-ECC9F3942E4B}">
                <a14:imgProps xmlns:a14="http://schemas.microsoft.com/office/drawing/2010/main">
                  <a14:imgLayer r:embed="rId13">
                    <a14:imgEffect>
                      <a14:artisticPhotocopy/>
                    </a14:imgEffect>
                  </a14:imgLayer>
                </a14:imgProps>
              </a:ext>
            </a:extLst>
          </a:blip>
          <a:stretch>
            <a:fillRect/>
          </a:stretch>
        </p:blipFill>
        <p:spPr>
          <a:xfrm>
            <a:off x="5212505" y="1219110"/>
            <a:ext cx="609600" cy="609600"/>
          </a:xfrm>
          <a:prstGeom prst="rect">
            <a:avLst/>
          </a:prstGeom>
        </p:spPr>
      </p:pic>
      <p:sp>
        <p:nvSpPr>
          <p:cNvPr id="6" name="Arrow: Chevron 5">
            <a:extLst>
              <a:ext uri="{FF2B5EF4-FFF2-40B4-BE49-F238E27FC236}">
                <a16:creationId xmlns:a16="http://schemas.microsoft.com/office/drawing/2014/main" id="{F9B99C21-A652-1AC6-309A-B4AC89F84EF0}"/>
              </a:ext>
            </a:extLst>
          </p:cNvPr>
          <p:cNvSpPr/>
          <p:nvPr/>
        </p:nvSpPr>
        <p:spPr>
          <a:xfrm>
            <a:off x="6282617" y="152391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Oval 7">
            <a:extLst>
              <a:ext uri="{FF2B5EF4-FFF2-40B4-BE49-F238E27FC236}">
                <a16:creationId xmlns:a16="http://schemas.microsoft.com/office/drawing/2014/main" id="{6966C2BC-4AFE-969F-D850-01A0BB15BD42}"/>
              </a:ext>
            </a:extLst>
          </p:cNvPr>
          <p:cNvSpPr/>
          <p:nvPr/>
        </p:nvSpPr>
        <p:spPr>
          <a:xfrm>
            <a:off x="6799452" y="111143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09777D59-98C0-6060-C20B-B5220E7ACD26}"/>
              </a:ext>
            </a:extLst>
          </p:cNvPr>
          <p:cNvPicPr>
            <a:picLocks noChangeAspect="1"/>
          </p:cNvPicPr>
          <p:nvPr/>
        </p:nvPicPr>
        <p:blipFill>
          <a:blip r:embed="rId2">
            <a:duotone>
              <a:prstClr val="black"/>
              <a:srgbClr val="0A6661">
                <a:tint val="45000"/>
                <a:satMod val="400000"/>
              </a:srgbClr>
            </a:duotone>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6970298" y="1282282"/>
            <a:ext cx="483256" cy="483256"/>
          </a:xfrm>
          <a:prstGeom prst="rect">
            <a:avLst/>
          </a:prstGeom>
        </p:spPr>
      </p:pic>
      <p:sp>
        <p:nvSpPr>
          <p:cNvPr id="10" name="Arrow: Chevron 9">
            <a:extLst>
              <a:ext uri="{FF2B5EF4-FFF2-40B4-BE49-F238E27FC236}">
                <a16:creationId xmlns:a16="http://schemas.microsoft.com/office/drawing/2014/main" id="{D42F60E9-8855-4308-7001-E58BAAF2476C}"/>
              </a:ext>
            </a:extLst>
          </p:cNvPr>
          <p:cNvSpPr/>
          <p:nvPr/>
        </p:nvSpPr>
        <p:spPr>
          <a:xfrm>
            <a:off x="7965643" y="152391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Oval 10">
            <a:extLst>
              <a:ext uri="{FF2B5EF4-FFF2-40B4-BE49-F238E27FC236}">
                <a16:creationId xmlns:a16="http://schemas.microsoft.com/office/drawing/2014/main" id="{B196E22A-182A-8626-1FDB-631FB6FDB358}"/>
              </a:ext>
            </a:extLst>
          </p:cNvPr>
          <p:cNvSpPr/>
          <p:nvPr/>
        </p:nvSpPr>
        <p:spPr>
          <a:xfrm>
            <a:off x="8482478" y="111143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52042169-34DF-C8E0-2082-0345137FA533}"/>
              </a:ext>
            </a:extLst>
          </p:cNvPr>
          <p:cNvPicPr>
            <a:picLocks noChangeAspect="1"/>
          </p:cNvPicPr>
          <p:nvPr/>
        </p:nvPicPr>
        <p:blipFill>
          <a:blip r:embed="rId6">
            <a:duotone>
              <a:prstClr val="black"/>
              <a:srgbClr val="0A6661">
                <a:tint val="45000"/>
                <a:satMod val="400000"/>
              </a:srgbClr>
            </a:duotone>
            <a:extLst>
              <a:ext uri="{BEBA8EAE-BF5A-486C-A8C5-ECC9F3942E4B}">
                <a14:imgProps xmlns:a14="http://schemas.microsoft.com/office/drawing/2010/main">
                  <a14:imgLayer r:embed="rId7">
                    <a14:imgEffect>
                      <a14:artisticPhotocopy/>
                    </a14:imgEffect>
                  </a14:imgLayer>
                </a14:imgProps>
              </a:ext>
            </a:extLst>
          </a:blip>
          <a:stretch>
            <a:fillRect/>
          </a:stretch>
        </p:blipFill>
        <p:spPr>
          <a:xfrm>
            <a:off x="8585735" y="1219110"/>
            <a:ext cx="618434" cy="618434"/>
          </a:xfrm>
          <a:prstGeom prst="rect">
            <a:avLst/>
          </a:prstGeom>
        </p:spPr>
      </p:pic>
      <p:sp>
        <p:nvSpPr>
          <p:cNvPr id="13" name="Arrow: Chevron 12">
            <a:extLst>
              <a:ext uri="{FF2B5EF4-FFF2-40B4-BE49-F238E27FC236}">
                <a16:creationId xmlns:a16="http://schemas.microsoft.com/office/drawing/2014/main" id="{1A5EA093-A16A-B1F2-1874-B6DB6AEE4D8D}"/>
              </a:ext>
            </a:extLst>
          </p:cNvPr>
          <p:cNvSpPr/>
          <p:nvPr/>
        </p:nvSpPr>
        <p:spPr>
          <a:xfrm>
            <a:off x="9648669" y="152391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Oval 13">
            <a:extLst>
              <a:ext uri="{FF2B5EF4-FFF2-40B4-BE49-F238E27FC236}">
                <a16:creationId xmlns:a16="http://schemas.microsoft.com/office/drawing/2014/main" id="{96B9F9DA-B394-5E4A-5663-FEC04907A106}"/>
              </a:ext>
            </a:extLst>
          </p:cNvPr>
          <p:cNvSpPr/>
          <p:nvPr/>
        </p:nvSpPr>
        <p:spPr>
          <a:xfrm>
            <a:off x="10165504" y="111143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4685BE38-2408-0967-FF40-A182D7023DEB}"/>
              </a:ext>
            </a:extLst>
          </p:cNvPr>
          <p:cNvPicPr>
            <a:picLocks noChangeAspect="1"/>
          </p:cNvPicPr>
          <p:nvPr/>
        </p:nvPicPr>
        <p:blipFill>
          <a:blip r:embed="rId14">
            <a:duotone>
              <a:prstClr val="black"/>
              <a:srgbClr val="0A6661">
                <a:tint val="45000"/>
                <a:satMod val="400000"/>
              </a:srgbClr>
            </a:duotone>
            <a:extLst>
              <a:ext uri="{BEBA8EAE-BF5A-486C-A8C5-ECC9F3942E4B}">
                <a14:imgProps xmlns:a14="http://schemas.microsoft.com/office/drawing/2010/main">
                  <a14:imgLayer r:embed="rId15">
                    <a14:imgEffect>
                      <a14:artisticPhotocopy/>
                    </a14:imgEffect>
                  </a14:imgLayer>
                </a14:imgProps>
              </a:ext>
            </a:extLst>
          </a:blip>
          <a:stretch>
            <a:fillRect/>
          </a:stretch>
        </p:blipFill>
        <p:spPr>
          <a:xfrm>
            <a:off x="10314486" y="1219110"/>
            <a:ext cx="563769" cy="563769"/>
          </a:xfrm>
          <a:prstGeom prst="rect">
            <a:avLst/>
          </a:prstGeom>
        </p:spPr>
      </p:pic>
      <p:sp>
        <p:nvSpPr>
          <p:cNvPr id="16" name="TextBox 15">
            <a:extLst>
              <a:ext uri="{FF2B5EF4-FFF2-40B4-BE49-F238E27FC236}">
                <a16:creationId xmlns:a16="http://schemas.microsoft.com/office/drawing/2014/main" id="{34F22735-DF64-6E04-219E-4FF65FBA8789}"/>
              </a:ext>
            </a:extLst>
          </p:cNvPr>
          <p:cNvSpPr txBox="1"/>
          <p:nvPr/>
        </p:nvSpPr>
        <p:spPr>
          <a:xfrm>
            <a:off x="4599591" y="2348858"/>
            <a:ext cx="1683026" cy="461665"/>
          </a:xfrm>
          <a:prstGeom prst="rect">
            <a:avLst/>
          </a:prstGeom>
          <a:noFill/>
        </p:spPr>
        <p:txBody>
          <a:bodyPr wrap="square" rtlCol="0">
            <a:spAutoFit/>
          </a:bodyPr>
          <a:lstStyle/>
          <a:p>
            <a:pPr algn="ctr"/>
            <a:r>
              <a:rPr lang="en-GB" sz="1200"/>
              <a:t>Business Requirements</a:t>
            </a:r>
          </a:p>
          <a:p>
            <a:pPr algn="ctr"/>
            <a:endParaRPr lang="en-GB" sz="1200"/>
          </a:p>
        </p:txBody>
      </p:sp>
      <p:sp>
        <p:nvSpPr>
          <p:cNvPr id="17" name="TextBox 16">
            <a:extLst>
              <a:ext uri="{FF2B5EF4-FFF2-40B4-BE49-F238E27FC236}">
                <a16:creationId xmlns:a16="http://schemas.microsoft.com/office/drawing/2014/main" id="{EE688444-EB7E-41C7-E00B-110951D7ADDE}"/>
              </a:ext>
            </a:extLst>
          </p:cNvPr>
          <p:cNvSpPr txBox="1"/>
          <p:nvPr/>
        </p:nvSpPr>
        <p:spPr>
          <a:xfrm>
            <a:off x="6282617" y="2349224"/>
            <a:ext cx="1683026" cy="646331"/>
          </a:xfrm>
          <a:prstGeom prst="rect">
            <a:avLst/>
          </a:prstGeom>
          <a:noFill/>
        </p:spPr>
        <p:txBody>
          <a:bodyPr wrap="square" rtlCol="0">
            <a:spAutoFit/>
          </a:bodyPr>
          <a:lstStyle/>
          <a:p>
            <a:pPr algn="ctr"/>
            <a:r>
              <a:rPr lang="en-GB" sz="1200"/>
              <a:t>Assessment and Analysis</a:t>
            </a:r>
          </a:p>
          <a:p>
            <a:pPr algn="ctr"/>
            <a:endParaRPr lang="en-GB" sz="1200"/>
          </a:p>
        </p:txBody>
      </p:sp>
      <p:sp>
        <p:nvSpPr>
          <p:cNvPr id="18" name="TextBox 17">
            <a:extLst>
              <a:ext uri="{FF2B5EF4-FFF2-40B4-BE49-F238E27FC236}">
                <a16:creationId xmlns:a16="http://schemas.microsoft.com/office/drawing/2014/main" id="{0564D3F4-E3CE-919E-A5CD-7425BDB9E517}"/>
              </a:ext>
            </a:extLst>
          </p:cNvPr>
          <p:cNvSpPr txBox="1"/>
          <p:nvPr/>
        </p:nvSpPr>
        <p:spPr>
          <a:xfrm>
            <a:off x="7965643" y="2348858"/>
            <a:ext cx="168302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Working Group(s)</a:t>
            </a:r>
          </a:p>
        </p:txBody>
      </p:sp>
      <p:sp>
        <p:nvSpPr>
          <p:cNvPr id="19" name="TextBox 18">
            <a:extLst>
              <a:ext uri="{FF2B5EF4-FFF2-40B4-BE49-F238E27FC236}">
                <a16:creationId xmlns:a16="http://schemas.microsoft.com/office/drawing/2014/main" id="{835A103B-D870-C5D0-3FA8-C4AA0460555D}"/>
              </a:ext>
            </a:extLst>
          </p:cNvPr>
          <p:cNvSpPr txBox="1"/>
          <p:nvPr/>
        </p:nvSpPr>
        <p:spPr>
          <a:xfrm>
            <a:off x="9648669" y="2348492"/>
            <a:ext cx="16830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i="0" u="none" strike="noStrike" kern="1200" cap="none" spc="0" normalizeH="0" baseline="0" noProof="0">
                <a:ln>
                  <a:noFill/>
                </a:ln>
                <a:solidFill>
                  <a:srgbClr val="3A3C3B"/>
                </a:solidFill>
                <a:effectLst/>
                <a:uLnTx/>
                <a:uFillTx/>
                <a:latin typeface="Calibri"/>
                <a:ea typeface="+mn-ea"/>
                <a:cs typeface="+mn-cs"/>
              </a:rPr>
              <a:t>Refinement Consultation</a:t>
            </a:r>
          </a:p>
        </p:txBody>
      </p:sp>
      <p:sp>
        <p:nvSpPr>
          <p:cNvPr id="53" name="Arrow: Chevron 52">
            <a:extLst>
              <a:ext uri="{FF2B5EF4-FFF2-40B4-BE49-F238E27FC236}">
                <a16:creationId xmlns:a16="http://schemas.microsoft.com/office/drawing/2014/main" id="{954C45A5-75EA-DD7F-6E30-4967765AC00A}"/>
              </a:ext>
            </a:extLst>
          </p:cNvPr>
          <p:cNvSpPr/>
          <p:nvPr/>
        </p:nvSpPr>
        <p:spPr>
          <a:xfrm>
            <a:off x="2916430" y="1523910"/>
            <a:ext cx="1858618" cy="824948"/>
          </a:xfrm>
          <a:prstGeom prst="chevron">
            <a:avLst>
              <a:gd name="adj" fmla="val 29518"/>
            </a:avLst>
          </a:prstGeom>
          <a:solidFill>
            <a:srgbClr val="0A9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4" name="Oval 53">
            <a:extLst>
              <a:ext uri="{FF2B5EF4-FFF2-40B4-BE49-F238E27FC236}">
                <a16:creationId xmlns:a16="http://schemas.microsoft.com/office/drawing/2014/main" id="{E76F69D4-379E-4D32-3F34-BFAB71C0FA33}"/>
              </a:ext>
            </a:extLst>
          </p:cNvPr>
          <p:cNvSpPr/>
          <p:nvPr/>
        </p:nvSpPr>
        <p:spPr>
          <a:xfrm>
            <a:off x="3433265" y="1111436"/>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F68BC837-AB82-6197-2F59-ECDF246312F4}"/>
              </a:ext>
            </a:extLst>
          </p:cNvPr>
          <p:cNvPicPr>
            <a:picLocks noChangeAspect="1"/>
          </p:cNvPicPr>
          <p:nvPr/>
        </p:nvPicPr>
        <p:blipFill>
          <a:blip r:embed="rId10">
            <a:duotone>
              <a:prstClr val="black"/>
              <a:srgbClr val="0A6661">
                <a:tint val="45000"/>
                <a:satMod val="400000"/>
              </a:srgbClr>
            </a:duotone>
            <a:extLst>
              <a:ext uri="{BEBA8EAE-BF5A-486C-A8C5-ECC9F3942E4B}">
                <a14:imgProps xmlns:a14="http://schemas.microsoft.com/office/drawing/2010/main">
                  <a14:imgLayer r:embed="rId11">
                    <a14:imgEffect>
                      <a14:artisticPhotocopy/>
                    </a14:imgEffect>
                  </a14:imgLayer>
                </a14:imgProps>
              </a:ext>
            </a:extLst>
          </a:blip>
          <a:stretch>
            <a:fillRect/>
          </a:stretch>
        </p:blipFill>
        <p:spPr>
          <a:xfrm>
            <a:off x="3579258" y="1247325"/>
            <a:ext cx="532961" cy="532961"/>
          </a:xfrm>
          <a:prstGeom prst="rect">
            <a:avLst/>
          </a:prstGeom>
        </p:spPr>
      </p:pic>
      <p:sp>
        <p:nvSpPr>
          <p:cNvPr id="56" name="TextBox 55">
            <a:extLst>
              <a:ext uri="{FF2B5EF4-FFF2-40B4-BE49-F238E27FC236}">
                <a16:creationId xmlns:a16="http://schemas.microsoft.com/office/drawing/2014/main" id="{0535F67C-07A8-B1B0-4070-2BD7EFC4BD0E}"/>
              </a:ext>
            </a:extLst>
          </p:cNvPr>
          <p:cNvSpPr txBox="1"/>
          <p:nvPr/>
        </p:nvSpPr>
        <p:spPr>
          <a:xfrm>
            <a:off x="2916565" y="2348858"/>
            <a:ext cx="168302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Change Sub-Committee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3A3C3B"/>
                </a:solidFill>
                <a:effectLst/>
                <a:uLnTx/>
                <a:uFillTx/>
                <a:latin typeface="Calibri"/>
                <a:ea typeface="+mn-ea"/>
                <a:cs typeface="+mn-cs"/>
              </a:rPr>
              <a:t>18 Apr 2023</a:t>
            </a:r>
          </a:p>
        </p:txBody>
      </p:sp>
      <p:sp>
        <p:nvSpPr>
          <p:cNvPr id="59" name="Arrow: Chevron 58">
            <a:extLst>
              <a:ext uri="{FF2B5EF4-FFF2-40B4-BE49-F238E27FC236}">
                <a16:creationId xmlns:a16="http://schemas.microsoft.com/office/drawing/2014/main" id="{18B428C6-418E-F726-361B-E35BA8ACBBA4}"/>
              </a:ext>
            </a:extLst>
          </p:cNvPr>
          <p:cNvSpPr/>
          <p:nvPr/>
        </p:nvSpPr>
        <p:spPr>
          <a:xfrm>
            <a:off x="1853496" y="1523910"/>
            <a:ext cx="1234412" cy="824948"/>
          </a:xfrm>
          <a:prstGeom prst="chevron">
            <a:avLst>
              <a:gd name="adj" fmla="val 2951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bg1"/>
                </a:solidFill>
              </a:rPr>
              <a:t>Part A</a:t>
            </a:r>
          </a:p>
        </p:txBody>
      </p:sp>
      <p:sp>
        <p:nvSpPr>
          <p:cNvPr id="60" name="Arrow: Chevron 59">
            <a:extLst>
              <a:ext uri="{FF2B5EF4-FFF2-40B4-BE49-F238E27FC236}">
                <a16:creationId xmlns:a16="http://schemas.microsoft.com/office/drawing/2014/main" id="{CE685710-C638-F5D0-2B5E-44424ED0D521}"/>
              </a:ext>
            </a:extLst>
          </p:cNvPr>
          <p:cNvSpPr/>
          <p:nvPr/>
        </p:nvSpPr>
        <p:spPr>
          <a:xfrm>
            <a:off x="1853496" y="4928632"/>
            <a:ext cx="1234412" cy="824948"/>
          </a:xfrm>
          <a:prstGeom prst="chevron">
            <a:avLst>
              <a:gd name="adj" fmla="val 2951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bg1"/>
                </a:solidFill>
              </a:rPr>
              <a:t>Part B</a:t>
            </a:r>
          </a:p>
        </p:txBody>
      </p:sp>
      <p:sp>
        <p:nvSpPr>
          <p:cNvPr id="21" name="Oval 20">
            <a:extLst>
              <a:ext uri="{FF2B5EF4-FFF2-40B4-BE49-F238E27FC236}">
                <a16:creationId xmlns:a16="http://schemas.microsoft.com/office/drawing/2014/main" id="{F9A21C5E-6316-84AA-A989-09145667F36A}"/>
              </a:ext>
            </a:extLst>
          </p:cNvPr>
          <p:cNvSpPr/>
          <p:nvPr/>
        </p:nvSpPr>
        <p:spPr>
          <a:xfrm>
            <a:off x="5170696" y="4516158"/>
            <a:ext cx="824948" cy="824948"/>
          </a:xfrm>
          <a:prstGeom prst="ellipse">
            <a:avLst/>
          </a:prstGeom>
          <a:solidFill>
            <a:srgbClr val="FFFFFF"/>
          </a:solidFill>
          <a:ln w="38100">
            <a:solidFill>
              <a:srgbClr val="0A95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Picture 22">
            <a:extLst>
              <a:ext uri="{FF2B5EF4-FFF2-40B4-BE49-F238E27FC236}">
                <a16:creationId xmlns:a16="http://schemas.microsoft.com/office/drawing/2014/main" id="{F93CEE41-4F4D-1705-E178-C89AA02B2978}"/>
              </a:ext>
            </a:extLst>
          </p:cNvPr>
          <p:cNvPicPr>
            <a:picLocks noChangeAspect="1"/>
          </p:cNvPicPr>
          <p:nvPr/>
        </p:nvPicPr>
        <p:blipFill>
          <a:blip r:embed="rId12">
            <a:duotone>
              <a:prstClr val="black"/>
              <a:srgbClr val="0A6661">
                <a:tint val="45000"/>
                <a:satMod val="400000"/>
              </a:srgbClr>
            </a:duotone>
            <a:extLst>
              <a:ext uri="{BEBA8EAE-BF5A-486C-A8C5-ECC9F3942E4B}">
                <a14:imgProps xmlns:a14="http://schemas.microsoft.com/office/drawing/2010/main">
                  <a14:imgLayer r:embed="rId13">
                    <a14:imgEffect>
                      <a14:artisticPhotocopy/>
                    </a14:imgEffect>
                  </a14:imgLayer>
                </a14:imgProps>
              </a:ext>
            </a:extLst>
          </a:blip>
          <a:stretch>
            <a:fillRect/>
          </a:stretch>
        </p:blipFill>
        <p:spPr>
          <a:xfrm>
            <a:off x="5266775" y="4623832"/>
            <a:ext cx="609600" cy="609600"/>
          </a:xfrm>
          <a:prstGeom prst="rect">
            <a:avLst/>
          </a:prstGeom>
        </p:spPr>
      </p:pic>
    </p:spTree>
    <p:extLst>
      <p:ext uri="{BB962C8B-B14F-4D97-AF65-F5344CB8AC3E}">
        <p14:creationId xmlns:p14="http://schemas.microsoft.com/office/powerpoint/2010/main" val="14047751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D6FB-B53C-4B58-1979-8891D65DFEBF}"/>
              </a:ext>
            </a:extLst>
          </p:cNvPr>
          <p:cNvSpPr>
            <a:spLocks noGrp="1"/>
          </p:cNvSpPr>
          <p:nvPr>
            <p:ph type="title"/>
          </p:nvPr>
        </p:nvSpPr>
        <p:spPr>
          <a:xfrm>
            <a:off x="5916168" y="1088009"/>
            <a:ext cx="6132945" cy="1413570"/>
          </a:xfrm>
        </p:spPr>
        <p:txBody>
          <a:bodyPr/>
          <a:lstStyle/>
          <a:p>
            <a:r>
              <a:rPr lang="en-GB"/>
              <a:t>Thank you for attending</a:t>
            </a:r>
          </a:p>
        </p:txBody>
      </p:sp>
      <p:sp>
        <p:nvSpPr>
          <p:cNvPr id="3" name="Content Placeholder 2">
            <a:extLst>
              <a:ext uri="{FF2B5EF4-FFF2-40B4-BE49-F238E27FC236}">
                <a16:creationId xmlns:a16="http://schemas.microsoft.com/office/drawing/2014/main" id="{034B217D-AE10-50FB-75EF-7E77D4A7C9DC}"/>
              </a:ext>
            </a:extLst>
          </p:cNvPr>
          <p:cNvSpPr>
            <a:spLocks noGrp="1"/>
          </p:cNvSpPr>
          <p:nvPr>
            <p:ph type="body" sz="quarter" idx="11"/>
          </p:nvPr>
        </p:nvSpPr>
        <p:spPr>
          <a:xfrm>
            <a:off x="6007608" y="2851469"/>
            <a:ext cx="6029575" cy="1191769"/>
          </a:xfrm>
        </p:spPr>
        <p:txBody>
          <a:bodyPr>
            <a:normAutofit lnSpcReduction="10000"/>
          </a:bodyPr>
          <a:lstStyle/>
          <a:p>
            <a:endParaRPr lang="en-GB"/>
          </a:p>
          <a:p>
            <a:r>
              <a:rPr lang="en-GB"/>
              <a:t>Any further comments?</a:t>
            </a:r>
          </a:p>
        </p:txBody>
      </p:sp>
    </p:spTree>
    <p:extLst>
      <p:ext uri="{BB962C8B-B14F-4D97-AF65-F5344CB8AC3E}">
        <p14:creationId xmlns:p14="http://schemas.microsoft.com/office/powerpoint/2010/main" val="87633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9956-2245-3107-3B92-D7F7A6B9155F}"/>
              </a:ext>
            </a:extLst>
          </p:cNvPr>
          <p:cNvSpPr>
            <a:spLocks noGrp="1"/>
          </p:cNvSpPr>
          <p:nvPr>
            <p:ph type="title"/>
          </p:nvPr>
        </p:nvSpPr>
        <p:spPr/>
        <p:txBody>
          <a:bodyPr/>
          <a:lstStyle/>
          <a:p>
            <a:r>
              <a:rPr lang="en-GB"/>
              <a:t>Competition Act Compliance</a:t>
            </a:r>
          </a:p>
        </p:txBody>
      </p:sp>
      <p:sp>
        <p:nvSpPr>
          <p:cNvPr id="3" name="Content Placeholder 2">
            <a:extLst>
              <a:ext uri="{FF2B5EF4-FFF2-40B4-BE49-F238E27FC236}">
                <a16:creationId xmlns:a16="http://schemas.microsoft.com/office/drawing/2014/main" id="{965B2C36-64BD-56C4-1A8F-D05926E1EAE3}"/>
              </a:ext>
            </a:extLst>
          </p:cNvPr>
          <p:cNvSpPr>
            <a:spLocks noGrp="1"/>
          </p:cNvSpPr>
          <p:nvPr>
            <p:ph sz="quarter" idx="30"/>
          </p:nvPr>
        </p:nvSpPr>
        <p:spPr/>
        <p:txBody>
          <a:bodyPr/>
          <a:lstStyle/>
          <a:p>
            <a:endParaRPr lang="en-GB"/>
          </a:p>
          <a:p>
            <a:r>
              <a:rPr lang="en-GB"/>
              <a:t>It is everyone's responsibility to say something</a:t>
            </a:r>
          </a:p>
          <a:p>
            <a:endParaRPr lang="en-GB"/>
          </a:p>
          <a:p>
            <a:r>
              <a:rPr lang="en-GB"/>
              <a:t>The Chair will move the conversation on</a:t>
            </a:r>
          </a:p>
          <a:p>
            <a:endParaRPr lang="en-GB"/>
          </a:p>
        </p:txBody>
      </p:sp>
      <p:sp>
        <p:nvSpPr>
          <p:cNvPr id="8" name="Text Placeholder 7">
            <a:extLst>
              <a:ext uri="{FF2B5EF4-FFF2-40B4-BE49-F238E27FC236}">
                <a16:creationId xmlns:a16="http://schemas.microsoft.com/office/drawing/2014/main" id="{D2A9CACD-78B6-4BDC-4570-EEC60FB6D7DD}"/>
              </a:ext>
            </a:extLst>
          </p:cNvPr>
          <p:cNvSpPr>
            <a:spLocks noGrp="1"/>
          </p:cNvSpPr>
          <p:nvPr>
            <p:ph type="body" sz="quarter" idx="10"/>
          </p:nvPr>
        </p:nvSpPr>
        <p:spPr/>
        <p:txBody>
          <a:bodyPr/>
          <a:lstStyle/>
          <a:p>
            <a:r>
              <a:rPr lang="en-GB"/>
              <a:t>4</a:t>
            </a:r>
          </a:p>
        </p:txBody>
      </p:sp>
      <p:sp>
        <p:nvSpPr>
          <p:cNvPr id="9" name="Text Placeholder 8">
            <a:extLst>
              <a:ext uri="{FF2B5EF4-FFF2-40B4-BE49-F238E27FC236}">
                <a16:creationId xmlns:a16="http://schemas.microsoft.com/office/drawing/2014/main" id="{4A7EE99A-443B-DB4A-BFE8-1445D933E070}"/>
              </a:ext>
            </a:extLst>
          </p:cNvPr>
          <p:cNvSpPr>
            <a:spLocks noGrp="1"/>
          </p:cNvSpPr>
          <p:nvPr>
            <p:ph type="body" sz="quarter" idx="11"/>
          </p:nvPr>
        </p:nvSpPr>
        <p:spPr/>
        <p:txBody>
          <a:bodyPr/>
          <a:lstStyle/>
          <a:p>
            <a:r>
              <a:rPr lang="en-GB"/>
              <a:t>DP218 ‘Review of the SEC Charging Methodology’</a:t>
            </a:r>
          </a:p>
        </p:txBody>
      </p:sp>
    </p:spTree>
    <p:extLst>
      <p:ext uri="{BB962C8B-B14F-4D97-AF65-F5344CB8AC3E}">
        <p14:creationId xmlns:p14="http://schemas.microsoft.com/office/powerpoint/2010/main" val="3576328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E7B37-0576-89FD-8526-E8786EA692CB}"/>
              </a:ext>
            </a:extLst>
          </p:cNvPr>
          <p:cNvSpPr>
            <a:spLocks noGrp="1"/>
          </p:cNvSpPr>
          <p:nvPr>
            <p:ph type="title"/>
          </p:nvPr>
        </p:nvSpPr>
        <p:spPr>
          <a:xfrm>
            <a:off x="330630" y="376538"/>
            <a:ext cx="5765366" cy="391213"/>
          </a:xfrm>
        </p:spPr>
        <p:txBody>
          <a:bodyPr/>
          <a:lstStyle/>
          <a:p>
            <a:r>
              <a:rPr lang="en-GB"/>
              <a:t>Introductions</a:t>
            </a:r>
          </a:p>
        </p:txBody>
      </p:sp>
      <p:sp>
        <p:nvSpPr>
          <p:cNvPr id="3" name="Content Placeholder 2">
            <a:extLst>
              <a:ext uri="{FF2B5EF4-FFF2-40B4-BE49-F238E27FC236}">
                <a16:creationId xmlns:a16="http://schemas.microsoft.com/office/drawing/2014/main" id="{3C9FCACB-B915-A2B6-C168-E8EC6DE1B8C6}"/>
              </a:ext>
            </a:extLst>
          </p:cNvPr>
          <p:cNvSpPr>
            <a:spLocks noGrp="1"/>
          </p:cNvSpPr>
          <p:nvPr>
            <p:ph sz="quarter" idx="30"/>
          </p:nvPr>
        </p:nvSpPr>
        <p:spPr/>
        <p:txBody>
          <a:bodyPr/>
          <a:lstStyle/>
          <a:p>
            <a:r>
              <a:rPr lang="en-GB"/>
              <a:t>When I say your name please:</a:t>
            </a:r>
          </a:p>
          <a:p>
            <a:pPr lvl="1"/>
            <a:r>
              <a:rPr lang="en-GB"/>
              <a:t>Say hello so we can check your audio is working</a:t>
            </a:r>
          </a:p>
          <a:p>
            <a:pPr lvl="1"/>
            <a:r>
              <a:rPr lang="en-GB"/>
              <a:t>Which company you are from</a:t>
            </a:r>
          </a:p>
          <a:p>
            <a:pPr lvl="1"/>
            <a:r>
              <a:rPr lang="en-GB"/>
              <a:t>If you are a Supplier/Network Party/other</a:t>
            </a:r>
          </a:p>
        </p:txBody>
      </p:sp>
      <p:sp>
        <p:nvSpPr>
          <p:cNvPr id="9" name="Text Placeholder 8">
            <a:extLst>
              <a:ext uri="{FF2B5EF4-FFF2-40B4-BE49-F238E27FC236}">
                <a16:creationId xmlns:a16="http://schemas.microsoft.com/office/drawing/2014/main" id="{200B558E-CED0-432A-50AA-06394A6EB5C8}"/>
              </a:ext>
            </a:extLst>
          </p:cNvPr>
          <p:cNvSpPr>
            <a:spLocks noGrp="1"/>
          </p:cNvSpPr>
          <p:nvPr>
            <p:ph type="body" sz="quarter" idx="10"/>
          </p:nvPr>
        </p:nvSpPr>
        <p:spPr/>
        <p:txBody>
          <a:bodyPr/>
          <a:lstStyle/>
          <a:p>
            <a:r>
              <a:rPr lang="en-GB"/>
              <a:t>5</a:t>
            </a:r>
          </a:p>
        </p:txBody>
      </p:sp>
      <p:sp>
        <p:nvSpPr>
          <p:cNvPr id="5" name="Text Placeholder 4">
            <a:extLst>
              <a:ext uri="{FF2B5EF4-FFF2-40B4-BE49-F238E27FC236}">
                <a16:creationId xmlns:a16="http://schemas.microsoft.com/office/drawing/2014/main" id="{0FE08F56-38EC-D6EB-581A-080618DCF004}"/>
              </a:ext>
            </a:extLst>
          </p:cNvPr>
          <p:cNvSpPr>
            <a:spLocks noGrp="1"/>
          </p:cNvSpPr>
          <p:nvPr>
            <p:ph type="body" sz="quarter" idx="11"/>
          </p:nvPr>
        </p:nvSpPr>
        <p:spPr/>
        <p:txBody>
          <a:bodyPr/>
          <a:lstStyle/>
          <a:p>
            <a:r>
              <a:rPr lang="en-GB"/>
              <a:t>DP218 ‘Review of the SEC Charging Methodology’</a:t>
            </a:r>
          </a:p>
        </p:txBody>
      </p:sp>
    </p:spTree>
    <p:extLst>
      <p:ext uri="{BB962C8B-B14F-4D97-AF65-F5344CB8AC3E}">
        <p14:creationId xmlns:p14="http://schemas.microsoft.com/office/powerpoint/2010/main" val="1744543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33CB3183-DCB9-9773-7FC7-7F9549AEA83D}"/>
              </a:ext>
            </a:extLst>
          </p:cNvPr>
          <p:cNvSpPr>
            <a:spLocks noGrp="1"/>
          </p:cNvSpPr>
          <p:nvPr>
            <p:ph sz="quarter" idx="30"/>
          </p:nvPr>
        </p:nvSpPr>
        <p:spPr/>
        <p:txBody>
          <a:bodyPr/>
          <a:lstStyle/>
          <a:p>
            <a:r>
              <a:rPr lang="en-GB"/>
              <a:t>Nothing has been decided yet</a:t>
            </a:r>
          </a:p>
          <a:p>
            <a:endParaRPr lang="en-GB"/>
          </a:p>
        </p:txBody>
      </p:sp>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a:t>Overview of the Change Process</a:t>
            </a:r>
          </a:p>
        </p:txBody>
      </p:sp>
      <p:sp>
        <p:nvSpPr>
          <p:cNvPr id="10" name="Text Placeholder 3">
            <a:extLst>
              <a:ext uri="{FF2B5EF4-FFF2-40B4-BE49-F238E27FC236}">
                <a16:creationId xmlns:a16="http://schemas.microsoft.com/office/drawing/2014/main" id="{0A01E31F-36A9-AD73-7CBC-9F93891BD0F0}"/>
              </a:ext>
            </a:extLst>
          </p:cNvPr>
          <p:cNvSpPr>
            <a:spLocks noGrp="1"/>
          </p:cNvSpPr>
          <p:nvPr>
            <p:ph type="body" sz="quarter" idx="11"/>
          </p:nvPr>
        </p:nvSpPr>
        <p:spPr/>
        <p:txBody>
          <a:bodyPr/>
          <a:lstStyle/>
          <a:p>
            <a:r>
              <a:rPr lang="en-GB"/>
              <a:t>DP218 ‘Review of the SEC Charging Methodology’</a:t>
            </a:r>
          </a:p>
        </p:txBody>
      </p:sp>
      <p:sp>
        <p:nvSpPr>
          <p:cNvPr id="9" name="Text Placeholder 8">
            <a:extLst>
              <a:ext uri="{FF2B5EF4-FFF2-40B4-BE49-F238E27FC236}">
                <a16:creationId xmlns:a16="http://schemas.microsoft.com/office/drawing/2014/main" id="{A759370A-23CB-EEE1-6541-DD171CE3BEFC}"/>
              </a:ext>
            </a:extLst>
          </p:cNvPr>
          <p:cNvSpPr>
            <a:spLocks noGrp="1"/>
          </p:cNvSpPr>
          <p:nvPr>
            <p:ph type="body" sz="quarter" idx="10"/>
          </p:nvPr>
        </p:nvSpPr>
        <p:spPr/>
        <p:txBody>
          <a:bodyPr/>
          <a:lstStyle/>
          <a:p>
            <a:r>
              <a:rPr lang="en-GB"/>
              <a:t>6</a:t>
            </a:r>
          </a:p>
        </p:txBody>
      </p:sp>
      <p:pic>
        <p:nvPicPr>
          <p:cNvPr id="6" name="Picture 5">
            <a:extLst>
              <a:ext uri="{FF2B5EF4-FFF2-40B4-BE49-F238E27FC236}">
                <a16:creationId xmlns:a16="http://schemas.microsoft.com/office/drawing/2014/main" id="{0AD68C6B-E8D9-A5F7-75A9-FE6B790457C8}"/>
              </a:ext>
            </a:extLst>
          </p:cNvPr>
          <p:cNvPicPr>
            <a:picLocks noChangeAspect="1"/>
          </p:cNvPicPr>
          <p:nvPr/>
        </p:nvPicPr>
        <p:blipFill>
          <a:blip r:embed="rId2"/>
          <a:stretch>
            <a:fillRect/>
          </a:stretch>
        </p:blipFill>
        <p:spPr>
          <a:xfrm>
            <a:off x="823179" y="2465091"/>
            <a:ext cx="10545641" cy="2616849"/>
          </a:xfrm>
          <a:prstGeom prst="rect">
            <a:avLst/>
          </a:prstGeom>
        </p:spPr>
      </p:pic>
    </p:spTree>
    <p:extLst>
      <p:ext uri="{BB962C8B-B14F-4D97-AF65-F5344CB8AC3E}">
        <p14:creationId xmlns:p14="http://schemas.microsoft.com/office/powerpoint/2010/main" val="3865373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80C32-BFFA-9BA3-598D-434C65D75327}"/>
              </a:ext>
            </a:extLst>
          </p:cNvPr>
          <p:cNvSpPr>
            <a:spLocks noGrp="1"/>
          </p:cNvSpPr>
          <p:nvPr>
            <p:ph type="title"/>
          </p:nvPr>
        </p:nvSpPr>
        <p:spPr/>
        <p:txBody>
          <a:bodyPr/>
          <a:lstStyle/>
          <a:p>
            <a:r>
              <a:rPr lang="en-GB"/>
              <a:t>Objectives of the Working Group</a:t>
            </a:r>
          </a:p>
        </p:txBody>
      </p:sp>
      <p:sp>
        <p:nvSpPr>
          <p:cNvPr id="13" name="Text Placeholder 3">
            <a:extLst>
              <a:ext uri="{FF2B5EF4-FFF2-40B4-BE49-F238E27FC236}">
                <a16:creationId xmlns:a16="http://schemas.microsoft.com/office/drawing/2014/main" id="{A8098298-760B-C6E0-C80A-171715F00A06}"/>
              </a:ext>
            </a:extLst>
          </p:cNvPr>
          <p:cNvSpPr>
            <a:spLocks noGrp="1"/>
          </p:cNvSpPr>
          <p:nvPr>
            <p:ph type="body" sz="quarter" idx="11"/>
          </p:nvPr>
        </p:nvSpPr>
        <p:spPr/>
        <p:txBody>
          <a:bodyPr/>
          <a:lstStyle/>
          <a:p>
            <a:r>
              <a:rPr lang="en-GB"/>
              <a:t>DP218 ‘Review of the SEC Charging Methodology’</a:t>
            </a:r>
          </a:p>
        </p:txBody>
      </p:sp>
      <p:sp>
        <p:nvSpPr>
          <p:cNvPr id="10" name="Text Placeholder 9">
            <a:extLst>
              <a:ext uri="{FF2B5EF4-FFF2-40B4-BE49-F238E27FC236}">
                <a16:creationId xmlns:a16="http://schemas.microsoft.com/office/drawing/2014/main" id="{95B41996-8528-0F1E-AFCB-E52C6E5F8524}"/>
              </a:ext>
            </a:extLst>
          </p:cNvPr>
          <p:cNvSpPr>
            <a:spLocks noGrp="1"/>
          </p:cNvSpPr>
          <p:nvPr>
            <p:ph type="body" sz="quarter" idx="10"/>
          </p:nvPr>
        </p:nvSpPr>
        <p:spPr/>
        <p:txBody>
          <a:bodyPr/>
          <a:lstStyle/>
          <a:p>
            <a:r>
              <a:rPr lang="en-GB"/>
              <a:t>7</a:t>
            </a:r>
          </a:p>
        </p:txBody>
      </p:sp>
      <p:sp>
        <p:nvSpPr>
          <p:cNvPr id="6" name="Rectangle: Rounded Corners 5">
            <a:extLst>
              <a:ext uri="{FF2B5EF4-FFF2-40B4-BE49-F238E27FC236}">
                <a16:creationId xmlns:a16="http://schemas.microsoft.com/office/drawing/2014/main" id="{B5CC6D28-B7D8-6892-6C48-5CB60C7D3685}"/>
              </a:ext>
            </a:extLst>
          </p:cNvPr>
          <p:cNvSpPr/>
          <p:nvPr/>
        </p:nvSpPr>
        <p:spPr>
          <a:xfrm>
            <a:off x="3753902" y="3430100"/>
            <a:ext cx="5571099" cy="644083"/>
          </a:xfrm>
          <a:prstGeom prst="roundRect">
            <a:avLst/>
          </a:prstGeom>
          <a:solidFill>
            <a:srgbClr val="0A6661"/>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prstClr val="white"/>
                </a:solidFill>
                <a:effectLst/>
                <a:uLnTx/>
                <a:uFillTx/>
                <a:latin typeface="Calibri"/>
                <a:ea typeface="+mn-ea"/>
                <a:cs typeface="+mn-cs"/>
              </a:rPr>
              <a:t>Issue statements</a:t>
            </a:r>
          </a:p>
        </p:txBody>
      </p:sp>
      <p:sp>
        <p:nvSpPr>
          <p:cNvPr id="7" name="Rectangle: Rounded Corners 6">
            <a:extLst>
              <a:ext uri="{FF2B5EF4-FFF2-40B4-BE49-F238E27FC236}">
                <a16:creationId xmlns:a16="http://schemas.microsoft.com/office/drawing/2014/main" id="{A87A57D4-0366-0353-FA36-F59957B27911}"/>
              </a:ext>
            </a:extLst>
          </p:cNvPr>
          <p:cNvSpPr/>
          <p:nvPr/>
        </p:nvSpPr>
        <p:spPr>
          <a:xfrm>
            <a:off x="2033416" y="3429000"/>
            <a:ext cx="163684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 </a:t>
            </a:r>
          </a:p>
        </p:txBody>
      </p:sp>
      <p:sp>
        <p:nvSpPr>
          <p:cNvPr id="8" name="Rectangle: Rounded Corners 7">
            <a:extLst>
              <a:ext uri="{FF2B5EF4-FFF2-40B4-BE49-F238E27FC236}">
                <a16:creationId xmlns:a16="http://schemas.microsoft.com/office/drawing/2014/main" id="{7A27BB8C-4CEC-B2E0-77E4-2BFD8CE3BCF2}"/>
              </a:ext>
            </a:extLst>
          </p:cNvPr>
          <p:cNvSpPr/>
          <p:nvPr/>
        </p:nvSpPr>
        <p:spPr>
          <a:xfrm>
            <a:off x="3753901" y="2527850"/>
            <a:ext cx="557109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RFI Consultation responses</a:t>
            </a:r>
          </a:p>
        </p:txBody>
      </p:sp>
      <p:sp>
        <p:nvSpPr>
          <p:cNvPr id="9" name="Rectangle: Rounded Corners 8">
            <a:extLst>
              <a:ext uri="{FF2B5EF4-FFF2-40B4-BE49-F238E27FC236}">
                <a16:creationId xmlns:a16="http://schemas.microsoft.com/office/drawing/2014/main" id="{9C86997E-CF53-FA95-B533-AF358CE9E8F6}"/>
              </a:ext>
            </a:extLst>
          </p:cNvPr>
          <p:cNvSpPr/>
          <p:nvPr/>
        </p:nvSpPr>
        <p:spPr>
          <a:xfrm>
            <a:off x="2033416" y="2527850"/>
            <a:ext cx="163684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REVIEW</a:t>
            </a:r>
          </a:p>
        </p:txBody>
      </p:sp>
      <p:sp>
        <p:nvSpPr>
          <p:cNvPr id="2" name="Rectangle: Rounded Corners 1">
            <a:extLst>
              <a:ext uri="{FF2B5EF4-FFF2-40B4-BE49-F238E27FC236}">
                <a16:creationId xmlns:a16="http://schemas.microsoft.com/office/drawing/2014/main" id="{84B14046-3DEC-1A4A-EDB1-18791BE970EB}"/>
              </a:ext>
            </a:extLst>
          </p:cNvPr>
          <p:cNvSpPr/>
          <p:nvPr/>
        </p:nvSpPr>
        <p:spPr>
          <a:xfrm>
            <a:off x="3753901" y="4283203"/>
            <a:ext cx="557109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l"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The next steps</a:t>
            </a:r>
          </a:p>
        </p:txBody>
      </p:sp>
      <p:sp>
        <p:nvSpPr>
          <p:cNvPr id="4" name="Rectangle: Rounded Corners 3">
            <a:extLst>
              <a:ext uri="{FF2B5EF4-FFF2-40B4-BE49-F238E27FC236}">
                <a16:creationId xmlns:a16="http://schemas.microsoft.com/office/drawing/2014/main" id="{1AA07B52-11BC-D258-9CB4-50B2ED06EB05}"/>
              </a:ext>
            </a:extLst>
          </p:cNvPr>
          <p:cNvSpPr/>
          <p:nvPr/>
        </p:nvSpPr>
        <p:spPr>
          <a:xfrm>
            <a:off x="2033416" y="4283203"/>
            <a:ext cx="1636849" cy="645183"/>
          </a:xfrm>
          <a:prstGeom prst="roundRect">
            <a:avLst/>
          </a:prstGeom>
          <a:solidFill>
            <a:srgbClr val="0A6661"/>
          </a:solidFill>
          <a:ln w="12700" cap="flat" cmpd="sng" algn="ctr">
            <a:noFill/>
            <a:prstDash val="solid"/>
            <a:miter lim="800000"/>
          </a:ln>
          <a:effectLst/>
        </p:spPr>
        <p:txBody>
          <a:bodyPr rtlCol="0" anchor="ctr"/>
          <a:lstStyle/>
          <a:p>
            <a:pPr marL="0" marR="0" lvl="0" indent="0" algn="ctr" defTabSz="911405" rtl="0" eaLnBrk="1" fontAlgn="auto" latinLnBrk="0" hangingPunct="1">
              <a:lnSpc>
                <a:spcPct val="100000"/>
              </a:lnSpc>
              <a:spcBef>
                <a:spcPts val="0"/>
              </a:spcBef>
              <a:spcAft>
                <a:spcPts val="0"/>
              </a:spcAft>
              <a:buClrTx/>
              <a:buSzTx/>
              <a:buFontTx/>
              <a:buNone/>
              <a:tabLst/>
              <a:defRPr/>
            </a:pPr>
            <a:r>
              <a:rPr kumimoji="0" lang="en-GB" sz="1794" b="0" i="0" u="none" strike="noStrike" kern="0" cap="none" spc="0" normalizeH="0" baseline="0" noProof="0">
                <a:ln>
                  <a:noFill/>
                </a:ln>
                <a:solidFill>
                  <a:prstClr val="white"/>
                </a:solidFill>
                <a:effectLst/>
                <a:uLnTx/>
                <a:uFillTx/>
                <a:latin typeface="Calibri"/>
                <a:ea typeface="+mn-ea"/>
                <a:cs typeface="+mn-cs"/>
              </a:rPr>
              <a:t>AGREE</a:t>
            </a:r>
          </a:p>
        </p:txBody>
      </p:sp>
    </p:spTree>
    <p:extLst>
      <p:ext uri="{BB962C8B-B14F-4D97-AF65-F5344CB8AC3E}">
        <p14:creationId xmlns:p14="http://schemas.microsoft.com/office/powerpoint/2010/main" val="2564949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128005-083D-199F-2262-6B02190A2D58}"/>
              </a:ext>
            </a:extLst>
          </p:cNvPr>
          <p:cNvSpPr>
            <a:spLocks noGrp="1"/>
          </p:cNvSpPr>
          <p:nvPr>
            <p:ph type="title"/>
          </p:nvPr>
        </p:nvSpPr>
        <p:spPr/>
        <p:txBody>
          <a:bodyPr/>
          <a:lstStyle/>
          <a:p>
            <a:r>
              <a:rPr lang="en-GB"/>
              <a:t>background</a:t>
            </a:r>
          </a:p>
        </p:txBody>
      </p:sp>
      <p:sp>
        <p:nvSpPr>
          <p:cNvPr id="6" name="Text Placeholder 3">
            <a:extLst>
              <a:ext uri="{FF2B5EF4-FFF2-40B4-BE49-F238E27FC236}">
                <a16:creationId xmlns:a16="http://schemas.microsoft.com/office/drawing/2014/main" id="{B7624BF0-CAAB-8C71-E52F-87634DB1C7FC}"/>
              </a:ext>
            </a:extLst>
          </p:cNvPr>
          <p:cNvSpPr>
            <a:spLocks noGrp="1"/>
          </p:cNvSpPr>
          <p:nvPr>
            <p:ph type="body" sz="quarter" idx="11"/>
          </p:nvPr>
        </p:nvSpPr>
        <p:spPr>
          <a:xfrm>
            <a:off x="192088" y="6554550"/>
            <a:ext cx="5903912" cy="187563"/>
          </a:xfrm>
        </p:spPr>
        <p:txBody>
          <a:bodyPr/>
          <a:lstStyle/>
          <a:p>
            <a:r>
              <a:rPr lang="en-GB"/>
              <a:t>DP218 ‘Review of the SEC Charging Methodology’</a:t>
            </a:r>
          </a:p>
        </p:txBody>
      </p:sp>
    </p:spTree>
    <p:extLst>
      <p:ext uri="{BB962C8B-B14F-4D97-AF65-F5344CB8AC3E}">
        <p14:creationId xmlns:p14="http://schemas.microsoft.com/office/powerpoint/2010/main" val="2179810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E48244FF-BD71-93C2-3D54-CAE7BD1DB4EA}"/>
              </a:ext>
            </a:extLst>
          </p:cNvPr>
          <p:cNvGraphicFramePr>
            <a:graphicFrameLocks noGrp="1"/>
          </p:cNvGraphicFramePr>
          <p:nvPr>
            <p:ph sz="quarter" idx="30"/>
            <p:extLst>
              <p:ext uri="{D42A27DB-BD31-4B8C-83A1-F6EECF244321}">
                <p14:modId xmlns:p14="http://schemas.microsoft.com/office/powerpoint/2010/main" val="700507091"/>
              </p:ext>
            </p:extLst>
          </p:nvPr>
        </p:nvGraphicFramePr>
        <p:xfrm>
          <a:off x="550863" y="1063625"/>
          <a:ext cx="11090275" cy="498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a:extLst>
              <a:ext uri="{FF2B5EF4-FFF2-40B4-BE49-F238E27FC236}">
                <a16:creationId xmlns:a16="http://schemas.microsoft.com/office/drawing/2014/main" id="{57F79957-D543-F933-92ED-51CD22CD47BD}"/>
              </a:ext>
            </a:extLst>
          </p:cNvPr>
          <p:cNvSpPr>
            <a:spLocks noGrp="1"/>
          </p:cNvSpPr>
          <p:nvPr>
            <p:ph type="title"/>
          </p:nvPr>
        </p:nvSpPr>
        <p:spPr>
          <a:xfrm>
            <a:off x="550862" y="364575"/>
            <a:ext cx="10102761" cy="407922"/>
          </a:xfrm>
        </p:spPr>
        <p:txBody>
          <a:bodyPr/>
          <a:lstStyle/>
          <a:p>
            <a:r>
              <a:rPr lang="en-GB"/>
              <a:t>Why was this proposal raised?</a:t>
            </a:r>
          </a:p>
        </p:txBody>
      </p:sp>
      <p:sp>
        <p:nvSpPr>
          <p:cNvPr id="4" name="Text Placeholder 3">
            <a:extLst>
              <a:ext uri="{FF2B5EF4-FFF2-40B4-BE49-F238E27FC236}">
                <a16:creationId xmlns:a16="http://schemas.microsoft.com/office/drawing/2014/main" id="{C95859EB-4BEB-6F7C-7A60-5DF7BC72A024}"/>
              </a:ext>
            </a:extLst>
          </p:cNvPr>
          <p:cNvSpPr>
            <a:spLocks noGrp="1"/>
          </p:cNvSpPr>
          <p:nvPr>
            <p:ph type="body" sz="quarter" idx="11"/>
          </p:nvPr>
        </p:nvSpPr>
        <p:spPr/>
        <p:txBody>
          <a:bodyPr/>
          <a:lstStyle/>
          <a:p>
            <a:r>
              <a:rPr lang="en-GB"/>
              <a:t>DP218 ‘Review of the SEC Charging Methodology’</a:t>
            </a:r>
          </a:p>
        </p:txBody>
      </p:sp>
      <p:sp>
        <p:nvSpPr>
          <p:cNvPr id="7" name="Text Placeholder 6">
            <a:extLst>
              <a:ext uri="{FF2B5EF4-FFF2-40B4-BE49-F238E27FC236}">
                <a16:creationId xmlns:a16="http://schemas.microsoft.com/office/drawing/2014/main" id="{0009573F-B145-A1B5-C0DC-B6276169E793}"/>
              </a:ext>
            </a:extLst>
          </p:cNvPr>
          <p:cNvSpPr>
            <a:spLocks noGrp="1"/>
          </p:cNvSpPr>
          <p:nvPr>
            <p:ph type="body" sz="quarter" idx="10"/>
          </p:nvPr>
        </p:nvSpPr>
        <p:spPr/>
        <p:txBody>
          <a:bodyPr/>
          <a:lstStyle/>
          <a:p>
            <a:r>
              <a:rPr lang="en-GB"/>
              <a:t>9</a:t>
            </a:r>
          </a:p>
        </p:txBody>
      </p:sp>
    </p:spTree>
    <p:extLst>
      <p:ext uri="{BB962C8B-B14F-4D97-AF65-F5344CB8AC3E}">
        <p14:creationId xmlns:p14="http://schemas.microsoft.com/office/powerpoint/2010/main" val="2790390897"/>
      </p:ext>
    </p:extLst>
  </p:cSld>
  <p:clrMapOvr>
    <a:masterClrMapping/>
  </p:clrMapOvr>
</p:sld>
</file>

<file path=ppt/theme/theme1.xml><?xml version="1.0" encoding="utf-8"?>
<a:theme xmlns:a="http://schemas.openxmlformats.org/drawingml/2006/main" name="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RC and Vote (new)" id="{DCC64DC2-9B2A-40AC-9C78-BC456F8E0787}" vid="{EE37DAAB-80E1-48E6-8146-7B24225ABDB4}"/>
    </a:ext>
  </a:extLst>
</a:theme>
</file>

<file path=ppt/theme/theme2.xml><?xml version="1.0" encoding="utf-8"?>
<a:theme xmlns:a="http://schemas.openxmlformats.org/drawingml/2006/main" name="SEC Covers and sections">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RC and Vote (new)" id="{DCC64DC2-9B2A-40AC-9C78-BC456F8E0787}" vid="{F62301D4-C019-48FF-8E19-2A7C7265ED25}"/>
    </a:ext>
  </a:extLst>
</a:theme>
</file>

<file path=ppt/theme/theme3.xml><?xml version="1.0" encoding="utf-8"?>
<a:theme xmlns:a="http://schemas.openxmlformats.org/drawingml/2006/main" name="2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RC and Vote (new)" id="{DCC64DC2-9B2A-40AC-9C78-BC456F8E0787}" vid="{EE37DAAB-80E1-48E6-8146-7B24225ABDB4}"/>
    </a:ext>
  </a:extLst>
</a:theme>
</file>

<file path=ppt/theme/theme4.xml><?xml version="1.0" encoding="utf-8"?>
<a:theme xmlns:a="http://schemas.openxmlformats.org/drawingml/2006/main" name="1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mall Supplier Call Slides December 2022" id="{A3772C53-7350-454C-BEE8-1F06E215B74A}" vid="{4956C57B-9147-443C-9245-D0DFB5D11B7B}"/>
    </a:ext>
  </a:extLst>
</a:theme>
</file>

<file path=ppt/theme/theme5.xml><?xml version="1.0" encoding="utf-8"?>
<a:theme xmlns:a="http://schemas.openxmlformats.org/drawingml/2006/main" name="3_SEC Content">
  <a:themeElements>
    <a:clrScheme name="SEC 1">
      <a:dk1>
        <a:srgbClr val="3A3C3B"/>
      </a:dk1>
      <a:lt1>
        <a:sysClr val="window" lastClr="FFFFFF"/>
      </a:lt1>
      <a:dk2>
        <a:srgbClr val="A8A8A8"/>
      </a:dk2>
      <a:lt2>
        <a:srgbClr val="EDEDED"/>
      </a:lt2>
      <a:accent1>
        <a:srgbClr val="87B626"/>
      </a:accent1>
      <a:accent2>
        <a:srgbClr val="0099FF"/>
      </a:accent2>
      <a:accent3>
        <a:srgbClr val="FFCC05"/>
      </a:accent3>
      <a:accent4>
        <a:srgbClr val="B1CD8E"/>
      </a:accent4>
      <a:accent5>
        <a:srgbClr val="82CCED"/>
      </a:accent5>
      <a:accent6>
        <a:srgbClr val="FFE068"/>
      </a:accent6>
      <a:hlink>
        <a:srgbClr val="2C6ECE"/>
      </a:hlink>
      <a:folHlink>
        <a:srgbClr val="568BD8"/>
      </a:folHlink>
    </a:clrScheme>
    <a:fontScheme name="Gemserv Internal">
      <a:majorFont>
        <a:latin typeface="Segoe U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ifications Process Jan 2023" id="{1658363F-7FC1-47D9-9BD6-2CA7E68F9B24}" vid="{A725AFD8-E5E6-41F8-A7C0-D14C9566296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5e8df70-7ba7-462a-92bc-0eb2af61e599" xsi:nil="true"/>
    <lcf76f155ced4ddcb4097134ff3c332f xmlns="c7dccf3f-008e-465c-9e46-b3283d304c8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5" ma:contentTypeDescription="Create a new document." ma:contentTypeScope="" ma:versionID="9d2f3fb9529fda9112de76d5abaa06cc">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c08234e3e9b72ef4eb4759d1a38dad56"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e11d1ff-3de3-40aa-b1cb-720a3f5ef5f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8e3084-6947-48ea-be46-cbabc134540f}" ma:internalName="TaxCatchAll" ma:showField="CatchAllData" ma:web="d5e8df70-7ba7-462a-92bc-0eb2af61e5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56FCB5-4004-47AF-9E93-CE6837D3AF60}">
  <ds:schemaRefs>
    <ds:schemaRef ds:uri="c7dccf3f-008e-465c-9e46-b3283d304c80"/>
    <ds:schemaRef ds:uri="d5e8df70-7ba7-462a-92bc-0eb2af61e599"/>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2809CDE-F66A-4CAB-A115-B24127C4A5B6}">
  <ds:schemaRefs>
    <ds:schemaRef ds:uri="http://schemas.microsoft.com/sharepoint/v3/contenttype/forms"/>
  </ds:schemaRefs>
</ds:datastoreItem>
</file>

<file path=customXml/itemProps3.xml><?xml version="1.0" encoding="utf-8"?>
<ds:datastoreItem xmlns:ds="http://schemas.openxmlformats.org/officeDocument/2006/customXml" ds:itemID="{AE0271A1-3DEB-4636-8344-DDBF220FE3EC}">
  <ds:schemaRefs>
    <ds:schemaRef ds:uri="c7dccf3f-008e-465c-9e46-b3283d304c80"/>
    <ds:schemaRef ds:uri="d5e8df70-7ba7-462a-92bc-0eb2af61e5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2213</Words>
  <Application>Microsoft Office PowerPoint</Application>
  <PresentationFormat>Widescreen</PresentationFormat>
  <Paragraphs>301</Paragraphs>
  <Slides>36</Slides>
  <Notes>1</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36</vt:i4>
      </vt:variant>
    </vt:vector>
  </HeadingPairs>
  <TitlesOfParts>
    <vt:vector size="48" baseType="lpstr">
      <vt:lpstr>Arial</vt:lpstr>
      <vt:lpstr>Calibri</vt:lpstr>
      <vt:lpstr>ExpertSans-Bold</vt:lpstr>
      <vt:lpstr>ExpertSans-Regular</vt:lpstr>
      <vt:lpstr>ExpertSans-RegularItalic</vt:lpstr>
      <vt:lpstr>Segoe UI</vt:lpstr>
      <vt:lpstr>Wingdings</vt:lpstr>
      <vt:lpstr>SEC Content</vt:lpstr>
      <vt:lpstr>SEC Covers and sections</vt:lpstr>
      <vt:lpstr>2_SEC Content</vt:lpstr>
      <vt:lpstr>1_SEC Content</vt:lpstr>
      <vt:lpstr>3_SEC Content</vt:lpstr>
      <vt:lpstr>DP218 Working Group Meeting</vt:lpstr>
      <vt:lpstr>Housekeeping</vt:lpstr>
      <vt:lpstr>Agenda</vt:lpstr>
      <vt:lpstr>Competition Act Compliance</vt:lpstr>
      <vt:lpstr>Introductions</vt:lpstr>
      <vt:lpstr>Overview of the Change Process</vt:lpstr>
      <vt:lpstr>Objectives of the Working Group</vt:lpstr>
      <vt:lpstr>background</vt:lpstr>
      <vt:lpstr>Why was this proposal raised?</vt:lpstr>
      <vt:lpstr>Part A Messaging costs</vt:lpstr>
      <vt:lpstr>Current arrangements – Messaging costs</vt:lpstr>
      <vt:lpstr>Fixed Charges 2022/2023</vt:lpstr>
      <vt:lpstr>Messaging Costs – Current situation</vt:lpstr>
      <vt:lpstr>RFI responses (messaging costs)</vt:lpstr>
      <vt:lpstr>RFI responses (messaging costs)</vt:lpstr>
      <vt:lpstr>RFI CONSULTATION CONCERNS (MESSAGING COSTS)</vt:lpstr>
      <vt:lpstr>SEC wording</vt:lpstr>
      <vt:lpstr>DCC wording</vt:lpstr>
      <vt:lpstr>CONCLUSIONS FROM RFI – PART A</vt:lpstr>
      <vt:lpstr>Summary (messaging costs)</vt:lpstr>
      <vt:lpstr>Questions for the Working Group</vt:lpstr>
      <vt:lpstr>Break</vt:lpstr>
      <vt:lpstr>Part B Other Fixed Charges</vt:lpstr>
      <vt:lpstr>Current arrangements - Other Fixed Charges</vt:lpstr>
      <vt:lpstr>Fixed Charges 2022/2023</vt:lpstr>
      <vt:lpstr>Other Fixed Charges (not Including Messaging)</vt:lpstr>
      <vt:lpstr>RFI responses (Fixed Charges)</vt:lpstr>
      <vt:lpstr>RFI responses (Fixed Charges)</vt:lpstr>
      <vt:lpstr>RFI CONSULTATION CONCERNS (FIXED CHARGES)</vt:lpstr>
      <vt:lpstr>Conclusions from RFI – Part B</vt:lpstr>
      <vt:lpstr>Summary (Fixed Charges)</vt:lpstr>
      <vt:lpstr>Questions for the Working Group</vt:lpstr>
      <vt:lpstr>Next steps</vt:lpstr>
      <vt:lpstr>NEXT stage in the Change Process</vt:lpstr>
      <vt:lpstr>Next steps</vt:lpstr>
      <vt:lpstr>Thank you for attending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 Change ad-hoc DP218 Working Group Meeting</dc:title>
  <dc:creator>Elizabeth Woods</dc:creator>
  <cp:lastModifiedBy>Elizabeth Woods</cp:lastModifiedBy>
  <cp:revision>1</cp:revision>
  <dcterms:created xsi:type="dcterms:W3CDTF">2023-02-28T16:16:01Z</dcterms:created>
  <dcterms:modified xsi:type="dcterms:W3CDTF">2023-03-15T15:15:15Z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MediaServiceImageTags">
    <vt:lpwstr/>
  </property>
</Properties>
</file>