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7.xml" ContentType="application/vnd.openxmlformats-officedocument.theme+xml"/>
  <Override PartName="/ppt/slideLayouts/slideLayout11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0" r:id="rId5"/>
    <p:sldMasterId id="2147483740" r:id="rId6"/>
    <p:sldMasterId id="2147483758" r:id="rId7"/>
    <p:sldMasterId id="2147483764" r:id="rId8"/>
    <p:sldMasterId id="2147483785" r:id="rId9"/>
    <p:sldMasterId id="2147483804" r:id="rId10"/>
    <p:sldMasterId id="2147483822" r:id="rId11"/>
  </p:sldMasterIdLst>
  <p:notesMasterIdLst>
    <p:notesMasterId r:id="rId71"/>
  </p:notesMasterIdLst>
  <p:handoutMasterIdLst>
    <p:handoutMasterId r:id="rId72"/>
  </p:handoutMasterIdLst>
  <p:sldIdLst>
    <p:sldId id="288" r:id="rId12"/>
    <p:sldId id="293" r:id="rId13"/>
    <p:sldId id="26244" r:id="rId14"/>
    <p:sldId id="26246" r:id="rId15"/>
    <p:sldId id="26247" r:id="rId16"/>
    <p:sldId id="299" r:id="rId17"/>
    <p:sldId id="26299" r:id="rId18"/>
    <p:sldId id="26301" r:id="rId19"/>
    <p:sldId id="306" r:id="rId20"/>
    <p:sldId id="26273" r:id="rId21"/>
    <p:sldId id="303" r:id="rId22"/>
    <p:sldId id="296" r:id="rId23"/>
    <p:sldId id="316" r:id="rId24"/>
    <p:sldId id="317" r:id="rId25"/>
    <p:sldId id="327" r:id="rId26"/>
    <p:sldId id="321" r:id="rId27"/>
    <p:sldId id="322" r:id="rId28"/>
    <p:sldId id="333" r:id="rId29"/>
    <p:sldId id="334" r:id="rId30"/>
    <p:sldId id="335" r:id="rId31"/>
    <p:sldId id="307" r:id="rId32"/>
    <p:sldId id="325" r:id="rId33"/>
    <p:sldId id="326" r:id="rId34"/>
    <p:sldId id="26291" r:id="rId35"/>
    <p:sldId id="26292" r:id="rId36"/>
    <p:sldId id="26293" r:id="rId37"/>
    <p:sldId id="331" r:id="rId38"/>
    <p:sldId id="26294" r:id="rId39"/>
    <p:sldId id="26346" r:id="rId40"/>
    <p:sldId id="332" r:id="rId41"/>
    <p:sldId id="26295" r:id="rId42"/>
    <p:sldId id="26289" r:id="rId43"/>
    <p:sldId id="339" r:id="rId44"/>
    <p:sldId id="8816" r:id="rId45"/>
    <p:sldId id="8823" r:id="rId46"/>
    <p:sldId id="26290" r:id="rId47"/>
    <p:sldId id="8821" r:id="rId48"/>
    <p:sldId id="26297" r:id="rId49"/>
    <p:sldId id="26315" r:id="rId50"/>
    <p:sldId id="26274" r:id="rId51"/>
    <p:sldId id="26275" r:id="rId52"/>
    <p:sldId id="26276" r:id="rId53"/>
    <p:sldId id="26304" r:id="rId54"/>
    <p:sldId id="26313" r:id="rId55"/>
    <p:sldId id="26302" r:id="rId56"/>
    <p:sldId id="26316" r:id="rId57"/>
    <p:sldId id="26280" r:id="rId58"/>
    <p:sldId id="26306" r:id="rId59"/>
    <p:sldId id="26305" r:id="rId60"/>
    <p:sldId id="26281" r:id="rId61"/>
    <p:sldId id="26310" r:id="rId62"/>
    <p:sldId id="26311" r:id="rId63"/>
    <p:sldId id="26312" r:id="rId64"/>
    <p:sldId id="26307" r:id="rId65"/>
    <p:sldId id="26309" r:id="rId66"/>
    <p:sldId id="290" r:id="rId67"/>
    <p:sldId id="26317" r:id="rId68"/>
    <p:sldId id="26182" r:id="rId69"/>
    <p:sldId id="300"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F5F549-C303-4C4A-73A4-7D93D60FF5DF}" name="Alison Beard" initials="AB" userId="S::Alison.Beard@gemserv.com::3cecda75-b5b5-45a1-a7a9-49c698d237d9" providerId="AD"/>
  <p188:author id="{FF07C65E-CEA2-6F52-8E35-6298BA1D859B}" name="Mohammedanwar Sumro" initials="MS" userId="S::Mohammedanwar.Sumro@gemserv.com::3faf1486-38b9-4a78-8517-b6a79eb875f5" providerId="AD"/>
  <p188:author id="{A42D9164-9F17-1625-46B8-289CAABFD1D4}" name="Elizabeth Woods" initials="EW" userId="S::Elizabeth.Woods@gemserv.com::71e54836-52aa-427c-a136-f215ffd7b7f3" providerId="AD"/>
  <p188:author id="{ECAA4065-A81D-7A3B-90B0-55A7B48370B3}" name="Ben Giblin" initials="BG" userId="S::Ben.Giblin@gemserv.com::49b94b01-f1d4-4821-bdcb-549447afed29" providerId="AD"/>
  <p188:author id="{A6E0F76D-73AA-6AD5-0F43-0BF5F5BA542B}" name="Bradley Baker" initials="BB" userId="S::bradley.baker@gemserv.com::f7c13a7a-9479-45ec-a112-db5871ebf942" providerId="AD"/>
  <p188:author id="{BFBED0C8-16F1-40F6-7DEE-FDD60E1A5C15}" name="Kev Duddy" initials="KD" userId="S::kev.duddy@gemserv.com::cde52982-0761-44ae-bbd2-4e521d27f02c" providerId="AD"/>
  <p188:author id="{8069C0CD-5205-13AF-C2F7-70458D9F7F1A}" name="Kev Duddy" initials="KD" userId="S::Kev.Duddy@gemserv.com::cde52982-0761-44ae-bbd2-4e521d27f02c" providerId="AD"/>
  <p188:author id="{83AEC1FF-F298-35F0-1CCE-42FF60FA7F17}" name="Alison Beard" initials="AB" userId="S::alison.beard@gemserv.com::3cecda75-b5b5-45a1-a7a9-49c698d237d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6661"/>
    <a:srgbClr val="FFFFFF"/>
    <a:srgbClr val="0A6761"/>
    <a:srgbClr val="0A6760"/>
    <a:srgbClr val="0A9B8D"/>
    <a:srgbClr val="A5DAD5"/>
    <a:srgbClr val="3A3C3B"/>
    <a:srgbClr val="6F6F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26DCC4-372E-47E5-92A5-FE76895D16F9}" v="2109" dt="2023-07-04T10:39:04.241"/>
    <p1510:client id="{C1D7E06C-E3CB-44FE-9B2F-22D1D40424D6}" v="1" dt="2023-07-04T11:02:47.3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16" Type="http://schemas.openxmlformats.org/officeDocument/2006/relationships/slide" Target="slides/slide5.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viewProps" Target="viewProps.xml"/><Relationship Id="rId79"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0.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adley Baker" userId="f7c13a7a-9479-45ec-a112-db5871ebf942" providerId="ADAL" clId="{E7358EAD-586D-4CF2-9BC5-5B9C88FDCAA0}"/>
    <pc:docChg chg="modSld">
      <pc:chgData name="Bradley Baker" userId="f7c13a7a-9479-45ec-a112-db5871ebf942" providerId="ADAL" clId="{E7358EAD-586D-4CF2-9BC5-5B9C88FDCAA0}" dt="2023-06-27T10:35:11.182" v="172"/>
      <pc:docMkLst>
        <pc:docMk/>
      </pc:docMkLst>
      <pc:sldChg chg="addSp modSp mod delCm modCm">
        <pc:chgData name="Bradley Baker" userId="f7c13a7a-9479-45ec-a112-db5871ebf942" providerId="ADAL" clId="{E7358EAD-586D-4CF2-9BC5-5B9C88FDCAA0}" dt="2023-06-27T10:35:11.182" v="172"/>
        <pc:sldMkLst>
          <pc:docMk/>
          <pc:sldMk cId="1110874362" sldId="331"/>
        </pc:sldMkLst>
        <pc:spChg chg="add mod">
          <ac:chgData name="Bradley Baker" userId="f7c13a7a-9479-45ec-a112-db5871ebf942" providerId="ADAL" clId="{E7358EAD-586D-4CF2-9BC5-5B9C88FDCAA0}" dt="2023-06-27T10:33:46.945" v="136" actId="1076"/>
          <ac:spMkLst>
            <pc:docMk/>
            <pc:sldMk cId="1110874362" sldId="331"/>
            <ac:spMk id="2" creationId="{4C941964-252D-C987-C369-8CC1F030C984}"/>
          </ac:spMkLst>
        </pc:spChg>
        <pc:spChg chg="mod">
          <ac:chgData name="Bradley Baker" userId="f7c13a7a-9479-45ec-a112-db5871ebf942" providerId="ADAL" clId="{E7358EAD-586D-4CF2-9BC5-5B9C88FDCAA0}" dt="2023-06-27T10:32:46.673" v="121" actId="20577"/>
          <ac:spMkLst>
            <pc:docMk/>
            <pc:sldMk cId="1110874362" sldId="331"/>
            <ac:spMk id="4" creationId="{766FE65C-011B-B1E4-C9A1-71018D5B3883}"/>
          </ac:spMkLst>
        </pc:spChg>
        <pc:spChg chg="add mod">
          <ac:chgData name="Bradley Baker" userId="f7c13a7a-9479-45ec-a112-db5871ebf942" providerId="ADAL" clId="{E7358EAD-586D-4CF2-9BC5-5B9C88FDCAA0}" dt="2023-06-27T10:34:15.607" v="155" actId="20577"/>
          <ac:spMkLst>
            <pc:docMk/>
            <pc:sldMk cId="1110874362" sldId="331"/>
            <ac:spMk id="6" creationId="{79365423-9A95-846F-05AC-0779D6C42F65}"/>
          </ac:spMkLst>
        </pc:spChg>
        <pc:spChg chg="add mod">
          <ac:chgData name="Bradley Baker" userId="f7c13a7a-9479-45ec-a112-db5871ebf942" providerId="ADAL" clId="{E7358EAD-586D-4CF2-9BC5-5B9C88FDCAA0}" dt="2023-06-27T10:35:00.611" v="171" actId="20577"/>
          <ac:spMkLst>
            <pc:docMk/>
            <pc:sldMk cId="1110874362" sldId="331"/>
            <ac:spMk id="7" creationId="{3F30D356-904D-B7AF-67E6-3632A6B52F6B}"/>
          </ac:spMkLst>
        </pc:spChg>
        <pc:spChg chg="mod">
          <ac:chgData name="Bradley Baker" userId="f7c13a7a-9479-45ec-a112-db5871ebf942" providerId="ADAL" clId="{E7358EAD-586D-4CF2-9BC5-5B9C88FDCAA0}" dt="2023-06-27T10:32:41.863" v="115" actId="20577"/>
          <ac:spMkLst>
            <pc:docMk/>
            <pc:sldMk cId="1110874362" sldId="331"/>
            <ac:spMk id="11" creationId="{2CEFEC93-4D80-49AF-52C2-492FD0D916AF}"/>
          </ac:spMkLst>
        </pc:spChg>
        <pc:spChg chg="mod">
          <ac:chgData name="Bradley Baker" userId="f7c13a7a-9479-45ec-a112-db5871ebf942" providerId="ADAL" clId="{E7358EAD-586D-4CF2-9BC5-5B9C88FDCAA0}" dt="2023-06-27T10:32:38.612" v="107" actId="6549"/>
          <ac:spMkLst>
            <pc:docMk/>
            <pc:sldMk cId="1110874362" sldId="331"/>
            <ac:spMk id="12" creationId="{16AB793F-1BFF-705D-507E-ABBE7D4D514A}"/>
          </ac:spMkLst>
        </pc:spChg>
        <pc:spChg chg="mod">
          <ac:chgData name="Bradley Baker" userId="f7c13a7a-9479-45ec-a112-db5871ebf942" providerId="ADAL" clId="{E7358EAD-586D-4CF2-9BC5-5B9C88FDCAA0}" dt="2023-06-27T10:30:23.910" v="104" actId="20577"/>
          <ac:spMkLst>
            <pc:docMk/>
            <pc:sldMk cId="1110874362" sldId="331"/>
            <ac:spMk id="15" creationId="{5E2FA1B3-0D92-B233-A68F-EDA4E7F3A2D8}"/>
          </ac:spMkLst>
        </pc:spChg>
        <pc:extLst>
          <p:ext xmlns:p="http://schemas.openxmlformats.org/presentationml/2006/main" uri="{D6D511B9-2390-475A-947B-AFAB55BFBCF1}">
            <pc226:cmChg xmlns:pc226="http://schemas.microsoft.com/office/powerpoint/2022/06/main/command" chg="del mod">
              <pc226:chgData name="Bradley Baker" userId="f7c13a7a-9479-45ec-a112-db5871ebf942" providerId="ADAL" clId="{E7358EAD-586D-4CF2-9BC5-5B9C88FDCAA0}" dt="2023-06-27T10:31:47.887" v="105"/>
              <pc2:cmMkLst xmlns:pc2="http://schemas.microsoft.com/office/powerpoint/2019/9/main/command">
                <pc:docMk/>
                <pc:sldMk cId="1110874362" sldId="331"/>
                <pc2:cmMk id="{FE288211-4656-4FE3-98A1-1FF9A9628996}"/>
              </pc2:cmMkLst>
            </pc226:cmChg>
            <pc226:cmChg xmlns:pc226="http://schemas.microsoft.com/office/powerpoint/2022/06/main/command" chg="del mod">
              <pc226:chgData name="Bradley Baker" userId="f7c13a7a-9479-45ec-a112-db5871ebf942" providerId="ADAL" clId="{E7358EAD-586D-4CF2-9BC5-5B9C88FDCAA0}" dt="2023-06-27T10:35:11.182" v="172"/>
              <pc2:cmMkLst xmlns:pc2="http://schemas.microsoft.com/office/powerpoint/2019/9/main/command">
                <pc:docMk/>
                <pc:sldMk cId="1110874362" sldId="331"/>
                <pc2:cmMk id="{3E90EE85-FEC5-4ACA-A8E0-BC99E562EB8C}"/>
              </pc2:cmMkLst>
            </pc226:cmChg>
          </p:ext>
        </pc:extLst>
      </pc:sldChg>
      <pc:sldChg chg="modSp mod delCm modCm">
        <pc:chgData name="Bradley Baker" userId="f7c13a7a-9479-45ec-a112-db5871ebf942" providerId="ADAL" clId="{E7358EAD-586D-4CF2-9BC5-5B9C88FDCAA0}" dt="2023-06-27T10:27:01.431" v="8"/>
        <pc:sldMkLst>
          <pc:docMk/>
          <pc:sldMk cId="1094346683" sldId="332"/>
        </pc:sldMkLst>
        <pc:spChg chg="mod">
          <ac:chgData name="Bradley Baker" userId="f7c13a7a-9479-45ec-a112-db5871ebf942" providerId="ADAL" clId="{E7358EAD-586D-4CF2-9BC5-5B9C88FDCAA0}" dt="2023-06-27T10:26:54.832" v="7" actId="20577"/>
          <ac:spMkLst>
            <pc:docMk/>
            <pc:sldMk cId="1094346683" sldId="332"/>
            <ac:spMk id="4" creationId="{96E485B6-CC79-9005-AB16-033002E2EEAB}"/>
          </ac:spMkLst>
        </pc:spChg>
        <pc:extLst>
          <p:ext xmlns:p="http://schemas.openxmlformats.org/presentationml/2006/main" uri="{D6D511B9-2390-475A-947B-AFAB55BFBCF1}">
            <pc226:cmChg xmlns:pc226="http://schemas.microsoft.com/office/powerpoint/2022/06/main/command" chg="del mod">
              <pc226:chgData name="Bradley Baker" userId="f7c13a7a-9479-45ec-a112-db5871ebf942" providerId="ADAL" clId="{E7358EAD-586D-4CF2-9BC5-5B9C88FDCAA0}" dt="2023-06-27T10:27:01.431" v="8"/>
              <pc2:cmMkLst xmlns:pc2="http://schemas.microsoft.com/office/powerpoint/2019/9/main/command">
                <pc:docMk/>
                <pc:sldMk cId="1094346683" sldId="332"/>
                <pc2:cmMk id="{F09A23FD-6B32-4812-97B6-7581DE1F1716}"/>
              </pc2:cmMkLst>
            </pc226:cmChg>
          </p:ext>
        </pc:extLst>
      </pc:sldChg>
      <pc:sldChg chg="modSp mod delCm">
        <pc:chgData name="Bradley Baker" userId="f7c13a7a-9479-45ec-a112-db5871ebf942" providerId="ADAL" clId="{E7358EAD-586D-4CF2-9BC5-5B9C88FDCAA0}" dt="2023-06-27T10:29:29.806" v="44"/>
        <pc:sldMkLst>
          <pc:docMk/>
          <pc:sldMk cId="1029084728" sldId="26293"/>
        </pc:sldMkLst>
        <pc:spChg chg="mod">
          <ac:chgData name="Bradley Baker" userId="f7c13a7a-9479-45ec-a112-db5871ebf942" providerId="ADAL" clId="{E7358EAD-586D-4CF2-9BC5-5B9C88FDCAA0}" dt="2023-06-27T10:29:00.369" v="43" actId="20577"/>
          <ac:spMkLst>
            <pc:docMk/>
            <pc:sldMk cId="1029084728" sldId="26293"/>
            <ac:spMk id="9" creationId="{D143D064-CEE1-05E3-A3A0-DCA85B471354}"/>
          </ac:spMkLst>
        </pc:spChg>
        <pc:extLst>
          <p:ext xmlns:p="http://schemas.openxmlformats.org/presentationml/2006/main" uri="{D6D511B9-2390-475A-947B-AFAB55BFBCF1}">
            <pc226:cmChg xmlns:pc226="http://schemas.microsoft.com/office/powerpoint/2022/06/main/command" chg="del">
              <pc226:chgData name="Bradley Baker" userId="f7c13a7a-9479-45ec-a112-db5871ebf942" providerId="ADAL" clId="{E7358EAD-586D-4CF2-9BC5-5B9C88FDCAA0}" dt="2023-06-27T10:29:29.806" v="44"/>
              <pc2:cmMkLst xmlns:pc2="http://schemas.microsoft.com/office/powerpoint/2019/9/main/command">
                <pc:docMk/>
                <pc:sldMk cId="1029084728" sldId="26293"/>
                <pc2:cmMk id="{9BCA9CB7-CA38-49AC-AA4F-F0DD37A5EB1A}"/>
              </pc2:cmMkLst>
            </pc226:cmChg>
          </p:ext>
        </pc:extLst>
      </pc:sldChg>
    </pc:docChg>
  </pc:docChgLst>
  <pc:docChgLst>
    <pc:chgData name="Alison Beard" userId="S::alison.beard@gemserv.com::3cecda75-b5b5-45a1-a7a9-49c698d237d9" providerId="AD" clId="Web-{58E2EE5E-5D0F-18B7-85B2-961991ECB2CC}"/>
    <pc:docChg chg="mod modSld">
      <pc:chgData name="Alison Beard" userId="S::alison.beard@gemserv.com::3cecda75-b5b5-45a1-a7a9-49c698d237d9" providerId="AD" clId="Web-{58E2EE5E-5D0F-18B7-85B2-961991ECB2CC}" dt="2023-06-28T13:10:26.797" v="62"/>
      <pc:docMkLst>
        <pc:docMk/>
      </pc:docMkLst>
      <pc:sldChg chg="delCm">
        <pc:chgData name="Alison Beard" userId="S::alison.beard@gemserv.com::3cecda75-b5b5-45a1-a7a9-49c698d237d9" providerId="AD" clId="Web-{58E2EE5E-5D0F-18B7-85B2-961991ECB2CC}" dt="2023-06-28T13:09:11.405" v="0"/>
        <pc:sldMkLst>
          <pc:docMk/>
          <pc:sldMk cId="1094346683" sldId="332"/>
        </pc:sldMkLst>
        <pc:extLst>
          <p:ext xmlns:p="http://schemas.openxmlformats.org/presentationml/2006/main" uri="{D6D511B9-2390-475A-947B-AFAB55BFBCF1}">
            <pc226:cmChg xmlns:pc226="http://schemas.microsoft.com/office/powerpoint/2022/06/main/command" chg="del">
              <pc226:chgData name="Alison Beard" userId="S::alison.beard@gemserv.com::3cecda75-b5b5-45a1-a7a9-49c698d237d9" providerId="AD" clId="Web-{58E2EE5E-5D0F-18B7-85B2-961991ECB2CC}" dt="2023-06-28T13:09:11.405" v="0"/>
              <pc2:cmMkLst xmlns:pc2="http://schemas.microsoft.com/office/powerpoint/2019/9/main/command">
                <pc:docMk/>
                <pc:sldMk cId="1094346683" sldId="332"/>
                <pc2:cmMk id="{03CFB588-D421-4124-A965-69891128BB16}"/>
              </pc2:cmMkLst>
            </pc226:cmChg>
          </p:ext>
        </pc:extLst>
      </pc:sldChg>
      <pc:sldChg chg="modSp modCm">
        <pc:chgData name="Alison Beard" userId="S::alison.beard@gemserv.com::3cecda75-b5b5-45a1-a7a9-49c698d237d9" providerId="AD" clId="Web-{58E2EE5E-5D0F-18B7-85B2-961991ECB2CC}" dt="2023-06-28T13:10:26.797" v="62"/>
        <pc:sldMkLst>
          <pc:docMk/>
          <pc:sldMk cId="2169728479" sldId="26294"/>
        </pc:sldMkLst>
        <pc:graphicFrameChg chg="mod modGraphic">
          <ac:chgData name="Alison Beard" userId="S::alison.beard@gemserv.com::3cecda75-b5b5-45a1-a7a9-49c698d237d9" providerId="AD" clId="Web-{58E2EE5E-5D0F-18B7-85B2-961991ECB2CC}" dt="2023-06-28T13:10:26.797" v="62"/>
          <ac:graphicFrameMkLst>
            <pc:docMk/>
            <pc:sldMk cId="2169728479" sldId="26294"/>
            <ac:graphicFrameMk id="6" creationId="{7E333293-CCDA-94B7-2369-D458B526E387}"/>
          </ac:graphicFrameMkLst>
        </pc:graphicFrameChg>
        <pc:extLst>
          <p:ext xmlns:p="http://schemas.openxmlformats.org/presentationml/2006/main" uri="{D6D511B9-2390-475A-947B-AFAB55BFBCF1}">
            <pc226:cmChg xmlns:pc226="http://schemas.microsoft.com/office/powerpoint/2022/06/main/command" chg="mod">
              <pc226:chgData name="Alison Beard" userId="S::alison.beard@gemserv.com::3cecda75-b5b5-45a1-a7a9-49c698d237d9" providerId="AD" clId="Web-{58E2EE5E-5D0F-18B7-85B2-961991ECB2CC}" dt="2023-06-28T13:10:26.781" v="61"/>
              <pc2:cmMkLst xmlns:pc2="http://schemas.microsoft.com/office/powerpoint/2019/9/main/command">
                <pc:docMk/>
                <pc:sldMk cId="2169728479" sldId="26294"/>
                <pc2:cmMk id="{C91B96D2-8974-4294-8064-3CEC31A4ABA3}"/>
              </pc2:cmMkLst>
              <pc226:cmRplyChg chg="add">
                <pc226:chgData name="Alison Beard" userId="S::alison.beard@gemserv.com::3cecda75-b5b5-45a1-a7a9-49c698d237d9" providerId="AD" clId="Web-{58E2EE5E-5D0F-18B7-85B2-961991ECB2CC}" dt="2023-06-28T13:10:05.937" v="2"/>
                <pc2:cmRplyMkLst xmlns:pc2="http://schemas.microsoft.com/office/powerpoint/2019/9/main/command">
                  <pc:docMk/>
                  <pc:sldMk cId="2169728479" sldId="26294"/>
                  <pc2:cmMk id="{C91B96D2-8974-4294-8064-3CEC31A4ABA3}"/>
                  <pc2:cmRplyMk id="{09202ECD-C438-4123-9D42-5F392E1019D9}"/>
                </pc2:cmRplyMkLst>
              </pc226:cmRplyChg>
            </pc226:cmChg>
          </p:ext>
        </pc:extLst>
      </pc:sldChg>
    </pc:docChg>
  </pc:docChgLst>
  <pc:docChgLst>
    <pc:chgData name="Bradley Baker" userId="S::bradley.baker@gemserv.com::f7c13a7a-9479-45ec-a112-db5871ebf942" providerId="AD" clId="Web-{C5AF9365-DC28-0E7B-B05C-61DAC005245F}"/>
    <pc:docChg chg="">
      <pc:chgData name="Bradley Baker" userId="S::bradley.baker@gemserv.com::f7c13a7a-9479-45ec-a112-db5871ebf942" providerId="AD" clId="Web-{C5AF9365-DC28-0E7B-B05C-61DAC005245F}" dt="2023-06-28T13:19:56.317" v="0"/>
      <pc:docMkLst>
        <pc:docMk/>
      </pc:docMkLst>
      <pc:sldChg chg="delCm">
        <pc:chgData name="Bradley Baker" userId="S::bradley.baker@gemserv.com::f7c13a7a-9479-45ec-a112-db5871ebf942" providerId="AD" clId="Web-{C5AF9365-DC28-0E7B-B05C-61DAC005245F}" dt="2023-06-28T13:19:56.317" v="0"/>
        <pc:sldMkLst>
          <pc:docMk/>
          <pc:sldMk cId="2169728479" sldId="26294"/>
        </pc:sldMkLst>
        <pc:extLst>
          <p:ext xmlns:p="http://schemas.openxmlformats.org/presentationml/2006/main" uri="{D6D511B9-2390-475A-947B-AFAB55BFBCF1}">
            <pc226:cmChg xmlns:pc226="http://schemas.microsoft.com/office/powerpoint/2022/06/main/command" chg="del">
              <pc226:chgData name="Bradley Baker" userId="S::bradley.baker@gemserv.com::f7c13a7a-9479-45ec-a112-db5871ebf942" providerId="AD" clId="Web-{C5AF9365-DC28-0E7B-B05C-61DAC005245F}" dt="2023-06-28T13:19:56.317" v="0"/>
              <pc2:cmMkLst xmlns:pc2="http://schemas.microsoft.com/office/powerpoint/2019/9/main/command">
                <pc:docMk/>
                <pc:sldMk cId="2169728479" sldId="26294"/>
                <pc2:cmMk id="{C91B96D2-8974-4294-8064-3CEC31A4ABA3}"/>
              </pc2:cmMkLst>
            </pc226:cmChg>
          </p:ext>
        </pc:extLst>
      </pc:sldChg>
    </pc:docChg>
  </pc:docChgLst>
  <pc:docChgLst>
    <pc:chgData name="Alison Beard" userId="3cecda75-b5b5-45a1-a7a9-49c698d237d9" providerId="ADAL" clId="{4CAED946-D596-44B4-A372-F7FD7F54966D}"/>
    <pc:docChg chg="modSld">
      <pc:chgData name="Alison Beard" userId="3cecda75-b5b5-45a1-a7a9-49c698d237d9" providerId="ADAL" clId="{4CAED946-D596-44B4-A372-F7FD7F54966D}" dt="2023-06-28T12:17:23.304" v="21" actId="20577"/>
      <pc:docMkLst>
        <pc:docMk/>
      </pc:docMkLst>
      <pc:sldChg chg="modSp mod">
        <pc:chgData name="Alison Beard" userId="3cecda75-b5b5-45a1-a7a9-49c698d237d9" providerId="ADAL" clId="{4CAED946-D596-44B4-A372-F7FD7F54966D}" dt="2023-06-28T12:17:23.304" v="21" actId="20577"/>
        <pc:sldMkLst>
          <pc:docMk/>
          <pc:sldMk cId="876338315" sldId="290"/>
        </pc:sldMkLst>
        <pc:spChg chg="mod">
          <ac:chgData name="Alison Beard" userId="3cecda75-b5b5-45a1-a7a9-49c698d237d9" providerId="ADAL" clId="{4CAED946-D596-44B4-A372-F7FD7F54966D}" dt="2023-06-28T12:17:23.304" v="21" actId="20577"/>
          <ac:spMkLst>
            <pc:docMk/>
            <pc:sldMk cId="876338315" sldId="290"/>
            <ac:spMk id="3" creationId="{034B217D-AE10-50FB-75EF-7E77D4A7C9DC}"/>
          </ac:spMkLst>
        </pc:spChg>
      </pc:sldChg>
      <pc:sldChg chg="addCm">
        <pc:chgData name="Alison Beard" userId="3cecda75-b5b5-45a1-a7a9-49c698d237d9" providerId="ADAL" clId="{4CAED946-D596-44B4-A372-F7FD7F54966D}" dt="2023-06-28T12:03:50.912" v="1"/>
        <pc:sldMkLst>
          <pc:docMk/>
          <pc:sldMk cId="1094346683" sldId="332"/>
        </pc:sldMkLst>
        <pc:extLst>
          <p:ext xmlns:p="http://schemas.openxmlformats.org/presentationml/2006/main" uri="{D6D511B9-2390-475A-947B-AFAB55BFBCF1}">
            <pc226:cmChg xmlns:pc226="http://schemas.microsoft.com/office/powerpoint/2022/06/main/command" chg="add">
              <pc226:chgData name="Alison Beard" userId="3cecda75-b5b5-45a1-a7a9-49c698d237d9" providerId="ADAL" clId="{4CAED946-D596-44B4-A372-F7FD7F54966D}" dt="2023-06-28T12:03:50.912" v="1"/>
              <pc2:cmMkLst xmlns:pc2="http://schemas.microsoft.com/office/powerpoint/2019/9/main/command">
                <pc:docMk/>
                <pc:sldMk cId="1094346683" sldId="332"/>
                <pc2:cmMk id="{03CFB588-D421-4124-A965-69891128BB16}"/>
              </pc2:cmMkLst>
            </pc226:cmChg>
          </p:ext>
        </pc:extLst>
      </pc:sldChg>
      <pc:sldChg chg="addCm modCm">
        <pc:chgData name="Alison Beard" userId="3cecda75-b5b5-45a1-a7a9-49c698d237d9" providerId="ADAL" clId="{4CAED946-D596-44B4-A372-F7FD7F54966D}" dt="2023-06-28T12:14:32.115" v="5"/>
        <pc:sldMkLst>
          <pc:docMk/>
          <pc:sldMk cId="4170686691" sldId="8821"/>
        </pc:sldMkLst>
        <pc:extLst>
          <p:ext xmlns:p="http://schemas.openxmlformats.org/presentationml/2006/main" uri="{D6D511B9-2390-475A-947B-AFAB55BFBCF1}">
            <pc226:cmChg xmlns:pc226="http://schemas.microsoft.com/office/powerpoint/2022/06/main/command" chg="add mod">
              <pc226:chgData name="Alison Beard" userId="3cecda75-b5b5-45a1-a7a9-49c698d237d9" providerId="ADAL" clId="{4CAED946-D596-44B4-A372-F7FD7F54966D}" dt="2023-06-28T12:14:32.115" v="5"/>
              <pc2:cmMkLst xmlns:pc2="http://schemas.microsoft.com/office/powerpoint/2019/9/main/command">
                <pc:docMk/>
                <pc:sldMk cId="4170686691" sldId="8821"/>
                <pc2:cmMk id="{B917B679-A790-4167-9E6B-0608A6CA6FFE}"/>
              </pc2:cmMkLst>
            </pc226:cmChg>
          </p:ext>
        </pc:extLst>
      </pc:sldChg>
      <pc:sldChg chg="addCm modCm">
        <pc:chgData name="Alison Beard" userId="3cecda75-b5b5-45a1-a7a9-49c698d237d9" providerId="ADAL" clId="{4CAED946-D596-44B4-A372-F7FD7F54966D}" dt="2023-06-28T12:13:15.736" v="3"/>
        <pc:sldMkLst>
          <pc:docMk/>
          <pc:sldMk cId="2044607832" sldId="8824"/>
        </pc:sldMkLst>
        <pc:extLst>
          <p:ext xmlns:p="http://schemas.openxmlformats.org/presentationml/2006/main" uri="{D6D511B9-2390-475A-947B-AFAB55BFBCF1}">
            <pc226:cmChg xmlns:pc226="http://schemas.microsoft.com/office/powerpoint/2022/06/main/command" chg="add mod">
              <pc226:chgData name="Alison Beard" userId="3cecda75-b5b5-45a1-a7a9-49c698d237d9" providerId="ADAL" clId="{4CAED946-D596-44B4-A372-F7FD7F54966D}" dt="2023-06-28T12:13:15.736" v="3"/>
              <pc2:cmMkLst xmlns:pc2="http://schemas.microsoft.com/office/powerpoint/2019/9/main/command">
                <pc:docMk/>
                <pc:sldMk cId="2044607832" sldId="8824"/>
                <pc2:cmMk id="{D94E521E-3DFF-466F-B915-728DE990C1A8}"/>
              </pc2:cmMkLst>
            </pc226:cmChg>
          </p:ext>
        </pc:extLst>
      </pc:sldChg>
      <pc:sldChg chg="addCm modCm">
        <pc:chgData name="Alison Beard" userId="3cecda75-b5b5-45a1-a7a9-49c698d237d9" providerId="ADAL" clId="{4CAED946-D596-44B4-A372-F7FD7F54966D}" dt="2023-06-28T12:15:56.360" v="8"/>
        <pc:sldMkLst>
          <pc:docMk/>
          <pc:sldMk cId="1808337460" sldId="26274"/>
        </pc:sldMkLst>
        <pc:extLst>
          <p:ext xmlns:p="http://schemas.openxmlformats.org/presentationml/2006/main" uri="{D6D511B9-2390-475A-947B-AFAB55BFBCF1}">
            <pc226:cmChg xmlns:pc226="http://schemas.microsoft.com/office/powerpoint/2022/06/main/command" chg="add mod">
              <pc226:chgData name="Alison Beard" userId="3cecda75-b5b5-45a1-a7a9-49c698d237d9" providerId="ADAL" clId="{4CAED946-D596-44B4-A372-F7FD7F54966D}" dt="2023-06-28T12:15:56.360" v="8"/>
              <pc2:cmMkLst xmlns:pc2="http://schemas.microsoft.com/office/powerpoint/2019/9/main/command">
                <pc:docMk/>
                <pc:sldMk cId="1808337460" sldId="26274"/>
                <pc2:cmMk id="{DECAC676-381F-4BEB-913C-42ED3881DC9A}"/>
              </pc2:cmMkLst>
            </pc226:cmChg>
          </p:ext>
        </pc:extLst>
      </pc:sldChg>
      <pc:sldChg chg="addCm">
        <pc:chgData name="Alison Beard" userId="3cecda75-b5b5-45a1-a7a9-49c698d237d9" providerId="ADAL" clId="{4CAED946-D596-44B4-A372-F7FD7F54966D}" dt="2023-06-28T12:02:16.136" v="0"/>
        <pc:sldMkLst>
          <pc:docMk/>
          <pc:sldMk cId="2169728479" sldId="26294"/>
        </pc:sldMkLst>
        <pc:extLst>
          <p:ext xmlns:p="http://schemas.openxmlformats.org/presentationml/2006/main" uri="{D6D511B9-2390-475A-947B-AFAB55BFBCF1}">
            <pc226:cmChg xmlns:pc226="http://schemas.microsoft.com/office/powerpoint/2022/06/main/command" chg="add">
              <pc226:chgData name="Alison Beard" userId="3cecda75-b5b5-45a1-a7a9-49c698d237d9" providerId="ADAL" clId="{4CAED946-D596-44B4-A372-F7FD7F54966D}" dt="2023-06-28T12:02:16.136" v="0"/>
              <pc2:cmMkLst xmlns:pc2="http://schemas.microsoft.com/office/powerpoint/2019/9/main/command">
                <pc:docMk/>
                <pc:sldMk cId="2169728479" sldId="26294"/>
                <pc2:cmMk id="{C91B96D2-8974-4294-8064-3CEC31A4ABA3}"/>
              </pc2:cmMkLst>
            </pc226:cmChg>
          </p:ext>
        </pc:extLst>
      </pc:sldChg>
      <pc:sldChg chg="addCm">
        <pc:chgData name="Alison Beard" userId="3cecda75-b5b5-45a1-a7a9-49c698d237d9" providerId="ADAL" clId="{4CAED946-D596-44B4-A372-F7FD7F54966D}" dt="2023-06-28T12:14:53.860" v="6"/>
        <pc:sldMkLst>
          <pc:docMk/>
          <pc:sldMk cId="1886215315" sldId="26297"/>
        </pc:sldMkLst>
        <pc:extLst>
          <p:ext xmlns:p="http://schemas.openxmlformats.org/presentationml/2006/main" uri="{D6D511B9-2390-475A-947B-AFAB55BFBCF1}">
            <pc226:cmChg xmlns:pc226="http://schemas.microsoft.com/office/powerpoint/2022/06/main/command" chg="add">
              <pc226:chgData name="Alison Beard" userId="3cecda75-b5b5-45a1-a7a9-49c698d237d9" providerId="ADAL" clId="{4CAED946-D596-44B4-A372-F7FD7F54966D}" dt="2023-06-28T12:14:53.860" v="6"/>
              <pc2:cmMkLst xmlns:pc2="http://schemas.microsoft.com/office/powerpoint/2019/9/main/command">
                <pc:docMk/>
                <pc:sldMk cId="1886215315" sldId="26297"/>
                <pc2:cmMk id="{4636735D-8723-4B0D-8144-4B23BFE034D1}"/>
              </pc2:cmMkLst>
            </pc226:cmChg>
          </p:ext>
        </pc:extLst>
      </pc:sldChg>
    </pc:docChg>
  </pc:docChgLst>
  <pc:docChgLst>
    <pc:chgData name="Mohammedanwar Sumro" userId="3faf1486-38b9-4a78-8517-b6a79eb875f5" providerId="ADAL" clId="{0B811FA0-84F0-4866-AB8D-D2028D25F7B7}"/>
    <pc:docChg chg="undo custSel addSld delSld modSld sldOrd">
      <pc:chgData name="Mohammedanwar Sumro" userId="3faf1486-38b9-4a78-8517-b6a79eb875f5" providerId="ADAL" clId="{0B811FA0-84F0-4866-AB8D-D2028D25F7B7}" dt="2023-06-28T14:22:37.864" v="2483"/>
      <pc:docMkLst>
        <pc:docMk/>
      </pc:docMkLst>
      <pc:sldChg chg="modSp del mod delCm">
        <pc:chgData name="Mohammedanwar Sumro" userId="3faf1486-38b9-4a78-8517-b6a79eb875f5" providerId="ADAL" clId="{0B811FA0-84F0-4866-AB8D-D2028D25F7B7}" dt="2023-06-27T15:14:28.381" v="252" actId="2696"/>
        <pc:sldMkLst>
          <pc:docMk/>
          <pc:sldMk cId="1023546115" sldId="26277"/>
        </pc:sldMkLst>
        <pc:graphicFrameChg chg="mod">
          <ac:chgData name="Mohammedanwar Sumro" userId="3faf1486-38b9-4a78-8517-b6a79eb875f5" providerId="ADAL" clId="{0B811FA0-84F0-4866-AB8D-D2028D25F7B7}" dt="2023-06-27T15:08:13.265" v="104"/>
          <ac:graphicFrameMkLst>
            <pc:docMk/>
            <pc:sldMk cId="1023546115" sldId="26277"/>
            <ac:graphicFrameMk id="12" creationId="{A49C76A1-E502-F773-F0E6-C50546B6596C}"/>
          </ac:graphicFrameMkLst>
        </pc:graphicFrameChg>
        <pc:extLst>
          <p:ext xmlns:p="http://schemas.openxmlformats.org/presentationml/2006/main" uri="{D6D511B9-2390-475A-947B-AFAB55BFBCF1}">
            <pc226:cmChg xmlns:pc226="http://schemas.microsoft.com/office/powerpoint/2022/06/main/command" chg="del">
              <pc226:chgData name="Mohammedanwar Sumro" userId="3faf1486-38b9-4a78-8517-b6a79eb875f5" providerId="ADAL" clId="{0B811FA0-84F0-4866-AB8D-D2028D25F7B7}" dt="2023-06-27T15:14:23.714" v="250"/>
              <pc2:cmMkLst xmlns:pc2="http://schemas.microsoft.com/office/powerpoint/2019/9/main/command">
                <pc:docMk/>
                <pc:sldMk cId="1023546115" sldId="26277"/>
                <pc2:cmMk id="{186D0130-D412-4B49-9655-D0154CE91EDB}"/>
              </pc2:cmMkLst>
            </pc226:cmChg>
            <pc226:cmChg xmlns:pc226="http://schemas.microsoft.com/office/powerpoint/2022/06/main/command" chg="del">
              <pc226:chgData name="Mohammedanwar Sumro" userId="3faf1486-38b9-4a78-8517-b6a79eb875f5" providerId="ADAL" clId="{0B811FA0-84F0-4866-AB8D-D2028D25F7B7}" dt="2023-06-27T15:14:25.512" v="251"/>
              <pc2:cmMkLst xmlns:pc2="http://schemas.microsoft.com/office/powerpoint/2019/9/main/command">
                <pc:docMk/>
                <pc:sldMk cId="1023546115" sldId="26277"/>
                <pc2:cmMk id="{9CD50877-4FDE-422C-A18C-E6DCA50D495A}"/>
              </pc2:cmMkLst>
            </pc226:cmChg>
          </p:ext>
        </pc:extLst>
      </pc:sldChg>
      <pc:sldChg chg="del">
        <pc:chgData name="Mohammedanwar Sumro" userId="3faf1486-38b9-4a78-8517-b6a79eb875f5" providerId="ADAL" clId="{0B811FA0-84F0-4866-AB8D-D2028D25F7B7}" dt="2023-06-27T15:36:16.829" v="565" actId="2696"/>
        <pc:sldMkLst>
          <pc:docMk/>
          <pc:sldMk cId="3745267827" sldId="26278"/>
        </pc:sldMkLst>
      </pc:sldChg>
      <pc:sldChg chg="modSp delCm modCm">
        <pc:chgData name="Mohammedanwar Sumro" userId="3faf1486-38b9-4a78-8517-b6a79eb875f5" providerId="ADAL" clId="{0B811FA0-84F0-4866-AB8D-D2028D25F7B7}" dt="2023-06-28T10:06:44.971" v="2479"/>
        <pc:sldMkLst>
          <pc:docMk/>
          <pc:sldMk cId="1885332130" sldId="26299"/>
        </pc:sldMkLst>
        <pc:graphicFrameChg chg="mod">
          <ac:chgData name="Mohammedanwar Sumro" userId="3faf1486-38b9-4a78-8517-b6a79eb875f5" providerId="ADAL" clId="{0B811FA0-84F0-4866-AB8D-D2028D25F7B7}" dt="2023-06-28T10:06:34.044" v="2477" actId="20577"/>
          <ac:graphicFrameMkLst>
            <pc:docMk/>
            <pc:sldMk cId="1885332130" sldId="26299"/>
            <ac:graphicFrameMk id="5" creationId="{30741A25-90E0-1B11-34A5-34558D244C79}"/>
          </ac:graphicFrameMkLst>
        </pc:graphicFrameChg>
        <pc:extLst>
          <p:ext xmlns:p="http://schemas.openxmlformats.org/presentationml/2006/main" uri="{D6D511B9-2390-475A-947B-AFAB55BFBCF1}">
            <pc226:cmChg xmlns:pc226="http://schemas.microsoft.com/office/powerpoint/2022/06/main/command" chg="del mod">
              <pc226:chgData name="Mohammedanwar Sumro" userId="3faf1486-38b9-4a78-8517-b6a79eb875f5" providerId="ADAL" clId="{0B811FA0-84F0-4866-AB8D-D2028D25F7B7}" dt="2023-06-28T10:06:44.971" v="2479"/>
              <pc2:cmMkLst xmlns:pc2="http://schemas.microsoft.com/office/powerpoint/2019/9/main/command">
                <pc:docMk/>
                <pc:sldMk cId="1885332130" sldId="26299"/>
                <pc2:cmMk id="{3F6F1E2E-8727-4CE3-BB8F-5C186A905800}"/>
              </pc2:cmMkLst>
            </pc226:cmChg>
            <pc226:cmChg xmlns:pc226="http://schemas.microsoft.com/office/powerpoint/2022/06/main/command" chg="del mod">
              <pc226:chgData name="Mohammedanwar Sumro" userId="3faf1486-38b9-4a78-8517-b6a79eb875f5" providerId="ADAL" clId="{0B811FA0-84F0-4866-AB8D-D2028D25F7B7}" dt="2023-06-28T09:44:07.947" v="2161"/>
              <pc2:cmMkLst xmlns:pc2="http://schemas.microsoft.com/office/powerpoint/2019/9/main/command">
                <pc:docMk/>
                <pc:sldMk cId="1885332130" sldId="26299"/>
                <pc2:cmMk id="{BA198ACF-4C50-4A1D-AE9E-5791B84382AC}"/>
              </pc2:cmMkLst>
            </pc226:cmChg>
          </p:ext>
        </pc:extLst>
      </pc:sldChg>
      <pc:sldChg chg="modSp delCm">
        <pc:chgData name="Mohammedanwar Sumro" userId="3faf1486-38b9-4a78-8517-b6a79eb875f5" providerId="ADAL" clId="{0B811FA0-84F0-4866-AB8D-D2028D25F7B7}" dt="2023-06-27T11:31:03.419" v="16"/>
        <pc:sldMkLst>
          <pc:docMk/>
          <pc:sldMk cId="2501132470" sldId="26301"/>
        </pc:sldMkLst>
        <pc:graphicFrameChg chg="mod">
          <ac:chgData name="Mohammedanwar Sumro" userId="3faf1486-38b9-4a78-8517-b6a79eb875f5" providerId="ADAL" clId="{0B811FA0-84F0-4866-AB8D-D2028D25F7B7}" dt="2023-06-27T11:31:03.419" v="16"/>
          <ac:graphicFrameMkLst>
            <pc:docMk/>
            <pc:sldMk cId="2501132470" sldId="26301"/>
            <ac:graphicFrameMk id="5" creationId="{675A3293-813C-2F2A-80D1-D093DCF334D3}"/>
          </ac:graphicFrameMkLst>
        </pc:graphicFrameChg>
        <pc:extLst>
          <p:ext xmlns:p="http://schemas.openxmlformats.org/presentationml/2006/main" uri="{D6D511B9-2390-475A-947B-AFAB55BFBCF1}">
            <pc226:cmChg xmlns:pc226="http://schemas.microsoft.com/office/powerpoint/2022/06/main/command" chg="del">
              <pc226:chgData name="Mohammedanwar Sumro" userId="3faf1486-38b9-4a78-8517-b6a79eb875f5" providerId="ADAL" clId="{0B811FA0-84F0-4866-AB8D-D2028D25F7B7}" dt="2023-06-27T11:30:07.895" v="15"/>
              <pc2:cmMkLst xmlns:pc2="http://schemas.microsoft.com/office/powerpoint/2019/9/main/command">
                <pc:docMk/>
                <pc:sldMk cId="2501132470" sldId="26301"/>
                <pc2:cmMk id="{67F59E5D-408A-445B-9A72-23B91488AB6F}"/>
              </pc2:cmMkLst>
            </pc226:cmChg>
          </p:ext>
        </pc:extLst>
      </pc:sldChg>
      <pc:sldChg chg="addSp delSp modSp mod delCm modCm">
        <pc:chgData name="Mohammedanwar Sumro" userId="3faf1486-38b9-4a78-8517-b6a79eb875f5" providerId="ADAL" clId="{0B811FA0-84F0-4866-AB8D-D2028D25F7B7}" dt="2023-06-28T12:30:18.723" v="2482"/>
        <pc:sldMkLst>
          <pc:docMk/>
          <pc:sldMk cId="3977117089" sldId="26302"/>
        </pc:sldMkLst>
        <pc:spChg chg="mod">
          <ac:chgData name="Mohammedanwar Sumro" userId="3faf1486-38b9-4a78-8517-b6a79eb875f5" providerId="ADAL" clId="{0B811FA0-84F0-4866-AB8D-D2028D25F7B7}" dt="2023-06-27T16:18:16.040" v="2013" actId="20577"/>
          <ac:spMkLst>
            <pc:docMk/>
            <pc:sldMk cId="3977117089" sldId="26302"/>
            <ac:spMk id="2" creationId="{97063F62-7E31-C949-2FEE-A17E0A35BF1E}"/>
          </ac:spMkLst>
        </pc:spChg>
        <pc:spChg chg="del mod">
          <ac:chgData name="Mohammedanwar Sumro" userId="3faf1486-38b9-4a78-8517-b6a79eb875f5" providerId="ADAL" clId="{0B811FA0-84F0-4866-AB8D-D2028D25F7B7}" dt="2023-06-28T12:30:15.090" v="2480" actId="478"/>
          <ac:spMkLst>
            <pc:docMk/>
            <pc:sldMk cId="3977117089" sldId="26302"/>
            <ac:spMk id="5" creationId="{C65BB7B4-FA36-4773-1359-789B8A389E02}"/>
          </ac:spMkLst>
        </pc:spChg>
        <pc:graphicFrameChg chg="add mod">
          <ac:chgData name="Mohammedanwar Sumro" userId="3faf1486-38b9-4a78-8517-b6a79eb875f5" providerId="ADAL" clId="{0B811FA0-84F0-4866-AB8D-D2028D25F7B7}" dt="2023-06-28T09:40:30.475" v="2160" actId="478"/>
          <ac:graphicFrameMkLst>
            <pc:docMk/>
            <pc:sldMk cId="3977117089" sldId="26302"/>
            <ac:graphicFrameMk id="6" creationId="{B6F7A586-8522-68FA-B383-F0D0D4657AC9}"/>
          </ac:graphicFrameMkLst>
        </pc:graphicFrameChg>
        <pc:extLst>
          <p:ext xmlns:p="http://schemas.openxmlformats.org/presentationml/2006/main" uri="{D6D511B9-2390-475A-947B-AFAB55BFBCF1}">
            <pc226:cmChg xmlns:pc226="http://schemas.microsoft.com/office/powerpoint/2022/06/main/command" chg="del mod">
              <pc226:chgData name="Mohammedanwar Sumro" userId="3faf1486-38b9-4a78-8517-b6a79eb875f5" providerId="ADAL" clId="{0B811FA0-84F0-4866-AB8D-D2028D25F7B7}" dt="2023-06-28T12:30:18.723" v="2482"/>
              <pc2:cmMkLst xmlns:pc2="http://schemas.microsoft.com/office/powerpoint/2019/9/main/command">
                <pc:docMk/>
                <pc:sldMk cId="3977117089" sldId="26302"/>
                <pc2:cmMk id="{C8C79A44-CE81-4DE8-A9D5-5E3CFE09A94F}"/>
              </pc2:cmMkLst>
              <pc226:cmRplyChg chg="add">
                <pc226:chgData name="Mohammedanwar Sumro" userId="3faf1486-38b9-4a78-8517-b6a79eb875f5" providerId="ADAL" clId="{0B811FA0-84F0-4866-AB8D-D2028D25F7B7}" dt="2023-06-27T16:19:32.084" v="2014"/>
                <pc2:cmRplyMkLst xmlns:pc2="http://schemas.microsoft.com/office/powerpoint/2019/9/main/command">
                  <pc:docMk/>
                  <pc:sldMk cId="3977117089" sldId="26302"/>
                  <pc2:cmMk id="{C8C79A44-CE81-4DE8-A9D5-5E3CFE09A94F}"/>
                  <pc2:cmRplyMk id="{7DE34B1B-25F6-40B7-8539-505B09492EE6}"/>
                </pc2:cmRplyMkLst>
              </pc226:cmRplyChg>
            </pc226:cmChg>
          </p:ext>
        </pc:extLst>
      </pc:sldChg>
      <pc:sldChg chg="addSp delSp modSp new del mod">
        <pc:chgData name="Mohammedanwar Sumro" userId="3faf1486-38b9-4a78-8517-b6a79eb875f5" providerId="ADAL" clId="{0B811FA0-84F0-4866-AB8D-D2028D25F7B7}" dt="2023-06-27T15:51:12.884" v="735" actId="2696"/>
        <pc:sldMkLst>
          <pc:docMk/>
          <pc:sldMk cId="2142299235" sldId="26303"/>
        </pc:sldMkLst>
        <pc:spChg chg="mod">
          <ac:chgData name="Mohammedanwar Sumro" userId="3faf1486-38b9-4a78-8517-b6a79eb875f5" providerId="ADAL" clId="{0B811FA0-84F0-4866-AB8D-D2028D25F7B7}" dt="2023-06-27T15:34:40.975" v="535" actId="20577"/>
          <ac:spMkLst>
            <pc:docMk/>
            <pc:sldMk cId="2142299235" sldId="26303"/>
            <ac:spMk id="2" creationId="{F5B932FE-EC58-6711-5E0B-5C6F750A5DA8}"/>
          </ac:spMkLst>
        </pc:spChg>
        <pc:spChg chg="add del mod">
          <ac:chgData name="Mohammedanwar Sumro" userId="3faf1486-38b9-4a78-8517-b6a79eb875f5" providerId="ADAL" clId="{0B811FA0-84F0-4866-AB8D-D2028D25F7B7}" dt="2023-06-27T15:30:29.920" v="409" actId="478"/>
          <ac:spMkLst>
            <pc:docMk/>
            <pc:sldMk cId="2142299235" sldId="26303"/>
            <ac:spMk id="13" creationId="{C67D6E79-87A8-2971-A7C5-6363B89AAC8C}"/>
          </ac:spMkLst>
        </pc:spChg>
        <pc:spChg chg="add mod">
          <ac:chgData name="Mohammedanwar Sumro" userId="3faf1486-38b9-4a78-8517-b6a79eb875f5" providerId="ADAL" clId="{0B811FA0-84F0-4866-AB8D-D2028D25F7B7}" dt="2023-06-27T15:28:11.809" v="388"/>
          <ac:spMkLst>
            <pc:docMk/>
            <pc:sldMk cId="2142299235" sldId="26303"/>
            <ac:spMk id="14" creationId="{54EFEBB1-133B-B110-8EF8-FBFAB480BC0F}"/>
          </ac:spMkLst>
        </pc:spChg>
        <pc:spChg chg="add mod">
          <ac:chgData name="Mohammedanwar Sumro" userId="3faf1486-38b9-4a78-8517-b6a79eb875f5" providerId="ADAL" clId="{0B811FA0-84F0-4866-AB8D-D2028D25F7B7}" dt="2023-06-27T15:28:11.809" v="388"/>
          <ac:spMkLst>
            <pc:docMk/>
            <pc:sldMk cId="2142299235" sldId="26303"/>
            <ac:spMk id="15" creationId="{B92CD0E0-F1C7-84F1-F8BA-B97ABF0A31CC}"/>
          </ac:spMkLst>
        </pc:spChg>
        <pc:grpChg chg="add del mod">
          <ac:chgData name="Mohammedanwar Sumro" userId="3faf1486-38b9-4a78-8517-b6a79eb875f5" providerId="ADAL" clId="{0B811FA0-84F0-4866-AB8D-D2028D25F7B7}" dt="2023-06-27T15:30:28.959" v="408" actId="478"/>
          <ac:grpSpMkLst>
            <pc:docMk/>
            <pc:sldMk cId="2142299235" sldId="26303"/>
            <ac:grpSpMk id="12" creationId="{4F9415F1-0A44-C743-A349-85A142E66493}"/>
          </ac:grpSpMkLst>
        </pc:grpChg>
        <pc:graphicFrameChg chg="add del mod modGraphic">
          <ac:chgData name="Mohammedanwar Sumro" userId="3faf1486-38b9-4a78-8517-b6a79eb875f5" providerId="ADAL" clId="{0B811FA0-84F0-4866-AB8D-D2028D25F7B7}" dt="2023-06-27T15:34:18.316" v="525" actId="1076"/>
          <ac:graphicFrameMkLst>
            <pc:docMk/>
            <pc:sldMk cId="2142299235" sldId="26303"/>
            <ac:graphicFrameMk id="5" creationId="{41EC6AF5-5575-C87E-5FD3-AA34212E6429}"/>
          </ac:graphicFrameMkLst>
        </pc:graphicFrameChg>
        <pc:graphicFrameChg chg="add del mod">
          <ac:chgData name="Mohammedanwar Sumro" userId="3faf1486-38b9-4a78-8517-b6a79eb875f5" providerId="ADAL" clId="{0B811FA0-84F0-4866-AB8D-D2028D25F7B7}" dt="2023-06-27T15:23:44.462" v="356"/>
          <ac:graphicFrameMkLst>
            <pc:docMk/>
            <pc:sldMk cId="2142299235" sldId="26303"/>
            <ac:graphicFrameMk id="6" creationId="{77C7298F-3058-7752-D936-5C47DBFFD2DC}"/>
          </ac:graphicFrameMkLst>
        </pc:graphicFrameChg>
        <pc:graphicFrameChg chg="add del mod modGraphic">
          <ac:chgData name="Mohammedanwar Sumro" userId="3faf1486-38b9-4a78-8517-b6a79eb875f5" providerId="ADAL" clId="{0B811FA0-84F0-4866-AB8D-D2028D25F7B7}" dt="2023-06-27T15:30:39.128" v="411" actId="478"/>
          <ac:graphicFrameMkLst>
            <pc:docMk/>
            <pc:sldMk cId="2142299235" sldId="26303"/>
            <ac:graphicFrameMk id="7" creationId="{3DFFE68C-7AF9-AC49-4E1E-9F5EB17C606C}"/>
          </ac:graphicFrameMkLst>
        </pc:graphicFrameChg>
        <pc:graphicFrameChg chg="add mod">
          <ac:chgData name="Mohammedanwar Sumro" userId="3faf1486-38b9-4a78-8517-b6a79eb875f5" providerId="ADAL" clId="{0B811FA0-84F0-4866-AB8D-D2028D25F7B7}" dt="2023-06-27T15:34:59.289" v="538" actId="1076"/>
          <ac:graphicFrameMkLst>
            <pc:docMk/>
            <pc:sldMk cId="2142299235" sldId="26303"/>
            <ac:graphicFrameMk id="18" creationId="{07B035B8-2C43-94ED-6C49-C2AF655992AF}"/>
          </ac:graphicFrameMkLst>
        </pc:graphicFrameChg>
        <pc:graphicFrameChg chg="add mod">
          <ac:chgData name="Mohammedanwar Sumro" userId="3faf1486-38b9-4a78-8517-b6a79eb875f5" providerId="ADAL" clId="{0B811FA0-84F0-4866-AB8D-D2028D25F7B7}" dt="2023-06-27T15:35:39.079" v="562" actId="255"/>
          <ac:graphicFrameMkLst>
            <pc:docMk/>
            <pc:sldMk cId="2142299235" sldId="26303"/>
            <ac:graphicFrameMk id="21" creationId="{AB92C8B1-B981-3BA6-660E-97BDE3ABFDA9}"/>
          </ac:graphicFrameMkLst>
        </pc:graphicFrameChg>
        <pc:picChg chg="add del mod">
          <ac:chgData name="Mohammedanwar Sumro" userId="3faf1486-38b9-4a78-8517-b6a79eb875f5" providerId="ADAL" clId="{0B811FA0-84F0-4866-AB8D-D2028D25F7B7}" dt="2023-06-27T15:34:21.235" v="526" actId="1076"/>
          <ac:picMkLst>
            <pc:docMk/>
            <pc:sldMk cId="2142299235" sldId="26303"/>
            <ac:picMk id="9" creationId="{13D0B7FB-D22B-C5F9-0D08-5AE15A7D12A4}"/>
          </ac:picMkLst>
        </pc:picChg>
        <pc:picChg chg="add del mod">
          <ac:chgData name="Mohammedanwar Sumro" userId="3faf1486-38b9-4a78-8517-b6a79eb875f5" providerId="ADAL" clId="{0B811FA0-84F0-4866-AB8D-D2028D25F7B7}" dt="2023-06-27T15:34:25.203" v="527" actId="1076"/>
          <ac:picMkLst>
            <pc:docMk/>
            <pc:sldMk cId="2142299235" sldId="26303"/>
            <ac:picMk id="11" creationId="{A0412ADD-6D02-481B-2C66-318F5CB1CA52}"/>
          </ac:picMkLst>
        </pc:picChg>
        <pc:picChg chg="add del mod">
          <ac:chgData name="Mohammedanwar Sumro" userId="3faf1486-38b9-4a78-8517-b6a79eb875f5" providerId="ADAL" clId="{0B811FA0-84F0-4866-AB8D-D2028D25F7B7}" dt="2023-06-27T15:34:28.291" v="528" actId="1076"/>
          <ac:picMkLst>
            <pc:docMk/>
            <pc:sldMk cId="2142299235" sldId="26303"/>
            <ac:picMk id="17" creationId="{DB2B0AE0-D697-C3AC-035F-9F5ED61378FE}"/>
          </ac:picMkLst>
        </pc:picChg>
        <pc:picChg chg="add mod">
          <ac:chgData name="Mohammedanwar Sumro" userId="3faf1486-38b9-4a78-8517-b6a79eb875f5" providerId="ADAL" clId="{0B811FA0-84F0-4866-AB8D-D2028D25F7B7}" dt="2023-06-27T15:35:02.079" v="539" actId="1076"/>
          <ac:picMkLst>
            <pc:docMk/>
            <pc:sldMk cId="2142299235" sldId="26303"/>
            <ac:picMk id="20" creationId="{CABD10AE-AE7E-569B-DD61-0FF18B483568}"/>
          </ac:picMkLst>
        </pc:picChg>
        <pc:picChg chg="add mod">
          <ac:chgData name="Mohammedanwar Sumro" userId="3faf1486-38b9-4a78-8517-b6a79eb875f5" providerId="ADAL" clId="{0B811FA0-84F0-4866-AB8D-D2028D25F7B7}" dt="2023-06-27T15:36:08.583" v="564" actId="1076"/>
          <ac:picMkLst>
            <pc:docMk/>
            <pc:sldMk cId="2142299235" sldId="26303"/>
            <ac:picMk id="23" creationId="{60528473-3A7F-7689-B81D-1004B2F98609}"/>
          </ac:picMkLst>
        </pc:picChg>
      </pc:sldChg>
      <pc:sldChg chg="addSp delSp modSp new mod ord setBg chgLayout">
        <pc:chgData name="Mohammedanwar Sumro" userId="3faf1486-38b9-4a78-8517-b6a79eb875f5" providerId="ADAL" clId="{0B811FA0-84F0-4866-AB8D-D2028D25F7B7}" dt="2023-06-28T14:22:37.864" v="2483"/>
        <pc:sldMkLst>
          <pc:docMk/>
          <pc:sldMk cId="3142118388" sldId="26304"/>
        </pc:sldMkLst>
        <pc:spChg chg="del">
          <ac:chgData name="Mohammedanwar Sumro" userId="3faf1486-38b9-4a78-8517-b6a79eb875f5" providerId="ADAL" clId="{0B811FA0-84F0-4866-AB8D-D2028D25F7B7}" dt="2023-06-27T15:14:55.192" v="254" actId="6264"/>
          <ac:spMkLst>
            <pc:docMk/>
            <pc:sldMk cId="3142118388" sldId="26304"/>
            <ac:spMk id="2" creationId="{414B1497-EE8D-16B3-39BA-13E67A6E898D}"/>
          </ac:spMkLst>
        </pc:spChg>
        <pc:spChg chg="del">
          <ac:chgData name="Mohammedanwar Sumro" userId="3faf1486-38b9-4a78-8517-b6a79eb875f5" providerId="ADAL" clId="{0B811FA0-84F0-4866-AB8D-D2028D25F7B7}" dt="2023-06-27T15:14:55.192" v="254" actId="6264"/>
          <ac:spMkLst>
            <pc:docMk/>
            <pc:sldMk cId="3142118388" sldId="26304"/>
            <ac:spMk id="3" creationId="{995B94FE-CAAF-5BC1-4999-5D6855694699}"/>
          </ac:spMkLst>
        </pc:spChg>
        <pc:spChg chg="del">
          <ac:chgData name="Mohammedanwar Sumro" userId="3faf1486-38b9-4a78-8517-b6a79eb875f5" providerId="ADAL" clId="{0B811FA0-84F0-4866-AB8D-D2028D25F7B7}" dt="2023-06-27T15:14:55.192" v="254" actId="6264"/>
          <ac:spMkLst>
            <pc:docMk/>
            <pc:sldMk cId="3142118388" sldId="26304"/>
            <ac:spMk id="4" creationId="{04D5CC90-FA6C-073C-38DC-44BF920058AF}"/>
          </ac:spMkLst>
        </pc:spChg>
        <pc:spChg chg="add mod ord">
          <ac:chgData name="Mohammedanwar Sumro" userId="3faf1486-38b9-4a78-8517-b6a79eb875f5" providerId="ADAL" clId="{0B811FA0-84F0-4866-AB8D-D2028D25F7B7}" dt="2023-06-27T15:22:53.555" v="348" actId="20577"/>
          <ac:spMkLst>
            <pc:docMk/>
            <pc:sldMk cId="3142118388" sldId="26304"/>
            <ac:spMk id="6" creationId="{C4C0A790-7DC3-6A50-28D4-4AAD4E1B9592}"/>
          </ac:spMkLst>
        </pc:spChg>
        <pc:spChg chg="add mod ord">
          <ac:chgData name="Mohammedanwar Sumro" userId="3faf1486-38b9-4a78-8517-b6a79eb875f5" providerId="ADAL" clId="{0B811FA0-84F0-4866-AB8D-D2028D25F7B7}" dt="2023-06-27T15:14:55.192" v="254" actId="6264"/>
          <ac:spMkLst>
            <pc:docMk/>
            <pc:sldMk cId="3142118388" sldId="26304"/>
            <ac:spMk id="7" creationId="{37E3F2A0-1BF4-4867-3A83-1CE650FE6A00}"/>
          </ac:spMkLst>
        </pc:spChg>
        <pc:spChg chg="add mod ord">
          <ac:chgData name="Mohammedanwar Sumro" userId="3faf1486-38b9-4a78-8517-b6a79eb875f5" providerId="ADAL" clId="{0B811FA0-84F0-4866-AB8D-D2028D25F7B7}" dt="2023-06-28T14:22:37.864" v="2483"/>
          <ac:spMkLst>
            <pc:docMk/>
            <pc:sldMk cId="3142118388" sldId="26304"/>
            <ac:spMk id="8" creationId="{4A16A853-A557-72E8-9E92-BC2D47945CEE}"/>
          </ac:spMkLst>
        </pc:spChg>
        <pc:graphicFrameChg chg="add del mod modGraphic">
          <ac:chgData name="Mohammedanwar Sumro" userId="3faf1486-38b9-4a78-8517-b6a79eb875f5" providerId="ADAL" clId="{0B811FA0-84F0-4866-AB8D-D2028D25F7B7}" dt="2023-06-27T15:16:06.484" v="260" actId="478"/>
          <ac:graphicFrameMkLst>
            <pc:docMk/>
            <pc:sldMk cId="3142118388" sldId="26304"/>
            <ac:graphicFrameMk id="5" creationId="{C99DC279-95DA-98F1-FB7A-4BB706FDE1CA}"/>
          </ac:graphicFrameMkLst>
        </pc:graphicFrameChg>
        <pc:graphicFrameChg chg="add del mod modGraphic">
          <ac:chgData name="Mohammedanwar Sumro" userId="3faf1486-38b9-4a78-8517-b6a79eb875f5" providerId="ADAL" clId="{0B811FA0-84F0-4866-AB8D-D2028D25F7B7}" dt="2023-06-27T16:03:22.392" v="831" actId="478"/>
          <ac:graphicFrameMkLst>
            <pc:docMk/>
            <pc:sldMk cId="3142118388" sldId="26304"/>
            <ac:graphicFrameMk id="9" creationId="{B1B0B102-70BF-99C9-9B11-AF8A6822D8C4}"/>
          </ac:graphicFrameMkLst>
        </pc:graphicFrameChg>
        <pc:graphicFrameChg chg="add del mod modGraphic">
          <ac:chgData name="Mohammedanwar Sumro" userId="3faf1486-38b9-4a78-8517-b6a79eb875f5" providerId="ADAL" clId="{0B811FA0-84F0-4866-AB8D-D2028D25F7B7}" dt="2023-06-27T16:00:07.667" v="815" actId="478"/>
          <ac:graphicFrameMkLst>
            <pc:docMk/>
            <pc:sldMk cId="3142118388" sldId="26304"/>
            <ac:graphicFrameMk id="16" creationId="{1ABDAEF5-C6BF-00DF-BBB2-A7F621BA52E3}"/>
          </ac:graphicFrameMkLst>
        </pc:graphicFrameChg>
        <pc:graphicFrameChg chg="add mod modGraphic">
          <ac:chgData name="Mohammedanwar Sumro" userId="3faf1486-38b9-4a78-8517-b6a79eb875f5" providerId="ADAL" clId="{0B811FA0-84F0-4866-AB8D-D2028D25F7B7}" dt="2023-06-27T16:22:44.537" v="2034" actId="20577"/>
          <ac:graphicFrameMkLst>
            <pc:docMk/>
            <pc:sldMk cId="3142118388" sldId="26304"/>
            <ac:graphicFrameMk id="17" creationId="{EEBAE678-B584-4534-9A71-737A75D18AB1}"/>
          </ac:graphicFrameMkLst>
        </pc:graphicFrameChg>
        <pc:picChg chg="add del mod">
          <ac:chgData name="Mohammedanwar Sumro" userId="3faf1486-38b9-4a78-8517-b6a79eb875f5" providerId="ADAL" clId="{0B811FA0-84F0-4866-AB8D-D2028D25F7B7}" dt="2023-06-27T16:03:24.573" v="834" actId="478"/>
          <ac:picMkLst>
            <pc:docMk/>
            <pc:sldMk cId="3142118388" sldId="26304"/>
            <ac:picMk id="11" creationId="{AEFA9AA6-3E46-EA8A-43C3-83E57EFD3BBD}"/>
          </ac:picMkLst>
        </pc:picChg>
        <pc:picChg chg="add del mod">
          <ac:chgData name="Mohammedanwar Sumro" userId="3faf1486-38b9-4a78-8517-b6a79eb875f5" providerId="ADAL" clId="{0B811FA0-84F0-4866-AB8D-D2028D25F7B7}" dt="2023-06-27T16:03:23.865" v="833" actId="478"/>
          <ac:picMkLst>
            <pc:docMk/>
            <pc:sldMk cId="3142118388" sldId="26304"/>
            <ac:picMk id="13" creationId="{2A36BC6A-1166-E456-D3A0-B016D237AED1}"/>
          </ac:picMkLst>
        </pc:picChg>
        <pc:picChg chg="add del mod">
          <ac:chgData name="Mohammedanwar Sumro" userId="3faf1486-38b9-4a78-8517-b6a79eb875f5" providerId="ADAL" clId="{0B811FA0-84F0-4866-AB8D-D2028D25F7B7}" dt="2023-06-27T16:03:25.262" v="835" actId="478"/>
          <ac:picMkLst>
            <pc:docMk/>
            <pc:sldMk cId="3142118388" sldId="26304"/>
            <ac:picMk id="15" creationId="{6DACAA79-8F72-9B36-F4C8-917840668715}"/>
          </ac:picMkLst>
        </pc:picChg>
      </pc:sldChg>
      <pc:sldChg chg="addSp delSp modSp new mod">
        <pc:chgData name="Mohammedanwar Sumro" userId="3faf1486-38b9-4a78-8517-b6a79eb875f5" providerId="ADAL" clId="{0B811FA0-84F0-4866-AB8D-D2028D25F7B7}" dt="2023-06-27T15:50:59.458" v="734" actId="1076"/>
        <pc:sldMkLst>
          <pc:docMk/>
          <pc:sldMk cId="713938376" sldId="26313"/>
        </pc:sldMkLst>
        <pc:spChg chg="mod">
          <ac:chgData name="Mohammedanwar Sumro" userId="3faf1486-38b9-4a78-8517-b6a79eb875f5" providerId="ADAL" clId="{0B811FA0-84F0-4866-AB8D-D2028D25F7B7}" dt="2023-06-27T15:50:30.815" v="727" actId="20577"/>
          <ac:spMkLst>
            <pc:docMk/>
            <pc:sldMk cId="713938376" sldId="26313"/>
            <ac:spMk id="2" creationId="{EAFD4CDE-A1C8-A533-C1FD-BF9072B79AFA}"/>
          </ac:spMkLst>
        </pc:spChg>
        <pc:graphicFrameChg chg="add del mod modGraphic">
          <ac:chgData name="Mohammedanwar Sumro" userId="3faf1486-38b9-4a78-8517-b6a79eb875f5" providerId="ADAL" clId="{0B811FA0-84F0-4866-AB8D-D2028D25F7B7}" dt="2023-06-27T15:42:40.369" v="689" actId="1032"/>
          <ac:graphicFrameMkLst>
            <pc:docMk/>
            <pc:sldMk cId="713938376" sldId="26313"/>
            <ac:graphicFrameMk id="5" creationId="{73F6EE53-41D7-6290-DDC3-0DDDCA18D130}"/>
          </ac:graphicFrameMkLst>
        </pc:graphicFrameChg>
        <pc:graphicFrameChg chg="add del mod modGraphic">
          <ac:chgData name="Mohammedanwar Sumro" userId="3faf1486-38b9-4a78-8517-b6a79eb875f5" providerId="ADAL" clId="{0B811FA0-84F0-4866-AB8D-D2028D25F7B7}" dt="2023-06-27T15:50:59.458" v="734" actId="1076"/>
          <ac:graphicFrameMkLst>
            <pc:docMk/>
            <pc:sldMk cId="713938376" sldId="26313"/>
            <ac:graphicFrameMk id="6" creationId="{7FAD9567-A428-8F3B-017F-A5F93B329C6F}"/>
          </ac:graphicFrameMkLst>
        </pc:graphicFrameChg>
      </pc:sldChg>
      <pc:sldChg chg="addSp delSp modSp new del mod">
        <pc:chgData name="Mohammedanwar Sumro" userId="3faf1486-38b9-4a78-8517-b6a79eb875f5" providerId="ADAL" clId="{0B811FA0-84F0-4866-AB8D-D2028D25F7B7}" dt="2023-06-27T16:22:26.094" v="2032" actId="2696"/>
        <pc:sldMkLst>
          <pc:docMk/>
          <pc:sldMk cId="922477243" sldId="26314"/>
        </pc:sldMkLst>
        <pc:spChg chg="mod">
          <ac:chgData name="Mohammedanwar Sumro" userId="3faf1486-38b9-4a78-8517-b6a79eb875f5" providerId="ADAL" clId="{0B811FA0-84F0-4866-AB8D-D2028D25F7B7}" dt="2023-06-27T16:22:23.504" v="2031" actId="6549"/>
          <ac:spMkLst>
            <pc:docMk/>
            <pc:sldMk cId="922477243" sldId="26314"/>
            <ac:spMk id="2" creationId="{7F75C53E-40F3-E73F-F61F-2D5292D9233D}"/>
          </ac:spMkLst>
        </pc:spChg>
        <pc:graphicFrameChg chg="add del mod modGraphic">
          <ac:chgData name="Mohammedanwar Sumro" userId="3faf1486-38b9-4a78-8517-b6a79eb875f5" providerId="ADAL" clId="{0B811FA0-84F0-4866-AB8D-D2028D25F7B7}" dt="2023-06-27T16:22:21.926" v="2030" actId="478"/>
          <ac:graphicFrameMkLst>
            <pc:docMk/>
            <pc:sldMk cId="922477243" sldId="26314"/>
            <ac:graphicFrameMk id="5" creationId="{8E1D8CF3-CA89-6523-9933-80CB9EFC7012}"/>
          </ac:graphicFrameMkLst>
        </pc:graphicFrameChg>
      </pc:sldChg>
      <pc:sldChg chg="new del">
        <pc:chgData name="Mohammedanwar Sumro" userId="3faf1486-38b9-4a78-8517-b6a79eb875f5" providerId="ADAL" clId="{0B811FA0-84F0-4866-AB8D-D2028D25F7B7}" dt="2023-06-27T16:19:46.264" v="2015" actId="2696"/>
        <pc:sldMkLst>
          <pc:docMk/>
          <pc:sldMk cId="1153558883" sldId="26314"/>
        </pc:sldMkLst>
      </pc:sldChg>
    </pc:docChg>
  </pc:docChgLst>
  <pc:docChgLst>
    <pc:chgData name="Ben Giblin" userId="49b94b01-f1d4-4821-bdcb-549447afed29" providerId="ADAL" clId="{5B702208-B3E8-49DE-BD9B-B0F6B6A12DB7}"/>
    <pc:docChg chg="undo custSel addSld delSld modSld sldOrd">
      <pc:chgData name="Ben Giblin" userId="49b94b01-f1d4-4821-bdcb-549447afed29" providerId="ADAL" clId="{5B702208-B3E8-49DE-BD9B-B0F6B6A12DB7}" dt="2023-06-28T12:19:37.011" v="289"/>
      <pc:docMkLst>
        <pc:docMk/>
      </pc:docMkLst>
      <pc:sldChg chg="ord">
        <pc:chgData name="Ben Giblin" userId="49b94b01-f1d4-4821-bdcb-549447afed29" providerId="ADAL" clId="{5B702208-B3E8-49DE-BD9B-B0F6B6A12DB7}" dt="2023-06-28T12:19:37.011" v="289"/>
        <pc:sldMkLst>
          <pc:docMk/>
          <pc:sldMk cId="876338315" sldId="290"/>
        </pc:sldMkLst>
      </pc:sldChg>
      <pc:sldChg chg="del">
        <pc:chgData name="Ben Giblin" userId="49b94b01-f1d4-4821-bdcb-549447afed29" providerId="ADAL" clId="{5B702208-B3E8-49DE-BD9B-B0F6B6A12DB7}" dt="2023-06-27T10:22:10.350" v="178" actId="47"/>
        <pc:sldMkLst>
          <pc:docMk/>
          <pc:sldMk cId="1263826604" sldId="8819"/>
        </pc:sldMkLst>
      </pc:sldChg>
      <pc:sldChg chg="modSp delCm">
        <pc:chgData name="Ben Giblin" userId="49b94b01-f1d4-4821-bdcb-549447afed29" providerId="ADAL" clId="{5B702208-B3E8-49DE-BD9B-B0F6B6A12DB7}" dt="2023-06-28T12:18:19.466" v="270" actId="478"/>
        <pc:sldMkLst>
          <pc:docMk/>
          <pc:sldMk cId="4170686691" sldId="8821"/>
        </pc:sldMkLst>
        <pc:graphicFrameChg chg="mod">
          <ac:chgData name="Ben Giblin" userId="49b94b01-f1d4-4821-bdcb-549447afed29" providerId="ADAL" clId="{5B702208-B3E8-49DE-BD9B-B0F6B6A12DB7}" dt="2023-06-28T12:18:19.466" v="270" actId="478"/>
          <ac:graphicFrameMkLst>
            <pc:docMk/>
            <pc:sldMk cId="4170686691" sldId="8821"/>
            <ac:graphicFrameMk id="6" creationId="{DC7C2B89-56D8-5DF8-338E-468BA69D915A}"/>
          </ac:graphicFrameMkLst>
        </pc:graphicFrameChg>
        <pc:extLst>
          <p:ext xmlns:p="http://schemas.openxmlformats.org/presentationml/2006/main" uri="{D6D511B9-2390-475A-947B-AFAB55BFBCF1}">
            <pc226:cmChg xmlns:pc226="http://schemas.microsoft.com/office/powerpoint/2022/06/main/command" chg="del">
              <pc226:chgData name="Ben Giblin" userId="49b94b01-f1d4-4821-bdcb-549447afed29" providerId="ADAL" clId="{5B702208-B3E8-49DE-BD9B-B0F6B6A12DB7}" dt="2023-06-28T12:17:58.183" v="263"/>
              <pc2:cmMkLst xmlns:pc2="http://schemas.microsoft.com/office/powerpoint/2019/9/main/command">
                <pc:docMk/>
                <pc:sldMk cId="4170686691" sldId="8821"/>
                <pc2:cmMk id="{B917B679-A790-4167-9E6B-0608A6CA6FFE}"/>
              </pc2:cmMkLst>
            </pc226:cmChg>
          </p:ext>
        </pc:extLst>
      </pc:sldChg>
      <pc:sldChg chg="modSp del mod ord delCm">
        <pc:chgData name="Ben Giblin" userId="49b94b01-f1d4-4821-bdcb-549447afed29" providerId="ADAL" clId="{5B702208-B3E8-49DE-BD9B-B0F6B6A12DB7}" dt="2023-06-28T12:19:27.662" v="287" actId="47"/>
        <pc:sldMkLst>
          <pc:docMk/>
          <pc:sldMk cId="2044607832" sldId="8824"/>
        </pc:sldMkLst>
        <pc:spChg chg="mod">
          <ac:chgData name="Ben Giblin" userId="49b94b01-f1d4-4821-bdcb-549447afed29" providerId="ADAL" clId="{5B702208-B3E8-49DE-BD9B-B0F6B6A12DB7}" dt="2023-06-28T12:18:32.556" v="286" actId="20577"/>
          <ac:spMkLst>
            <pc:docMk/>
            <pc:sldMk cId="2044607832" sldId="8824"/>
            <ac:spMk id="5" creationId="{D0DCE19D-B010-4C47-5BB8-90D2F09444E1}"/>
          </ac:spMkLst>
        </pc:spChg>
        <pc:spChg chg="mod">
          <ac:chgData name="Ben Giblin" userId="49b94b01-f1d4-4821-bdcb-549447afed29" providerId="ADAL" clId="{5B702208-B3E8-49DE-BD9B-B0F6B6A12DB7}" dt="2023-06-28T12:18:11.602" v="267" actId="27636"/>
          <ac:spMkLst>
            <pc:docMk/>
            <pc:sldMk cId="2044607832" sldId="8824"/>
            <ac:spMk id="8" creationId="{7145D0E4-5CCC-E659-357F-BC0DB0DFE1B6}"/>
          </ac:spMkLst>
        </pc:spChg>
        <pc:extLst>
          <p:ext xmlns:p="http://schemas.openxmlformats.org/presentationml/2006/main" uri="{D6D511B9-2390-475A-947B-AFAB55BFBCF1}">
            <pc226:cmChg xmlns:pc226="http://schemas.microsoft.com/office/powerpoint/2022/06/main/command" chg="del">
              <pc226:chgData name="Ben Giblin" userId="49b94b01-f1d4-4821-bdcb-549447afed29" providerId="ADAL" clId="{5B702208-B3E8-49DE-BD9B-B0F6B6A12DB7}" dt="2023-06-28T12:17:49.586" v="252"/>
              <pc2:cmMkLst xmlns:pc2="http://schemas.microsoft.com/office/powerpoint/2019/9/main/command">
                <pc:docMk/>
                <pc:sldMk cId="2044607832" sldId="8824"/>
                <pc2:cmMk id="{D94E521E-3DFF-466F-B915-728DE990C1A8}"/>
              </pc2:cmMkLst>
            </pc226:cmChg>
          </p:ext>
        </pc:extLst>
      </pc:sldChg>
      <pc:sldChg chg="modSp">
        <pc:chgData name="Ben Giblin" userId="49b94b01-f1d4-4821-bdcb-549447afed29" providerId="ADAL" clId="{5B702208-B3E8-49DE-BD9B-B0F6B6A12DB7}" dt="2023-06-27T13:45:23.260" v="214" actId="20577"/>
        <pc:sldMkLst>
          <pc:docMk/>
          <pc:sldMk cId="1075274500" sldId="26290"/>
        </pc:sldMkLst>
        <pc:graphicFrameChg chg="mod">
          <ac:chgData name="Ben Giblin" userId="49b94b01-f1d4-4821-bdcb-549447afed29" providerId="ADAL" clId="{5B702208-B3E8-49DE-BD9B-B0F6B6A12DB7}" dt="2023-06-27T13:45:23.260" v="214" actId="20577"/>
          <ac:graphicFrameMkLst>
            <pc:docMk/>
            <pc:sldMk cId="1075274500" sldId="26290"/>
            <ac:graphicFrameMk id="6" creationId="{56A4B6A8-99F9-4EED-DAAF-3CE60AB4E52D}"/>
          </ac:graphicFrameMkLst>
        </pc:graphicFrameChg>
      </pc:sldChg>
      <pc:sldChg chg="addSp delSp modSp new del mod modClrScheme chgLayout">
        <pc:chgData name="Ben Giblin" userId="49b94b01-f1d4-4821-bdcb-549447afed29" providerId="ADAL" clId="{5B702208-B3E8-49DE-BD9B-B0F6B6A12DB7}" dt="2023-06-27T10:28:48.909" v="212" actId="47"/>
        <pc:sldMkLst>
          <pc:docMk/>
          <pc:sldMk cId="3966652458" sldId="26296"/>
        </pc:sldMkLst>
        <pc:spChg chg="mod ord">
          <ac:chgData name="Ben Giblin" userId="49b94b01-f1d4-4821-bdcb-549447afed29" providerId="ADAL" clId="{5B702208-B3E8-49DE-BD9B-B0F6B6A12DB7}" dt="2023-06-27T10:17:53.501" v="22" actId="700"/>
          <ac:spMkLst>
            <pc:docMk/>
            <pc:sldMk cId="3966652458" sldId="26296"/>
            <ac:spMk id="2" creationId="{568BD025-F153-36AA-9ABE-0D5FF38A162B}"/>
          </ac:spMkLst>
        </pc:spChg>
        <pc:spChg chg="del mod ord">
          <ac:chgData name="Ben Giblin" userId="49b94b01-f1d4-4821-bdcb-549447afed29" providerId="ADAL" clId="{5B702208-B3E8-49DE-BD9B-B0F6B6A12DB7}" dt="2023-06-27T10:17:53.501" v="22" actId="700"/>
          <ac:spMkLst>
            <pc:docMk/>
            <pc:sldMk cId="3966652458" sldId="26296"/>
            <ac:spMk id="3" creationId="{1C790831-ED82-75E5-E08E-91C4F2F7EFEF}"/>
          </ac:spMkLst>
        </pc:spChg>
        <pc:spChg chg="del mod ord">
          <ac:chgData name="Ben Giblin" userId="49b94b01-f1d4-4821-bdcb-549447afed29" providerId="ADAL" clId="{5B702208-B3E8-49DE-BD9B-B0F6B6A12DB7}" dt="2023-06-27T10:17:53.501" v="22" actId="700"/>
          <ac:spMkLst>
            <pc:docMk/>
            <pc:sldMk cId="3966652458" sldId="26296"/>
            <ac:spMk id="4" creationId="{AF64248F-5070-1258-7B97-3FEF2EF82E27}"/>
          </ac:spMkLst>
        </pc:spChg>
        <pc:spChg chg="add mod ord">
          <ac:chgData name="Ben Giblin" userId="49b94b01-f1d4-4821-bdcb-549447afed29" providerId="ADAL" clId="{5B702208-B3E8-49DE-BD9B-B0F6B6A12DB7}" dt="2023-06-27T10:17:53.501" v="22" actId="700"/>
          <ac:spMkLst>
            <pc:docMk/>
            <pc:sldMk cId="3966652458" sldId="26296"/>
            <ac:spMk id="5" creationId="{32C96EBB-787E-5802-2C28-06D7AFD760EC}"/>
          </ac:spMkLst>
        </pc:spChg>
        <pc:spChg chg="add mod ord">
          <ac:chgData name="Ben Giblin" userId="49b94b01-f1d4-4821-bdcb-549447afed29" providerId="ADAL" clId="{5B702208-B3E8-49DE-BD9B-B0F6B6A12DB7}" dt="2023-06-27T10:17:53.501" v="22" actId="700"/>
          <ac:spMkLst>
            <pc:docMk/>
            <pc:sldMk cId="3966652458" sldId="26296"/>
            <ac:spMk id="6" creationId="{6D6FA4E3-6F04-6FC3-2946-7C4CD43F9A89}"/>
          </ac:spMkLst>
        </pc:spChg>
        <pc:spChg chg="add mod ord">
          <ac:chgData name="Ben Giblin" userId="49b94b01-f1d4-4821-bdcb-549447afed29" providerId="ADAL" clId="{5B702208-B3E8-49DE-BD9B-B0F6B6A12DB7}" dt="2023-06-27T10:17:53.501" v="22" actId="700"/>
          <ac:spMkLst>
            <pc:docMk/>
            <pc:sldMk cId="3966652458" sldId="26296"/>
            <ac:spMk id="7" creationId="{139868DF-B31E-38C3-8C80-5FF026EEFAEA}"/>
          </ac:spMkLst>
        </pc:spChg>
      </pc:sldChg>
      <pc:sldChg chg="addSp delSp modSp mod delCm modCm chgLayout">
        <pc:chgData name="Ben Giblin" userId="49b94b01-f1d4-4821-bdcb-549447afed29" providerId="ADAL" clId="{5B702208-B3E8-49DE-BD9B-B0F6B6A12DB7}" dt="2023-06-28T12:16:43.295" v="245"/>
        <pc:sldMkLst>
          <pc:docMk/>
          <pc:sldMk cId="1886215315" sldId="26297"/>
        </pc:sldMkLst>
        <pc:spChg chg="mod ord">
          <ac:chgData name="Ben Giblin" userId="49b94b01-f1d4-4821-bdcb-549447afed29" providerId="ADAL" clId="{5B702208-B3E8-49DE-BD9B-B0F6B6A12DB7}" dt="2023-06-27T10:28:45.405" v="211" actId="20577"/>
          <ac:spMkLst>
            <pc:docMk/>
            <pc:sldMk cId="1886215315" sldId="26297"/>
            <ac:spMk id="3" creationId="{64980C32-BFFA-9BA3-598D-434C65D75327}"/>
          </ac:spMkLst>
        </pc:spChg>
        <pc:spChg chg="mod ord">
          <ac:chgData name="Ben Giblin" userId="49b94b01-f1d4-4821-bdcb-549447afed29" providerId="ADAL" clId="{5B702208-B3E8-49DE-BD9B-B0F6B6A12DB7}" dt="2023-06-27T10:23:41.831" v="184" actId="700"/>
          <ac:spMkLst>
            <pc:docMk/>
            <pc:sldMk cId="1886215315" sldId="26297"/>
            <ac:spMk id="4" creationId="{0FC2FDC2-90BB-4D6F-F771-512DD610FE30}"/>
          </ac:spMkLst>
        </pc:spChg>
        <pc:spChg chg="mod">
          <ac:chgData name="Ben Giblin" userId="49b94b01-f1d4-4821-bdcb-549447afed29" providerId="ADAL" clId="{5B702208-B3E8-49DE-BD9B-B0F6B6A12DB7}" dt="2023-06-27T10:20:36.401" v="101" actId="122"/>
          <ac:spMkLst>
            <pc:docMk/>
            <pc:sldMk cId="1886215315" sldId="26297"/>
            <ac:spMk id="11" creationId="{73FA6DB4-4CB5-92E5-31A8-E3A2D361E5D8}"/>
          </ac:spMkLst>
        </pc:spChg>
        <pc:spChg chg="mod">
          <ac:chgData name="Ben Giblin" userId="49b94b01-f1d4-4821-bdcb-549447afed29" providerId="ADAL" clId="{5B702208-B3E8-49DE-BD9B-B0F6B6A12DB7}" dt="2023-06-27T10:20:15.215" v="88" actId="113"/>
          <ac:spMkLst>
            <pc:docMk/>
            <pc:sldMk cId="1886215315" sldId="26297"/>
            <ac:spMk id="17" creationId="{DFC39B2E-F230-B853-E5E1-3C4FC30906A9}"/>
          </ac:spMkLst>
        </pc:spChg>
        <pc:spChg chg="mod">
          <ac:chgData name="Ben Giblin" userId="49b94b01-f1d4-4821-bdcb-549447afed29" providerId="ADAL" clId="{5B702208-B3E8-49DE-BD9B-B0F6B6A12DB7}" dt="2023-06-27T10:21:08.865" v="154" actId="20577"/>
          <ac:spMkLst>
            <pc:docMk/>
            <pc:sldMk cId="1886215315" sldId="26297"/>
            <ac:spMk id="29" creationId="{D565B519-379F-1040-D9BC-04E2F2DF33CA}"/>
          </ac:spMkLst>
        </pc:spChg>
        <pc:spChg chg="mod">
          <ac:chgData name="Ben Giblin" userId="49b94b01-f1d4-4821-bdcb-549447afed29" providerId="ADAL" clId="{5B702208-B3E8-49DE-BD9B-B0F6B6A12DB7}" dt="2023-06-27T10:21:28.111" v="155"/>
          <ac:spMkLst>
            <pc:docMk/>
            <pc:sldMk cId="1886215315" sldId="26297"/>
            <ac:spMk id="32" creationId="{BF3F7CC9-C768-0B0B-980F-243D7EA783A7}"/>
          </ac:spMkLst>
        </pc:spChg>
        <pc:spChg chg="mod">
          <ac:chgData name="Ben Giblin" userId="49b94b01-f1d4-4821-bdcb-549447afed29" providerId="ADAL" clId="{5B702208-B3E8-49DE-BD9B-B0F6B6A12DB7}" dt="2023-06-27T10:21:28.111" v="155"/>
          <ac:spMkLst>
            <pc:docMk/>
            <pc:sldMk cId="1886215315" sldId="26297"/>
            <ac:spMk id="33" creationId="{8C5F2BC9-7772-BCE1-4AD4-80A3CF1C2C79}"/>
          </ac:spMkLst>
        </pc:spChg>
        <pc:spChg chg="mod">
          <ac:chgData name="Ben Giblin" userId="49b94b01-f1d4-4821-bdcb-549447afed29" providerId="ADAL" clId="{5B702208-B3E8-49DE-BD9B-B0F6B6A12DB7}" dt="2023-06-28T12:16:39.799" v="244" actId="6549"/>
          <ac:spMkLst>
            <pc:docMk/>
            <pc:sldMk cId="1886215315" sldId="26297"/>
            <ac:spMk id="34" creationId="{87843CB0-210D-D1B5-0742-E29ACD6157A7}"/>
          </ac:spMkLst>
        </pc:spChg>
        <pc:spChg chg="add mod ord">
          <ac:chgData name="Ben Giblin" userId="49b94b01-f1d4-4821-bdcb-549447afed29" providerId="ADAL" clId="{5B702208-B3E8-49DE-BD9B-B0F6B6A12DB7}" dt="2023-06-27T10:23:41.831" v="184" actId="700"/>
          <ac:spMkLst>
            <pc:docMk/>
            <pc:sldMk cId="1886215315" sldId="26297"/>
            <ac:spMk id="35" creationId="{21AC4BA5-B7E6-5401-3D54-18106DFC3C3F}"/>
          </ac:spMkLst>
        </pc:spChg>
        <pc:spChg chg="add mod ord">
          <ac:chgData name="Ben Giblin" userId="49b94b01-f1d4-4821-bdcb-549447afed29" providerId="ADAL" clId="{5B702208-B3E8-49DE-BD9B-B0F6B6A12DB7}" dt="2023-06-27T10:23:41.831" v="184" actId="700"/>
          <ac:spMkLst>
            <pc:docMk/>
            <pc:sldMk cId="1886215315" sldId="26297"/>
            <ac:spMk id="36" creationId="{8FC5230A-B778-1914-AEE3-50F401CC464B}"/>
          </ac:spMkLst>
        </pc:spChg>
        <pc:grpChg chg="add mod">
          <ac:chgData name="Ben Giblin" userId="49b94b01-f1d4-4821-bdcb-549447afed29" providerId="ADAL" clId="{5B702208-B3E8-49DE-BD9B-B0F6B6A12DB7}" dt="2023-06-27T10:28:14.150" v="200" actId="554"/>
          <ac:grpSpMkLst>
            <pc:docMk/>
            <pc:sldMk cId="1886215315" sldId="26297"/>
            <ac:grpSpMk id="2" creationId="{A7CE7788-63E6-1A1E-2BBF-C10B8081B2E4}"/>
          </ac:grpSpMkLst>
        </pc:grpChg>
        <pc:grpChg chg="mod">
          <ac:chgData name="Ben Giblin" userId="49b94b01-f1d4-4821-bdcb-549447afed29" providerId="ADAL" clId="{5B702208-B3E8-49DE-BD9B-B0F6B6A12DB7}" dt="2023-06-27T10:28:14.150" v="200" actId="554"/>
          <ac:grpSpMkLst>
            <pc:docMk/>
            <pc:sldMk cId="1886215315" sldId="26297"/>
            <ac:grpSpMk id="5" creationId="{5758137A-E15D-8A2A-5BB8-058DA91F32DD}"/>
          </ac:grpSpMkLst>
        </pc:grpChg>
        <pc:grpChg chg="mod">
          <ac:chgData name="Ben Giblin" userId="49b94b01-f1d4-4821-bdcb-549447afed29" providerId="ADAL" clId="{5B702208-B3E8-49DE-BD9B-B0F6B6A12DB7}" dt="2023-06-27T10:28:14.150" v="200" actId="554"/>
          <ac:grpSpMkLst>
            <pc:docMk/>
            <pc:sldMk cId="1886215315" sldId="26297"/>
            <ac:grpSpMk id="12" creationId="{2485C2D3-B08F-4C29-15E0-C5DC5AF696C7}"/>
          </ac:grpSpMkLst>
        </pc:grpChg>
        <pc:grpChg chg="del mod">
          <ac:chgData name="Ben Giblin" userId="49b94b01-f1d4-4821-bdcb-549447afed29" providerId="ADAL" clId="{5B702208-B3E8-49DE-BD9B-B0F6B6A12DB7}" dt="2023-06-27T10:19:20.515" v="27" actId="478"/>
          <ac:grpSpMkLst>
            <pc:docMk/>
            <pc:sldMk cId="1886215315" sldId="26297"/>
            <ac:grpSpMk id="18" creationId="{8EAB5AED-89ED-C06C-C85D-257CFB1A93D4}"/>
          </ac:grpSpMkLst>
        </pc:grpChg>
        <pc:grpChg chg="del mod">
          <ac:chgData name="Ben Giblin" userId="49b94b01-f1d4-4821-bdcb-549447afed29" providerId="ADAL" clId="{5B702208-B3E8-49DE-BD9B-B0F6B6A12DB7}" dt="2023-06-27T10:21:38.461" v="158" actId="478"/>
          <ac:grpSpMkLst>
            <pc:docMk/>
            <pc:sldMk cId="1886215315" sldId="26297"/>
            <ac:grpSpMk id="24" creationId="{D0D1442D-B9C4-E5AA-780F-81666BE02996}"/>
          </ac:grpSpMkLst>
        </pc:grpChg>
        <pc:grpChg chg="mod">
          <ac:chgData name="Ben Giblin" userId="49b94b01-f1d4-4821-bdcb-549447afed29" providerId="ADAL" clId="{5B702208-B3E8-49DE-BD9B-B0F6B6A12DB7}" dt="2023-06-27T10:21:28.111" v="155"/>
          <ac:grpSpMkLst>
            <pc:docMk/>
            <pc:sldMk cId="1886215315" sldId="26297"/>
            <ac:grpSpMk id="30" creationId="{7E3F6CEA-7906-4118-6D11-20AFA42033F4}"/>
          </ac:grpSpMkLst>
        </pc:grpChg>
        <pc:picChg chg="mod">
          <ac:chgData name="Ben Giblin" userId="49b94b01-f1d4-4821-bdcb-549447afed29" providerId="ADAL" clId="{5B702208-B3E8-49DE-BD9B-B0F6B6A12DB7}" dt="2023-06-27T10:21:28.111" v="155"/>
          <ac:picMkLst>
            <pc:docMk/>
            <pc:sldMk cId="1886215315" sldId="26297"/>
            <ac:picMk id="31" creationId="{8E83DB08-C401-7EC6-F8E6-CC9AFF358EA9}"/>
          </ac:picMkLst>
        </pc:picChg>
        <pc:extLst>
          <p:ext xmlns:p="http://schemas.openxmlformats.org/presentationml/2006/main" uri="{D6D511B9-2390-475A-947B-AFAB55BFBCF1}">
            <pc226:cmChg xmlns:pc226="http://schemas.microsoft.com/office/powerpoint/2022/06/main/command" chg="del mod">
              <pc226:chgData name="Ben Giblin" userId="49b94b01-f1d4-4821-bdcb-549447afed29" providerId="ADAL" clId="{5B702208-B3E8-49DE-BD9B-B0F6B6A12DB7}" dt="2023-06-28T12:16:43.295" v="245"/>
              <pc2:cmMkLst xmlns:pc2="http://schemas.microsoft.com/office/powerpoint/2019/9/main/command">
                <pc:docMk/>
                <pc:sldMk cId="1886215315" sldId="26297"/>
                <pc2:cmMk id="{4636735D-8723-4B0D-8144-4B23BFE034D1}"/>
              </pc2:cmMkLst>
            </pc226:cmChg>
          </p:ext>
        </pc:extLst>
      </pc:sldChg>
    </pc:docChg>
  </pc:docChgLst>
  <pc:docChgLst>
    <pc:chgData name="Elizabeth Woods" userId="71e54836-52aa-427c-a136-f215ffd7b7f3" providerId="ADAL" clId="{9226DCC4-372E-47E5-92A5-FE76895D16F9}"/>
    <pc:docChg chg="undo custSel delSld modSld sldOrd">
      <pc:chgData name="Elizabeth Woods" userId="71e54836-52aa-427c-a136-f215ffd7b7f3" providerId="ADAL" clId="{9226DCC4-372E-47E5-92A5-FE76895D16F9}" dt="2023-07-04T10:39:04.241" v="2160" actId="20577"/>
      <pc:docMkLst>
        <pc:docMk/>
      </pc:docMkLst>
      <pc:sldChg chg="modSp mod ord addCm delCm">
        <pc:chgData name="Elizabeth Woods" userId="71e54836-52aa-427c-a136-f215ffd7b7f3" providerId="ADAL" clId="{9226DCC4-372E-47E5-92A5-FE76895D16F9}" dt="2023-07-04T10:29:35.527" v="2068"/>
        <pc:sldMkLst>
          <pc:docMk/>
          <pc:sldMk cId="430604162" sldId="257"/>
        </pc:sldMkLst>
        <pc:spChg chg="mod">
          <ac:chgData name="Elizabeth Woods" userId="71e54836-52aa-427c-a136-f215ffd7b7f3" providerId="ADAL" clId="{9226DCC4-372E-47E5-92A5-FE76895D16F9}" dt="2023-07-03T09:13:40.136" v="2064" actId="207"/>
          <ac:spMkLst>
            <pc:docMk/>
            <pc:sldMk cId="430604162" sldId="257"/>
            <ac:spMk id="3" creationId="{7C35E0AC-34A2-B2C1-0D5E-7065677CAE86}"/>
          </ac:spMkLst>
        </pc:spChg>
        <pc:extLst>
          <p:ext xmlns:p="http://schemas.openxmlformats.org/presentationml/2006/main" uri="{D6D511B9-2390-475A-947B-AFAB55BFBCF1}">
            <pc226:cmChg xmlns:pc226="http://schemas.microsoft.com/office/powerpoint/2022/06/main/command" chg="add del">
              <pc226:chgData name="Elizabeth Woods" userId="71e54836-52aa-427c-a136-f215ffd7b7f3" providerId="ADAL" clId="{9226DCC4-372E-47E5-92A5-FE76895D16F9}" dt="2023-07-04T10:29:35.527" v="2068"/>
              <pc2:cmMkLst xmlns:pc2="http://schemas.microsoft.com/office/powerpoint/2019/9/main/command">
                <pc:docMk/>
                <pc:sldMk cId="430604162" sldId="257"/>
                <pc2:cmMk id="{6660C4E1-719C-4B9F-8CD0-2F0B0523821C}"/>
              </pc2:cmMkLst>
            </pc226:cmChg>
          </p:ext>
        </pc:extLst>
      </pc:sldChg>
      <pc:sldChg chg="modSp mod">
        <pc:chgData name="Elizabeth Woods" userId="71e54836-52aa-427c-a136-f215ffd7b7f3" providerId="ADAL" clId="{9226DCC4-372E-47E5-92A5-FE76895D16F9}" dt="2023-06-26T15:26:48.628" v="5" actId="404"/>
        <pc:sldMkLst>
          <pc:docMk/>
          <pc:sldMk cId="552974887" sldId="288"/>
        </pc:sldMkLst>
        <pc:spChg chg="mod">
          <ac:chgData name="Elizabeth Woods" userId="71e54836-52aa-427c-a136-f215ffd7b7f3" providerId="ADAL" clId="{9226DCC4-372E-47E5-92A5-FE76895D16F9}" dt="2023-06-26T15:26:48.628" v="5" actId="404"/>
          <ac:spMkLst>
            <pc:docMk/>
            <pc:sldMk cId="552974887" sldId="288"/>
            <ac:spMk id="5" creationId="{5BE15CFA-8EB7-61B2-76A5-29EADC5EB05A}"/>
          </ac:spMkLst>
        </pc:spChg>
      </pc:sldChg>
      <pc:sldChg chg="modSp mod">
        <pc:chgData name="Elizabeth Woods" userId="71e54836-52aa-427c-a136-f215ffd7b7f3" providerId="ADAL" clId="{9226DCC4-372E-47E5-92A5-FE76895D16F9}" dt="2023-06-26T15:29:46.601" v="53" actId="404"/>
        <pc:sldMkLst>
          <pc:docMk/>
          <pc:sldMk cId="876338315" sldId="290"/>
        </pc:sldMkLst>
        <pc:spChg chg="mod">
          <ac:chgData name="Elizabeth Woods" userId="71e54836-52aa-427c-a136-f215ffd7b7f3" providerId="ADAL" clId="{9226DCC4-372E-47E5-92A5-FE76895D16F9}" dt="2023-06-26T15:29:46.601" v="53" actId="404"/>
          <ac:spMkLst>
            <pc:docMk/>
            <pc:sldMk cId="876338315" sldId="290"/>
            <ac:spMk id="6" creationId="{68D12ABE-8E4F-487B-FFB3-D7E1CD5D1C05}"/>
          </ac:spMkLst>
        </pc:spChg>
      </pc:sldChg>
      <pc:sldChg chg="modSp mod">
        <pc:chgData name="Elizabeth Woods" userId="71e54836-52aa-427c-a136-f215ffd7b7f3" providerId="ADAL" clId="{9226DCC4-372E-47E5-92A5-FE76895D16F9}" dt="2023-06-26T15:26:53.782" v="7" actId="404"/>
        <pc:sldMkLst>
          <pc:docMk/>
          <pc:sldMk cId="3576328842" sldId="293"/>
        </pc:sldMkLst>
        <pc:spChg chg="mod">
          <ac:chgData name="Elizabeth Woods" userId="71e54836-52aa-427c-a136-f215ffd7b7f3" providerId="ADAL" clId="{9226DCC4-372E-47E5-92A5-FE76895D16F9}" dt="2023-06-26T15:26:53.782" v="7" actId="404"/>
          <ac:spMkLst>
            <pc:docMk/>
            <pc:sldMk cId="3576328842" sldId="293"/>
            <ac:spMk id="6" creationId="{E82E7733-6CBF-AE32-E09F-241199387747}"/>
          </ac:spMkLst>
        </pc:spChg>
      </pc:sldChg>
      <pc:sldChg chg="modSp mod">
        <pc:chgData name="Elizabeth Woods" userId="71e54836-52aa-427c-a136-f215ffd7b7f3" providerId="ADAL" clId="{9226DCC4-372E-47E5-92A5-FE76895D16F9}" dt="2023-06-26T15:27:14.258" v="15" actId="404"/>
        <pc:sldMkLst>
          <pc:docMk/>
          <pc:sldMk cId="2564949992" sldId="299"/>
        </pc:sldMkLst>
        <pc:spChg chg="mod">
          <ac:chgData name="Elizabeth Woods" userId="71e54836-52aa-427c-a136-f215ffd7b7f3" providerId="ADAL" clId="{9226DCC4-372E-47E5-92A5-FE76895D16F9}" dt="2023-06-26T15:27:14.258" v="15" actId="404"/>
          <ac:spMkLst>
            <pc:docMk/>
            <pc:sldMk cId="2564949992" sldId="299"/>
            <ac:spMk id="2" creationId="{78BADB07-AF85-3531-5F4B-DC2C75DA3610}"/>
          </ac:spMkLst>
        </pc:spChg>
      </pc:sldChg>
      <pc:sldChg chg="modSp mod">
        <pc:chgData name="Elizabeth Woods" userId="71e54836-52aa-427c-a136-f215ffd7b7f3" providerId="ADAL" clId="{9226DCC4-372E-47E5-92A5-FE76895D16F9}" dt="2023-06-26T15:30:00.574" v="57" actId="404"/>
        <pc:sldMkLst>
          <pc:docMk/>
          <pc:sldMk cId="488784705" sldId="300"/>
        </pc:sldMkLst>
        <pc:spChg chg="mod">
          <ac:chgData name="Elizabeth Woods" userId="71e54836-52aa-427c-a136-f215ffd7b7f3" providerId="ADAL" clId="{9226DCC4-372E-47E5-92A5-FE76895D16F9}" dt="2023-06-26T15:30:00.574" v="57" actId="404"/>
          <ac:spMkLst>
            <pc:docMk/>
            <pc:sldMk cId="488784705" sldId="300"/>
            <ac:spMk id="5" creationId="{478C4440-F6BC-89E7-1F41-EC4B88B1C367}"/>
          </ac:spMkLst>
        </pc:spChg>
      </pc:sldChg>
      <pc:sldChg chg="modSp mod">
        <pc:chgData name="Elizabeth Woods" userId="71e54836-52aa-427c-a136-f215ffd7b7f3" providerId="ADAL" clId="{9226DCC4-372E-47E5-92A5-FE76895D16F9}" dt="2023-06-26T15:27:27.758" v="19" actId="404"/>
        <pc:sldMkLst>
          <pc:docMk/>
          <pc:sldMk cId="393810229" sldId="301"/>
        </pc:sldMkLst>
        <pc:spChg chg="mod">
          <ac:chgData name="Elizabeth Woods" userId="71e54836-52aa-427c-a136-f215ffd7b7f3" providerId="ADAL" clId="{9226DCC4-372E-47E5-92A5-FE76895D16F9}" dt="2023-06-26T15:27:27.758" v="19" actId="404"/>
          <ac:spMkLst>
            <pc:docMk/>
            <pc:sldMk cId="393810229" sldId="301"/>
            <ac:spMk id="2" creationId="{D660C8D8-30F7-CC95-A540-8E235E0DFCAA}"/>
          </ac:spMkLst>
        </pc:spChg>
      </pc:sldChg>
      <pc:sldChg chg="modSp mod">
        <pc:chgData name="Elizabeth Woods" userId="71e54836-52aa-427c-a136-f215ffd7b7f3" providerId="ADAL" clId="{9226DCC4-372E-47E5-92A5-FE76895D16F9}" dt="2023-06-26T15:27:56.950" v="28" actId="404"/>
        <pc:sldMkLst>
          <pc:docMk/>
          <pc:sldMk cId="2679370783" sldId="303"/>
        </pc:sldMkLst>
        <pc:spChg chg="mod">
          <ac:chgData name="Elizabeth Woods" userId="71e54836-52aa-427c-a136-f215ffd7b7f3" providerId="ADAL" clId="{9226DCC4-372E-47E5-92A5-FE76895D16F9}" dt="2023-06-26T15:27:56.950" v="28" actId="404"/>
          <ac:spMkLst>
            <pc:docMk/>
            <pc:sldMk cId="2679370783" sldId="303"/>
            <ac:spMk id="6" creationId="{FE53837D-6EC7-7AE5-0F48-7AAACA74C4EE}"/>
          </ac:spMkLst>
        </pc:spChg>
      </pc:sldChg>
      <pc:sldChg chg="modSp mod">
        <pc:chgData name="Elizabeth Woods" userId="71e54836-52aa-427c-a136-f215ffd7b7f3" providerId="ADAL" clId="{9226DCC4-372E-47E5-92A5-FE76895D16F9}" dt="2023-06-26T15:27:35.807" v="23" actId="404"/>
        <pc:sldMkLst>
          <pc:docMk/>
          <pc:sldMk cId="3803655274" sldId="306"/>
        </pc:sldMkLst>
        <pc:spChg chg="mod">
          <ac:chgData name="Elizabeth Woods" userId="71e54836-52aa-427c-a136-f215ffd7b7f3" providerId="ADAL" clId="{9226DCC4-372E-47E5-92A5-FE76895D16F9}" dt="2023-06-26T15:27:35.807" v="23" actId="404"/>
          <ac:spMkLst>
            <pc:docMk/>
            <pc:sldMk cId="3803655274" sldId="306"/>
            <ac:spMk id="2" creationId="{6B4743C0-4B38-0B5F-6B2E-BE472F42DE40}"/>
          </ac:spMkLst>
        </pc:spChg>
      </pc:sldChg>
      <pc:sldChg chg="modSp mod">
        <pc:chgData name="Elizabeth Woods" userId="71e54836-52aa-427c-a136-f215ffd7b7f3" providerId="ADAL" clId="{9226DCC4-372E-47E5-92A5-FE76895D16F9}" dt="2023-06-27T09:43:32.519" v="71" actId="14100"/>
        <pc:sldMkLst>
          <pc:docMk/>
          <pc:sldMk cId="2542806206" sldId="307"/>
        </pc:sldMkLst>
        <pc:graphicFrameChg chg="mod">
          <ac:chgData name="Elizabeth Woods" userId="71e54836-52aa-427c-a136-f215ffd7b7f3" providerId="ADAL" clId="{9226DCC4-372E-47E5-92A5-FE76895D16F9}" dt="2023-06-27T09:43:32.519" v="71" actId="14100"/>
          <ac:graphicFrameMkLst>
            <pc:docMk/>
            <pc:sldMk cId="2542806206" sldId="307"/>
            <ac:graphicFrameMk id="6" creationId="{A92F22FE-AD77-78E6-6531-8FD3DDA6C1C1}"/>
          </ac:graphicFrameMkLst>
        </pc:graphicFrameChg>
      </pc:sldChg>
      <pc:sldChg chg="modSp mod">
        <pc:chgData name="Elizabeth Woods" userId="71e54836-52aa-427c-a136-f215ffd7b7f3" providerId="ADAL" clId="{9226DCC4-372E-47E5-92A5-FE76895D16F9}" dt="2023-06-27T09:58:15.346" v="129" actId="14100"/>
        <pc:sldMkLst>
          <pc:docMk/>
          <pc:sldMk cId="3986606187" sldId="316"/>
        </pc:sldMkLst>
        <pc:spChg chg="mod">
          <ac:chgData name="Elizabeth Woods" userId="71e54836-52aa-427c-a136-f215ffd7b7f3" providerId="ADAL" clId="{9226DCC4-372E-47E5-92A5-FE76895D16F9}" dt="2023-06-27T09:58:15.346" v="129" actId="14100"/>
          <ac:spMkLst>
            <pc:docMk/>
            <pc:sldMk cId="3986606187" sldId="316"/>
            <ac:spMk id="2" creationId="{2EF0D6FB-B53C-4B58-1979-8891D65DFEBF}"/>
          </ac:spMkLst>
        </pc:spChg>
      </pc:sldChg>
      <pc:sldChg chg="modSp mod delCm modCm">
        <pc:chgData name="Elizabeth Woods" userId="71e54836-52aa-427c-a136-f215ffd7b7f3" providerId="ADAL" clId="{9226DCC4-372E-47E5-92A5-FE76895D16F9}" dt="2023-06-27T09:56:49.261" v="126"/>
        <pc:sldMkLst>
          <pc:docMk/>
          <pc:sldMk cId="3843594379" sldId="322"/>
        </pc:sldMkLst>
        <pc:spChg chg="mod">
          <ac:chgData name="Elizabeth Woods" userId="71e54836-52aa-427c-a136-f215ffd7b7f3" providerId="ADAL" clId="{9226DCC4-372E-47E5-92A5-FE76895D16F9}" dt="2023-06-27T09:56:38.699" v="125" actId="20577"/>
          <ac:spMkLst>
            <pc:docMk/>
            <pc:sldMk cId="3843594379" sldId="322"/>
            <ac:spMk id="53" creationId="{F2633475-E4A0-EDC1-F0A1-6824925104DD}"/>
          </ac:spMkLst>
        </pc:spChg>
        <pc:extLst>
          <p:ext xmlns:p="http://schemas.openxmlformats.org/presentationml/2006/main" uri="{D6D511B9-2390-475A-947B-AFAB55BFBCF1}">
            <pc226:cmChg xmlns:pc226="http://schemas.microsoft.com/office/powerpoint/2022/06/main/command" chg="del mod">
              <pc226:chgData name="Elizabeth Woods" userId="71e54836-52aa-427c-a136-f215ffd7b7f3" providerId="ADAL" clId="{9226DCC4-372E-47E5-92A5-FE76895D16F9}" dt="2023-06-27T09:56:49.261" v="126"/>
              <pc2:cmMkLst xmlns:pc2="http://schemas.microsoft.com/office/powerpoint/2019/9/main/command">
                <pc:docMk/>
                <pc:sldMk cId="3843594379" sldId="322"/>
                <pc2:cmMk id="{CB57B842-031D-402C-993D-306EAD765A13}"/>
              </pc2:cmMkLst>
              <pc226:cmRplyChg chg="add">
                <pc226:chgData name="Elizabeth Woods" userId="71e54836-52aa-427c-a136-f215ffd7b7f3" providerId="ADAL" clId="{9226DCC4-372E-47E5-92A5-FE76895D16F9}" dt="2023-06-27T09:42:13.348" v="58"/>
                <pc2:cmRplyMkLst xmlns:pc2="http://schemas.microsoft.com/office/powerpoint/2019/9/main/command">
                  <pc:docMk/>
                  <pc:sldMk cId="3843594379" sldId="322"/>
                  <pc2:cmMk id="{CB57B842-031D-402C-993D-306EAD765A13}"/>
                  <pc2:cmRplyMk id="{3D26B459-4D38-493B-BCE5-8F0292EA8490}"/>
                </pc2:cmRplyMkLst>
              </pc226:cmRplyChg>
            </pc226:cmChg>
          </p:ext>
        </pc:extLst>
      </pc:sldChg>
      <pc:sldChg chg="addSp delSp modSp mod">
        <pc:chgData name="Elizabeth Woods" userId="71e54836-52aa-427c-a136-f215ffd7b7f3" providerId="ADAL" clId="{9226DCC4-372E-47E5-92A5-FE76895D16F9}" dt="2023-06-28T08:12:28.656" v="1382"/>
        <pc:sldMkLst>
          <pc:docMk/>
          <pc:sldMk cId="1110874362" sldId="331"/>
        </pc:sldMkLst>
        <pc:spChg chg="del">
          <ac:chgData name="Elizabeth Woods" userId="71e54836-52aa-427c-a136-f215ffd7b7f3" providerId="ADAL" clId="{9226DCC4-372E-47E5-92A5-FE76895D16F9}" dt="2023-06-28T08:12:28.420" v="1381" actId="478"/>
          <ac:spMkLst>
            <pc:docMk/>
            <pc:sldMk cId="1110874362" sldId="331"/>
            <ac:spMk id="5" creationId="{FFF1D866-C1AA-3AE1-510B-035EC7BEC06C}"/>
          </ac:spMkLst>
        </pc:spChg>
        <pc:spChg chg="add mod">
          <ac:chgData name="Elizabeth Woods" userId="71e54836-52aa-427c-a136-f215ffd7b7f3" providerId="ADAL" clId="{9226DCC4-372E-47E5-92A5-FE76895D16F9}" dt="2023-06-28T08:12:28.656" v="1382"/>
          <ac:spMkLst>
            <pc:docMk/>
            <pc:sldMk cId="1110874362" sldId="331"/>
            <ac:spMk id="9" creationId="{4F0F5602-ACA2-D9E6-2493-5D228F680340}"/>
          </ac:spMkLst>
        </pc:spChg>
      </pc:sldChg>
      <pc:sldChg chg="addSp delSp modSp mod">
        <pc:chgData name="Elizabeth Woods" userId="71e54836-52aa-427c-a136-f215ffd7b7f3" providerId="ADAL" clId="{9226DCC4-372E-47E5-92A5-FE76895D16F9}" dt="2023-06-28T08:12:36.901" v="1386"/>
        <pc:sldMkLst>
          <pc:docMk/>
          <pc:sldMk cId="1094346683" sldId="332"/>
        </pc:sldMkLst>
        <pc:spChg chg="add mod">
          <ac:chgData name="Elizabeth Woods" userId="71e54836-52aa-427c-a136-f215ffd7b7f3" providerId="ADAL" clId="{9226DCC4-372E-47E5-92A5-FE76895D16F9}" dt="2023-06-28T08:12:36.901" v="1386"/>
          <ac:spMkLst>
            <pc:docMk/>
            <pc:sldMk cId="1094346683" sldId="332"/>
            <ac:spMk id="2" creationId="{11B2446D-258F-3B96-E9FD-C8DA733586F4}"/>
          </ac:spMkLst>
        </pc:spChg>
        <pc:spChg chg="del">
          <ac:chgData name="Elizabeth Woods" userId="71e54836-52aa-427c-a136-f215ffd7b7f3" providerId="ADAL" clId="{9226DCC4-372E-47E5-92A5-FE76895D16F9}" dt="2023-06-28T08:12:36.650" v="1385" actId="478"/>
          <ac:spMkLst>
            <pc:docMk/>
            <pc:sldMk cId="1094346683" sldId="332"/>
            <ac:spMk id="5" creationId="{FFF1D866-C1AA-3AE1-510B-035EC7BEC06C}"/>
          </ac:spMkLst>
        </pc:spChg>
      </pc:sldChg>
      <pc:sldChg chg="modSp mod delCm modCm">
        <pc:chgData name="Elizabeth Woods" userId="71e54836-52aa-427c-a136-f215ffd7b7f3" providerId="ADAL" clId="{9226DCC4-372E-47E5-92A5-FE76895D16F9}" dt="2023-06-27T09:45:23.828" v="114"/>
        <pc:sldMkLst>
          <pc:docMk/>
          <pc:sldMk cId="1146560068" sldId="334"/>
        </pc:sldMkLst>
        <pc:spChg chg="mod">
          <ac:chgData name="Elizabeth Woods" userId="71e54836-52aa-427c-a136-f215ffd7b7f3" providerId="ADAL" clId="{9226DCC4-372E-47E5-92A5-FE76895D16F9}" dt="2023-06-27T09:42:53.511" v="63" actId="20577"/>
          <ac:spMkLst>
            <pc:docMk/>
            <pc:sldMk cId="1146560068" sldId="334"/>
            <ac:spMk id="3" creationId="{A13689DB-129C-2B85-56F2-D1BFB81193B7}"/>
          </ac:spMkLst>
        </pc:spChg>
        <pc:extLst>
          <p:ext xmlns:p="http://schemas.openxmlformats.org/presentationml/2006/main" uri="{D6D511B9-2390-475A-947B-AFAB55BFBCF1}">
            <pc226:cmChg xmlns:pc226="http://schemas.microsoft.com/office/powerpoint/2022/06/main/command" chg="del mod">
              <pc226:chgData name="Elizabeth Woods" userId="71e54836-52aa-427c-a136-f215ffd7b7f3" providerId="ADAL" clId="{9226DCC4-372E-47E5-92A5-FE76895D16F9}" dt="2023-06-27T09:45:23.828" v="114"/>
              <pc2:cmMkLst xmlns:pc2="http://schemas.microsoft.com/office/powerpoint/2019/9/main/command">
                <pc:docMk/>
                <pc:sldMk cId="1146560068" sldId="334"/>
                <pc2:cmMk id="{5FD975BE-93FB-40CE-AD87-88525AAAF6D6}"/>
              </pc2:cmMkLst>
            </pc226:cmChg>
          </p:ext>
        </pc:extLst>
      </pc:sldChg>
      <pc:sldChg chg="modSp modCm">
        <pc:chgData name="Elizabeth Woods" userId="71e54836-52aa-427c-a136-f215ffd7b7f3" providerId="ADAL" clId="{9226DCC4-372E-47E5-92A5-FE76895D16F9}" dt="2023-06-27T09:45:10.814" v="112"/>
        <pc:sldMkLst>
          <pc:docMk/>
          <pc:sldMk cId="2166444029" sldId="335"/>
        </pc:sldMkLst>
        <pc:graphicFrameChg chg="mod">
          <ac:chgData name="Elizabeth Woods" userId="71e54836-52aa-427c-a136-f215ffd7b7f3" providerId="ADAL" clId="{9226DCC4-372E-47E5-92A5-FE76895D16F9}" dt="2023-06-27T09:45:00.861" v="111" actId="20577"/>
          <ac:graphicFrameMkLst>
            <pc:docMk/>
            <pc:sldMk cId="2166444029" sldId="335"/>
            <ac:graphicFrameMk id="6" creationId="{151DD0A3-7587-EF52-76F9-6B1DCC800CB3}"/>
          </ac:graphicFrameMkLst>
        </pc:graphicFrameChg>
        <pc:extLst>
          <p:ext xmlns:p="http://schemas.openxmlformats.org/presentationml/2006/main" uri="{D6D511B9-2390-475A-947B-AFAB55BFBCF1}">
            <pc226:cmChg xmlns:pc226="http://schemas.microsoft.com/office/powerpoint/2022/06/main/command" chg="mod">
              <pc226:chgData name="Elizabeth Woods" userId="71e54836-52aa-427c-a136-f215ffd7b7f3" providerId="ADAL" clId="{9226DCC4-372E-47E5-92A5-FE76895D16F9}" dt="2023-06-27T09:45:10.814" v="112"/>
              <pc2:cmMkLst xmlns:pc2="http://schemas.microsoft.com/office/powerpoint/2019/9/main/command">
                <pc:docMk/>
                <pc:sldMk cId="2166444029" sldId="335"/>
                <pc2:cmMk id="{9E11B0FB-7E4D-4F4E-95CB-7129AD58E100}"/>
              </pc2:cmMkLst>
            </pc226:cmChg>
          </p:ext>
        </pc:extLst>
      </pc:sldChg>
      <pc:sldChg chg="modSp mod">
        <pc:chgData name="Elizabeth Woods" userId="71e54836-52aa-427c-a136-f215ffd7b7f3" providerId="ADAL" clId="{9226DCC4-372E-47E5-92A5-FE76895D16F9}" dt="2023-06-26T15:29:53.011" v="55" actId="404"/>
        <pc:sldMkLst>
          <pc:docMk/>
          <pc:sldMk cId="1946232262" sldId="26182"/>
        </pc:sldMkLst>
        <pc:spChg chg="mod">
          <ac:chgData name="Elizabeth Woods" userId="71e54836-52aa-427c-a136-f215ffd7b7f3" providerId="ADAL" clId="{9226DCC4-372E-47E5-92A5-FE76895D16F9}" dt="2023-06-26T15:29:53.011" v="55" actId="404"/>
          <ac:spMkLst>
            <pc:docMk/>
            <pc:sldMk cId="1946232262" sldId="26182"/>
            <ac:spMk id="7" creationId="{87A7F430-6E79-78F7-70A3-6288ABDC41F8}"/>
          </ac:spMkLst>
        </pc:spChg>
      </pc:sldChg>
      <pc:sldChg chg="modSp mod">
        <pc:chgData name="Elizabeth Woods" userId="71e54836-52aa-427c-a136-f215ffd7b7f3" providerId="ADAL" clId="{9226DCC4-372E-47E5-92A5-FE76895D16F9}" dt="2023-06-26T15:26:57.639" v="9" actId="404"/>
        <pc:sldMkLst>
          <pc:docMk/>
          <pc:sldMk cId="4257252826" sldId="26244"/>
        </pc:sldMkLst>
        <pc:spChg chg="mod">
          <ac:chgData name="Elizabeth Woods" userId="71e54836-52aa-427c-a136-f215ffd7b7f3" providerId="ADAL" clId="{9226DCC4-372E-47E5-92A5-FE76895D16F9}" dt="2023-06-26T15:26:57.639" v="9" actId="404"/>
          <ac:spMkLst>
            <pc:docMk/>
            <pc:sldMk cId="4257252826" sldId="26244"/>
            <ac:spMk id="7" creationId="{75889016-876E-2794-7F0D-A3070E9D5057}"/>
          </ac:spMkLst>
        </pc:spChg>
      </pc:sldChg>
      <pc:sldChg chg="modSp mod">
        <pc:chgData name="Elizabeth Woods" userId="71e54836-52aa-427c-a136-f215ffd7b7f3" providerId="ADAL" clId="{9226DCC4-372E-47E5-92A5-FE76895D16F9}" dt="2023-06-26T15:27:00.813" v="11" actId="404"/>
        <pc:sldMkLst>
          <pc:docMk/>
          <pc:sldMk cId="1744543249" sldId="26246"/>
        </pc:sldMkLst>
        <pc:spChg chg="mod">
          <ac:chgData name="Elizabeth Woods" userId="71e54836-52aa-427c-a136-f215ffd7b7f3" providerId="ADAL" clId="{9226DCC4-372E-47E5-92A5-FE76895D16F9}" dt="2023-06-26T15:27:00.813" v="11" actId="404"/>
          <ac:spMkLst>
            <pc:docMk/>
            <pc:sldMk cId="1744543249" sldId="26246"/>
            <ac:spMk id="7" creationId="{5808AAE1-CA45-1129-9281-C58EE0A8DDAD}"/>
          </ac:spMkLst>
        </pc:spChg>
      </pc:sldChg>
      <pc:sldChg chg="modSp mod">
        <pc:chgData name="Elizabeth Woods" userId="71e54836-52aa-427c-a136-f215ffd7b7f3" providerId="ADAL" clId="{9226DCC4-372E-47E5-92A5-FE76895D16F9}" dt="2023-06-26T15:27:08.909" v="13" actId="404"/>
        <pc:sldMkLst>
          <pc:docMk/>
          <pc:sldMk cId="2193106301" sldId="26247"/>
        </pc:sldMkLst>
        <pc:spChg chg="mod">
          <ac:chgData name="Elizabeth Woods" userId="71e54836-52aa-427c-a136-f215ffd7b7f3" providerId="ADAL" clId="{9226DCC4-372E-47E5-92A5-FE76895D16F9}" dt="2023-06-26T15:27:08.909" v="13" actId="404"/>
          <ac:spMkLst>
            <pc:docMk/>
            <pc:sldMk cId="2193106301" sldId="26247"/>
            <ac:spMk id="6" creationId="{8DAFA979-C8FA-96BC-2ADF-53442857F711}"/>
          </ac:spMkLst>
        </pc:spChg>
      </pc:sldChg>
      <pc:sldChg chg="addSp delSp modSp mod">
        <pc:chgData name="Elizabeth Woods" userId="71e54836-52aa-427c-a136-f215ffd7b7f3" providerId="ADAL" clId="{9226DCC4-372E-47E5-92A5-FE76895D16F9}" dt="2023-06-26T15:28:12.890" v="33" actId="20577"/>
        <pc:sldMkLst>
          <pc:docMk/>
          <pc:sldMk cId="3422434289" sldId="26271"/>
        </pc:sldMkLst>
        <pc:spChg chg="mod">
          <ac:chgData name="Elizabeth Woods" userId="71e54836-52aa-427c-a136-f215ffd7b7f3" providerId="ADAL" clId="{9226DCC4-372E-47E5-92A5-FE76895D16F9}" dt="2023-06-26T15:28:12.890" v="33" actId="20577"/>
          <ac:spMkLst>
            <pc:docMk/>
            <pc:sldMk cId="3422434289" sldId="26271"/>
            <ac:spMk id="2" creationId="{C5601D30-AAAF-6F15-94A1-AD93364F5EAD}"/>
          </ac:spMkLst>
        </pc:spChg>
        <pc:spChg chg="del">
          <ac:chgData name="Elizabeth Woods" userId="71e54836-52aa-427c-a136-f215ffd7b7f3" providerId="ADAL" clId="{9226DCC4-372E-47E5-92A5-FE76895D16F9}" dt="2023-06-26T15:27:30.834" v="20" actId="478"/>
          <ac:spMkLst>
            <pc:docMk/>
            <pc:sldMk cId="3422434289" sldId="26271"/>
            <ac:spMk id="3" creationId="{2C01223F-17FF-52EB-AFA9-55F44104BBAF}"/>
          </ac:spMkLst>
        </pc:spChg>
        <pc:spChg chg="add mod">
          <ac:chgData name="Elizabeth Woods" userId="71e54836-52aa-427c-a136-f215ffd7b7f3" providerId="ADAL" clId="{9226DCC4-372E-47E5-92A5-FE76895D16F9}" dt="2023-06-26T15:27:31.036" v="21"/>
          <ac:spMkLst>
            <pc:docMk/>
            <pc:sldMk cId="3422434289" sldId="26271"/>
            <ac:spMk id="5" creationId="{3534F65A-FE98-DD85-82B2-9913DD1E78E7}"/>
          </ac:spMkLst>
        </pc:spChg>
      </pc:sldChg>
      <pc:sldChg chg="addSp delSp modSp mod">
        <pc:chgData name="Elizabeth Woods" userId="71e54836-52aa-427c-a136-f215ffd7b7f3" providerId="ADAL" clId="{9226DCC4-372E-47E5-92A5-FE76895D16F9}" dt="2023-06-26T15:27:23.880" v="17"/>
        <pc:sldMkLst>
          <pc:docMk/>
          <pc:sldMk cId="2470024147" sldId="26272"/>
        </pc:sldMkLst>
        <pc:spChg chg="del">
          <ac:chgData name="Elizabeth Woods" userId="71e54836-52aa-427c-a136-f215ffd7b7f3" providerId="ADAL" clId="{9226DCC4-372E-47E5-92A5-FE76895D16F9}" dt="2023-06-26T15:27:23.440" v="16" actId="478"/>
          <ac:spMkLst>
            <pc:docMk/>
            <pc:sldMk cId="2470024147" sldId="26272"/>
            <ac:spMk id="3" creationId="{196D0B10-5A4B-72D0-059D-4AD85D469956}"/>
          </ac:spMkLst>
        </pc:spChg>
        <pc:spChg chg="add mod">
          <ac:chgData name="Elizabeth Woods" userId="71e54836-52aa-427c-a136-f215ffd7b7f3" providerId="ADAL" clId="{9226DCC4-372E-47E5-92A5-FE76895D16F9}" dt="2023-06-26T15:27:23.880" v="17"/>
          <ac:spMkLst>
            <pc:docMk/>
            <pc:sldMk cId="2470024147" sldId="26272"/>
            <ac:spMk id="11" creationId="{71E3E018-FF8B-293D-6321-850A39E1996D}"/>
          </ac:spMkLst>
        </pc:spChg>
      </pc:sldChg>
      <pc:sldChg chg="addSp delSp modSp mod">
        <pc:chgData name="Elizabeth Woods" userId="71e54836-52aa-427c-a136-f215ffd7b7f3" providerId="ADAL" clId="{9226DCC4-372E-47E5-92A5-FE76895D16F9}" dt="2023-06-26T15:28:26.239" v="38" actId="6549"/>
        <pc:sldMkLst>
          <pc:docMk/>
          <pc:sldMk cId="280925887" sldId="26273"/>
        </pc:sldMkLst>
        <pc:spChg chg="mod">
          <ac:chgData name="Elizabeth Woods" userId="71e54836-52aa-427c-a136-f215ffd7b7f3" providerId="ADAL" clId="{9226DCC4-372E-47E5-92A5-FE76895D16F9}" dt="2023-06-26T15:28:26.239" v="38" actId="6549"/>
          <ac:spMkLst>
            <pc:docMk/>
            <pc:sldMk cId="280925887" sldId="26273"/>
            <ac:spMk id="2" creationId="{B7B17E9B-3A59-5DD8-ABEF-9331EBD77BAA}"/>
          </ac:spMkLst>
        </pc:spChg>
        <pc:spChg chg="del">
          <ac:chgData name="Elizabeth Woods" userId="71e54836-52aa-427c-a136-f215ffd7b7f3" providerId="ADAL" clId="{9226DCC4-372E-47E5-92A5-FE76895D16F9}" dt="2023-06-26T15:27:40.844" v="24" actId="478"/>
          <ac:spMkLst>
            <pc:docMk/>
            <pc:sldMk cId="280925887" sldId="26273"/>
            <ac:spMk id="3" creationId="{4C15768B-306F-E39C-B89E-E0E03B39FF3A}"/>
          </ac:spMkLst>
        </pc:spChg>
        <pc:spChg chg="add mod">
          <ac:chgData name="Elizabeth Woods" userId="71e54836-52aa-427c-a136-f215ffd7b7f3" providerId="ADAL" clId="{9226DCC4-372E-47E5-92A5-FE76895D16F9}" dt="2023-06-26T15:27:41.077" v="25"/>
          <ac:spMkLst>
            <pc:docMk/>
            <pc:sldMk cId="280925887" sldId="26273"/>
            <ac:spMk id="6" creationId="{798F4C72-D23D-6165-6F28-97A8144CB6BC}"/>
          </ac:spMkLst>
        </pc:spChg>
      </pc:sldChg>
      <pc:sldChg chg="modSp mod ord">
        <pc:chgData name="Elizabeth Woods" userId="71e54836-52aa-427c-a136-f215ffd7b7f3" providerId="ADAL" clId="{9226DCC4-372E-47E5-92A5-FE76895D16F9}" dt="2023-06-30T14:03:57.992" v="2052" actId="20578"/>
        <pc:sldMkLst>
          <pc:docMk/>
          <pc:sldMk cId="1808337460" sldId="26274"/>
        </pc:sldMkLst>
        <pc:spChg chg="mod">
          <ac:chgData name="Elizabeth Woods" userId="71e54836-52aa-427c-a136-f215ffd7b7f3" providerId="ADAL" clId="{9226DCC4-372E-47E5-92A5-FE76895D16F9}" dt="2023-06-26T15:28:53.693" v="40" actId="404"/>
          <ac:spMkLst>
            <pc:docMk/>
            <pc:sldMk cId="1808337460" sldId="26274"/>
            <ac:spMk id="6" creationId="{8DAFA979-C8FA-96BC-2ADF-53442857F711}"/>
          </ac:spMkLst>
        </pc:spChg>
      </pc:sldChg>
      <pc:sldChg chg="modSp mod">
        <pc:chgData name="Elizabeth Woods" userId="71e54836-52aa-427c-a136-f215ffd7b7f3" providerId="ADAL" clId="{9226DCC4-372E-47E5-92A5-FE76895D16F9}" dt="2023-06-26T15:29:07.629" v="43" actId="404"/>
        <pc:sldMkLst>
          <pc:docMk/>
          <pc:sldMk cId="812738366" sldId="26275"/>
        </pc:sldMkLst>
        <pc:spChg chg="mod">
          <ac:chgData name="Elizabeth Woods" userId="71e54836-52aa-427c-a136-f215ffd7b7f3" providerId="ADAL" clId="{9226DCC4-372E-47E5-92A5-FE76895D16F9}" dt="2023-06-26T15:29:07.629" v="43" actId="404"/>
          <ac:spMkLst>
            <pc:docMk/>
            <pc:sldMk cId="812738366" sldId="26275"/>
            <ac:spMk id="6" creationId="{8DAFA979-C8FA-96BC-2ADF-53442857F711}"/>
          </ac:spMkLst>
        </pc:spChg>
      </pc:sldChg>
      <pc:sldChg chg="modSp mod">
        <pc:chgData name="Elizabeth Woods" userId="71e54836-52aa-427c-a136-f215ffd7b7f3" providerId="ADAL" clId="{9226DCC4-372E-47E5-92A5-FE76895D16F9}" dt="2023-06-26T15:29:11.528" v="45" actId="404"/>
        <pc:sldMkLst>
          <pc:docMk/>
          <pc:sldMk cId="2450075073" sldId="26276"/>
        </pc:sldMkLst>
        <pc:spChg chg="mod">
          <ac:chgData name="Elizabeth Woods" userId="71e54836-52aa-427c-a136-f215ffd7b7f3" providerId="ADAL" clId="{9226DCC4-372E-47E5-92A5-FE76895D16F9}" dt="2023-06-26T15:29:11.528" v="45" actId="404"/>
          <ac:spMkLst>
            <pc:docMk/>
            <pc:sldMk cId="2450075073" sldId="26276"/>
            <ac:spMk id="2" creationId="{78BADB07-AF85-3531-5F4B-DC2C75DA3610}"/>
          </ac:spMkLst>
        </pc:spChg>
      </pc:sldChg>
      <pc:sldChg chg="modSp mod">
        <pc:chgData name="Elizabeth Woods" userId="71e54836-52aa-427c-a136-f215ffd7b7f3" providerId="ADAL" clId="{9226DCC4-372E-47E5-92A5-FE76895D16F9}" dt="2023-06-26T15:29:14.791" v="47" actId="404"/>
        <pc:sldMkLst>
          <pc:docMk/>
          <pc:sldMk cId="1023546115" sldId="26277"/>
        </pc:sldMkLst>
        <pc:spChg chg="mod">
          <ac:chgData name="Elizabeth Woods" userId="71e54836-52aa-427c-a136-f215ffd7b7f3" providerId="ADAL" clId="{9226DCC4-372E-47E5-92A5-FE76895D16F9}" dt="2023-06-26T15:29:14.791" v="47" actId="404"/>
          <ac:spMkLst>
            <pc:docMk/>
            <pc:sldMk cId="1023546115" sldId="26277"/>
            <ac:spMk id="2" creationId="{D660C8D8-30F7-CC95-A540-8E235E0DFCAA}"/>
          </ac:spMkLst>
        </pc:spChg>
      </pc:sldChg>
      <pc:sldChg chg="addSp delSp modSp mod">
        <pc:chgData name="Elizabeth Woods" userId="71e54836-52aa-427c-a136-f215ffd7b7f3" providerId="ADAL" clId="{9226DCC4-372E-47E5-92A5-FE76895D16F9}" dt="2023-06-26T15:29:23.137" v="49"/>
        <pc:sldMkLst>
          <pc:docMk/>
          <pc:sldMk cId="3745267827" sldId="26278"/>
        </pc:sldMkLst>
        <pc:spChg chg="del">
          <ac:chgData name="Elizabeth Woods" userId="71e54836-52aa-427c-a136-f215ffd7b7f3" providerId="ADAL" clId="{9226DCC4-372E-47E5-92A5-FE76895D16F9}" dt="2023-06-26T15:29:22.789" v="48" actId="478"/>
          <ac:spMkLst>
            <pc:docMk/>
            <pc:sldMk cId="3745267827" sldId="26278"/>
            <ac:spMk id="3" creationId="{B5C34A52-5485-E812-F89A-F6D96A2C1CA9}"/>
          </ac:spMkLst>
        </pc:spChg>
        <pc:spChg chg="add mod">
          <ac:chgData name="Elizabeth Woods" userId="71e54836-52aa-427c-a136-f215ffd7b7f3" providerId="ADAL" clId="{9226DCC4-372E-47E5-92A5-FE76895D16F9}" dt="2023-06-26T15:29:23.137" v="49"/>
          <ac:spMkLst>
            <pc:docMk/>
            <pc:sldMk cId="3745267827" sldId="26278"/>
            <ac:spMk id="11" creationId="{8180445C-98EC-AF0E-3960-9A505E7E8614}"/>
          </ac:spMkLst>
        </pc:spChg>
      </pc:sldChg>
      <pc:sldChg chg="modSp mod">
        <pc:chgData name="Elizabeth Woods" userId="71e54836-52aa-427c-a136-f215ffd7b7f3" providerId="ADAL" clId="{9226DCC4-372E-47E5-92A5-FE76895D16F9}" dt="2023-06-26T15:29:29.309" v="51" actId="404"/>
        <pc:sldMkLst>
          <pc:docMk/>
          <pc:sldMk cId="2747422400" sldId="26279"/>
        </pc:sldMkLst>
        <pc:spChg chg="mod">
          <ac:chgData name="Elizabeth Woods" userId="71e54836-52aa-427c-a136-f215ffd7b7f3" providerId="ADAL" clId="{9226DCC4-372E-47E5-92A5-FE76895D16F9}" dt="2023-06-26T15:29:29.309" v="51" actId="404"/>
          <ac:spMkLst>
            <pc:docMk/>
            <pc:sldMk cId="2747422400" sldId="26279"/>
            <ac:spMk id="6" creationId="{FE53837D-6EC7-7AE5-0F48-7AAACA74C4EE}"/>
          </ac:spMkLst>
        </pc:spChg>
      </pc:sldChg>
      <pc:sldChg chg="modSp mod delCm modCm">
        <pc:chgData name="Elizabeth Woods" userId="71e54836-52aa-427c-a136-f215ffd7b7f3" providerId="ADAL" clId="{9226DCC4-372E-47E5-92A5-FE76895D16F9}" dt="2023-07-03T09:11:27.869" v="2057" actId="20577"/>
        <pc:sldMkLst>
          <pc:docMk/>
          <pc:sldMk cId="3821657653" sldId="26281"/>
        </pc:sldMkLst>
        <pc:spChg chg="mod">
          <ac:chgData name="Elizabeth Woods" userId="71e54836-52aa-427c-a136-f215ffd7b7f3" providerId="ADAL" clId="{9226DCC4-372E-47E5-92A5-FE76895D16F9}" dt="2023-06-27T14:37:24.011" v="350" actId="20577"/>
          <ac:spMkLst>
            <pc:docMk/>
            <pc:sldMk cId="3821657653" sldId="26281"/>
            <ac:spMk id="2" creationId="{F3D56C18-F63E-6373-68CD-A315E307DAA2}"/>
          </ac:spMkLst>
        </pc:spChg>
        <pc:spChg chg="mod">
          <ac:chgData name="Elizabeth Woods" userId="71e54836-52aa-427c-a136-f215ffd7b7f3" providerId="ADAL" clId="{9226DCC4-372E-47E5-92A5-FE76895D16F9}" dt="2023-06-27T14:37:36.994" v="358"/>
          <ac:spMkLst>
            <pc:docMk/>
            <pc:sldMk cId="3821657653" sldId="26281"/>
            <ac:spMk id="3" creationId="{F86E7D67-F392-7A69-4BE0-BFC1AD9C5B29}"/>
          </ac:spMkLst>
        </pc:spChg>
        <pc:graphicFrameChg chg="mod">
          <ac:chgData name="Elizabeth Woods" userId="71e54836-52aa-427c-a136-f215ffd7b7f3" providerId="ADAL" clId="{9226DCC4-372E-47E5-92A5-FE76895D16F9}" dt="2023-07-03T09:11:27.869" v="2057" actId="20577"/>
          <ac:graphicFrameMkLst>
            <pc:docMk/>
            <pc:sldMk cId="3821657653" sldId="26281"/>
            <ac:graphicFrameMk id="5" creationId="{FF9EE697-2FD8-B1CC-5D3A-033F51D4CFED}"/>
          </ac:graphicFrameMkLst>
        </pc:graphicFrameChg>
        <pc:extLst>
          <p:ext xmlns:p="http://schemas.openxmlformats.org/presentationml/2006/main" uri="{D6D511B9-2390-475A-947B-AFAB55BFBCF1}">
            <pc226:cmChg xmlns:pc226="http://schemas.microsoft.com/office/powerpoint/2022/06/main/command" chg="del mod">
              <pc226:chgData name="Elizabeth Woods" userId="71e54836-52aa-427c-a136-f215ffd7b7f3" providerId="ADAL" clId="{9226DCC4-372E-47E5-92A5-FE76895D16F9}" dt="2023-06-28T12:50:08.956" v="2049"/>
              <pc2:cmMkLst xmlns:pc2="http://schemas.microsoft.com/office/powerpoint/2019/9/main/command">
                <pc:docMk/>
                <pc:sldMk cId="3821657653" sldId="26281"/>
                <pc2:cmMk id="{8CB87C57-F030-498B-98D5-DCA545A2D54B}"/>
              </pc2:cmMkLst>
              <pc226:cmRplyChg chg="add">
                <pc226:chgData name="Elizabeth Woods" userId="71e54836-52aa-427c-a136-f215ffd7b7f3" providerId="ADAL" clId="{9226DCC4-372E-47E5-92A5-FE76895D16F9}" dt="2023-06-27T14:31:36.269" v="130"/>
                <pc2:cmRplyMkLst xmlns:pc2="http://schemas.microsoft.com/office/powerpoint/2019/9/main/command">
                  <pc:docMk/>
                  <pc:sldMk cId="3821657653" sldId="26281"/>
                  <pc2:cmMk id="{8CB87C57-F030-498B-98D5-DCA545A2D54B}"/>
                  <pc2:cmRplyMk id="{EE0A6280-9CB2-49F8-9071-3BB56B741F57}"/>
                </pc2:cmRplyMkLst>
              </pc226:cmRplyChg>
            </pc226:cmChg>
            <pc226:cmChg xmlns:pc226="http://schemas.microsoft.com/office/powerpoint/2022/06/main/command" chg="del mod">
              <pc226:chgData name="Elizabeth Woods" userId="71e54836-52aa-427c-a136-f215ffd7b7f3" providerId="ADAL" clId="{9226DCC4-372E-47E5-92A5-FE76895D16F9}" dt="2023-06-28T12:50:08.299" v="2048"/>
              <pc2:cmMkLst xmlns:pc2="http://schemas.microsoft.com/office/powerpoint/2019/9/main/command">
                <pc:docMk/>
                <pc:sldMk cId="3821657653" sldId="26281"/>
                <pc2:cmMk id="{3E12F0CB-27F6-4CE6-92A4-26F038A8B74C}"/>
              </pc2:cmMkLst>
              <pc226:cmRplyChg chg="add">
                <pc226:chgData name="Elizabeth Woods" userId="71e54836-52aa-427c-a136-f215ffd7b7f3" providerId="ADAL" clId="{9226DCC4-372E-47E5-92A5-FE76895D16F9}" dt="2023-06-27T15:20:12.449" v="1374"/>
                <pc2:cmRplyMkLst xmlns:pc2="http://schemas.microsoft.com/office/powerpoint/2019/9/main/command">
                  <pc:docMk/>
                  <pc:sldMk cId="3821657653" sldId="26281"/>
                  <pc2:cmMk id="{3E12F0CB-27F6-4CE6-92A4-26F038A8B74C}"/>
                  <pc2:cmRplyMk id="{542767ED-8822-4CA9-B797-03A68093AC2E}"/>
                </pc2:cmRplyMkLst>
              </pc226:cmRplyChg>
            </pc226:cmChg>
          </p:ext>
        </pc:extLst>
      </pc:sldChg>
      <pc:sldChg chg="addSp delSp modSp mod">
        <pc:chgData name="Elizabeth Woods" userId="71e54836-52aa-427c-a136-f215ffd7b7f3" providerId="ADAL" clId="{9226DCC4-372E-47E5-92A5-FE76895D16F9}" dt="2023-06-28T08:12:07.990" v="1376"/>
        <pc:sldMkLst>
          <pc:docMk/>
          <pc:sldMk cId="142919989" sldId="26291"/>
        </pc:sldMkLst>
        <pc:spChg chg="del">
          <ac:chgData name="Elizabeth Woods" userId="71e54836-52aa-427c-a136-f215ffd7b7f3" providerId="ADAL" clId="{9226DCC4-372E-47E5-92A5-FE76895D16F9}" dt="2023-06-28T08:12:07.673" v="1375" actId="478"/>
          <ac:spMkLst>
            <pc:docMk/>
            <pc:sldMk cId="142919989" sldId="26291"/>
            <ac:spMk id="4" creationId="{3AD72086-99D2-7897-EB17-2614EB39BA42}"/>
          </ac:spMkLst>
        </pc:spChg>
        <pc:spChg chg="add mod">
          <ac:chgData name="Elizabeth Woods" userId="71e54836-52aa-427c-a136-f215ffd7b7f3" providerId="ADAL" clId="{9226DCC4-372E-47E5-92A5-FE76895D16F9}" dt="2023-06-28T08:12:07.990" v="1376"/>
          <ac:spMkLst>
            <pc:docMk/>
            <pc:sldMk cId="142919989" sldId="26291"/>
            <ac:spMk id="6" creationId="{8137246A-D997-5C2A-EB71-22E81CFDA745}"/>
          </ac:spMkLst>
        </pc:spChg>
      </pc:sldChg>
      <pc:sldChg chg="addSp delSp modSp mod">
        <pc:chgData name="Elizabeth Woods" userId="71e54836-52aa-427c-a136-f215ffd7b7f3" providerId="ADAL" clId="{9226DCC4-372E-47E5-92A5-FE76895D16F9}" dt="2023-06-28T08:12:18.474" v="1378"/>
        <pc:sldMkLst>
          <pc:docMk/>
          <pc:sldMk cId="2937115114" sldId="26292"/>
        </pc:sldMkLst>
        <pc:spChg chg="add mod">
          <ac:chgData name="Elizabeth Woods" userId="71e54836-52aa-427c-a136-f215ffd7b7f3" providerId="ADAL" clId="{9226DCC4-372E-47E5-92A5-FE76895D16F9}" dt="2023-06-28T08:12:18.474" v="1378"/>
          <ac:spMkLst>
            <pc:docMk/>
            <pc:sldMk cId="2937115114" sldId="26292"/>
            <ac:spMk id="2" creationId="{91668E93-295E-2716-D1D2-AE6D32D73829}"/>
          </ac:spMkLst>
        </pc:spChg>
        <pc:spChg chg="del">
          <ac:chgData name="Elizabeth Woods" userId="71e54836-52aa-427c-a136-f215ffd7b7f3" providerId="ADAL" clId="{9226DCC4-372E-47E5-92A5-FE76895D16F9}" dt="2023-06-28T08:12:18.274" v="1377" actId="478"/>
          <ac:spMkLst>
            <pc:docMk/>
            <pc:sldMk cId="2937115114" sldId="26292"/>
            <ac:spMk id="5" creationId="{FFF1D866-C1AA-3AE1-510B-035EC7BEC06C}"/>
          </ac:spMkLst>
        </pc:spChg>
      </pc:sldChg>
      <pc:sldChg chg="addSp delSp modSp mod">
        <pc:chgData name="Elizabeth Woods" userId="71e54836-52aa-427c-a136-f215ffd7b7f3" providerId="ADAL" clId="{9226DCC4-372E-47E5-92A5-FE76895D16F9}" dt="2023-06-28T08:12:22.873" v="1380"/>
        <pc:sldMkLst>
          <pc:docMk/>
          <pc:sldMk cId="1029084728" sldId="26293"/>
        </pc:sldMkLst>
        <pc:spChg chg="add mod">
          <ac:chgData name="Elizabeth Woods" userId="71e54836-52aa-427c-a136-f215ffd7b7f3" providerId="ADAL" clId="{9226DCC4-372E-47E5-92A5-FE76895D16F9}" dt="2023-06-28T08:12:22.873" v="1380"/>
          <ac:spMkLst>
            <pc:docMk/>
            <pc:sldMk cId="1029084728" sldId="26293"/>
            <ac:spMk id="4" creationId="{B711E50C-C60E-ED2A-6170-5422CBD5D877}"/>
          </ac:spMkLst>
        </pc:spChg>
        <pc:spChg chg="del">
          <ac:chgData name="Elizabeth Woods" userId="71e54836-52aa-427c-a136-f215ffd7b7f3" providerId="ADAL" clId="{9226DCC4-372E-47E5-92A5-FE76895D16F9}" dt="2023-06-28T08:12:22.587" v="1379" actId="478"/>
          <ac:spMkLst>
            <pc:docMk/>
            <pc:sldMk cId="1029084728" sldId="26293"/>
            <ac:spMk id="5" creationId="{FFF1D866-C1AA-3AE1-510B-035EC7BEC06C}"/>
          </ac:spMkLst>
        </pc:spChg>
      </pc:sldChg>
      <pc:sldChg chg="addSp delSp modSp mod">
        <pc:chgData name="Elizabeth Woods" userId="71e54836-52aa-427c-a136-f215ffd7b7f3" providerId="ADAL" clId="{9226DCC4-372E-47E5-92A5-FE76895D16F9}" dt="2023-06-28T08:12:32.890" v="1384"/>
        <pc:sldMkLst>
          <pc:docMk/>
          <pc:sldMk cId="2169728479" sldId="26294"/>
        </pc:sldMkLst>
        <pc:spChg chg="add mod">
          <ac:chgData name="Elizabeth Woods" userId="71e54836-52aa-427c-a136-f215ffd7b7f3" providerId="ADAL" clId="{9226DCC4-372E-47E5-92A5-FE76895D16F9}" dt="2023-06-28T08:12:32.890" v="1384"/>
          <ac:spMkLst>
            <pc:docMk/>
            <pc:sldMk cId="2169728479" sldId="26294"/>
            <ac:spMk id="2" creationId="{86886A3B-11E4-FC85-BAC3-1AE4F121AC37}"/>
          </ac:spMkLst>
        </pc:spChg>
        <pc:spChg chg="del">
          <ac:chgData name="Elizabeth Woods" userId="71e54836-52aa-427c-a136-f215ffd7b7f3" providerId="ADAL" clId="{9226DCC4-372E-47E5-92A5-FE76895D16F9}" dt="2023-06-28T08:12:32.623" v="1383" actId="478"/>
          <ac:spMkLst>
            <pc:docMk/>
            <pc:sldMk cId="2169728479" sldId="26294"/>
            <ac:spMk id="5" creationId="{FFF1D866-C1AA-3AE1-510B-035EC7BEC06C}"/>
          </ac:spMkLst>
        </pc:spChg>
      </pc:sldChg>
      <pc:sldChg chg="addSp delSp modSp mod">
        <pc:chgData name="Elizabeth Woods" userId="71e54836-52aa-427c-a136-f215ffd7b7f3" providerId="ADAL" clId="{9226DCC4-372E-47E5-92A5-FE76895D16F9}" dt="2023-06-28T08:12:40.237" v="1388"/>
        <pc:sldMkLst>
          <pc:docMk/>
          <pc:sldMk cId="3948506996" sldId="26295"/>
        </pc:sldMkLst>
        <pc:spChg chg="del">
          <ac:chgData name="Elizabeth Woods" userId="71e54836-52aa-427c-a136-f215ffd7b7f3" providerId="ADAL" clId="{9226DCC4-372E-47E5-92A5-FE76895D16F9}" dt="2023-06-28T08:12:40.002" v="1387" actId="478"/>
          <ac:spMkLst>
            <pc:docMk/>
            <pc:sldMk cId="3948506996" sldId="26295"/>
            <ac:spMk id="5" creationId="{FFF1D866-C1AA-3AE1-510B-035EC7BEC06C}"/>
          </ac:spMkLst>
        </pc:spChg>
        <pc:spChg chg="add mod">
          <ac:chgData name="Elizabeth Woods" userId="71e54836-52aa-427c-a136-f215ffd7b7f3" providerId="ADAL" clId="{9226DCC4-372E-47E5-92A5-FE76895D16F9}" dt="2023-06-28T08:12:40.237" v="1388"/>
          <ac:spMkLst>
            <pc:docMk/>
            <pc:sldMk cId="3948506996" sldId="26295"/>
            <ac:spMk id="16" creationId="{A84F3D7E-0116-0F63-EA40-928D2A0A0A95}"/>
          </ac:spMkLst>
        </pc:spChg>
      </pc:sldChg>
      <pc:sldChg chg="delSp mod">
        <pc:chgData name="Elizabeth Woods" userId="71e54836-52aa-427c-a136-f215ffd7b7f3" providerId="ADAL" clId="{9226DCC4-372E-47E5-92A5-FE76895D16F9}" dt="2023-06-30T14:16:18.623" v="2053" actId="478"/>
        <pc:sldMkLst>
          <pc:docMk/>
          <pc:sldMk cId="1886215315" sldId="26297"/>
        </pc:sldMkLst>
        <pc:spChg chg="del">
          <ac:chgData name="Elizabeth Woods" userId="71e54836-52aa-427c-a136-f215ffd7b7f3" providerId="ADAL" clId="{9226DCC4-372E-47E5-92A5-FE76895D16F9}" dt="2023-06-30T14:16:18.623" v="2053" actId="478"/>
          <ac:spMkLst>
            <pc:docMk/>
            <pc:sldMk cId="1886215315" sldId="26297"/>
            <ac:spMk id="35" creationId="{21AC4BA5-B7E6-5401-3D54-18106DFC3C3F}"/>
          </ac:spMkLst>
        </pc:spChg>
      </pc:sldChg>
      <pc:sldChg chg="delSp modSp mod">
        <pc:chgData name="Elizabeth Woods" userId="71e54836-52aa-427c-a136-f215ffd7b7f3" providerId="ADAL" clId="{9226DCC4-372E-47E5-92A5-FE76895D16F9}" dt="2023-06-27T15:14:48.836" v="1301" actId="404"/>
        <pc:sldMkLst>
          <pc:docMk/>
          <pc:sldMk cId="3418172152" sldId="26305"/>
        </pc:sldMkLst>
        <pc:spChg chg="mod">
          <ac:chgData name="Elizabeth Woods" userId="71e54836-52aa-427c-a136-f215ffd7b7f3" providerId="ADAL" clId="{9226DCC4-372E-47E5-92A5-FE76895D16F9}" dt="2023-06-27T15:14:48.836" v="1301" actId="404"/>
          <ac:spMkLst>
            <pc:docMk/>
            <pc:sldMk cId="3418172152" sldId="26305"/>
            <ac:spMk id="2" creationId="{78BADB07-AF85-3531-5F4B-DC2C75DA3610}"/>
          </ac:spMkLst>
        </pc:spChg>
        <pc:spChg chg="mod">
          <ac:chgData name="Elizabeth Woods" userId="71e54836-52aa-427c-a136-f215ffd7b7f3" providerId="ADAL" clId="{9226DCC4-372E-47E5-92A5-FE76895D16F9}" dt="2023-06-27T14:34:45.881" v="238"/>
          <ac:spMkLst>
            <pc:docMk/>
            <pc:sldMk cId="3418172152" sldId="26305"/>
            <ac:spMk id="4" creationId="{0FC2FDC2-90BB-4D6F-F771-512DD610FE30}"/>
          </ac:spMkLst>
        </pc:spChg>
        <pc:spChg chg="del">
          <ac:chgData name="Elizabeth Woods" userId="71e54836-52aa-427c-a136-f215ffd7b7f3" providerId="ADAL" clId="{9226DCC4-372E-47E5-92A5-FE76895D16F9}" dt="2023-06-27T14:34:56.548" v="239" actId="478"/>
          <ac:spMkLst>
            <pc:docMk/>
            <pc:sldMk cId="3418172152" sldId="26305"/>
            <ac:spMk id="6" creationId="{2C77052D-1D33-F45E-AE6B-C73202DCDF27}"/>
          </ac:spMkLst>
        </pc:spChg>
        <pc:spChg chg="del">
          <ac:chgData name="Elizabeth Woods" userId="71e54836-52aa-427c-a136-f215ffd7b7f3" providerId="ADAL" clId="{9226DCC4-372E-47E5-92A5-FE76895D16F9}" dt="2023-06-27T14:34:56.548" v="239" actId="478"/>
          <ac:spMkLst>
            <pc:docMk/>
            <pc:sldMk cId="3418172152" sldId="26305"/>
            <ac:spMk id="7" creationId="{6E738F8F-EC00-E243-1B43-50C8BC76CE10}"/>
          </ac:spMkLst>
        </pc:spChg>
        <pc:spChg chg="mod">
          <ac:chgData name="Elizabeth Woods" userId="71e54836-52aa-427c-a136-f215ffd7b7f3" providerId="ADAL" clId="{9226DCC4-372E-47E5-92A5-FE76895D16F9}" dt="2023-06-27T14:35:11.295" v="241" actId="1076"/>
          <ac:spMkLst>
            <pc:docMk/>
            <pc:sldMk cId="3418172152" sldId="26305"/>
            <ac:spMk id="8" creationId="{95720C3F-4430-5D64-C2AB-5D9033C7C2AA}"/>
          </ac:spMkLst>
        </pc:spChg>
        <pc:spChg chg="mod">
          <ac:chgData name="Elizabeth Woods" userId="71e54836-52aa-427c-a136-f215ffd7b7f3" providerId="ADAL" clId="{9226DCC4-372E-47E5-92A5-FE76895D16F9}" dt="2023-06-27T14:35:11.295" v="241" actId="1076"/>
          <ac:spMkLst>
            <pc:docMk/>
            <pc:sldMk cId="3418172152" sldId="26305"/>
            <ac:spMk id="9" creationId="{ECAAB972-BC57-89AC-0A29-A8EF4CE8ED51}"/>
          </ac:spMkLst>
        </pc:spChg>
        <pc:spChg chg="mod">
          <ac:chgData name="Elizabeth Woods" userId="71e54836-52aa-427c-a136-f215ffd7b7f3" providerId="ADAL" clId="{9226DCC4-372E-47E5-92A5-FE76895D16F9}" dt="2023-06-27T14:35:11.295" v="241" actId="1076"/>
          <ac:spMkLst>
            <pc:docMk/>
            <pc:sldMk cId="3418172152" sldId="26305"/>
            <ac:spMk id="10" creationId="{4AC68065-AF9C-91A8-F725-8FD3C204CDED}"/>
          </ac:spMkLst>
        </pc:spChg>
        <pc:spChg chg="mod">
          <ac:chgData name="Elizabeth Woods" userId="71e54836-52aa-427c-a136-f215ffd7b7f3" providerId="ADAL" clId="{9226DCC4-372E-47E5-92A5-FE76895D16F9}" dt="2023-06-27T14:35:11.295" v="241" actId="1076"/>
          <ac:spMkLst>
            <pc:docMk/>
            <pc:sldMk cId="3418172152" sldId="26305"/>
            <ac:spMk id="11" creationId="{C0377B71-D30A-0CFB-EDE7-0AE1062560C0}"/>
          </ac:spMkLst>
        </pc:spChg>
      </pc:sldChg>
      <pc:sldChg chg="modSp mod">
        <pc:chgData name="Elizabeth Woods" userId="71e54836-52aa-427c-a136-f215ffd7b7f3" providerId="ADAL" clId="{9226DCC4-372E-47E5-92A5-FE76895D16F9}" dt="2023-06-27T14:34:33.148" v="237" actId="14100"/>
        <pc:sldMkLst>
          <pc:docMk/>
          <pc:sldMk cId="1075147793" sldId="26306"/>
        </pc:sldMkLst>
        <pc:spChg chg="mod">
          <ac:chgData name="Elizabeth Woods" userId="71e54836-52aa-427c-a136-f215ffd7b7f3" providerId="ADAL" clId="{9226DCC4-372E-47E5-92A5-FE76895D16F9}" dt="2023-06-27T14:33:26.055" v="148" actId="14100"/>
          <ac:spMkLst>
            <pc:docMk/>
            <pc:sldMk cId="1075147793" sldId="26306"/>
            <ac:spMk id="2" creationId="{2EF0D6FB-B53C-4B58-1979-8891D65DFEBF}"/>
          </ac:spMkLst>
        </pc:spChg>
        <pc:spChg chg="mod">
          <ac:chgData name="Elizabeth Woods" userId="71e54836-52aa-427c-a136-f215ffd7b7f3" providerId="ADAL" clId="{9226DCC4-372E-47E5-92A5-FE76895D16F9}" dt="2023-06-27T14:34:33.148" v="237" actId="14100"/>
          <ac:spMkLst>
            <pc:docMk/>
            <pc:sldMk cId="1075147793" sldId="26306"/>
            <ac:spMk id="3" creationId="{034B217D-AE10-50FB-75EF-7E77D4A7C9DC}"/>
          </ac:spMkLst>
        </pc:spChg>
        <pc:spChg chg="mod">
          <ac:chgData name="Elizabeth Woods" userId="71e54836-52aa-427c-a136-f215ffd7b7f3" providerId="ADAL" clId="{9226DCC4-372E-47E5-92A5-FE76895D16F9}" dt="2023-06-27T14:33:34.308" v="149"/>
          <ac:spMkLst>
            <pc:docMk/>
            <pc:sldMk cId="1075147793" sldId="26306"/>
            <ac:spMk id="5" creationId="{5199057E-E23B-B577-37F8-7A3A2E9BBB68}"/>
          </ac:spMkLst>
        </pc:spChg>
      </pc:sldChg>
      <pc:sldChg chg="addSp delSp modSp mod">
        <pc:chgData name="Elizabeth Woods" userId="71e54836-52aa-427c-a136-f215ffd7b7f3" providerId="ADAL" clId="{9226DCC4-372E-47E5-92A5-FE76895D16F9}" dt="2023-06-28T12:48:44.394" v="2039" actId="6549"/>
        <pc:sldMkLst>
          <pc:docMk/>
          <pc:sldMk cId="2481129643" sldId="26307"/>
        </pc:sldMkLst>
        <pc:spChg chg="add mod">
          <ac:chgData name="Elizabeth Woods" userId="71e54836-52aa-427c-a136-f215ffd7b7f3" providerId="ADAL" clId="{9226DCC4-372E-47E5-92A5-FE76895D16F9}" dt="2023-06-28T12:48:44.394" v="2039" actId="6549"/>
          <ac:spMkLst>
            <pc:docMk/>
            <pc:sldMk cId="2481129643" sldId="26307"/>
            <ac:spMk id="2" creationId="{090E1243-960E-72D7-AABF-2D53A90EA231}"/>
          </ac:spMkLst>
        </pc:spChg>
        <pc:spChg chg="mod">
          <ac:chgData name="Elizabeth Woods" userId="71e54836-52aa-427c-a136-f215ffd7b7f3" providerId="ADAL" clId="{9226DCC4-372E-47E5-92A5-FE76895D16F9}" dt="2023-06-27T15:13:29.227" v="1258" actId="20577"/>
          <ac:spMkLst>
            <pc:docMk/>
            <pc:sldMk cId="2481129643" sldId="26307"/>
            <ac:spMk id="3" creationId="{64980C32-BFFA-9BA3-598D-434C65D75327}"/>
          </ac:spMkLst>
        </pc:spChg>
        <pc:spChg chg="mod">
          <ac:chgData name="Elizabeth Woods" userId="71e54836-52aa-427c-a136-f215ffd7b7f3" providerId="ADAL" clId="{9226DCC4-372E-47E5-92A5-FE76895D16F9}" dt="2023-06-27T14:37:40.237" v="359"/>
          <ac:spMkLst>
            <pc:docMk/>
            <pc:sldMk cId="2481129643" sldId="26307"/>
            <ac:spMk id="4" creationId="{0FC2FDC2-90BB-4D6F-F771-512DD610FE30}"/>
          </ac:spMkLst>
        </pc:spChg>
        <pc:spChg chg="mod">
          <ac:chgData name="Elizabeth Woods" userId="71e54836-52aa-427c-a136-f215ffd7b7f3" providerId="ADAL" clId="{9226DCC4-372E-47E5-92A5-FE76895D16F9}" dt="2023-06-27T15:14:17.745" v="1295" actId="122"/>
          <ac:spMkLst>
            <pc:docMk/>
            <pc:sldMk cId="2481129643" sldId="26307"/>
            <ac:spMk id="17" creationId="{DFC39B2E-F230-B853-E5E1-3C4FC30906A9}"/>
          </ac:spMkLst>
        </pc:spChg>
        <pc:spChg chg="add del mod">
          <ac:chgData name="Elizabeth Woods" userId="71e54836-52aa-427c-a136-f215ffd7b7f3" providerId="ADAL" clId="{9226DCC4-372E-47E5-92A5-FE76895D16F9}" dt="2023-06-27T14:38:53.485" v="363"/>
          <ac:spMkLst>
            <pc:docMk/>
            <pc:sldMk cId="2481129643" sldId="26307"/>
            <ac:spMk id="18" creationId="{3DA7E48D-6562-CDB1-BA17-F2A6D1E283B9}"/>
          </ac:spMkLst>
        </pc:spChg>
        <pc:spChg chg="add del mod">
          <ac:chgData name="Elizabeth Woods" userId="71e54836-52aa-427c-a136-f215ffd7b7f3" providerId="ADAL" clId="{9226DCC4-372E-47E5-92A5-FE76895D16F9}" dt="2023-06-27T14:38:53.485" v="363"/>
          <ac:spMkLst>
            <pc:docMk/>
            <pc:sldMk cId="2481129643" sldId="26307"/>
            <ac:spMk id="19" creationId="{F07DAC31-994F-F88F-1E9A-D3810FF59278}"/>
          </ac:spMkLst>
        </pc:spChg>
        <pc:spChg chg="mod">
          <ac:chgData name="Elizabeth Woods" userId="71e54836-52aa-427c-a136-f215ffd7b7f3" providerId="ADAL" clId="{9226DCC4-372E-47E5-92A5-FE76895D16F9}" dt="2023-06-27T14:39:01.493" v="366"/>
          <ac:spMkLst>
            <pc:docMk/>
            <pc:sldMk cId="2481129643" sldId="26307"/>
            <ac:spMk id="24" creationId="{072D69D1-7985-01F3-3CA7-636E2C4EE0B3}"/>
          </ac:spMkLst>
        </pc:spChg>
        <pc:spChg chg="mod">
          <ac:chgData name="Elizabeth Woods" userId="71e54836-52aa-427c-a136-f215ffd7b7f3" providerId="ADAL" clId="{9226DCC4-372E-47E5-92A5-FE76895D16F9}" dt="2023-06-27T14:39:01.493" v="366"/>
          <ac:spMkLst>
            <pc:docMk/>
            <pc:sldMk cId="2481129643" sldId="26307"/>
            <ac:spMk id="25" creationId="{2648A003-5904-4132-6682-D4E12CF32E17}"/>
          </ac:spMkLst>
        </pc:spChg>
        <pc:spChg chg="mod">
          <ac:chgData name="Elizabeth Woods" userId="71e54836-52aa-427c-a136-f215ffd7b7f3" providerId="ADAL" clId="{9226DCC4-372E-47E5-92A5-FE76895D16F9}" dt="2023-06-27T15:14:15.988" v="1294" actId="122"/>
          <ac:spMkLst>
            <pc:docMk/>
            <pc:sldMk cId="2481129643" sldId="26307"/>
            <ac:spMk id="26" creationId="{04B49F2C-9C36-9A90-22AB-0D62076CE02F}"/>
          </ac:spMkLst>
        </pc:spChg>
        <pc:spChg chg="del">
          <ac:chgData name="Elizabeth Woods" userId="71e54836-52aa-427c-a136-f215ffd7b7f3" providerId="ADAL" clId="{9226DCC4-372E-47E5-92A5-FE76895D16F9}" dt="2023-06-27T15:14:26.529" v="1297" actId="478"/>
          <ac:spMkLst>
            <pc:docMk/>
            <pc:sldMk cId="2481129643" sldId="26307"/>
            <ac:spMk id="35" creationId="{21AC4BA5-B7E6-5401-3D54-18106DFC3C3F}"/>
          </ac:spMkLst>
        </pc:spChg>
        <pc:spChg chg="mod">
          <ac:chgData name="Elizabeth Woods" userId="71e54836-52aa-427c-a136-f215ffd7b7f3" providerId="ADAL" clId="{9226DCC4-372E-47E5-92A5-FE76895D16F9}" dt="2023-06-27T14:39:13.814" v="368"/>
          <ac:spMkLst>
            <pc:docMk/>
            <pc:sldMk cId="2481129643" sldId="26307"/>
            <ac:spMk id="36" creationId="{A1DB8023-4EA1-3667-8879-062D7A60C6AA}"/>
          </ac:spMkLst>
        </pc:spChg>
        <pc:spChg chg="mod">
          <ac:chgData name="Elizabeth Woods" userId="71e54836-52aa-427c-a136-f215ffd7b7f3" providerId="ADAL" clId="{9226DCC4-372E-47E5-92A5-FE76895D16F9}" dt="2023-06-27T14:39:13.814" v="368"/>
          <ac:spMkLst>
            <pc:docMk/>
            <pc:sldMk cId="2481129643" sldId="26307"/>
            <ac:spMk id="37" creationId="{4EF177BF-1FCF-F60A-25C6-F4A634E9975E}"/>
          </ac:spMkLst>
        </pc:spChg>
        <pc:spChg chg="mod">
          <ac:chgData name="Elizabeth Woods" userId="71e54836-52aa-427c-a136-f215ffd7b7f3" providerId="ADAL" clId="{9226DCC4-372E-47E5-92A5-FE76895D16F9}" dt="2023-06-27T15:14:12.996" v="1293" actId="20577"/>
          <ac:spMkLst>
            <pc:docMk/>
            <pc:sldMk cId="2481129643" sldId="26307"/>
            <ac:spMk id="38" creationId="{BC3D9F10-C918-6481-A206-FA9D2CE4BEC7}"/>
          </ac:spMkLst>
        </pc:spChg>
        <pc:spChg chg="mod">
          <ac:chgData name="Elizabeth Woods" userId="71e54836-52aa-427c-a136-f215ffd7b7f3" providerId="ADAL" clId="{9226DCC4-372E-47E5-92A5-FE76895D16F9}" dt="2023-06-27T14:39:47.256" v="375"/>
          <ac:spMkLst>
            <pc:docMk/>
            <pc:sldMk cId="2481129643" sldId="26307"/>
            <ac:spMk id="42" creationId="{09B163A6-8D25-67E3-7C1D-3985F5D4A59F}"/>
          </ac:spMkLst>
        </pc:spChg>
        <pc:spChg chg="mod">
          <ac:chgData name="Elizabeth Woods" userId="71e54836-52aa-427c-a136-f215ffd7b7f3" providerId="ADAL" clId="{9226DCC4-372E-47E5-92A5-FE76895D16F9}" dt="2023-06-27T14:39:47.256" v="375"/>
          <ac:spMkLst>
            <pc:docMk/>
            <pc:sldMk cId="2481129643" sldId="26307"/>
            <ac:spMk id="43" creationId="{A3EA01AE-D918-A16B-8E2D-681E47AC46B5}"/>
          </ac:spMkLst>
        </pc:spChg>
        <pc:spChg chg="mod">
          <ac:chgData name="Elizabeth Woods" userId="71e54836-52aa-427c-a136-f215ffd7b7f3" providerId="ADAL" clId="{9226DCC4-372E-47E5-92A5-FE76895D16F9}" dt="2023-06-27T15:14:19.609" v="1296" actId="122"/>
          <ac:spMkLst>
            <pc:docMk/>
            <pc:sldMk cId="2481129643" sldId="26307"/>
            <ac:spMk id="44" creationId="{7D5B6145-6660-7FA9-59EE-39607B6B56F6}"/>
          </ac:spMkLst>
        </pc:spChg>
        <pc:spChg chg="mod">
          <ac:chgData name="Elizabeth Woods" userId="71e54836-52aa-427c-a136-f215ffd7b7f3" providerId="ADAL" clId="{9226DCC4-372E-47E5-92A5-FE76895D16F9}" dt="2023-06-27T14:41:15.127" v="400"/>
          <ac:spMkLst>
            <pc:docMk/>
            <pc:sldMk cId="2481129643" sldId="26307"/>
            <ac:spMk id="48" creationId="{6D6CFE23-A8B8-BB40-ABF7-AF086CD906ED}"/>
          </ac:spMkLst>
        </pc:spChg>
        <pc:spChg chg="mod">
          <ac:chgData name="Elizabeth Woods" userId="71e54836-52aa-427c-a136-f215ffd7b7f3" providerId="ADAL" clId="{9226DCC4-372E-47E5-92A5-FE76895D16F9}" dt="2023-06-27T14:41:15.127" v="400"/>
          <ac:spMkLst>
            <pc:docMk/>
            <pc:sldMk cId="2481129643" sldId="26307"/>
            <ac:spMk id="49" creationId="{C90A562A-C96C-29F6-E7FB-461291D38720}"/>
          </ac:spMkLst>
        </pc:spChg>
        <pc:spChg chg="mod">
          <ac:chgData name="Elizabeth Woods" userId="71e54836-52aa-427c-a136-f215ffd7b7f3" providerId="ADAL" clId="{9226DCC4-372E-47E5-92A5-FE76895D16F9}" dt="2023-06-27T15:13:56.787" v="1286" actId="122"/>
          <ac:spMkLst>
            <pc:docMk/>
            <pc:sldMk cId="2481129643" sldId="26307"/>
            <ac:spMk id="50" creationId="{65DB87EC-376A-676D-222F-0FC67A9027E9}"/>
          </ac:spMkLst>
        </pc:spChg>
        <pc:grpChg chg="del">
          <ac:chgData name="Elizabeth Woods" userId="71e54836-52aa-427c-a136-f215ffd7b7f3" providerId="ADAL" clId="{9226DCC4-372E-47E5-92A5-FE76895D16F9}" dt="2023-06-27T14:39:22.169" v="370" actId="478"/>
          <ac:grpSpMkLst>
            <pc:docMk/>
            <pc:sldMk cId="2481129643" sldId="26307"/>
            <ac:grpSpMk id="2" creationId="{A7CE7788-63E6-1A1E-2BBF-C10B8081B2E4}"/>
          </ac:grpSpMkLst>
        </pc:grpChg>
        <pc:grpChg chg="del">
          <ac:chgData name="Elizabeth Woods" userId="71e54836-52aa-427c-a136-f215ffd7b7f3" providerId="ADAL" clId="{9226DCC4-372E-47E5-92A5-FE76895D16F9}" dt="2023-06-27T14:39:26.810" v="371" actId="478"/>
          <ac:grpSpMkLst>
            <pc:docMk/>
            <pc:sldMk cId="2481129643" sldId="26307"/>
            <ac:grpSpMk id="5" creationId="{5758137A-E15D-8A2A-5BB8-058DA91F32DD}"/>
          </ac:grpSpMkLst>
        </pc:grpChg>
        <pc:grpChg chg="mod">
          <ac:chgData name="Elizabeth Woods" userId="71e54836-52aa-427c-a136-f215ffd7b7f3" providerId="ADAL" clId="{9226DCC4-372E-47E5-92A5-FE76895D16F9}" dt="2023-06-28T09:27:11.198" v="1725" actId="1076"/>
          <ac:grpSpMkLst>
            <pc:docMk/>
            <pc:sldMk cId="2481129643" sldId="26307"/>
            <ac:grpSpMk id="12" creationId="{2485C2D3-B08F-4C29-15E0-C5DC5AF696C7}"/>
          </ac:grpSpMkLst>
        </pc:grpChg>
        <pc:grpChg chg="add del mod">
          <ac:chgData name="Elizabeth Woods" userId="71e54836-52aa-427c-a136-f215ffd7b7f3" providerId="ADAL" clId="{9226DCC4-372E-47E5-92A5-FE76895D16F9}" dt="2023-06-28T09:25:41.428" v="1662" actId="478"/>
          <ac:grpSpMkLst>
            <pc:docMk/>
            <pc:sldMk cId="2481129643" sldId="26307"/>
            <ac:grpSpMk id="21" creationId="{36188DED-B991-8D95-9296-7D79587DC2D9}"/>
          </ac:grpSpMkLst>
        </pc:grpChg>
        <pc:grpChg chg="mod">
          <ac:chgData name="Elizabeth Woods" userId="71e54836-52aa-427c-a136-f215ffd7b7f3" providerId="ADAL" clId="{9226DCC4-372E-47E5-92A5-FE76895D16F9}" dt="2023-06-27T14:39:01.493" v="366"/>
          <ac:grpSpMkLst>
            <pc:docMk/>
            <pc:sldMk cId="2481129643" sldId="26307"/>
            <ac:grpSpMk id="22" creationId="{55B99B55-AE1D-A8E4-5DA6-E9B692B3377B}"/>
          </ac:grpSpMkLst>
        </pc:grpChg>
        <pc:grpChg chg="add del mod">
          <ac:chgData name="Elizabeth Woods" userId="71e54836-52aa-427c-a136-f215ffd7b7f3" providerId="ADAL" clId="{9226DCC4-372E-47E5-92A5-FE76895D16F9}" dt="2023-06-28T09:25:41.428" v="1662" actId="478"/>
          <ac:grpSpMkLst>
            <pc:docMk/>
            <pc:sldMk cId="2481129643" sldId="26307"/>
            <ac:grpSpMk id="27" creationId="{EC55230F-93DA-A98B-037B-B5BCE5667866}"/>
          </ac:grpSpMkLst>
        </pc:grpChg>
        <pc:grpChg chg="mod">
          <ac:chgData name="Elizabeth Woods" userId="71e54836-52aa-427c-a136-f215ffd7b7f3" providerId="ADAL" clId="{9226DCC4-372E-47E5-92A5-FE76895D16F9}" dt="2023-06-27T14:39:13.814" v="368"/>
          <ac:grpSpMkLst>
            <pc:docMk/>
            <pc:sldMk cId="2481129643" sldId="26307"/>
            <ac:grpSpMk id="28" creationId="{C57B54DF-1534-C957-6115-C1E998E550C6}"/>
          </ac:grpSpMkLst>
        </pc:grpChg>
        <pc:grpChg chg="add del mod">
          <ac:chgData name="Elizabeth Woods" userId="71e54836-52aa-427c-a136-f215ffd7b7f3" providerId="ADAL" clId="{9226DCC4-372E-47E5-92A5-FE76895D16F9}" dt="2023-06-28T09:25:41.428" v="1662" actId="478"/>
          <ac:grpSpMkLst>
            <pc:docMk/>
            <pc:sldMk cId="2481129643" sldId="26307"/>
            <ac:grpSpMk id="39" creationId="{A358105C-9AED-97E8-B596-B12E6AD6CB9F}"/>
          </ac:grpSpMkLst>
        </pc:grpChg>
        <pc:grpChg chg="mod">
          <ac:chgData name="Elizabeth Woods" userId="71e54836-52aa-427c-a136-f215ffd7b7f3" providerId="ADAL" clId="{9226DCC4-372E-47E5-92A5-FE76895D16F9}" dt="2023-06-27T14:39:47.256" v="375"/>
          <ac:grpSpMkLst>
            <pc:docMk/>
            <pc:sldMk cId="2481129643" sldId="26307"/>
            <ac:grpSpMk id="40" creationId="{5B4E7767-2637-8286-456B-AD565FF36DD3}"/>
          </ac:grpSpMkLst>
        </pc:grpChg>
        <pc:grpChg chg="add del mod">
          <ac:chgData name="Elizabeth Woods" userId="71e54836-52aa-427c-a136-f215ffd7b7f3" providerId="ADAL" clId="{9226DCC4-372E-47E5-92A5-FE76895D16F9}" dt="2023-06-28T09:25:41.428" v="1662" actId="478"/>
          <ac:grpSpMkLst>
            <pc:docMk/>
            <pc:sldMk cId="2481129643" sldId="26307"/>
            <ac:grpSpMk id="45" creationId="{CA43CAF7-76FC-4C35-3E77-53FAB3C9DE4A}"/>
          </ac:grpSpMkLst>
        </pc:grpChg>
        <pc:grpChg chg="mod">
          <ac:chgData name="Elizabeth Woods" userId="71e54836-52aa-427c-a136-f215ffd7b7f3" providerId="ADAL" clId="{9226DCC4-372E-47E5-92A5-FE76895D16F9}" dt="2023-06-27T14:41:15.127" v="400"/>
          <ac:grpSpMkLst>
            <pc:docMk/>
            <pc:sldMk cId="2481129643" sldId="26307"/>
            <ac:grpSpMk id="46" creationId="{089606D9-846C-61B1-97D9-350E180E73D9}"/>
          </ac:grpSpMkLst>
        </pc:grpChg>
        <pc:picChg chg="add del mod">
          <ac:chgData name="Elizabeth Woods" userId="71e54836-52aa-427c-a136-f215ffd7b7f3" providerId="ADAL" clId="{9226DCC4-372E-47E5-92A5-FE76895D16F9}" dt="2023-06-27T14:38:53.485" v="363"/>
          <ac:picMkLst>
            <pc:docMk/>
            <pc:sldMk cId="2481129643" sldId="26307"/>
            <ac:picMk id="20" creationId="{56FAF33E-1246-37F9-B903-3476632EA9DB}"/>
          </ac:picMkLst>
        </pc:picChg>
        <pc:picChg chg="mod">
          <ac:chgData name="Elizabeth Woods" userId="71e54836-52aa-427c-a136-f215ffd7b7f3" providerId="ADAL" clId="{9226DCC4-372E-47E5-92A5-FE76895D16F9}" dt="2023-06-27T14:39:01.493" v="366"/>
          <ac:picMkLst>
            <pc:docMk/>
            <pc:sldMk cId="2481129643" sldId="26307"/>
            <ac:picMk id="23" creationId="{15EF4D71-040F-3E4B-64FA-A7D24A4A4769}"/>
          </ac:picMkLst>
        </pc:picChg>
        <pc:picChg chg="mod">
          <ac:chgData name="Elizabeth Woods" userId="71e54836-52aa-427c-a136-f215ffd7b7f3" providerId="ADAL" clId="{9226DCC4-372E-47E5-92A5-FE76895D16F9}" dt="2023-06-27T14:39:13.814" v="368"/>
          <ac:picMkLst>
            <pc:docMk/>
            <pc:sldMk cId="2481129643" sldId="26307"/>
            <ac:picMk id="29" creationId="{78CE042E-589E-C405-3EE5-F11D02DF8E21}"/>
          </ac:picMkLst>
        </pc:picChg>
        <pc:picChg chg="mod">
          <ac:chgData name="Elizabeth Woods" userId="71e54836-52aa-427c-a136-f215ffd7b7f3" providerId="ADAL" clId="{9226DCC4-372E-47E5-92A5-FE76895D16F9}" dt="2023-06-27T14:39:47.256" v="375"/>
          <ac:picMkLst>
            <pc:docMk/>
            <pc:sldMk cId="2481129643" sldId="26307"/>
            <ac:picMk id="41" creationId="{3E2FB47F-3FC1-5CA0-D54E-DC18D3BB5586}"/>
          </ac:picMkLst>
        </pc:picChg>
        <pc:picChg chg="mod">
          <ac:chgData name="Elizabeth Woods" userId="71e54836-52aa-427c-a136-f215ffd7b7f3" providerId="ADAL" clId="{9226DCC4-372E-47E5-92A5-FE76895D16F9}" dt="2023-06-27T14:41:15.127" v="400"/>
          <ac:picMkLst>
            <pc:docMk/>
            <pc:sldMk cId="2481129643" sldId="26307"/>
            <ac:picMk id="47" creationId="{C80F6BD0-BDFF-051F-26EC-887DBE8AA399}"/>
          </ac:picMkLst>
        </pc:picChg>
      </pc:sldChg>
      <pc:sldChg chg="modSp del mod">
        <pc:chgData name="Elizabeth Woods" userId="71e54836-52aa-427c-a136-f215ffd7b7f3" providerId="ADAL" clId="{9226DCC4-372E-47E5-92A5-FE76895D16F9}" dt="2023-06-27T14:42:02.161" v="415" actId="2696"/>
        <pc:sldMkLst>
          <pc:docMk/>
          <pc:sldMk cId="3774606876" sldId="26308"/>
        </pc:sldMkLst>
        <pc:grpChg chg="mod">
          <ac:chgData name="Elizabeth Woods" userId="71e54836-52aa-427c-a136-f215ffd7b7f3" providerId="ADAL" clId="{9226DCC4-372E-47E5-92A5-FE76895D16F9}" dt="2023-06-27T14:38:59.311" v="365" actId="1076"/>
          <ac:grpSpMkLst>
            <pc:docMk/>
            <pc:sldMk cId="3774606876" sldId="26308"/>
            <ac:grpSpMk id="119" creationId="{26D6B68F-0896-1791-1A3F-5D04747D53C8}"/>
          </ac:grpSpMkLst>
        </pc:grpChg>
      </pc:sldChg>
      <pc:sldChg chg="addSp delSp modSp mod">
        <pc:chgData name="Elizabeth Woods" userId="71e54836-52aa-427c-a136-f215ffd7b7f3" providerId="ADAL" clId="{9226DCC4-372E-47E5-92A5-FE76895D16F9}" dt="2023-07-04T10:39:04.241" v="2160" actId="20577"/>
        <pc:sldMkLst>
          <pc:docMk/>
          <pc:sldMk cId="2509337262" sldId="26310"/>
        </pc:sldMkLst>
        <pc:spChg chg="add mod">
          <ac:chgData name="Elizabeth Woods" userId="71e54836-52aa-427c-a136-f215ffd7b7f3" providerId="ADAL" clId="{9226DCC4-372E-47E5-92A5-FE76895D16F9}" dt="2023-06-27T15:14:39.948" v="1299"/>
          <ac:spMkLst>
            <pc:docMk/>
            <pc:sldMk cId="2509337262" sldId="26310"/>
            <ac:spMk id="2" creationId="{B5913FAB-E8BF-F9F1-94D7-1A1F47D8F101}"/>
          </ac:spMkLst>
        </pc:spChg>
        <pc:spChg chg="mod">
          <ac:chgData name="Elizabeth Woods" userId="71e54836-52aa-427c-a136-f215ffd7b7f3" providerId="ADAL" clId="{9226DCC4-372E-47E5-92A5-FE76895D16F9}" dt="2023-06-27T14:42:51.103" v="416"/>
          <ac:spMkLst>
            <pc:docMk/>
            <pc:sldMk cId="2509337262" sldId="26310"/>
            <ac:spMk id="4" creationId="{0FC2FDC2-90BB-4D6F-F771-512DD610FE30}"/>
          </ac:spMkLst>
        </pc:spChg>
        <pc:spChg chg="del">
          <ac:chgData name="Elizabeth Woods" userId="71e54836-52aa-427c-a136-f215ffd7b7f3" providerId="ADAL" clId="{9226DCC4-372E-47E5-92A5-FE76895D16F9}" dt="2023-06-27T15:14:39.580" v="1298" actId="478"/>
          <ac:spMkLst>
            <pc:docMk/>
            <pc:sldMk cId="2509337262" sldId="26310"/>
            <ac:spMk id="8" creationId="{6B770BEA-1ED5-A630-FEA8-6225FD157F2D}"/>
          </ac:spMkLst>
        </pc:spChg>
        <pc:graphicFrameChg chg="mod">
          <ac:chgData name="Elizabeth Woods" userId="71e54836-52aa-427c-a136-f215ffd7b7f3" providerId="ADAL" clId="{9226DCC4-372E-47E5-92A5-FE76895D16F9}" dt="2023-07-04T10:39:04.241" v="2160" actId="20577"/>
          <ac:graphicFrameMkLst>
            <pc:docMk/>
            <pc:sldMk cId="2509337262" sldId="26310"/>
            <ac:graphicFrameMk id="6" creationId="{DC7C2B89-56D8-5DF8-338E-468BA69D915A}"/>
          </ac:graphicFrameMkLst>
        </pc:graphicFrameChg>
      </pc:sldChg>
      <pc:sldChg chg="addSp delSp modSp mod delCm">
        <pc:chgData name="Elizabeth Woods" userId="71e54836-52aa-427c-a136-f215ffd7b7f3" providerId="ADAL" clId="{9226DCC4-372E-47E5-92A5-FE76895D16F9}" dt="2023-06-27T15:19:08.449" v="1373" actId="313"/>
        <pc:sldMkLst>
          <pc:docMk/>
          <pc:sldMk cId="2043499181" sldId="26311"/>
        </pc:sldMkLst>
        <pc:spChg chg="mod">
          <ac:chgData name="Elizabeth Woods" userId="71e54836-52aa-427c-a136-f215ffd7b7f3" providerId="ADAL" clId="{9226DCC4-372E-47E5-92A5-FE76895D16F9}" dt="2023-06-27T15:03:45.818" v="975" actId="20577"/>
          <ac:spMkLst>
            <pc:docMk/>
            <pc:sldMk cId="2043499181" sldId="26311"/>
            <ac:spMk id="2" creationId="{F3D56C18-F63E-6373-68CD-A315E307DAA2}"/>
          </ac:spMkLst>
        </pc:spChg>
        <pc:spChg chg="add del">
          <ac:chgData name="Elizabeth Woods" userId="71e54836-52aa-427c-a136-f215ffd7b7f3" providerId="ADAL" clId="{9226DCC4-372E-47E5-92A5-FE76895D16F9}" dt="2023-06-27T14:53:17.277" v="671" actId="22"/>
          <ac:spMkLst>
            <pc:docMk/>
            <pc:sldMk cId="2043499181" sldId="26311"/>
            <ac:spMk id="7" creationId="{F68355CE-071D-28B3-1088-3A8C321D6EFD}"/>
          </ac:spMkLst>
        </pc:spChg>
        <pc:spChg chg="add del">
          <ac:chgData name="Elizabeth Woods" userId="71e54836-52aa-427c-a136-f215ffd7b7f3" providerId="ADAL" clId="{9226DCC4-372E-47E5-92A5-FE76895D16F9}" dt="2023-06-27T14:53:20.444" v="673" actId="22"/>
          <ac:spMkLst>
            <pc:docMk/>
            <pc:sldMk cId="2043499181" sldId="26311"/>
            <ac:spMk id="9" creationId="{5231B29B-9DB3-6429-0E7B-2AEE778F4A6F}"/>
          </ac:spMkLst>
        </pc:spChg>
        <pc:graphicFrameChg chg="mod">
          <ac:chgData name="Elizabeth Woods" userId="71e54836-52aa-427c-a136-f215ffd7b7f3" providerId="ADAL" clId="{9226DCC4-372E-47E5-92A5-FE76895D16F9}" dt="2023-06-27T15:19:08.449" v="1373" actId="313"/>
          <ac:graphicFrameMkLst>
            <pc:docMk/>
            <pc:sldMk cId="2043499181" sldId="26311"/>
            <ac:graphicFrameMk id="5" creationId="{FF9EE697-2FD8-B1CC-5D3A-033F51D4CFED}"/>
          </ac:graphicFrameMkLst>
        </pc:graphicFrameChg>
        <pc:extLst>
          <p:ext xmlns:p="http://schemas.openxmlformats.org/presentationml/2006/main" uri="{D6D511B9-2390-475A-947B-AFAB55BFBCF1}">
            <pc226:cmChg xmlns:pc226="http://schemas.microsoft.com/office/powerpoint/2022/06/main/command" chg="del">
              <pc226:chgData name="Elizabeth Woods" userId="71e54836-52aa-427c-a136-f215ffd7b7f3" providerId="ADAL" clId="{9226DCC4-372E-47E5-92A5-FE76895D16F9}" dt="2023-06-27T14:49:15.666" v="548"/>
              <pc2:cmMkLst xmlns:pc2="http://schemas.microsoft.com/office/powerpoint/2019/9/main/command">
                <pc:docMk/>
                <pc:sldMk cId="2043499181" sldId="26311"/>
                <pc2:cmMk id="{9086104A-9E98-48F9-97FE-BAEE5F49BB3E}"/>
              </pc2:cmMkLst>
            </pc226:cmChg>
            <pc226:cmChg xmlns:pc226="http://schemas.microsoft.com/office/powerpoint/2022/06/main/command" chg="del">
              <pc226:chgData name="Elizabeth Woods" userId="71e54836-52aa-427c-a136-f215ffd7b7f3" providerId="ADAL" clId="{9226DCC4-372E-47E5-92A5-FE76895D16F9}" dt="2023-06-27T14:49:13.863" v="547"/>
              <pc2:cmMkLst xmlns:pc2="http://schemas.microsoft.com/office/powerpoint/2019/9/main/command">
                <pc:docMk/>
                <pc:sldMk cId="2043499181" sldId="26311"/>
                <pc2:cmMk id="{27C1B368-BC72-41FE-AC77-2CB4F602D4EE}"/>
              </pc2:cmMkLst>
            </pc226:cmChg>
          </p:ext>
        </pc:extLst>
      </pc:sldChg>
      <pc:sldChg chg="modSp mod">
        <pc:chgData name="Elizabeth Woods" userId="71e54836-52aa-427c-a136-f215ffd7b7f3" providerId="ADAL" clId="{9226DCC4-372E-47E5-92A5-FE76895D16F9}" dt="2023-06-28T09:25:25.791" v="1660" actId="20577"/>
        <pc:sldMkLst>
          <pc:docMk/>
          <pc:sldMk cId="2615756168" sldId="26312"/>
        </pc:sldMkLst>
        <pc:spChg chg="mod">
          <ac:chgData name="Elizabeth Woods" userId="71e54836-52aa-427c-a136-f215ffd7b7f3" providerId="ADAL" clId="{9226DCC4-372E-47E5-92A5-FE76895D16F9}" dt="2023-06-27T15:03:49.111" v="979" actId="20577"/>
          <ac:spMkLst>
            <pc:docMk/>
            <pc:sldMk cId="2615756168" sldId="26312"/>
            <ac:spMk id="2" creationId="{F3D56C18-F63E-6373-68CD-A315E307DAA2}"/>
          </ac:spMkLst>
        </pc:spChg>
        <pc:graphicFrameChg chg="mod">
          <ac:chgData name="Elizabeth Woods" userId="71e54836-52aa-427c-a136-f215ffd7b7f3" providerId="ADAL" clId="{9226DCC4-372E-47E5-92A5-FE76895D16F9}" dt="2023-06-28T09:25:25.791" v="1660" actId="20577"/>
          <ac:graphicFrameMkLst>
            <pc:docMk/>
            <pc:sldMk cId="2615756168" sldId="26312"/>
            <ac:graphicFrameMk id="5" creationId="{FF9EE697-2FD8-B1CC-5D3A-033F51D4CFED}"/>
          </ac:graphicFrameMkLst>
        </pc:graphicFrameChg>
      </pc:sldChg>
      <pc:sldChg chg="del">
        <pc:chgData name="Elizabeth Woods" userId="71e54836-52aa-427c-a136-f215ffd7b7f3" providerId="ADAL" clId="{9226DCC4-372E-47E5-92A5-FE76895D16F9}" dt="2023-06-28T09:37:50.004" v="1841" actId="47"/>
        <pc:sldMkLst>
          <pc:docMk/>
          <pc:sldMk cId="4112374716" sldId="26314"/>
        </pc:sldMkLst>
      </pc:sldChg>
      <pc:sldChg chg="modSp mod">
        <pc:chgData name="Elizabeth Woods" userId="71e54836-52aa-427c-a136-f215ffd7b7f3" providerId="ADAL" clId="{9226DCC4-372E-47E5-92A5-FE76895D16F9}" dt="2023-06-28T12:49:51.737" v="2047"/>
        <pc:sldMkLst>
          <pc:docMk/>
          <pc:sldMk cId="8445727" sldId="26316"/>
        </pc:sldMkLst>
        <pc:spChg chg="mod">
          <ac:chgData name="Elizabeth Woods" userId="71e54836-52aa-427c-a136-f215ffd7b7f3" providerId="ADAL" clId="{9226DCC4-372E-47E5-92A5-FE76895D16F9}" dt="2023-06-28T12:49:35.815" v="2046" actId="20577"/>
          <ac:spMkLst>
            <pc:docMk/>
            <pc:sldMk cId="8445727" sldId="26316"/>
            <ac:spMk id="2" creationId="{090E1243-960E-72D7-AABF-2D53A90EA231}"/>
          </ac:spMkLst>
        </pc:spChg>
        <pc:spChg chg="mod">
          <ac:chgData name="Elizabeth Woods" userId="71e54836-52aa-427c-a136-f215ffd7b7f3" providerId="ADAL" clId="{9226DCC4-372E-47E5-92A5-FE76895D16F9}" dt="2023-06-28T12:49:51.737" v="2047"/>
          <ac:spMkLst>
            <pc:docMk/>
            <pc:sldMk cId="8445727" sldId="26316"/>
            <ac:spMk id="4" creationId="{0FC2FDC2-90BB-4D6F-F771-512DD610FE30}"/>
          </ac:spMkLst>
        </pc:spChg>
      </pc:sldChg>
      <pc:sldMasterChg chg="delSldLayout">
        <pc:chgData name="Elizabeth Woods" userId="71e54836-52aa-427c-a136-f215ffd7b7f3" providerId="ADAL" clId="{9226DCC4-372E-47E5-92A5-FE76895D16F9}" dt="2023-06-28T09:37:50.004" v="1841" actId="47"/>
        <pc:sldMasterMkLst>
          <pc:docMk/>
          <pc:sldMasterMk cId="1995308090" sldId="2147483720"/>
        </pc:sldMasterMkLst>
        <pc:sldLayoutChg chg="del">
          <pc:chgData name="Elizabeth Woods" userId="71e54836-52aa-427c-a136-f215ffd7b7f3" providerId="ADAL" clId="{9226DCC4-372E-47E5-92A5-FE76895D16F9}" dt="2023-06-28T09:37:50.004" v="1841" actId="47"/>
          <pc:sldLayoutMkLst>
            <pc:docMk/>
            <pc:sldMasterMk cId="1995308090" sldId="2147483720"/>
            <pc:sldLayoutMk cId="4200596696" sldId="2147483822"/>
          </pc:sldLayoutMkLst>
        </pc:sldLayoutChg>
      </pc:sldMasterChg>
    </pc:docChg>
  </pc:docChgLst>
  <pc:docChgLst>
    <pc:chgData name="Rachel Black" userId="61964b89-2024-44e9-8db0-4ecb1dbb0dc4" providerId="ADAL" clId="{C1D7E06C-E3CB-44FE-9B2F-22D1D40424D6}"/>
    <pc:docChg chg="delSld modSld">
      <pc:chgData name="Rachel Black" userId="61964b89-2024-44e9-8db0-4ecb1dbb0dc4" providerId="ADAL" clId="{C1D7E06C-E3CB-44FE-9B2F-22D1D40424D6}" dt="2023-07-04T11:11:59.810" v="189" actId="2696"/>
      <pc:docMkLst>
        <pc:docMk/>
      </pc:docMkLst>
      <pc:sldChg chg="del">
        <pc:chgData name="Rachel Black" userId="61964b89-2024-44e9-8db0-4ecb1dbb0dc4" providerId="ADAL" clId="{C1D7E06C-E3CB-44FE-9B2F-22D1D40424D6}" dt="2023-07-04T11:11:59.810" v="189" actId="2696"/>
        <pc:sldMkLst>
          <pc:docMk/>
          <pc:sldMk cId="430604162" sldId="257"/>
        </pc:sldMkLst>
      </pc:sldChg>
      <pc:sldChg chg="modSp mod">
        <pc:chgData name="Rachel Black" userId="61964b89-2024-44e9-8db0-4ecb1dbb0dc4" providerId="ADAL" clId="{C1D7E06C-E3CB-44FE-9B2F-22D1D40424D6}" dt="2023-06-23T12:56:36.126" v="15" actId="20577"/>
        <pc:sldMkLst>
          <pc:docMk/>
          <pc:sldMk cId="552974887" sldId="288"/>
        </pc:sldMkLst>
        <pc:spChg chg="mod">
          <ac:chgData name="Rachel Black" userId="61964b89-2024-44e9-8db0-4ecb1dbb0dc4" providerId="ADAL" clId="{C1D7E06C-E3CB-44FE-9B2F-22D1D40424D6}" dt="2023-06-23T12:56:29.113" v="10" actId="20577"/>
          <ac:spMkLst>
            <pc:docMk/>
            <pc:sldMk cId="552974887" sldId="288"/>
            <ac:spMk id="2" creationId="{D96AFC89-600A-E4C3-B81E-D6CC3D95CEA3}"/>
          </ac:spMkLst>
        </pc:spChg>
        <pc:spChg chg="mod">
          <ac:chgData name="Rachel Black" userId="61964b89-2024-44e9-8db0-4ecb1dbb0dc4" providerId="ADAL" clId="{C1D7E06C-E3CB-44FE-9B2F-22D1D40424D6}" dt="2023-06-23T12:56:36.126" v="15" actId="20577"/>
          <ac:spMkLst>
            <pc:docMk/>
            <pc:sldMk cId="552974887" sldId="288"/>
            <ac:spMk id="3" creationId="{9D079D26-B15D-609C-F068-E03FDEC24F56}"/>
          </ac:spMkLst>
        </pc:spChg>
      </pc:sldChg>
      <pc:sldChg chg="modSp mod">
        <pc:chgData name="Rachel Black" userId="61964b89-2024-44e9-8db0-4ecb1dbb0dc4" providerId="ADAL" clId="{C1D7E06C-E3CB-44FE-9B2F-22D1D40424D6}" dt="2023-06-28T14:20:33.351" v="188" actId="20577"/>
        <pc:sldMkLst>
          <pc:docMk/>
          <pc:sldMk cId="876338315" sldId="290"/>
        </pc:sldMkLst>
        <pc:spChg chg="mod">
          <ac:chgData name="Rachel Black" userId="61964b89-2024-44e9-8db0-4ecb1dbb0dc4" providerId="ADAL" clId="{C1D7E06C-E3CB-44FE-9B2F-22D1D40424D6}" dt="2023-06-23T13:00:55.372" v="94"/>
          <ac:spMkLst>
            <pc:docMk/>
            <pc:sldMk cId="876338315" sldId="290"/>
            <ac:spMk id="2" creationId="{2EF0D6FB-B53C-4B58-1979-8891D65DFEBF}"/>
          </ac:spMkLst>
        </pc:spChg>
        <pc:spChg chg="mod">
          <ac:chgData name="Rachel Black" userId="61964b89-2024-44e9-8db0-4ecb1dbb0dc4" providerId="ADAL" clId="{C1D7E06C-E3CB-44FE-9B2F-22D1D40424D6}" dt="2023-06-28T14:20:33.351" v="188" actId="20577"/>
          <ac:spMkLst>
            <pc:docMk/>
            <pc:sldMk cId="876338315" sldId="290"/>
            <ac:spMk id="3" creationId="{034B217D-AE10-50FB-75EF-7E77D4A7C9DC}"/>
          </ac:spMkLst>
        </pc:spChg>
        <pc:spChg chg="mod">
          <ac:chgData name="Rachel Black" userId="61964b89-2024-44e9-8db0-4ecb1dbb0dc4" providerId="ADAL" clId="{C1D7E06C-E3CB-44FE-9B2F-22D1D40424D6}" dt="2023-06-23T13:01:00.167" v="95"/>
          <ac:spMkLst>
            <pc:docMk/>
            <pc:sldMk cId="876338315" sldId="290"/>
            <ac:spMk id="5" creationId="{5199057E-E23B-B577-37F8-7A3A2E9BBB68}"/>
          </ac:spMkLst>
        </pc:spChg>
      </pc:sldChg>
      <pc:sldChg chg="modSp mod">
        <pc:chgData name="Rachel Black" userId="61964b89-2024-44e9-8db0-4ecb1dbb0dc4" providerId="ADAL" clId="{C1D7E06C-E3CB-44FE-9B2F-22D1D40424D6}" dt="2023-06-23T12:57:01.051" v="21" actId="20577"/>
        <pc:sldMkLst>
          <pc:docMk/>
          <pc:sldMk cId="3576328842" sldId="293"/>
        </pc:sldMkLst>
        <pc:spChg chg="mod">
          <ac:chgData name="Rachel Black" userId="61964b89-2024-44e9-8db0-4ecb1dbb0dc4" providerId="ADAL" clId="{C1D7E06C-E3CB-44FE-9B2F-22D1D40424D6}" dt="2023-06-23T12:57:01.051" v="21" actId="20577"/>
          <ac:spMkLst>
            <pc:docMk/>
            <pc:sldMk cId="3576328842" sldId="293"/>
            <ac:spMk id="2" creationId="{4BA59956-2245-3107-3B92-D7F7A6B9155F}"/>
          </ac:spMkLst>
        </pc:spChg>
        <pc:spChg chg="mod">
          <ac:chgData name="Rachel Black" userId="61964b89-2024-44e9-8db0-4ecb1dbb0dc4" providerId="ADAL" clId="{C1D7E06C-E3CB-44FE-9B2F-22D1D40424D6}" dt="2023-06-23T12:56:46.213" v="16"/>
          <ac:spMkLst>
            <pc:docMk/>
            <pc:sldMk cId="3576328842" sldId="293"/>
            <ac:spMk id="5" creationId="{E7A0F235-8B41-D641-35BF-C0149EB85376}"/>
          </ac:spMkLst>
        </pc:spChg>
      </pc:sldChg>
      <pc:sldChg chg="del">
        <pc:chgData name="Rachel Black" userId="61964b89-2024-44e9-8db0-4ecb1dbb0dc4" providerId="ADAL" clId="{C1D7E06C-E3CB-44FE-9B2F-22D1D40424D6}" dt="2023-06-23T12:57:56.565" v="33" actId="2696"/>
        <pc:sldMkLst>
          <pc:docMk/>
          <pc:sldMk cId="1487589023" sldId="296"/>
        </pc:sldMkLst>
      </pc:sldChg>
      <pc:sldChg chg="del">
        <pc:chgData name="Rachel Black" userId="61964b89-2024-44e9-8db0-4ecb1dbb0dc4" providerId="ADAL" clId="{C1D7E06C-E3CB-44FE-9B2F-22D1D40424D6}" dt="2023-06-23T12:57:37.747" v="27" actId="2696"/>
        <pc:sldMkLst>
          <pc:docMk/>
          <pc:sldMk cId="2564949992" sldId="299"/>
        </pc:sldMkLst>
      </pc:sldChg>
      <pc:sldChg chg="modSp mod">
        <pc:chgData name="Rachel Black" userId="61964b89-2024-44e9-8db0-4ecb1dbb0dc4" providerId="ADAL" clId="{C1D7E06C-E3CB-44FE-9B2F-22D1D40424D6}" dt="2023-06-23T13:01:37.532" v="113" actId="20577"/>
        <pc:sldMkLst>
          <pc:docMk/>
          <pc:sldMk cId="488784705" sldId="300"/>
        </pc:sldMkLst>
        <pc:spChg chg="mod">
          <ac:chgData name="Rachel Black" userId="61964b89-2024-44e9-8db0-4ecb1dbb0dc4" providerId="ADAL" clId="{C1D7E06C-E3CB-44FE-9B2F-22D1D40424D6}" dt="2023-06-23T13:01:13.832" v="96"/>
          <ac:spMkLst>
            <pc:docMk/>
            <pc:sldMk cId="488784705" sldId="300"/>
            <ac:spMk id="2" creationId="{D96AFC89-600A-E4C3-B81E-D6CC3D95CEA3}"/>
          </ac:spMkLst>
        </pc:spChg>
        <pc:spChg chg="mod">
          <ac:chgData name="Rachel Black" userId="61964b89-2024-44e9-8db0-4ecb1dbb0dc4" providerId="ADAL" clId="{C1D7E06C-E3CB-44FE-9B2F-22D1D40424D6}" dt="2023-06-23T13:01:37.532" v="113" actId="20577"/>
          <ac:spMkLst>
            <pc:docMk/>
            <pc:sldMk cId="488784705" sldId="300"/>
            <ac:spMk id="3" creationId="{9D079D26-B15D-609C-F068-E03FDEC24F56}"/>
          </ac:spMkLst>
        </pc:spChg>
      </pc:sldChg>
      <pc:sldChg chg="del">
        <pc:chgData name="Rachel Black" userId="61964b89-2024-44e9-8db0-4ecb1dbb0dc4" providerId="ADAL" clId="{C1D7E06C-E3CB-44FE-9B2F-22D1D40424D6}" dt="2023-06-23T12:57:40.197" v="28" actId="2696"/>
        <pc:sldMkLst>
          <pc:docMk/>
          <pc:sldMk cId="1265934415" sldId="301"/>
        </pc:sldMkLst>
      </pc:sldChg>
      <pc:sldChg chg="del">
        <pc:chgData name="Rachel Black" userId="61964b89-2024-44e9-8db0-4ecb1dbb0dc4" providerId="ADAL" clId="{C1D7E06C-E3CB-44FE-9B2F-22D1D40424D6}" dt="2023-06-23T12:58:27.706" v="44" actId="2696"/>
        <pc:sldMkLst>
          <pc:docMk/>
          <pc:sldMk cId="1420636090" sldId="302"/>
        </pc:sldMkLst>
      </pc:sldChg>
      <pc:sldChg chg="del">
        <pc:chgData name="Rachel Black" userId="61964b89-2024-44e9-8db0-4ecb1dbb0dc4" providerId="ADAL" clId="{C1D7E06C-E3CB-44FE-9B2F-22D1D40424D6}" dt="2023-06-23T12:58:34.579" v="46" actId="2696"/>
        <pc:sldMkLst>
          <pc:docMk/>
          <pc:sldMk cId="2679370783" sldId="303"/>
        </pc:sldMkLst>
      </pc:sldChg>
      <pc:sldChg chg="del">
        <pc:chgData name="Rachel Black" userId="61964b89-2024-44e9-8db0-4ecb1dbb0dc4" providerId="ADAL" clId="{C1D7E06C-E3CB-44FE-9B2F-22D1D40424D6}" dt="2023-06-23T12:58:09.846" v="38" actId="2696"/>
        <pc:sldMkLst>
          <pc:docMk/>
          <pc:sldMk cId="3803655274" sldId="306"/>
        </pc:sldMkLst>
      </pc:sldChg>
      <pc:sldChg chg="del">
        <pc:chgData name="Rachel Black" userId="61964b89-2024-44e9-8db0-4ecb1dbb0dc4" providerId="ADAL" clId="{C1D7E06C-E3CB-44FE-9B2F-22D1D40424D6}" dt="2023-06-23T12:59:07.137" v="59" actId="2696"/>
        <pc:sldMkLst>
          <pc:docMk/>
          <pc:sldMk cId="1412327769" sldId="308"/>
        </pc:sldMkLst>
      </pc:sldChg>
      <pc:sldChg chg="del">
        <pc:chgData name="Rachel Black" userId="61964b89-2024-44e9-8db0-4ecb1dbb0dc4" providerId="ADAL" clId="{C1D7E06C-E3CB-44FE-9B2F-22D1D40424D6}" dt="2023-06-23T12:57:43.297" v="29" actId="2696"/>
        <pc:sldMkLst>
          <pc:docMk/>
          <pc:sldMk cId="2871093531" sldId="314"/>
        </pc:sldMkLst>
      </pc:sldChg>
      <pc:sldChg chg="del">
        <pc:chgData name="Rachel Black" userId="61964b89-2024-44e9-8db0-4ecb1dbb0dc4" providerId="ADAL" clId="{C1D7E06C-E3CB-44FE-9B2F-22D1D40424D6}" dt="2023-06-23T12:58:29.947" v="45" actId="2696"/>
        <pc:sldMkLst>
          <pc:docMk/>
          <pc:sldMk cId="1835869549" sldId="319"/>
        </pc:sldMkLst>
      </pc:sldChg>
      <pc:sldChg chg="del">
        <pc:chgData name="Rachel Black" userId="61964b89-2024-44e9-8db0-4ecb1dbb0dc4" providerId="ADAL" clId="{C1D7E06C-E3CB-44FE-9B2F-22D1D40424D6}" dt="2023-06-23T12:58:54.506" v="54" actId="2696"/>
        <pc:sldMkLst>
          <pc:docMk/>
          <pc:sldMk cId="1900330412" sldId="320"/>
        </pc:sldMkLst>
      </pc:sldChg>
      <pc:sldChg chg="del">
        <pc:chgData name="Rachel Black" userId="61964b89-2024-44e9-8db0-4ecb1dbb0dc4" providerId="ADAL" clId="{C1D7E06C-E3CB-44FE-9B2F-22D1D40424D6}" dt="2023-06-23T12:58:57.259" v="55" actId="2696"/>
        <pc:sldMkLst>
          <pc:docMk/>
          <pc:sldMk cId="81516084" sldId="321"/>
        </pc:sldMkLst>
      </pc:sldChg>
      <pc:sldChg chg="del">
        <pc:chgData name="Rachel Black" userId="61964b89-2024-44e9-8db0-4ecb1dbb0dc4" providerId="ADAL" clId="{C1D7E06C-E3CB-44FE-9B2F-22D1D40424D6}" dt="2023-06-23T12:58:17.819" v="41" actId="2696"/>
        <pc:sldMkLst>
          <pc:docMk/>
          <pc:sldMk cId="2804666478" sldId="322"/>
        </pc:sldMkLst>
      </pc:sldChg>
      <pc:sldChg chg="del">
        <pc:chgData name="Rachel Black" userId="61964b89-2024-44e9-8db0-4ecb1dbb0dc4" providerId="ADAL" clId="{C1D7E06C-E3CB-44FE-9B2F-22D1D40424D6}" dt="2023-06-23T12:58:47.027" v="51" actId="2696"/>
        <pc:sldMkLst>
          <pc:docMk/>
          <pc:sldMk cId="1177309548" sldId="323"/>
        </pc:sldMkLst>
      </pc:sldChg>
      <pc:sldChg chg="del">
        <pc:chgData name="Rachel Black" userId="61964b89-2024-44e9-8db0-4ecb1dbb0dc4" providerId="ADAL" clId="{C1D7E06C-E3CB-44FE-9B2F-22D1D40424D6}" dt="2023-06-23T12:59:04.676" v="58" actId="2696"/>
        <pc:sldMkLst>
          <pc:docMk/>
          <pc:sldMk cId="831827473" sldId="324"/>
        </pc:sldMkLst>
      </pc:sldChg>
      <pc:sldChg chg="del">
        <pc:chgData name="Rachel Black" userId="61964b89-2024-44e9-8db0-4ecb1dbb0dc4" providerId="ADAL" clId="{C1D7E06C-E3CB-44FE-9B2F-22D1D40424D6}" dt="2023-06-23T12:57:51.363" v="32" actId="2696"/>
        <pc:sldMkLst>
          <pc:docMk/>
          <pc:sldMk cId="583965576" sldId="325"/>
        </pc:sldMkLst>
      </pc:sldChg>
      <pc:sldChg chg="del">
        <pc:chgData name="Rachel Black" userId="61964b89-2024-44e9-8db0-4ecb1dbb0dc4" providerId="ADAL" clId="{C1D7E06C-E3CB-44FE-9B2F-22D1D40424D6}" dt="2023-06-23T12:59:02.441" v="57" actId="2696"/>
        <pc:sldMkLst>
          <pc:docMk/>
          <pc:sldMk cId="2600872835" sldId="329"/>
        </pc:sldMkLst>
      </pc:sldChg>
      <pc:sldChg chg="del">
        <pc:chgData name="Rachel Black" userId="61964b89-2024-44e9-8db0-4ecb1dbb0dc4" providerId="ADAL" clId="{C1D7E06C-E3CB-44FE-9B2F-22D1D40424D6}" dt="2023-06-23T12:57:45.971" v="30" actId="2696"/>
        <pc:sldMkLst>
          <pc:docMk/>
          <pc:sldMk cId="4293476339" sldId="330"/>
        </pc:sldMkLst>
      </pc:sldChg>
      <pc:sldChg chg="del">
        <pc:chgData name="Rachel Black" userId="61964b89-2024-44e9-8db0-4ecb1dbb0dc4" providerId="ADAL" clId="{C1D7E06C-E3CB-44FE-9B2F-22D1D40424D6}" dt="2023-06-23T12:57:48.453" v="31" actId="2696"/>
        <pc:sldMkLst>
          <pc:docMk/>
          <pc:sldMk cId="1927736590" sldId="331"/>
        </pc:sldMkLst>
      </pc:sldChg>
      <pc:sldChg chg="del">
        <pc:chgData name="Rachel Black" userId="61964b89-2024-44e9-8db0-4ecb1dbb0dc4" providerId="ADAL" clId="{C1D7E06C-E3CB-44FE-9B2F-22D1D40424D6}" dt="2023-06-23T13:00:03.180" v="74" actId="2696"/>
        <pc:sldMkLst>
          <pc:docMk/>
          <pc:sldMk cId="3380661373" sldId="332"/>
        </pc:sldMkLst>
      </pc:sldChg>
      <pc:sldChg chg="del">
        <pc:chgData name="Rachel Black" userId="61964b89-2024-44e9-8db0-4ecb1dbb0dc4" providerId="ADAL" clId="{C1D7E06C-E3CB-44FE-9B2F-22D1D40424D6}" dt="2023-06-23T13:00:08.243" v="76" actId="2696"/>
        <pc:sldMkLst>
          <pc:docMk/>
          <pc:sldMk cId="3192100763" sldId="333"/>
        </pc:sldMkLst>
      </pc:sldChg>
      <pc:sldChg chg="del">
        <pc:chgData name="Rachel Black" userId="61964b89-2024-44e9-8db0-4ecb1dbb0dc4" providerId="ADAL" clId="{C1D7E06C-E3CB-44FE-9B2F-22D1D40424D6}" dt="2023-06-23T13:00:10.570" v="77" actId="2696"/>
        <pc:sldMkLst>
          <pc:docMk/>
          <pc:sldMk cId="1002281325" sldId="334"/>
        </pc:sldMkLst>
      </pc:sldChg>
      <pc:sldChg chg="del">
        <pc:chgData name="Rachel Black" userId="61964b89-2024-44e9-8db0-4ecb1dbb0dc4" providerId="ADAL" clId="{C1D7E06C-E3CB-44FE-9B2F-22D1D40424D6}" dt="2023-06-23T13:00:15.323" v="79" actId="2696"/>
        <pc:sldMkLst>
          <pc:docMk/>
          <pc:sldMk cId="1563647194" sldId="335"/>
        </pc:sldMkLst>
      </pc:sldChg>
      <pc:sldChg chg="del">
        <pc:chgData name="Rachel Black" userId="61964b89-2024-44e9-8db0-4ecb1dbb0dc4" providerId="ADAL" clId="{C1D7E06C-E3CB-44FE-9B2F-22D1D40424D6}" dt="2023-06-23T13:00:18.032" v="80" actId="2696"/>
        <pc:sldMkLst>
          <pc:docMk/>
          <pc:sldMk cId="2984787238" sldId="336"/>
        </pc:sldMkLst>
      </pc:sldChg>
      <pc:sldChg chg="del">
        <pc:chgData name="Rachel Black" userId="61964b89-2024-44e9-8db0-4ecb1dbb0dc4" providerId="ADAL" clId="{C1D7E06C-E3CB-44FE-9B2F-22D1D40424D6}" dt="2023-06-23T13:00:13.071" v="78" actId="2696"/>
        <pc:sldMkLst>
          <pc:docMk/>
          <pc:sldMk cId="1713340264" sldId="337"/>
        </pc:sldMkLst>
      </pc:sldChg>
      <pc:sldChg chg="del">
        <pc:chgData name="Rachel Black" userId="61964b89-2024-44e9-8db0-4ecb1dbb0dc4" providerId="ADAL" clId="{C1D7E06C-E3CB-44FE-9B2F-22D1D40424D6}" dt="2023-06-23T13:00:20.546" v="81" actId="2696"/>
        <pc:sldMkLst>
          <pc:docMk/>
          <pc:sldMk cId="1967360747" sldId="338"/>
        </pc:sldMkLst>
      </pc:sldChg>
      <pc:sldChg chg="modSp">
        <pc:chgData name="Rachel Black" userId="61964b89-2024-44e9-8db0-4ecb1dbb0dc4" providerId="ADAL" clId="{C1D7E06C-E3CB-44FE-9B2F-22D1D40424D6}" dt="2023-06-23T12:59:48.924" v="71"/>
        <pc:sldMkLst>
          <pc:docMk/>
          <pc:sldMk cId="1443500734" sldId="339"/>
        </pc:sldMkLst>
        <pc:spChg chg="mod">
          <ac:chgData name="Rachel Black" userId="61964b89-2024-44e9-8db0-4ecb1dbb0dc4" providerId="ADAL" clId="{C1D7E06C-E3CB-44FE-9B2F-22D1D40424D6}" dt="2023-06-23T12:59:48.924" v="71"/>
          <ac:spMkLst>
            <pc:docMk/>
            <pc:sldMk cId="1443500734" sldId="339"/>
            <ac:spMk id="2" creationId="{2EF0D6FB-B53C-4B58-1979-8891D65DFEBF}"/>
          </ac:spMkLst>
        </pc:spChg>
        <pc:spChg chg="mod">
          <ac:chgData name="Rachel Black" userId="61964b89-2024-44e9-8db0-4ecb1dbb0dc4" providerId="ADAL" clId="{C1D7E06C-E3CB-44FE-9B2F-22D1D40424D6}" dt="2023-06-23T12:59:39.435" v="70"/>
          <ac:spMkLst>
            <pc:docMk/>
            <pc:sldMk cId="1443500734" sldId="339"/>
            <ac:spMk id="3" creationId="{034B217D-AE10-50FB-75EF-7E77D4A7C9DC}"/>
          </ac:spMkLst>
        </pc:spChg>
      </pc:sldChg>
      <pc:sldChg chg="del">
        <pc:chgData name="Rachel Black" userId="61964b89-2024-44e9-8db0-4ecb1dbb0dc4" providerId="ADAL" clId="{C1D7E06C-E3CB-44FE-9B2F-22D1D40424D6}" dt="2023-06-27T09:33:53.851" v="170" actId="2696"/>
        <pc:sldMkLst>
          <pc:docMk/>
          <pc:sldMk cId="2999262386" sldId="8816"/>
        </pc:sldMkLst>
      </pc:sldChg>
      <pc:sldChg chg="del">
        <pc:chgData name="Rachel Black" userId="61964b89-2024-44e9-8db0-4ecb1dbb0dc4" providerId="ADAL" clId="{C1D7E06C-E3CB-44FE-9B2F-22D1D40424D6}" dt="2023-06-23T12:59:30.343" v="68" actId="2696"/>
        <pc:sldMkLst>
          <pc:docMk/>
          <pc:sldMk cId="1263826604" sldId="8819"/>
        </pc:sldMkLst>
      </pc:sldChg>
      <pc:sldChg chg="del">
        <pc:chgData name="Rachel Black" userId="61964b89-2024-44e9-8db0-4ecb1dbb0dc4" providerId="ADAL" clId="{C1D7E06C-E3CB-44FE-9B2F-22D1D40424D6}" dt="2023-06-23T12:59:27.467" v="67" actId="2696"/>
        <pc:sldMkLst>
          <pc:docMk/>
          <pc:sldMk cId="4170686691" sldId="8821"/>
        </pc:sldMkLst>
      </pc:sldChg>
      <pc:sldChg chg="del">
        <pc:chgData name="Rachel Black" userId="61964b89-2024-44e9-8db0-4ecb1dbb0dc4" providerId="ADAL" clId="{C1D7E06C-E3CB-44FE-9B2F-22D1D40424D6}" dt="2023-06-23T12:59:22.085" v="65" actId="2696"/>
        <pc:sldMkLst>
          <pc:docMk/>
          <pc:sldMk cId="3447795835" sldId="8822"/>
        </pc:sldMkLst>
      </pc:sldChg>
      <pc:sldChg chg="del">
        <pc:chgData name="Rachel Black" userId="61964b89-2024-44e9-8db0-4ecb1dbb0dc4" providerId="ADAL" clId="{C1D7E06C-E3CB-44FE-9B2F-22D1D40424D6}" dt="2023-06-23T13:00:37.336" v="88" actId="2696"/>
        <pc:sldMkLst>
          <pc:docMk/>
          <pc:sldMk cId="2476676843" sldId="26185"/>
        </pc:sldMkLst>
      </pc:sldChg>
      <pc:sldChg chg="del">
        <pc:chgData name="Rachel Black" userId="61964b89-2024-44e9-8db0-4ecb1dbb0dc4" providerId="ADAL" clId="{C1D7E06C-E3CB-44FE-9B2F-22D1D40424D6}" dt="2023-06-23T13:00:39.928" v="89" actId="2696"/>
        <pc:sldMkLst>
          <pc:docMk/>
          <pc:sldMk cId="1502028423" sldId="26187"/>
        </pc:sldMkLst>
      </pc:sldChg>
      <pc:sldChg chg="del">
        <pc:chgData name="Rachel Black" userId="61964b89-2024-44e9-8db0-4ecb1dbb0dc4" providerId="ADAL" clId="{C1D7E06C-E3CB-44FE-9B2F-22D1D40424D6}" dt="2023-06-23T13:00:41.938" v="90" actId="2696"/>
        <pc:sldMkLst>
          <pc:docMk/>
          <pc:sldMk cId="514808055" sldId="26188"/>
        </pc:sldMkLst>
      </pc:sldChg>
      <pc:sldChg chg="modSp">
        <pc:chgData name="Rachel Black" userId="61964b89-2024-44e9-8db0-4ecb1dbb0dc4" providerId="ADAL" clId="{C1D7E06C-E3CB-44FE-9B2F-22D1D40424D6}" dt="2023-06-23T12:57:18.815" v="23"/>
        <pc:sldMkLst>
          <pc:docMk/>
          <pc:sldMk cId="4257252826" sldId="26244"/>
        </pc:sldMkLst>
        <pc:spChg chg="mod">
          <ac:chgData name="Rachel Black" userId="61964b89-2024-44e9-8db0-4ecb1dbb0dc4" providerId="ADAL" clId="{C1D7E06C-E3CB-44FE-9B2F-22D1D40424D6}" dt="2023-06-23T12:57:14.597" v="22"/>
          <ac:spMkLst>
            <pc:docMk/>
            <pc:sldMk cId="4257252826" sldId="26244"/>
            <ac:spMk id="2" creationId="{4BA59956-2245-3107-3B92-D7F7A6B9155F}"/>
          </ac:spMkLst>
        </pc:spChg>
        <pc:spChg chg="mod">
          <ac:chgData name="Rachel Black" userId="61964b89-2024-44e9-8db0-4ecb1dbb0dc4" providerId="ADAL" clId="{C1D7E06C-E3CB-44FE-9B2F-22D1D40424D6}" dt="2023-06-23T12:57:18.815" v="23"/>
          <ac:spMkLst>
            <pc:docMk/>
            <pc:sldMk cId="4257252826" sldId="26244"/>
            <ac:spMk id="5" creationId="{E7A0F235-8B41-D641-35BF-C0149EB85376}"/>
          </ac:spMkLst>
        </pc:spChg>
      </pc:sldChg>
      <pc:sldChg chg="modSp">
        <pc:chgData name="Rachel Black" userId="61964b89-2024-44e9-8db0-4ecb1dbb0dc4" providerId="ADAL" clId="{C1D7E06C-E3CB-44FE-9B2F-22D1D40424D6}" dt="2023-06-23T12:57:27.956" v="25"/>
        <pc:sldMkLst>
          <pc:docMk/>
          <pc:sldMk cId="1744543249" sldId="26246"/>
        </pc:sldMkLst>
        <pc:spChg chg="mod">
          <ac:chgData name="Rachel Black" userId="61964b89-2024-44e9-8db0-4ecb1dbb0dc4" providerId="ADAL" clId="{C1D7E06C-E3CB-44FE-9B2F-22D1D40424D6}" dt="2023-06-23T12:57:23.933" v="24"/>
          <ac:spMkLst>
            <pc:docMk/>
            <pc:sldMk cId="1744543249" sldId="26246"/>
            <ac:spMk id="2" creationId="{585E7B37-0576-89FD-8526-E8786EA692CB}"/>
          </ac:spMkLst>
        </pc:spChg>
        <pc:spChg chg="mod">
          <ac:chgData name="Rachel Black" userId="61964b89-2024-44e9-8db0-4ecb1dbb0dc4" providerId="ADAL" clId="{C1D7E06C-E3CB-44FE-9B2F-22D1D40424D6}" dt="2023-06-23T12:57:27.956" v="25"/>
          <ac:spMkLst>
            <pc:docMk/>
            <pc:sldMk cId="1744543249" sldId="26246"/>
            <ac:spMk id="5" creationId="{0FE08F56-38EC-D6EB-581A-080618DCF004}"/>
          </ac:spMkLst>
        </pc:spChg>
      </pc:sldChg>
      <pc:sldChg chg="del">
        <pc:chgData name="Rachel Black" userId="61964b89-2024-44e9-8db0-4ecb1dbb0dc4" providerId="ADAL" clId="{C1D7E06C-E3CB-44FE-9B2F-22D1D40424D6}" dt="2023-06-23T12:57:34.089" v="26" actId="2696"/>
        <pc:sldMkLst>
          <pc:docMk/>
          <pc:sldMk cId="2193106301" sldId="26247"/>
        </pc:sldMkLst>
      </pc:sldChg>
      <pc:sldChg chg="del">
        <pc:chgData name="Rachel Black" userId="61964b89-2024-44e9-8db0-4ecb1dbb0dc4" providerId="ADAL" clId="{C1D7E06C-E3CB-44FE-9B2F-22D1D40424D6}" dt="2023-06-23T12:58:39.571" v="48" actId="2696"/>
        <pc:sldMkLst>
          <pc:docMk/>
          <pc:sldMk cId="3389799947" sldId="26248"/>
        </pc:sldMkLst>
      </pc:sldChg>
      <pc:sldChg chg="del">
        <pc:chgData name="Rachel Black" userId="61964b89-2024-44e9-8db0-4ecb1dbb0dc4" providerId="ADAL" clId="{C1D7E06C-E3CB-44FE-9B2F-22D1D40424D6}" dt="2023-06-23T12:58:41.883" v="49" actId="2696"/>
        <pc:sldMkLst>
          <pc:docMk/>
          <pc:sldMk cId="555887599" sldId="26249"/>
        </pc:sldMkLst>
      </pc:sldChg>
      <pc:sldChg chg="del">
        <pc:chgData name="Rachel Black" userId="61964b89-2024-44e9-8db0-4ecb1dbb0dc4" providerId="ADAL" clId="{C1D7E06C-E3CB-44FE-9B2F-22D1D40424D6}" dt="2023-06-23T12:58:44.647" v="50" actId="2696"/>
        <pc:sldMkLst>
          <pc:docMk/>
          <pc:sldMk cId="1588830688" sldId="26250"/>
        </pc:sldMkLst>
      </pc:sldChg>
      <pc:sldChg chg="del">
        <pc:chgData name="Rachel Black" userId="61964b89-2024-44e9-8db0-4ecb1dbb0dc4" providerId="ADAL" clId="{C1D7E06C-E3CB-44FE-9B2F-22D1D40424D6}" dt="2023-06-23T12:58:49.878" v="52" actId="2696"/>
        <pc:sldMkLst>
          <pc:docMk/>
          <pc:sldMk cId="4065172853" sldId="26251"/>
        </pc:sldMkLst>
      </pc:sldChg>
      <pc:sldChg chg="del">
        <pc:chgData name="Rachel Black" userId="61964b89-2024-44e9-8db0-4ecb1dbb0dc4" providerId="ADAL" clId="{C1D7E06C-E3CB-44FE-9B2F-22D1D40424D6}" dt="2023-06-23T12:58:52.408" v="53" actId="2696"/>
        <pc:sldMkLst>
          <pc:docMk/>
          <pc:sldMk cId="1726970984" sldId="26252"/>
        </pc:sldMkLst>
      </pc:sldChg>
      <pc:sldChg chg="del">
        <pc:chgData name="Rachel Black" userId="61964b89-2024-44e9-8db0-4ecb1dbb0dc4" providerId="ADAL" clId="{C1D7E06C-E3CB-44FE-9B2F-22D1D40424D6}" dt="2023-06-23T12:58:59.918" v="56" actId="2696"/>
        <pc:sldMkLst>
          <pc:docMk/>
          <pc:sldMk cId="1271675705" sldId="26254"/>
        </pc:sldMkLst>
      </pc:sldChg>
      <pc:sldChg chg="del">
        <pc:chgData name="Rachel Black" userId="61964b89-2024-44e9-8db0-4ecb1dbb0dc4" providerId="ADAL" clId="{C1D7E06C-E3CB-44FE-9B2F-22D1D40424D6}" dt="2023-06-23T12:59:09.762" v="60" actId="2696"/>
        <pc:sldMkLst>
          <pc:docMk/>
          <pc:sldMk cId="3682369546" sldId="26255"/>
        </pc:sldMkLst>
      </pc:sldChg>
      <pc:sldChg chg="del">
        <pc:chgData name="Rachel Black" userId="61964b89-2024-44e9-8db0-4ecb1dbb0dc4" providerId="ADAL" clId="{C1D7E06C-E3CB-44FE-9B2F-22D1D40424D6}" dt="2023-06-23T12:59:16.926" v="63" actId="2696"/>
        <pc:sldMkLst>
          <pc:docMk/>
          <pc:sldMk cId="1110933753" sldId="26256"/>
        </pc:sldMkLst>
      </pc:sldChg>
      <pc:sldChg chg="del">
        <pc:chgData name="Rachel Black" userId="61964b89-2024-44e9-8db0-4ecb1dbb0dc4" providerId="ADAL" clId="{C1D7E06C-E3CB-44FE-9B2F-22D1D40424D6}" dt="2023-06-23T12:59:19.520" v="64" actId="2696"/>
        <pc:sldMkLst>
          <pc:docMk/>
          <pc:sldMk cId="2740107457" sldId="26257"/>
        </pc:sldMkLst>
      </pc:sldChg>
      <pc:sldChg chg="del">
        <pc:chgData name="Rachel Black" userId="61964b89-2024-44e9-8db0-4ecb1dbb0dc4" providerId="ADAL" clId="{C1D7E06C-E3CB-44FE-9B2F-22D1D40424D6}" dt="2023-06-23T12:59:57.407" v="72" actId="2696"/>
        <pc:sldMkLst>
          <pc:docMk/>
          <pc:sldMk cId="3240092095" sldId="26258"/>
        </pc:sldMkLst>
      </pc:sldChg>
      <pc:sldChg chg="del">
        <pc:chgData name="Rachel Black" userId="61964b89-2024-44e9-8db0-4ecb1dbb0dc4" providerId="ADAL" clId="{C1D7E06C-E3CB-44FE-9B2F-22D1D40424D6}" dt="2023-06-23T13:00:00.739" v="73" actId="2696"/>
        <pc:sldMkLst>
          <pc:docMk/>
          <pc:sldMk cId="1960385001" sldId="26259"/>
        </pc:sldMkLst>
      </pc:sldChg>
      <pc:sldChg chg="del">
        <pc:chgData name="Rachel Black" userId="61964b89-2024-44e9-8db0-4ecb1dbb0dc4" providerId="ADAL" clId="{C1D7E06C-E3CB-44FE-9B2F-22D1D40424D6}" dt="2023-06-23T13:00:05.544" v="75" actId="2696"/>
        <pc:sldMkLst>
          <pc:docMk/>
          <pc:sldMk cId="4206342063" sldId="26260"/>
        </pc:sldMkLst>
      </pc:sldChg>
      <pc:sldChg chg="del">
        <pc:chgData name="Rachel Black" userId="61964b89-2024-44e9-8db0-4ecb1dbb0dc4" providerId="ADAL" clId="{C1D7E06C-E3CB-44FE-9B2F-22D1D40424D6}" dt="2023-06-23T13:00:22.994" v="82" actId="2696"/>
        <pc:sldMkLst>
          <pc:docMk/>
          <pc:sldMk cId="1611494004" sldId="26261"/>
        </pc:sldMkLst>
      </pc:sldChg>
      <pc:sldChg chg="del">
        <pc:chgData name="Rachel Black" userId="61964b89-2024-44e9-8db0-4ecb1dbb0dc4" providerId="ADAL" clId="{C1D7E06C-E3CB-44FE-9B2F-22D1D40424D6}" dt="2023-06-23T13:00:25.715" v="83" actId="2696"/>
        <pc:sldMkLst>
          <pc:docMk/>
          <pc:sldMk cId="1920753406" sldId="26262"/>
        </pc:sldMkLst>
      </pc:sldChg>
      <pc:sldChg chg="del">
        <pc:chgData name="Rachel Black" userId="61964b89-2024-44e9-8db0-4ecb1dbb0dc4" providerId="ADAL" clId="{C1D7E06C-E3CB-44FE-9B2F-22D1D40424D6}" dt="2023-06-23T12:57:58.815" v="34" actId="2696"/>
        <pc:sldMkLst>
          <pc:docMk/>
          <pc:sldMk cId="2497411586" sldId="26263"/>
        </pc:sldMkLst>
      </pc:sldChg>
      <pc:sldChg chg="del">
        <pc:chgData name="Rachel Black" userId="61964b89-2024-44e9-8db0-4ecb1dbb0dc4" providerId="ADAL" clId="{C1D7E06C-E3CB-44FE-9B2F-22D1D40424D6}" dt="2023-06-23T12:58:01.660" v="35" actId="2696"/>
        <pc:sldMkLst>
          <pc:docMk/>
          <pc:sldMk cId="1007649708" sldId="26264"/>
        </pc:sldMkLst>
      </pc:sldChg>
      <pc:sldChg chg="del">
        <pc:chgData name="Rachel Black" userId="61964b89-2024-44e9-8db0-4ecb1dbb0dc4" providerId="ADAL" clId="{C1D7E06C-E3CB-44FE-9B2F-22D1D40424D6}" dt="2023-06-23T12:58:04.405" v="36" actId="2696"/>
        <pc:sldMkLst>
          <pc:docMk/>
          <pc:sldMk cId="393810229" sldId="26265"/>
        </pc:sldMkLst>
      </pc:sldChg>
      <pc:sldChg chg="del">
        <pc:chgData name="Rachel Black" userId="61964b89-2024-44e9-8db0-4ecb1dbb0dc4" providerId="ADAL" clId="{C1D7E06C-E3CB-44FE-9B2F-22D1D40424D6}" dt="2023-06-23T12:58:06.932" v="37" actId="2696"/>
        <pc:sldMkLst>
          <pc:docMk/>
          <pc:sldMk cId="1211419362" sldId="26266"/>
        </pc:sldMkLst>
      </pc:sldChg>
      <pc:sldChg chg="modSp mod">
        <pc:chgData name="Rachel Black" userId="61964b89-2024-44e9-8db0-4ecb1dbb0dc4" providerId="ADAL" clId="{C1D7E06C-E3CB-44FE-9B2F-22D1D40424D6}" dt="2023-06-26T11:46:03.119" v="169"/>
        <pc:sldMkLst>
          <pc:docMk/>
          <pc:sldMk cId="3875250386" sldId="26280"/>
        </pc:sldMkLst>
        <pc:spChg chg="mod">
          <ac:chgData name="Rachel Black" userId="61964b89-2024-44e9-8db0-4ecb1dbb0dc4" providerId="ADAL" clId="{C1D7E06C-E3CB-44FE-9B2F-22D1D40424D6}" dt="2023-06-26T11:45:56.216" v="168"/>
          <ac:spMkLst>
            <pc:docMk/>
            <pc:sldMk cId="3875250386" sldId="26280"/>
            <ac:spMk id="2" creationId="{C12C0AA4-AB4D-F292-73C0-9BD0F1C4BD40}"/>
          </ac:spMkLst>
        </pc:spChg>
        <pc:spChg chg="mod">
          <ac:chgData name="Rachel Black" userId="61964b89-2024-44e9-8db0-4ecb1dbb0dc4" providerId="ADAL" clId="{C1D7E06C-E3CB-44FE-9B2F-22D1D40424D6}" dt="2023-06-26T11:46:03.119" v="169"/>
          <ac:spMkLst>
            <pc:docMk/>
            <pc:sldMk cId="3875250386" sldId="26280"/>
            <ac:spMk id="3" creationId="{42108050-DD88-70E6-7AAD-A0DD847F273B}"/>
          </ac:spMkLst>
        </pc:spChg>
      </pc:sldChg>
      <pc:sldChg chg="del">
        <pc:chgData name="Rachel Black" userId="61964b89-2024-44e9-8db0-4ecb1dbb0dc4" providerId="ADAL" clId="{C1D7E06C-E3CB-44FE-9B2F-22D1D40424D6}" dt="2023-06-23T12:58:12.471" v="39" actId="2696"/>
        <pc:sldMkLst>
          <pc:docMk/>
          <pc:sldMk cId="1243450342" sldId="26318"/>
        </pc:sldMkLst>
      </pc:sldChg>
      <pc:sldChg chg="del">
        <pc:chgData name="Rachel Black" userId="61964b89-2024-44e9-8db0-4ecb1dbb0dc4" providerId="ADAL" clId="{C1D7E06C-E3CB-44FE-9B2F-22D1D40424D6}" dt="2023-06-23T12:58:15.077" v="40" actId="2696"/>
        <pc:sldMkLst>
          <pc:docMk/>
          <pc:sldMk cId="4075980617" sldId="26319"/>
        </pc:sldMkLst>
      </pc:sldChg>
      <pc:sldChg chg="del">
        <pc:chgData name="Rachel Black" userId="61964b89-2024-44e9-8db0-4ecb1dbb0dc4" providerId="ADAL" clId="{C1D7E06C-E3CB-44FE-9B2F-22D1D40424D6}" dt="2023-06-23T12:58:20.170" v="42" actId="2696"/>
        <pc:sldMkLst>
          <pc:docMk/>
          <pc:sldMk cId="455390413" sldId="26320"/>
        </pc:sldMkLst>
      </pc:sldChg>
      <pc:sldChg chg="del">
        <pc:chgData name="Rachel Black" userId="61964b89-2024-44e9-8db0-4ecb1dbb0dc4" providerId="ADAL" clId="{C1D7E06C-E3CB-44FE-9B2F-22D1D40424D6}" dt="2023-06-23T12:58:23.907" v="43" actId="2696"/>
        <pc:sldMkLst>
          <pc:docMk/>
          <pc:sldMk cId="1139758297" sldId="26321"/>
        </pc:sldMkLst>
      </pc:sldChg>
      <pc:sldChg chg="del">
        <pc:chgData name="Rachel Black" userId="61964b89-2024-44e9-8db0-4ecb1dbb0dc4" providerId="ADAL" clId="{C1D7E06C-E3CB-44FE-9B2F-22D1D40424D6}" dt="2023-06-23T12:58:37.284" v="47" actId="2696"/>
        <pc:sldMkLst>
          <pc:docMk/>
          <pc:sldMk cId="1917874109" sldId="26322"/>
        </pc:sldMkLst>
      </pc:sldChg>
      <pc:sldChg chg="del">
        <pc:chgData name="Rachel Black" userId="61964b89-2024-44e9-8db0-4ecb1dbb0dc4" providerId="ADAL" clId="{C1D7E06C-E3CB-44FE-9B2F-22D1D40424D6}" dt="2023-06-23T13:00:28.441" v="84" actId="2696"/>
        <pc:sldMkLst>
          <pc:docMk/>
          <pc:sldMk cId="2434709468" sldId="26323"/>
        </pc:sldMkLst>
      </pc:sldChg>
      <pc:sldChg chg="del">
        <pc:chgData name="Rachel Black" userId="61964b89-2024-44e9-8db0-4ecb1dbb0dc4" providerId="ADAL" clId="{C1D7E06C-E3CB-44FE-9B2F-22D1D40424D6}" dt="2023-06-23T13:00:30.548" v="85" actId="2696"/>
        <pc:sldMkLst>
          <pc:docMk/>
          <pc:sldMk cId="3553768713" sldId="26324"/>
        </pc:sldMkLst>
      </pc:sldChg>
      <pc:sldChg chg="del">
        <pc:chgData name="Rachel Black" userId="61964b89-2024-44e9-8db0-4ecb1dbb0dc4" providerId="ADAL" clId="{C1D7E06C-E3CB-44FE-9B2F-22D1D40424D6}" dt="2023-06-23T13:00:32.813" v="86" actId="2696"/>
        <pc:sldMkLst>
          <pc:docMk/>
          <pc:sldMk cId="1590429121" sldId="26325"/>
        </pc:sldMkLst>
      </pc:sldChg>
      <pc:sldChg chg="del">
        <pc:chgData name="Rachel Black" userId="61964b89-2024-44e9-8db0-4ecb1dbb0dc4" providerId="ADAL" clId="{C1D7E06C-E3CB-44FE-9B2F-22D1D40424D6}" dt="2023-06-23T13:00:46.895" v="92" actId="2696"/>
        <pc:sldMkLst>
          <pc:docMk/>
          <pc:sldMk cId="2156802665" sldId="26326"/>
        </pc:sldMkLst>
      </pc:sldChg>
      <pc:sldChg chg="del">
        <pc:chgData name="Rachel Black" userId="61964b89-2024-44e9-8db0-4ecb1dbb0dc4" providerId="ADAL" clId="{C1D7E06C-E3CB-44FE-9B2F-22D1D40424D6}" dt="2023-06-23T13:00:49.649" v="93" actId="2696"/>
        <pc:sldMkLst>
          <pc:docMk/>
          <pc:sldMk cId="308391933" sldId="26327"/>
        </pc:sldMkLst>
      </pc:sldChg>
      <pc:sldChg chg="del">
        <pc:chgData name="Rachel Black" userId="61964b89-2024-44e9-8db0-4ecb1dbb0dc4" providerId="ADAL" clId="{C1D7E06C-E3CB-44FE-9B2F-22D1D40424D6}" dt="2023-06-23T12:59:14.718" v="62" actId="2696"/>
        <pc:sldMkLst>
          <pc:docMk/>
          <pc:sldMk cId="2786157866" sldId="26328"/>
        </pc:sldMkLst>
      </pc:sldChg>
      <pc:sldChg chg="del">
        <pc:chgData name="Rachel Black" userId="61964b89-2024-44e9-8db0-4ecb1dbb0dc4" providerId="ADAL" clId="{C1D7E06C-E3CB-44FE-9B2F-22D1D40424D6}" dt="2023-06-23T12:59:32.634" v="69" actId="2696"/>
        <pc:sldMkLst>
          <pc:docMk/>
          <pc:sldMk cId="334170800" sldId="26329"/>
        </pc:sldMkLst>
      </pc:sldChg>
      <pc:sldChg chg="del">
        <pc:chgData name="Rachel Black" userId="61964b89-2024-44e9-8db0-4ecb1dbb0dc4" providerId="ADAL" clId="{C1D7E06C-E3CB-44FE-9B2F-22D1D40424D6}" dt="2023-06-23T12:59:24.863" v="66" actId="2696"/>
        <pc:sldMkLst>
          <pc:docMk/>
          <pc:sldMk cId="2138599722" sldId="26331"/>
        </pc:sldMkLst>
      </pc:sldChg>
      <pc:sldChg chg="del">
        <pc:chgData name="Rachel Black" userId="61964b89-2024-44e9-8db0-4ecb1dbb0dc4" providerId="ADAL" clId="{C1D7E06C-E3CB-44FE-9B2F-22D1D40424D6}" dt="2023-06-23T13:00:35.262" v="87" actId="2696"/>
        <pc:sldMkLst>
          <pc:docMk/>
          <pc:sldMk cId="1566951333" sldId="26332"/>
        </pc:sldMkLst>
      </pc:sldChg>
      <pc:sldChg chg="del">
        <pc:chgData name="Rachel Black" userId="61964b89-2024-44e9-8db0-4ecb1dbb0dc4" providerId="ADAL" clId="{C1D7E06C-E3CB-44FE-9B2F-22D1D40424D6}" dt="2023-06-23T13:00:44.250" v="91" actId="2696"/>
        <pc:sldMkLst>
          <pc:docMk/>
          <pc:sldMk cId="529350198" sldId="26333"/>
        </pc:sldMkLst>
      </pc:sldChg>
    </pc:docChg>
  </pc:docChgLst>
  <pc:docChgLst>
    <pc:chgData name="Kev Duddy" userId="cde52982-0761-44ae-bbd2-4e521d27f02c" providerId="ADAL" clId="{80CF29A2-93FF-4B81-903E-EF4A2CA02F51}"/>
    <pc:docChg chg="undo custSel addSld delSld modSld sldOrd">
      <pc:chgData name="Kev Duddy" userId="cde52982-0761-44ae-bbd2-4e521d27f02c" providerId="ADAL" clId="{80CF29A2-93FF-4B81-903E-EF4A2CA02F51}" dt="2023-06-28T14:03:14.420" v="3032" actId="20577"/>
      <pc:docMkLst>
        <pc:docMk/>
      </pc:docMkLst>
      <pc:sldChg chg="modSp mod">
        <pc:chgData name="Kev Duddy" userId="cde52982-0761-44ae-bbd2-4e521d27f02c" providerId="ADAL" clId="{80CF29A2-93FF-4B81-903E-EF4A2CA02F51}" dt="2023-06-28T14:03:14.420" v="3032" actId="20577"/>
        <pc:sldMkLst>
          <pc:docMk/>
          <pc:sldMk cId="876338315" sldId="290"/>
        </pc:sldMkLst>
        <pc:spChg chg="mod">
          <ac:chgData name="Kev Duddy" userId="cde52982-0761-44ae-bbd2-4e521d27f02c" providerId="ADAL" clId="{80CF29A2-93FF-4B81-903E-EF4A2CA02F51}" dt="2023-06-28T14:03:14.420" v="3032" actId="20577"/>
          <ac:spMkLst>
            <pc:docMk/>
            <pc:sldMk cId="876338315" sldId="290"/>
            <ac:spMk id="3" creationId="{034B217D-AE10-50FB-75EF-7E77D4A7C9DC}"/>
          </ac:spMkLst>
        </pc:spChg>
      </pc:sldChg>
      <pc:sldChg chg="modSp mod">
        <pc:chgData name="Kev Duddy" userId="cde52982-0761-44ae-bbd2-4e521d27f02c" providerId="ADAL" clId="{80CF29A2-93FF-4B81-903E-EF4A2CA02F51}" dt="2023-06-27T07:11:16.231" v="19"/>
        <pc:sldMkLst>
          <pc:docMk/>
          <pc:sldMk cId="2564949992" sldId="299"/>
        </pc:sldMkLst>
        <pc:spChg chg="mod">
          <ac:chgData name="Kev Duddy" userId="cde52982-0761-44ae-bbd2-4e521d27f02c" providerId="ADAL" clId="{80CF29A2-93FF-4B81-903E-EF4A2CA02F51}" dt="2023-06-27T07:11:16.231" v="19"/>
          <ac:spMkLst>
            <pc:docMk/>
            <pc:sldMk cId="2564949992" sldId="299"/>
            <ac:spMk id="4" creationId="{0FC2FDC2-90BB-4D6F-F771-512DD610FE30}"/>
          </ac:spMkLst>
        </pc:spChg>
      </pc:sldChg>
      <pc:sldChg chg="modSp del mod">
        <pc:chgData name="Kev Duddy" userId="cde52982-0761-44ae-bbd2-4e521d27f02c" providerId="ADAL" clId="{80CF29A2-93FF-4B81-903E-EF4A2CA02F51}" dt="2023-06-27T11:09:18.047" v="1695" actId="47"/>
        <pc:sldMkLst>
          <pc:docMk/>
          <pc:sldMk cId="393810229" sldId="301"/>
        </pc:sldMkLst>
        <pc:spChg chg="mod">
          <ac:chgData name="Kev Duddy" userId="cde52982-0761-44ae-bbd2-4e521d27f02c" providerId="ADAL" clId="{80CF29A2-93FF-4B81-903E-EF4A2CA02F51}" dt="2023-06-27T07:11:32.570" v="22"/>
          <ac:spMkLst>
            <pc:docMk/>
            <pc:sldMk cId="393810229" sldId="301"/>
            <ac:spMk id="4" creationId="{0FC2FDC2-90BB-4D6F-F771-512DD610FE30}"/>
          </ac:spMkLst>
        </pc:spChg>
        <pc:graphicFrameChg chg="mod">
          <ac:chgData name="Kev Duddy" userId="cde52982-0761-44ae-bbd2-4e521d27f02c" providerId="ADAL" clId="{80CF29A2-93FF-4B81-903E-EF4A2CA02F51}" dt="2023-06-27T10:46:33.655" v="1193" actId="20577"/>
          <ac:graphicFrameMkLst>
            <pc:docMk/>
            <pc:sldMk cId="393810229" sldId="301"/>
            <ac:graphicFrameMk id="12" creationId="{A49C76A1-E502-F773-F0E6-C50546B6596C}"/>
          </ac:graphicFrameMkLst>
        </pc:graphicFrameChg>
      </pc:sldChg>
      <pc:sldChg chg="modSp mod delCm">
        <pc:chgData name="Kev Duddy" userId="cde52982-0761-44ae-bbd2-4e521d27f02c" providerId="ADAL" clId="{80CF29A2-93FF-4B81-903E-EF4A2CA02F51}" dt="2023-06-27T07:11:59.276" v="27"/>
        <pc:sldMkLst>
          <pc:docMk/>
          <pc:sldMk cId="2679370783" sldId="303"/>
        </pc:sldMkLst>
        <pc:spChg chg="mod">
          <ac:chgData name="Kev Duddy" userId="cde52982-0761-44ae-bbd2-4e521d27f02c" providerId="ADAL" clId="{80CF29A2-93FF-4B81-903E-EF4A2CA02F51}" dt="2023-06-27T07:11:53.658" v="26"/>
          <ac:spMkLst>
            <pc:docMk/>
            <pc:sldMk cId="2679370783" sldId="303"/>
            <ac:spMk id="4" creationId="{0FC2FDC2-90BB-4D6F-F771-512DD610FE30}"/>
          </ac:spMkLst>
        </pc:spChg>
        <pc:extLst>
          <p:ext xmlns:p="http://schemas.openxmlformats.org/presentationml/2006/main" uri="{D6D511B9-2390-475A-947B-AFAB55BFBCF1}">
            <pc226:cmChg xmlns:pc226="http://schemas.microsoft.com/office/powerpoint/2022/06/main/command" chg="del">
              <pc226:chgData name="Kev Duddy" userId="cde52982-0761-44ae-bbd2-4e521d27f02c" providerId="ADAL" clId="{80CF29A2-93FF-4B81-903E-EF4A2CA02F51}" dt="2023-06-27T07:11:59.276" v="27"/>
              <pc2:cmMkLst xmlns:pc2="http://schemas.microsoft.com/office/powerpoint/2019/9/main/command">
                <pc:docMk/>
                <pc:sldMk cId="2679370783" sldId="303"/>
                <pc2:cmMk id="{89F1E3B1-6E5D-4A1E-9488-D595D2CFCF35}"/>
              </pc2:cmMkLst>
            </pc226:cmChg>
          </p:ext>
        </pc:extLst>
      </pc:sldChg>
      <pc:sldChg chg="modSp mod">
        <pc:chgData name="Kev Duddy" userId="cde52982-0761-44ae-bbd2-4e521d27f02c" providerId="ADAL" clId="{80CF29A2-93FF-4B81-903E-EF4A2CA02F51}" dt="2023-06-27T07:11:47.090" v="24"/>
        <pc:sldMkLst>
          <pc:docMk/>
          <pc:sldMk cId="3803655274" sldId="306"/>
        </pc:sldMkLst>
        <pc:spChg chg="mod">
          <ac:chgData name="Kev Duddy" userId="cde52982-0761-44ae-bbd2-4e521d27f02c" providerId="ADAL" clId="{80CF29A2-93FF-4B81-903E-EF4A2CA02F51}" dt="2023-06-27T07:11:47.090" v="24"/>
          <ac:spMkLst>
            <pc:docMk/>
            <pc:sldMk cId="3803655274" sldId="306"/>
            <ac:spMk id="4" creationId="{0FC2FDC2-90BB-4D6F-F771-512DD610FE30}"/>
          </ac:spMkLst>
        </pc:spChg>
      </pc:sldChg>
      <pc:sldChg chg="modSp mod">
        <pc:chgData name="Kev Duddy" userId="cde52982-0761-44ae-bbd2-4e521d27f02c" providerId="ADAL" clId="{80CF29A2-93FF-4B81-903E-EF4A2CA02F51}" dt="2023-06-27T09:38:40.617" v="206" actId="208"/>
        <pc:sldMkLst>
          <pc:docMk/>
          <pc:sldMk cId="2542806206" sldId="307"/>
        </pc:sldMkLst>
        <pc:spChg chg="mod">
          <ac:chgData name="Kev Duddy" userId="cde52982-0761-44ae-bbd2-4e521d27f02c" providerId="ADAL" clId="{80CF29A2-93FF-4B81-903E-EF4A2CA02F51}" dt="2023-06-27T07:12:37.648" v="39"/>
          <ac:spMkLst>
            <pc:docMk/>
            <pc:sldMk cId="2542806206" sldId="307"/>
            <ac:spMk id="8" creationId="{9595F6A9-CD0C-0AC8-15A0-4885A153783E}"/>
          </ac:spMkLst>
        </pc:spChg>
        <pc:graphicFrameChg chg="mod">
          <ac:chgData name="Kev Duddy" userId="cde52982-0761-44ae-bbd2-4e521d27f02c" providerId="ADAL" clId="{80CF29A2-93FF-4B81-903E-EF4A2CA02F51}" dt="2023-06-27T09:38:40.617" v="206" actId="208"/>
          <ac:graphicFrameMkLst>
            <pc:docMk/>
            <pc:sldMk cId="2542806206" sldId="307"/>
            <ac:graphicFrameMk id="6" creationId="{A92F22FE-AD77-78E6-6531-8FD3DDA6C1C1}"/>
          </ac:graphicFrameMkLst>
        </pc:graphicFrameChg>
      </pc:sldChg>
      <pc:sldChg chg="del">
        <pc:chgData name="Kev Duddy" userId="cde52982-0761-44ae-bbd2-4e521d27f02c" providerId="ADAL" clId="{80CF29A2-93FF-4B81-903E-EF4A2CA02F51}" dt="2023-06-27T09:55:00.705" v="305" actId="47"/>
        <pc:sldMkLst>
          <pc:docMk/>
          <pc:sldMk cId="1412327769" sldId="308"/>
        </pc:sldMkLst>
      </pc:sldChg>
      <pc:sldChg chg="del">
        <pc:chgData name="Kev Duddy" userId="cde52982-0761-44ae-bbd2-4e521d27f02c" providerId="ADAL" clId="{80CF29A2-93FF-4B81-903E-EF4A2CA02F51}" dt="2023-06-27T09:55:00.705" v="305" actId="47"/>
        <pc:sldMkLst>
          <pc:docMk/>
          <pc:sldMk cId="2871093531" sldId="314"/>
        </pc:sldMkLst>
      </pc:sldChg>
      <pc:sldChg chg="modSp mod">
        <pc:chgData name="Kev Duddy" userId="cde52982-0761-44ae-bbd2-4e521d27f02c" providerId="ADAL" clId="{80CF29A2-93FF-4B81-903E-EF4A2CA02F51}" dt="2023-06-27T10:15:57.049" v="345" actId="1076"/>
        <pc:sldMkLst>
          <pc:docMk/>
          <pc:sldMk cId="3986606187" sldId="316"/>
        </pc:sldMkLst>
        <pc:spChg chg="mod">
          <ac:chgData name="Kev Duddy" userId="cde52982-0761-44ae-bbd2-4e521d27f02c" providerId="ADAL" clId="{80CF29A2-93FF-4B81-903E-EF4A2CA02F51}" dt="2023-06-27T10:15:57.049" v="345" actId="1076"/>
          <ac:spMkLst>
            <pc:docMk/>
            <pc:sldMk cId="3986606187" sldId="316"/>
            <ac:spMk id="3" creationId="{034B217D-AE10-50FB-75EF-7E77D4A7C9DC}"/>
          </ac:spMkLst>
        </pc:spChg>
        <pc:spChg chg="mod">
          <ac:chgData name="Kev Duddy" userId="cde52982-0761-44ae-bbd2-4e521d27f02c" providerId="ADAL" clId="{80CF29A2-93FF-4B81-903E-EF4A2CA02F51}" dt="2023-06-27T07:12:11.098" v="32" actId="313"/>
          <ac:spMkLst>
            <pc:docMk/>
            <pc:sldMk cId="3986606187" sldId="316"/>
            <ac:spMk id="5" creationId="{5199057E-E23B-B577-37F8-7A3A2E9BBB68}"/>
          </ac:spMkLst>
        </pc:spChg>
      </pc:sldChg>
      <pc:sldChg chg="modSp mod">
        <pc:chgData name="Kev Duddy" userId="cde52982-0761-44ae-bbd2-4e521d27f02c" providerId="ADAL" clId="{80CF29A2-93FF-4B81-903E-EF4A2CA02F51}" dt="2023-06-27T07:12:16.229" v="33"/>
        <pc:sldMkLst>
          <pc:docMk/>
          <pc:sldMk cId="2938051234" sldId="317"/>
        </pc:sldMkLst>
        <pc:spChg chg="mod">
          <ac:chgData name="Kev Duddy" userId="cde52982-0761-44ae-bbd2-4e521d27f02c" providerId="ADAL" clId="{80CF29A2-93FF-4B81-903E-EF4A2CA02F51}" dt="2023-06-27T07:12:16.229" v="33"/>
          <ac:spMkLst>
            <pc:docMk/>
            <pc:sldMk cId="2938051234" sldId="317"/>
            <ac:spMk id="4" creationId="{0FC2FDC2-90BB-4D6F-F771-512DD610FE30}"/>
          </ac:spMkLst>
        </pc:spChg>
      </pc:sldChg>
      <pc:sldChg chg="del">
        <pc:chgData name="Kev Duddy" userId="cde52982-0761-44ae-bbd2-4e521d27f02c" providerId="ADAL" clId="{80CF29A2-93FF-4B81-903E-EF4A2CA02F51}" dt="2023-06-27T09:55:00.705" v="305" actId="47"/>
        <pc:sldMkLst>
          <pc:docMk/>
          <pc:sldMk cId="1900330412" sldId="320"/>
        </pc:sldMkLst>
      </pc:sldChg>
      <pc:sldChg chg="modSp mod addCm modCm">
        <pc:chgData name="Kev Duddy" userId="cde52982-0761-44ae-bbd2-4e521d27f02c" providerId="ADAL" clId="{80CF29A2-93FF-4B81-903E-EF4A2CA02F51}" dt="2023-06-27T09:50:44.026" v="294"/>
        <pc:sldMkLst>
          <pc:docMk/>
          <pc:sldMk cId="3843594379" sldId="322"/>
        </pc:sldMkLst>
        <pc:spChg chg="mod">
          <ac:chgData name="Kev Duddy" userId="cde52982-0761-44ae-bbd2-4e521d27f02c" providerId="ADAL" clId="{80CF29A2-93FF-4B81-903E-EF4A2CA02F51}" dt="2023-06-27T07:12:22.778" v="35"/>
          <ac:spMkLst>
            <pc:docMk/>
            <pc:sldMk cId="3843594379" sldId="322"/>
            <ac:spMk id="22" creationId="{E98A8072-158B-AA23-D4DC-565328A6F2C7}"/>
          </ac:spMkLst>
        </pc:sp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09:50:44.026" v="294"/>
              <pc2:cmMkLst xmlns:pc2="http://schemas.microsoft.com/office/powerpoint/2019/9/main/command">
                <pc:docMk/>
                <pc:sldMk cId="3843594379" sldId="322"/>
                <pc2:cmMk id="{CB57B842-031D-402C-993D-306EAD765A13}"/>
              </pc2:cmMkLst>
              <pc226:cmRplyChg chg="add">
                <pc226:chgData name="Kev Duddy" userId="cde52982-0761-44ae-bbd2-4e521d27f02c" providerId="ADAL" clId="{80CF29A2-93FF-4B81-903E-EF4A2CA02F51}" dt="2023-06-27T09:49:27.244" v="293"/>
                <pc2:cmRplyMkLst xmlns:pc2="http://schemas.microsoft.com/office/powerpoint/2019/9/main/command">
                  <pc:docMk/>
                  <pc:sldMk cId="3843594379" sldId="322"/>
                  <pc2:cmMk id="{CB57B842-031D-402C-993D-306EAD765A13}"/>
                  <pc2:cmRplyMk id="{B5476936-0185-431F-A90C-C598DE015128}"/>
                </pc2:cmRplyMkLst>
              </pc226:cmRplyChg>
              <pc226:cmRplyChg chg="add">
                <pc226:chgData name="Kev Duddy" userId="cde52982-0761-44ae-bbd2-4e521d27f02c" providerId="ADAL" clId="{80CF29A2-93FF-4B81-903E-EF4A2CA02F51}" dt="2023-06-27T09:50:44.026" v="294"/>
                <pc2:cmRplyMkLst xmlns:pc2="http://schemas.microsoft.com/office/powerpoint/2019/9/main/command">
                  <pc:docMk/>
                  <pc:sldMk cId="3843594379" sldId="322"/>
                  <pc2:cmMk id="{CB57B842-031D-402C-993D-306EAD765A13}"/>
                  <pc2:cmRplyMk id="{34033AEF-E90E-4BB4-96C4-7ECF912EF7BB}"/>
                </pc2:cmRplyMkLst>
              </pc226:cmRplyChg>
            </pc226:cmChg>
          </p:ext>
        </pc:extLst>
      </pc:sldChg>
      <pc:sldChg chg="modSp del mod">
        <pc:chgData name="Kev Duddy" userId="cde52982-0761-44ae-bbd2-4e521d27f02c" providerId="ADAL" clId="{80CF29A2-93FF-4B81-903E-EF4A2CA02F51}" dt="2023-06-27T09:55:00.705" v="305" actId="47"/>
        <pc:sldMkLst>
          <pc:docMk/>
          <pc:sldMk cId="1177309548" sldId="323"/>
        </pc:sldMkLst>
        <pc:spChg chg="mod">
          <ac:chgData name="Kev Duddy" userId="cde52982-0761-44ae-bbd2-4e521d27f02c" providerId="ADAL" clId="{80CF29A2-93FF-4B81-903E-EF4A2CA02F51}" dt="2023-06-27T09:42:05.951" v="207"/>
          <ac:spMkLst>
            <pc:docMk/>
            <pc:sldMk cId="1177309548" sldId="323"/>
            <ac:spMk id="8" creationId="{1EC94F6A-4E2F-AC34-06CF-64B2357FFD86}"/>
          </ac:spMkLst>
        </pc:spChg>
      </pc:sldChg>
      <pc:sldChg chg="del">
        <pc:chgData name="Kev Duddy" userId="cde52982-0761-44ae-bbd2-4e521d27f02c" providerId="ADAL" clId="{80CF29A2-93FF-4B81-903E-EF4A2CA02F51}" dt="2023-06-27T09:55:00.705" v="305" actId="47"/>
        <pc:sldMkLst>
          <pc:docMk/>
          <pc:sldMk cId="831827473" sldId="324"/>
        </pc:sldMkLst>
      </pc:sldChg>
      <pc:sldChg chg="modSp mod">
        <pc:chgData name="Kev Duddy" userId="cde52982-0761-44ae-bbd2-4e521d27f02c" providerId="ADAL" clId="{80CF29A2-93FF-4B81-903E-EF4A2CA02F51}" dt="2023-06-27T07:10:23.267" v="13" actId="313"/>
        <pc:sldMkLst>
          <pc:docMk/>
          <pc:sldMk cId="583965576" sldId="325"/>
        </pc:sldMkLst>
        <pc:spChg chg="mod">
          <ac:chgData name="Kev Duddy" userId="cde52982-0761-44ae-bbd2-4e521d27f02c" providerId="ADAL" clId="{80CF29A2-93FF-4B81-903E-EF4A2CA02F51}" dt="2023-06-27T07:10:23.267" v="13" actId="313"/>
          <ac:spMkLst>
            <pc:docMk/>
            <pc:sldMk cId="583965576" sldId="325"/>
            <ac:spMk id="22" creationId="{E98A8072-158B-AA23-D4DC-565328A6F2C7}"/>
          </ac:spMkLst>
        </pc:spChg>
      </pc:sldChg>
      <pc:sldChg chg="modSp">
        <pc:chgData name="Kev Duddy" userId="cde52982-0761-44ae-bbd2-4e521d27f02c" providerId="ADAL" clId="{80CF29A2-93FF-4B81-903E-EF4A2CA02F51}" dt="2023-06-27T07:15:31.034" v="51"/>
        <pc:sldMkLst>
          <pc:docMk/>
          <pc:sldMk cId="2458393460" sldId="326"/>
        </pc:sldMkLst>
        <pc:spChg chg="mod">
          <ac:chgData name="Kev Duddy" userId="cde52982-0761-44ae-bbd2-4e521d27f02c" providerId="ADAL" clId="{80CF29A2-93FF-4B81-903E-EF4A2CA02F51}" dt="2023-06-27T07:15:26.747" v="50"/>
          <ac:spMkLst>
            <pc:docMk/>
            <pc:sldMk cId="2458393460" sldId="326"/>
            <ac:spMk id="2" creationId="{C12C0AA4-AB4D-F292-73C0-9BD0F1C4BD40}"/>
          </ac:spMkLst>
        </pc:spChg>
        <pc:spChg chg="mod">
          <ac:chgData name="Kev Duddy" userId="cde52982-0761-44ae-bbd2-4e521d27f02c" providerId="ADAL" clId="{80CF29A2-93FF-4B81-903E-EF4A2CA02F51}" dt="2023-06-27T07:15:31.034" v="51"/>
          <ac:spMkLst>
            <pc:docMk/>
            <pc:sldMk cId="2458393460" sldId="326"/>
            <ac:spMk id="3" creationId="{42108050-DD88-70E6-7AAD-A0DD847F273B}"/>
          </ac:spMkLst>
        </pc:spChg>
      </pc:sldChg>
      <pc:sldChg chg="modSp mod">
        <pc:chgData name="Kev Duddy" userId="cde52982-0761-44ae-bbd2-4e521d27f02c" providerId="ADAL" clId="{80CF29A2-93FF-4B81-903E-EF4A2CA02F51}" dt="2023-06-27T07:12:19.233" v="34"/>
        <pc:sldMkLst>
          <pc:docMk/>
          <pc:sldMk cId="823854054" sldId="327"/>
        </pc:sldMkLst>
        <pc:spChg chg="mod">
          <ac:chgData name="Kev Duddy" userId="cde52982-0761-44ae-bbd2-4e521d27f02c" providerId="ADAL" clId="{80CF29A2-93FF-4B81-903E-EF4A2CA02F51}" dt="2023-06-27T07:12:19.233" v="34"/>
          <ac:spMkLst>
            <pc:docMk/>
            <pc:sldMk cId="823854054" sldId="327"/>
            <ac:spMk id="4" creationId="{0FC2FDC2-90BB-4D6F-F771-512DD610FE30}"/>
          </ac:spMkLst>
        </pc:spChg>
      </pc:sldChg>
      <pc:sldChg chg="del">
        <pc:chgData name="Kev Duddy" userId="cde52982-0761-44ae-bbd2-4e521d27f02c" providerId="ADAL" clId="{80CF29A2-93FF-4B81-903E-EF4A2CA02F51}" dt="2023-06-27T09:55:00.705" v="305" actId="47"/>
        <pc:sldMkLst>
          <pc:docMk/>
          <pc:sldMk cId="2600872835" sldId="329"/>
        </pc:sldMkLst>
      </pc:sldChg>
      <pc:sldChg chg="del">
        <pc:chgData name="Kev Duddy" userId="cde52982-0761-44ae-bbd2-4e521d27f02c" providerId="ADAL" clId="{80CF29A2-93FF-4B81-903E-EF4A2CA02F51}" dt="2023-06-27T09:55:00.705" v="305" actId="47"/>
        <pc:sldMkLst>
          <pc:docMk/>
          <pc:sldMk cId="1271675705" sldId="330"/>
        </pc:sldMkLst>
      </pc:sldChg>
      <pc:sldChg chg="modSp add del mod addCm">
        <pc:chgData name="Kev Duddy" userId="cde52982-0761-44ae-bbd2-4e521d27f02c" providerId="ADAL" clId="{80CF29A2-93FF-4B81-903E-EF4A2CA02F51}" dt="2023-06-27T10:05:18.465" v="344"/>
        <pc:sldMkLst>
          <pc:docMk/>
          <pc:sldMk cId="1110874362" sldId="331"/>
        </pc:sldMkLst>
        <pc:spChg chg="mod">
          <ac:chgData name="Kev Duddy" userId="cde52982-0761-44ae-bbd2-4e521d27f02c" providerId="ADAL" clId="{80CF29A2-93FF-4B81-903E-EF4A2CA02F51}" dt="2023-06-27T09:54:32.398" v="303"/>
          <ac:spMkLst>
            <pc:docMk/>
            <pc:sldMk cId="1110874362" sldId="331"/>
            <ac:spMk id="3" creationId="{64980C32-BFFA-9BA3-598D-434C65D75327}"/>
          </ac:spMkLst>
        </pc:spChg>
        <pc:spChg chg="mod">
          <ac:chgData name="Kev Duddy" userId="cde52982-0761-44ae-bbd2-4e521d27f02c" providerId="ADAL" clId="{80CF29A2-93FF-4B81-903E-EF4A2CA02F51}" dt="2023-06-27T09:58:59.502" v="341" actId="403"/>
          <ac:spMkLst>
            <pc:docMk/>
            <pc:sldMk cId="1110874362" sldId="331"/>
            <ac:spMk id="4" creationId="{766FE65C-011B-B1E4-C9A1-71018D5B3883}"/>
          </ac:spMkLst>
        </pc:spChg>
        <pc:spChg chg="mod">
          <ac:chgData name="Kev Duddy" userId="cde52982-0761-44ae-bbd2-4e521d27f02c" providerId="ADAL" clId="{80CF29A2-93FF-4B81-903E-EF4A2CA02F51}" dt="2023-06-27T09:58:57.172" v="336" actId="403"/>
          <ac:spMkLst>
            <pc:docMk/>
            <pc:sldMk cId="1110874362" sldId="331"/>
            <ac:spMk id="11" creationId="{2CEFEC93-4D80-49AF-52C2-492FD0D916AF}"/>
          </ac:spMkLst>
        </pc:spChg>
        <pc:spChg chg="mod">
          <ac:chgData name="Kev Duddy" userId="cde52982-0761-44ae-bbd2-4e521d27f02c" providerId="ADAL" clId="{80CF29A2-93FF-4B81-903E-EF4A2CA02F51}" dt="2023-06-27T09:58:55.107" v="331" actId="403"/>
          <ac:spMkLst>
            <pc:docMk/>
            <pc:sldMk cId="1110874362" sldId="331"/>
            <ac:spMk id="12" creationId="{16AB793F-1BFF-705D-507E-ABBE7D4D514A}"/>
          </ac:spMkLst>
        </pc:sp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0:05:18.465" v="344"/>
              <pc2:cmMkLst xmlns:pc2="http://schemas.microsoft.com/office/powerpoint/2019/9/main/command">
                <pc:docMk/>
                <pc:sldMk cId="1110874362" sldId="331"/>
                <pc2:cmMk id="{FE288211-4656-4FE3-98A1-1FF9A9628996}"/>
              </pc2:cmMkLst>
            </pc226:cmChg>
            <pc226:cmChg xmlns:pc226="http://schemas.microsoft.com/office/powerpoint/2022/06/main/command" chg="add">
              <pc226:chgData name="Kev Duddy" userId="cde52982-0761-44ae-bbd2-4e521d27f02c" providerId="ADAL" clId="{80CF29A2-93FF-4B81-903E-EF4A2CA02F51}" dt="2023-06-27T09:59:42.318" v="342"/>
              <pc2:cmMkLst xmlns:pc2="http://schemas.microsoft.com/office/powerpoint/2019/9/main/command">
                <pc:docMk/>
                <pc:sldMk cId="1110874362" sldId="331"/>
                <pc2:cmMk id="{3E90EE85-FEC5-4ACA-A8E0-BC99E562EB8C}"/>
              </pc2:cmMkLst>
            </pc226:cmChg>
          </p:ext>
        </pc:extLst>
      </pc:sldChg>
      <pc:sldChg chg="modSp add del mod addCm">
        <pc:chgData name="Kev Duddy" userId="cde52982-0761-44ae-bbd2-4e521d27f02c" providerId="ADAL" clId="{80CF29A2-93FF-4B81-903E-EF4A2CA02F51}" dt="2023-06-27T10:01:47.248" v="343"/>
        <pc:sldMkLst>
          <pc:docMk/>
          <pc:sldMk cId="1094346683" sldId="332"/>
        </pc:sldMkLst>
        <pc:spChg chg="mod">
          <ac:chgData name="Kev Duddy" userId="cde52982-0761-44ae-bbd2-4e521d27f02c" providerId="ADAL" clId="{80CF29A2-93FF-4B81-903E-EF4A2CA02F51}" dt="2023-06-27T09:54:32.398" v="303"/>
          <ac:spMkLst>
            <pc:docMk/>
            <pc:sldMk cId="1094346683" sldId="332"/>
            <ac:spMk id="3" creationId="{64980C32-BFFA-9BA3-598D-434C65D75327}"/>
          </ac:spMkLst>
        </pc:sp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0:01:47.248" v="343"/>
              <pc2:cmMkLst xmlns:pc2="http://schemas.microsoft.com/office/powerpoint/2019/9/main/command">
                <pc:docMk/>
                <pc:sldMk cId="1094346683" sldId="332"/>
                <pc2:cmMk id="{F09A23FD-6B32-4812-97B6-7581DE1F1716}"/>
              </pc2:cmMkLst>
            </pc226:cmChg>
          </p:ext>
        </pc:extLst>
      </pc:sldChg>
      <pc:sldChg chg="modSp mod">
        <pc:chgData name="Kev Duddy" userId="cde52982-0761-44ae-bbd2-4e521d27f02c" providerId="ADAL" clId="{80CF29A2-93FF-4B81-903E-EF4A2CA02F51}" dt="2023-06-27T07:12:27.143" v="36"/>
        <pc:sldMkLst>
          <pc:docMk/>
          <pc:sldMk cId="2984042107" sldId="333"/>
        </pc:sldMkLst>
        <pc:spChg chg="mod">
          <ac:chgData name="Kev Duddy" userId="cde52982-0761-44ae-bbd2-4e521d27f02c" providerId="ADAL" clId="{80CF29A2-93FF-4B81-903E-EF4A2CA02F51}" dt="2023-06-27T07:12:27.143" v="36"/>
          <ac:spMkLst>
            <pc:docMk/>
            <pc:sldMk cId="2984042107" sldId="333"/>
            <ac:spMk id="22" creationId="{E98A8072-158B-AA23-D4DC-565328A6F2C7}"/>
          </ac:spMkLst>
        </pc:spChg>
      </pc:sldChg>
      <pc:sldChg chg="modSp mod addCm">
        <pc:chgData name="Kev Duddy" userId="cde52982-0761-44ae-bbd2-4e521d27f02c" providerId="ADAL" clId="{80CF29A2-93FF-4B81-903E-EF4A2CA02F51}" dt="2023-06-27T09:32:34.504" v="61"/>
        <pc:sldMkLst>
          <pc:docMk/>
          <pc:sldMk cId="1146560068" sldId="334"/>
        </pc:sldMkLst>
        <pc:spChg chg="mod">
          <ac:chgData name="Kev Duddy" userId="cde52982-0761-44ae-bbd2-4e521d27f02c" providerId="ADAL" clId="{80CF29A2-93FF-4B81-903E-EF4A2CA02F51}" dt="2023-06-27T07:12:30.264" v="37"/>
          <ac:spMkLst>
            <pc:docMk/>
            <pc:sldMk cId="1146560068" sldId="334"/>
            <ac:spMk id="7" creationId="{DEC0598B-5A3F-62DD-7679-2CB8C6DE8123}"/>
          </ac:spMkLst>
        </pc:sp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09:32:34.504" v="61"/>
              <pc2:cmMkLst xmlns:pc2="http://schemas.microsoft.com/office/powerpoint/2019/9/main/command">
                <pc:docMk/>
                <pc:sldMk cId="1146560068" sldId="334"/>
                <pc2:cmMk id="{5FD975BE-93FB-40CE-AD87-88525AAAF6D6}"/>
              </pc2:cmMkLst>
            </pc226:cmChg>
          </p:ext>
        </pc:extLst>
      </pc:sldChg>
      <pc:sldChg chg="modSp mod addCm delCm">
        <pc:chgData name="Kev Duddy" userId="cde52982-0761-44ae-bbd2-4e521d27f02c" providerId="ADAL" clId="{80CF29A2-93FF-4B81-903E-EF4A2CA02F51}" dt="2023-06-28T07:17:24.554" v="2888"/>
        <pc:sldMkLst>
          <pc:docMk/>
          <pc:sldMk cId="2166444029" sldId="335"/>
        </pc:sldMkLst>
        <pc:spChg chg="mod">
          <ac:chgData name="Kev Duddy" userId="cde52982-0761-44ae-bbd2-4e521d27f02c" providerId="ADAL" clId="{80CF29A2-93FF-4B81-903E-EF4A2CA02F51}" dt="2023-06-27T07:12:34.225" v="38"/>
          <ac:spMkLst>
            <pc:docMk/>
            <pc:sldMk cId="2166444029" sldId="335"/>
            <ac:spMk id="4" creationId="{0FC2FDC2-90BB-4D6F-F771-512DD610FE30}"/>
          </ac:spMkLst>
        </pc:spChg>
        <pc:extLst>
          <p:ext xmlns:p="http://schemas.openxmlformats.org/presentationml/2006/main" uri="{D6D511B9-2390-475A-947B-AFAB55BFBCF1}">
            <pc226:cmChg xmlns:pc226="http://schemas.microsoft.com/office/powerpoint/2022/06/main/command" chg="add del">
              <pc226:chgData name="Kev Duddy" userId="cde52982-0761-44ae-bbd2-4e521d27f02c" providerId="ADAL" clId="{80CF29A2-93FF-4B81-903E-EF4A2CA02F51}" dt="2023-06-28T07:17:24.554" v="2888"/>
              <pc2:cmMkLst xmlns:pc2="http://schemas.microsoft.com/office/powerpoint/2019/9/main/command">
                <pc:docMk/>
                <pc:sldMk cId="2166444029" sldId="335"/>
                <pc2:cmMk id="{9E11B0FB-7E4D-4F4E-95CB-7129AD58E100}"/>
              </pc2:cmMkLst>
            </pc226:cmChg>
          </p:ext>
        </pc:extLst>
      </pc:sldChg>
      <pc:sldChg chg="modSp mod ord">
        <pc:chgData name="Kev Duddy" userId="cde52982-0761-44ae-bbd2-4e521d27f02c" providerId="ADAL" clId="{80CF29A2-93FF-4B81-903E-EF4A2CA02F51}" dt="2023-06-28T09:19:13.943" v="2905"/>
        <pc:sldMkLst>
          <pc:docMk/>
          <pc:sldMk cId="2999262386" sldId="8816"/>
        </pc:sldMkLst>
        <pc:spChg chg="mod">
          <ac:chgData name="Kev Duddy" userId="cde52982-0761-44ae-bbd2-4e521d27f02c" providerId="ADAL" clId="{80CF29A2-93FF-4B81-903E-EF4A2CA02F51}" dt="2023-06-27T09:44:55.164" v="229" actId="20577"/>
          <ac:spMkLst>
            <pc:docMk/>
            <pc:sldMk cId="2999262386" sldId="8816"/>
            <ac:spMk id="2" creationId="{2EF0D6FB-B53C-4B58-1979-8891D65DFEBF}"/>
          </ac:spMkLst>
        </pc:spChg>
        <pc:spChg chg="mod">
          <ac:chgData name="Kev Duddy" userId="cde52982-0761-44ae-bbd2-4e521d27f02c" providerId="ADAL" clId="{80CF29A2-93FF-4B81-903E-EF4A2CA02F51}" dt="2023-06-27T09:45:00.217" v="233" actId="20577"/>
          <ac:spMkLst>
            <pc:docMk/>
            <pc:sldMk cId="2999262386" sldId="8816"/>
            <ac:spMk id="3" creationId="{034B217D-AE10-50FB-75EF-7E77D4A7C9DC}"/>
          </ac:spMkLst>
        </pc:spChg>
        <pc:spChg chg="mod">
          <ac:chgData name="Kev Duddy" userId="cde52982-0761-44ae-bbd2-4e521d27f02c" providerId="ADAL" clId="{80CF29A2-93FF-4B81-903E-EF4A2CA02F51}" dt="2023-06-27T09:45:08.602" v="234" actId="2711"/>
          <ac:spMkLst>
            <pc:docMk/>
            <pc:sldMk cId="2999262386" sldId="8816"/>
            <ac:spMk id="9" creationId="{C299AA2C-BEC3-BF04-BAEE-26E5582753FF}"/>
          </ac:spMkLst>
        </pc:spChg>
      </pc:sldChg>
      <pc:sldChg chg="modSp mod">
        <pc:chgData name="Kev Duddy" userId="cde52982-0761-44ae-bbd2-4e521d27f02c" providerId="ADAL" clId="{80CF29A2-93FF-4B81-903E-EF4A2CA02F51}" dt="2023-06-27T09:45:28.270" v="239"/>
        <pc:sldMkLst>
          <pc:docMk/>
          <pc:sldMk cId="1263826604" sldId="8819"/>
        </pc:sldMkLst>
        <pc:spChg chg="mod">
          <ac:chgData name="Kev Duddy" userId="cde52982-0761-44ae-bbd2-4e521d27f02c" providerId="ADAL" clId="{80CF29A2-93FF-4B81-903E-EF4A2CA02F51}" dt="2023-06-27T09:45:28.270" v="239"/>
          <ac:spMkLst>
            <pc:docMk/>
            <pc:sldMk cId="1263826604" sldId="8819"/>
            <ac:spMk id="6" creationId="{4A84FC12-2A42-DAD2-A6D6-019C6B5B9CE8}"/>
          </ac:spMkLst>
        </pc:spChg>
      </pc:sldChg>
      <pc:sldChg chg="modSp mod ord">
        <pc:chgData name="Kev Duddy" userId="cde52982-0761-44ae-bbd2-4e521d27f02c" providerId="ADAL" clId="{80CF29A2-93FF-4B81-903E-EF4A2CA02F51}" dt="2023-06-28T09:19:13.943" v="2905"/>
        <pc:sldMkLst>
          <pc:docMk/>
          <pc:sldMk cId="4170686691" sldId="8821"/>
        </pc:sldMkLst>
        <pc:spChg chg="mod">
          <ac:chgData name="Kev Duddy" userId="cde52982-0761-44ae-bbd2-4e521d27f02c" providerId="ADAL" clId="{80CF29A2-93FF-4B81-903E-EF4A2CA02F51}" dt="2023-06-27T09:46:24.665" v="289" actId="20577"/>
          <ac:spMkLst>
            <pc:docMk/>
            <pc:sldMk cId="4170686691" sldId="8821"/>
            <ac:spMk id="3" creationId="{64980C32-BFFA-9BA3-598D-434C65D75327}"/>
          </ac:spMkLst>
        </pc:spChg>
        <pc:spChg chg="mod">
          <ac:chgData name="Kev Duddy" userId="cde52982-0761-44ae-bbd2-4e521d27f02c" providerId="ADAL" clId="{80CF29A2-93FF-4B81-903E-EF4A2CA02F51}" dt="2023-06-27T09:45:25.695" v="238"/>
          <ac:spMkLst>
            <pc:docMk/>
            <pc:sldMk cId="4170686691" sldId="8821"/>
            <ac:spMk id="4" creationId="{0FC2FDC2-90BB-4D6F-F771-512DD610FE30}"/>
          </ac:spMkLst>
        </pc:spChg>
        <pc:graphicFrameChg chg="mod">
          <ac:chgData name="Kev Duddy" userId="cde52982-0761-44ae-bbd2-4e521d27f02c" providerId="ADAL" clId="{80CF29A2-93FF-4B81-903E-EF4A2CA02F51}" dt="2023-06-27T13:43:36.863" v="2883" actId="208"/>
          <ac:graphicFrameMkLst>
            <pc:docMk/>
            <pc:sldMk cId="4170686691" sldId="8821"/>
            <ac:graphicFrameMk id="6" creationId="{DC7C2B89-56D8-5DF8-338E-468BA69D915A}"/>
          </ac:graphicFrameMkLst>
        </pc:graphicFrameChg>
      </pc:sldChg>
      <pc:sldChg chg="modSp mod ord">
        <pc:chgData name="Kev Duddy" userId="cde52982-0761-44ae-bbd2-4e521d27f02c" providerId="ADAL" clId="{80CF29A2-93FF-4B81-903E-EF4A2CA02F51}" dt="2023-06-28T09:19:13.943" v="2905"/>
        <pc:sldMkLst>
          <pc:docMk/>
          <pc:sldMk cId="705611738" sldId="8823"/>
        </pc:sldMkLst>
        <pc:spChg chg="mod">
          <ac:chgData name="Kev Duddy" userId="cde52982-0761-44ae-bbd2-4e521d27f02c" providerId="ADAL" clId="{80CF29A2-93FF-4B81-903E-EF4A2CA02F51}" dt="2023-06-27T09:45:55.262" v="240"/>
          <ac:spMkLst>
            <pc:docMk/>
            <pc:sldMk cId="705611738" sldId="8823"/>
            <ac:spMk id="3" creationId="{64980C32-BFFA-9BA3-598D-434C65D75327}"/>
          </ac:spMkLst>
        </pc:spChg>
        <pc:spChg chg="mod">
          <ac:chgData name="Kev Duddy" userId="cde52982-0761-44ae-bbd2-4e521d27f02c" providerId="ADAL" clId="{80CF29A2-93FF-4B81-903E-EF4A2CA02F51}" dt="2023-06-27T09:45:16.970" v="235"/>
          <ac:spMkLst>
            <pc:docMk/>
            <pc:sldMk cId="705611738" sldId="8823"/>
            <ac:spMk id="4" creationId="{0FC2FDC2-90BB-4D6F-F771-512DD610FE30}"/>
          </ac:spMkLst>
        </pc:spChg>
      </pc:sldChg>
      <pc:sldChg chg="modSp mod ord">
        <pc:chgData name="Kev Duddy" userId="cde52982-0761-44ae-bbd2-4e521d27f02c" providerId="ADAL" clId="{80CF29A2-93FF-4B81-903E-EF4A2CA02F51}" dt="2023-06-28T09:19:13.943" v="2905"/>
        <pc:sldMkLst>
          <pc:docMk/>
          <pc:sldMk cId="2044607832" sldId="8824"/>
        </pc:sldMkLst>
        <pc:spChg chg="mod">
          <ac:chgData name="Kev Duddy" userId="cde52982-0761-44ae-bbd2-4e521d27f02c" providerId="ADAL" clId="{80CF29A2-93FF-4B81-903E-EF4A2CA02F51}" dt="2023-06-27T09:46:13.318" v="256"/>
          <ac:spMkLst>
            <pc:docMk/>
            <pc:sldMk cId="2044607832" sldId="8824"/>
            <ac:spMk id="5" creationId="{D0DCE19D-B010-4C47-5BB8-90D2F09444E1}"/>
          </ac:spMkLst>
        </pc:spChg>
        <pc:spChg chg="mod">
          <ac:chgData name="Kev Duddy" userId="cde52982-0761-44ae-bbd2-4e521d27f02c" providerId="ADAL" clId="{80CF29A2-93FF-4B81-903E-EF4A2CA02F51}" dt="2023-06-27T09:45:22.134" v="237"/>
          <ac:spMkLst>
            <pc:docMk/>
            <pc:sldMk cId="2044607832" sldId="8824"/>
            <ac:spMk id="7" creationId="{CD0185E3-D120-75B6-586C-0276C3AF7E95}"/>
          </ac:spMkLst>
        </pc:spChg>
        <pc:spChg chg="mod">
          <ac:chgData name="Kev Duddy" userId="cde52982-0761-44ae-bbd2-4e521d27f02c" providerId="ADAL" clId="{80CF29A2-93FF-4B81-903E-EF4A2CA02F51}" dt="2023-06-27T13:41:48.309" v="2683" actId="20577"/>
          <ac:spMkLst>
            <pc:docMk/>
            <pc:sldMk cId="2044607832" sldId="8824"/>
            <ac:spMk id="8" creationId="{7145D0E4-5CCC-E659-357F-BC0DB0DFE1B6}"/>
          </ac:spMkLst>
        </pc:spChg>
      </pc:sldChg>
      <pc:sldChg chg="modSp mod">
        <pc:chgData name="Kev Duddy" userId="cde52982-0761-44ae-bbd2-4e521d27f02c" providerId="ADAL" clId="{80CF29A2-93FF-4B81-903E-EF4A2CA02F51}" dt="2023-06-27T10:16:03.387" v="346" actId="1076"/>
        <pc:sldMkLst>
          <pc:docMk/>
          <pc:sldMk cId="2193106301" sldId="26247"/>
        </pc:sldMkLst>
        <pc:spChg chg="mod">
          <ac:chgData name="Kev Duddy" userId="cde52982-0761-44ae-bbd2-4e521d27f02c" providerId="ADAL" clId="{80CF29A2-93FF-4B81-903E-EF4A2CA02F51}" dt="2023-06-27T10:16:03.387" v="346" actId="1076"/>
          <ac:spMkLst>
            <pc:docMk/>
            <pc:sldMk cId="2193106301" sldId="26247"/>
            <ac:spMk id="3" creationId="{034B217D-AE10-50FB-75EF-7E77D4A7C9DC}"/>
          </ac:spMkLst>
        </pc:spChg>
        <pc:spChg chg="mod">
          <ac:chgData name="Kev Duddy" userId="cde52982-0761-44ae-bbd2-4e521d27f02c" providerId="ADAL" clId="{80CF29A2-93FF-4B81-903E-EF4A2CA02F51}" dt="2023-06-27T07:11:10.530" v="18" actId="313"/>
          <ac:spMkLst>
            <pc:docMk/>
            <pc:sldMk cId="2193106301" sldId="26247"/>
            <ac:spMk id="5" creationId="{5199057E-E23B-B577-37F8-7A3A2E9BBB68}"/>
          </ac:spMkLst>
        </pc:spChg>
      </pc:sldChg>
      <pc:sldChg chg="modSp del mod ord addCm delCm modNotesTx">
        <pc:chgData name="Kev Duddy" userId="cde52982-0761-44ae-bbd2-4e521d27f02c" providerId="ADAL" clId="{80CF29A2-93FF-4B81-903E-EF4A2CA02F51}" dt="2023-06-27T11:09:18.047" v="1695" actId="47"/>
        <pc:sldMkLst>
          <pc:docMk/>
          <pc:sldMk cId="3422434289" sldId="26271"/>
        </pc:sldMkLst>
        <pc:spChg chg="mod">
          <ac:chgData name="Kev Duddy" userId="cde52982-0761-44ae-bbd2-4e521d27f02c" providerId="ADAL" clId="{80CF29A2-93FF-4B81-903E-EF4A2CA02F51}" dt="2023-06-27T07:11:36.797" v="23"/>
          <ac:spMkLst>
            <pc:docMk/>
            <pc:sldMk cId="3422434289" sldId="26271"/>
            <ac:spMk id="4" creationId="{BD704350-5F44-934E-C055-46DF6BA4E281}"/>
          </ac:spMkLst>
        </pc:spChg>
        <pc:extLst>
          <p:ext xmlns:p="http://schemas.openxmlformats.org/presentationml/2006/main" uri="{D6D511B9-2390-475A-947B-AFAB55BFBCF1}">
            <pc226:cmChg xmlns:pc226="http://schemas.microsoft.com/office/powerpoint/2022/06/main/command" chg="add del">
              <pc226:chgData name="Kev Duddy" userId="cde52982-0761-44ae-bbd2-4e521d27f02c" providerId="ADAL" clId="{80CF29A2-93FF-4B81-903E-EF4A2CA02F51}" dt="2023-06-27T10:47:22.233" v="1236"/>
              <pc2:cmMkLst xmlns:pc2="http://schemas.microsoft.com/office/powerpoint/2019/9/main/command">
                <pc:docMk/>
                <pc:sldMk cId="3422434289" sldId="26271"/>
                <pc2:cmMk id="{32F11EDA-44FF-415C-AFEC-027D51760975}"/>
              </pc2:cmMkLst>
            </pc226:cmChg>
          </p:ext>
        </pc:extLst>
      </pc:sldChg>
      <pc:sldChg chg="modSp del mod">
        <pc:chgData name="Kev Duddy" userId="cde52982-0761-44ae-bbd2-4e521d27f02c" providerId="ADAL" clId="{80CF29A2-93FF-4B81-903E-EF4A2CA02F51}" dt="2023-06-27T11:09:18.047" v="1695" actId="47"/>
        <pc:sldMkLst>
          <pc:docMk/>
          <pc:sldMk cId="2470024147" sldId="26272"/>
        </pc:sldMkLst>
        <pc:spChg chg="mod">
          <ac:chgData name="Kev Duddy" userId="cde52982-0761-44ae-bbd2-4e521d27f02c" providerId="ADAL" clId="{80CF29A2-93FF-4B81-903E-EF4A2CA02F51}" dt="2023-06-27T07:11:21.659" v="21" actId="20577"/>
          <ac:spMkLst>
            <pc:docMk/>
            <pc:sldMk cId="2470024147" sldId="26272"/>
            <ac:spMk id="4" creationId="{4C5D4EFE-981D-FB1B-B43B-19EC22E9D0A2}"/>
          </ac:spMkLst>
        </pc:spChg>
        <pc:spChg chg="mod">
          <ac:chgData name="Kev Duddy" userId="cde52982-0761-44ae-bbd2-4e521d27f02c" providerId="ADAL" clId="{80CF29A2-93FF-4B81-903E-EF4A2CA02F51}" dt="2023-06-27T09:27:36.218" v="58" actId="20577"/>
          <ac:spMkLst>
            <pc:docMk/>
            <pc:sldMk cId="2470024147" sldId="26272"/>
            <ac:spMk id="7" creationId="{2E92C927-B7BF-6A8F-0718-F915195CE596}"/>
          </ac:spMkLst>
        </pc:spChg>
      </pc:sldChg>
      <pc:sldChg chg="modSp mod modNotesTx">
        <pc:chgData name="Kev Duddy" userId="cde52982-0761-44ae-bbd2-4e521d27f02c" providerId="ADAL" clId="{80CF29A2-93FF-4B81-903E-EF4A2CA02F51}" dt="2023-06-27T11:10:42.286" v="1697" actId="6549"/>
        <pc:sldMkLst>
          <pc:docMk/>
          <pc:sldMk cId="280925887" sldId="26273"/>
        </pc:sldMkLst>
        <pc:spChg chg="mod">
          <ac:chgData name="Kev Duddy" userId="cde52982-0761-44ae-bbd2-4e521d27f02c" providerId="ADAL" clId="{80CF29A2-93FF-4B81-903E-EF4A2CA02F51}" dt="2023-06-27T07:11:49.962" v="25"/>
          <ac:spMkLst>
            <pc:docMk/>
            <pc:sldMk cId="280925887" sldId="26273"/>
            <ac:spMk id="4" creationId="{E0D89EA2-9F40-666A-FB72-409FED77755C}"/>
          </ac:spMkLst>
        </pc:spChg>
        <pc:graphicFrameChg chg="mod">
          <ac:chgData name="Kev Duddy" userId="cde52982-0761-44ae-bbd2-4e521d27f02c" providerId="ADAL" clId="{80CF29A2-93FF-4B81-903E-EF4A2CA02F51}" dt="2023-06-27T09:28:45.638" v="59" actId="208"/>
          <ac:graphicFrameMkLst>
            <pc:docMk/>
            <pc:sldMk cId="280925887" sldId="26273"/>
            <ac:graphicFrameMk id="5" creationId="{21792601-FFC4-8CCB-061E-C2F94E434208}"/>
          </ac:graphicFrameMkLst>
        </pc:graphicFrameChg>
      </pc:sldChg>
      <pc:sldChg chg="modSp mod delCm modCm">
        <pc:chgData name="Kev Duddy" userId="cde52982-0761-44ae-bbd2-4e521d27f02c" providerId="ADAL" clId="{80CF29A2-93FF-4B81-903E-EF4A2CA02F51}" dt="2023-06-28T13:07:35.958" v="3021"/>
        <pc:sldMkLst>
          <pc:docMk/>
          <pc:sldMk cId="1808337460" sldId="26274"/>
        </pc:sldMkLst>
        <pc:spChg chg="mod">
          <ac:chgData name="Kev Duddy" userId="cde52982-0761-44ae-bbd2-4e521d27f02c" providerId="ADAL" clId="{80CF29A2-93FF-4B81-903E-EF4A2CA02F51}" dt="2023-06-28T13:04:02.092" v="2996" actId="6549"/>
          <ac:spMkLst>
            <pc:docMk/>
            <pc:sldMk cId="1808337460" sldId="26274"/>
            <ac:spMk id="2" creationId="{2EF0D6FB-B53C-4B58-1979-8891D65DFEBF}"/>
          </ac:spMkLst>
        </pc:spChg>
        <pc:spChg chg="mod">
          <ac:chgData name="Kev Duddy" userId="cde52982-0761-44ae-bbd2-4e521d27f02c" providerId="ADAL" clId="{80CF29A2-93FF-4B81-903E-EF4A2CA02F51}" dt="2023-06-28T13:05:37.494" v="3016" actId="20577"/>
          <ac:spMkLst>
            <pc:docMk/>
            <pc:sldMk cId="1808337460" sldId="26274"/>
            <ac:spMk id="3" creationId="{034B217D-AE10-50FB-75EF-7E77D4A7C9DC}"/>
          </ac:spMkLst>
        </pc:spChg>
        <pc:extLst>
          <p:ext xmlns:p="http://schemas.openxmlformats.org/presentationml/2006/main" uri="{D6D511B9-2390-475A-947B-AFAB55BFBCF1}">
            <pc226:cmChg xmlns:pc226="http://schemas.microsoft.com/office/powerpoint/2022/06/main/command" chg="del mod">
              <pc226:chgData name="Kev Duddy" userId="cde52982-0761-44ae-bbd2-4e521d27f02c" providerId="ADAL" clId="{80CF29A2-93FF-4B81-903E-EF4A2CA02F51}" dt="2023-06-28T13:07:35.958" v="3021"/>
              <pc2:cmMkLst xmlns:pc2="http://schemas.microsoft.com/office/powerpoint/2019/9/main/command">
                <pc:docMk/>
                <pc:sldMk cId="1808337460" sldId="26274"/>
                <pc2:cmMk id="{DECAC676-381F-4BEB-913C-42ED3881DC9A}"/>
              </pc2:cmMkLst>
              <pc226:cmRplyChg chg="add">
                <pc226:chgData name="Kev Duddy" userId="cde52982-0761-44ae-bbd2-4e521d27f02c" providerId="ADAL" clId="{80CF29A2-93FF-4B81-903E-EF4A2CA02F51}" dt="2023-06-28T13:05:21.413" v="3003"/>
                <pc2:cmRplyMkLst xmlns:pc2="http://schemas.microsoft.com/office/powerpoint/2019/9/main/command">
                  <pc:docMk/>
                  <pc:sldMk cId="1808337460" sldId="26274"/>
                  <pc2:cmMk id="{DECAC676-381F-4BEB-913C-42ED3881DC9A}"/>
                  <pc2:cmRplyMk id="{60A9F42D-7BB8-41B9-BF5F-E9A44EF7533C}"/>
                </pc2:cmRplyMkLst>
              </pc226:cmRplyChg>
            </pc226:cmChg>
          </p:ext>
        </pc:extLst>
      </pc:sldChg>
      <pc:sldChg chg="modSp mod">
        <pc:chgData name="Kev Duddy" userId="cde52982-0761-44ae-bbd2-4e521d27f02c" providerId="ADAL" clId="{80CF29A2-93FF-4B81-903E-EF4A2CA02F51}" dt="2023-06-27T10:16:21.575" v="349" actId="1076"/>
        <pc:sldMkLst>
          <pc:docMk/>
          <pc:sldMk cId="812738366" sldId="26275"/>
        </pc:sldMkLst>
        <pc:spChg chg="mod">
          <ac:chgData name="Kev Duddy" userId="cde52982-0761-44ae-bbd2-4e521d27f02c" providerId="ADAL" clId="{80CF29A2-93FF-4B81-903E-EF4A2CA02F51}" dt="2023-06-27T07:13:55.935" v="43" actId="20577"/>
          <ac:spMkLst>
            <pc:docMk/>
            <pc:sldMk cId="812738366" sldId="26275"/>
            <ac:spMk id="2" creationId="{2EF0D6FB-B53C-4B58-1979-8891D65DFEBF}"/>
          </ac:spMkLst>
        </pc:spChg>
        <pc:spChg chg="mod">
          <ac:chgData name="Kev Duddy" userId="cde52982-0761-44ae-bbd2-4e521d27f02c" providerId="ADAL" clId="{80CF29A2-93FF-4B81-903E-EF4A2CA02F51}" dt="2023-06-27T10:16:21.575" v="349" actId="1076"/>
          <ac:spMkLst>
            <pc:docMk/>
            <pc:sldMk cId="812738366" sldId="26275"/>
            <ac:spMk id="3" creationId="{034B217D-AE10-50FB-75EF-7E77D4A7C9DC}"/>
          </ac:spMkLst>
        </pc:spChg>
        <pc:spChg chg="mod">
          <ac:chgData name="Kev Duddy" userId="cde52982-0761-44ae-bbd2-4e521d27f02c" providerId="ADAL" clId="{80CF29A2-93FF-4B81-903E-EF4A2CA02F51}" dt="2023-06-27T07:14:17.231" v="45" actId="6549"/>
          <ac:spMkLst>
            <pc:docMk/>
            <pc:sldMk cId="812738366" sldId="26275"/>
            <ac:spMk id="5" creationId="{5199057E-E23B-B577-37F8-7A3A2E9BBB68}"/>
          </ac:spMkLst>
        </pc:spChg>
      </pc:sldChg>
      <pc:sldChg chg="modSp mod">
        <pc:chgData name="Kev Duddy" userId="cde52982-0761-44ae-bbd2-4e521d27f02c" providerId="ADAL" clId="{80CF29A2-93FF-4B81-903E-EF4A2CA02F51}" dt="2023-06-28T13:07:20.372" v="3020" actId="20577"/>
        <pc:sldMkLst>
          <pc:docMk/>
          <pc:sldMk cId="2450075073" sldId="26276"/>
        </pc:sldMkLst>
        <pc:spChg chg="mod">
          <ac:chgData name="Kev Duddy" userId="cde52982-0761-44ae-bbd2-4e521d27f02c" providerId="ADAL" clId="{80CF29A2-93FF-4B81-903E-EF4A2CA02F51}" dt="2023-06-28T10:00:45.690" v="2919"/>
          <ac:spMkLst>
            <pc:docMk/>
            <pc:sldMk cId="2450075073" sldId="26276"/>
            <ac:spMk id="4" creationId="{0FC2FDC2-90BB-4D6F-F771-512DD610FE30}"/>
          </ac:spMkLst>
        </pc:spChg>
        <pc:spChg chg="mod">
          <ac:chgData name="Kev Duddy" userId="cde52982-0761-44ae-bbd2-4e521d27f02c" providerId="ADAL" clId="{80CF29A2-93FF-4B81-903E-EF4A2CA02F51}" dt="2023-06-28T13:07:20.372" v="3020" actId="20577"/>
          <ac:spMkLst>
            <pc:docMk/>
            <pc:sldMk cId="2450075073" sldId="26276"/>
            <ac:spMk id="9" creationId="{ECAAB972-BC57-89AC-0A29-A8EF4CE8ED51}"/>
          </ac:spMkLst>
        </pc:spChg>
        <pc:spChg chg="mod">
          <ac:chgData name="Kev Duddy" userId="cde52982-0761-44ae-bbd2-4e521d27f02c" providerId="ADAL" clId="{80CF29A2-93FF-4B81-903E-EF4A2CA02F51}" dt="2023-06-28T13:03:00.726" v="2974" actId="20577"/>
          <ac:spMkLst>
            <pc:docMk/>
            <pc:sldMk cId="2450075073" sldId="26276"/>
            <ac:spMk id="10" creationId="{4AC68065-AF9C-91A8-F725-8FD3C204CDED}"/>
          </ac:spMkLst>
        </pc:spChg>
        <pc:spChg chg="mod">
          <ac:chgData name="Kev Duddy" userId="cde52982-0761-44ae-bbd2-4e521d27f02c" providerId="ADAL" clId="{80CF29A2-93FF-4B81-903E-EF4A2CA02F51}" dt="2023-06-28T13:02:18.522" v="2937" actId="20577"/>
          <ac:spMkLst>
            <pc:docMk/>
            <pc:sldMk cId="2450075073" sldId="26276"/>
            <ac:spMk id="11" creationId="{C0377B71-D30A-0CFB-EDE7-0AE1062560C0}"/>
          </ac:spMkLst>
        </pc:spChg>
      </pc:sldChg>
      <pc:sldChg chg="modSp mod addCm modCm">
        <pc:chgData name="Kev Duddy" userId="cde52982-0761-44ae-bbd2-4e521d27f02c" providerId="ADAL" clId="{80CF29A2-93FF-4B81-903E-EF4A2CA02F51}" dt="2023-06-27T12:58:22.348" v="1807"/>
        <pc:sldMkLst>
          <pc:docMk/>
          <pc:sldMk cId="1023546115" sldId="26277"/>
        </pc:sldMkLst>
        <pc:spChg chg="mod">
          <ac:chgData name="Kev Duddy" userId="cde52982-0761-44ae-bbd2-4e521d27f02c" providerId="ADAL" clId="{80CF29A2-93FF-4B81-903E-EF4A2CA02F51}" dt="2023-06-27T07:14:25.218" v="46"/>
          <ac:spMkLst>
            <pc:docMk/>
            <pc:sldMk cId="1023546115" sldId="26277"/>
            <ac:spMk id="4" creationId="{0FC2FDC2-90BB-4D6F-F771-512DD610FE30}"/>
          </ac:spMkLst>
        </pc:spChg>
        <pc:graphicFrameChg chg="mod">
          <ac:chgData name="Kev Duddy" userId="cde52982-0761-44ae-bbd2-4e521d27f02c" providerId="ADAL" clId="{80CF29A2-93FF-4B81-903E-EF4A2CA02F51}" dt="2023-06-27T12:58:00.095" v="1805" actId="20577"/>
          <ac:graphicFrameMkLst>
            <pc:docMk/>
            <pc:sldMk cId="1023546115" sldId="26277"/>
            <ac:graphicFrameMk id="12" creationId="{A49C76A1-E502-F773-F0E6-C50546B6596C}"/>
          </ac:graphicFrameMkLst>
        </pc:graphicFrame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2:58:22.348" v="1807"/>
              <pc2:cmMkLst xmlns:pc2="http://schemas.microsoft.com/office/powerpoint/2019/9/main/command">
                <pc:docMk/>
                <pc:sldMk cId="1023546115" sldId="26277"/>
                <pc2:cmMk id="{186D0130-D412-4B49-9655-D0154CE91EDB}"/>
              </pc2:cmMkLst>
              <pc226:cmRplyChg chg="add del">
                <pc226:chgData name="Kev Duddy" userId="cde52982-0761-44ae-bbd2-4e521d27f02c" providerId="ADAL" clId="{80CF29A2-93FF-4B81-903E-EF4A2CA02F51}" dt="2023-06-27T12:58:22.348" v="1807"/>
                <pc2:cmRplyMkLst xmlns:pc2="http://schemas.microsoft.com/office/powerpoint/2019/9/main/command">
                  <pc:docMk/>
                  <pc:sldMk cId="1023546115" sldId="26277"/>
                  <pc2:cmMk id="{186D0130-D412-4B49-9655-D0154CE91EDB}"/>
                  <pc2:cmRplyMk id="{547EA153-6073-4E38-8467-3A1948F41DB5}"/>
                </pc2:cmRplyMkLst>
              </pc226:cmRplyChg>
            </pc226:cmChg>
            <pc226:cmChg xmlns:pc226="http://schemas.microsoft.com/office/powerpoint/2022/06/main/command" chg="add">
              <pc226:chgData name="Kev Duddy" userId="cde52982-0761-44ae-bbd2-4e521d27f02c" providerId="ADAL" clId="{80CF29A2-93FF-4B81-903E-EF4A2CA02F51}" dt="2023-06-27T12:58:17.893" v="1806"/>
              <pc2:cmMkLst xmlns:pc2="http://schemas.microsoft.com/office/powerpoint/2019/9/main/command">
                <pc:docMk/>
                <pc:sldMk cId="1023546115" sldId="26277"/>
                <pc2:cmMk id="{9CD50877-4FDE-422C-A18C-E6DCA50D495A}"/>
              </pc2:cmMkLst>
            </pc226:cmChg>
          </p:ext>
        </pc:extLst>
      </pc:sldChg>
      <pc:sldChg chg="modSp mod delCm">
        <pc:chgData name="Kev Duddy" userId="cde52982-0761-44ae-bbd2-4e521d27f02c" providerId="ADAL" clId="{80CF29A2-93FF-4B81-903E-EF4A2CA02F51}" dt="2023-06-27T13:32:21.008" v="2036"/>
        <pc:sldMkLst>
          <pc:docMk/>
          <pc:sldMk cId="3745267827" sldId="26278"/>
        </pc:sldMkLst>
        <pc:spChg chg="mod">
          <ac:chgData name="Kev Duddy" userId="cde52982-0761-44ae-bbd2-4e521d27f02c" providerId="ADAL" clId="{80CF29A2-93FF-4B81-903E-EF4A2CA02F51}" dt="2023-06-27T07:14:29.691" v="48" actId="20577"/>
          <ac:spMkLst>
            <pc:docMk/>
            <pc:sldMk cId="3745267827" sldId="26278"/>
            <ac:spMk id="4" creationId="{EDCE3038-78A9-AD56-5B1F-DC9A9873A498}"/>
          </ac:spMkLst>
        </pc:spChg>
        <pc:extLst>
          <p:ext xmlns:p="http://schemas.openxmlformats.org/presentationml/2006/main" uri="{D6D511B9-2390-475A-947B-AFAB55BFBCF1}">
            <pc226:cmChg xmlns:pc226="http://schemas.microsoft.com/office/powerpoint/2022/06/main/command" chg="del">
              <pc226:chgData name="Kev Duddy" userId="cde52982-0761-44ae-bbd2-4e521d27f02c" providerId="ADAL" clId="{80CF29A2-93FF-4B81-903E-EF4A2CA02F51}" dt="2023-06-27T13:32:21.008" v="2036"/>
              <pc2:cmMkLst xmlns:pc2="http://schemas.microsoft.com/office/powerpoint/2019/9/main/command">
                <pc:docMk/>
                <pc:sldMk cId="3745267827" sldId="26278"/>
                <pc2:cmMk id="{79350F38-9BB7-4E49-A9F4-049E4F8626FD}"/>
              </pc2:cmMkLst>
            </pc226:cmChg>
          </p:ext>
        </pc:extLst>
      </pc:sldChg>
      <pc:sldChg chg="delSp modSp del mod">
        <pc:chgData name="Kev Duddy" userId="cde52982-0761-44ae-bbd2-4e521d27f02c" providerId="ADAL" clId="{80CF29A2-93FF-4B81-903E-EF4A2CA02F51}" dt="2023-06-28T09:59:18.099" v="2910" actId="47"/>
        <pc:sldMkLst>
          <pc:docMk/>
          <pc:sldMk cId="2747422400" sldId="26279"/>
        </pc:sldMkLst>
        <pc:spChg chg="mod">
          <ac:chgData name="Kev Duddy" userId="cde52982-0761-44ae-bbd2-4e521d27f02c" providerId="ADAL" clId="{80CF29A2-93FF-4B81-903E-EF4A2CA02F51}" dt="2023-06-27T07:14:33.659" v="49"/>
          <ac:spMkLst>
            <pc:docMk/>
            <pc:sldMk cId="2747422400" sldId="26279"/>
            <ac:spMk id="4" creationId="{0FC2FDC2-90BB-4D6F-F771-512DD610FE30}"/>
          </ac:spMkLst>
        </pc:spChg>
        <pc:grpChg chg="del">
          <ac:chgData name="Kev Duddy" userId="cde52982-0761-44ae-bbd2-4e521d27f02c" providerId="ADAL" clId="{80CF29A2-93FF-4B81-903E-EF4A2CA02F51}" dt="2023-06-28T09:36:10.166" v="2907" actId="478"/>
          <ac:grpSpMkLst>
            <pc:docMk/>
            <pc:sldMk cId="2747422400" sldId="26279"/>
            <ac:grpSpMk id="5" creationId="{5758137A-E15D-8A2A-5BB8-058DA91F32DD}"/>
          </ac:grpSpMkLst>
        </pc:grpChg>
        <pc:grpChg chg="mod">
          <ac:chgData name="Kev Duddy" userId="cde52982-0761-44ae-bbd2-4e521d27f02c" providerId="ADAL" clId="{80CF29A2-93FF-4B81-903E-EF4A2CA02F51}" dt="2023-06-28T09:36:22.189" v="2908" actId="1076"/>
          <ac:grpSpMkLst>
            <pc:docMk/>
            <pc:sldMk cId="2747422400" sldId="26279"/>
            <ac:grpSpMk id="12" creationId="{2485C2D3-B08F-4C29-15E0-C5DC5AF696C7}"/>
          </ac:grpSpMkLst>
        </pc:grpChg>
        <pc:grpChg chg="mod">
          <ac:chgData name="Kev Duddy" userId="cde52982-0761-44ae-bbd2-4e521d27f02c" providerId="ADAL" clId="{80CF29A2-93FF-4B81-903E-EF4A2CA02F51}" dt="2023-06-28T09:36:22.189" v="2908" actId="1076"/>
          <ac:grpSpMkLst>
            <pc:docMk/>
            <pc:sldMk cId="2747422400" sldId="26279"/>
            <ac:grpSpMk id="18" creationId="{8EAB5AED-89ED-C06C-C85D-257CFB1A93D4}"/>
          </ac:grpSpMkLst>
        </pc:grpChg>
        <pc:grpChg chg="del">
          <ac:chgData name="Kev Duddy" userId="cde52982-0761-44ae-bbd2-4e521d27f02c" providerId="ADAL" clId="{80CF29A2-93FF-4B81-903E-EF4A2CA02F51}" dt="2023-06-28T09:36:10.166" v="2907" actId="478"/>
          <ac:grpSpMkLst>
            <pc:docMk/>
            <pc:sldMk cId="2747422400" sldId="26279"/>
            <ac:grpSpMk id="24" creationId="{D0D1442D-B9C4-E5AA-780F-81666BE02996}"/>
          </ac:grpSpMkLst>
        </pc:grpChg>
      </pc:sldChg>
      <pc:sldChg chg="modSp ord addCm modCm">
        <pc:chgData name="Kev Duddy" userId="cde52982-0761-44ae-bbd2-4e521d27f02c" providerId="ADAL" clId="{80CF29A2-93FF-4B81-903E-EF4A2CA02F51}" dt="2023-06-28T13:04:44.654" v="3002"/>
        <pc:sldMkLst>
          <pc:docMk/>
          <pc:sldMk cId="3821657653" sldId="26281"/>
        </pc:sldMkLst>
        <pc:graphicFrameChg chg="mod">
          <ac:chgData name="Kev Duddy" userId="cde52982-0761-44ae-bbd2-4e521d27f02c" providerId="ADAL" clId="{80CF29A2-93FF-4B81-903E-EF4A2CA02F51}" dt="2023-06-27T12:44:09.202" v="1761" actId="20577"/>
          <ac:graphicFrameMkLst>
            <pc:docMk/>
            <pc:sldMk cId="3821657653" sldId="26281"/>
            <ac:graphicFrameMk id="5" creationId="{FF9EE697-2FD8-B1CC-5D3A-033F51D4CFED}"/>
          </ac:graphicFrameMkLst>
        </pc:graphicFrameChg>
        <pc:extLst>
          <p:ext xmlns:p="http://schemas.openxmlformats.org/presentationml/2006/main" uri="{D6D511B9-2390-475A-947B-AFAB55BFBCF1}">
            <pc226:cmChg xmlns:pc226="http://schemas.microsoft.com/office/powerpoint/2022/06/main/command" chg="add mod">
              <pc226:chgData name="Kev Duddy" userId="cde52982-0761-44ae-bbd2-4e521d27f02c" providerId="ADAL" clId="{80CF29A2-93FF-4B81-903E-EF4A2CA02F51}" dt="2023-06-27T12:46:06.569" v="1765"/>
              <pc2:cmMkLst xmlns:pc2="http://schemas.microsoft.com/office/powerpoint/2019/9/main/command">
                <pc:docMk/>
                <pc:sldMk cId="3821657653" sldId="26281"/>
                <pc2:cmMk id="{8CB87C57-F030-498B-98D5-DCA545A2D54B}"/>
              </pc2:cmMkLst>
              <pc226:cmRplyChg chg="add">
                <pc226:chgData name="Kev Duddy" userId="cde52982-0761-44ae-bbd2-4e521d27f02c" providerId="ADAL" clId="{80CF29A2-93FF-4B81-903E-EF4A2CA02F51}" dt="2023-06-27T12:46:06.569" v="1765"/>
                <pc2:cmRplyMkLst xmlns:pc2="http://schemas.microsoft.com/office/powerpoint/2019/9/main/command">
                  <pc:docMk/>
                  <pc:sldMk cId="3821657653" sldId="26281"/>
                  <pc2:cmMk id="{8CB87C57-F030-498B-98D5-DCA545A2D54B}"/>
                  <pc2:cmRplyMk id="{D27FECDE-820A-41EC-BCCC-8BCDF5F2C467}"/>
                </pc2:cmRplyMkLst>
              </pc226:cmRplyChg>
            </pc226:cmChg>
            <pc226:cmChg xmlns:pc226="http://schemas.microsoft.com/office/powerpoint/2022/06/main/command" chg="add mod">
              <pc226:chgData name="Kev Duddy" userId="cde52982-0761-44ae-bbd2-4e521d27f02c" providerId="ADAL" clId="{80CF29A2-93FF-4B81-903E-EF4A2CA02F51}" dt="2023-06-27T12:46:55.719" v="1769"/>
              <pc2:cmMkLst xmlns:pc2="http://schemas.microsoft.com/office/powerpoint/2019/9/main/command">
                <pc:docMk/>
                <pc:sldMk cId="3821657653" sldId="26281"/>
                <pc2:cmMk id="{3E12F0CB-27F6-4CE6-92A4-26F038A8B74C}"/>
              </pc2:cmMkLst>
              <pc226:cmRplyChg chg="add">
                <pc226:chgData name="Kev Duddy" userId="cde52982-0761-44ae-bbd2-4e521d27f02c" providerId="ADAL" clId="{80CF29A2-93FF-4B81-903E-EF4A2CA02F51}" dt="2023-06-27T12:46:55.719" v="1769"/>
                <pc2:cmRplyMkLst xmlns:pc2="http://schemas.microsoft.com/office/powerpoint/2019/9/main/command">
                  <pc:docMk/>
                  <pc:sldMk cId="3821657653" sldId="26281"/>
                  <pc2:cmMk id="{3E12F0CB-27F6-4CE6-92A4-26F038A8B74C}"/>
                  <pc2:cmRplyMk id="{9E65885F-5913-4673-AC36-06C40ABA0A00}"/>
                </pc2:cmRplyMkLst>
              </pc226:cmRplyChg>
              <pc226:cmRplyChg chg="add">
                <pc226:chgData name="Kev Duddy" userId="cde52982-0761-44ae-bbd2-4e521d27f02c" providerId="ADAL" clId="{80CF29A2-93FF-4B81-903E-EF4A2CA02F51}" dt="2023-06-27T12:46:40.994" v="1768"/>
                <pc2:cmRplyMkLst xmlns:pc2="http://schemas.microsoft.com/office/powerpoint/2019/9/main/command">
                  <pc:docMk/>
                  <pc:sldMk cId="3821657653" sldId="26281"/>
                  <pc2:cmMk id="{3E12F0CB-27F6-4CE6-92A4-26F038A8B74C}"/>
                  <pc2:cmRplyMk id="{99FA85C6-5991-4A48-98DF-E69C0023C1F8}"/>
                </pc2:cmRplyMkLst>
              </pc226:cmRplyChg>
              <pc226:cmRplyChg chg="add del">
                <pc226:chgData name="Kev Duddy" userId="cde52982-0761-44ae-bbd2-4e521d27f02c" providerId="ADAL" clId="{80CF29A2-93FF-4B81-903E-EF4A2CA02F51}" dt="2023-06-27T12:46:15.389" v="1767"/>
                <pc2:cmRplyMkLst xmlns:pc2="http://schemas.microsoft.com/office/powerpoint/2019/9/main/command">
                  <pc:docMk/>
                  <pc:sldMk cId="3821657653" sldId="26281"/>
                  <pc2:cmMk id="{3E12F0CB-27F6-4CE6-92A4-26F038A8B74C}"/>
                  <pc2:cmRplyMk id="{8E1781C7-7664-4ADB-B722-F8BEA6373174}"/>
                </pc2:cmRplyMkLst>
              </pc226:cmRplyChg>
            </pc226:cmChg>
          </p:ext>
        </pc:extLst>
      </pc:sldChg>
      <pc:sldChg chg="del">
        <pc:chgData name="Kev Duddy" userId="cde52982-0761-44ae-bbd2-4e521d27f02c" providerId="ADAL" clId="{80CF29A2-93FF-4B81-903E-EF4A2CA02F51}" dt="2023-06-27T09:54:42.181" v="304" actId="47"/>
        <pc:sldMkLst>
          <pc:docMk/>
          <pc:sldMk cId="3691749990" sldId="26282"/>
        </pc:sldMkLst>
      </pc:sldChg>
      <pc:sldChg chg="del">
        <pc:chgData name="Kev Duddy" userId="cde52982-0761-44ae-bbd2-4e521d27f02c" providerId="ADAL" clId="{80CF29A2-93FF-4B81-903E-EF4A2CA02F51}" dt="2023-06-27T09:55:00.705" v="305" actId="47"/>
        <pc:sldMkLst>
          <pc:docMk/>
          <pc:sldMk cId="63499248" sldId="26283"/>
        </pc:sldMkLst>
      </pc:sldChg>
      <pc:sldChg chg="del">
        <pc:chgData name="Kev Duddy" userId="cde52982-0761-44ae-bbd2-4e521d27f02c" providerId="ADAL" clId="{80CF29A2-93FF-4B81-903E-EF4A2CA02F51}" dt="2023-06-27T09:55:00.705" v="305" actId="47"/>
        <pc:sldMkLst>
          <pc:docMk/>
          <pc:sldMk cId="1265934415" sldId="26284"/>
        </pc:sldMkLst>
      </pc:sldChg>
      <pc:sldChg chg="del">
        <pc:chgData name="Kev Duddy" userId="cde52982-0761-44ae-bbd2-4e521d27f02c" providerId="ADAL" clId="{80CF29A2-93FF-4B81-903E-EF4A2CA02F51}" dt="2023-06-27T09:55:00.705" v="305" actId="47"/>
        <pc:sldMkLst>
          <pc:docMk/>
          <pc:sldMk cId="1741905818" sldId="26285"/>
        </pc:sldMkLst>
      </pc:sldChg>
      <pc:sldChg chg="del">
        <pc:chgData name="Kev Duddy" userId="cde52982-0761-44ae-bbd2-4e521d27f02c" providerId="ADAL" clId="{80CF29A2-93FF-4B81-903E-EF4A2CA02F51}" dt="2023-06-27T09:55:00.705" v="305" actId="47"/>
        <pc:sldMkLst>
          <pc:docMk/>
          <pc:sldMk cId="1898913100" sldId="26286"/>
        </pc:sldMkLst>
      </pc:sldChg>
      <pc:sldChg chg="del">
        <pc:chgData name="Kev Duddy" userId="cde52982-0761-44ae-bbd2-4e521d27f02c" providerId="ADAL" clId="{80CF29A2-93FF-4B81-903E-EF4A2CA02F51}" dt="2023-06-27T09:55:00.705" v="305" actId="47"/>
        <pc:sldMkLst>
          <pc:docMk/>
          <pc:sldMk cId="81516084" sldId="26287"/>
        </pc:sldMkLst>
      </pc:sldChg>
      <pc:sldChg chg="del">
        <pc:chgData name="Kev Duddy" userId="cde52982-0761-44ae-bbd2-4e521d27f02c" providerId="ADAL" clId="{80CF29A2-93FF-4B81-903E-EF4A2CA02F51}" dt="2023-06-27T09:55:00.705" v="305" actId="47"/>
        <pc:sldMkLst>
          <pc:docMk/>
          <pc:sldMk cId="2281066811" sldId="26288"/>
        </pc:sldMkLst>
      </pc:sldChg>
      <pc:sldChg chg="modSp">
        <pc:chgData name="Kev Duddy" userId="cde52982-0761-44ae-bbd2-4e521d27f02c" providerId="ADAL" clId="{80CF29A2-93FF-4B81-903E-EF4A2CA02F51}" dt="2023-06-27T09:43:19.867" v="209"/>
        <pc:sldMkLst>
          <pc:docMk/>
          <pc:sldMk cId="3793910832" sldId="26289"/>
        </pc:sldMkLst>
        <pc:spChg chg="mod">
          <ac:chgData name="Kev Duddy" userId="cde52982-0761-44ae-bbd2-4e521d27f02c" providerId="ADAL" clId="{80CF29A2-93FF-4B81-903E-EF4A2CA02F51}" dt="2023-06-27T09:43:16.271" v="208"/>
          <ac:spMkLst>
            <pc:docMk/>
            <pc:sldMk cId="3793910832" sldId="26289"/>
            <ac:spMk id="2" creationId="{C12C0AA4-AB4D-F292-73C0-9BD0F1C4BD40}"/>
          </ac:spMkLst>
        </pc:spChg>
        <pc:spChg chg="mod">
          <ac:chgData name="Kev Duddy" userId="cde52982-0761-44ae-bbd2-4e521d27f02c" providerId="ADAL" clId="{80CF29A2-93FF-4B81-903E-EF4A2CA02F51}" dt="2023-06-27T09:43:19.867" v="209"/>
          <ac:spMkLst>
            <pc:docMk/>
            <pc:sldMk cId="3793910832" sldId="26289"/>
            <ac:spMk id="3" creationId="{42108050-DD88-70E6-7AAD-A0DD847F273B}"/>
          </ac:spMkLst>
        </pc:spChg>
      </pc:sldChg>
      <pc:sldChg chg="modSp mod ord">
        <pc:chgData name="Kev Duddy" userId="cde52982-0761-44ae-bbd2-4e521d27f02c" providerId="ADAL" clId="{80CF29A2-93FF-4B81-903E-EF4A2CA02F51}" dt="2023-06-28T09:19:13.943" v="2905"/>
        <pc:sldMkLst>
          <pc:docMk/>
          <pc:sldMk cId="1075274500" sldId="26290"/>
        </pc:sldMkLst>
        <pc:spChg chg="mod">
          <ac:chgData name="Kev Duddy" userId="cde52982-0761-44ae-bbd2-4e521d27f02c" providerId="ADAL" clId="{80CF29A2-93FF-4B81-903E-EF4A2CA02F51}" dt="2023-06-27T09:46:04.926" v="248"/>
          <ac:spMkLst>
            <pc:docMk/>
            <pc:sldMk cId="1075274500" sldId="26290"/>
            <ac:spMk id="3" creationId="{64980C32-BFFA-9BA3-598D-434C65D75327}"/>
          </ac:spMkLst>
        </pc:spChg>
        <pc:spChg chg="mod">
          <ac:chgData name="Kev Duddy" userId="cde52982-0761-44ae-bbd2-4e521d27f02c" providerId="ADAL" clId="{80CF29A2-93FF-4B81-903E-EF4A2CA02F51}" dt="2023-06-27T09:45:19.755" v="236"/>
          <ac:spMkLst>
            <pc:docMk/>
            <pc:sldMk cId="1075274500" sldId="26290"/>
            <ac:spMk id="4" creationId="{0FC2FDC2-90BB-4D6F-F771-512DD610FE30}"/>
          </ac:spMkLst>
        </pc:spChg>
        <pc:graphicFrameChg chg="mod">
          <ac:chgData name="Kev Duddy" userId="cde52982-0761-44ae-bbd2-4e521d27f02c" providerId="ADAL" clId="{80CF29A2-93FF-4B81-903E-EF4A2CA02F51}" dt="2023-06-27T13:39:42.493" v="2536" actId="20577"/>
          <ac:graphicFrameMkLst>
            <pc:docMk/>
            <pc:sldMk cId="1075274500" sldId="26290"/>
            <ac:graphicFrameMk id="6" creationId="{56A4B6A8-99F9-4EED-DAAF-3CE60AB4E52D}"/>
          </ac:graphicFrameMkLst>
        </pc:graphicFrameChg>
      </pc:sldChg>
      <pc:sldChg chg="add del">
        <pc:chgData name="Kev Duddy" userId="cde52982-0761-44ae-bbd2-4e521d27f02c" providerId="ADAL" clId="{80CF29A2-93FF-4B81-903E-EF4A2CA02F51}" dt="2023-06-27T09:54:32.398" v="303"/>
        <pc:sldMkLst>
          <pc:docMk/>
          <pc:sldMk cId="1940396917" sldId="26291"/>
        </pc:sldMkLst>
      </pc:sldChg>
      <pc:sldChg chg="modSp add del mod">
        <pc:chgData name="Kev Duddy" userId="cde52982-0761-44ae-bbd2-4e521d27f02c" providerId="ADAL" clId="{80CF29A2-93FF-4B81-903E-EF4A2CA02F51}" dt="2023-06-27T09:54:32.398" v="303"/>
        <pc:sldMkLst>
          <pc:docMk/>
          <pc:sldMk cId="1178939782" sldId="26292"/>
        </pc:sldMkLst>
        <pc:spChg chg="mod">
          <ac:chgData name="Kev Duddy" userId="cde52982-0761-44ae-bbd2-4e521d27f02c" providerId="ADAL" clId="{80CF29A2-93FF-4B81-903E-EF4A2CA02F51}" dt="2023-06-27T09:54:32.398" v="303"/>
          <ac:spMkLst>
            <pc:docMk/>
            <pc:sldMk cId="1178939782" sldId="26292"/>
            <ac:spMk id="3" creationId="{64980C32-BFFA-9BA3-598D-434C65D75327}"/>
          </ac:spMkLst>
        </pc:spChg>
      </pc:sldChg>
      <pc:sldChg chg="modSp mod addCm">
        <pc:chgData name="Kev Duddy" userId="cde52982-0761-44ae-bbd2-4e521d27f02c" providerId="ADAL" clId="{80CF29A2-93FF-4B81-903E-EF4A2CA02F51}" dt="2023-06-27T09:58:06.868" v="317"/>
        <pc:sldMkLst>
          <pc:docMk/>
          <pc:sldMk cId="1029084728" sldId="26293"/>
        </pc:sldMkLst>
        <pc:spChg chg="mod">
          <ac:chgData name="Kev Duddy" userId="cde52982-0761-44ae-bbd2-4e521d27f02c" providerId="ADAL" clId="{80CF29A2-93FF-4B81-903E-EF4A2CA02F51}" dt="2023-06-27T09:56:47.912" v="316" actId="20577"/>
          <ac:spMkLst>
            <pc:docMk/>
            <pc:sldMk cId="1029084728" sldId="26293"/>
            <ac:spMk id="9" creationId="{D143D064-CEE1-05E3-A3A0-DCA85B471354}"/>
          </ac:spMkLst>
        </pc:sp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09:58:06.868" v="317"/>
              <pc2:cmMkLst xmlns:pc2="http://schemas.microsoft.com/office/powerpoint/2019/9/main/command">
                <pc:docMk/>
                <pc:sldMk cId="1029084728" sldId="26293"/>
                <pc2:cmMk id="{9BCA9CB7-CA38-49AC-AA4F-F0DD37A5EB1A}"/>
              </pc2:cmMkLst>
            </pc226:cmChg>
          </p:ext>
        </pc:extLst>
      </pc:sldChg>
      <pc:sldChg chg="modSp add del mod">
        <pc:chgData name="Kev Duddy" userId="cde52982-0761-44ae-bbd2-4e521d27f02c" providerId="ADAL" clId="{80CF29A2-93FF-4B81-903E-EF4A2CA02F51}" dt="2023-06-27T09:54:32.398" v="303"/>
        <pc:sldMkLst>
          <pc:docMk/>
          <pc:sldMk cId="4253951106" sldId="26293"/>
        </pc:sldMkLst>
        <pc:spChg chg="mod">
          <ac:chgData name="Kev Duddy" userId="cde52982-0761-44ae-bbd2-4e521d27f02c" providerId="ADAL" clId="{80CF29A2-93FF-4B81-903E-EF4A2CA02F51}" dt="2023-06-27T09:54:32.398" v="303"/>
          <ac:spMkLst>
            <pc:docMk/>
            <pc:sldMk cId="4253951106" sldId="26293"/>
            <ac:spMk id="3" creationId="{64980C32-BFFA-9BA3-598D-434C65D75327}"/>
          </ac:spMkLst>
        </pc:spChg>
      </pc:sldChg>
      <pc:sldChg chg="modSp add del mod">
        <pc:chgData name="Kev Duddy" userId="cde52982-0761-44ae-bbd2-4e521d27f02c" providerId="ADAL" clId="{80CF29A2-93FF-4B81-903E-EF4A2CA02F51}" dt="2023-06-27T09:54:32.398" v="303"/>
        <pc:sldMkLst>
          <pc:docMk/>
          <pc:sldMk cId="1038300986" sldId="26294"/>
        </pc:sldMkLst>
        <pc:spChg chg="mod">
          <ac:chgData name="Kev Duddy" userId="cde52982-0761-44ae-bbd2-4e521d27f02c" providerId="ADAL" clId="{80CF29A2-93FF-4B81-903E-EF4A2CA02F51}" dt="2023-06-27T09:54:32.398" v="303"/>
          <ac:spMkLst>
            <pc:docMk/>
            <pc:sldMk cId="1038300986" sldId="26294"/>
            <ac:spMk id="3" creationId="{64980C32-BFFA-9BA3-598D-434C65D75327}"/>
          </ac:spMkLst>
        </pc:spChg>
      </pc:sldChg>
      <pc:sldChg chg="modSp add del mod">
        <pc:chgData name="Kev Duddy" userId="cde52982-0761-44ae-bbd2-4e521d27f02c" providerId="ADAL" clId="{80CF29A2-93FF-4B81-903E-EF4A2CA02F51}" dt="2023-06-27T09:54:32.398" v="303"/>
        <pc:sldMkLst>
          <pc:docMk/>
          <pc:sldMk cId="2321293733" sldId="26295"/>
        </pc:sldMkLst>
        <pc:spChg chg="mod">
          <ac:chgData name="Kev Duddy" userId="cde52982-0761-44ae-bbd2-4e521d27f02c" providerId="ADAL" clId="{80CF29A2-93FF-4B81-903E-EF4A2CA02F51}" dt="2023-06-27T09:54:32.398" v="303"/>
          <ac:spMkLst>
            <pc:docMk/>
            <pc:sldMk cId="2321293733" sldId="26295"/>
            <ac:spMk id="3" creationId="{64980C32-BFFA-9BA3-598D-434C65D75327}"/>
          </ac:spMkLst>
        </pc:spChg>
      </pc:sldChg>
      <pc:sldChg chg="delSp modSp mod ord">
        <pc:chgData name="Kev Duddy" userId="cde52982-0761-44ae-bbd2-4e521d27f02c" providerId="ADAL" clId="{80CF29A2-93FF-4B81-903E-EF4A2CA02F51}" dt="2023-06-28T09:19:13.943" v="2905"/>
        <pc:sldMkLst>
          <pc:docMk/>
          <pc:sldMk cId="1886215315" sldId="26297"/>
        </pc:sldMkLst>
        <pc:spChg chg="mod">
          <ac:chgData name="Kev Duddy" userId="cde52982-0761-44ae-bbd2-4e521d27f02c" providerId="ADAL" clId="{80CF29A2-93FF-4B81-903E-EF4A2CA02F51}" dt="2023-06-27T13:44:51.611" v="2886" actId="120"/>
          <ac:spMkLst>
            <pc:docMk/>
            <pc:sldMk cId="1886215315" sldId="26297"/>
            <ac:spMk id="11" creationId="{73FA6DB4-4CB5-92E5-31A8-E3A2D361E5D8}"/>
          </ac:spMkLst>
        </pc:spChg>
        <pc:spChg chg="mod">
          <ac:chgData name="Kev Duddy" userId="cde52982-0761-44ae-bbd2-4e521d27f02c" providerId="ADAL" clId="{80CF29A2-93FF-4B81-903E-EF4A2CA02F51}" dt="2023-06-27T13:44:45.148" v="2885" actId="120"/>
          <ac:spMkLst>
            <pc:docMk/>
            <pc:sldMk cId="1886215315" sldId="26297"/>
            <ac:spMk id="17" creationId="{DFC39B2E-F230-B853-E5E1-3C4FC30906A9}"/>
          </ac:spMkLst>
        </pc:spChg>
        <pc:spChg chg="mod">
          <ac:chgData name="Kev Duddy" userId="cde52982-0761-44ae-bbd2-4e521d27f02c" providerId="ADAL" clId="{80CF29A2-93FF-4B81-903E-EF4A2CA02F51}" dt="2023-06-27T13:44:54.239" v="2887" actId="120"/>
          <ac:spMkLst>
            <pc:docMk/>
            <pc:sldMk cId="1886215315" sldId="26297"/>
            <ac:spMk id="34" creationId="{87843CB0-210D-D1B5-0742-E29ACD6157A7}"/>
          </ac:spMkLst>
        </pc:spChg>
        <pc:spChg chg="del">
          <ac:chgData name="Kev Duddy" userId="cde52982-0761-44ae-bbd2-4e521d27f02c" providerId="ADAL" clId="{80CF29A2-93FF-4B81-903E-EF4A2CA02F51}" dt="2023-06-27T13:44:30.697" v="2884" actId="21"/>
          <ac:spMkLst>
            <pc:docMk/>
            <pc:sldMk cId="1886215315" sldId="26297"/>
            <ac:spMk id="36" creationId="{8FC5230A-B778-1914-AEE3-50F401CC464B}"/>
          </ac:spMkLst>
        </pc:spChg>
      </pc:sldChg>
      <pc:sldChg chg="addSp delSp modSp add del mod addCm modNotesTx">
        <pc:chgData name="Kev Duddy" userId="cde52982-0761-44ae-bbd2-4e521d27f02c" providerId="ADAL" clId="{80CF29A2-93FF-4B81-903E-EF4A2CA02F51}" dt="2023-06-27T10:43:15.519" v="1099" actId="2696"/>
        <pc:sldMkLst>
          <pc:docMk/>
          <pc:sldMk cId="3083875857" sldId="26298"/>
        </pc:sldMkLst>
        <pc:spChg chg="mod">
          <ac:chgData name="Kev Duddy" userId="cde52982-0761-44ae-bbd2-4e521d27f02c" providerId="ADAL" clId="{80CF29A2-93FF-4B81-903E-EF4A2CA02F51}" dt="2023-06-27T10:24:06.470" v="489" actId="21"/>
          <ac:spMkLst>
            <pc:docMk/>
            <pc:sldMk cId="3083875857" sldId="26298"/>
            <ac:spMk id="7" creationId="{2E92C927-B7BF-6A8F-0718-F915195CE596}"/>
          </ac:spMkLst>
        </pc:spChg>
        <pc:grpChg chg="del mod">
          <ac:chgData name="Kev Duddy" userId="cde52982-0761-44ae-bbd2-4e521d27f02c" providerId="ADAL" clId="{80CF29A2-93FF-4B81-903E-EF4A2CA02F51}" dt="2023-06-27T10:24:28.956" v="518" actId="21"/>
          <ac:grpSpMkLst>
            <pc:docMk/>
            <pc:sldMk cId="3083875857" sldId="26298"/>
            <ac:grpSpMk id="5" creationId="{AE973284-486B-FE67-F275-3B8372A9EA61}"/>
          </ac:grpSpMkLst>
        </pc:grpChg>
        <pc:grpChg chg="del mod">
          <ac:chgData name="Kev Duddy" userId="cde52982-0761-44ae-bbd2-4e521d27f02c" providerId="ADAL" clId="{80CF29A2-93FF-4B81-903E-EF4A2CA02F51}" dt="2023-06-27T10:24:33.659" v="520" actId="21"/>
          <ac:grpSpMkLst>
            <pc:docMk/>
            <pc:sldMk cId="3083875857" sldId="26298"/>
            <ac:grpSpMk id="8" creationId="{4CDE0422-989D-A31C-8AB1-1A0E8F27B41E}"/>
          </ac:grpSpMkLst>
        </pc:grpChg>
        <pc:graphicFrameChg chg="add mod modGraphic">
          <ac:chgData name="Kev Duddy" userId="cde52982-0761-44ae-bbd2-4e521d27f02c" providerId="ADAL" clId="{80CF29A2-93FF-4B81-903E-EF4A2CA02F51}" dt="2023-06-27T10:36:49.351" v="983" actId="20577"/>
          <ac:graphicFrameMkLst>
            <pc:docMk/>
            <pc:sldMk cId="3083875857" sldId="26298"/>
            <ac:graphicFrameMk id="3" creationId="{38EA95B6-05D6-69BF-2075-B6B3465D6782}"/>
          </ac:graphicFrameMkLst>
        </pc:graphicFrame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0:21:19.199" v="354"/>
              <pc2:cmMkLst xmlns:pc2="http://schemas.microsoft.com/office/powerpoint/2019/9/main/command">
                <pc:docMk/>
                <pc:sldMk cId="3083875857" sldId="26298"/>
                <pc2:cmMk id="{897ABC6C-6940-4483-B052-0662C426AB44}"/>
              </pc2:cmMkLst>
            </pc226:cmChg>
          </p:ext>
        </pc:extLst>
      </pc:sldChg>
      <pc:sldChg chg="addSp delSp modSp add mod ord addCm delCm modNotesTx">
        <pc:chgData name="Kev Duddy" userId="cde52982-0761-44ae-bbd2-4e521d27f02c" providerId="ADAL" clId="{80CF29A2-93FF-4B81-903E-EF4A2CA02F51}" dt="2023-06-27T11:09:25.753" v="1696"/>
        <pc:sldMkLst>
          <pc:docMk/>
          <pc:sldMk cId="1885332130" sldId="26299"/>
        </pc:sldMkLst>
        <pc:graphicFrameChg chg="del">
          <ac:chgData name="Kev Duddy" userId="cde52982-0761-44ae-bbd2-4e521d27f02c" providerId="ADAL" clId="{80CF29A2-93FF-4B81-903E-EF4A2CA02F51}" dt="2023-06-27T10:37:02.084" v="985" actId="21"/>
          <ac:graphicFrameMkLst>
            <pc:docMk/>
            <pc:sldMk cId="1885332130" sldId="26299"/>
            <ac:graphicFrameMk id="3" creationId="{38EA95B6-05D6-69BF-2075-B6B3465D6782}"/>
          </ac:graphicFrameMkLst>
        </pc:graphicFrameChg>
        <pc:graphicFrameChg chg="add mod modGraphic">
          <ac:chgData name="Kev Duddy" userId="cde52982-0761-44ae-bbd2-4e521d27f02c" providerId="ADAL" clId="{80CF29A2-93FF-4B81-903E-EF4A2CA02F51}" dt="2023-06-27T11:03:01.673" v="1692" actId="14100"/>
          <ac:graphicFrameMkLst>
            <pc:docMk/>
            <pc:sldMk cId="1885332130" sldId="26299"/>
            <ac:graphicFrameMk id="5" creationId="{30741A25-90E0-1B11-34A5-34558D244C79}"/>
          </ac:graphicFrameMkLst>
        </pc:graphicFrame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0:48:44.357" v="1341"/>
              <pc2:cmMkLst xmlns:pc2="http://schemas.microsoft.com/office/powerpoint/2019/9/main/command">
                <pc:docMk/>
                <pc:sldMk cId="1885332130" sldId="26299"/>
                <pc2:cmMk id="{3F6F1E2E-8727-4CE3-BB8F-5C186A905800}"/>
              </pc2:cmMkLst>
            </pc226:cmChg>
            <pc226:cmChg xmlns:pc226="http://schemas.microsoft.com/office/powerpoint/2022/06/main/command" chg="add">
              <pc226:chgData name="Kev Duddy" userId="cde52982-0761-44ae-bbd2-4e521d27f02c" providerId="ADAL" clId="{80CF29A2-93FF-4B81-903E-EF4A2CA02F51}" dt="2023-06-27T11:06:53.696" v="1693"/>
              <pc2:cmMkLst xmlns:pc2="http://schemas.microsoft.com/office/powerpoint/2019/9/main/command">
                <pc:docMk/>
                <pc:sldMk cId="1885332130" sldId="26299"/>
                <pc2:cmMk id="{BA198ACF-4C50-4A1D-AE9E-5791B84382AC}"/>
              </pc2:cmMkLst>
            </pc226:cmChg>
            <pc226:cmChg xmlns:pc226="http://schemas.microsoft.com/office/powerpoint/2022/06/main/command" chg="add del">
              <pc226:chgData name="Kev Duddy" userId="cde52982-0761-44ae-bbd2-4e521d27f02c" providerId="ADAL" clId="{80CF29A2-93FF-4B81-903E-EF4A2CA02F51}" dt="2023-06-27T11:09:25.753" v="1696"/>
              <pc2:cmMkLst xmlns:pc2="http://schemas.microsoft.com/office/powerpoint/2019/9/main/command">
                <pc:docMk/>
                <pc:sldMk cId="1885332130" sldId="26299"/>
                <pc2:cmMk id="{F56A12D7-C693-4019-96F5-FFC38DDB095A}"/>
              </pc2:cmMkLst>
            </pc226:cmChg>
          </p:ext>
        </pc:extLst>
      </pc:sldChg>
      <pc:sldChg chg="modSp add del mod addCm">
        <pc:chgData name="Kev Duddy" userId="cde52982-0761-44ae-bbd2-4e521d27f02c" providerId="ADAL" clId="{80CF29A2-93FF-4B81-903E-EF4A2CA02F51}" dt="2023-06-27T11:02:31.928" v="1687" actId="47"/>
        <pc:sldMkLst>
          <pc:docMk/>
          <pc:sldMk cId="4166482657" sldId="26300"/>
        </pc:sldMkLst>
        <pc:spChg chg="mod">
          <ac:chgData name="Kev Duddy" userId="cde52982-0761-44ae-bbd2-4e521d27f02c" providerId="ADAL" clId="{80CF29A2-93FF-4B81-903E-EF4A2CA02F51}" dt="2023-06-27T10:47:31.603" v="1254" actId="20577"/>
          <ac:spMkLst>
            <pc:docMk/>
            <pc:sldMk cId="4166482657" sldId="26300"/>
            <ac:spMk id="3" creationId="{64980C32-BFFA-9BA3-598D-434C65D75327}"/>
          </ac:spMkLst>
        </pc:spChg>
        <pc:graphicFrameChg chg="mod">
          <ac:chgData name="Kev Duddy" userId="cde52982-0761-44ae-bbd2-4e521d27f02c" providerId="ADAL" clId="{80CF29A2-93FF-4B81-903E-EF4A2CA02F51}" dt="2023-06-27T10:52:22.190" v="1560" actId="20577"/>
          <ac:graphicFrameMkLst>
            <pc:docMk/>
            <pc:sldMk cId="4166482657" sldId="26300"/>
            <ac:graphicFrameMk id="12" creationId="{A49C76A1-E502-F773-F0E6-C50546B6596C}"/>
          </ac:graphicFrameMkLst>
        </pc:graphicFrame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0:45:04.005" v="1118"/>
              <pc2:cmMkLst xmlns:pc2="http://schemas.microsoft.com/office/powerpoint/2019/9/main/command">
                <pc:docMk/>
                <pc:sldMk cId="4166482657" sldId="26300"/>
                <pc2:cmMk id="{23A827C6-4F5A-4499-90BB-4CEF9C24C011}"/>
              </pc2:cmMkLst>
            </pc226:cmChg>
          </p:ext>
        </pc:extLst>
      </pc:sldChg>
      <pc:sldChg chg="addSp delSp modSp add mod addCm modNotesTx">
        <pc:chgData name="Kev Duddy" userId="cde52982-0761-44ae-bbd2-4e521d27f02c" providerId="ADAL" clId="{80CF29A2-93FF-4B81-903E-EF4A2CA02F51}" dt="2023-06-27T11:10:52.039" v="1698" actId="6549"/>
        <pc:sldMkLst>
          <pc:docMk/>
          <pc:sldMk cId="2501132470" sldId="26301"/>
        </pc:sldMkLst>
        <pc:graphicFrameChg chg="add mod modGraphic">
          <ac:chgData name="Kev Duddy" userId="cde52982-0761-44ae-bbd2-4e521d27f02c" providerId="ADAL" clId="{80CF29A2-93FF-4B81-903E-EF4A2CA02F51}" dt="2023-06-27T11:08:29.765" v="1694"/>
          <ac:graphicFrameMkLst>
            <pc:docMk/>
            <pc:sldMk cId="2501132470" sldId="26301"/>
            <ac:graphicFrameMk id="5" creationId="{675A3293-813C-2F2A-80D1-D093DCF334D3}"/>
          </ac:graphicFrameMkLst>
        </pc:graphicFrameChg>
        <pc:graphicFrameChg chg="del">
          <ac:chgData name="Kev Duddy" userId="cde52982-0761-44ae-bbd2-4e521d27f02c" providerId="ADAL" clId="{80CF29A2-93FF-4B81-903E-EF4A2CA02F51}" dt="2023-06-27T10:52:57.657" v="1562" actId="21"/>
          <ac:graphicFrameMkLst>
            <pc:docMk/>
            <pc:sldMk cId="2501132470" sldId="26301"/>
            <ac:graphicFrameMk id="12" creationId="{A49C76A1-E502-F773-F0E6-C50546B6596C}"/>
          </ac:graphicFrameMkLst>
        </pc:graphicFrame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1:02:28.405" v="1686"/>
              <pc2:cmMkLst xmlns:pc2="http://schemas.microsoft.com/office/powerpoint/2019/9/main/command">
                <pc:docMk/>
                <pc:sldMk cId="2501132470" sldId="26301"/>
                <pc2:cmMk id="{67F59E5D-408A-445B-9A72-23B91488AB6F}"/>
              </pc2:cmMkLst>
            </pc226:cmChg>
          </p:ext>
        </pc:extLst>
      </pc:sldChg>
      <pc:sldChg chg="addSp modSp new mod addCm">
        <pc:chgData name="Kev Duddy" userId="cde52982-0761-44ae-bbd2-4e521d27f02c" providerId="ADAL" clId="{80CF29A2-93FF-4B81-903E-EF4A2CA02F51}" dt="2023-06-28T10:00:29.204" v="2917" actId="2711"/>
        <pc:sldMkLst>
          <pc:docMk/>
          <pc:sldMk cId="3977117089" sldId="26302"/>
        </pc:sldMkLst>
        <pc:spChg chg="mod">
          <ac:chgData name="Kev Duddy" userId="cde52982-0761-44ae-bbd2-4e521d27f02c" providerId="ADAL" clId="{80CF29A2-93FF-4B81-903E-EF4A2CA02F51}" dt="2023-06-28T07:22:09.725" v="2895" actId="20577"/>
          <ac:spMkLst>
            <pc:docMk/>
            <pc:sldMk cId="3977117089" sldId="26302"/>
            <ac:spMk id="2" creationId="{97063F62-7E31-C949-2FEE-A17E0A35BF1E}"/>
          </ac:spMkLst>
        </pc:spChg>
        <pc:spChg chg="mod">
          <ac:chgData name="Kev Duddy" userId="cde52982-0761-44ae-bbd2-4e521d27f02c" providerId="ADAL" clId="{80CF29A2-93FF-4B81-903E-EF4A2CA02F51}" dt="2023-06-28T10:00:29.204" v="2917" actId="2711"/>
          <ac:spMkLst>
            <pc:docMk/>
            <pc:sldMk cId="3977117089" sldId="26302"/>
            <ac:spMk id="4" creationId="{13BE6C38-F4CA-3A8A-7BA7-9D24F488929D}"/>
          </ac:spMkLst>
        </pc:spChg>
        <pc:spChg chg="add mod">
          <ac:chgData name="Kev Duddy" userId="cde52982-0761-44ae-bbd2-4e521d27f02c" providerId="ADAL" clId="{80CF29A2-93FF-4B81-903E-EF4A2CA02F51}" dt="2023-06-27T13:37:31.287" v="2430" actId="20577"/>
          <ac:spMkLst>
            <pc:docMk/>
            <pc:sldMk cId="3977117089" sldId="26302"/>
            <ac:spMk id="5" creationId="{C65BB7B4-FA36-4773-1359-789B8A389E02}"/>
          </ac:spMkLst>
        </pc:spChg>
        <pc:graphicFrameChg chg="mod">
          <ac:chgData name="Kev Duddy" userId="cde52982-0761-44ae-bbd2-4e521d27f02c" providerId="ADAL" clId="{80CF29A2-93FF-4B81-903E-EF4A2CA02F51}" dt="2023-06-28T09:57:09.596" v="2909" actId="208"/>
          <ac:graphicFrameMkLst>
            <pc:docMk/>
            <pc:sldMk cId="3977117089" sldId="26302"/>
            <ac:graphicFrameMk id="6" creationId="{B6F7A586-8522-68FA-B383-F0D0D4657AC9}"/>
          </ac:graphicFrameMkLst>
        </pc:graphicFrameChg>
        <pc:extLst>
          <p:ext xmlns:p="http://schemas.openxmlformats.org/presentationml/2006/main" uri="{D6D511B9-2390-475A-947B-AFAB55BFBCF1}">
            <pc226:cmChg xmlns:pc226="http://schemas.microsoft.com/office/powerpoint/2022/06/main/command" chg="add">
              <pc226:chgData name="Kev Duddy" userId="cde52982-0761-44ae-bbd2-4e521d27f02c" providerId="ADAL" clId="{80CF29A2-93FF-4B81-903E-EF4A2CA02F51}" dt="2023-06-27T13:36:53.709" v="2289"/>
              <pc2:cmMkLst xmlns:pc2="http://schemas.microsoft.com/office/powerpoint/2019/9/main/command">
                <pc:docMk/>
                <pc:sldMk cId="3977117089" sldId="26302"/>
                <pc2:cmMk id="{C8C79A44-CE81-4DE8-A9D5-5E3CFE09A94F}"/>
              </pc2:cmMkLst>
            </pc226:cmChg>
          </p:ext>
        </pc:extLst>
      </pc:sldChg>
      <pc:sldChg chg="modSp">
        <pc:chgData name="Kev Duddy" userId="cde52982-0761-44ae-bbd2-4e521d27f02c" providerId="ADAL" clId="{80CF29A2-93FF-4B81-903E-EF4A2CA02F51}" dt="2023-06-28T07:21:56.112" v="2889"/>
        <pc:sldMkLst>
          <pc:docMk/>
          <pc:sldMk cId="3142118388" sldId="26304"/>
        </pc:sldMkLst>
        <pc:spChg chg="mod">
          <ac:chgData name="Kev Duddy" userId="cde52982-0761-44ae-bbd2-4e521d27f02c" providerId="ADAL" clId="{80CF29A2-93FF-4B81-903E-EF4A2CA02F51}" dt="2023-06-28T07:21:56.112" v="2889"/>
          <ac:spMkLst>
            <pc:docMk/>
            <pc:sldMk cId="3142118388" sldId="26304"/>
            <ac:spMk id="6" creationId="{C4C0A790-7DC3-6A50-28D4-4AAD4E1B9592}"/>
          </ac:spMkLst>
        </pc:spChg>
      </pc:sldChg>
      <pc:sldChg chg="ord">
        <pc:chgData name="Kev Duddy" userId="cde52982-0761-44ae-bbd2-4e521d27f02c" providerId="ADAL" clId="{80CF29A2-93FF-4B81-903E-EF4A2CA02F51}" dt="2023-06-28T13:04:44.654" v="3002"/>
        <pc:sldMkLst>
          <pc:docMk/>
          <pc:sldMk cId="3418172152" sldId="26305"/>
        </pc:sldMkLst>
      </pc:sldChg>
      <pc:sldChg chg="ord">
        <pc:chgData name="Kev Duddy" userId="cde52982-0761-44ae-bbd2-4e521d27f02c" providerId="ADAL" clId="{80CF29A2-93FF-4B81-903E-EF4A2CA02F51}" dt="2023-06-28T13:04:44.654" v="3002"/>
        <pc:sldMkLst>
          <pc:docMk/>
          <pc:sldMk cId="1075147793" sldId="26306"/>
        </pc:sldMkLst>
      </pc:sldChg>
      <pc:sldChg chg="ord">
        <pc:chgData name="Kev Duddy" userId="cde52982-0761-44ae-bbd2-4e521d27f02c" providerId="ADAL" clId="{80CF29A2-93FF-4B81-903E-EF4A2CA02F51}" dt="2023-06-28T13:04:44.654" v="3002"/>
        <pc:sldMkLst>
          <pc:docMk/>
          <pc:sldMk cId="2481129643" sldId="26307"/>
        </pc:sldMkLst>
      </pc:sldChg>
      <pc:sldChg chg="ord">
        <pc:chgData name="Kev Duddy" userId="cde52982-0761-44ae-bbd2-4e521d27f02c" providerId="ADAL" clId="{80CF29A2-93FF-4B81-903E-EF4A2CA02F51}" dt="2023-06-28T13:04:44.654" v="3002"/>
        <pc:sldMkLst>
          <pc:docMk/>
          <pc:sldMk cId="1160397251" sldId="26309"/>
        </pc:sldMkLst>
      </pc:sldChg>
      <pc:sldChg chg="ord">
        <pc:chgData name="Kev Duddy" userId="cde52982-0761-44ae-bbd2-4e521d27f02c" providerId="ADAL" clId="{80CF29A2-93FF-4B81-903E-EF4A2CA02F51}" dt="2023-06-28T13:04:44.654" v="3002"/>
        <pc:sldMkLst>
          <pc:docMk/>
          <pc:sldMk cId="2509337262" sldId="26310"/>
        </pc:sldMkLst>
      </pc:sldChg>
      <pc:sldChg chg="ord">
        <pc:chgData name="Kev Duddy" userId="cde52982-0761-44ae-bbd2-4e521d27f02c" providerId="ADAL" clId="{80CF29A2-93FF-4B81-903E-EF4A2CA02F51}" dt="2023-06-28T13:04:44.654" v="3002"/>
        <pc:sldMkLst>
          <pc:docMk/>
          <pc:sldMk cId="2043499181" sldId="26311"/>
        </pc:sldMkLst>
      </pc:sldChg>
      <pc:sldChg chg="ord">
        <pc:chgData name="Kev Duddy" userId="cde52982-0761-44ae-bbd2-4e521d27f02c" providerId="ADAL" clId="{80CF29A2-93FF-4B81-903E-EF4A2CA02F51}" dt="2023-06-28T13:04:44.654" v="3002"/>
        <pc:sldMkLst>
          <pc:docMk/>
          <pc:sldMk cId="2615756168" sldId="26312"/>
        </pc:sldMkLst>
      </pc:sldChg>
      <pc:sldChg chg="modSp mod">
        <pc:chgData name="Kev Duddy" userId="cde52982-0761-44ae-bbd2-4e521d27f02c" providerId="ADAL" clId="{80CF29A2-93FF-4B81-903E-EF4A2CA02F51}" dt="2023-06-28T10:00:38.724" v="2918"/>
        <pc:sldMkLst>
          <pc:docMk/>
          <pc:sldMk cId="713938376" sldId="26313"/>
        </pc:sldMkLst>
        <pc:spChg chg="mod">
          <ac:chgData name="Kev Duddy" userId="cde52982-0761-44ae-bbd2-4e521d27f02c" providerId="ADAL" clId="{80CF29A2-93FF-4B81-903E-EF4A2CA02F51}" dt="2023-06-28T07:22:00.340" v="2890"/>
          <ac:spMkLst>
            <pc:docMk/>
            <pc:sldMk cId="713938376" sldId="26313"/>
            <ac:spMk id="2" creationId="{EAFD4CDE-A1C8-A533-C1FD-BF9072B79AFA}"/>
          </ac:spMkLst>
        </pc:spChg>
        <pc:spChg chg="mod">
          <ac:chgData name="Kev Duddy" userId="cde52982-0761-44ae-bbd2-4e521d27f02c" providerId="ADAL" clId="{80CF29A2-93FF-4B81-903E-EF4A2CA02F51}" dt="2023-06-28T10:00:38.724" v="2918"/>
          <ac:spMkLst>
            <pc:docMk/>
            <pc:sldMk cId="713938376" sldId="26313"/>
            <ac:spMk id="4" creationId="{E26DB2FF-8537-6167-E7D5-13475ABE095E}"/>
          </ac:spMkLst>
        </pc:spChg>
        <pc:graphicFrameChg chg="mod modGraphic">
          <ac:chgData name="Kev Duddy" userId="cde52982-0761-44ae-bbd2-4e521d27f02c" providerId="ADAL" clId="{80CF29A2-93FF-4B81-903E-EF4A2CA02F51}" dt="2023-06-28T07:23:21.702" v="2901" actId="207"/>
          <ac:graphicFrameMkLst>
            <pc:docMk/>
            <pc:sldMk cId="713938376" sldId="26313"/>
            <ac:graphicFrameMk id="6" creationId="{7FAD9567-A428-8F3B-017F-A5F93B329C6F}"/>
          </ac:graphicFrameMkLst>
        </pc:graphicFrameChg>
      </pc:sldChg>
      <pc:sldChg chg="add">
        <pc:chgData name="Kev Duddy" userId="cde52982-0761-44ae-bbd2-4e521d27f02c" providerId="ADAL" clId="{80CF29A2-93FF-4B81-903E-EF4A2CA02F51}" dt="2023-06-28T09:22:00.565" v="2906"/>
        <pc:sldMkLst>
          <pc:docMk/>
          <pc:sldMk cId="4112374716" sldId="26314"/>
        </pc:sldMkLst>
      </pc:sldChg>
      <pc:sldChg chg="modSp add mod">
        <pc:chgData name="Kev Duddy" userId="cde52982-0761-44ae-bbd2-4e521d27f02c" providerId="ADAL" clId="{80CF29A2-93FF-4B81-903E-EF4A2CA02F51}" dt="2023-06-28T10:03:21.761" v="2930" actId="6549"/>
        <pc:sldMkLst>
          <pc:docMk/>
          <pc:sldMk cId="8445727" sldId="26316"/>
        </pc:sldMkLst>
        <pc:spChg chg="mod">
          <ac:chgData name="Kev Duddy" userId="cde52982-0761-44ae-bbd2-4e521d27f02c" providerId="ADAL" clId="{80CF29A2-93FF-4B81-903E-EF4A2CA02F51}" dt="2023-06-28T10:03:21.761" v="2930" actId="6549"/>
          <ac:spMkLst>
            <pc:docMk/>
            <pc:sldMk cId="8445727" sldId="26316"/>
            <ac:spMk id="2" creationId="{090E1243-960E-72D7-AABF-2D53A90EA231}"/>
          </ac:spMkLst>
        </pc:spChg>
      </pc:sldChg>
      <pc:sldChg chg="ord">
        <pc:chgData name="Kev Duddy" userId="cde52982-0761-44ae-bbd2-4e521d27f02c" providerId="ADAL" clId="{80CF29A2-93FF-4B81-903E-EF4A2CA02F51}" dt="2023-06-28T13:31:58.655" v="3023"/>
        <pc:sldMkLst>
          <pc:docMk/>
          <pc:sldMk cId="2929903929" sldId="26317"/>
        </pc:sldMkLst>
      </pc:sldChg>
    </pc:docChg>
  </pc:docChgLst>
  <pc:docChgLst>
    <pc:chgData name="Bradley Baker" userId="S::bradley.baker@gemserv.com::f7c13a7a-9479-45ec-a112-db5871ebf942" providerId="AD" clId="Web-{E81494A3-933F-6455-64A4-4B86214472DC}"/>
    <pc:docChg chg="modSld">
      <pc:chgData name="Bradley Baker" userId="S::bradley.baker@gemserv.com::f7c13a7a-9479-45ec-a112-db5871ebf942" providerId="AD" clId="Web-{E81494A3-933F-6455-64A4-4B86214472DC}" dt="2023-06-28T12:21:41.477" v="68"/>
      <pc:docMkLst>
        <pc:docMk/>
      </pc:docMkLst>
      <pc:sldChg chg="modSp modCm">
        <pc:chgData name="Bradley Baker" userId="S::bradley.baker@gemserv.com::f7c13a7a-9479-45ec-a112-db5871ebf942" providerId="AD" clId="Web-{E81494A3-933F-6455-64A4-4B86214472DC}" dt="2023-06-28T12:21:41.477" v="68"/>
        <pc:sldMkLst>
          <pc:docMk/>
          <pc:sldMk cId="1094346683" sldId="332"/>
        </pc:sldMkLst>
        <pc:spChg chg="mod">
          <ac:chgData name="Bradley Baker" userId="S::bradley.baker@gemserv.com::f7c13a7a-9479-45ec-a112-db5871ebf942" providerId="AD" clId="Web-{E81494A3-933F-6455-64A4-4B86214472DC}" dt="2023-06-28T12:20:57.460" v="67" actId="20577"/>
          <ac:spMkLst>
            <pc:docMk/>
            <pc:sldMk cId="1094346683" sldId="332"/>
            <ac:spMk id="6" creationId="{F89B7EB4-05C1-BBFC-5F2B-BE23DCBE63A6}"/>
          </ac:spMkLst>
        </pc:spChg>
        <pc:extLst>
          <p:ext xmlns:p="http://schemas.openxmlformats.org/presentationml/2006/main" uri="{D6D511B9-2390-475A-947B-AFAB55BFBCF1}">
            <pc226:cmChg xmlns:pc226="http://schemas.microsoft.com/office/powerpoint/2022/06/main/command" chg="mod">
              <pc226:chgData name="Bradley Baker" userId="S::bradley.baker@gemserv.com::f7c13a7a-9479-45ec-a112-db5871ebf942" providerId="AD" clId="Web-{E81494A3-933F-6455-64A4-4B86214472DC}" dt="2023-06-28T12:21:41.477" v="68"/>
              <pc2:cmMkLst xmlns:pc2="http://schemas.microsoft.com/office/powerpoint/2019/9/main/command">
                <pc:docMk/>
                <pc:sldMk cId="1094346683" sldId="332"/>
                <pc2:cmMk id="{03CFB588-D421-4124-A965-69891128BB16}"/>
              </pc2:cmMkLst>
              <pc226:cmRplyChg chg="add">
                <pc226:chgData name="Bradley Baker" userId="S::bradley.baker@gemserv.com::f7c13a7a-9479-45ec-a112-db5871ebf942" providerId="AD" clId="Web-{E81494A3-933F-6455-64A4-4B86214472DC}" dt="2023-06-28T12:21:41.477" v="68"/>
                <pc2:cmRplyMkLst xmlns:pc2="http://schemas.microsoft.com/office/powerpoint/2019/9/main/command">
                  <pc:docMk/>
                  <pc:sldMk cId="1094346683" sldId="332"/>
                  <pc2:cmMk id="{03CFB588-D421-4124-A965-69891128BB16}"/>
                  <pc2:cmRplyMk id="{666F1055-5B4F-4A85-824E-D02595481B88}"/>
                </pc2:cmRplyMkLst>
              </pc226:cmRplyChg>
            </pc226:cmChg>
          </p:ext>
        </pc:extLst>
      </pc:sldChg>
      <pc:sldChg chg="modCm">
        <pc:chgData name="Bradley Baker" userId="S::bradley.baker@gemserv.com::f7c13a7a-9479-45ec-a112-db5871ebf942" providerId="AD" clId="Web-{E81494A3-933F-6455-64A4-4B86214472DC}" dt="2023-06-28T12:18:10.791" v="0"/>
        <pc:sldMkLst>
          <pc:docMk/>
          <pc:sldMk cId="2169728479" sldId="26294"/>
        </pc:sldMkLst>
        <pc:extLst>
          <p:ext xmlns:p="http://schemas.openxmlformats.org/presentationml/2006/main" uri="{D6D511B9-2390-475A-947B-AFAB55BFBCF1}">
            <pc226:cmChg xmlns:pc226="http://schemas.microsoft.com/office/powerpoint/2022/06/main/command" chg="">
              <pc226:chgData name="Bradley Baker" userId="S::bradley.baker@gemserv.com::f7c13a7a-9479-45ec-a112-db5871ebf942" providerId="AD" clId="Web-{E81494A3-933F-6455-64A4-4B86214472DC}" dt="2023-06-28T12:18:10.791" v="0"/>
              <pc2:cmMkLst xmlns:pc2="http://schemas.microsoft.com/office/powerpoint/2019/9/main/command">
                <pc:docMk/>
                <pc:sldMk cId="2169728479" sldId="26294"/>
                <pc2:cmMk id="{C91B96D2-8974-4294-8064-3CEC31A4ABA3}"/>
              </pc2:cmMkLst>
              <pc226:cmRplyChg chg="add">
                <pc226:chgData name="Bradley Baker" userId="S::bradley.baker@gemserv.com::f7c13a7a-9479-45ec-a112-db5871ebf942" providerId="AD" clId="Web-{E81494A3-933F-6455-64A4-4B86214472DC}" dt="2023-06-28T12:18:10.791" v="0"/>
                <pc2:cmRplyMkLst xmlns:pc2="http://schemas.microsoft.com/office/powerpoint/2019/9/main/command">
                  <pc:docMk/>
                  <pc:sldMk cId="2169728479" sldId="26294"/>
                  <pc2:cmMk id="{C91B96D2-8974-4294-8064-3CEC31A4ABA3}"/>
                  <pc2:cmRplyMk id="{D242C499-C93D-441B-BD11-E7489CEC7BD2}"/>
                </pc2:cmRplyMkLst>
              </pc226:cmRplyChg>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0A9B8D"/>
              </a:solidFill>
              <a:ln>
                <a:noFill/>
              </a:ln>
              <a:effectLst/>
            </c:spPr>
            <c:extLst>
              <c:ext xmlns:c16="http://schemas.microsoft.com/office/drawing/2014/chart" uri="{C3380CC4-5D6E-409C-BE32-E72D297353CC}">
                <c16:uniqueId val="{00000001-77E4-4801-B539-FF1608A6770D}"/>
              </c:ext>
            </c:extLst>
          </c:dPt>
          <c:dPt>
            <c:idx val="1"/>
            <c:bubble3D val="0"/>
            <c:spPr>
              <a:solidFill>
                <a:srgbClr val="0A6661"/>
              </a:solidFill>
              <a:ln>
                <a:noFill/>
              </a:ln>
              <a:effectLst/>
            </c:spPr>
            <c:extLst>
              <c:ext xmlns:c16="http://schemas.microsoft.com/office/drawing/2014/chart" uri="{C3380CC4-5D6E-409C-BE32-E72D297353CC}">
                <c16:uniqueId val="{00000003-77E4-4801-B539-FF1608A6770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77E4-4801-B539-FF1608A6770D}"/>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77E4-4801-B539-FF1608A6770D}"/>
              </c:ext>
            </c:extLst>
          </c:dPt>
          <c:cat>
            <c:strRef>
              <c:f>Sheet1!$A$2:$A$5</c:f>
              <c:strCache>
                <c:ptCount val="4"/>
                <c:pt idx="0">
                  <c:v>1st Qtr</c:v>
                </c:pt>
                <c:pt idx="1">
                  <c:v>2nd Qtr</c:v>
                </c:pt>
                <c:pt idx="2">
                  <c:v>3rd Qtr</c:v>
                </c:pt>
                <c:pt idx="3">
                  <c:v>4th Qtr</c:v>
                </c:pt>
              </c:strCache>
            </c:strRef>
          </c:cat>
          <c:val>
            <c:numRef>
              <c:f>Sheet1!$B$2:$B$5</c:f>
              <c:numCache>
                <c:formatCode>0%</c:formatCode>
                <c:ptCount val="4"/>
                <c:pt idx="0">
                  <c:v>0</c:v>
                </c:pt>
                <c:pt idx="1">
                  <c:v>1</c:v>
                </c:pt>
                <c:pt idx="2" formatCode="General">
                  <c:v>0</c:v>
                </c:pt>
                <c:pt idx="3" formatCode="General">
                  <c:v>0</c:v>
                </c:pt>
              </c:numCache>
            </c:numRef>
          </c:val>
          <c:extLst>
            <c:ext xmlns:c16="http://schemas.microsoft.com/office/drawing/2014/chart" uri="{C3380CC4-5D6E-409C-BE32-E72D297353CC}">
              <c16:uniqueId val="{00000008-77E4-4801-B539-FF1608A6770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0A9B8D"/>
              </a:solidFill>
              <a:ln>
                <a:noFill/>
              </a:ln>
              <a:effectLst/>
            </c:spPr>
            <c:extLst>
              <c:ext xmlns:c16="http://schemas.microsoft.com/office/drawing/2014/chart" uri="{C3380CC4-5D6E-409C-BE32-E72D297353CC}">
                <c16:uniqueId val="{00000001-B6D0-48AF-8EBD-9180A25871AC}"/>
              </c:ext>
            </c:extLst>
          </c:dPt>
          <c:dPt>
            <c:idx val="1"/>
            <c:bubble3D val="0"/>
            <c:spPr>
              <a:solidFill>
                <a:srgbClr val="0A6661"/>
              </a:solidFill>
              <a:ln>
                <a:noFill/>
              </a:ln>
              <a:effectLst/>
            </c:spPr>
            <c:extLst>
              <c:ext xmlns:c16="http://schemas.microsoft.com/office/drawing/2014/chart" uri="{C3380CC4-5D6E-409C-BE32-E72D297353CC}">
                <c16:uniqueId val="{00000003-B6D0-48AF-8EBD-9180A25871AC}"/>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B6D0-48AF-8EBD-9180A25871AC}"/>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B6D0-48AF-8EBD-9180A25871AC}"/>
              </c:ext>
            </c:extLst>
          </c:dPt>
          <c:cat>
            <c:strRef>
              <c:f>Sheet1!$A$2:$A$5</c:f>
              <c:strCache>
                <c:ptCount val="4"/>
                <c:pt idx="0">
                  <c:v>1st Qtr</c:v>
                </c:pt>
                <c:pt idx="1">
                  <c:v>2nd Qtr</c:v>
                </c:pt>
                <c:pt idx="2">
                  <c:v>3rd Qtr</c:v>
                </c:pt>
                <c:pt idx="3">
                  <c:v>4th Qtr</c:v>
                </c:pt>
              </c:strCache>
            </c:strRef>
          </c:cat>
          <c:val>
            <c:numRef>
              <c:f>Sheet1!$B$2:$B$5</c:f>
              <c:numCache>
                <c:formatCode>0%</c:formatCode>
                <c:ptCount val="4"/>
                <c:pt idx="0">
                  <c:v>0</c:v>
                </c:pt>
                <c:pt idx="1">
                  <c:v>1</c:v>
                </c:pt>
                <c:pt idx="2" formatCode="General">
                  <c:v>0</c:v>
                </c:pt>
                <c:pt idx="3" formatCode="General">
                  <c:v>0</c:v>
                </c:pt>
              </c:numCache>
            </c:numRef>
          </c:val>
          <c:extLst>
            <c:ext xmlns:c16="http://schemas.microsoft.com/office/drawing/2014/chart" uri="{C3380CC4-5D6E-409C-BE32-E72D297353CC}">
              <c16:uniqueId val="{00000008-B6D0-48AF-8EBD-9180A25871AC}"/>
            </c:ext>
          </c:extLst>
        </c:ser>
        <c:dLbls>
          <c:showLegendKey val="0"/>
          <c:showVal val="0"/>
          <c:showCatName val="0"/>
          <c:showSerName val="0"/>
          <c:showPercent val="0"/>
          <c:showBubbleSize val="0"/>
          <c:showLeaderLines val="1"/>
        </c:dLbls>
        <c:firstSliceAng val="1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_rels/data10.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diagrams/_rels/data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diagrams/_rels/data3.xml.rels><?xml version="1.0" encoding="UTF-8" standalone="yes"?>
<Relationships xmlns="http://schemas.openxmlformats.org/package/2006/relationships"><Relationship Id="rId1" Type="http://schemas.openxmlformats.org/officeDocument/2006/relationships/image" Target="../media/image19.png"/></Relationships>
</file>

<file path=ppt/diagrams/_rels/data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9.png"/></Relationships>
</file>

<file path=ppt/diagrams/_rels/drawing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207588-D7EA-40E6-83C1-8F303F3A3EA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DCD7E72-C344-4A94-979A-4C003EF552A8}">
      <dgm:prSet phldrT="[Text]" custT="1"/>
      <dgm:spPr>
        <a:solidFill>
          <a:srgbClr val="0A6760"/>
        </a:solidFill>
      </dgm:spPr>
      <dgm:t>
        <a:bodyPr/>
        <a:lstStyle/>
        <a:p>
          <a:r>
            <a:rPr lang="en-GB" sz="2000"/>
            <a:t>Current Arrangements</a:t>
          </a:r>
        </a:p>
      </dgm:t>
    </dgm:pt>
    <dgm:pt modelId="{A61B0BEB-C6F8-4158-A9CE-D4D80C8FCE7F}" type="parTrans" cxnId="{14D6174F-20E3-4A3C-BDEB-444088FAF8A5}">
      <dgm:prSet/>
      <dgm:spPr/>
      <dgm:t>
        <a:bodyPr/>
        <a:lstStyle/>
        <a:p>
          <a:endParaRPr lang="en-GB"/>
        </a:p>
      </dgm:t>
    </dgm:pt>
    <dgm:pt modelId="{24283647-4B4A-405A-8835-CD5EBFE49A15}" type="sibTrans" cxnId="{14D6174F-20E3-4A3C-BDEB-444088FAF8A5}">
      <dgm:prSet/>
      <dgm:spPr/>
      <dgm:t>
        <a:bodyPr/>
        <a:lstStyle/>
        <a:p>
          <a:endParaRPr lang="en-GB"/>
        </a:p>
      </dgm:t>
    </dgm:pt>
    <dgm:pt modelId="{AB051CCD-1F67-441E-97CC-ACA7501599DC}">
      <dgm:prSet/>
      <dgm:spPr>
        <a:ln>
          <a:solidFill>
            <a:srgbClr val="0A6760"/>
          </a:solidFill>
        </a:ln>
      </dgm:spPr>
      <dgm:t>
        <a:bodyPr/>
        <a:lstStyle/>
        <a:p>
          <a:r>
            <a:rPr lang="en-GB"/>
            <a:t>Interoperability Checker Service was introduced to help provide advice to consumers</a:t>
          </a:r>
        </a:p>
      </dgm:t>
    </dgm:pt>
    <dgm:pt modelId="{F4E6A912-0968-4637-A368-7ECFB15DE53A}" type="parTrans" cxnId="{14C86CBC-C687-4E5D-BBCF-E797199BAE22}">
      <dgm:prSet/>
      <dgm:spPr/>
      <dgm:t>
        <a:bodyPr/>
        <a:lstStyle/>
        <a:p>
          <a:endParaRPr lang="en-GB"/>
        </a:p>
      </dgm:t>
    </dgm:pt>
    <dgm:pt modelId="{5E71F995-8BCF-433F-8CFE-23FC7764BBC1}" type="sibTrans" cxnId="{14C86CBC-C687-4E5D-BBCF-E797199BAE22}">
      <dgm:prSet/>
      <dgm:spPr/>
      <dgm:t>
        <a:bodyPr/>
        <a:lstStyle/>
        <a:p>
          <a:endParaRPr lang="en-GB"/>
        </a:p>
      </dgm:t>
    </dgm:pt>
    <dgm:pt modelId="{D1DD9E7C-4E96-4E5D-8898-CF09CCC2005A}">
      <dgm:prSet/>
      <dgm:spPr>
        <a:ln>
          <a:solidFill>
            <a:srgbClr val="0A6760"/>
          </a:solidFill>
        </a:ln>
      </dgm:spPr>
      <dgm:t>
        <a:bodyPr/>
        <a:lstStyle/>
        <a:p>
          <a:r>
            <a:rPr lang="en-GB"/>
            <a:t>The tool is on the Citizens Advice website and advises consumers whether their installation is Enrolled in DCC Systems and, if so:</a:t>
          </a:r>
        </a:p>
      </dgm:t>
    </dgm:pt>
    <dgm:pt modelId="{1A41D413-562C-4456-885D-150B681CC1BA}" type="parTrans" cxnId="{F54DBFAF-530D-4FF6-AF86-7A8BDE46A724}">
      <dgm:prSet/>
      <dgm:spPr/>
      <dgm:t>
        <a:bodyPr/>
        <a:lstStyle/>
        <a:p>
          <a:endParaRPr lang="en-GB"/>
        </a:p>
      </dgm:t>
    </dgm:pt>
    <dgm:pt modelId="{1AB60149-9997-48DD-A3F8-81F3F0BB61A5}" type="sibTrans" cxnId="{F54DBFAF-530D-4FF6-AF86-7A8BDE46A724}">
      <dgm:prSet/>
      <dgm:spPr/>
      <dgm:t>
        <a:bodyPr/>
        <a:lstStyle/>
        <a:p>
          <a:endParaRPr lang="en-GB"/>
        </a:p>
      </dgm:t>
    </dgm:pt>
    <dgm:pt modelId="{A545C060-A068-4A44-9054-D1BE57C2301B}">
      <dgm:prSet/>
      <dgm:spPr>
        <a:ln>
          <a:solidFill>
            <a:srgbClr val="0A6760"/>
          </a:solidFill>
        </a:ln>
      </dgm:spPr>
      <dgm:t>
        <a:bodyPr/>
        <a:lstStyle/>
        <a:p>
          <a:r>
            <a:rPr lang="en-GB"/>
            <a:t>who the Responsible Supplier is</a:t>
          </a:r>
        </a:p>
      </dgm:t>
    </dgm:pt>
    <dgm:pt modelId="{C96A5753-F1C2-4EC2-BF07-00C86202AAAC}" type="parTrans" cxnId="{824545C8-388E-44F6-A580-663986DCCAFB}">
      <dgm:prSet/>
      <dgm:spPr/>
      <dgm:t>
        <a:bodyPr/>
        <a:lstStyle/>
        <a:p>
          <a:endParaRPr lang="en-GB"/>
        </a:p>
      </dgm:t>
    </dgm:pt>
    <dgm:pt modelId="{F633D2DD-E88E-4FEF-A08E-6A69D97A8491}" type="sibTrans" cxnId="{824545C8-388E-44F6-A580-663986DCCAFB}">
      <dgm:prSet/>
      <dgm:spPr/>
      <dgm:t>
        <a:bodyPr/>
        <a:lstStyle/>
        <a:p>
          <a:endParaRPr lang="en-GB"/>
        </a:p>
      </dgm:t>
    </dgm:pt>
    <dgm:pt modelId="{164730D1-8534-4962-B1DE-C95D36A5A69D}">
      <dgm:prSet/>
      <dgm:spPr>
        <a:ln>
          <a:solidFill>
            <a:srgbClr val="0A6760"/>
          </a:solidFill>
        </a:ln>
      </dgm:spPr>
      <dgm:t>
        <a:bodyPr/>
        <a:lstStyle/>
        <a:p>
          <a:r>
            <a:rPr lang="en-GB" dirty="0"/>
            <a:t>whether the installation is SMETS1 or SMETS2+; and</a:t>
          </a:r>
        </a:p>
      </dgm:t>
    </dgm:pt>
    <dgm:pt modelId="{F33D25FF-AB85-412E-8077-F0793D226AE7}" type="parTrans" cxnId="{4B61CC9E-87A8-4284-9A0B-4C71CEE343B3}">
      <dgm:prSet/>
      <dgm:spPr/>
      <dgm:t>
        <a:bodyPr/>
        <a:lstStyle/>
        <a:p>
          <a:endParaRPr lang="en-GB"/>
        </a:p>
      </dgm:t>
    </dgm:pt>
    <dgm:pt modelId="{15D49E4C-D5AA-40BF-B8C2-E535F5A39526}" type="sibTrans" cxnId="{4B61CC9E-87A8-4284-9A0B-4C71CEE343B3}">
      <dgm:prSet/>
      <dgm:spPr/>
      <dgm:t>
        <a:bodyPr/>
        <a:lstStyle/>
        <a:p>
          <a:endParaRPr lang="en-GB"/>
        </a:p>
      </dgm:t>
    </dgm:pt>
    <dgm:pt modelId="{3782EA38-D33E-4B33-8E0D-8ED56DE77D9E}">
      <dgm:prSet/>
      <dgm:spPr>
        <a:ln>
          <a:solidFill>
            <a:srgbClr val="0A6760"/>
          </a:solidFill>
        </a:ln>
      </dgm:spPr>
      <dgm:t>
        <a:bodyPr/>
        <a:lstStyle/>
        <a:p>
          <a:r>
            <a:rPr lang="en-GB"/>
            <a:t>If SMETS1, which Supplier the consumer could switch to whilst retaining or regaining Smart functionality on their Smart Metering System (SMS)</a:t>
          </a:r>
        </a:p>
      </dgm:t>
    </dgm:pt>
    <dgm:pt modelId="{1CEA3964-C86C-4A2D-891F-ECD5A25877B4}" type="parTrans" cxnId="{D9928D06-0F38-4055-B381-2565B52DCA42}">
      <dgm:prSet/>
      <dgm:spPr/>
      <dgm:t>
        <a:bodyPr/>
        <a:lstStyle/>
        <a:p>
          <a:endParaRPr lang="en-GB"/>
        </a:p>
      </dgm:t>
    </dgm:pt>
    <dgm:pt modelId="{D751B973-36EB-44CF-A399-56898E9C7E91}" type="sibTrans" cxnId="{D9928D06-0F38-4055-B381-2565B52DCA42}">
      <dgm:prSet/>
      <dgm:spPr/>
      <dgm:t>
        <a:bodyPr/>
        <a:lstStyle/>
        <a:p>
          <a:endParaRPr lang="en-GB"/>
        </a:p>
      </dgm:t>
    </dgm:pt>
    <dgm:pt modelId="{B1E72220-7A25-44A2-962D-7B62BF286F34}">
      <dgm:prSet custT="1"/>
      <dgm:spPr>
        <a:solidFill>
          <a:srgbClr val="0A6760"/>
        </a:solidFill>
      </dgm:spPr>
      <dgm:t>
        <a:bodyPr/>
        <a:lstStyle/>
        <a:p>
          <a:r>
            <a:rPr lang="en-GB" sz="2000"/>
            <a:t>How is data provided? </a:t>
          </a:r>
        </a:p>
      </dgm:t>
    </dgm:pt>
    <dgm:pt modelId="{9F62A3D0-A618-47EA-B8DE-7875D119AFC0}" type="parTrans" cxnId="{D75707A6-4DD5-4988-80C9-65E180027CD3}">
      <dgm:prSet/>
      <dgm:spPr/>
      <dgm:t>
        <a:bodyPr/>
        <a:lstStyle/>
        <a:p>
          <a:endParaRPr lang="en-GB"/>
        </a:p>
      </dgm:t>
    </dgm:pt>
    <dgm:pt modelId="{AE21A585-E5CA-40AE-B58B-0EDC829C384F}" type="sibTrans" cxnId="{D75707A6-4DD5-4988-80C9-65E180027CD3}">
      <dgm:prSet/>
      <dgm:spPr/>
      <dgm:t>
        <a:bodyPr/>
        <a:lstStyle/>
        <a:p>
          <a:endParaRPr lang="en-GB"/>
        </a:p>
      </dgm:t>
    </dgm:pt>
    <dgm:pt modelId="{806F060F-0DA0-4C3B-9BEE-CDE2E57F0CE6}">
      <dgm:prSet/>
      <dgm:spPr>
        <a:ln>
          <a:solidFill>
            <a:srgbClr val="0A6760"/>
          </a:solidFill>
        </a:ln>
      </dgm:spPr>
      <dgm:t>
        <a:bodyPr/>
        <a:lstStyle/>
        <a:p>
          <a:r>
            <a:rPr lang="en-GB"/>
            <a:t>Suppliers provide policy data as to which enrolled SMETS1 can operate in Smart Mode</a:t>
          </a:r>
        </a:p>
      </dgm:t>
    </dgm:pt>
    <dgm:pt modelId="{5745DFB6-5357-46B5-8B4E-2384F67D91F0}" type="parTrans" cxnId="{42D25A88-AA28-4D67-A1EA-A13E76B84F4C}">
      <dgm:prSet/>
      <dgm:spPr/>
      <dgm:t>
        <a:bodyPr/>
        <a:lstStyle/>
        <a:p>
          <a:endParaRPr lang="en-GB"/>
        </a:p>
      </dgm:t>
    </dgm:pt>
    <dgm:pt modelId="{29F3140C-835C-4CD7-967F-2660CE60B9CD}" type="sibTrans" cxnId="{42D25A88-AA28-4D67-A1EA-A13E76B84F4C}">
      <dgm:prSet/>
      <dgm:spPr/>
      <dgm:t>
        <a:bodyPr/>
        <a:lstStyle/>
        <a:p>
          <a:endParaRPr lang="en-GB"/>
        </a:p>
      </dgm:t>
    </dgm:pt>
    <dgm:pt modelId="{D55798A9-8032-4C92-9581-585C04264E1A}">
      <dgm:prSet/>
      <dgm:spPr>
        <a:ln>
          <a:solidFill>
            <a:srgbClr val="0A6760"/>
          </a:solidFill>
        </a:ln>
      </dgm:spPr>
      <dgm:t>
        <a:bodyPr/>
        <a:lstStyle/>
        <a:p>
          <a:r>
            <a:rPr lang="en-GB"/>
            <a:t>DCC provide information on current Supplier and Enrolment from DCC Systems</a:t>
          </a:r>
        </a:p>
      </dgm:t>
    </dgm:pt>
    <dgm:pt modelId="{624F85B7-BD83-4DB4-99B3-C95E7D9601C5}" type="parTrans" cxnId="{84A063CA-5019-4638-A32E-ECA39F3C0B9C}">
      <dgm:prSet/>
      <dgm:spPr/>
      <dgm:t>
        <a:bodyPr/>
        <a:lstStyle/>
        <a:p>
          <a:endParaRPr lang="en-GB"/>
        </a:p>
      </dgm:t>
    </dgm:pt>
    <dgm:pt modelId="{04C79DBB-AB6A-4EB0-A418-8052393CC08D}" type="sibTrans" cxnId="{84A063CA-5019-4638-A32E-ECA39F3C0B9C}">
      <dgm:prSet/>
      <dgm:spPr/>
      <dgm:t>
        <a:bodyPr/>
        <a:lstStyle/>
        <a:p>
          <a:endParaRPr lang="en-GB"/>
        </a:p>
      </dgm:t>
    </dgm:pt>
    <dgm:pt modelId="{AF9FC470-5B97-4093-90E0-9B27B16D5D90}" type="pres">
      <dgm:prSet presAssocID="{8E207588-D7EA-40E6-83C1-8F303F3A3EA6}" presName="linear" presStyleCnt="0">
        <dgm:presLayoutVars>
          <dgm:dir/>
          <dgm:animLvl val="lvl"/>
          <dgm:resizeHandles val="exact"/>
        </dgm:presLayoutVars>
      </dgm:prSet>
      <dgm:spPr/>
    </dgm:pt>
    <dgm:pt modelId="{27179C9C-8FBE-4E88-B761-8721E3B8405B}" type="pres">
      <dgm:prSet presAssocID="{CDCD7E72-C344-4A94-979A-4C003EF552A8}" presName="parentLin" presStyleCnt="0"/>
      <dgm:spPr/>
    </dgm:pt>
    <dgm:pt modelId="{D38E95EB-4C66-4B71-A9C3-192E5598C337}" type="pres">
      <dgm:prSet presAssocID="{CDCD7E72-C344-4A94-979A-4C003EF552A8}" presName="parentLeftMargin" presStyleLbl="node1" presStyleIdx="0" presStyleCnt="2"/>
      <dgm:spPr/>
    </dgm:pt>
    <dgm:pt modelId="{B797C605-5B3B-4F63-80B1-CEAACCC349F1}" type="pres">
      <dgm:prSet presAssocID="{CDCD7E72-C344-4A94-979A-4C003EF552A8}" presName="parentText" presStyleLbl="node1" presStyleIdx="0" presStyleCnt="2">
        <dgm:presLayoutVars>
          <dgm:chMax val="0"/>
          <dgm:bulletEnabled val="1"/>
        </dgm:presLayoutVars>
      </dgm:prSet>
      <dgm:spPr/>
    </dgm:pt>
    <dgm:pt modelId="{7F6F7062-0398-4069-9259-BEEB378CAC26}" type="pres">
      <dgm:prSet presAssocID="{CDCD7E72-C344-4A94-979A-4C003EF552A8}" presName="negativeSpace" presStyleCnt="0"/>
      <dgm:spPr/>
    </dgm:pt>
    <dgm:pt modelId="{E24CAC1D-E3B8-4680-8CF6-D8B6124DF8DA}" type="pres">
      <dgm:prSet presAssocID="{CDCD7E72-C344-4A94-979A-4C003EF552A8}" presName="childText" presStyleLbl="conFgAcc1" presStyleIdx="0" presStyleCnt="2">
        <dgm:presLayoutVars>
          <dgm:bulletEnabled val="1"/>
        </dgm:presLayoutVars>
      </dgm:prSet>
      <dgm:spPr/>
    </dgm:pt>
    <dgm:pt modelId="{C3C7BD8E-3F19-4D80-A5BA-C7665C1CF1F7}" type="pres">
      <dgm:prSet presAssocID="{24283647-4B4A-405A-8835-CD5EBFE49A15}" presName="spaceBetweenRectangles" presStyleCnt="0"/>
      <dgm:spPr/>
    </dgm:pt>
    <dgm:pt modelId="{88834D7C-A6EB-4CBB-9FDD-D26F6B868575}" type="pres">
      <dgm:prSet presAssocID="{B1E72220-7A25-44A2-962D-7B62BF286F34}" presName="parentLin" presStyleCnt="0"/>
      <dgm:spPr/>
    </dgm:pt>
    <dgm:pt modelId="{FD53C941-5B33-4367-8ED5-E31A1AD9539F}" type="pres">
      <dgm:prSet presAssocID="{B1E72220-7A25-44A2-962D-7B62BF286F34}" presName="parentLeftMargin" presStyleLbl="node1" presStyleIdx="0" presStyleCnt="2"/>
      <dgm:spPr/>
    </dgm:pt>
    <dgm:pt modelId="{A1E92058-1A8D-4E5F-B3E0-8A2E3A123E06}" type="pres">
      <dgm:prSet presAssocID="{B1E72220-7A25-44A2-962D-7B62BF286F34}" presName="parentText" presStyleLbl="node1" presStyleIdx="1" presStyleCnt="2">
        <dgm:presLayoutVars>
          <dgm:chMax val="0"/>
          <dgm:bulletEnabled val="1"/>
        </dgm:presLayoutVars>
      </dgm:prSet>
      <dgm:spPr/>
    </dgm:pt>
    <dgm:pt modelId="{50FAF435-9CBF-4612-83AC-C4FB04944D51}" type="pres">
      <dgm:prSet presAssocID="{B1E72220-7A25-44A2-962D-7B62BF286F34}" presName="negativeSpace" presStyleCnt="0"/>
      <dgm:spPr/>
    </dgm:pt>
    <dgm:pt modelId="{883B2B76-DC72-4F41-960A-0EEDF58F1DCF}" type="pres">
      <dgm:prSet presAssocID="{B1E72220-7A25-44A2-962D-7B62BF286F34}" presName="childText" presStyleLbl="conFgAcc1" presStyleIdx="1" presStyleCnt="2">
        <dgm:presLayoutVars>
          <dgm:bulletEnabled val="1"/>
        </dgm:presLayoutVars>
      </dgm:prSet>
      <dgm:spPr/>
    </dgm:pt>
  </dgm:ptLst>
  <dgm:cxnLst>
    <dgm:cxn modelId="{F67FD505-E17A-4C65-83F4-36D4DEB0D6B2}" type="presOf" srcId="{AB051CCD-1F67-441E-97CC-ACA7501599DC}" destId="{E24CAC1D-E3B8-4680-8CF6-D8B6124DF8DA}" srcOrd="0" destOrd="0" presId="urn:microsoft.com/office/officeart/2005/8/layout/list1"/>
    <dgm:cxn modelId="{D9928D06-0F38-4055-B381-2565B52DCA42}" srcId="{CDCD7E72-C344-4A94-979A-4C003EF552A8}" destId="{3782EA38-D33E-4B33-8E0D-8ED56DE77D9E}" srcOrd="2" destOrd="0" parTransId="{1CEA3964-C86C-4A2D-891F-ECD5A25877B4}" sibTransId="{D751B973-36EB-44CF-A399-56898E9C7E91}"/>
    <dgm:cxn modelId="{F150A21F-0ABE-4EE6-928F-5CE7511DCEF9}" type="presOf" srcId="{D55798A9-8032-4C92-9581-585C04264E1A}" destId="{883B2B76-DC72-4F41-960A-0EEDF58F1DCF}" srcOrd="0" destOrd="1" presId="urn:microsoft.com/office/officeart/2005/8/layout/list1"/>
    <dgm:cxn modelId="{D6F21B39-63F5-48E3-92BE-F9E00AD3ABB0}" type="presOf" srcId="{CDCD7E72-C344-4A94-979A-4C003EF552A8}" destId="{D38E95EB-4C66-4B71-A9C3-192E5598C337}" srcOrd="0" destOrd="0" presId="urn:microsoft.com/office/officeart/2005/8/layout/list1"/>
    <dgm:cxn modelId="{D33EF946-0619-469B-AA0C-EBCB50BB8FB0}" type="presOf" srcId="{8E207588-D7EA-40E6-83C1-8F303F3A3EA6}" destId="{AF9FC470-5B97-4093-90E0-9B27B16D5D90}" srcOrd="0" destOrd="0" presId="urn:microsoft.com/office/officeart/2005/8/layout/list1"/>
    <dgm:cxn modelId="{204E9369-055D-4D3C-9044-CD50315AD78C}" type="presOf" srcId="{A545C060-A068-4A44-9054-D1BE57C2301B}" destId="{E24CAC1D-E3B8-4680-8CF6-D8B6124DF8DA}" srcOrd="0" destOrd="2" presId="urn:microsoft.com/office/officeart/2005/8/layout/list1"/>
    <dgm:cxn modelId="{E48C2C4A-EC98-4D91-BE40-702AF620029D}" type="presOf" srcId="{D1DD9E7C-4E96-4E5D-8898-CF09CCC2005A}" destId="{E24CAC1D-E3B8-4680-8CF6-D8B6124DF8DA}" srcOrd="0" destOrd="1" presId="urn:microsoft.com/office/officeart/2005/8/layout/list1"/>
    <dgm:cxn modelId="{14D6174F-20E3-4A3C-BDEB-444088FAF8A5}" srcId="{8E207588-D7EA-40E6-83C1-8F303F3A3EA6}" destId="{CDCD7E72-C344-4A94-979A-4C003EF552A8}" srcOrd="0" destOrd="0" parTransId="{A61B0BEB-C6F8-4158-A9CE-D4D80C8FCE7F}" sibTransId="{24283647-4B4A-405A-8835-CD5EBFE49A15}"/>
    <dgm:cxn modelId="{42D25A88-AA28-4D67-A1EA-A13E76B84F4C}" srcId="{B1E72220-7A25-44A2-962D-7B62BF286F34}" destId="{806F060F-0DA0-4C3B-9BEE-CDE2E57F0CE6}" srcOrd="0" destOrd="0" parTransId="{5745DFB6-5357-46B5-8B4E-2384F67D91F0}" sibTransId="{29F3140C-835C-4CD7-967F-2660CE60B9CD}"/>
    <dgm:cxn modelId="{16EAF894-33A6-42D8-A5E0-CEF00047F9BF}" type="presOf" srcId="{CDCD7E72-C344-4A94-979A-4C003EF552A8}" destId="{B797C605-5B3B-4F63-80B1-CEAACCC349F1}" srcOrd="1" destOrd="0" presId="urn:microsoft.com/office/officeart/2005/8/layout/list1"/>
    <dgm:cxn modelId="{4B61CC9E-87A8-4284-9A0B-4C71CEE343B3}" srcId="{D1DD9E7C-4E96-4E5D-8898-CF09CCC2005A}" destId="{164730D1-8534-4962-B1DE-C95D36A5A69D}" srcOrd="1" destOrd="0" parTransId="{F33D25FF-AB85-412E-8077-F0793D226AE7}" sibTransId="{15D49E4C-D5AA-40BF-B8C2-E535F5A39526}"/>
    <dgm:cxn modelId="{D75707A6-4DD5-4988-80C9-65E180027CD3}" srcId="{8E207588-D7EA-40E6-83C1-8F303F3A3EA6}" destId="{B1E72220-7A25-44A2-962D-7B62BF286F34}" srcOrd="1" destOrd="0" parTransId="{9F62A3D0-A618-47EA-B8DE-7875D119AFC0}" sibTransId="{AE21A585-E5CA-40AE-B58B-0EDC829C384F}"/>
    <dgm:cxn modelId="{4A24DCAE-C732-489A-9FE8-A821018C4F00}" type="presOf" srcId="{164730D1-8534-4962-B1DE-C95D36A5A69D}" destId="{E24CAC1D-E3B8-4680-8CF6-D8B6124DF8DA}" srcOrd="0" destOrd="3" presId="urn:microsoft.com/office/officeart/2005/8/layout/list1"/>
    <dgm:cxn modelId="{F54DBFAF-530D-4FF6-AF86-7A8BDE46A724}" srcId="{CDCD7E72-C344-4A94-979A-4C003EF552A8}" destId="{D1DD9E7C-4E96-4E5D-8898-CF09CCC2005A}" srcOrd="1" destOrd="0" parTransId="{1A41D413-562C-4456-885D-150B681CC1BA}" sibTransId="{1AB60149-9997-48DD-A3F8-81F3F0BB61A5}"/>
    <dgm:cxn modelId="{14C86CBC-C687-4E5D-BBCF-E797199BAE22}" srcId="{CDCD7E72-C344-4A94-979A-4C003EF552A8}" destId="{AB051CCD-1F67-441E-97CC-ACA7501599DC}" srcOrd="0" destOrd="0" parTransId="{F4E6A912-0968-4637-A368-7ECFB15DE53A}" sibTransId="{5E71F995-8BCF-433F-8CFE-23FC7764BBC1}"/>
    <dgm:cxn modelId="{2DD295C4-E39A-430D-BFA1-6CBDE2E93A98}" type="presOf" srcId="{B1E72220-7A25-44A2-962D-7B62BF286F34}" destId="{FD53C941-5B33-4367-8ED5-E31A1AD9539F}" srcOrd="0" destOrd="0" presId="urn:microsoft.com/office/officeart/2005/8/layout/list1"/>
    <dgm:cxn modelId="{824545C8-388E-44F6-A580-663986DCCAFB}" srcId="{D1DD9E7C-4E96-4E5D-8898-CF09CCC2005A}" destId="{A545C060-A068-4A44-9054-D1BE57C2301B}" srcOrd="0" destOrd="0" parTransId="{C96A5753-F1C2-4EC2-BF07-00C86202AAAC}" sibTransId="{F633D2DD-E88E-4FEF-A08E-6A69D97A8491}"/>
    <dgm:cxn modelId="{84A063CA-5019-4638-A32E-ECA39F3C0B9C}" srcId="{B1E72220-7A25-44A2-962D-7B62BF286F34}" destId="{D55798A9-8032-4C92-9581-585C04264E1A}" srcOrd="1" destOrd="0" parTransId="{624F85B7-BD83-4DB4-99B3-C95E7D9601C5}" sibTransId="{04C79DBB-AB6A-4EB0-A418-8052393CC08D}"/>
    <dgm:cxn modelId="{0174C6CA-0A0B-447F-BD51-3E2775C92786}" type="presOf" srcId="{3782EA38-D33E-4B33-8E0D-8ED56DE77D9E}" destId="{E24CAC1D-E3B8-4680-8CF6-D8B6124DF8DA}" srcOrd="0" destOrd="4" presId="urn:microsoft.com/office/officeart/2005/8/layout/list1"/>
    <dgm:cxn modelId="{C07289E8-6B09-473D-B76D-BEE8D862BAA9}" type="presOf" srcId="{B1E72220-7A25-44A2-962D-7B62BF286F34}" destId="{A1E92058-1A8D-4E5F-B3E0-8A2E3A123E06}" srcOrd="1" destOrd="0" presId="urn:microsoft.com/office/officeart/2005/8/layout/list1"/>
    <dgm:cxn modelId="{D42077F9-9812-4C4F-A06A-72A4E1CD0B89}" type="presOf" srcId="{806F060F-0DA0-4C3B-9BEE-CDE2E57F0CE6}" destId="{883B2B76-DC72-4F41-960A-0EEDF58F1DCF}" srcOrd="0" destOrd="0" presId="urn:microsoft.com/office/officeart/2005/8/layout/list1"/>
    <dgm:cxn modelId="{88F24AC7-8DDF-48B4-A2A6-18D2DE84A731}" type="presParOf" srcId="{AF9FC470-5B97-4093-90E0-9B27B16D5D90}" destId="{27179C9C-8FBE-4E88-B761-8721E3B8405B}" srcOrd="0" destOrd="0" presId="urn:microsoft.com/office/officeart/2005/8/layout/list1"/>
    <dgm:cxn modelId="{19816A3E-C3F6-4FCF-9426-BBB0B83CA2F6}" type="presParOf" srcId="{27179C9C-8FBE-4E88-B761-8721E3B8405B}" destId="{D38E95EB-4C66-4B71-A9C3-192E5598C337}" srcOrd="0" destOrd="0" presId="urn:microsoft.com/office/officeart/2005/8/layout/list1"/>
    <dgm:cxn modelId="{44BDDFA2-1328-467B-B32F-7B36BA215710}" type="presParOf" srcId="{27179C9C-8FBE-4E88-B761-8721E3B8405B}" destId="{B797C605-5B3B-4F63-80B1-CEAACCC349F1}" srcOrd="1" destOrd="0" presId="urn:microsoft.com/office/officeart/2005/8/layout/list1"/>
    <dgm:cxn modelId="{A32C6BFD-CD50-4252-9004-D416C36A3D18}" type="presParOf" srcId="{AF9FC470-5B97-4093-90E0-9B27B16D5D90}" destId="{7F6F7062-0398-4069-9259-BEEB378CAC26}" srcOrd="1" destOrd="0" presId="urn:microsoft.com/office/officeart/2005/8/layout/list1"/>
    <dgm:cxn modelId="{2D433B29-AC5E-491D-A3C1-EE2C774C8BA1}" type="presParOf" srcId="{AF9FC470-5B97-4093-90E0-9B27B16D5D90}" destId="{E24CAC1D-E3B8-4680-8CF6-D8B6124DF8DA}" srcOrd="2" destOrd="0" presId="urn:microsoft.com/office/officeart/2005/8/layout/list1"/>
    <dgm:cxn modelId="{5F5E7ECA-90ED-4C67-ADA1-BD76D0B3566A}" type="presParOf" srcId="{AF9FC470-5B97-4093-90E0-9B27B16D5D90}" destId="{C3C7BD8E-3F19-4D80-A5BA-C7665C1CF1F7}" srcOrd="3" destOrd="0" presId="urn:microsoft.com/office/officeart/2005/8/layout/list1"/>
    <dgm:cxn modelId="{4CC3191A-9FCF-4CDB-8E42-E9D5ACE3BD23}" type="presParOf" srcId="{AF9FC470-5B97-4093-90E0-9B27B16D5D90}" destId="{88834D7C-A6EB-4CBB-9FDD-D26F6B868575}" srcOrd="4" destOrd="0" presId="urn:microsoft.com/office/officeart/2005/8/layout/list1"/>
    <dgm:cxn modelId="{7755528E-F25B-4040-9E80-D54697ABA35A}" type="presParOf" srcId="{88834D7C-A6EB-4CBB-9FDD-D26F6B868575}" destId="{FD53C941-5B33-4367-8ED5-E31A1AD9539F}" srcOrd="0" destOrd="0" presId="urn:microsoft.com/office/officeart/2005/8/layout/list1"/>
    <dgm:cxn modelId="{A6363E67-6037-4C14-8575-C2527A00BC77}" type="presParOf" srcId="{88834D7C-A6EB-4CBB-9FDD-D26F6B868575}" destId="{A1E92058-1A8D-4E5F-B3E0-8A2E3A123E06}" srcOrd="1" destOrd="0" presId="urn:microsoft.com/office/officeart/2005/8/layout/list1"/>
    <dgm:cxn modelId="{B54B1AF6-38CA-4A98-81A8-BACC541BBDCA}" type="presParOf" srcId="{AF9FC470-5B97-4093-90E0-9B27B16D5D90}" destId="{50FAF435-9CBF-4612-83AC-C4FB04944D51}" srcOrd="5" destOrd="0" presId="urn:microsoft.com/office/officeart/2005/8/layout/list1"/>
    <dgm:cxn modelId="{2FD1B47C-4C81-4FDE-80BE-2521B4615F94}" type="presParOf" srcId="{AF9FC470-5B97-4093-90E0-9B27B16D5D90}" destId="{883B2B76-DC72-4F41-960A-0EEDF58F1DCF}"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D8BA46D-2EDE-449A-922D-0A7AEAB1C2F1}"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GB"/>
        </a:p>
      </dgm:t>
    </dgm:pt>
    <dgm:pt modelId="{558D0818-2654-4FF4-980E-E0750F0B7606}">
      <dgm:prSet phldrT="[Text]"/>
      <dgm:spPr>
        <a:noFill/>
        <a:ln>
          <a:solidFill>
            <a:srgbClr val="0A6661"/>
          </a:solidFill>
        </a:ln>
      </dgm:spPr>
      <dgm:t>
        <a:bodyPr/>
        <a:lstStyle/>
        <a:p>
          <a:pPr>
            <a:buClrTx/>
            <a:buSzTx/>
            <a:buFontTx/>
            <a:buChar char="•"/>
          </a:pPr>
          <a:r>
            <a:rPr kumimoji="0" lang="en-GB" b="0" i="0" u="none" strike="noStrike" cap="none" spc="0" normalizeH="0" baseline="0" noProof="0">
              <a:ln>
                <a:noFill/>
              </a:ln>
              <a:solidFill>
                <a:schemeClr val="tx1"/>
              </a:solidFill>
              <a:effectLst/>
              <a:uLnTx/>
              <a:uFillTx/>
              <a:latin typeface="Calibri"/>
              <a:ea typeface="+mn-ea"/>
              <a:cs typeface="+mn-cs"/>
            </a:rPr>
            <a:t>139,000 Devices waiting to be returned</a:t>
          </a:r>
          <a:endParaRPr lang="en-GB">
            <a:solidFill>
              <a:schemeClr val="tx1"/>
            </a:solidFill>
          </a:endParaRPr>
        </a:p>
      </dgm:t>
    </dgm:pt>
    <dgm:pt modelId="{FEF125F8-5718-424C-A2F1-50EE787F718E}" type="parTrans" cxnId="{782DE958-0D72-4964-8267-F11A0B11E0CF}">
      <dgm:prSet/>
      <dgm:spPr/>
      <dgm:t>
        <a:bodyPr/>
        <a:lstStyle/>
        <a:p>
          <a:endParaRPr lang="en-GB"/>
        </a:p>
      </dgm:t>
    </dgm:pt>
    <dgm:pt modelId="{5E2DD0ED-E08C-43A6-B20C-AF3EE89864BF}" type="sibTrans" cxnId="{782DE958-0D72-4964-8267-F11A0B11E0CF}">
      <dgm:prSet/>
      <dgm:spPr/>
      <dgm:t>
        <a:bodyPr/>
        <a:lstStyle/>
        <a:p>
          <a:endParaRPr lang="en-GB"/>
        </a:p>
      </dgm:t>
    </dgm:pt>
    <dgm:pt modelId="{BFCD44B7-3C7F-4C6C-97A3-4AB57C08D2C6}">
      <dgm:prSet phldrT="[Text]"/>
      <dgm:spPr>
        <a:noFill/>
        <a:ln>
          <a:solidFill>
            <a:srgbClr val="0A6661"/>
          </a:solidFill>
        </a:ln>
      </dgm:spPr>
      <dgm:t>
        <a:bodyPr/>
        <a:lstStyle/>
        <a:p>
          <a:pPr>
            <a:buClrTx/>
            <a:buSzTx/>
            <a:buFontTx/>
            <a:buChar char="•"/>
          </a:pPr>
          <a:r>
            <a:rPr kumimoji="0" lang="en-GB" b="0" i="0" u="none" strike="noStrike" cap="none" spc="0" normalizeH="0" baseline="0" noProof="0">
              <a:ln>
                <a:noFill/>
              </a:ln>
              <a:solidFill>
                <a:schemeClr val="tx1"/>
              </a:solidFill>
              <a:effectLst/>
              <a:uLnTx/>
              <a:uFillTx/>
              <a:latin typeface="Calibri"/>
              <a:ea typeface="+mn-ea"/>
              <a:cs typeface="+mn-cs"/>
            </a:rPr>
            <a:t>Strain on industry for 2G &amp; 3G Communication Hubs</a:t>
          </a:r>
          <a:endParaRPr lang="en-GB">
            <a:solidFill>
              <a:schemeClr val="tx1"/>
            </a:solidFill>
          </a:endParaRPr>
        </a:p>
      </dgm:t>
    </dgm:pt>
    <dgm:pt modelId="{2650F207-741E-4E11-AB16-D00F2AEF5B9F}" type="parTrans" cxnId="{CD2747F9-FFF3-43E8-ABD1-30E22D3F21BA}">
      <dgm:prSet/>
      <dgm:spPr/>
      <dgm:t>
        <a:bodyPr/>
        <a:lstStyle/>
        <a:p>
          <a:endParaRPr lang="en-GB"/>
        </a:p>
      </dgm:t>
    </dgm:pt>
    <dgm:pt modelId="{1DDC9F19-F73F-4864-BEB1-3F1A0AB02E40}" type="sibTrans" cxnId="{CD2747F9-FFF3-43E8-ABD1-30E22D3F21BA}">
      <dgm:prSet/>
      <dgm:spPr/>
      <dgm:t>
        <a:bodyPr/>
        <a:lstStyle/>
        <a:p>
          <a:endParaRPr lang="en-GB"/>
        </a:p>
      </dgm:t>
    </dgm:pt>
    <dgm:pt modelId="{D92D88EF-CF97-4676-87B4-B1C5D7994B63}">
      <dgm:prSet phldrT="[Text]"/>
      <dgm:spPr>
        <a:noFill/>
        <a:ln>
          <a:solidFill>
            <a:srgbClr val="0A6661"/>
          </a:solidFill>
        </a:ln>
      </dgm:spPr>
      <dgm:t>
        <a:bodyPr/>
        <a:lstStyle/>
        <a:p>
          <a:pPr>
            <a:buClrTx/>
            <a:buSzTx/>
            <a:buFontTx/>
            <a:buChar char="•"/>
          </a:pPr>
          <a:r>
            <a:rPr kumimoji="0" lang="en-GB" b="0" i="0" u="none" strike="noStrike" cap="none" spc="0" normalizeH="0" baseline="0" noProof="0">
              <a:ln>
                <a:noFill/>
              </a:ln>
              <a:solidFill>
                <a:schemeClr val="tx1"/>
              </a:solidFill>
              <a:effectLst/>
              <a:uLnTx/>
              <a:uFillTx/>
              <a:latin typeface="Calibri"/>
              <a:ea typeface="+mn-ea"/>
              <a:cs typeface="+mn-cs"/>
            </a:rPr>
            <a:t>The Installation Validity Period is intended to act as a motivator to Parties to install older versions of stocks, however this does not appear to be working</a:t>
          </a:r>
          <a:endParaRPr lang="en-GB">
            <a:solidFill>
              <a:schemeClr val="tx1"/>
            </a:solidFill>
          </a:endParaRPr>
        </a:p>
      </dgm:t>
    </dgm:pt>
    <dgm:pt modelId="{40E2EFBA-E3F4-4DB2-8E8A-BAAAD187C46E}" type="parTrans" cxnId="{646A7A86-0C02-4D85-B58A-D39A23F99720}">
      <dgm:prSet/>
      <dgm:spPr/>
      <dgm:t>
        <a:bodyPr/>
        <a:lstStyle/>
        <a:p>
          <a:endParaRPr lang="en-GB"/>
        </a:p>
      </dgm:t>
    </dgm:pt>
    <dgm:pt modelId="{45F1B606-644C-4DBB-8B84-D741D4520541}" type="sibTrans" cxnId="{646A7A86-0C02-4D85-B58A-D39A23F99720}">
      <dgm:prSet/>
      <dgm:spPr/>
      <dgm:t>
        <a:bodyPr/>
        <a:lstStyle/>
        <a:p>
          <a:endParaRPr lang="en-GB"/>
        </a:p>
      </dgm:t>
    </dgm:pt>
    <dgm:pt modelId="{9F39D73D-C2A3-4B93-A66A-849079226B42}">
      <dgm:prSet phldrT="[Text]"/>
      <dgm:spPr>
        <a:noFill/>
        <a:ln>
          <a:solidFill>
            <a:srgbClr val="0A6661"/>
          </a:solidFill>
        </a:ln>
      </dgm:spPr>
      <dgm:t>
        <a:bodyPr/>
        <a:lstStyle/>
        <a:p>
          <a:pPr>
            <a:buClrTx/>
            <a:buSzTx/>
            <a:buFontTx/>
            <a:buChar char="•"/>
          </a:pPr>
          <a:r>
            <a:rPr kumimoji="0" lang="en-GB" b="0" i="0" u="none" strike="noStrike" cap="none" spc="0" normalizeH="0" baseline="0" noProof="0">
              <a:ln>
                <a:noFill/>
              </a:ln>
              <a:solidFill>
                <a:schemeClr val="tx1"/>
              </a:solidFill>
              <a:effectLst/>
              <a:uLnTx/>
              <a:uFillTx/>
              <a:latin typeface="Calibri"/>
              <a:ea typeface="+mn-ea"/>
              <a:cs typeface="+mn-cs"/>
            </a:rPr>
            <a:t>4G Communication Hubs will come out which will make the existing 2G &amp; 3G stock outdated.</a:t>
          </a:r>
          <a:endParaRPr lang="en-GB">
            <a:solidFill>
              <a:schemeClr val="tx1"/>
            </a:solidFill>
          </a:endParaRPr>
        </a:p>
      </dgm:t>
    </dgm:pt>
    <dgm:pt modelId="{87C0C1DE-B6F8-433D-AA77-6E7855305718}" type="parTrans" cxnId="{4F68F7A3-E081-40A3-B25F-151B99726FF9}">
      <dgm:prSet/>
      <dgm:spPr/>
      <dgm:t>
        <a:bodyPr/>
        <a:lstStyle/>
        <a:p>
          <a:endParaRPr lang="en-GB"/>
        </a:p>
      </dgm:t>
    </dgm:pt>
    <dgm:pt modelId="{07B9837C-6A13-4532-BBE8-57C12E5ACAE5}" type="sibTrans" cxnId="{4F68F7A3-E081-40A3-B25F-151B99726FF9}">
      <dgm:prSet/>
      <dgm:spPr/>
      <dgm:t>
        <a:bodyPr/>
        <a:lstStyle/>
        <a:p>
          <a:endParaRPr lang="en-GB"/>
        </a:p>
      </dgm:t>
    </dgm:pt>
    <dgm:pt modelId="{F06E1098-6FA8-47BB-847F-A8461AB7480B}">
      <dgm:prSet phldrT="[Text]"/>
      <dgm:spPr>
        <a:noFill/>
        <a:ln>
          <a:solidFill>
            <a:srgbClr val="0A6661"/>
          </a:solidFill>
        </a:ln>
      </dgm:spPr>
      <dgm:t>
        <a:bodyPr/>
        <a:lstStyle/>
        <a:p>
          <a:pPr>
            <a:buClrTx/>
            <a:buSzTx/>
            <a:buFontTx/>
            <a:buChar char="•"/>
          </a:pPr>
          <a:r>
            <a:rPr kumimoji="0" lang="en-GB" b="0" i="0" u="none" strike="noStrike" cap="none" spc="0" normalizeH="0" baseline="0" noProof="0">
              <a:ln>
                <a:noFill/>
              </a:ln>
              <a:solidFill>
                <a:schemeClr val="tx1"/>
              </a:solidFill>
              <a:effectLst/>
              <a:uLnTx/>
              <a:uFillTx/>
              <a:latin typeface="Calibri"/>
              <a:ea typeface="+mn-ea"/>
              <a:cs typeface="+mn-cs"/>
            </a:rPr>
            <a:t>Waste of resources</a:t>
          </a:r>
          <a:endParaRPr lang="en-GB">
            <a:solidFill>
              <a:schemeClr val="tx1"/>
            </a:solidFill>
          </a:endParaRPr>
        </a:p>
      </dgm:t>
    </dgm:pt>
    <dgm:pt modelId="{B511B398-EC64-4903-A5CD-A1758CDB24F6}" type="parTrans" cxnId="{C8622071-FDFE-4089-9B74-5B86D75F051C}">
      <dgm:prSet/>
      <dgm:spPr/>
      <dgm:t>
        <a:bodyPr/>
        <a:lstStyle/>
        <a:p>
          <a:endParaRPr lang="en-GB"/>
        </a:p>
      </dgm:t>
    </dgm:pt>
    <dgm:pt modelId="{91FF6E76-91DC-4830-8B5F-A6650554310D}" type="sibTrans" cxnId="{C8622071-FDFE-4089-9B74-5B86D75F051C}">
      <dgm:prSet/>
      <dgm:spPr/>
      <dgm:t>
        <a:bodyPr/>
        <a:lstStyle/>
        <a:p>
          <a:endParaRPr lang="en-GB"/>
        </a:p>
      </dgm:t>
    </dgm:pt>
    <dgm:pt modelId="{E4AEC07B-BF4F-4E88-B8EF-BD295C620036}" type="pres">
      <dgm:prSet presAssocID="{ED8BA46D-2EDE-449A-922D-0A7AEAB1C2F1}" presName="Name0" presStyleCnt="0">
        <dgm:presLayoutVars>
          <dgm:dir/>
          <dgm:resizeHandles val="exact"/>
        </dgm:presLayoutVars>
      </dgm:prSet>
      <dgm:spPr/>
    </dgm:pt>
    <dgm:pt modelId="{9589CA21-A174-4AE1-B962-47C1AFF9CAFF}" type="pres">
      <dgm:prSet presAssocID="{558D0818-2654-4FF4-980E-E0750F0B7606}" presName="composite" presStyleCnt="0"/>
      <dgm:spPr/>
    </dgm:pt>
    <dgm:pt modelId="{D706348D-F8AB-4DCA-A36E-3A3653D15962}" type="pres">
      <dgm:prSet presAssocID="{558D0818-2654-4FF4-980E-E0750F0B7606}" presName="rect1" presStyleLbl="trAlignAcc1" presStyleIdx="0" presStyleCnt="5">
        <dgm:presLayoutVars>
          <dgm:bulletEnabled val="1"/>
        </dgm:presLayoutVars>
      </dgm:prSet>
      <dgm:spPr/>
    </dgm:pt>
    <dgm:pt modelId="{782AD42E-6A27-465F-B9E2-F7A1FF355D81}" type="pres">
      <dgm:prSet presAssocID="{558D0818-2654-4FF4-980E-E0750F0B7606}" presName="rect2" presStyleLbl="fgImgPlace1" presStyleIdx="0" presStyleCnt="5" custScaleX="117041" custScaleY="117041" custLinFactNeighborX="-1787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a:noFill/>
        </a:ln>
      </dgm:spPr>
      <dgm:extLst>
        <a:ext uri="{E40237B7-FDA0-4F09-8148-C483321AD2D9}">
          <dgm14:cNvPr xmlns:dgm14="http://schemas.microsoft.com/office/drawing/2010/diagram" id="0" name="" descr="Bar chart with solid fill"/>
        </a:ext>
      </dgm:extLst>
    </dgm:pt>
    <dgm:pt modelId="{501972F1-27C6-4C9F-BE13-DC35B96DBC9E}" type="pres">
      <dgm:prSet presAssocID="{5E2DD0ED-E08C-43A6-B20C-AF3EE89864BF}" presName="sibTrans" presStyleCnt="0"/>
      <dgm:spPr/>
    </dgm:pt>
    <dgm:pt modelId="{370F6469-BF8A-43B6-99A1-BE6C2E653EEE}" type="pres">
      <dgm:prSet presAssocID="{BFCD44B7-3C7F-4C6C-97A3-4AB57C08D2C6}" presName="composite" presStyleCnt="0"/>
      <dgm:spPr/>
    </dgm:pt>
    <dgm:pt modelId="{8B28DF21-A91E-4931-BBE1-2DF347590B91}" type="pres">
      <dgm:prSet presAssocID="{BFCD44B7-3C7F-4C6C-97A3-4AB57C08D2C6}" presName="rect1" presStyleLbl="trAlignAcc1" presStyleIdx="1" presStyleCnt="5">
        <dgm:presLayoutVars>
          <dgm:bulletEnabled val="1"/>
        </dgm:presLayoutVars>
      </dgm:prSet>
      <dgm:spPr/>
    </dgm:pt>
    <dgm:pt modelId="{91965F9D-A849-4316-AAE3-02EFE4FD78D1}" type="pres">
      <dgm:prSet presAssocID="{BFCD44B7-3C7F-4C6C-97A3-4AB57C08D2C6}" presName="rect2" presStyleLbl="fgImgPlac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a:noFill/>
        </a:ln>
      </dgm:spPr>
      <dgm:extLst>
        <a:ext uri="{E40237B7-FDA0-4F09-8148-C483321AD2D9}">
          <dgm14:cNvPr xmlns:dgm14="http://schemas.microsoft.com/office/drawing/2010/diagram" id="0" name="" descr="Wireless with solid fill"/>
        </a:ext>
      </dgm:extLst>
    </dgm:pt>
    <dgm:pt modelId="{AC5BBF87-A512-472C-8D49-FA4E2E4F915D}" type="pres">
      <dgm:prSet presAssocID="{1DDC9F19-F73F-4864-BEB1-3F1A0AB02E40}" presName="sibTrans" presStyleCnt="0"/>
      <dgm:spPr/>
    </dgm:pt>
    <dgm:pt modelId="{FDCA6907-4408-4CD4-815D-8754316E0803}" type="pres">
      <dgm:prSet presAssocID="{D92D88EF-CF97-4676-87B4-B1C5D7994B63}" presName="composite" presStyleCnt="0"/>
      <dgm:spPr/>
    </dgm:pt>
    <dgm:pt modelId="{77D26D18-7533-483C-B92E-76E89CD381BF}" type="pres">
      <dgm:prSet presAssocID="{D92D88EF-CF97-4676-87B4-B1C5D7994B63}" presName="rect1" presStyleLbl="trAlignAcc1" presStyleIdx="2" presStyleCnt="5">
        <dgm:presLayoutVars>
          <dgm:bulletEnabled val="1"/>
        </dgm:presLayoutVars>
      </dgm:prSet>
      <dgm:spPr/>
    </dgm:pt>
    <dgm:pt modelId="{EFFEBC1A-23EC-40FF-A805-5797D698441C}" type="pres">
      <dgm:prSet presAssocID="{D92D88EF-CF97-4676-87B4-B1C5D7994B63}" presName="rect2" presStyleLbl="fgImgPlac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a:noFill/>
        </a:ln>
      </dgm:spPr>
      <dgm:extLst>
        <a:ext uri="{E40237B7-FDA0-4F09-8148-C483321AD2D9}">
          <dgm14:cNvPr xmlns:dgm14="http://schemas.microsoft.com/office/drawing/2010/diagram" id="0" name="" descr="Thumbs Down with solid fill"/>
        </a:ext>
      </dgm:extLst>
    </dgm:pt>
    <dgm:pt modelId="{38FB3D99-056D-47BE-9F3B-8F732B9C8D27}" type="pres">
      <dgm:prSet presAssocID="{45F1B606-644C-4DBB-8B84-D741D4520541}" presName="sibTrans" presStyleCnt="0"/>
      <dgm:spPr/>
    </dgm:pt>
    <dgm:pt modelId="{D37E2CCB-8CF8-4A73-96BC-A0E3B5652CAB}" type="pres">
      <dgm:prSet presAssocID="{9F39D73D-C2A3-4B93-A66A-849079226B42}" presName="composite" presStyleCnt="0"/>
      <dgm:spPr/>
    </dgm:pt>
    <dgm:pt modelId="{BCD2D60B-EA34-498A-8FF9-56E31C477601}" type="pres">
      <dgm:prSet presAssocID="{9F39D73D-C2A3-4B93-A66A-849079226B42}" presName="rect1" presStyleLbl="trAlignAcc1" presStyleIdx="3" presStyleCnt="5">
        <dgm:presLayoutVars>
          <dgm:bulletEnabled val="1"/>
        </dgm:presLayoutVars>
      </dgm:prSet>
      <dgm:spPr/>
    </dgm:pt>
    <dgm:pt modelId="{90726A8B-10D0-44D0-B0B2-1079B283787D}" type="pres">
      <dgm:prSet presAssocID="{9F39D73D-C2A3-4B93-A66A-849079226B42}" presName="rect2" presStyleLbl="fgImgPlac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a:noFill/>
        </a:ln>
      </dgm:spPr>
      <dgm:extLst>
        <a:ext uri="{E40237B7-FDA0-4F09-8148-C483321AD2D9}">
          <dgm14:cNvPr xmlns:dgm14="http://schemas.microsoft.com/office/drawing/2010/diagram" id="0" name="" descr="Daily calendar with solid fill"/>
        </a:ext>
      </dgm:extLst>
    </dgm:pt>
    <dgm:pt modelId="{9DB746E5-869D-43AA-B9BB-C47E8485268F}" type="pres">
      <dgm:prSet presAssocID="{07B9837C-6A13-4532-BBE8-57C12E5ACAE5}" presName="sibTrans" presStyleCnt="0"/>
      <dgm:spPr/>
    </dgm:pt>
    <dgm:pt modelId="{A86B11A4-E2E2-4661-A6E9-BE3FFBE650DE}" type="pres">
      <dgm:prSet presAssocID="{F06E1098-6FA8-47BB-847F-A8461AB7480B}" presName="composite" presStyleCnt="0"/>
      <dgm:spPr/>
    </dgm:pt>
    <dgm:pt modelId="{C2BC8E9F-CFF2-43C5-9802-517938519AF5}" type="pres">
      <dgm:prSet presAssocID="{F06E1098-6FA8-47BB-847F-A8461AB7480B}" presName="rect1" presStyleLbl="trAlignAcc1" presStyleIdx="4" presStyleCnt="5">
        <dgm:presLayoutVars>
          <dgm:bulletEnabled val="1"/>
        </dgm:presLayoutVars>
      </dgm:prSet>
      <dgm:spPr/>
    </dgm:pt>
    <dgm:pt modelId="{8F6B1B93-092B-4B47-A465-60672C3BA0C5}" type="pres">
      <dgm:prSet presAssocID="{F06E1098-6FA8-47BB-847F-A8461AB7480B}" presName="rect2" presStyleLbl="fgImgPlac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l="-25000" r="-25000"/>
          </a:stretch>
        </a:blipFill>
        <a:ln>
          <a:noFill/>
        </a:ln>
      </dgm:spPr>
      <dgm:extLst>
        <a:ext uri="{E40237B7-FDA0-4F09-8148-C483321AD2D9}">
          <dgm14:cNvPr xmlns:dgm14="http://schemas.microsoft.com/office/drawing/2010/diagram" id="0" name="" descr="Garbage with solid fill"/>
        </a:ext>
      </dgm:extLst>
    </dgm:pt>
  </dgm:ptLst>
  <dgm:cxnLst>
    <dgm:cxn modelId="{FEFBAE11-D0BE-464D-B923-814C6A9BFA2E}" type="presOf" srcId="{558D0818-2654-4FF4-980E-E0750F0B7606}" destId="{D706348D-F8AB-4DCA-A36E-3A3653D15962}" srcOrd="0" destOrd="0" presId="urn:microsoft.com/office/officeart/2008/layout/PictureStrips"/>
    <dgm:cxn modelId="{C8622071-FDFE-4089-9B74-5B86D75F051C}" srcId="{ED8BA46D-2EDE-449A-922D-0A7AEAB1C2F1}" destId="{F06E1098-6FA8-47BB-847F-A8461AB7480B}" srcOrd="4" destOrd="0" parTransId="{B511B398-EC64-4903-A5CD-A1758CDB24F6}" sibTransId="{91FF6E76-91DC-4830-8B5F-A6650554310D}"/>
    <dgm:cxn modelId="{782DE958-0D72-4964-8267-F11A0B11E0CF}" srcId="{ED8BA46D-2EDE-449A-922D-0A7AEAB1C2F1}" destId="{558D0818-2654-4FF4-980E-E0750F0B7606}" srcOrd="0" destOrd="0" parTransId="{FEF125F8-5718-424C-A2F1-50EE787F718E}" sibTransId="{5E2DD0ED-E08C-43A6-B20C-AF3EE89864BF}"/>
    <dgm:cxn modelId="{646A7A86-0C02-4D85-B58A-D39A23F99720}" srcId="{ED8BA46D-2EDE-449A-922D-0A7AEAB1C2F1}" destId="{D92D88EF-CF97-4676-87B4-B1C5D7994B63}" srcOrd="2" destOrd="0" parTransId="{40E2EFBA-E3F4-4DB2-8E8A-BAAAD187C46E}" sibTransId="{45F1B606-644C-4DBB-8B84-D741D4520541}"/>
    <dgm:cxn modelId="{2BD4EC91-F592-4F1E-88B2-8BAA41FDB3C9}" type="presOf" srcId="{BFCD44B7-3C7F-4C6C-97A3-4AB57C08D2C6}" destId="{8B28DF21-A91E-4931-BBE1-2DF347590B91}" srcOrd="0" destOrd="0" presId="urn:microsoft.com/office/officeart/2008/layout/PictureStrips"/>
    <dgm:cxn modelId="{A559259D-BC94-48A7-8A9A-DB7F89B1802C}" type="presOf" srcId="{D92D88EF-CF97-4676-87B4-B1C5D7994B63}" destId="{77D26D18-7533-483C-B92E-76E89CD381BF}" srcOrd="0" destOrd="0" presId="urn:microsoft.com/office/officeart/2008/layout/PictureStrips"/>
    <dgm:cxn modelId="{4F68F7A3-E081-40A3-B25F-151B99726FF9}" srcId="{ED8BA46D-2EDE-449A-922D-0A7AEAB1C2F1}" destId="{9F39D73D-C2A3-4B93-A66A-849079226B42}" srcOrd="3" destOrd="0" parTransId="{87C0C1DE-B6F8-433D-AA77-6E7855305718}" sibTransId="{07B9837C-6A13-4532-BBE8-57C12E5ACAE5}"/>
    <dgm:cxn modelId="{9A7BB6E6-8831-4C80-AB5F-14F0601592B8}" type="presOf" srcId="{9F39D73D-C2A3-4B93-A66A-849079226B42}" destId="{BCD2D60B-EA34-498A-8FF9-56E31C477601}" srcOrd="0" destOrd="0" presId="urn:microsoft.com/office/officeart/2008/layout/PictureStrips"/>
    <dgm:cxn modelId="{479B65F6-8375-4FB3-BC61-D70841D481C1}" type="presOf" srcId="{F06E1098-6FA8-47BB-847F-A8461AB7480B}" destId="{C2BC8E9F-CFF2-43C5-9802-517938519AF5}" srcOrd="0" destOrd="0" presId="urn:microsoft.com/office/officeart/2008/layout/PictureStrips"/>
    <dgm:cxn modelId="{CD2747F9-FFF3-43E8-ABD1-30E22D3F21BA}" srcId="{ED8BA46D-2EDE-449A-922D-0A7AEAB1C2F1}" destId="{BFCD44B7-3C7F-4C6C-97A3-4AB57C08D2C6}" srcOrd="1" destOrd="0" parTransId="{2650F207-741E-4E11-AB16-D00F2AEF5B9F}" sibTransId="{1DDC9F19-F73F-4864-BEB1-3F1A0AB02E40}"/>
    <dgm:cxn modelId="{81AB6EFF-0E00-4ADD-94B8-73C5F468EEAC}" type="presOf" srcId="{ED8BA46D-2EDE-449A-922D-0A7AEAB1C2F1}" destId="{E4AEC07B-BF4F-4E88-B8EF-BD295C620036}" srcOrd="0" destOrd="0" presId="urn:microsoft.com/office/officeart/2008/layout/PictureStrips"/>
    <dgm:cxn modelId="{39438F6A-CEBB-43AD-9503-D960CF5BD9EA}" type="presParOf" srcId="{E4AEC07B-BF4F-4E88-B8EF-BD295C620036}" destId="{9589CA21-A174-4AE1-B962-47C1AFF9CAFF}" srcOrd="0" destOrd="0" presId="urn:microsoft.com/office/officeart/2008/layout/PictureStrips"/>
    <dgm:cxn modelId="{37A9F00E-15F8-47B7-AEBE-FAF4C9EC9976}" type="presParOf" srcId="{9589CA21-A174-4AE1-B962-47C1AFF9CAFF}" destId="{D706348D-F8AB-4DCA-A36E-3A3653D15962}" srcOrd="0" destOrd="0" presId="urn:microsoft.com/office/officeart/2008/layout/PictureStrips"/>
    <dgm:cxn modelId="{558AEDA0-EEC7-4845-9AEF-FF8A5119CB5A}" type="presParOf" srcId="{9589CA21-A174-4AE1-B962-47C1AFF9CAFF}" destId="{782AD42E-6A27-465F-B9E2-F7A1FF355D81}" srcOrd="1" destOrd="0" presId="urn:microsoft.com/office/officeart/2008/layout/PictureStrips"/>
    <dgm:cxn modelId="{82FD62B7-DFE5-4EE2-B9B7-EC394F8440C6}" type="presParOf" srcId="{E4AEC07B-BF4F-4E88-B8EF-BD295C620036}" destId="{501972F1-27C6-4C9F-BE13-DC35B96DBC9E}" srcOrd="1" destOrd="0" presId="urn:microsoft.com/office/officeart/2008/layout/PictureStrips"/>
    <dgm:cxn modelId="{2BDF4235-C7C2-4DA7-9E5D-2FEC96A79CF0}" type="presParOf" srcId="{E4AEC07B-BF4F-4E88-B8EF-BD295C620036}" destId="{370F6469-BF8A-43B6-99A1-BE6C2E653EEE}" srcOrd="2" destOrd="0" presId="urn:microsoft.com/office/officeart/2008/layout/PictureStrips"/>
    <dgm:cxn modelId="{52056645-C60D-4741-B95D-30BAD7C369BB}" type="presParOf" srcId="{370F6469-BF8A-43B6-99A1-BE6C2E653EEE}" destId="{8B28DF21-A91E-4931-BBE1-2DF347590B91}" srcOrd="0" destOrd="0" presId="urn:microsoft.com/office/officeart/2008/layout/PictureStrips"/>
    <dgm:cxn modelId="{18338DB5-E5F5-4F14-9FD5-4EC5F7F5D864}" type="presParOf" srcId="{370F6469-BF8A-43B6-99A1-BE6C2E653EEE}" destId="{91965F9D-A849-4316-AAE3-02EFE4FD78D1}" srcOrd="1" destOrd="0" presId="urn:microsoft.com/office/officeart/2008/layout/PictureStrips"/>
    <dgm:cxn modelId="{9D9154F3-17B5-4430-9534-7806E10A813C}" type="presParOf" srcId="{E4AEC07B-BF4F-4E88-B8EF-BD295C620036}" destId="{AC5BBF87-A512-472C-8D49-FA4E2E4F915D}" srcOrd="3" destOrd="0" presId="urn:microsoft.com/office/officeart/2008/layout/PictureStrips"/>
    <dgm:cxn modelId="{290C553E-6528-4224-A35C-BB0E1ED8166D}" type="presParOf" srcId="{E4AEC07B-BF4F-4E88-B8EF-BD295C620036}" destId="{FDCA6907-4408-4CD4-815D-8754316E0803}" srcOrd="4" destOrd="0" presId="urn:microsoft.com/office/officeart/2008/layout/PictureStrips"/>
    <dgm:cxn modelId="{18600667-E06C-4A86-B1E4-0BBD55CE161B}" type="presParOf" srcId="{FDCA6907-4408-4CD4-815D-8754316E0803}" destId="{77D26D18-7533-483C-B92E-76E89CD381BF}" srcOrd="0" destOrd="0" presId="urn:microsoft.com/office/officeart/2008/layout/PictureStrips"/>
    <dgm:cxn modelId="{F6C53DA5-B6B1-4A0D-AE4F-2165E2623D5B}" type="presParOf" srcId="{FDCA6907-4408-4CD4-815D-8754316E0803}" destId="{EFFEBC1A-23EC-40FF-A805-5797D698441C}" srcOrd="1" destOrd="0" presId="urn:microsoft.com/office/officeart/2008/layout/PictureStrips"/>
    <dgm:cxn modelId="{8A007E5E-8A94-4ECD-A0C0-C2BD9DC4A7CC}" type="presParOf" srcId="{E4AEC07B-BF4F-4E88-B8EF-BD295C620036}" destId="{38FB3D99-056D-47BE-9F3B-8F732B9C8D27}" srcOrd="5" destOrd="0" presId="urn:microsoft.com/office/officeart/2008/layout/PictureStrips"/>
    <dgm:cxn modelId="{9C61DCCB-1349-40F2-A58B-B784896AE5FD}" type="presParOf" srcId="{E4AEC07B-BF4F-4E88-B8EF-BD295C620036}" destId="{D37E2CCB-8CF8-4A73-96BC-A0E3B5652CAB}" srcOrd="6" destOrd="0" presId="urn:microsoft.com/office/officeart/2008/layout/PictureStrips"/>
    <dgm:cxn modelId="{D5441028-1EEF-4EDC-8D9B-81823275E5F7}" type="presParOf" srcId="{D37E2CCB-8CF8-4A73-96BC-A0E3B5652CAB}" destId="{BCD2D60B-EA34-498A-8FF9-56E31C477601}" srcOrd="0" destOrd="0" presId="urn:microsoft.com/office/officeart/2008/layout/PictureStrips"/>
    <dgm:cxn modelId="{791A0847-1EEE-4BF3-8D96-669AF6E6A680}" type="presParOf" srcId="{D37E2CCB-8CF8-4A73-96BC-A0E3B5652CAB}" destId="{90726A8B-10D0-44D0-B0B2-1079B283787D}" srcOrd="1" destOrd="0" presId="urn:microsoft.com/office/officeart/2008/layout/PictureStrips"/>
    <dgm:cxn modelId="{F6E44824-9F3D-4184-A460-2B7BE163B4EA}" type="presParOf" srcId="{E4AEC07B-BF4F-4E88-B8EF-BD295C620036}" destId="{9DB746E5-869D-43AA-B9BB-C47E8485268F}" srcOrd="7" destOrd="0" presId="urn:microsoft.com/office/officeart/2008/layout/PictureStrips"/>
    <dgm:cxn modelId="{CD69B4D6-331E-467C-8CF8-F3E9EBE4D091}" type="presParOf" srcId="{E4AEC07B-BF4F-4E88-B8EF-BD295C620036}" destId="{A86B11A4-E2E2-4661-A6E9-BE3FFBE650DE}" srcOrd="8" destOrd="0" presId="urn:microsoft.com/office/officeart/2008/layout/PictureStrips"/>
    <dgm:cxn modelId="{A16E51DE-2DAD-426B-B846-8EDFF1CCBB40}" type="presParOf" srcId="{A86B11A4-E2E2-4661-A6E9-BE3FFBE650DE}" destId="{C2BC8E9F-CFF2-43C5-9802-517938519AF5}" srcOrd="0" destOrd="0" presId="urn:microsoft.com/office/officeart/2008/layout/PictureStrips"/>
    <dgm:cxn modelId="{1F4EFE25-81E7-4D28-A591-3FAF721748F3}" type="presParOf" srcId="{A86B11A4-E2E2-4661-A6E9-BE3FFBE650DE}" destId="{8F6B1B93-092B-4B47-A465-60672C3BA0C5}"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1BC4046-C131-4063-ADF2-5B3CBFB92202}"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9A7F74CF-EE9E-4C5E-A486-1A80416A42CA}">
      <dgm:prSet/>
      <dgm:spPr>
        <a:solidFill>
          <a:srgbClr val="0A6763"/>
        </a:solidFill>
      </dgm:spPr>
      <dgm:t>
        <a:bodyPr/>
        <a:lstStyle/>
        <a:p>
          <a:r>
            <a:rPr lang="en-GB"/>
            <a:t>Why do Suppliers not install these older Communication Hubs?</a:t>
          </a:r>
        </a:p>
      </dgm:t>
    </dgm:pt>
    <dgm:pt modelId="{FA7C784D-037D-4681-BF89-42C9C85D0912}" type="parTrans" cxnId="{2D34845E-CF42-43FD-B0FA-505ACF2C5F14}">
      <dgm:prSet/>
      <dgm:spPr/>
      <dgm:t>
        <a:bodyPr/>
        <a:lstStyle/>
        <a:p>
          <a:endParaRPr lang="en-GB"/>
        </a:p>
      </dgm:t>
    </dgm:pt>
    <dgm:pt modelId="{A26265A2-143E-43CF-B50D-CDE1609D0985}" type="sibTrans" cxnId="{2D34845E-CF42-43FD-B0FA-505ACF2C5F14}">
      <dgm:prSet/>
      <dgm:spPr/>
      <dgm:t>
        <a:bodyPr/>
        <a:lstStyle/>
        <a:p>
          <a:endParaRPr lang="en-GB"/>
        </a:p>
      </dgm:t>
    </dgm:pt>
    <dgm:pt modelId="{F67E170A-4689-4281-ACD1-295976592898}">
      <dgm:prSet/>
      <dgm:spPr>
        <a:solidFill>
          <a:srgbClr val="0A6763"/>
        </a:solidFill>
      </dgm:spPr>
      <dgm:t>
        <a:bodyPr/>
        <a:lstStyle/>
        <a:p>
          <a:r>
            <a:rPr lang="en-GB"/>
            <a:t>Are there any other issues other than TSAT compliance when installing older Communications Hubs?</a:t>
          </a:r>
        </a:p>
      </dgm:t>
    </dgm:pt>
    <dgm:pt modelId="{B1F69725-D40C-42B5-B64F-4B0B0461F21F}" type="parTrans" cxnId="{E84E63A9-ABCA-4294-9489-EDDBEE859C23}">
      <dgm:prSet/>
      <dgm:spPr/>
      <dgm:t>
        <a:bodyPr/>
        <a:lstStyle/>
        <a:p>
          <a:endParaRPr lang="en-GB"/>
        </a:p>
      </dgm:t>
    </dgm:pt>
    <dgm:pt modelId="{95B39139-E6CD-4383-B02C-EB394BEE5AC3}" type="sibTrans" cxnId="{E84E63A9-ABCA-4294-9489-EDDBEE859C23}">
      <dgm:prSet/>
      <dgm:spPr/>
      <dgm:t>
        <a:bodyPr/>
        <a:lstStyle/>
        <a:p>
          <a:endParaRPr lang="en-GB"/>
        </a:p>
      </dgm:t>
    </dgm:pt>
    <dgm:pt modelId="{7117F4EB-9BA5-4066-9E07-CB4147E8F347}">
      <dgm:prSet/>
      <dgm:spPr>
        <a:solidFill>
          <a:srgbClr val="0A6763"/>
        </a:solidFill>
      </dgm:spPr>
      <dgm:t>
        <a:bodyPr/>
        <a:lstStyle/>
        <a:p>
          <a:r>
            <a:rPr lang="en-GB"/>
            <a:t>Any further comments?</a:t>
          </a:r>
        </a:p>
      </dgm:t>
    </dgm:pt>
    <dgm:pt modelId="{9F836FFB-DD6B-4B54-B21F-389879C30B74}" type="parTrans" cxnId="{4D4F1C6E-C9EF-4B57-BCFB-26183EC5A73B}">
      <dgm:prSet/>
      <dgm:spPr/>
      <dgm:t>
        <a:bodyPr/>
        <a:lstStyle/>
        <a:p>
          <a:endParaRPr lang="en-GB"/>
        </a:p>
      </dgm:t>
    </dgm:pt>
    <dgm:pt modelId="{211B8DBF-22B0-4332-8352-7042108943B0}" type="sibTrans" cxnId="{4D4F1C6E-C9EF-4B57-BCFB-26183EC5A73B}">
      <dgm:prSet/>
      <dgm:spPr/>
      <dgm:t>
        <a:bodyPr/>
        <a:lstStyle/>
        <a:p>
          <a:endParaRPr lang="en-GB"/>
        </a:p>
      </dgm:t>
    </dgm:pt>
    <dgm:pt modelId="{30D00791-B12C-4892-A78C-2074AD2DC950}">
      <dgm:prSet/>
      <dgm:spPr>
        <a:solidFill>
          <a:srgbClr val="0A6763"/>
        </a:solidFill>
      </dgm:spPr>
      <dgm:t>
        <a:bodyPr/>
        <a:lstStyle/>
        <a:p>
          <a:r>
            <a:rPr lang="en-GB"/>
            <a:t>Should the DCC stop supporting the Communication Hubs past the install end date?</a:t>
          </a:r>
        </a:p>
      </dgm:t>
    </dgm:pt>
    <dgm:pt modelId="{7B7FDADD-8B2B-4745-9766-7B57FB524855}" type="parTrans" cxnId="{2E3B3B4A-1142-4EFD-AFCD-1A4793F46781}">
      <dgm:prSet/>
      <dgm:spPr/>
      <dgm:t>
        <a:bodyPr/>
        <a:lstStyle/>
        <a:p>
          <a:endParaRPr lang="en-GB"/>
        </a:p>
      </dgm:t>
    </dgm:pt>
    <dgm:pt modelId="{6BD4A848-F87C-4787-BBF9-4A43581DDE6B}" type="sibTrans" cxnId="{2E3B3B4A-1142-4EFD-AFCD-1A4793F46781}">
      <dgm:prSet/>
      <dgm:spPr>
        <a:ln>
          <a:solidFill>
            <a:srgbClr val="0A6661"/>
          </a:solidFill>
        </a:ln>
      </dgm:spPr>
      <dgm:t>
        <a:bodyPr/>
        <a:lstStyle/>
        <a:p>
          <a:endParaRPr lang="en-GB"/>
        </a:p>
      </dgm:t>
    </dgm:pt>
    <dgm:pt modelId="{5BDBCDFE-1368-4211-87CD-ED3CD3A327ED}" type="pres">
      <dgm:prSet presAssocID="{91BC4046-C131-4063-ADF2-5B3CBFB92202}" presName="Name0" presStyleCnt="0">
        <dgm:presLayoutVars>
          <dgm:chMax val="7"/>
          <dgm:chPref val="7"/>
          <dgm:dir/>
        </dgm:presLayoutVars>
      </dgm:prSet>
      <dgm:spPr/>
    </dgm:pt>
    <dgm:pt modelId="{FEE8AC4D-1C05-4F8F-9129-D4D20D4EC23B}" type="pres">
      <dgm:prSet presAssocID="{91BC4046-C131-4063-ADF2-5B3CBFB92202}" presName="Name1" presStyleCnt="0"/>
      <dgm:spPr/>
    </dgm:pt>
    <dgm:pt modelId="{3DEEB945-DF66-44BF-A533-0AA6DA2BBA67}" type="pres">
      <dgm:prSet presAssocID="{91BC4046-C131-4063-ADF2-5B3CBFB92202}" presName="cycle" presStyleCnt="0"/>
      <dgm:spPr/>
    </dgm:pt>
    <dgm:pt modelId="{630EAF70-107C-40DE-BA7C-1BBF772A1C02}" type="pres">
      <dgm:prSet presAssocID="{91BC4046-C131-4063-ADF2-5B3CBFB92202}" presName="srcNode" presStyleLbl="node1" presStyleIdx="0" presStyleCnt="4"/>
      <dgm:spPr/>
    </dgm:pt>
    <dgm:pt modelId="{C58C50F1-AF03-463F-94E8-03EC26AD5EA1}" type="pres">
      <dgm:prSet presAssocID="{91BC4046-C131-4063-ADF2-5B3CBFB92202}" presName="conn" presStyleLbl="parChTrans1D2" presStyleIdx="0" presStyleCnt="1" custLinFactNeighborX="-65184" custLinFactNeighborY="-3819"/>
      <dgm:spPr/>
    </dgm:pt>
    <dgm:pt modelId="{F4F95BB8-A1A4-4869-8B1E-996505FE32DE}" type="pres">
      <dgm:prSet presAssocID="{91BC4046-C131-4063-ADF2-5B3CBFB92202}" presName="extraNode" presStyleLbl="node1" presStyleIdx="0" presStyleCnt="4"/>
      <dgm:spPr/>
    </dgm:pt>
    <dgm:pt modelId="{2F8FE0EC-4475-4918-81D5-7A1D1B023DFC}" type="pres">
      <dgm:prSet presAssocID="{91BC4046-C131-4063-ADF2-5B3CBFB92202}" presName="dstNode" presStyleLbl="node1" presStyleIdx="0" presStyleCnt="4"/>
      <dgm:spPr/>
    </dgm:pt>
    <dgm:pt modelId="{DB53859E-BCA1-4D6B-B376-2023F7AB1425}" type="pres">
      <dgm:prSet presAssocID="{30D00791-B12C-4892-A78C-2074AD2DC950}" presName="text_1" presStyleLbl="node1" presStyleIdx="0" presStyleCnt="4">
        <dgm:presLayoutVars>
          <dgm:bulletEnabled val="1"/>
        </dgm:presLayoutVars>
      </dgm:prSet>
      <dgm:spPr/>
    </dgm:pt>
    <dgm:pt modelId="{C0FF1ACA-00E3-420B-8103-476A4686B7B5}" type="pres">
      <dgm:prSet presAssocID="{30D00791-B12C-4892-A78C-2074AD2DC950}" presName="accent_1" presStyleCnt="0"/>
      <dgm:spPr/>
    </dgm:pt>
    <dgm:pt modelId="{B04D7FCE-FC59-40C9-98B3-C43496371E39}" type="pres">
      <dgm:prSet presAssocID="{30D00791-B12C-4892-A78C-2074AD2DC950}" presName="accentRepeatNode" presStyleLbl="solidFgAcc1" presStyleIdx="0" presStyleCnt="4"/>
      <dgm:spPr>
        <a:ln>
          <a:solidFill>
            <a:srgbClr val="0A6661"/>
          </a:solidFill>
        </a:ln>
      </dgm:spPr>
    </dgm:pt>
    <dgm:pt modelId="{ECDA3C15-BDF3-42B4-9F0C-8433A9949A45}" type="pres">
      <dgm:prSet presAssocID="{F67E170A-4689-4281-ACD1-295976592898}" presName="text_2" presStyleLbl="node1" presStyleIdx="1" presStyleCnt="4">
        <dgm:presLayoutVars>
          <dgm:bulletEnabled val="1"/>
        </dgm:presLayoutVars>
      </dgm:prSet>
      <dgm:spPr/>
    </dgm:pt>
    <dgm:pt modelId="{86B17406-87E1-4C26-AFF5-6C2498BBFFAD}" type="pres">
      <dgm:prSet presAssocID="{F67E170A-4689-4281-ACD1-295976592898}" presName="accent_2" presStyleCnt="0"/>
      <dgm:spPr/>
    </dgm:pt>
    <dgm:pt modelId="{052B3104-2401-47BB-BC9C-8BC7C848C861}" type="pres">
      <dgm:prSet presAssocID="{F67E170A-4689-4281-ACD1-295976592898}" presName="accentRepeatNode" presStyleLbl="solidFgAcc1" presStyleIdx="1" presStyleCnt="4"/>
      <dgm:spPr>
        <a:ln>
          <a:solidFill>
            <a:srgbClr val="0A6760"/>
          </a:solidFill>
        </a:ln>
      </dgm:spPr>
    </dgm:pt>
    <dgm:pt modelId="{D0070563-E32B-4BDB-8AF1-BE38D1AF7B6F}" type="pres">
      <dgm:prSet presAssocID="{9A7F74CF-EE9E-4C5E-A486-1A80416A42CA}" presName="text_3" presStyleLbl="node1" presStyleIdx="2" presStyleCnt="4">
        <dgm:presLayoutVars>
          <dgm:bulletEnabled val="1"/>
        </dgm:presLayoutVars>
      </dgm:prSet>
      <dgm:spPr/>
    </dgm:pt>
    <dgm:pt modelId="{2D5E96E3-4397-4F2F-B468-F0B855E32DBD}" type="pres">
      <dgm:prSet presAssocID="{9A7F74CF-EE9E-4C5E-A486-1A80416A42CA}" presName="accent_3" presStyleCnt="0"/>
      <dgm:spPr/>
    </dgm:pt>
    <dgm:pt modelId="{39829657-49E9-4F8B-8798-B86DB22EBA70}" type="pres">
      <dgm:prSet presAssocID="{9A7F74CF-EE9E-4C5E-A486-1A80416A42CA}" presName="accentRepeatNode" presStyleLbl="solidFgAcc1" presStyleIdx="2" presStyleCnt="4"/>
      <dgm:spPr>
        <a:ln>
          <a:solidFill>
            <a:srgbClr val="0A6763"/>
          </a:solidFill>
        </a:ln>
      </dgm:spPr>
    </dgm:pt>
    <dgm:pt modelId="{48246047-95CD-4FAE-8E9C-767AC11A356B}" type="pres">
      <dgm:prSet presAssocID="{7117F4EB-9BA5-4066-9E07-CB4147E8F347}" presName="text_4" presStyleLbl="node1" presStyleIdx="3" presStyleCnt="4">
        <dgm:presLayoutVars>
          <dgm:bulletEnabled val="1"/>
        </dgm:presLayoutVars>
      </dgm:prSet>
      <dgm:spPr/>
    </dgm:pt>
    <dgm:pt modelId="{8B083B0A-E24B-4342-A0DD-FE33A10F6D62}" type="pres">
      <dgm:prSet presAssocID="{7117F4EB-9BA5-4066-9E07-CB4147E8F347}" presName="accent_4" presStyleCnt="0"/>
      <dgm:spPr/>
    </dgm:pt>
    <dgm:pt modelId="{0D825005-23FB-48DE-B911-88D7CAB88EA1}" type="pres">
      <dgm:prSet presAssocID="{7117F4EB-9BA5-4066-9E07-CB4147E8F347}" presName="accentRepeatNode" presStyleLbl="solidFgAcc1" presStyleIdx="3" presStyleCnt="4"/>
      <dgm:spPr>
        <a:ln>
          <a:solidFill>
            <a:srgbClr val="0A6760"/>
          </a:solidFill>
        </a:ln>
      </dgm:spPr>
    </dgm:pt>
  </dgm:ptLst>
  <dgm:cxnLst>
    <dgm:cxn modelId="{2D34845E-CF42-43FD-B0FA-505ACF2C5F14}" srcId="{91BC4046-C131-4063-ADF2-5B3CBFB92202}" destId="{9A7F74CF-EE9E-4C5E-A486-1A80416A42CA}" srcOrd="2" destOrd="0" parTransId="{FA7C784D-037D-4681-BF89-42C9C85D0912}" sibTransId="{A26265A2-143E-43CF-B50D-CDE1609D0985}"/>
    <dgm:cxn modelId="{30C50E64-03ED-4F71-98A0-859724369226}" type="presOf" srcId="{F67E170A-4689-4281-ACD1-295976592898}" destId="{ECDA3C15-BDF3-42B4-9F0C-8433A9949A45}" srcOrd="0" destOrd="0" presId="urn:microsoft.com/office/officeart/2008/layout/VerticalCurvedList"/>
    <dgm:cxn modelId="{1A1BE645-2BCD-486F-92BD-44B1AE77464C}" type="presOf" srcId="{30D00791-B12C-4892-A78C-2074AD2DC950}" destId="{DB53859E-BCA1-4D6B-B376-2023F7AB1425}" srcOrd="0" destOrd="0" presId="urn:microsoft.com/office/officeart/2008/layout/VerticalCurvedList"/>
    <dgm:cxn modelId="{2E3B3B4A-1142-4EFD-AFCD-1A4793F46781}" srcId="{91BC4046-C131-4063-ADF2-5B3CBFB92202}" destId="{30D00791-B12C-4892-A78C-2074AD2DC950}" srcOrd="0" destOrd="0" parTransId="{7B7FDADD-8B2B-4745-9766-7B57FB524855}" sibTransId="{6BD4A848-F87C-4787-BBF9-4A43581DDE6B}"/>
    <dgm:cxn modelId="{4D4F1C6E-C9EF-4B57-BCFB-26183EC5A73B}" srcId="{91BC4046-C131-4063-ADF2-5B3CBFB92202}" destId="{7117F4EB-9BA5-4066-9E07-CB4147E8F347}" srcOrd="3" destOrd="0" parTransId="{9F836FFB-DD6B-4B54-B21F-389879C30B74}" sibTransId="{211B8DBF-22B0-4332-8352-7042108943B0}"/>
    <dgm:cxn modelId="{27066881-1867-4881-B12D-18E208CB420A}" type="presOf" srcId="{6BD4A848-F87C-4787-BBF9-4A43581DDE6B}" destId="{C58C50F1-AF03-463F-94E8-03EC26AD5EA1}" srcOrd="0" destOrd="0" presId="urn:microsoft.com/office/officeart/2008/layout/VerticalCurvedList"/>
    <dgm:cxn modelId="{470D888E-66B2-451D-A372-1AB1E5F107C2}" type="presOf" srcId="{7117F4EB-9BA5-4066-9E07-CB4147E8F347}" destId="{48246047-95CD-4FAE-8E9C-767AC11A356B}" srcOrd="0" destOrd="0" presId="urn:microsoft.com/office/officeart/2008/layout/VerticalCurvedList"/>
    <dgm:cxn modelId="{E84E63A9-ABCA-4294-9489-EDDBEE859C23}" srcId="{91BC4046-C131-4063-ADF2-5B3CBFB92202}" destId="{F67E170A-4689-4281-ACD1-295976592898}" srcOrd="1" destOrd="0" parTransId="{B1F69725-D40C-42B5-B64F-4B0B0461F21F}" sibTransId="{95B39139-E6CD-4383-B02C-EB394BEE5AC3}"/>
    <dgm:cxn modelId="{6F4D4FF1-19E4-4EA5-9065-E2EF27BC7B4D}" type="presOf" srcId="{9A7F74CF-EE9E-4C5E-A486-1A80416A42CA}" destId="{D0070563-E32B-4BDB-8AF1-BE38D1AF7B6F}" srcOrd="0" destOrd="0" presId="urn:microsoft.com/office/officeart/2008/layout/VerticalCurvedList"/>
    <dgm:cxn modelId="{4C84D4FD-817E-4D46-ABFA-08CF0E505522}" type="presOf" srcId="{91BC4046-C131-4063-ADF2-5B3CBFB92202}" destId="{5BDBCDFE-1368-4211-87CD-ED3CD3A327ED}" srcOrd="0" destOrd="0" presId="urn:microsoft.com/office/officeart/2008/layout/VerticalCurvedList"/>
    <dgm:cxn modelId="{92E71E37-E083-403D-AFA5-A770CBC41623}" type="presParOf" srcId="{5BDBCDFE-1368-4211-87CD-ED3CD3A327ED}" destId="{FEE8AC4D-1C05-4F8F-9129-D4D20D4EC23B}" srcOrd="0" destOrd="0" presId="urn:microsoft.com/office/officeart/2008/layout/VerticalCurvedList"/>
    <dgm:cxn modelId="{591395DF-D5C3-4A13-B097-B61CFBBB0F2C}" type="presParOf" srcId="{FEE8AC4D-1C05-4F8F-9129-D4D20D4EC23B}" destId="{3DEEB945-DF66-44BF-A533-0AA6DA2BBA67}" srcOrd="0" destOrd="0" presId="urn:microsoft.com/office/officeart/2008/layout/VerticalCurvedList"/>
    <dgm:cxn modelId="{44D11FA9-F7E7-42F8-8045-EB6AF2FE7A13}" type="presParOf" srcId="{3DEEB945-DF66-44BF-A533-0AA6DA2BBA67}" destId="{630EAF70-107C-40DE-BA7C-1BBF772A1C02}" srcOrd="0" destOrd="0" presId="urn:microsoft.com/office/officeart/2008/layout/VerticalCurvedList"/>
    <dgm:cxn modelId="{EA603E00-2941-421A-955A-E5D0C755A828}" type="presParOf" srcId="{3DEEB945-DF66-44BF-A533-0AA6DA2BBA67}" destId="{C58C50F1-AF03-463F-94E8-03EC26AD5EA1}" srcOrd="1" destOrd="0" presId="urn:microsoft.com/office/officeart/2008/layout/VerticalCurvedList"/>
    <dgm:cxn modelId="{D440479C-CBEF-47F3-ABBD-400401FCAF69}" type="presParOf" srcId="{3DEEB945-DF66-44BF-A533-0AA6DA2BBA67}" destId="{F4F95BB8-A1A4-4869-8B1E-996505FE32DE}" srcOrd="2" destOrd="0" presId="urn:microsoft.com/office/officeart/2008/layout/VerticalCurvedList"/>
    <dgm:cxn modelId="{3ECEC406-70B3-428D-845C-A7B439E4521F}" type="presParOf" srcId="{3DEEB945-DF66-44BF-A533-0AA6DA2BBA67}" destId="{2F8FE0EC-4475-4918-81D5-7A1D1B023DFC}" srcOrd="3" destOrd="0" presId="urn:microsoft.com/office/officeart/2008/layout/VerticalCurvedList"/>
    <dgm:cxn modelId="{610839DC-5554-464E-AE28-419063EADFA0}" type="presParOf" srcId="{FEE8AC4D-1C05-4F8F-9129-D4D20D4EC23B}" destId="{DB53859E-BCA1-4D6B-B376-2023F7AB1425}" srcOrd="1" destOrd="0" presId="urn:microsoft.com/office/officeart/2008/layout/VerticalCurvedList"/>
    <dgm:cxn modelId="{FED1930D-8224-4489-AE7F-135A51B07A09}" type="presParOf" srcId="{FEE8AC4D-1C05-4F8F-9129-D4D20D4EC23B}" destId="{C0FF1ACA-00E3-420B-8103-476A4686B7B5}" srcOrd="2" destOrd="0" presId="urn:microsoft.com/office/officeart/2008/layout/VerticalCurvedList"/>
    <dgm:cxn modelId="{7C068D85-501A-4A4F-AF97-826EA4E34AC0}" type="presParOf" srcId="{C0FF1ACA-00E3-420B-8103-476A4686B7B5}" destId="{B04D7FCE-FC59-40C9-98B3-C43496371E39}" srcOrd="0" destOrd="0" presId="urn:microsoft.com/office/officeart/2008/layout/VerticalCurvedList"/>
    <dgm:cxn modelId="{CFDB277F-E91A-4E0E-9428-2B6153B7CD7A}" type="presParOf" srcId="{FEE8AC4D-1C05-4F8F-9129-D4D20D4EC23B}" destId="{ECDA3C15-BDF3-42B4-9F0C-8433A9949A45}" srcOrd="3" destOrd="0" presId="urn:microsoft.com/office/officeart/2008/layout/VerticalCurvedList"/>
    <dgm:cxn modelId="{94080AA0-C4B1-4836-96F2-744DF65542A8}" type="presParOf" srcId="{FEE8AC4D-1C05-4F8F-9129-D4D20D4EC23B}" destId="{86B17406-87E1-4C26-AFF5-6C2498BBFFAD}" srcOrd="4" destOrd="0" presId="urn:microsoft.com/office/officeart/2008/layout/VerticalCurvedList"/>
    <dgm:cxn modelId="{A90FAF82-994E-4655-9437-EBA77289D95E}" type="presParOf" srcId="{86B17406-87E1-4C26-AFF5-6C2498BBFFAD}" destId="{052B3104-2401-47BB-BC9C-8BC7C848C861}" srcOrd="0" destOrd="0" presId="urn:microsoft.com/office/officeart/2008/layout/VerticalCurvedList"/>
    <dgm:cxn modelId="{335C3744-300A-44A1-A6A1-482382C6675A}" type="presParOf" srcId="{FEE8AC4D-1C05-4F8F-9129-D4D20D4EC23B}" destId="{D0070563-E32B-4BDB-8AF1-BE38D1AF7B6F}" srcOrd="5" destOrd="0" presId="urn:microsoft.com/office/officeart/2008/layout/VerticalCurvedList"/>
    <dgm:cxn modelId="{ACC1DDC0-B202-4A69-88E3-16EAD8CC31DD}" type="presParOf" srcId="{FEE8AC4D-1C05-4F8F-9129-D4D20D4EC23B}" destId="{2D5E96E3-4397-4F2F-B468-F0B855E32DBD}" srcOrd="6" destOrd="0" presId="urn:microsoft.com/office/officeart/2008/layout/VerticalCurvedList"/>
    <dgm:cxn modelId="{61A445C5-675D-46D9-A1DD-342FCEB1A230}" type="presParOf" srcId="{2D5E96E3-4397-4F2F-B468-F0B855E32DBD}" destId="{39829657-49E9-4F8B-8798-B86DB22EBA70}" srcOrd="0" destOrd="0" presId="urn:microsoft.com/office/officeart/2008/layout/VerticalCurvedList"/>
    <dgm:cxn modelId="{F92641BF-8CC3-4513-AFEB-98ACF80A3D73}" type="presParOf" srcId="{FEE8AC4D-1C05-4F8F-9129-D4D20D4EC23B}" destId="{48246047-95CD-4FAE-8E9C-767AC11A356B}" srcOrd="7" destOrd="0" presId="urn:microsoft.com/office/officeart/2008/layout/VerticalCurvedList"/>
    <dgm:cxn modelId="{5EA83875-B358-4CAB-AF26-4C720FEE1EAD}" type="presParOf" srcId="{FEE8AC4D-1C05-4F8F-9129-D4D20D4EC23B}" destId="{8B083B0A-E24B-4342-A0DD-FE33A10F6D62}" srcOrd="8" destOrd="0" presId="urn:microsoft.com/office/officeart/2008/layout/VerticalCurvedList"/>
    <dgm:cxn modelId="{283176DB-B3C6-4F7D-8C7D-F6068EC658CE}" type="presParOf" srcId="{8B083B0A-E24B-4342-A0DD-FE33A10F6D62}" destId="{0D825005-23FB-48DE-B911-88D7CAB88EA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CE33870-4F79-408D-968B-6186264D83C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70DED8EB-9DDE-4379-9AAD-051CC507DC1B}">
      <dgm:prSet phldrT="[Text]"/>
      <dgm:spPr>
        <a:solidFill>
          <a:srgbClr val="0A6661"/>
        </a:solidFill>
        <a:ln>
          <a:solidFill>
            <a:srgbClr val="0A6661"/>
          </a:solidFill>
        </a:ln>
      </dgm:spPr>
      <dgm:t>
        <a:bodyPr/>
        <a:lstStyle/>
        <a:p>
          <a:r>
            <a:rPr lang="en-GB"/>
            <a:t>Issue</a:t>
          </a:r>
        </a:p>
      </dgm:t>
    </dgm:pt>
    <dgm:pt modelId="{E2D56069-DAB2-421F-8D2C-880D9D00434A}" type="parTrans" cxnId="{2CE50AE6-34FD-4D29-B43B-0DFF3CD2EBED}">
      <dgm:prSet/>
      <dgm:spPr/>
      <dgm:t>
        <a:bodyPr/>
        <a:lstStyle/>
        <a:p>
          <a:endParaRPr lang="en-GB"/>
        </a:p>
      </dgm:t>
    </dgm:pt>
    <dgm:pt modelId="{E5306C34-A119-4A55-875D-7A2D92A675C4}" type="sibTrans" cxnId="{2CE50AE6-34FD-4D29-B43B-0DFF3CD2EBED}">
      <dgm:prSet/>
      <dgm:spPr/>
      <dgm:t>
        <a:bodyPr/>
        <a:lstStyle/>
        <a:p>
          <a:endParaRPr lang="en-GB"/>
        </a:p>
      </dgm:t>
    </dgm:pt>
    <dgm:pt modelId="{1E37CB82-55BB-4A14-B9AE-97808E796CA4}">
      <dgm:prSet phldrT="[Text]"/>
      <dgm:spPr>
        <a:solidFill>
          <a:srgbClr val="0A6661"/>
        </a:solidFill>
        <a:ln>
          <a:solidFill>
            <a:srgbClr val="0A6661"/>
          </a:solidFill>
        </a:ln>
      </dgm:spPr>
      <dgm:t>
        <a:bodyPr/>
        <a:lstStyle/>
        <a:p>
          <a:r>
            <a:rPr lang="en-GB"/>
            <a:t>Impact</a:t>
          </a:r>
        </a:p>
      </dgm:t>
    </dgm:pt>
    <dgm:pt modelId="{F772EF5A-2714-460D-9776-FFD95B6F405E}" type="parTrans" cxnId="{3E418991-9EAF-46C8-9E75-2520451DED30}">
      <dgm:prSet/>
      <dgm:spPr/>
      <dgm:t>
        <a:bodyPr/>
        <a:lstStyle/>
        <a:p>
          <a:endParaRPr lang="en-GB"/>
        </a:p>
      </dgm:t>
    </dgm:pt>
    <dgm:pt modelId="{333744A7-E388-45F9-9C46-6A31472F4854}" type="sibTrans" cxnId="{3E418991-9EAF-46C8-9E75-2520451DED30}">
      <dgm:prSet/>
      <dgm:spPr/>
      <dgm:t>
        <a:bodyPr/>
        <a:lstStyle/>
        <a:p>
          <a:endParaRPr lang="en-GB"/>
        </a:p>
      </dgm:t>
    </dgm:pt>
    <dgm:pt modelId="{D03FAFF8-842F-42B5-84BD-5942DF043EFC}">
      <dgm:prSet phldrT="[Text]"/>
      <dgm:spPr>
        <a:noFill/>
        <a:ln>
          <a:solidFill>
            <a:srgbClr val="0A6661"/>
          </a:solidFill>
        </a:ln>
      </dgm:spPr>
      <dgm:t>
        <a:bodyPr/>
        <a:lstStyle/>
        <a:p>
          <a:r>
            <a:rPr lang="en-GB"/>
            <a:t>Communications Hub held by non-responsible Parties are stranded</a:t>
          </a:r>
        </a:p>
      </dgm:t>
    </dgm:pt>
    <dgm:pt modelId="{1D0DBC41-A5B7-496D-88AE-0C47E641704B}" type="parTrans" cxnId="{0666A72D-70E2-445D-9D0A-16A8BE419709}">
      <dgm:prSet/>
      <dgm:spPr/>
      <dgm:t>
        <a:bodyPr/>
        <a:lstStyle/>
        <a:p>
          <a:endParaRPr lang="en-GB"/>
        </a:p>
      </dgm:t>
    </dgm:pt>
    <dgm:pt modelId="{CDC65E0B-E160-466F-8B45-1DFD0D1054A7}" type="sibTrans" cxnId="{0666A72D-70E2-445D-9D0A-16A8BE419709}">
      <dgm:prSet/>
      <dgm:spPr/>
      <dgm:t>
        <a:bodyPr/>
        <a:lstStyle/>
        <a:p>
          <a:endParaRPr lang="en-GB"/>
        </a:p>
      </dgm:t>
    </dgm:pt>
    <dgm:pt modelId="{678307D8-C9A7-48D2-AFCE-1208EB4EE09A}">
      <dgm:prSet phldrT="[Text]"/>
      <dgm:spPr>
        <a:noFill/>
        <a:ln>
          <a:solidFill>
            <a:srgbClr val="0A6661"/>
          </a:solidFill>
        </a:ln>
      </dgm:spPr>
      <dgm:t>
        <a:bodyPr/>
        <a:lstStyle/>
        <a:p>
          <a:r>
            <a:rPr lang="en-GB"/>
            <a:t>Party in possession cannot send the required SRVs, as they are not the responsible Party</a:t>
          </a:r>
        </a:p>
      </dgm:t>
    </dgm:pt>
    <dgm:pt modelId="{F5E02D1E-D889-4C5A-A523-BFFEB097E30B}" type="parTrans" cxnId="{62A5A1E4-6269-4550-AC7D-8DDDEC16661A}">
      <dgm:prSet/>
      <dgm:spPr/>
      <dgm:t>
        <a:bodyPr/>
        <a:lstStyle/>
        <a:p>
          <a:endParaRPr lang="en-GB"/>
        </a:p>
      </dgm:t>
    </dgm:pt>
    <dgm:pt modelId="{D8927D5D-956C-4BF5-B613-F402A9A03AAF}" type="sibTrans" cxnId="{62A5A1E4-6269-4550-AC7D-8DDDEC16661A}">
      <dgm:prSet/>
      <dgm:spPr/>
      <dgm:t>
        <a:bodyPr/>
        <a:lstStyle/>
        <a:p>
          <a:endParaRPr lang="en-GB"/>
        </a:p>
      </dgm:t>
    </dgm:pt>
    <dgm:pt modelId="{99D22820-447F-4B91-B413-D203EC73112B}">
      <dgm:prSet phldrT="[Text]"/>
      <dgm:spPr>
        <a:noFill/>
        <a:ln>
          <a:solidFill>
            <a:srgbClr val="0A6661"/>
          </a:solidFill>
        </a:ln>
      </dgm:spPr>
      <dgm:t>
        <a:bodyPr/>
        <a:lstStyle/>
        <a:p>
          <a:r>
            <a:rPr lang="en-GB"/>
            <a:t>Party cannot send the Communications Hub back to the DCC (approx. 60k)</a:t>
          </a:r>
        </a:p>
      </dgm:t>
    </dgm:pt>
    <dgm:pt modelId="{EA727583-72D9-4820-A04B-E961A2DDBA2D}" type="parTrans" cxnId="{A3B47713-9B42-4F1E-81B0-15D8AAF5792E}">
      <dgm:prSet/>
      <dgm:spPr/>
      <dgm:t>
        <a:bodyPr/>
        <a:lstStyle/>
        <a:p>
          <a:endParaRPr lang="en-GB"/>
        </a:p>
      </dgm:t>
    </dgm:pt>
    <dgm:pt modelId="{507B245A-1915-428E-BABE-D699F94F845E}" type="sibTrans" cxnId="{A3B47713-9B42-4F1E-81B0-15D8AAF5792E}">
      <dgm:prSet/>
      <dgm:spPr/>
      <dgm:t>
        <a:bodyPr/>
        <a:lstStyle/>
        <a:p>
          <a:endParaRPr lang="en-GB"/>
        </a:p>
      </dgm:t>
    </dgm:pt>
    <dgm:pt modelId="{C5C59E9B-2279-4862-95F7-C79A61561115}">
      <dgm:prSet phldrT="[Text]"/>
      <dgm:spPr>
        <a:noFill/>
        <a:ln>
          <a:solidFill>
            <a:srgbClr val="0A6661"/>
          </a:solidFill>
        </a:ln>
      </dgm:spPr>
      <dgm:t>
        <a:bodyPr/>
        <a:lstStyle/>
        <a:p>
          <a:r>
            <a:rPr lang="en-GB"/>
            <a:t>Party in possession paying for storage costs of Communications Hubs they are not responsible for</a:t>
          </a:r>
        </a:p>
      </dgm:t>
    </dgm:pt>
    <dgm:pt modelId="{A416A1FD-39FE-44CA-99E1-AA35CD942E92}" type="parTrans" cxnId="{A940828C-191E-4DBA-A6BA-D6A4DFB57A64}">
      <dgm:prSet/>
      <dgm:spPr/>
      <dgm:t>
        <a:bodyPr/>
        <a:lstStyle/>
        <a:p>
          <a:endParaRPr lang="en-GB"/>
        </a:p>
      </dgm:t>
    </dgm:pt>
    <dgm:pt modelId="{30375E04-A304-499D-9862-640203A2D7E3}" type="sibTrans" cxnId="{A940828C-191E-4DBA-A6BA-D6A4DFB57A64}">
      <dgm:prSet/>
      <dgm:spPr/>
      <dgm:t>
        <a:bodyPr/>
        <a:lstStyle/>
        <a:p>
          <a:endParaRPr lang="en-GB"/>
        </a:p>
      </dgm:t>
    </dgm:pt>
    <dgm:pt modelId="{300722FC-3A46-420C-BF32-63FE6930A04B}">
      <dgm:prSet phldrT="[Text]"/>
      <dgm:spPr>
        <a:noFill/>
        <a:ln>
          <a:solidFill>
            <a:srgbClr val="0A6661"/>
          </a:solidFill>
        </a:ln>
      </dgm:spPr>
      <dgm:t>
        <a:bodyPr/>
        <a:lstStyle/>
        <a:p>
          <a:r>
            <a:rPr lang="en-GB"/>
            <a:t>Parties have possession of Communications Hubs and are not the responsible Party</a:t>
          </a:r>
        </a:p>
      </dgm:t>
    </dgm:pt>
    <dgm:pt modelId="{1A8D5709-A2D8-4847-9304-E63F00C46777}" type="parTrans" cxnId="{350376FC-1567-4E65-A560-4B7E5D60AB00}">
      <dgm:prSet/>
      <dgm:spPr/>
      <dgm:t>
        <a:bodyPr/>
        <a:lstStyle/>
        <a:p>
          <a:endParaRPr lang="en-GB"/>
        </a:p>
      </dgm:t>
    </dgm:pt>
    <dgm:pt modelId="{11179390-CB1C-4A82-BFC5-C6A333F34C27}" type="sibTrans" cxnId="{350376FC-1567-4E65-A560-4B7E5D60AB00}">
      <dgm:prSet/>
      <dgm:spPr/>
      <dgm:t>
        <a:bodyPr/>
        <a:lstStyle/>
        <a:p>
          <a:endParaRPr lang="en-GB"/>
        </a:p>
      </dgm:t>
    </dgm:pt>
    <dgm:pt modelId="{2F4300F0-E03B-4354-823F-A3756B14FEE6}">
      <dgm:prSet phldrT="[Text]"/>
      <dgm:spPr>
        <a:noFill/>
        <a:ln>
          <a:solidFill>
            <a:srgbClr val="0A6661"/>
          </a:solidFill>
        </a:ln>
      </dgm:spPr>
      <dgm:t>
        <a:bodyPr/>
        <a:lstStyle/>
        <a:p>
          <a:r>
            <a:rPr lang="en-GB"/>
            <a:t>Communications Hub returned without being decommissioned cannot be refurbished and delivered back out to Parties for installation</a:t>
          </a:r>
        </a:p>
      </dgm:t>
    </dgm:pt>
    <dgm:pt modelId="{1999EE69-5635-4D85-BFF0-AFD575B9AFFE}" type="parTrans" cxnId="{D78A48A6-7EFC-4E89-BE6E-23CF5BCFA5C8}">
      <dgm:prSet/>
      <dgm:spPr/>
      <dgm:t>
        <a:bodyPr/>
        <a:lstStyle/>
        <a:p>
          <a:endParaRPr lang="en-GB"/>
        </a:p>
      </dgm:t>
    </dgm:pt>
    <dgm:pt modelId="{1059878B-66D7-4E4A-AD0C-431F22543D04}" type="sibTrans" cxnId="{D78A48A6-7EFC-4E89-BE6E-23CF5BCFA5C8}">
      <dgm:prSet/>
      <dgm:spPr/>
      <dgm:t>
        <a:bodyPr/>
        <a:lstStyle/>
        <a:p>
          <a:endParaRPr lang="en-GB"/>
        </a:p>
      </dgm:t>
    </dgm:pt>
    <dgm:pt modelId="{CFD782B7-B2FB-4768-9812-1990DCCD140D}">
      <dgm:prSet phldrT="[Text]"/>
      <dgm:spPr>
        <a:noFill/>
        <a:ln>
          <a:solidFill>
            <a:srgbClr val="0A6661"/>
          </a:solidFill>
        </a:ln>
      </dgm:spPr>
      <dgm:t>
        <a:bodyPr/>
        <a:lstStyle/>
        <a:p>
          <a:r>
            <a:rPr lang="en-GB"/>
            <a:t>Responsible Parties are paying charges for Communications Hubs not on the wall or in their possession</a:t>
          </a:r>
        </a:p>
      </dgm:t>
    </dgm:pt>
    <dgm:pt modelId="{89665A77-9AE2-4F77-BD02-B31C0AEB02AF}" type="parTrans" cxnId="{94B10A05-26CA-4006-9D21-882F66581893}">
      <dgm:prSet/>
      <dgm:spPr/>
      <dgm:t>
        <a:bodyPr/>
        <a:lstStyle/>
        <a:p>
          <a:endParaRPr lang="en-GB"/>
        </a:p>
      </dgm:t>
    </dgm:pt>
    <dgm:pt modelId="{5D0997B4-DA7B-445B-A242-CD7D69C4FD90}" type="sibTrans" cxnId="{94B10A05-26CA-4006-9D21-882F66581893}">
      <dgm:prSet/>
      <dgm:spPr/>
      <dgm:t>
        <a:bodyPr/>
        <a:lstStyle/>
        <a:p>
          <a:endParaRPr lang="en-GB"/>
        </a:p>
      </dgm:t>
    </dgm:pt>
    <dgm:pt modelId="{7EEA45A8-8B3B-48E8-80EF-21759C9548D1}">
      <dgm:prSet phldrT="[Text]"/>
      <dgm:spPr>
        <a:noFill/>
        <a:ln>
          <a:solidFill>
            <a:srgbClr val="0A6661"/>
          </a:solidFill>
        </a:ln>
      </dgm:spPr>
      <dgm:t>
        <a:bodyPr/>
        <a:lstStyle/>
        <a:p>
          <a:r>
            <a:rPr lang="en-GB"/>
            <a:t>Possibly removal process didn’t work or not correctly followed</a:t>
          </a:r>
        </a:p>
      </dgm:t>
    </dgm:pt>
    <dgm:pt modelId="{B4520F3F-10DE-4CAD-8CC4-FD5D7B8FC2F1}" type="parTrans" cxnId="{8FD9C584-0071-4C49-9DD3-36996B780AA3}">
      <dgm:prSet/>
      <dgm:spPr/>
      <dgm:t>
        <a:bodyPr/>
        <a:lstStyle/>
        <a:p>
          <a:endParaRPr lang="en-GB"/>
        </a:p>
      </dgm:t>
    </dgm:pt>
    <dgm:pt modelId="{5107C6AB-0F42-49FC-A1AE-F156DF63D917}" type="sibTrans" cxnId="{8FD9C584-0071-4C49-9DD3-36996B780AA3}">
      <dgm:prSet/>
      <dgm:spPr/>
      <dgm:t>
        <a:bodyPr/>
        <a:lstStyle/>
        <a:p>
          <a:endParaRPr lang="en-GB"/>
        </a:p>
      </dgm:t>
    </dgm:pt>
    <dgm:pt modelId="{5586BAFD-B331-43B3-AD97-E6B8A70C785A}">
      <dgm:prSet phldrT="[Text]"/>
      <dgm:spPr>
        <a:noFill/>
        <a:ln>
          <a:solidFill>
            <a:srgbClr val="0A6661"/>
          </a:solidFill>
        </a:ln>
      </dgm:spPr>
      <dgm:t>
        <a:bodyPr/>
        <a:lstStyle/>
        <a:p>
          <a:r>
            <a:rPr lang="en-GB"/>
            <a:t>No clear way of returning them to DCC</a:t>
          </a:r>
        </a:p>
      </dgm:t>
    </dgm:pt>
    <dgm:pt modelId="{25BDFC98-1D49-4F90-B660-3DC84959242E}" type="parTrans" cxnId="{CC37DEE9-E199-434E-BAC3-59FCBB1C63CF}">
      <dgm:prSet/>
      <dgm:spPr/>
      <dgm:t>
        <a:bodyPr/>
        <a:lstStyle/>
        <a:p>
          <a:endParaRPr lang="en-GB"/>
        </a:p>
      </dgm:t>
    </dgm:pt>
    <dgm:pt modelId="{10511C67-DE56-45E5-9CFF-9F68732B23EE}" type="sibTrans" cxnId="{CC37DEE9-E199-434E-BAC3-59FCBB1C63CF}">
      <dgm:prSet/>
      <dgm:spPr/>
      <dgm:t>
        <a:bodyPr/>
        <a:lstStyle/>
        <a:p>
          <a:endParaRPr lang="en-GB"/>
        </a:p>
      </dgm:t>
    </dgm:pt>
    <dgm:pt modelId="{0E080D70-F90A-4418-B44D-D93A9A6F49BB}" type="pres">
      <dgm:prSet presAssocID="{1CE33870-4F79-408D-968B-6186264D83C1}" presName="Name0" presStyleCnt="0">
        <dgm:presLayoutVars>
          <dgm:dir/>
          <dgm:animLvl val="lvl"/>
          <dgm:resizeHandles val="exact"/>
        </dgm:presLayoutVars>
      </dgm:prSet>
      <dgm:spPr/>
    </dgm:pt>
    <dgm:pt modelId="{E1AC125F-93A0-45B1-9CBD-C47A0570335C}" type="pres">
      <dgm:prSet presAssocID="{70DED8EB-9DDE-4379-9AAD-051CC507DC1B}" presName="composite" presStyleCnt="0"/>
      <dgm:spPr/>
    </dgm:pt>
    <dgm:pt modelId="{782A0B41-844D-4A59-8773-6DE5806F2C41}" type="pres">
      <dgm:prSet presAssocID="{70DED8EB-9DDE-4379-9AAD-051CC507DC1B}" presName="parTx" presStyleLbl="alignNode1" presStyleIdx="0" presStyleCnt="2">
        <dgm:presLayoutVars>
          <dgm:chMax val="0"/>
          <dgm:chPref val="0"/>
          <dgm:bulletEnabled val="1"/>
        </dgm:presLayoutVars>
      </dgm:prSet>
      <dgm:spPr/>
    </dgm:pt>
    <dgm:pt modelId="{920D00FB-4325-4DD7-9909-6632AA7BB4F9}" type="pres">
      <dgm:prSet presAssocID="{70DED8EB-9DDE-4379-9AAD-051CC507DC1B}" presName="desTx" presStyleLbl="alignAccFollowNode1" presStyleIdx="0" presStyleCnt="2">
        <dgm:presLayoutVars>
          <dgm:bulletEnabled val="1"/>
        </dgm:presLayoutVars>
      </dgm:prSet>
      <dgm:spPr/>
    </dgm:pt>
    <dgm:pt modelId="{87FED9E4-97AE-4FEB-BC89-61B92A0013D1}" type="pres">
      <dgm:prSet presAssocID="{E5306C34-A119-4A55-875D-7A2D92A675C4}" presName="space" presStyleCnt="0"/>
      <dgm:spPr/>
    </dgm:pt>
    <dgm:pt modelId="{C1E335C8-75C2-427D-AFAE-64DF134E9032}" type="pres">
      <dgm:prSet presAssocID="{1E37CB82-55BB-4A14-B9AE-97808E796CA4}" presName="composite" presStyleCnt="0"/>
      <dgm:spPr/>
    </dgm:pt>
    <dgm:pt modelId="{FA5FE875-3599-4916-A23A-18ADD655FC70}" type="pres">
      <dgm:prSet presAssocID="{1E37CB82-55BB-4A14-B9AE-97808E796CA4}" presName="parTx" presStyleLbl="alignNode1" presStyleIdx="1" presStyleCnt="2">
        <dgm:presLayoutVars>
          <dgm:chMax val="0"/>
          <dgm:chPref val="0"/>
          <dgm:bulletEnabled val="1"/>
        </dgm:presLayoutVars>
      </dgm:prSet>
      <dgm:spPr/>
    </dgm:pt>
    <dgm:pt modelId="{44F64697-CC7D-4C34-89CD-1B6ADD92B56D}" type="pres">
      <dgm:prSet presAssocID="{1E37CB82-55BB-4A14-B9AE-97808E796CA4}" presName="desTx" presStyleLbl="alignAccFollowNode1" presStyleIdx="1" presStyleCnt="2">
        <dgm:presLayoutVars>
          <dgm:bulletEnabled val="1"/>
        </dgm:presLayoutVars>
      </dgm:prSet>
      <dgm:spPr/>
    </dgm:pt>
  </dgm:ptLst>
  <dgm:cxnLst>
    <dgm:cxn modelId="{94B10A05-26CA-4006-9D21-882F66581893}" srcId="{70DED8EB-9DDE-4379-9AAD-051CC507DC1B}" destId="{CFD782B7-B2FB-4768-9812-1990DCCD140D}" srcOrd="1" destOrd="0" parTransId="{89665A77-9AE2-4F77-BD02-B31C0AEB02AF}" sibTransId="{5D0997B4-DA7B-445B-A242-CD7D69C4FD90}"/>
    <dgm:cxn modelId="{A3B47713-9B42-4F1E-81B0-15D8AAF5792E}" srcId="{70DED8EB-9DDE-4379-9AAD-051CC507DC1B}" destId="{99D22820-447F-4B91-B413-D203EC73112B}" srcOrd="4" destOrd="0" parTransId="{EA727583-72D9-4820-A04B-E961A2DDBA2D}" sibTransId="{507B245A-1915-428E-BABE-D699F94F845E}"/>
    <dgm:cxn modelId="{86D99C1A-B35B-47FE-8891-E35752A274FE}" type="presOf" srcId="{678307D8-C9A7-48D2-AFCE-1208EB4EE09A}" destId="{920D00FB-4325-4DD7-9909-6632AA7BB4F9}" srcOrd="0" destOrd="3" presId="urn:microsoft.com/office/officeart/2005/8/layout/hList1"/>
    <dgm:cxn modelId="{719E8F25-1E4D-4181-B6F2-C8AC98A5CB8D}" type="presOf" srcId="{C5C59E9B-2279-4862-95F7-C79A61561115}" destId="{44F64697-CC7D-4C34-89CD-1B6ADD92B56D}" srcOrd="0" destOrd="2" presId="urn:microsoft.com/office/officeart/2005/8/layout/hList1"/>
    <dgm:cxn modelId="{0666A72D-70E2-445D-9D0A-16A8BE419709}" srcId="{1E37CB82-55BB-4A14-B9AE-97808E796CA4}" destId="{D03FAFF8-842F-42B5-84BD-5942DF043EFC}" srcOrd="0" destOrd="0" parTransId="{1D0DBC41-A5B7-496D-88AE-0C47E641704B}" sibTransId="{CDC65E0B-E160-466F-8B45-1DFD0D1054A7}"/>
    <dgm:cxn modelId="{B8143136-5B05-4357-8174-01B2F8C99752}" type="presOf" srcId="{1CE33870-4F79-408D-968B-6186264D83C1}" destId="{0E080D70-F90A-4418-B44D-D93A9A6F49BB}" srcOrd="0" destOrd="0" presId="urn:microsoft.com/office/officeart/2005/8/layout/hList1"/>
    <dgm:cxn modelId="{86E52C37-A9FC-4959-8B9E-DD25F0CEBFDE}" type="presOf" srcId="{D03FAFF8-842F-42B5-84BD-5942DF043EFC}" destId="{44F64697-CC7D-4C34-89CD-1B6ADD92B56D}" srcOrd="0" destOrd="0" presId="urn:microsoft.com/office/officeart/2005/8/layout/hList1"/>
    <dgm:cxn modelId="{2FC67037-54DA-48FC-9331-0999FCB51B3C}" type="presOf" srcId="{99D22820-447F-4B91-B413-D203EC73112B}" destId="{920D00FB-4325-4DD7-9909-6632AA7BB4F9}" srcOrd="0" destOrd="4" presId="urn:microsoft.com/office/officeart/2005/8/layout/hList1"/>
    <dgm:cxn modelId="{817E1D3F-4048-4A7D-A1C4-0DCF17756BDC}" type="presOf" srcId="{CFD782B7-B2FB-4768-9812-1990DCCD140D}" destId="{920D00FB-4325-4DD7-9909-6632AA7BB4F9}" srcOrd="0" destOrd="1" presId="urn:microsoft.com/office/officeart/2005/8/layout/hList1"/>
    <dgm:cxn modelId="{411D2958-9AAB-4D49-82E4-800242545D59}" type="presOf" srcId="{5586BAFD-B331-43B3-AD97-E6B8A70C785A}" destId="{44F64697-CC7D-4C34-89CD-1B6ADD92B56D}" srcOrd="0" destOrd="1" presId="urn:microsoft.com/office/officeart/2005/8/layout/hList1"/>
    <dgm:cxn modelId="{8FD9C584-0071-4C49-9DD3-36996B780AA3}" srcId="{70DED8EB-9DDE-4379-9AAD-051CC507DC1B}" destId="{7EEA45A8-8B3B-48E8-80EF-21759C9548D1}" srcOrd="2" destOrd="0" parTransId="{B4520F3F-10DE-4CAD-8CC4-FD5D7B8FC2F1}" sibTransId="{5107C6AB-0F42-49FC-A1AE-F156DF63D917}"/>
    <dgm:cxn modelId="{A940828C-191E-4DBA-A6BA-D6A4DFB57A64}" srcId="{1E37CB82-55BB-4A14-B9AE-97808E796CA4}" destId="{C5C59E9B-2279-4862-95F7-C79A61561115}" srcOrd="2" destOrd="0" parTransId="{A416A1FD-39FE-44CA-99E1-AA35CD942E92}" sibTransId="{30375E04-A304-499D-9862-640203A2D7E3}"/>
    <dgm:cxn modelId="{3E418991-9EAF-46C8-9E75-2520451DED30}" srcId="{1CE33870-4F79-408D-968B-6186264D83C1}" destId="{1E37CB82-55BB-4A14-B9AE-97808E796CA4}" srcOrd="1" destOrd="0" parTransId="{F772EF5A-2714-460D-9776-FFD95B6F405E}" sibTransId="{333744A7-E388-45F9-9C46-6A31472F4854}"/>
    <dgm:cxn modelId="{03295794-6D8C-4F6A-AADC-2DDAEE29B43A}" type="presOf" srcId="{1E37CB82-55BB-4A14-B9AE-97808E796CA4}" destId="{FA5FE875-3599-4916-A23A-18ADD655FC70}" srcOrd="0" destOrd="0" presId="urn:microsoft.com/office/officeart/2005/8/layout/hList1"/>
    <dgm:cxn modelId="{D78A48A6-7EFC-4E89-BE6E-23CF5BCFA5C8}" srcId="{1E37CB82-55BB-4A14-B9AE-97808E796CA4}" destId="{2F4300F0-E03B-4354-823F-A3756B14FEE6}" srcOrd="3" destOrd="0" parTransId="{1999EE69-5635-4D85-BFF0-AFD575B9AFFE}" sibTransId="{1059878B-66D7-4E4A-AD0C-431F22543D04}"/>
    <dgm:cxn modelId="{8E11F5A8-34ED-4769-AB93-412862C58500}" type="presOf" srcId="{70DED8EB-9DDE-4379-9AAD-051CC507DC1B}" destId="{782A0B41-844D-4A59-8773-6DE5806F2C41}" srcOrd="0" destOrd="0" presId="urn:microsoft.com/office/officeart/2005/8/layout/hList1"/>
    <dgm:cxn modelId="{AB4DC2CB-2697-4324-BED0-D87B80D0F795}" type="presOf" srcId="{7EEA45A8-8B3B-48E8-80EF-21759C9548D1}" destId="{920D00FB-4325-4DD7-9909-6632AA7BB4F9}" srcOrd="0" destOrd="2" presId="urn:microsoft.com/office/officeart/2005/8/layout/hList1"/>
    <dgm:cxn modelId="{75886DE1-DC6E-4F3D-A85E-0D1CA5DEB8A7}" type="presOf" srcId="{300722FC-3A46-420C-BF32-63FE6930A04B}" destId="{920D00FB-4325-4DD7-9909-6632AA7BB4F9}" srcOrd="0" destOrd="0" presId="urn:microsoft.com/office/officeart/2005/8/layout/hList1"/>
    <dgm:cxn modelId="{62A5A1E4-6269-4550-AC7D-8DDDEC16661A}" srcId="{70DED8EB-9DDE-4379-9AAD-051CC507DC1B}" destId="{678307D8-C9A7-48D2-AFCE-1208EB4EE09A}" srcOrd="3" destOrd="0" parTransId="{F5E02D1E-D889-4C5A-A523-BFFEB097E30B}" sibTransId="{D8927D5D-956C-4BF5-B613-F402A9A03AAF}"/>
    <dgm:cxn modelId="{2CE50AE6-34FD-4D29-B43B-0DFF3CD2EBED}" srcId="{1CE33870-4F79-408D-968B-6186264D83C1}" destId="{70DED8EB-9DDE-4379-9AAD-051CC507DC1B}" srcOrd="0" destOrd="0" parTransId="{E2D56069-DAB2-421F-8D2C-880D9D00434A}" sibTransId="{E5306C34-A119-4A55-875D-7A2D92A675C4}"/>
    <dgm:cxn modelId="{CC37DEE9-E199-434E-BAC3-59FCBB1C63CF}" srcId="{1E37CB82-55BB-4A14-B9AE-97808E796CA4}" destId="{5586BAFD-B331-43B3-AD97-E6B8A70C785A}" srcOrd="1" destOrd="0" parTransId="{25BDFC98-1D49-4F90-B660-3DC84959242E}" sibTransId="{10511C67-DE56-45E5-9CFF-9F68732B23EE}"/>
    <dgm:cxn modelId="{350376FC-1567-4E65-A560-4B7E5D60AB00}" srcId="{70DED8EB-9DDE-4379-9AAD-051CC507DC1B}" destId="{300722FC-3A46-420C-BF32-63FE6930A04B}" srcOrd="0" destOrd="0" parTransId="{1A8D5709-A2D8-4847-9304-E63F00C46777}" sibTransId="{11179390-CB1C-4A82-BFC5-C6A333F34C27}"/>
    <dgm:cxn modelId="{12D458FF-A9A8-4497-84C0-E8A1C98FB2C3}" type="presOf" srcId="{2F4300F0-E03B-4354-823F-A3756B14FEE6}" destId="{44F64697-CC7D-4C34-89CD-1B6ADD92B56D}" srcOrd="0" destOrd="3" presId="urn:microsoft.com/office/officeart/2005/8/layout/hList1"/>
    <dgm:cxn modelId="{30D3DF4C-6686-4C94-8841-36EAE4F831D5}" type="presParOf" srcId="{0E080D70-F90A-4418-B44D-D93A9A6F49BB}" destId="{E1AC125F-93A0-45B1-9CBD-C47A0570335C}" srcOrd="0" destOrd="0" presId="urn:microsoft.com/office/officeart/2005/8/layout/hList1"/>
    <dgm:cxn modelId="{89D93356-FB0F-476C-911B-9FD9B7EA9774}" type="presParOf" srcId="{E1AC125F-93A0-45B1-9CBD-C47A0570335C}" destId="{782A0B41-844D-4A59-8773-6DE5806F2C41}" srcOrd="0" destOrd="0" presId="urn:microsoft.com/office/officeart/2005/8/layout/hList1"/>
    <dgm:cxn modelId="{C116890B-02B2-456D-844B-76E861B72DFF}" type="presParOf" srcId="{E1AC125F-93A0-45B1-9CBD-C47A0570335C}" destId="{920D00FB-4325-4DD7-9909-6632AA7BB4F9}" srcOrd="1" destOrd="0" presId="urn:microsoft.com/office/officeart/2005/8/layout/hList1"/>
    <dgm:cxn modelId="{3A57D5B6-ABA4-4DCB-BF3C-ECC6F3B49FBE}" type="presParOf" srcId="{0E080D70-F90A-4418-B44D-D93A9A6F49BB}" destId="{87FED9E4-97AE-4FEB-BC89-61B92A0013D1}" srcOrd="1" destOrd="0" presId="urn:microsoft.com/office/officeart/2005/8/layout/hList1"/>
    <dgm:cxn modelId="{73536136-9B5B-4FD2-BD82-E2EFCCC2B6EC}" type="presParOf" srcId="{0E080D70-F90A-4418-B44D-D93A9A6F49BB}" destId="{C1E335C8-75C2-427D-AFAE-64DF134E9032}" srcOrd="2" destOrd="0" presId="urn:microsoft.com/office/officeart/2005/8/layout/hList1"/>
    <dgm:cxn modelId="{99BD1B6B-A437-490A-95DA-54F8FBEC70AD}" type="presParOf" srcId="{C1E335C8-75C2-427D-AFAE-64DF134E9032}" destId="{FA5FE875-3599-4916-A23A-18ADD655FC70}" srcOrd="0" destOrd="0" presId="urn:microsoft.com/office/officeart/2005/8/layout/hList1"/>
    <dgm:cxn modelId="{1C935E42-1DFD-4ADB-822E-490E2AA97EE2}" type="presParOf" srcId="{C1E335C8-75C2-427D-AFAE-64DF134E9032}" destId="{44F64697-CC7D-4C34-89CD-1B6ADD92B56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1BC4046-C131-4063-ADF2-5B3CBFB92202}"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9A7F74CF-EE9E-4C5E-A486-1A80416A42CA}">
      <dgm:prSet/>
      <dgm:spPr>
        <a:solidFill>
          <a:srgbClr val="0A6763"/>
        </a:solidFill>
      </dgm:spPr>
      <dgm:t>
        <a:bodyPr/>
        <a:lstStyle/>
        <a:p>
          <a:r>
            <a:rPr lang="en-GB" dirty="0"/>
            <a:t>Would a change to the SEC resolve the issue?</a:t>
          </a:r>
        </a:p>
      </dgm:t>
    </dgm:pt>
    <dgm:pt modelId="{FA7C784D-037D-4681-BF89-42C9C85D0912}" type="parTrans" cxnId="{2D34845E-CF42-43FD-B0FA-505ACF2C5F14}">
      <dgm:prSet/>
      <dgm:spPr/>
      <dgm:t>
        <a:bodyPr/>
        <a:lstStyle/>
        <a:p>
          <a:endParaRPr lang="en-GB"/>
        </a:p>
      </dgm:t>
    </dgm:pt>
    <dgm:pt modelId="{A26265A2-143E-43CF-B50D-CDE1609D0985}" type="sibTrans" cxnId="{2D34845E-CF42-43FD-B0FA-505ACF2C5F14}">
      <dgm:prSet/>
      <dgm:spPr/>
      <dgm:t>
        <a:bodyPr/>
        <a:lstStyle/>
        <a:p>
          <a:endParaRPr lang="en-GB"/>
        </a:p>
      </dgm:t>
    </dgm:pt>
    <dgm:pt modelId="{7117F4EB-9BA5-4066-9E07-CB4147E8F347}">
      <dgm:prSet/>
      <dgm:spPr>
        <a:solidFill>
          <a:srgbClr val="0A6763"/>
        </a:solidFill>
      </dgm:spPr>
      <dgm:t>
        <a:bodyPr/>
        <a:lstStyle/>
        <a:p>
          <a:r>
            <a:rPr lang="en-GB"/>
            <a:t>Any further comments?</a:t>
          </a:r>
        </a:p>
      </dgm:t>
    </dgm:pt>
    <dgm:pt modelId="{9F836FFB-DD6B-4B54-B21F-389879C30B74}" type="parTrans" cxnId="{7F237BB6-226F-4F79-8586-4E912D0BC327}">
      <dgm:prSet/>
      <dgm:spPr/>
      <dgm:t>
        <a:bodyPr/>
        <a:lstStyle/>
        <a:p>
          <a:endParaRPr lang="en-GB"/>
        </a:p>
      </dgm:t>
    </dgm:pt>
    <dgm:pt modelId="{211B8DBF-22B0-4332-8352-7042108943B0}" type="sibTrans" cxnId="{7F237BB6-226F-4F79-8586-4E912D0BC327}">
      <dgm:prSet/>
      <dgm:spPr/>
      <dgm:t>
        <a:bodyPr/>
        <a:lstStyle/>
        <a:p>
          <a:endParaRPr lang="en-GB"/>
        </a:p>
      </dgm:t>
    </dgm:pt>
    <dgm:pt modelId="{DA9FFC56-2954-4665-8E64-35FB915933D9}">
      <dgm:prSet/>
      <dgm:spPr>
        <a:solidFill>
          <a:srgbClr val="0A6763"/>
        </a:solidFill>
      </dgm:spPr>
      <dgm:t>
        <a:bodyPr/>
        <a:lstStyle/>
        <a:p>
          <a:r>
            <a:rPr lang="en-GB"/>
            <a:t>Is your organisation facing this issue?</a:t>
          </a:r>
        </a:p>
      </dgm:t>
    </dgm:pt>
    <dgm:pt modelId="{976DB384-CEFE-4FAF-A88C-D0286B5629EE}" type="parTrans" cxnId="{88FE40CC-0198-43EA-B931-BF13818128B9}">
      <dgm:prSet/>
      <dgm:spPr/>
      <dgm:t>
        <a:bodyPr/>
        <a:lstStyle/>
        <a:p>
          <a:endParaRPr lang="en-GB"/>
        </a:p>
      </dgm:t>
    </dgm:pt>
    <dgm:pt modelId="{C838BB7C-8A24-40A2-ADC3-3B080B5E5902}" type="sibTrans" cxnId="{88FE40CC-0198-43EA-B931-BF13818128B9}">
      <dgm:prSet/>
      <dgm:spPr/>
      <dgm:t>
        <a:bodyPr/>
        <a:lstStyle/>
        <a:p>
          <a:endParaRPr lang="en-GB"/>
        </a:p>
      </dgm:t>
    </dgm:pt>
    <dgm:pt modelId="{2BC23D08-431A-422F-9AA3-FC367EF53BD8}">
      <dgm:prSet/>
      <dgm:spPr>
        <a:solidFill>
          <a:srgbClr val="0A6763"/>
        </a:solidFill>
      </dgm:spPr>
      <dgm:t>
        <a:bodyPr/>
        <a:lstStyle/>
        <a:p>
          <a:r>
            <a:rPr lang="en-GB"/>
            <a:t>How is your organisation impacted? (if at all)</a:t>
          </a:r>
        </a:p>
      </dgm:t>
    </dgm:pt>
    <dgm:pt modelId="{1DD8777A-DF8A-4803-8E11-D3DB2EAAB190}" type="parTrans" cxnId="{3846EF0D-1150-45B7-B777-4F6DD138E771}">
      <dgm:prSet/>
      <dgm:spPr/>
      <dgm:t>
        <a:bodyPr/>
        <a:lstStyle/>
        <a:p>
          <a:endParaRPr lang="en-GB"/>
        </a:p>
      </dgm:t>
    </dgm:pt>
    <dgm:pt modelId="{D7B5716E-3C9E-4DC9-8271-B9C8306EAEB7}" type="sibTrans" cxnId="{3846EF0D-1150-45B7-B777-4F6DD138E771}">
      <dgm:prSet/>
      <dgm:spPr/>
      <dgm:t>
        <a:bodyPr/>
        <a:lstStyle/>
        <a:p>
          <a:endParaRPr lang="en-GB"/>
        </a:p>
      </dgm:t>
    </dgm:pt>
    <dgm:pt modelId="{08602777-8FC0-4A9D-B320-6E88B9F60D0D}">
      <dgm:prSet/>
      <dgm:spPr>
        <a:solidFill>
          <a:srgbClr val="0A6763"/>
        </a:solidFill>
      </dgm:spPr>
      <dgm:t>
        <a:bodyPr/>
        <a:lstStyle/>
        <a:p>
          <a:r>
            <a:rPr lang="en-GB"/>
            <a:t>Is there a workaround which can resolve the issue?</a:t>
          </a:r>
        </a:p>
      </dgm:t>
    </dgm:pt>
    <dgm:pt modelId="{66B67071-9D4E-4134-883D-DDD6218E23F3}" type="parTrans" cxnId="{610AD397-D328-4B93-B843-19D74C044835}">
      <dgm:prSet/>
      <dgm:spPr/>
      <dgm:t>
        <a:bodyPr/>
        <a:lstStyle/>
        <a:p>
          <a:endParaRPr lang="en-GB"/>
        </a:p>
      </dgm:t>
    </dgm:pt>
    <dgm:pt modelId="{9F73F86F-2BC9-4E0E-8656-208F55409D54}" type="sibTrans" cxnId="{610AD397-D328-4B93-B843-19D74C044835}">
      <dgm:prSet/>
      <dgm:spPr/>
      <dgm:t>
        <a:bodyPr/>
        <a:lstStyle/>
        <a:p>
          <a:endParaRPr lang="en-GB"/>
        </a:p>
      </dgm:t>
    </dgm:pt>
    <dgm:pt modelId="{7897DE12-A265-4451-8AF1-5A3A184ED391}">
      <dgm:prSet/>
      <dgm:spPr>
        <a:solidFill>
          <a:srgbClr val="0A6763"/>
        </a:solidFill>
      </dgm:spPr>
      <dgm:t>
        <a:bodyPr/>
        <a:lstStyle/>
        <a:p>
          <a:r>
            <a:rPr lang="en-GB" dirty="0"/>
            <a:t>What is the scale of the </a:t>
          </a:r>
          <a:r>
            <a:rPr lang="en-GB"/>
            <a:t>issue in </a:t>
          </a:r>
          <a:r>
            <a:rPr lang="en-GB" dirty="0"/>
            <a:t>your organisation?</a:t>
          </a:r>
        </a:p>
      </dgm:t>
    </dgm:pt>
    <dgm:pt modelId="{304B9C31-B437-47F7-AAB8-E7FB8494900A}" type="parTrans" cxnId="{5D0EB971-CACD-47BA-BE55-42FF8BAA1FAC}">
      <dgm:prSet/>
      <dgm:spPr/>
      <dgm:t>
        <a:bodyPr/>
        <a:lstStyle/>
        <a:p>
          <a:endParaRPr lang="en-GB"/>
        </a:p>
      </dgm:t>
    </dgm:pt>
    <dgm:pt modelId="{92D70920-5C63-4969-B896-1C1E0304F0A8}" type="sibTrans" cxnId="{5D0EB971-CACD-47BA-BE55-42FF8BAA1FAC}">
      <dgm:prSet/>
      <dgm:spPr/>
      <dgm:t>
        <a:bodyPr/>
        <a:lstStyle/>
        <a:p>
          <a:endParaRPr lang="en-GB"/>
        </a:p>
      </dgm:t>
    </dgm:pt>
    <dgm:pt modelId="{5BDBCDFE-1368-4211-87CD-ED3CD3A327ED}" type="pres">
      <dgm:prSet presAssocID="{91BC4046-C131-4063-ADF2-5B3CBFB92202}" presName="Name0" presStyleCnt="0">
        <dgm:presLayoutVars>
          <dgm:chMax val="7"/>
          <dgm:chPref val="7"/>
          <dgm:dir/>
        </dgm:presLayoutVars>
      </dgm:prSet>
      <dgm:spPr/>
    </dgm:pt>
    <dgm:pt modelId="{FEE8AC4D-1C05-4F8F-9129-D4D20D4EC23B}" type="pres">
      <dgm:prSet presAssocID="{91BC4046-C131-4063-ADF2-5B3CBFB92202}" presName="Name1" presStyleCnt="0"/>
      <dgm:spPr/>
    </dgm:pt>
    <dgm:pt modelId="{3DEEB945-DF66-44BF-A533-0AA6DA2BBA67}" type="pres">
      <dgm:prSet presAssocID="{91BC4046-C131-4063-ADF2-5B3CBFB92202}" presName="cycle" presStyleCnt="0"/>
      <dgm:spPr/>
    </dgm:pt>
    <dgm:pt modelId="{630EAF70-107C-40DE-BA7C-1BBF772A1C02}" type="pres">
      <dgm:prSet presAssocID="{91BC4046-C131-4063-ADF2-5B3CBFB92202}" presName="srcNode" presStyleLbl="node1" presStyleIdx="0" presStyleCnt="6"/>
      <dgm:spPr/>
    </dgm:pt>
    <dgm:pt modelId="{C58C50F1-AF03-463F-94E8-03EC26AD5EA1}" type="pres">
      <dgm:prSet presAssocID="{91BC4046-C131-4063-ADF2-5B3CBFB92202}" presName="conn" presStyleLbl="parChTrans1D2" presStyleIdx="0" presStyleCnt="1" custLinFactNeighborX="-65184" custLinFactNeighborY="-3819"/>
      <dgm:spPr/>
    </dgm:pt>
    <dgm:pt modelId="{F4F95BB8-A1A4-4869-8B1E-996505FE32DE}" type="pres">
      <dgm:prSet presAssocID="{91BC4046-C131-4063-ADF2-5B3CBFB92202}" presName="extraNode" presStyleLbl="node1" presStyleIdx="0" presStyleCnt="6"/>
      <dgm:spPr/>
    </dgm:pt>
    <dgm:pt modelId="{2F8FE0EC-4475-4918-81D5-7A1D1B023DFC}" type="pres">
      <dgm:prSet presAssocID="{91BC4046-C131-4063-ADF2-5B3CBFB92202}" presName="dstNode" presStyleLbl="node1" presStyleIdx="0" presStyleCnt="6"/>
      <dgm:spPr/>
    </dgm:pt>
    <dgm:pt modelId="{11083A36-22CC-41FA-9F37-249B6204B432}" type="pres">
      <dgm:prSet presAssocID="{9A7F74CF-EE9E-4C5E-A486-1A80416A42CA}" presName="text_1" presStyleLbl="node1" presStyleIdx="0" presStyleCnt="6">
        <dgm:presLayoutVars>
          <dgm:bulletEnabled val="1"/>
        </dgm:presLayoutVars>
      </dgm:prSet>
      <dgm:spPr/>
    </dgm:pt>
    <dgm:pt modelId="{0FC54507-B384-4172-AA32-DCDF76CE86DB}" type="pres">
      <dgm:prSet presAssocID="{9A7F74CF-EE9E-4C5E-A486-1A80416A42CA}" presName="accent_1" presStyleCnt="0"/>
      <dgm:spPr/>
    </dgm:pt>
    <dgm:pt modelId="{39829657-49E9-4F8B-8798-B86DB22EBA70}" type="pres">
      <dgm:prSet presAssocID="{9A7F74CF-EE9E-4C5E-A486-1A80416A42CA}" presName="accentRepeatNode" presStyleLbl="solidFgAcc1" presStyleIdx="0" presStyleCnt="6"/>
      <dgm:spPr>
        <a:ln>
          <a:solidFill>
            <a:srgbClr val="0A6763"/>
          </a:solidFill>
        </a:ln>
      </dgm:spPr>
    </dgm:pt>
    <dgm:pt modelId="{4E6859C2-38F5-4CF0-BFB4-EF525FD3F2C7}" type="pres">
      <dgm:prSet presAssocID="{DA9FFC56-2954-4665-8E64-35FB915933D9}" presName="text_2" presStyleLbl="node1" presStyleIdx="1" presStyleCnt="6">
        <dgm:presLayoutVars>
          <dgm:bulletEnabled val="1"/>
        </dgm:presLayoutVars>
      </dgm:prSet>
      <dgm:spPr/>
    </dgm:pt>
    <dgm:pt modelId="{3F022460-23FF-42E3-A054-6768FFB1DB4F}" type="pres">
      <dgm:prSet presAssocID="{DA9FFC56-2954-4665-8E64-35FB915933D9}" presName="accent_2" presStyleCnt="0"/>
      <dgm:spPr/>
    </dgm:pt>
    <dgm:pt modelId="{EFC7485C-0166-483A-92FC-E786E6627FBE}" type="pres">
      <dgm:prSet presAssocID="{DA9FFC56-2954-4665-8E64-35FB915933D9}" presName="accentRepeatNode" presStyleLbl="solidFgAcc1" presStyleIdx="1" presStyleCnt="6"/>
      <dgm:spPr>
        <a:ln>
          <a:solidFill>
            <a:srgbClr val="0A6661"/>
          </a:solidFill>
        </a:ln>
      </dgm:spPr>
    </dgm:pt>
    <dgm:pt modelId="{6316BD3D-E679-40F7-BD72-ED1BD794E7B5}" type="pres">
      <dgm:prSet presAssocID="{2BC23D08-431A-422F-9AA3-FC367EF53BD8}" presName="text_3" presStyleLbl="node1" presStyleIdx="2" presStyleCnt="6">
        <dgm:presLayoutVars>
          <dgm:bulletEnabled val="1"/>
        </dgm:presLayoutVars>
      </dgm:prSet>
      <dgm:spPr/>
    </dgm:pt>
    <dgm:pt modelId="{125DD7E7-B5CE-4BCD-8BB8-958D6F2A83DF}" type="pres">
      <dgm:prSet presAssocID="{2BC23D08-431A-422F-9AA3-FC367EF53BD8}" presName="accent_3" presStyleCnt="0"/>
      <dgm:spPr/>
    </dgm:pt>
    <dgm:pt modelId="{53BC9048-E248-489D-B745-BF8E474C3E85}" type="pres">
      <dgm:prSet presAssocID="{2BC23D08-431A-422F-9AA3-FC367EF53BD8}" presName="accentRepeatNode" presStyleLbl="solidFgAcc1" presStyleIdx="2" presStyleCnt="6"/>
      <dgm:spPr>
        <a:ln>
          <a:solidFill>
            <a:srgbClr val="0A6661"/>
          </a:solidFill>
        </a:ln>
      </dgm:spPr>
    </dgm:pt>
    <dgm:pt modelId="{1F3AA772-38B2-4095-BFE9-3624EDCF8D1B}" type="pres">
      <dgm:prSet presAssocID="{7897DE12-A265-4451-8AF1-5A3A184ED391}" presName="text_4" presStyleLbl="node1" presStyleIdx="3" presStyleCnt="6">
        <dgm:presLayoutVars>
          <dgm:bulletEnabled val="1"/>
        </dgm:presLayoutVars>
      </dgm:prSet>
      <dgm:spPr/>
    </dgm:pt>
    <dgm:pt modelId="{62CD5536-9AA3-421D-9B84-1B0942388492}" type="pres">
      <dgm:prSet presAssocID="{7897DE12-A265-4451-8AF1-5A3A184ED391}" presName="accent_4" presStyleCnt="0"/>
      <dgm:spPr/>
    </dgm:pt>
    <dgm:pt modelId="{C3D3458E-61D1-4B8A-8E3B-8758C6994293}" type="pres">
      <dgm:prSet presAssocID="{7897DE12-A265-4451-8AF1-5A3A184ED391}" presName="accentRepeatNode" presStyleLbl="solidFgAcc1" presStyleIdx="3" presStyleCnt="6"/>
      <dgm:spPr>
        <a:ln>
          <a:solidFill>
            <a:srgbClr val="0A6661"/>
          </a:solidFill>
        </a:ln>
      </dgm:spPr>
    </dgm:pt>
    <dgm:pt modelId="{2BBBDEB1-3AA2-4188-B2D8-35A36FDDEB24}" type="pres">
      <dgm:prSet presAssocID="{08602777-8FC0-4A9D-B320-6E88B9F60D0D}" presName="text_5" presStyleLbl="node1" presStyleIdx="4" presStyleCnt="6">
        <dgm:presLayoutVars>
          <dgm:bulletEnabled val="1"/>
        </dgm:presLayoutVars>
      </dgm:prSet>
      <dgm:spPr/>
    </dgm:pt>
    <dgm:pt modelId="{788A35DE-5339-4872-994E-C5210EC3AB32}" type="pres">
      <dgm:prSet presAssocID="{08602777-8FC0-4A9D-B320-6E88B9F60D0D}" presName="accent_5" presStyleCnt="0"/>
      <dgm:spPr/>
    </dgm:pt>
    <dgm:pt modelId="{B56ED18E-40C3-40B7-8EE6-2530BC8F93F2}" type="pres">
      <dgm:prSet presAssocID="{08602777-8FC0-4A9D-B320-6E88B9F60D0D}" presName="accentRepeatNode" presStyleLbl="solidFgAcc1" presStyleIdx="4" presStyleCnt="6"/>
      <dgm:spPr>
        <a:ln>
          <a:solidFill>
            <a:srgbClr val="0A6661"/>
          </a:solidFill>
        </a:ln>
      </dgm:spPr>
    </dgm:pt>
    <dgm:pt modelId="{8F02FCC6-20A8-47E3-B264-349C6941D3F3}" type="pres">
      <dgm:prSet presAssocID="{7117F4EB-9BA5-4066-9E07-CB4147E8F347}" presName="text_6" presStyleLbl="node1" presStyleIdx="5" presStyleCnt="6">
        <dgm:presLayoutVars>
          <dgm:bulletEnabled val="1"/>
        </dgm:presLayoutVars>
      </dgm:prSet>
      <dgm:spPr/>
    </dgm:pt>
    <dgm:pt modelId="{5C4DB6D2-7842-449F-9D4C-1E2D6B9CEFB5}" type="pres">
      <dgm:prSet presAssocID="{7117F4EB-9BA5-4066-9E07-CB4147E8F347}" presName="accent_6" presStyleCnt="0"/>
      <dgm:spPr/>
    </dgm:pt>
    <dgm:pt modelId="{0D825005-23FB-48DE-B911-88D7CAB88EA1}" type="pres">
      <dgm:prSet presAssocID="{7117F4EB-9BA5-4066-9E07-CB4147E8F347}" presName="accentRepeatNode" presStyleLbl="solidFgAcc1" presStyleIdx="5" presStyleCnt="6"/>
      <dgm:spPr>
        <a:ln>
          <a:solidFill>
            <a:srgbClr val="0A6760"/>
          </a:solidFill>
        </a:ln>
      </dgm:spPr>
    </dgm:pt>
  </dgm:ptLst>
  <dgm:cxnLst>
    <dgm:cxn modelId="{3846EF0D-1150-45B7-B777-4F6DD138E771}" srcId="{91BC4046-C131-4063-ADF2-5B3CBFB92202}" destId="{2BC23D08-431A-422F-9AA3-FC367EF53BD8}" srcOrd="2" destOrd="0" parTransId="{1DD8777A-DF8A-4803-8E11-D3DB2EAAB190}" sibTransId="{D7B5716E-3C9E-4DC9-8271-B9C8306EAEB7}"/>
    <dgm:cxn modelId="{945DE62A-A1AC-4621-B79E-13BC861F75E9}" type="presOf" srcId="{A26265A2-143E-43CF-B50D-CDE1609D0985}" destId="{C58C50F1-AF03-463F-94E8-03EC26AD5EA1}" srcOrd="0" destOrd="0" presId="urn:microsoft.com/office/officeart/2008/layout/VerticalCurvedList"/>
    <dgm:cxn modelId="{BC961830-C8CA-4A86-96D3-5FAD6F549186}" type="presOf" srcId="{2BC23D08-431A-422F-9AA3-FC367EF53BD8}" destId="{6316BD3D-E679-40F7-BD72-ED1BD794E7B5}" srcOrd="0" destOrd="0" presId="urn:microsoft.com/office/officeart/2008/layout/VerticalCurvedList"/>
    <dgm:cxn modelId="{2D34845E-CF42-43FD-B0FA-505ACF2C5F14}" srcId="{91BC4046-C131-4063-ADF2-5B3CBFB92202}" destId="{9A7F74CF-EE9E-4C5E-A486-1A80416A42CA}" srcOrd="0" destOrd="0" parTransId="{FA7C784D-037D-4681-BF89-42C9C85D0912}" sibTransId="{A26265A2-143E-43CF-B50D-CDE1609D0985}"/>
    <dgm:cxn modelId="{DAC3A95F-A07B-423A-87F9-3E887A7EE99F}" type="presOf" srcId="{DA9FFC56-2954-4665-8E64-35FB915933D9}" destId="{4E6859C2-38F5-4CF0-BFB4-EF525FD3F2C7}" srcOrd="0" destOrd="0" presId="urn:microsoft.com/office/officeart/2008/layout/VerticalCurvedList"/>
    <dgm:cxn modelId="{5D0EB971-CACD-47BA-BE55-42FF8BAA1FAC}" srcId="{91BC4046-C131-4063-ADF2-5B3CBFB92202}" destId="{7897DE12-A265-4451-8AF1-5A3A184ED391}" srcOrd="3" destOrd="0" parTransId="{304B9C31-B437-47F7-AAB8-E7FB8494900A}" sibTransId="{92D70920-5C63-4969-B896-1C1E0304F0A8}"/>
    <dgm:cxn modelId="{4E35B77C-0C1F-4A6A-B212-8F7344FDE57E}" type="presOf" srcId="{9A7F74CF-EE9E-4C5E-A486-1A80416A42CA}" destId="{11083A36-22CC-41FA-9F37-249B6204B432}" srcOrd="0" destOrd="0" presId="urn:microsoft.com/office/officeart/2008/layout/VerticalCurvedList"/>
    <dgm:cxn modelId="{56DA8C8D-FDAC-4E17-AD56-35805480B329}" type="presOf" srcId="{7117F4EB-9BA5-4066-9E07-CB4147E8F347}" destId="{8F02FCC6-20A8-47E3-B264-349C6941D3F3}" srcOrd="0" destOrd="0" presId="urn:microsoft.com/office/officeart/2008/layout/VerticalCurvedList"/>
    <dgm:cxn modelId="{610AD397-D328-4B93-B843-19D74C044835}" srcId="{91BC4046-C131-4063-ADF2-5B3CBFB92202}" destId="{08602777-8FC0-4A9D-B320-6E88B9F60D0D}" srcOrd="4" destOrd="0" parTransId="{66B67071-9D4E-4134-883D-DDD6218E23F3}" sibTransId="{9F73F86F-2BC9-4E0E-8656-208F55409D54}"/>
    <dgm:cxn modelId="{D9918EAE-5287-4318-9948-915AB6F4AFEA}" type="presOf" srcId="{7897DE12-A265-4451-8AF1-5A3A184ED391}" destId="{1F3AA772-38B2-4095-BFE9-3624EDCF8D1B}" srcOrd="0" destOrd="0" presId="urn:microsoft.com/office/officeart/2008/layout/VerticalCurvedList"/>
    <dgm:cxn modelId="{7F237BB6-226F-4F79-8586-4E912D0BC327}" srcId="{91BC4046-C131-4063-ADF2-5B3CBFB92202}" destId="{7117F4EB-9BA5-4066-9E07-CB4147E8F347}" srcOrd="5" destOrd="0" parTransId="{9F836FFB-DD6B-4B54-B21F-389879C30B74}" sibTransId="{211B8DBF-22B0-4332-8352-7042108943B0}"/>
    <dgm:cxn modelId="{88FE40CC-0198-43EA-B931-BF13818128B9}" srcId="{91BC4046-C131-4063-ADF2-5B3CBFB92202}" destId="{DA9FFC56-2954-4665-8E64-35FB915933D9}" srcOrd="1" destOrd="0" parTransId="{976DB384-CEFE-4FAF-A88C-D0286B5629EE}" sibTransId="{C838BB7C-8A24-40A2-ADC3-3B080B5E5902}"/>
    <dgm:cxn modelId="{7525F1D3-493A-4B28-8993-4DF557884635}" type="presOf" srcId="{08602777-8FC0-4A9D-B320-6E88B9F60D0D}" destId="{2BBBDEB1-3AA2-4188-B2D8-35A36FDDEB24}" srcOrd="0" destOrd="0" presId="urn:microsoft.com/office/officeart/2008/layout/VerticalCurvedList"/>
    <dgm:cxn modelId="{4C84D4FD-817E-4D46-ABFA-08CF0E505522}" type="presOf" srcId="{91BC4046-C131-4063-ADF2-5B3CBFB92202}" destId="{5BDBCDFE-1368-4211-87CD-ED3CD3A327ED}" srcOrd="0" destOrd="0" presId="urn:microsoft.com/office/officeart/2008/layout/VerticalCurvedList"/>
    <dgm:cxn modelId="{92E71E37-E083-403D-AFA5-A770CBC41623}" type="presParOf" srcId="{5BDBCDFE-1368-4211-87CD-ED3CD3A327ED}" destId="{FEE8AC4D-1C05-4F8F-9129-D4D20D4EC23B}" srcOrd="0" destOrd="0" presId="urn:microsoft.com/office/officeart/2008/layout/VerticalCurvedList"/>
    <dgm:cxn modelId="{591395DF-D5C3-4A13-B097-B61CFBBB0F2C}" type="presParOf" srcId="{FEE8AC4D-1C05-4F8F-9129-D4D20D4EC23B}" destId="{3DEEB945-DF66-44BF-A533-0AA6DA2BBA67}" srcOrd="0" destOrd="0" presId="urn:microsoft.com/office/officeart/2008/layout/VerticalCurvedList"/>
    <dgm:cxn modelId="{44D11FA9-F7E7-42F8-8045-EB6AF2FE7A13}" type="presParOf" srcId="{3DEEB945-DF66-44BF-A533-0AA6DA2BBA67}" destId="{630EAF70-107C-40DE-BA7C-1BBF772A1C02}" srcOrd="0" destOrd="0" presId="urn:microsoft.com/office/officeart/2008/layout/VerticalCurvedList"/>
    <dgm:cxn modelId="{EA603E00-2941-421A-955A-E5D0C755A828}" type="presParOf" srcId="{3DEEB945-DF66-44BF-A533-0AA6DA2BBA67}" destId="{C58C50F1-AF03-463F-94E8-03EC26AD5EA1}" srcOrd="1" destOrd="0" presId="urn:microsoft.com/office/officeart/2008/layout/VerticalCurvedList"/>
    <dgm:cxn modelId="{D440479C-CBEF-47F3-ABBD-400401FCAF69}" type="presParOf" srcId="{3DEEB945-DF66-44BF-A533-0AA6DA2BBA67}" destId="{F4F95BB8-A1A4-4869-8B1E-996505FE32DE}" srcOrd="2" destOrd="0" presId="urn:microsoft.com/office/officeart/2008/layout/VerticalCurvedList"/>
    <dgm:cxn modelId="{3ECEC406-70B3-428D-845C-A7B439E4521F}" type="presParOf" srcId="{3DEEB945-DF66-44BF-A533-0AA6DA2BBA67}" destId="{2F8FE0EC-4475-4918-81D5-7A1D1B023DFC}" srcOrd="3" destOrd="0" presId="urn:microsoft.com/office/officeart/2008/layout/VerticalCurvedList"/>
    <dgm:cxn modelId="{6CE1932A-C9CA-4356-8DF0-34E85E4A6219}" type="presParOf" srcId="{FEE8AC4D-1C05-4F8F-9129-D4D20D4EC23B}" destId="{11083A36-22CC-41FA-9F37-249B6204B432}" srcOrd="1" destOrd="0" presId="urn:microsoft.com/office/officeart/2008/layout/VerticalCurvedList"/>
    <dgm:cxn modelId="{AE6C316E-948D-4D75-AC87-0411F761B358}" type="presParOf" srcId="{FEE8AC4D-1C05-4F8F-9129-D4D20D4EC23B}" destId="{0FC54507-B384-4172-AA32-DCDF76CE86DB}" srcOrd="2" destOrd="0" presId="urn:microsoft.com/office/officeart/2008/layout/VerticalCurvedList"/>
    <dgm:cxn modelId="{9FA4DCE0-AC56-408B-84FC-7E987F9328B7}" type="presParOf" srcId="{0FC54507-B384-4172-AA32-DCDF76CE86DB}" destId="{39829657-49E9-4F8B-8798-B86DB22EBA70}" srcOrd="0" destOrd="0" presId="urn:microsoft.com/office/officeart/2008/layout/VerticalCurvedList"/>
    <dgm:cxn modelId="{D07BF13E-5918-4487-8EAE-2067B85F0533}" type="presParOf" srcId="{FEE8AC4D-1C05-4F8F-9129-D4D20D4EC23B}" destId="{4E6859C2-38F5-4CF0-BFB4-EF525FD3F2C7}" srcOrd="3" destOrd="0" presId="urn:microsoft.com/office/officeart/2008/layout/VerticalCurvedList"/>
    <dgm:cxn modelId="{B48F9D76-BE11-4B51-9D20-2A0B68F7EA05}" type="presParOf" srcId="{FEE8AC4D-1C05-4F8F-9129-D4D20D4EC23B}" destId="{3F022460-23FF-42E3-A054-6768FFB1DB4F}" srcOrd="4" destOrd="0" presId="urn:microsoft.com/office/officeart/2008/layout/VerticalCurvedList"/>
    <dgm:cxn modelId="{A36EDD2B-E140-4F3D-A6A4-8F0157F70D72}" type="presParOf" srcId="{3F022460-23FF-42E3-A054-6768FFB1DB4F}" destId="{EFC7485C-0166-483A-92FC-E786E6627FBE}" srcOrd="0" destOrd="0" presId="urn:microsoft.com/office/officeart/2008/layout/VerticalCurvedList"/>
    <dgm:cxn modelId="{2AFA9905-A9D7-4239-B0F8-48FDBFB94EDF}" type="presParOf" srcId="{FEE8AC4D-1C05-4F8F-9129-D4D20D4EC23B}" destId="{6316BD3D-E679-40F7-BD72-ED1BD794E7B5}" srcOrd="5" destOrd="0" presId="urn:microsoft.com/office/officeart/2008/layout/VerticalCurvedList"/>
    <dgm:cxn modelId="{AE117CA9-2C6F-4E1C-9F4C-D0732A765052}" type="presParOf" srcId="{FEE8AC4D-1C05-4F8F-9129-D4D20D4EC23B}" destId="{125DD7E7-B5CE-4BCD-8BB8-958D6F2A83DF}" srcOrd="6" destOrd="0" presId="urn:microsoft.com/office/officeart/2008/layout/VerticalCurvedList"/>
    <dgm:cxn modelId="{FD83B2E8-38F4-43EE-BE0C-A34A6048F6E6}" type="presParOf" srcId="{125DD7E7-B5CE-4BCD-8BB8-958D6F2A83DF}" destId="{53BC9048-E248-489D-B745-BF8E474C3E85}" srcOrd="0" destOrd="0" presId="urn:microsoft.com/office/officeart/2008/layout/VerticalCurvedList"/>
    <dgm:cxn modelId="{DAC9CEAA-7490-40EE-B628-7F8104EDEC0A}" type="presParOf" srcId="{FEE8AC4D-1C05-4F8F-9129-D4D20D4EC23B}" destId="{1F3AA772-38B2-4095-BFE9-3624EDCF8D1B}" srcOrd="7" destOrd="0" presId="urn:microsoft.com/office/officeart/2008/layout/VerticalCurvedList"/>
    <dgm:cxn modelId="{C582DA9B-6848-4CC2-8CFC-D787AA4CE8AF}" type="presParOf" srcId="{FEE8AC4D-1C05-4F8F-9129-D4D20D4EC23B}" destId="{62CD5536-9AA3-421D-9B84-1B0942388492}" srcOrd="8" destOrd="0" presId="urn:microsoft.com/office/officeart/2008/layout/VerticalCurvedList"/>
    <dgm:cxn modelId="{CD271526-65B7-42DC-9C61-C0DE7AA090E1}" type="presParOf" srcId="{62CD5536-9AA3-421D-9B84-1B0942388492}" destId="{C3D3458E-61D1-4B8A-8E3B-8758C6994293}" srcOrd="0" destOrd="0" presId="urn:microsoft.com/office/officeart/2008/layout/VerticalCurvedList"/>
    <dgm:cxn modelId="{3ED04204-B3E5-44FE-B5D9-0641B66C25EF}" type="presParOf" srcId="{FEE8AC4D-1C05-4F8F-9129-D4D20D4EC23B}" destId="{2BBBDEB1-3AA2-4188-B2D8-35A36FDDEB24}" srcOrd="9" destOrd="0" presId="urn:microsoft.com/office/officeart/2008/layout/VerticalCurvedList"/>
    <dgm:cxn modelId="{397A5197-07B1-4B46-A03F-6642704C1452}" type="presParOf" srcId="{FEE8AC4D-1C05-4F8F-9129-D4D20D4EC23B}" destId="{788A35DE-5339-4872-994E-C5210EC3AB32}" srcOrd="10" destOrd="0" presId="urn:microsoft.com/office/officeart/2008/layout/VerticalCurvedList"/>
    <dgm:cxn modelId="{857766C4-DDB6-4243-8E97-B278DE6D7AE0}" type="presParOf" srcId="{788A35DE-5339-4872-994E-C5210EC3AB32}" destId="{B56ED18E-40C3-40B7-8EE6-2530BC8F93F2}" srcOrd="0" destOrd="0" presId="urn:microsoft.com/office/officeart/2008/layout/VerticalCurvedList"/>
    <dgm:cxn modelId="{6766E67E-91C2-46A2-BC95-3425E169E390}" type="presParOf" srcId="{FEE8AC4D-1C05-4F8F-9129-D4D20D4EC23B}" destId="{8F02FCC6-20A8-47E3-B264-349C6941D3F3}" srcOrd="11" destOrd="0" presId="urn:microsoft.com/office/officeart/2008/layout/VerticalCurvedList"/>
    <dgm:cxn modelId="{014DBCBD-152B-4197-8490-257DE95208D5}" type="presParOf" srcId="{FEE8AC4D-1C05-4F8F-9129-D4D20D4EC23B}" destId="{5C4DB6D2-7842-449F-9D4C-1E2D6B9CEFB5}" srcOrd="12" destOrd="0" presId="urn:microsoft.com/office/officeart/2008/layout/VerticalCurvedList"/>
    <dgm:cxn modelId="{8FB4C2AE-BDF7-4A6E-BC49-F06D79392E7B}" type="presParOf" srcId="{5C4DB6D2-7842-449F-9D4C-1E2D6B9CEFB5}" destId="{0D825005-23FB-48DE-B911-88D7CAB88EA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CE33870-4F79-408D-968B-6186264D83C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1E37CB82-55BB-4A14-B9AE-97808E796CA4}">
      <dgm:prSet phldrT="[Text]"/>
      <dgm:spPr>
        <a:solidFill>
          <a:srgbClr val="0A6661"/>
        </a:solidFill>
        <a:ln>
          <a:solidFill>
            <a:srgbClr val="0A6661"/>
          </a:solidFill>
        </a:ln>
      </dgm:spPr>
      <dgm:t>
        <a:bodyPr/>
        <a:lstStyle/>
        <a:p>
          <a:r>
            <a:rPr lang="en-GB"/>
            <a:t>SEC documents impacted</a:t>
          </a:r>
        </a:p>
      </dgm:t>
    </dgm:pt>
    <dgm:pt modelId="{F772EF5A-2714-460D-9776-FFD95B6F405E}" type="parTrans" cxnId="{3E418991-9EAF-46C8-9E75-2520451DED30}">
      <dgm:prSet/>
      <dgm:spPr/>
      <dgm:t>
        <a:bodyPr/>
        <a:lstStyle/>
        <a:p>
          <a:endParaRPr lang="en-GB"/>
        </a:p>
      </dgm:t>
    </dgm:pt>
    <dgm:pt modelId="{333744A7-E388-45F9-9C46-6A31472F4854}" type="sibTrans" cxnId="{3E418991-9EAF-46C8-9E75-2520451DED30}">
      <dgm:prSet/>
      <dgm:spPr/>
      <dgm:t>
        <a:bodyPr/>
        <a:lstStyle/>
        <a:p>
          <a:endParaRPr lang="en-GB"/>
        </a:p>
      </dgm:t>
    </dgm:pt>
    <dgm:pt modelId="{D03FAFF8-842F-42B5-84BD-5942DF043EFC}">
      <dgm:prSet phldrT="[Text]"/>
      <dgm:spPr>
        <a:noFill/>
        <a:ln>
          <a:solidFill>
            <a:srgbClr val="0A6661"/>
          </a:solidFill>
        </a:ln>
      </dgm:spPr>
      <dgm:t>
        <a:bodyPr/>
        <a:lstStyle/>
        <a:p>
          <a:r>
            <a:rPr lang="en-GB"/>
            <a:t>SEC Appendix H ‘CH Handover Support Materials’</a:t>
          </a:r>
        </a:p>
      </dgm:t>
    </dgm:pt>
    <dgm:pt modelId="{1D0DBC41-A5B7-496D-88AE-0C47E641704B}" type="parTrans" cxnId="{0666A72D-70E2-445D-9D0A-16A8BE419709}">
      <dgm:prSet/>
      <dgm:spPr/>
      <dgm:t>
        <a:bodyPr/>
        <a:lstStyle/>
        <a:p>
          <a:endParaRPr lang="en-GB"/>
        </a:p>
      </dgm:t>
    </dgm:pt>
    <dgm:pt modelId="{CDC65E0B-E160-466F-8B45-1DFD0D1054A7}" type="sibTrans" cxnId="{0666A72D-70E2-445D-9D0A-16A8BE419709}">
      <dgm:prSet/>
      <dgm:spPr/>
      <dgm:t>
        <a:bodyPr/>
        <a:lstStyle/>
        <a:p>
          <a:endParaRPr lang="en-GB"/>
        </a:p>
      </dgm:t>
    </dgm:pt>
    <dgm:pt modelId="{BCBEC17A-E50E-451B-985A-6924F2B8C476}">
      <dgm:prSet/>
      <dgm:spPr>
        <a:ln>
          <a:solidFill>
            <a:srgbClr val="0A6661"/>
          </a:solidFill>
        </a:ln>
      </dgm:spPr>
      <dgm:t>
        <a:bodyPr/>
        <a:lstStyle/>
        <a:p>
          <a:r>
            <a:rPr lang="en-GB"/>
            <a:t>SEC Appendix I ‘CH Installation and Maintenance Support Materials’</a:t>
          </a:r>
        </a:p>
      </dgm:t>
    </dgm:pt>
    <dgm:pt modelId="{618862E6-7974-441E-A8F9-A76071AE62DA}" type="parTrans" cxnId="{FF120EAC-0BCB-4FF4-823E-215201979A42}">
      <dgm:prSet/>
      <dgm:spPr/>
      <dgm:t>
        <a:bodyPr/>
        <a:lstStyle/>
        <a:p>
          <a:endParaRPr lang="en-GB"/>
        </a:p>
      </dgm:t>
    </dgm:pt>
    <dgm:pt modelId="{01C40483-1574-4FCE-B28F-99BD968AF52E}" type="sibTrans" cxnId="{FF120EAC-0BCB-4FF4-823E-215201979A42}">
      <dgm:prSet/>
      <dgm:spPr/>
      <dgm:t>
        <a:bodyPr/>
        <a:lstStyle/>
        <a:p>
          <a:endParaRPr lang="en-GB"/>
        </a:p>
      </dgm:t>
    </dgm:pt>
    <dgm:pt modelId="{FE7F4C80-56B6-49FC-BB0B-220911A32A85}">
      <dgm:prSet/>
      <dgm:spPr/>
      <dgm:t>
        <a:bodyPr/>
        <a:lstStyle/>
        <a:p>
          <a:r>
            <a:rPr lang="en-GB"/>
            <a:t>SEC Schedule 8 ‘GB Companion Specification’</a:t>
          </a:r>
        </a:p>
      </dgm:t>
    </dgm:pt>
    <dgm:pt modelId="{DEB11BBB-9D5F-46C2-AA88-84EB64940E25}" type="parTrans" cxnId="{DB9C194F-FA7E-4A23-A03D-484F9429B4A7}">
      <dgm:prSet/>
      <dgm:spPr/>
      <dgm:t>
        <a:bodyPr/>
        <a:lstStyle/>
        <a:p>
          <a:endParaRPr lang="en-GB"/>
        </a:p>
      </dgm:t>
    </dgm:pt>
    <dgm:pt modelId="{4EF0166A-F153-4259-8212-D7843CE29446}" type="sibTrans" cxnId="{DB9C194F-FA7E-4A23-A03D-484F9429B4A7}">
      <dgm:prSet/>
      <dgm:spPr/>
      <dgm:t>
        <a:bodyPr/>
        <a:lstStyle/>
        <a:p>
          <a:endParaRPr lang="en-GB"/>
        </a:p>
      </dgm:t>
    </dgm:pt>
    <dgm:pt modelId="{9B06630A-DA6F-40AF-8B1B-DB6070F2BAC0}">
      <dgm:prSet phldrT="[Text]"/>
      <dgm:spPr>
        <a:noFill/>
        <a:ln>
          <a:solidFill>
            <a:srgbClr val="0A6661"/>
          </a:solidFill>
        </a:ln>
      </dgm:spPr>
      <dgm:t>
        <a:bodyPr/>
        <a:lstStyle/>
        <a:p>
          <a:r>
            <a:rPr lang="en-GB"/>
            <a:t>Allow the DCC to share Responsible Party information with Party in possession of Communications Hub</a:t>
          </a:r>
        </a:p>
      </dgm:t>
    </dgm:pt>
    <dgm:pt modelId="{834FB139-DC7B-4583-BB50-ECB94E09F73F}" type="parTrans" cxnId="{75E2297D-C248-464B-B51D-98544253FE27}">
      <dgm:prSet/>
      <dgm:spPr/>
      <dgm:t>
        <a:bodyPr/>
        <a:lstStyle/>
        <a:p>
          <a:endParaRPr lang="en-GB"/>
        </a:p>
      </dgm:t>
    </dgm:pt>
    <dgm:pt modelId="{EA900181-6987-49AD-9F18-DC18A0BF3D90}" type="sibTrans" cxnId="{75E2297D-C248-464B-B51D-98544253FE27}">
      <dgm:prSet/>
      <dgm:spPr/>
      <dgm:t>
        <a:bodyPr/>
        <a:lstStyle/>
        <a:p>
          <a:endParaRPr lang="en-GB"/>
        </a:p>
      </dgm:t>
    </dgm:pt>
    <dgm:pt modelId="{118A6564-1A09-47FA-99FB-2473AE663D27}">
      <dgm:prSet phldrT="[Text]"/>
      <dgm:spPr>
        <a:solidFill>
          <a:srgbClr val="0A6661"/>
        </a:solidFill>
        <a:ln>
          <a:solidFill>
            <a:srgbClr val="0A6661"/>
          </a:solidFill>
        </a:ln>
      </dgm:spPr>
      <dgm:t>
        <a:bodyPr/>
        <a:lstStyle/>
        <a:p>
          <a:r>
            <a:rPr lang="en-GB"/>
            <a:t>Changes to the SEC</a:t>
          </a:r>
        </a:p>
      </dgm:t>
    </dgm:pt>
    <dgm:pt modelId="{DAAD36B7-D1A3-4CC2-A19C-2281CDAD906E}" type="parTrans" cxnId="{9B0C6086-E676-458F-8243-064C83415EB0}">
      <dgm:prSet/>
      <dgm:spPr/>
      <dgm:t>
        <a:bodyPr/>
        <a:lstStyle/>
        <a:p>
          <a:endParaRPr lang="en-GB"/>
        </a:p>
      </dgm:t>
    </dgm:pt>
    <dgm:pt modelId="{03034401-7BCD-4EA2-AEC9-201E7EEDCD51}" type="sibTrans" cxnId="{9B0C6086-E676-458F-8243-064C83415EB0}">
      <dgm:prSet/>
      <dgm:spPr/>
      <dgm:t>
        <a:bodyPr/>
        <a:lstStyle/>
        <a:p>
          <a:endParaRPr lang="en-GB"/>
        </a:p>
      </dgm:t>
    </dgm:pt>
    <dgm:pt modelId="{43F6DDFF-1130-4D6F-9D40-2BE53F5619D6}">
      <dgm:prSet phldrT="[Text]"/>
      <dgm:spPr>
        <a:noFill/>
        <a:ln>
          <a:solidFill>
            <a:srgbClr val="0A6661"/>
          </a:solidFill>
        </a:ln>
      </dgm:spPr>
      <dgm:t>
        <a:bodyPr/>
        <a:lstStyle/>
        <a:p>
          <a:r>
            <a:rPr lang="en-GB"/>
            <a:t>SEC Section M ‘ General’ – M4 ‘Confidentiality’</a:t>
          </a:r>
        </a:p>
      </dgm:t>
    </dgm:pt>
    <dgm:pt modelId="{FB31E664-96AA-416E-899C-7752242D8B97}" type="parTrans" cxnId="{39096F02-5361-4B8F-BF71-E189118D69BD}">
      <dgm:prSet/>
      <dgm:spPr/>
      <dgm:t>
        <a:bodyPr/>
        <a:lstStyle/>
        <a:p>
          <a:endParaRPr lang="en-GB"/>
        </a:p>
      </dgm:t>
    </dgm:pt>
    <dgm:pt modelId="{3F11368A-0172-4A7B-A29A-9B12D47F8A80}" type="sibTrans" cxnId="{39096F02-5361-4B8F-BF71-E189118D69BD}">
      <dgm:prSet/>
      <dgm:spPr/>
      <dgm:t>
        <a:bodyPr/>
        <a:lstStyle/>
        <a:p>
          <a:endParaRPr lang="en-GB"/>
        </a:p>
      </dgm:t>
    </dgm:pt>
    <dgm:pt modelId="{A891F74A-38B2-43DD-AAAD-34497F183F55}" type="pres">
      <dgm:prSet presAssocID="{1CE33870-4F79-408D-968B-6186264D83C1}" presName="linear" presStyleCnt="0">
        <dgm:presLayoutVars>
          <dgm:dir/>
          <dgm:animLvl val="lvl"/>
          <dgm:resizeHandles val="exact"/>
        </dgm:presLayoutVars>
      </dgm:prSet>
      <dgm:spPr/>
    </dgm:pt>
    <dgm:pt modelId="{E607C22D-9B34-4406-B6EA-5541C3FD5904}" type="pres">
      <dgm:prSet presAssocID="{118A6564-1A09-47FA-99FB-2473AE663D27}" presName="parentLin" presStyleCnt="0"/>
      <dgm:spPr/>
    </dgm:pt>
    <dgm:pt modelId="{3701A6F0-634A-464D-9A94-172E87F28927}" type="pres">
      <dgm:prSet presAssocID="{118A6564-1A09-47FA-99FB-2473AE663D27}" presName="parentLeftMargin" presStyleLbl="node1" presStyleIdx="0" presStyleCnt="2"/>
      <dgm:spPr/>
    </dgm:pt>
    <dgm:pt modelId="{CB69D6FA-BED7-4031-90BE-170C9DD48FAA}" type="pres">
      <dgm:prSet presAssocID="{118A6564-1A09-47FA-99FB-2473AE663D27}" presName="parentText" presStyleLbl="node1" presStyleIdx="0" presStyleCnt="2">
        <dgm:presLayoutVars>
          <dgm:chMax val="0"/>
          <dgm:bulletEnabled val="1"/>
        </dgm:presLayoutVars>
      </dgm:prSet>
      <dgm:spPr/>
    </dgm:pt>
    <dgm:pt modelId="{29E08D9E-96BE-4AF8-B00C-2DD50AB7B74B}" type="pres">
      <dgm:prSet presAssocID="{118A6564-1A09-47FA-99FB-2473AE663D27}" presName="negativeSpace" presStyleCnt="0"/>
      <dgm:spPr/>
    </dgm:pt>
    <dgm:pt modelId="{F460BD34-CB04-49E8-B505-567189D2E2F1}" type="pres">
      <dgm:prSet presAssocID="{118A6564-1A09-47FA-99FB-2473AE663D27}" presName="childText" presStyleLbl="conFgAcc1" presStyleIdx="0" presStyleCnt="2">
        <dgm:presLayoutVars>
          <dgm:bulletEnabled val="1"/>
        </dgm:presLayoutVars>
      </dgm:prSet>
      <dgm:spPr/>
    </dgm:pt>
    <dgm:pt modelId="{1FC1336F-18C0-4005-832C-F65B1493F468}" type="pres">
      <dgm:prSet presAssocID="{03034401-7BCD-4EA2-AEC9-201E7EEDCD51}" presName="spaceBetweenRectangles" presStyleCnt="0"/>
      <dgm:spPr/>
    </dgm:pt>
    <dgm:pt modelId="{218C1B57-DFC9-44FE-8344-A7BDF59837A6}" type="pres">
      <dgm:prSet presAssocID="{1E37CB82-55BB-4A14-B9AE-97808E796CA4}" presName="parentLin" presStyleCnt="0"/>
      <dgm:spPr/>
    </dgm:pt>
    <dgm:pt modelId="{7AD433BA-75C7-475B-ABD5-8A49A5CA5B93}" type="pres">
      <dgm:prSet presAssocID="{1E37CB82-55BB-4A14-B9AE-97808E796CA4}" presName="parentLeftMargin" presStyleLbl="node1" presStyleIdx="0" presStyleCnt="2"/>
      <dgm:spPr/>
    </dgm:pt>
    <dgm:pt modelId="{DAFA8F8F-7A9F-476A-9FA9-018E0E137F52}" type="pres">
      <dgm:prSet presAssocID="{1E37CB82-55BB-4A14-B9AE-97808E796CA4}" presName="parentText" presStyleLbl="node1" presStyleIdx="1" presStyleCnt="2">
        <dgm:presLayoutVars>
          <dgm:chMax val="0"/>
          <dgm:bulletEnabled val="1"/>
        </dgm:presLayoutVars>
      </dgm:prSet>
      <dgm:spPr/>
    </dgm:pt>
    <dgm:pt modelId="{B4B791A4-CF83-4128-9302-DDF87EA90711}" type="pres">
      <dgm:prSet presAssocID="{1E37CB82-55BB-4A14-B9AE-97808E796CA4}" presName="negativeSpace" presStyleCnt="0"/>
      <dgm:spPr/>
    </dgm:pt>
    <dgm:pt modelId="{C0CE356F-F6EE-4FA4-8782-08C6BAEADE81}" type="pres">
      <dgm:prSet presAssocID="{1E37CB82-55BB-4A14-B9AE-97808E796CA4}" presName="childText" presStyleLbl="conFgAcc1" presStyleIdx="1" presStyleCnt="2">
        <dgm:presLayoutVars>
          <dgm:bulletEnabled val="1"/>
        </dgm:presLayoutVars>
      </dgm:prSet>
      <dgm:spPr/>
    </dgm:pt>
  </dgm:ptLst>
  <dgm:cxnLst>
    <dgm:cxn modelId="{39096F02-5361-4B8F-BF71-E189118D69BD}" srcId="{1E37CB82-55BB-4A14-B9AE-97808E796CA4}" destId="{43F6DDFF-1130-4D6F-9D40-2BE53F5619D6}" srcOrd="0" destOrd="0" parTransId="{FB31E664-96AA-416E-899C-7752242D8B97}" sibTransId="{3F11368A-0172-4A7B-A29A-9B12D47F8A80}"/>
    <dgm:cxn modelId="{1FACE91B-DDE9-4AD4-8CB1-9967B8BC948B}" type="presOf" srcId="{1E37CB82-55BB-4A14-B9AE-97808E796CA4}" destId="{DAFA8F8F-7A9F-476A-9FA9-018E0E137F52}" srcOrd="1" destOrd="0" presId="urn:microsoft.com/office/officeart/2005/8/layout/list1"/>
    <dgm:cxn modelId="{106E0C28-8DE7-490D-8BDD-812653C63B8F}" type="presOf" srcId="{D03FAFF8-842F-42B5-84BD-5942DF043EFC}" destId="{C0CE356F-F6EE-4FA4-8782-08C6BAEADE81}" srcOrd="0" destOrd="1" presId="urn:microsoft.com/office/officeart/2005/8/layout/list1"/>
    <dgm:cxn modelId="{0666A72D-70E2-445D-9D0A-16A8BE419709}" srcId="{1E37CB82-55BB-4A14-B9AE-97808E796CA4}" destId="{D03FAFF8-842F-42B5-84BD-5942DF043EFC}" srcOrd="1" destOrd="0" parTransId="{1D0DBC41-A5B7-496D-88AE-0C47E641704B}" sibTransId="{CDC65E0B-E160-466F-8B45-1DFD0D1054A7}"/>
    <dgm:cxn modelId="{C7BE3C38-4BF0-4B33-B3BC-8071597FB1D9}" type="presOf" srcId="{1CE33870-4F79-408D-968B-6186264D83C1}" destId="{A891F74A-38B2-43DD-AAAD-34497F183F55}" srcOrd="0" destOrd="0" presId="urn:microsoft.com/office/officeart/2005/8/layout/list1"/>
    <dgm:cxn modelId="{E83DB565-88BF-4CD2-A85C-7BA0E94B9C22}" type="presOf" srcId="{BCBEC17A-E50E-451B-985A-6924F2B8C476}" destId="{C0CE356F-F6EE-4FA4-8782-08C6BAEADE81}" srcOrd="0" destOrd="2" presId="urn:microsoft.com/office/officeart/2005/8/layout/list1"/>
    <dgm:cxn modelId="{DB9C194F-FA7E-4A23-A03D-484F9429B4A7}" srcId="{1E37CB82-55BB-4A14-B9AE-97808E796CA4}" destId="{FE7F4C80-56B6-49FC-BB0B-220911A32A85}" srcOrd="3" destOrd="0" parTransId="{DEB11BBB-9D5F-46C2-AA88-84EB64940E25}" sibTransId="{4EF0166A-F153-4259-8212-D7843CE29446}"/>
    <dgm:cxn modelId="{75E2297D-C248-464B-B51D-98544253FE27}" srcId="{118A6564-1A09-47FA-99FB-2473AE663D27}" destId="{9B06630A-DA6F-40AF-8B1B-DB6070F2BAC0}" srcOrd="0" destOrd="0" parTransId="{834FB139-DC7B-4583-BB50-ECB94E09F73F}" sibTransId="{EA900181-6987-49AD-9F18-DC18A0BF3D90}"/>
    <dgm:cxn modelId="{9C10A180-2C96-45D5-8D0C-8E34690C51A2}" type="presOf" srcId="{9B06630A-DA6F-40AF-8B1B-DB6070F2BAC0}" destId="{F460BD34-CB04-49E8-B505-567189D2E2F1}" srcOrd="0" destOrd="0" presId="urn:microsoft.com/office/officeart/2005/8/layout/list1"/>
    <dgm:cxn modelId="{9B0C6086-E676-458F-8243-064C83415EB0}" srcId="{1CE33870-4F79-408D-968B-6186264D83C1}" destId="{118A6564-1A09-47FA-99FB-2473AE663D27}" srcOrd="0" destOrd="0" parTransId="{DAAD36B7-D1A3-4CC2-A19C-2281CDAD906E}" sibTransId="{03034401-7BCD-4EA2-AEC9-201E7EEDCD51}"/>
    <dgm:cxn modelId="{3E418991-9EAF-46C8-9E75-2520451DED30}" srcId="{1CE33870-4F79-408D-968B-6186264D83C1}" destId="{1E37CB82-55BB-4A14-B9AE-97808E796CA4}" srcOrd="1" destOrd="0" parTransId="{F772EF5A-2714-460D-9776-FFD95B6F405E}" sibTransId="{333744A7-E388-45F9-9C46-6A31472F4854}"/>
    <dgm:cxn modelId="{0D1FEA92-9322-43E3-8331-F412B81CD91F}" type="presOf" srcId="{FE7F4C80-56B6-49FC-BB0B-220911A32A85}" destId="{C0CE356F-F6EE-4FA4-8782-08C6BAEADE81}" srcOrd="0" destOrd="3" presId="urn:microsoft.com/office/officeart/2005/8/layout/list1"/>
    <dgm:cxn modelId="{FF120EAC-0BCB-4FF4-823E-215201979A42}" srcId="{1E37CB82-55BB-4A14-B9AE-97808E796CA4}" destId="{BCBEC17A-E50E-451B-985A-6924F2B8C476}" srcOrd="2" destOrd="0" parTransId="{618862E6-7974-441E-A8F9-A76071AE62DA}" sibTransId="{01C40483-1574-4FCE-B28F-99BD968AF52E}"/>
    <dgm:cxn modelId="{9E5DE5D5-51F2-41F0-9064-9E3AAD72B9A4}" type="presOf" srcId="{1E37CB82-55BB-4A14-B9AE-97808E796CA4}" destId="{7AD433BA-75C7-475B-ABD5-8A49A5CA5B93}" srcOrd="0" destOrd="0" presId="urn:microsoft.com/office/officeart/2005/8/layout/list1"/>
    <dgm:cxn modelId="{679BE8E9-1546-47E8-9568-BCCA728213A6}" type="presOf" srcId="{43F6DDFF-1130-4D6F-9D40-2BE53F5619D6}" destId="{C0CE356F-F6EE-4FA4-8782-08C6BAEADE81}" srcOrd="0" destOrd="0" presId="urn:microsoft.com/office/officeart/2005/8/layout/list1"/>
    <dgm:cxn modelId="{853FACF4-E826-4D20-B991-DA8BED0DD12C}" type="presOf" srcId="{118A6564-1A09-47FA-99FB-2473AE663D27}" destId="{3701A6F0-634A-464D-9A94-172E87F28927}" srcOrd="0" destOrd="0" presId="urn:microsoft.com/office/officeart/2005/8/layout/list1"/>
    <dgm:cxn modelId="{2380A8F9-E8E5-4D36-9B9B-A409B3C98B27}" type="presOf" srcId="{118A6564-1A09-47FA-99FB-2473AE663D27}" destId="{CB69D6FA-BED7-4031-90BE-170C9DD48FAA}" srcOrd="1" destOrd="0" presId="urn:microsoft.com/office/officeart/2005/8/layout/list1"/>
    <dgm:cxn modelId="{9FFB3245-58D3-4E9F-9514-5E740D24463D}" type="presParOf" srcId="{A891F74A-38B2-43DD-AAAD-34497F183F55}" destId="{E607C22D-9B34-4406-B6EA-5541C3FD5904}" srcOrd="0" destOrd="0" presId="urn:microsoft.com/office/officeart/2005/8/layout/list1"/>
    <dgm:cxn modelId="{D6D44366-9254-4518-B91D-24364F1BD7C8}" type="presParOf" srcId="{E607C22D-9B34-4406-B6EA-5541C3FD5904}" destId="{3701A6F0-634A-464D-9A94-172E87F28927}" srcOrd="0" destOrd="0" presId="urn:microsoft.com/office/officeart/2005/8/layout/list1"/>
    <dgm:cxn modelId="{979E937A-2913-48D3-8747-D18CA4A22AA8}" type="presParOf" srcId="{E607C22D-9B34-4406-B6EA-5541C3FD5904}" destId="{CB69D6FA-BED7-4031-90BE-170C9DD48FAA}" srcOrd="1" destOrd="0" presId="urn:microsoft.com/office/officeart/2005/8/layout/list1"/>
    <dgm:cxn modelId="{9A477150-2CD1-4707-A28C-08F4BA875F41}" type="presParOf" srcId="{A891F74A-38B2-43DD-AAAD-34497F183F55}" destId="{29E08D9E-96BE-4AF8-B00C-2DD50AB7B74B}" srcOrd="1" destOrd="0" presId="urn:microsoft.com/office/officeart/2005/8/layout/list1"/>
    <dgm:cxn modelId="{0FBA187F-3CC4-493C-8640-EA519CE3D5C6}" type="presParOf" srcId="{A891F74A-38B2-43DD-AAAD-34497F183F55}" destId="{F460BD34-CB04-49E8-B505-567189D2E2F1}" srcOrd="2" destOrd="0" presId="urn:microsoft.com/office/officeart/2005/8/layout/list1"/>
    <dgm:cxn modelId="{A774430E-8CD1-465A-9163-955FE424945E}" type="presParOf" srcId="{A891F74A-38B2-43DD-AAAD-34497F183F55}" destId="{1FC1336F-18C0-4005-832C-F65B1493F468}" srcOrd="3" destOrd="0" presId="urn:microsoft.com/office/officeart/2005/8/layout/list1"/>
    <dgm:cxn modelId="{B2037853-9693-45D4-A8F0-BBB9C65C0EF5}" type="presParOf" srcId="{A891F74A-38B2-43DD-AAAD-34497F183F55}" destId="{218C1B57-DFC9-44FE-8344-A7BDF59837A6}" srcOrd="4" destOrd="0" presId="urn:microsoft.com/office/officeart/2005/8/layout/list1"/>
    <dgm:cxn modelId="{65F2C2AE-0B85-4E4B-9917-6E6E28F85182}" type="presParOf" srcId="{218C1B57-DFC9-44FE-8344-A7BDF59837A6}" destId="{7AD433BA-75C7-475B-ABD5-8A49A5CA5B93}" srcOrd="0" destOrd="0" presId="urn:microsoft.com/office/officeart/2005/8/layout/list1"/>
    <dgm:cxn modelId="{416262FC-2A4E-4E85-A828-75FE8EDBE2FB}" type="presParOf" srcId="{218C1B57-DFC9-44FE-8344-A7BDF59837A6}" destId="{DAFA8F8F-7A9F-476A-9FA9-018E0E137F52}" srcOrd="1" destOrd="0" presId="urn:microsoft.com/office/officeart/2005/8/layout/list1"/>
    <dgm:cxn modelId="{C5FD910E-F5ED-456C-8C6E-F9AB5269EE1A}" type="presParOf" srcId="{A891F74A-38B2-43DD-AAAD-34497F183F55}" destId="{B4B791A4-CF83-4128-9302-DDF87EA90711}" srcOrd="5" destOrd="0" presId="urn:microsoft.com/office/officeart/2005/8/layout/list1"/>
    <dgm:cxn modelId="{E60925AA-80DD-4E2D-AC2F-BAD5549EB23A}" type="presParOf" srcId="{A891F74A-38B2-43DD-AAAD-34497F183F55}" destId="{C0CE356F-F6EE-4FA4-8782-08C6BAEADE81}"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CE33870-4F79-408D-968B-6186264D83C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70DED8EB-9DDE-4379-9AAD-051CC507DC1B}">
      <dgm:prSet phldrT="[Text]"/>
      <dgm:spPr>
        <a:solidFill>
          <a:srgbClr val="0A6661"/>
        </a:solidFill>
        <a:ln>
          <a:solidFill>
            <a:srgbClr val="0A6661"/>
          </a:solidFill>
        </a:ln>
      </dgm:spPr>
      <dgm:t>
        <a:bodyPr/>
        <a:lstStyle/>
        <a:p>
          <a:r>
            <a:rPr lang="en-GB"/>
            <a:t>Potential workaround process</a:t>
          </a:r>
        </a:p>
      </dgm:t>
    </dgm:pt>
    <dgm:pt modelId="{E2D56069-DAB2-421F-8D2C-880D9D00434A}" type="parTrans" cxnId="{2CE50AE6-34FD-4D29-B43B-0DFF3CD2EBED}">
      <dgm:prSet/>
      <dgm:spPr/>
      <dgm:t>
        <a:bodyPr/>
        <a:lstStyle/>
        <a:p>
          <a:endParaRPr lang="en-GB"/>
        </a:p>
      </dgm:t>
    </dgm:pt>
    <dgm:pt modelId="{E5306C34-A119-4A55-875D-7A2D92A675C4}" type="sibTrans" cxnId="{2CE50AE6-34FD-4D29-B43B-0DFF3CD2EBED}">
      <dgm:prSet/>
      <dgm:spPr/>
      <dgm:t>
        <a:bodyPr/>
        <a:lstStyle/>
        <a:p>
          <a:endParaRPr lang="en-GB"/>
        </a:p>
      </dgm:t>
    </dgm:pt>
    <dgm:pt modelId="{1E37CB82-55BB-4A14-B9AE-97808E796CA4}">
      <dgm:prSet phldrT="[Text]"/>
      <dgm:spPr>
        <a:solidFill>
          <a:srgbClr val="0A6661"/>
        </a:solidFill>
        <a:ln>
          <a:solidFill>
            <a:srgbClr val="0A6661"/>
          </a:solidFill>
        </a:ln>
      </dgm:spPr>
      <dgm:t>
        <a:bodyPr/>
        <a:lstStyle/>
        <a:p>
          <a:r>
            <a:rPr lang="en-GB"/>
            <a:t>Feedback</a:t>
          </a:r>
        </a:p>
      </dgm:t>
    </dgm:pt>
    <dgm:pt modelId="{F772EF5A-2714-460D-9776-FFD95B6F405E}" type="parTrans" cxnId="{3E418991-9EAF-46C8-9E75-2520451DED30}">
      <dgm:prSet/>
      <dgm:spPr/>
      <dgm:t>
        <a:bodyPr/>
        <a:lstStyle/>
        <a:p>
          <a:endParaRPr lang="en-GB"/>
        </a:p>
      </dgm:t>
    </dgm:pt>
    <dgm:pt modelId="{333744A7-E388-45F9-9C46-6A31472F4854}" type="sibTrans" cxnId="{3E418991-9EAF-46C8-9E75-2520451DED30}">
      <dgm:prSet/>
      <dgm:spPr/>
      <dgm:t>
        <a:bodyPr/>
        <a:lstStyle/>
        <a:p>
          <a:endParaRPr lang="en-GB"/>
        </a:p>
      </dgm:t>
    </dgm:pt>
    <dgm:pt modelId="{D03FAFF8-842F-42B5-84BD-5942DF043EFC}">
      <dgm:prSet phldrT="[Text]"/>
      <dgm:spPr>
        <a:noFill/>
        <a:ln>
          <a:solidFill>
            <a:srgbClr val="0A6661"/>
          </a:solidFill>
        </a:ln>
      </dgm:spPr>
      <dgm:t>
        <a:bodyPr/>
        <a:lstStyle/>
        <a:p>
          <a:r>
            <a:rPr lang="en-GB"/>
            <a:t>Manual intervention/time consuming</a:t>
          </a:r>
        </a:p>
      </dgm:t>
    </dgm:pt>
    <dgm:pt modelId="{1D0DBC41-A5B7-496D-88AE-0C47E641704B}" type="parTrans" cxnId="{0666A72D-70E2-445D-9D0A-16A8BE419709}">
      <dgm:prSet/>
      <dgm:spPr/>
      <dgm:t>
        <a:bodyPr/>
        <a:lstStyle/>
        <a:p>
          <a:endParaRPr lang="en-GB"/>
        </a:p>
      </dgm:t>
    </dgm:pt>
    <dgm:pt modelId="{CDC65E0B-E160-466F-8B45-1DFD0D1054A7}" type="sibTrans" cxnId="{0666A72D-70E2-445D-9D0A-16A8BE419709}">
      <dgm:prSet/>
      <dgm:spPr/>
      <dgm:t>
        <a:bodyPr/>
        <a:lstStyle/>
        <a:p>
          <a:endParaRPr lang="en-GB"/>
        </a:p>
      </dgm:t>
    </dgm:pt>
    <dgm:pt modelId="{300722FC-3A46-420C-BF32-63FE6930A04B}">
      <dgm:prSet phldrT="[Text]"/>
      <dgm:spPr>
        <a:noFill/>
        <a:ln>
          <a:solidFill>
            <a:srgbClr val="0A6661"/>
          </a:solidFill>
        </a:ln>
      </dgm:spPr>
      <dgm:t>
        <a:bodyPr/>
        <a:lstStyle/>
        <a:p>
          <a:r>
            <a:rPr lang="en-GB" cap="none"/>
            <a:t>Party in possession may be able to resolve the issue without SEC modification</a:t>
          </a:r>
          <a:endParaRPr lang="en-GB"/>
        </a:p>
      </dgm:t>
    </dgm:pt>
    <dgm:pt modelId="{1A8D5709-A2D8-4847-9304-E63F00C46777}" type="parTrans" cxnId="{350376FC-1567-4E65-A560-4B7E5D60AB00}">
      <dgm:prSet/>
      <dgm:spPr/>
      <dgm:t>
        <a:bodyPr/>
        <a:lstStyle/>
        <a:p>
          <a:endParaRPr lang="en-GB"/>
        </a:p>
      </dgm:t>
    </dgm:pt>
    <dgm:pt modelId="{11179390-CB1C-4A82-BFC5-C6A333F34C27}" type="sibTrans" cxnId="{350376FC-1567-4E65-A560-4B7E5D60AB00}">
      <dgm:prSet/>
      <dgm:spPr/>
      <dgm:t>
        <a:bodyPr/>
        <a:lstStyle/>
        <a:p>
          <a:endParaRPr lang="en-GB"/>
        </a:p>
      </dgm:t>
    </dgm:pt>
    <dgm:pt modelId="{A0605DCC-F96B-47B5-9EDD-A9F2945B40E0}">
      <dgm:prSet phldrT="[Text]"/>
      <dgm:spPr>
        <a:noFill/>
        <a:ln>
          <a:solidFill>
            <a:srgbClr val="0A6661"/>
          </a:solidFill>
        </a:ln>
      </dgm:spPr>
      <dgm:t>
        <a:bodyPr/>
        <a:lstStyle/>
        <a:p>
          <a:r>
            <a:rPr lang="en-GB" cap="none"/>
            <a:t>Sending SRV6.23 ‘</a:t>
          </a:r>
          <a:r>
            <a:rPr lang="en-GB" cap="none" err="1"/>
            <a:t>UpdateSecurityCredentials</a:t>
          </a:r>
          <a:r>
            <a:rPr lang="en-GB" cap="none"/>
            <a:t>(</a:t>
          </a:r>
          <a:r>
            <a:rPr lang="en-GB" cap="none" err="1"/>
            <a:t>CoS</a:t>
          </a:r>
          <a:r>
            <a:rPr lang="en-GB" cap="none"/>
            <a:t>)’</a:t>
          </a:r>
          <a:endParaRPr lang="en-GB"/>
        </a:p>
      </dgm:t>
    </dgm:pt>
    <dgm:pt modelId="{97CD6F5B-CCB9-43E6-94CC-4A30BB08F8F4}" type="parTrans" cxnId="{70E5919F-AFF2-4714-9FC4-B84F2BA8EF39}">
      <dgm:prSet/>
      <dgm:spPr/>
      <dgm:t>
        <a:bodyPr/>
        <a:lstStyle/>
        <a:p>
          <a:endParaRPr lang="en-GB"/>
        </a:p>
      </dgm:t>
    </dgm:pt>
    <dgm:pt modelId="{DD2DCDC1-BF96-442A-874C-16346747B179}" type="sibTrans" cxnId="{70E5919F-AFF2-4714-9FC4-B84F2BA8EF39}">
      <dgm:prSet/>
      <dgm:spPr/>
      <dgm:t>
        <a:bodyPr/>
        <a:lstStyle/>
        <a:p>
          <a:endParaRPr lang="en-GB"/>
        </a:p>
      </dgm:t>
    </dgm:pt>
    <dgm:pt modelId="{FA09EC3E-E083-4DF2-B833-0EA0AF4543AF}">
      <dgm:prSet phldrT="[Text]"/>
      <dgm:spPr>
        <a:noFill/>
        <a:ln>
          <a:solidFill>
            <a:srgbClr val="0A6661"/>
          </a:solidFill>
        </a:ln>
      </dgm:spPr>
      <dgm:t>
        <a:bodyPr/>
        <a:lstStyle/>
        <a:p>
          <a:r>
            <a:rPr lang="en-GB"/>
            <a:t>Costs involved as will become </a:t>
          </a:r>
          <a:r>
            <a:rPr lang="en-GB" cap="none"/>
            <a:t>Responsible Party and associated costs for returning of </a:t>
          </a:r>
          <a:r>
            <a:rPr lang="en-GB"/>
            <a:t>Communications Hub as per BAU returns process</a:t>
          </a:r>
        </a:p>
      </dgm:t>
    </dgm:pt>
    <dgm:pt modelId="{81A509D0-BF02-4967-B2C5-9E18C518ED19}" type="parTrans" cxnId="{F9C01EC8-112B-4A39-973D-BE496729BFFD}">
      <dgm:prSet/>
      <dgm:spPr/>
      <dgm:t>
        <a:bodyPr/>
        <a:lstStyle/>
        <a:p>
          <a:endParaRPr lang="en-GB"/>
        </a:p>
      </dgm:t>
    </dgm:pt>
    <dgm:pt modelId="{29AB176C-E180-44B0-A1B7-04FE8AD9E642}" type="sibTrans" cxnId="{F9C01EC8-112B-4A39-973D-BE496729BFFD}">
      <dgm:prSet/>
      <dgm:spPr/>
      <dgm:t>
        <a:bodyPr/>
        <a:lstStyle/>
        <a:p>
          <a:endParaRPr lang="en-GB"/>
        </a:p>
      </dgm:t>
    </dgm:pt>
    <dgm:pt modelId="{D4442685-9C80-45B5-804C-CDA6D8ED2397}">
      <dgm:prSet phldrT="[Text]"/>
      <dgm:spPr>
        <a:noFill/>
        <a:ln>
          <a:solidFill>
            <a:srgbClr val="0A6661"/>
          </a:solidFill>
        </a:ln>
      </dgm:spPr>
      <dgm:t>
        <a:bodyPr/>
        <a:lstStyle/>
        <a:p>
          <a:r>
            <a:rPr lang="en-GB"/>
            <a:t>Party in possession can then send SRV 8.3 ‘</a:t>
          </a:r>
          <a:r>
            <a:rPr lang="en-GB" err="1"/>
            <a:t>DecommissionDevice</a:t>
          </a:r>
          <a:r>
            <a:rPr lang="en-GB"/>
            <a:t>’ and follow BAU Communications Hub returns process</a:t>
          </a:r>
        </a:p>
      </dgm:t>
    </dgm:pt>
    <dgm:pt modelId="{F5720451-E88C-42E2-AE85-1B3B12034AD1}" type="parTrans" cxnId="{E09E2E0F-CF69-4856-827C-498175B32305}">
      <dgm:prSet/>
      <dgm:spPr/>
      <dgm:t>
        <a:bodyPr/>
        <a:lstStyle/>
        <a:p>
          <a:endParaRPr lang="en-GB"/>
        </a:p>
      </dgm:t>
    </dgm:pt>
    <dgm:pt modelId="{90B00C7E-3F71-47C8-95C8-8466EC723F31}" type="sibTrans" cxnId="{E09E2E0F-CF69-4856-827C-498175B32305}">
      <dgm:prSet/>
      <dgm:spPr/>
      <dgm:t>
        <a:bodyPr/>
        <a:lstStyle/>
        <a:p>
          <a:endParaRPr lang="en-GB"/>
        </a:p>
      </dgm:t>
    </dgm:pt>
    <dgm:pt modelId="{FCC4C42A-5824-4998-B186-FB62E0845112}">
      <dgm:prSet phldrT="[Text]"/>
      <dgm:spPr>
        <a:noFill/>
        <a:ln>
          <a:solidFill>
            <a:srgbClr val="0A6661"/>
          </a:solidFill>
        </a:ln>
      </dgm:spPr>
      <dgm:t>
        <a:bodyPr/>
        <a:lstStyle/>
        <a:p>
          <a:pPr>
            <a:buFont typeface="Wingdings" panose="05000000000000000000" pitchFamily="2" charset="2"/>
            <a:buChar char="Ø"/>
          </a:pPr>
          <a:r>
            <a:rPr lang="en-GB"/>
            <a:t>Party in possession does not want to power up Communications Hub and send SRVs</a:t>
          </a:r>
        </a:p>
      </dgm:t>
    </dgm:pt>
    <dgm:pt modelId="{F2B3B215-41C0-4773-B04E-111C5A8540B3}" type="parTrans" cxnId="{A767A9C2-D308-4231-B53B-2D233AC3C892}">
      <dgm:prSet/>
      <dgm:spPr/>
      <dgm:t>
        <a:bodyPr/>
        <a:lstStyle/>
        <a:p>
          <a:endParaRPr lang="en-GB"/>
        </a:p>
      </dgm:t>
    </dgm:pt>
    <dgm:pt modelId="{2C7DA284-5968-4C41-92BB-41FFAABECE46}" type="sibTrans" cxnId="{A767A9C2-D308-4231-B53B-2D233AC3C892}">
      <dgm:prSet/>
      <dgm:spPr/>
      <dgm:t>
        <a:bodyPr/>
        <a:lstStyle/>
        <a:p>
          <a:endParaRPr lang="en-GB"/>
        </a:p>
      </dgm:t>
    </dgm:pt>
    <dgm:pt modelId="{F87ACA80-E9E9-4714-8BA7-DAEE69C10A56}">
      <dgm:prSet phldrT="[Text]"/>
      <dgm:spPr>
        <a:noFill/>
        <a:ln>
          <a:solidFill>
            <a:srgbClr val="0A6661"/>
          </a:solidFill>
        </a:ln>
      </dgm:spPr>
      <dgm:t>
        <a:bodyPr/>
        <a:lstStyle/>
        <a:p>
          <a:pPr>
            <a:buFont typeface="Wingdings" panose="05000000000000000000" pitchFamily="2" charset="2"/>
            <a:buChar char="Ø"/>
          </a:pPr>
          <a:r>
            <a:rPr lang="en-GB" cap="none"/>
            <a:t>Changes the Responsible Party for the Communications Hub to the Party in possession</a:t>
          </a:r>
          <a:endParaRPr lang="en-GB"/>
        </a:p>
      </dgm:t>
    </dgm:pt>
    <dgm:pt modelId="{FEE13360-BB75-410E-8058-77D6227910F8}" type="parTrans" cxnId="{C5CF2781-258D-4EC3-AA4F-81A9FBDAFFB6}">
      <dgm:prSet/>
      <dgm:spPr/>
      <dgm:t>
        <a:bodyPr/>
        <a:lstStyle/>
        <a:p>
          <a:endParaRPr lang="en-GB"/>
        </a:p>
      </dgm:t>
    </dgm:pt>
    <dgm:pt modelId="{671B6902-24B4-4D08-93A9-0219EE3CB219}" type="sibTrans" cxnId="{C5CF2781-258D-4EC3-AA4F-81A9FBDAFFB6}">
      <dgm:prSet/>
      <dgm:spPr/>
      <dgm:t>
        <a:bodyPr/>
        <a:lstStyle/>
        <a:p>
          <a:endParaRPr lang="en-GB"/>
        </a:p>
      </dgm:t>
    </dgm:pt>
    <dgm:pt modelId="{A891F74A-38B2-43DD-AAAD-34497F183F55}" type="pres">
      <dgm:prSet presAssocID="{1CE33870-4F79-408D-968B-6186264D83C1}" presName="linear" presStyleCnt="0">
        <dgm:presLayoutVars>
          <dgm:dir/>
          <dgm:animLvl val="lvl"/>
          <dgm:resizeHandles val="exact"/>
        </dgm:presLayoutVars>
      </dgm:prSet>
      <dgm:spPr/>
    </dgm:pt>
    <dgm:pt modelId="{0E2EABDA-C0F3-4B73-A872-8E9AE3F2B01A}" type="pres">
      <dgm:prSet presAssocID="{70DED8EB-9DDE-4379-9AAD-051CC507DC1B}" presName="parentLin" presStyleCnt="0"/>
      <dgm:spPr/>
    </dgm:pt>
    <dgm:pt modelId="{C217DC46-E68F-418C-9EDB-53D5DEA261FC}" type="pres">
      <dgm:prSet presAssocID="{70DED8EB-9DDE-4379-9AAD-051CC507DC1B}" presName="parentLeftMargin" presStyleLbl="node1" presStyleIdx="0" presStyleCnt="2"/>
      <dgm:spPr/>
    </dgm:pt>
    <dgm:pt modelId="{6A3C41BA-FA75-45B4-9751-7AE49E0FFFFC}" type="pres">
      <dgm:prSet presAssocID="{70DED8EB-9DDE-4379-9AAD-051CC507DC1B}" presName="parentText" presStyleLbl="node1" presStyleIdx="0" presStyleCnt="2">
        <dgm:presLayoutVars>
          <dgm:chMax val="0"/>
          <dgm:bulletEnabled val="1"/>
        </dgm:presLayoutVars>
      </dgm:prSet>
      <dgm:spPr/>
    </dgm:pt>
    <dgm:pt modelId="{B5EB8FE1-92BA-4953-B600-3A4F21A6F823}" type="pres">
      <dgm:prSet presAssocID="{70DED8EB-9DDE-4379-9AAD-051CC507DC1B}" presName="negativeSpace" presStyleCnt="0"/>
      <dgm:spPr/>
    </dgm:pt>
    <dgm:pt modelId="{1F102BC3-01AE-43FA-96B1-63AF7F229F97}" type="pres">
      <dgm:prSet presAssocID="{70DED8EB-9DDE-4379-9AAD-051CC507DC1B}" presName="childText" presStyleLbl="conFgAcc1" presStyleIdx="0" presStyleCnt="2">
        <dgm:presLayoutVars>
          <dgm:bulletEnabled val="1"/>
        </dgm:presLayoutVars>
      </dgm:prSet>
      <dgm:spPr>
        <a:ln>
          <a:solidFill>
            <a:srgbClr val="0A6661"/>
          </a:solidFill>
        </a:ln>
      </dgm:spPr>
    </dgm:pt>
    <dgm:pt modelId="{21BB81F6-FB54-4072-898A-24B93D1C3CB8}" type="pres">
      <dgm:prSet presAssocID="{E5306C34-A119-4A55-875D-7A2D92A675C4}" presName="spaceBetweenRectangles" presStyleCnt="0"/>
      <dgm:spPr/>
    </dgm:pt>
    <dgm:pt modelId="{218C1B57-DFC9-44FE-8344-A7BDF59837A6}" type="pres">
      <dgm:prSet presAssocID="{1E37CB82-55BB-4A14-B9AE-97808E796CA4}" presName="parentLin" presStyleCnt="0"/>
      <dgm:spPr/>
    </dgm:pt>
    <dgm:pt modelId="{7AD433BA-75C7-475B-ABD5-8A49A5CA5B93}" type="pres">
      <dgm:prSet presAssocID="{1E37CB82-55BB-4A14-B9AE-97808E796CA4}" presName="parentLeftMargin" presStyleLbl="node1" presStyleIdx="0" presStyleCnt="2"/>
      <dgm:spPr/>
    </dgm:pt>
    <dgm:pt modelId="{DAFA8F8F-7A9F-476A-9FA9-018E0E137F52}" type="pres">
      <dgm:prSet presAssocID="{1E37CB82-55BB-4A14-B9AE-97808E796CA4}" presName="parentText" presStyleLbl="node1" presStyleIdx="1" presStyleCnt="2">
        <dgm:presLayoutVars>
          <dgm:chMax val="0"/>
          <dgm:bulletEnabled val="1"/>
        </dgm:presLayoutVars>
      </dgm:prSet>
      <dgm:spPr/>
    </dgm:pt>
    <dgm:pt modelId="{B4B791A4-CF83-4128-9302-DDF87EA90711}" type="pres">
      <dgm:prSet presAssocID="{1E37CB82-55BB-4A14-B9AE-97808E796CA4}" presName="negativeSpace" presStyleCnt="0"/>
      <dgm:spPr/>
    </dgm:pt>
    <dgm:pt modelId="{C0CE356F-F6EE-4FA4-8782-08C6BAEADE81}" type="pres">
      <dgm:prSet presAssocID="{1E37CB82-55BB-4A14-B9AE-97808E796CA4}" presName="childText" presStyleLbl="conFgAcc1" presStyleIdx="1" presStyleCnt="2">
        <dgm:presLayoutVars>
          <dgm:bulletEnabled val="1"/>
        </dgm:presLayoutVars>
      </dgm:prSet>
      <dgm:spPr/>
    </dgm:pt>
  </dgm:ptLst>
  <dgm:cxnLst>
    <dgm:cxn modelId="{E09E2E0F-CF69-4856-827C-498175B32305}" srcId="{70DED8EB-9DDE-4379-9AAD-051CC507DC1B}" destId="{D4442685-9C80-45B5-804C-CDA6D8ED2397}" srcOrd="2" destOrd="0" parTransId="{F5720451-E88C-42E2-AE85-1B3B12034AD1}" sibTransId="{90B00C7E-3F71-47C8-95C8-8466EC723F31}"/>
    <dgm:cxn modelId="{1FACE91B-DDE9-4AD4-8CB1-9967B8BC948B}" type="presOf" srcId="{1E37CB82-55BB-4A14-B9AE-97808E796CA4}" destId="{DAFA8F8F-7A9F-476A-9FA9-018E0E137F52}" srcOrd="1" destOrd="0" presId="urn:microsoft.com/office/officeart/2005/8/layout/list1"/>
    <dgm:cxn modelId="{2347041F-A811-455F-8779-3A639D7C7598}" type="presOf" srcId="{D4442685-9C80-45B5-804C-CDA6D8ED2397}" destId="{1F102BC3-01AE-43FA-96B1-63AF7F229F97}" srcOrd="0" destOrd="3" presId="urn:microsoft.com/office/officeart/2005/8/layout/list1"/>
    <dgm:cxn modelId="{073B0728-55B4-49EB-B784-6A58B43811BF}" type="presOf" srcId="{FA09EC3E-E083-4DF2-B833-0EA0AF4543AF}" destId="{C0CE356F-F6EE-4FA4-8782-08C6BAEADE81}" srcOrd="0" destOrd="2" presId="urn:microsoft.com/office/officeart/2005/8/layout/list1"/>
    <dgm:cxn modelId="{106E0C28-8DE7-490D-8BDD-812653C63B8F}" type="presOf" srcId="{D03FAFF8-842F-42B5-84BD-5942DF043EFC}" destId="{C0CE356F-F6EE-4FA4-8782-08C6BAEADE81}" srcOrd="0" destOrd="0" presId="urn:microsoft.com/office/officeart/2005/8/layout/list1"/>
    <dgm:cxn modelId="{0666A72D-70E2-445D-9D0A-16A8BE419709}" srcId="{1E37CB82-55BB-4A14-B9AE-97808E796CA4}" destId="{D03FAFF8-842F-42B5-84BD-5942DF043EFC}" srcOrd="0" destOrd="0" parTransId="{1D0DBC41-A5B7-496D-88AE-0C47E641704B}" sibTransId="{CDC65E0B-E160-466F-8B45-1DFD0D1054A7}"/>
    <dgm:cxn modelId="{C7BE3C38-4BF0-4B33-B3BC-8071597FB1D9}" type="presOf" srcId="{1CE33870-4F79-408D-968B-6186264D83C1}" destId="{A891F74A-38B2-43DD-AAAD-34497F183F55}" srcOrd="0" destOrd="0" presId="urn:microsoft.com/office/officeart/2005/8/layout/list1"/>
    <dgm:cxn modelId="{A019556A-D7C2-48F7-84F9-03788A4F7D69}" type="presOf" srcId="{FCC4C42A-5824-4998-B186-FB62E0845112}" destId="{C0CE356F-F6EE-4FA4-8782-08C6BAEADE81}" srcOrd="0" destOrd="1" presId="urn:microsoft.com/office/officeart/2005/8/layout/list1"/>
    <dgm:cxn modelId="{C5CF2781-258D-4EC3-AA4F-81A9FBDAFFB6}" srcId="{A0605DCC-F96B-47B5-9EDD-A9F2945B40E0}" destId="{F87ACA80-E9E9-4714-8BA7-DAEE69C10A56}" srcOrd="0" destOrd="0" parTransId="{FEE13360-BB75-410E-8058-77D6227910F8}" sibTransId="{671B6902-24B4-4D08-93A9-0219EE3CB219}"/>
    <dgm:cxn modelId="{16179684-D11A-47C7-BB96-2B723ED126A7}" type="presOf" srcId="{F87ACA80-E9E9-4714-8BA7-DAEE69C10A56}" destId="{1F102BC3-01AE-43FA-96B1-63AF7F229F97}" srcOrd="0" destOrd="2" presId="urn:microsoft.com/office/officeart/2005/8/layout/list1"/>
    <dgm:cxn modelId="{B8D95A85-32F9-4948-B531-BC2EF4B6EC53}" type="presOf" srcId="{A0605DCC-F96B-47B5-9EDD-A9F2945B40E0}" destId="{1F102BC3-01AE-43FA-96B1-63AF7F229F97}" srcOrd="0" destOrd="1" presId="urn:microsoft.com/office/officeart/2005/8/layout/list1"/>
    <dgm:cxn modelId="{3E418991-9EAF-46C8-9E75-2520451DED30}" srcId="{1CE33870-4F79-408D-968B-6186264D83C1}" destId="{1E37CB82-55BB-4A14-B9AE-97808E796CA4}" srcOrd="1" destOrd="0" parTransId="{F772EF5A-2714-460D-9776-FFD95B6F405E}" sibTransId="{333744A7-E388-45F9-9C46-6A31472F4854}"/>
    <dgm:cxn modelId="{70E5919F-AFF2-4714-9FC4-B84F2BA8EF39}" srcId="{70DED8EB-9DDE-4379-9AAD-051CC507DC1B}" destId="{A0605DCC-F96B-47B5-9EDD-A9F2945B40E0}" srcOrd="1" destOrd="0" parTransId="{97CD6F5B-CCB9-43E6-94CC-4A30BB08F8F4}" sibTransId="{DD2DCDC1-BF96-442A-874C-16346747B179}"/>
    <dgm:cxn modelId="{A767A9C2-D308-4231-B53B-2D233AC3C892}" srcId="{D03FAFF8-842F-42B5-84BD-5942DF043EFC}" destId="{FCC4C42A-5824-4998-B186-FB62E0845112}" srcOrd="0" destOrd="0" parTransId="{F2B3B215-41C0-4773-B04E-111C5A8540B3}" sibTransId="{2C7DA284-5968-4C41-92BB-41FFAABECE46}"/>
    <dgm:cxn modelId="{15DF30C4-4538-44EF-9265-5693F979BBB3}" type="presOf" srcId="{300722FC-3A46-420C-BF32-63FE6930A04B}" destId="{1F102BC3-01AE-43FA-96B1-63AF7F229F97}" srcOrd="0" destOrd="0" presId="urn:microsoft.com/office/officeart/2005/8/layout/list1"/>
    <dgm:cxn modelId="{F9C01EC8-112B-4A39-973D-BE496729BFFD}" srcId="{1E37CB82-55BB-4A14-B9AE-97808E796CA4}" destId="{FA09EC3E-E083-4DF2-B833-0EA0AF4543AF}" srcOrd="1" destOrd="0" parTransId="{81A509D0-BF02-4967-B2C5-9E18C518ED19}" sibTransId="{29AB176C-E180-44B0-A1B7-04FE8AD9E642}"/>
    <dgm:cxn modelId="{9E5DE5D5-51F2-41F0-9064-9E3AAD72B9A4}" type="presOf" srcId="{1E37CB82-55BB-4A14-B9AE-97808E796CA4}" destId="{7AD433BA-75C7-475B-ABD5-8A49A5CA5B93}" srcOrd="0" destOrd="0" presId="urn:microsoft.com/office/officeart/2005/8/layout/list1"/>
    <dgm:cxn modelId="{631A1DE2-B996-4675-BE8B-037C2BF1EE07}" type="presOf" srcId="{70DED8EB-9DDE-4379-9AAD-051CC507DC1B}" destId="{C217DC46-E68F-418C-9EDB-53D5DEA261FC}" srcOrd="0" destOrd="0" presId="urn:microsoft.com/office/officeart/2005/8/layout/list1"/>
    <dgm:cxn modelId="{2CE50AE6-34FD-4D29-B43B-0DFF3CD2EBED}" srcId="{1CE33870-4F79-408D-968B-6186264D83C1}" destId="{70DED8EB-9DDE-4379-9AAD-051CC507DC1B}" srcOrd="0" destOrd="0" parTransId="{E2D56069-DAB2-421F-8D2C-880D9D00434A}" sibTransId="{E5306C34-A119-4A55-875D-7A2D92A675C4}"/>
    <dgm:cxn modelId="{D1D13EFC-2B74-42F0-BB7F-1A35A8554904}" type="presOf" srcId="{70DED8EB-9DDE-4379-9AAD-051CC507DC1B}" destId="{6A3C41BA-FA75-45B4-9751-7AE49E0FFFFC}" srcOrd="1" destOrd="0" presId="urn:microsoft.com/office/officeart/2005/8/layout/list1"/>
    <dgm:cxn modelId="{350376FC-1567-4E65-A560-4B7E5D60AB00}" srcId="{70DED8EB-9DDE-4379-9AAD-051CC507DC1B}" destId="{300722FC-3A46-420C-BF32-63FE6930A04B}" srcOrd="0" destOrd="0" parTransId="{1A8D5709-A2D8-4847-9304-E63F00C46777}" sibTransId="{11179390-CB1C-4A82-BFC5-C6A333F34C27}"/>
    <dgm:cxn modelId="{B051DC17-CFB6-4BCB-BC49-A23E79EC7F7D}" type="presParOf" srcId="{A891F74A-38B2-43DD-AAAD-34497F183F55}" destId="{0E2EABDA-C0F3-4B73-A872-8E9AE3F2B01A}" srcOrd="0" destOrd="0" presId="urn:microsoft.com/office/officeart/2005/8/layout/list1"/>
    <dgm:cxn modelId="{5DA8DBF8-223D-492F-A7DB-A2ECFE7D7574}" type="presParOf" srcId="{0E2EABDA-C0F3-4B73-A872-8E9AE3F2B01A}" destId="{C217DC46-E68F-418C-9EDB-53D5DEA261FC}" srcOrd="0" destOrd="0" presId="urn:microsoft.com/office/officeart/2005/8/layout/list1"/>
    <dgm:cxn modelId="{E0F80900-05C2-4B37-A1F7-6C049B4B777F}" type="presParOf" srcId="{0E2EABDA-C0F3-4B73-A872-8E9AE3F2B01A}" destId="{6A3C41BA-FA75-45B4-9751-7AE49E0FFFFC}" srcOrd="1" destOrd="0" presId="urn:microsoft.com/office/officeart/2005/8/layout/list1"/>
    <dgm:cxn modelId="{17253D41-9CDE-4F9E-84AB-860A8ED7356C}" type="presParOf" srcId="{A891F74A-38B2-43DD-AAAD-34497F183F55}" destId="{B5EB8FE1-92BA-4953-B600-3A4F21A6F823}" srcOrd="1" destOrd="0" presId="urn:microsoft.com/office/officeart/2005/8/layout/list1"/>
    <dgm:cxn modelId="{EF1B2DDD-B0B9-4E1D-ACB2-D33DA432DDB3}" type="presParOf" srcId="{A891F74A-38B2-43DD-AAAD-34497F183F55}" destId="{1F102BC3-01AE-43FA-96B1-63AF7F229F97}" srcOrd="2" destOrd="0" presId="urn:microsoft.com/office/officeart/2005/8/layout/list1"/>
    <dgm:cxn modelId="{6DA68DA6-9BDF-481D-A409-EF73E191A642}" type="presParOf" srcId="{A891F74A-38B2-43DD-AAAD-34497F183F55}" destId="{21BB81F6-FB54-4072-898A-24B93D1C3CB8}" srcOrd="3" destOrd="0" presId="urn:microsoft.com/office/officeart/2005/8/layout/list1"/>
    <dgm:cxn modelId="{B2037853-9693-45D4-A8F0-BBB9C65C0EF5}" type="presParOf" srcId="{A891F74A-38B2-43DD-AAAD-34497F183F55}" destId="{218C1B57-DFC9-44FE-8344-A7BDF59837A6}" srcOrd="4" destOrd="0" presId="urn:microsoft.com/office/officeart/2005/8/layout/list1"/>
    <dgm:cxn modelId="{65F2C2AE-0B85-4E4B-9917-6E6E28F85182}" type="presParOf" srcId="{218C1B57-DFC9-44FE-8344-A7BDF59837A6}" destId="{7AD433BA-75C7-475B-ABD5-8A49A5CA5B93}" srcOrd="0" destOrd="0" presId="urn:microsoft.com/office/officeart/2005/8/layout/list1"/>
    <dgm:cxn modelId="{416262FC-2A4E-4E85-A828-75FE8EDBE2FB}" type="presParOf" srcId="{218C1B57-DFC9-44FE-8344-A7BDF59837A6}" destId="{DAFA8F8F-7A9F-476A-9FA9-018E0E137F52}" srcOrd="1" destOrd="0" presId="urn:microsoft.com/office/officeart/2005/8/layout/list1"/>
    <dgm:cxn modelId="{C5FD910E-F5ED-456C-8C6E-F9AB5269EE1A}" type="presParOf" srcId="{A891F74A-38B2-43DD-AAAD-34497F183F55}" destId="{B4B791A4-CF83-4128-9302-DDF87EA90711}" srcOrd="5" destOrd="0" presId="urn:microsoft.com/office/officeart/2005/8/layout/list1"/>
    <dgm:cxn modelId="{E60925AA-80DD-4E2D-AC2F-BAD5549EB23A}" type="presParOf" srcId="{A891F74A-38B2-43DD-AAAD-34497F183F55}" destId="{C0CE356F-F6EE-4FA4-8782-08C6BAEADE81}"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44FDAC-F542-4970-9A07-6EEC75BF71F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GB"/>
        </a:p>
      </dgm:t>
    </dgm:pt>
    <dgm:pt modelId="{18B86812-4692-48EC-A753-397888FA38A5}">
      <dgm:prSet phldrT="[Text]"/>
      <dgm:spPr>
        <a:ln>
          <a:solidFill>
            <a:srgbClr val="0A6760"/>
          </a:solidFill>
        </a:ln>
      </dgm:spPr>
      <dgm:t>
        <a:bodyPr/>
        <a:lstStyle/>
        <a:p>
          <a:r>
            <a:rPr lang="en-GB"/>
            <a:t>Not reflecting a consumer's actual experience with their Smart Meter</a:t>
          </a:r>
        </a:p>
      </dgm:t>
    </dgm:pt>
    <dgm:pt modelId="{26BD7BB2-89C5-4843-AF96-46B1170F56C4}" type="parTrans" cxnId="{AACB3913-7CB3-4658-84FC-1C1DC10D67B4}">
      <dgm:prSet/>
      <dgm:spPr/>
      <dgm:t>
        <a:bodyPr/>
        <a:lstStyle/>
        <a:p>
          <a:endParaRPr lang="en-GB"/>
        </a:p>
      </dgm:t>
    </dgm:pt>
    <dgm:pt modelId="{24E99592-DAB7-4321-94B0-93EDD7F1753F}" type="sibTrans" cxnId="{AACB3913-7CB3-4658-84FC-1C1DC10D67B4}">
      <dgm:prSet/>
      <dgm:spPr/>
      <dgm:t>
        <a:bodyPr/>
        <a:lstStyle/>
        <a:p>
          <a:endParaRPr lang="en-GB"/>
        </a:p>
      </dgm:t>
    </dgm:pt>
    <dgm:pt modelId="{9399A0CD-F63C-47AF-9FE5-9271869E60B2}">
      <dgm:prSet/>
      <dgm:spPr>
        <a:ln>
          <a:solidFill>
            <a:srgbClr val="0A6760"/>
          </a:solidFill>
        </a:ln>
      </dgm:spPr>
      <dgm:t>
        <a:bodyPr/>
        <a:lstStyle/>
        <a:p>
          <a:r>
            <a:rPr lang="en-GB"/>
            <a:t>Data can cause confusion and inconsistencies for consumers</a:t>
          </a:r>
        </a:p>
      </dgm:t>
    </dgm:pt>
    <dgm:pt modelId="{6066E8B2-A578-4ACC-8237-242C2DCA969E}" type="parTrans" cxnId="{13B72A22-21C3-4496-8E25-FDC42A271996}">
      <dgm:prSet/>
      <dgm:spPr/>
      <dgm:t>
        <a:bodyPr/>
        <a:lstStyle/>
        <a:p>
          <a:endParaRPr lang="en-GB"/>
        </a:p>
      </dgm:t>
    </dgm:pt>
    <dgm:pt modelId="{2ADCD61D-5C42-4EC2-AA4E-4FB14D3818E4}" type="sibTrans" cxnId="{13B72A22-21C3-4496-8E25-FDC42A271996}">
      <dgm:prSet/>
      <dgm:spPr/>
      <dgm:t>
        <a:bodyPr/>
        <a:lstStyle/>
        <a:p>
          <a:endParaRPr lang="en-GB"/>
        </a:p>
      </dgm:t>
    </dgm:pt>
    <dgm:pt modelId="{DF6BE500-3A7E-4700-BA81-0DAB79D4DB8F}">
      <dgm:prSet/>
      <dgm:spPr>
        <a:ln>
          <a:solidFill>
            <a:srgbClr val="0A6760"/>
          </a:solidFill>
        </a:ln>
      </dgm:spPr>
      <dgm:t>
        <a:bodyPr/>
        <a:lstStyle/>
        <a:p>
          <a:r>
            <a:rPr lang="en-GB"/>
            <a:t>Increased enquiries to the DCC from consumers</a:t>
          </a:r>
        </a:p>
      </dgm:t>
    </dgm:pt>
    <dgm:pt modelId="{FD8C0DA6-71E4-4A75-8C7B-F53E10C5B4BA}" type="parTrans" cxnId="{34DBCB18-6F31-4109-95A7-D5A4399D9214}">
      <dgm:prSet/>
      <dgm:spPr/>
      <dgm:t>
        <a:bodyPr/>
        <a:lstStyle/>
        <a:p>
          <a:endParaRPr lang="en-GB"/>
        </a:p>
      </dgm:t>
    </dgm:pt>
    <dgm:pt modelId="{45878DE6-E11E-4762-A2B5-1C3E7A74515D}" type="sibTrans" cxnId="{34DBCB18-6F31-4109-95A7-D5A4399D9214}">
      <dgm:prSet/>
      <dgm:spPr/>
      <dgm:t>
        <a:bodyPr/>
        <a:lstStyle/>
        <a:p>
          <a:endParaRPr lang="en-GB"/>
        </a:p>
      </dgm:t>
    </dgm:pt>
    <dgm:pt modelId="{FBA3A2BE-EC8F-4901-AEB7-98D72FEA90C9}">
      <dgm:prSet/>
      <dgm:spPr>
        <a:ln>
          <a:solidFill>
            <a:srgbClr val="0A6760"/>
          </a:solidFill>
        </a:ln>
      </dgm:spPr>
      <dgm:t>
        <a:bodyPr/>
        <a:lstStyle/>
        <a:p>
          <a:r>
            <a:rPr lang="en-GB"/>
            <a:t>Consumer inconvenience and delays</a:t>
          </a:r>
        </a:p>
      </dgm:t>
    </dgm:pt>
    <dgm:pt modelId="{5BF24A84-332D-4CA2-8BC6-7F1BDC67565B}" type="parTrans" cxnId="{A0ADDC47-3CC5-42FB-9020-84B509E99BB0}">
      <dgm:prSet/>
      <dgm:spPr/>
      <dgm:t>
        <a:bodyPr/>
        <a:lstStyle/>
        <a:p>
          <a:endParaRPr lang="en-GB"/>
        </a:p>
      </dgm:t>
    </dgm:pt>
    <dgm:pt modelId="{D1B512B2-D42D-4ED3-9B89-53D0EFE2B055}" type="sibTrans" cxnId="{A0ADDC47-3CC5-42FB-9020-84B509E99BB0}">
      <dgm:prSet/>
      <dgm:spPr/>
      <dgm:t>
        <a:bodyPr/>
        <a:lstStyle/>
        <a:p>
          <a:endParaRPr lang="en-GB"/>
        </a:p>
      </dgm:t>
    </dgm:pt>
    <dgm:pt modelId="{1DD7C5BF-27BB-4947-B575-C9E594B12FCA}">
      <dgm:prSet/>
      <dgm:spPr>
        <a:ln>
          <a:solidFill>
            <a:srgbClr val="0A6760"/>
          </a:solidFill>
        </a:ln>
      </dgm:spPr>
      <dgm:t>
        <a:bodyPr/>
        <a:lstStyle/>
        <a:p>
          <a:r>
            <a:rPr lang="en-GB"/>
            <a:t>It is expected that this also causes more phone traffic for Suppliers</a:t>
          </a:r>
        </a:p>
      </dgm:t>
    </dgm:pt>
    <dgm:pt modelId="{D8A2A0F7-4D2C-4EFC-A5C6-4AA4EE315590}" type="parTrans" cxnId="{A55C3C35-1294-4218-A86E-07227477422F}">
      <dgm:prSet/>
      <dgm:spPr/>
      <dgm:t>
        <a:bodyPr/>
        <a:lstStyle/>
        <a:p>
          <a:endParaRPr lang="en-GB"/>
        </a:p>
      </dgm:t>
    </dgm:pt>
    <dgm:pt modelId="{F93D4C4D-C8FE-4A01-A8ED-C3DCD6456C47}" type="sibTrans" cxnId="{A55C3C35-1294-4218-A86E-07227477422F}">
      <dgm:prSet/>
      <dgm:spPr/>
      <dgm:t>
        <a:bodyPr/>
        <a:lstStyle/>
        <a:p>
          <a:endParaRPr lang="en-GB"/>
        </a:p>
      </dgm:t>
    </dgm:pt>
    <dgm:pt modelId="{E2F974E9-824C-4CE5-B3F7-355B67216DFD}">
      <dgm:prSet/>
      <dgm:spPr>
        <a:ln>
          <a:solidFill>
            <a:srgbClr val="0A6760"/>
          </a:solidFill>
        </a:ln>
      </dgm:spPr>
      <dgm:t>
        <a:bodyPr/>
        <a:lstStyle/>
        <a:p>
          <a:r>
            <a:rPr lang="en-GB"/>
            <a:t>No way to identify whether a consumer can get a Smart Meter</a:t>
          </a:r>
        </a:p>
      </dgm:t>
    </dgm:pt>
    <dgm:pt modelId="{D19E2DA9-C874-4E3F-8AEC-A674F08EDEBB}" type="parTrans" cxnId="{CC223B69-9AE8-462A-B7C9-B42090725DD2}">
      <dgm:prSet/>
      <dgm:spPr/>
      <dgm:t>
        <a:bodyPr/>
        <a:lstStyle/>
        <a:p>
          <a:endParaRPr lang="en-GB"/>
        </a:p>
      </dgm:t>
    </dgm:pt>
    <dgm:pt modelId="{9756D9B8-F099-4EBF-A800-3571B911E368}" type="sibTrans" cxnId="{CC223B69-9AE8-462A-B7C9-B42090725DD2}">
      <dgm:prSet/>
      <dgm:spPr/>
      <dgm:t>
        <a:bodyPr/>
        <a:lstStyle/>
        <a:p>
          <a:endParaRPr lang="en-GB"/>
        </a:p>
      </dgm:t>
    </dgm:pt>
    <dgm:pt modelId="{A23787D1-5F7F-450B-9D69-EB5676C85642}" type="pres">
      <dgm:prSet presAssocID="{C544FDAC-F542-4970-9A07-6EEC75BF71F6}" presName="Name0" presStyleCnt="0">
        <dgm:presLayoutVars>
          <dgm:dir/>
          <dgm:resizeHandles val="exact"/>
        </dgm:presLayoutVars>
      </dgm:prSet>
      <dgm:spPr/>
    </dgm:pt>
    <dgm:pt modelId="{F1A0606E-8DFE-485B-BCFD-701E2F18E265}" type="pres">
      <dgm:prSet presAssocID="{18B86812-4692-48EC-A753-397888FA38A5}" presName="composite" presStyleCnt="0"/>
      <dgm:spPr/>
    </dgm:pt>
    <dgm:pt modelId="{EA5600BF-6320-477C-8DDA-9AC9F95F08DE}" type="pres">
      <dgm:prSet presAssocID="{18B86812-4692-48EC-A753-397888FA38A5}" presName="rect1" presStyleLbl="trAlignAcc1" presStyleIdx="0" presStyleCnt="6">
        <dgm:presLayoutVars>
          <dgm:bulletEnabled val="1"/>
        </dgm:presLayoutVars>
      </dgm:prSet>
      <dgm:spPr/>
    </dgm:pt>
    <dgm:pt modelId="{F59898A9-8F99-44E4-960A-75BACDE3B4B5}" type="pres">
      <dgm:prSet presAssocID="{18B86812-4692-48EC-A753-397888FA38A5}" presName="rect2"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dgm:spPr>
    </dgm:pt>
    <dgm:pt modelId="{5B33974B-346A-47ED-8AEA-32FD9A84321B}" type="pres">
      <dgm:prSet presAssocID="{24E99592-DAB7-4321-94B0-93EDD7F1753F}" presName="sibTrans" presStyleCnt="0"/>
      <dgm:spPr/>
    </dgm:pt>
    <dgm:pt modelId="{7C6893B9-0ED3-499C-90E2-F248307FE649}" type="pres">
      <dgm:prSet presAssocID="{9399A0CD-F63C-47AF-9FE5-9271869E60B2}" presName="composite" presStyleCnt="0"/>
      <dgm:spPr/>
    </dgm:pt>
    <dgm:pt modelId="{FC83A4BB-AF5A-42F5-91BA-40101E12090F}" type="pres">
      <dgm:prSet presAssocID="{9399A0CD-F63C-47AF-9FE5-9271869E60B2}" presName="rect1" presStyleLbl="trAlignAcc1" presStyleIdx="1" presStyleCnt="6">
        <dgm:presLayoutVars>
          <dgm:bulletEnabled val="1"/>
        </dgm:presLayoutVars>
      </dgm:prSet>
      <dgm:spPr/>
    </dgm:pt>
    <dgm:pt modelId="{55B6C442-1361-4048-91C1-C2382241CAEB}" type="pres">
      <dgm:prSet presAssocID="{9399A0CD-F63C-47AF-9FE5-9271869E60B2}" presName="rect2"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dgm:spPr>
      <dgm:extLst>
        <a:ext uri="{E40237B7-FDA0-4F09-8148-C483321AD2D9}">
          <dgm14:cNvPr xmlns:dgm14="http://schemas.microsoft.com/office/drawing/2010/diagram" id="0" name="" descr="Dizzy face outline with solid fill"/>
        </a:ext>
      </dgm:extLst>
    </dgm:pt>
    <dgm:pt modelId="{3116B19A-A4EE-40F4-A1F8-5D741C57EED2}" type="pres">
      <dgm:prSet presAssocID="{2ADCD61D-5C42-4EC2-AA4E-4FB14D3818E4}" presName="sibTrans" presStyleCnt="0"/>
      <dgm:spPr/>
    </dgm:pt>
    <dgm:pt modelId="{A16D9AFB-AD43-41E4-9425-349CC0D1461C}" type="pres">
      <dgm:prSet presAssocID="{DF6BE500-3A7E-4700-BA81-0DAB79D4DB8F}" presName="composite" presStyleCnt="0"/>
      <dgm:spPr/>
    </dgm:pt>
    <dgm:pt modelId="{87283382-36BE-48E9-B994-5D523DF3EF0D}" type="pres">
      <dgm:prSet presAssocID="{DF6BE500-3A7E-4700-BA81-0DAB79D4DB8F}" presName="rect1" presStyleLbl="trAlignAcc1" presStyleIdx="2" presStyleCnt="6">
        <dgm:presLayoutVars>
          <dgm:bulletEnabled val="1"/>
        </dgm:presLayoutVars>
      </dgm:prSet>
      <dgm:spPr/>
    </dgm:pt>
    <dgm:pt modelId="{74E93A0C-05DF-427E-86CA-8DF517ABCAFF}" type="pres">
      <dgm:prSet presAssocID="{DF6BE500-3A7E-4700-BA81-0DAB79D4DB8F}" presName="rect2" presStyleLbl="fgImgPlac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dgm:spPr>
      <dgm:extLst>
        <a:ext uri="{E40237B7-FDA0-4F09-8148-C483321AD2D9}">
          <dgm14:cNvPr xmlns:dgm14="http://schemas.microsoft.com/office/drawing/2010/diagram" id="0" name="" descr="Telephone with solid fill"/>
        </a:ext>
      </dgm:extLst>
    </dgm:pt>
    <dgm:pt modelId="{3F945EC6-ECC9-4158-8BC3-743CEE12848B}" type="pres">
      <dgm:prSet presAssocID="{45878DE6-E11E-4762-A2B5-1C3E7A74515D}" presName="sibTrans" presStyleCnt="0"/>
      <dgm:spPr/>
    </dgm:pt>
    <dgm:pt modelId="{D63971FD-B762-4EA1-822D-3075D2D5F083}" type="pres">
      <dgm:prSet presAssocID="{FBA3A2BE-EC8F-4901-AEB7-98D72FEA90C9}" presName="composite" presStyleCnt="0"/>
      <dgm:spPr/>
    </dgm:pt>
    <dgm:pt modelId="{772F8ADC-B265-44CC-90CF-513BC2C5FBA0}" type="pres">
      <dgm:prSet presAssocID="{FBA3A2BE-EC8F-4901-AEB7-98D72FEA90C9}" presName="rect1" presStyleLbl="trAlignAcc1" presStyleIdx="3" presStyleCnt="6">
        <dgm:presLayoutVars>
          <dgm:bulletEnabled val="1"/>
        </dgm:presLayoutVars>
      </dgm:prSet>
      <dgm:spPr/>
    </dgm:pt>
    <dgm:pt modelId="{343C5272-645A-4688-ADAE-7436A00589B4}" type="pres">
      <dgm:prSet presAssocID="{FBA3A2BE-EC8F-4901-AEB7-98D72FEA90C9}" presName="rect2" presStyleLbl="fgImgPlac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dgm:spPr>
    </dgm:pt>
    <dgm:pt modelId="{5BB3E52A-E023-4D33-857B-F1082266E825}" type="pres">
      <dgm:prSet presAssocID="{D1B512B2-D42D-4ED3-9B89-53D0EFE2B055}" presName="sibTrans" presStyleCnt="0"/>
      <dgm:spPr/>
    </dgm:pt>
    <dgm:pt modelId="{52F8494E-F94F-49CA-9AA1-CE9A318F365A}" type="pres">
      <dgm:prSet presAssocID="{1DD7C5BF-27BB-4947-B575-C9E594B12FCA}" presName="composite" presStyleCnt="0"/>
      <dgm:spPr/>
    </dgm:pt>
    <dgm:pt modelId="{82F85B59-EB80-48DF-975F-B2F7C8C5F220}" type="pres">
      <dgm:prSet presAssocID="{1DD7C5BF-27BB-4947-B575-C9E594B12FCA}" presName="rect1" presStyleLbl="trAlignAcc1" presStyleIdx="4" presStyleCnt="6">
        <dgm:presLayoutVars>
          <dgm:bulletEnabled val="1"/>
        </dgm:presLayoutVars>
      </dgm:prSet>
      <dgm:spPr/>
    </dgm:pt>
    <dgm:pt modelId="{B152178E-D28E-4E87-910C-1B0932000689}" type="pres">
      <dgm:prSet presAssocID="{1DD7C5BF-27BB-4947-B575-C9E594B12FCA}" presName="rect2" presStyleLbl="fgImgPlace1" presStyleIdx="4" presStyleCnt="6"/>
      <dgm:spPr>
        <a:blipFill>
          <a:blip xmlns:r="http://schemas.openxmlformats.org/officeDocument/2006/relationships" r:embed="rId5">
            <a:extLst>
              <a:ext uri="{96DAC541-7B7A-43D3-8B79-37D633B846F1}">
                <asvg:svgBlip xmlns:asvg="http://schemas.microsoft.com/office/drawing/2016/SVG/main" r:embed="rId6"/>
              </a:ext>
            </a:extLst>
          </a:blip>
          <a:srcRect/>
          <a:stretch>
            <a:fillRect l="-25000" r="-25000"/>
          </a:stretch>
        </a:blipFill>
      </dgm:spPr>
      <dgm:extLst>
        <a:ext uri="{E40237B7-FDA0-4F09-8148-C483321AD2D9}">
          <dgm14:cNvPr xmlns:dgm14="http://schemas.microsoft.com/office/drawing/2010/diagram" id="0" name="" descr="Telephone with solid fill"/>
        </a:ext>
      </dgm:extLst>
    </dgm:pt>
    <dgm:pt modelId="{DE5E8F0D-7C0F-498F-95B1-D5B420A299F4}" type="pres">
      <dgm:prSet presAssocID="{F93D4C4D-C8FE-4A01-A8ED-C3DCD6456C47}" presName="sibTrans" presStyleCnt="0"/>
      <dgm:spPr/>
    </dgm:pt>
    <dgm:pt modelId="{94DF268C-FB0B-4945-836E-802822068676}" type="pres">
      <dgm:prSet presAssocID="{E2F974E9-824C-4CE5-B3F7-355B67216DFD}" presName="composite" presStyleCnt="0"/>
      <dgm:spPr/>
    </dgm:pt>
    <dgm:pt modelId="{DD03F3D1-78A8-42CD-9FFE-64B1306031E1}" type="pres">
      <dgm:prSet presAssocID="{E2F974E9-824C-4CE5-B3F7-355B67216DFD}" presName="rect1" presStyleLbl="trAlignAcc1" presStyleIdx="5" presStyleCnt="6">
        <dgm:presLayoutVars>
          <dgm:bulletEnabled val="1"/>
        </dgm:presLayoutVars>
      </dgm:prSet>
      <dgm:spPr/>
    </dgm:pt>
    <dgm:pt modelId="{1472B414-F8AD-46CB-8A2B-D297F48E67F5}" type="pres">
      <dgm:prSet presAssocID="{E2F974E9-824C-4CE5-B3F7-355B67216DFD}" presName="rect2" presStyleLbl="fgImgPlace1" presStyleIdx="5"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25000" r="-25000"/>
          </a:stretch>
        </a:blipFill>
      </dgm:spPr>
      <dgm:extLst>
        <a:ext uri="{E40237B7-FDA0-4F09-8148-C483321AD2D9}">
          <dgm14:cNvPr xmlns:dgm14="http://schemas.microsoft.com/office/drawing/2010/diagram" id="0" name="" descr="Question Mark with solid fill"/>
        </a:ext>
      </dgm:extLst>
    </dgm:pt>
  </dgm:ptLst>
  <dgm:cxnLst>
    <dgm:cxn modelId="{AACB3913-7CB3-4658-84FC-1C1DC10D67B4}" srcId="{C544FDAC-F542-4970-9A07-6EEC75BF71F6}" destId="{18B86812-4692-48EC-A753-397888FA38A5}" srcOrd="0" destOrd="0" parTransId="{26BD7BB2-89C5-4843-AF96-46B1170F56C4}" sibTransId="{24E99592-DAB7-4321-94B0-93EDD7F1753F}"/>
    <dgm:cxn modelId="{34DBCB18-6F31-4109-95A7-D5A4399D9214}" srcId="{C544FDAC-F542-4970-9A07-6EEC75BF71F6}" destId="{DF6BE500-3A7E-4700-BA81-0DAB79D4DB8F}" srcOrd="2" destOrd="0" parTransId="{FD8C0DA6-71E4-4A75-8C7B-F53E10C5B4BA}" sibTransId="{45878DE6-E11E-4762-A2B5-1C3E7A74515D}"/>
    <dgm:cxn modelId="{13B72A22-21C3-4496-8E25-FDC42A271996}" srcId="{C544FDAC-F542-4970-9A07-6EEC75BF71F6}" destId="{9399A0CD-F63C-47AF-9FE5-9271869E60B2}" srcOrd="1" destOrd="0" parTransId="{6066E8B2-A578-4ACC-8237-242C2DCA969E}" sibTransId="{2ADCD61D-5C42-4EC2-AA4E-4FB14D3818E4}"/>
    <dgm:cxn modelId="{A55C3C35-1294-4218-A86E-07227477422F}" srcId="{C544FDAC-F542-4970-9A07-6EEC75BF71F6}" destId="{1DD7C5BF-27BB-4947-B575-C9E594B12FCA}" srcOrd="4" destOrd="0" parTransId="{D8A2A0F7-4D2C-4EFC-A5C6-4AA4EE315590}" sibTransId="{F93D4C4D-C8FE-4A01-A8ED-C3DCD6456C47}"/>
    <dgm:cxn modelId="{61208B3B-1DC9-4677-9993-3B33E9302EEF}" type="presOf" srcId="{18B86812-4692-48EC-A753-397888FA38A5}" destId="{EA5600BF-6320-477C-8DDA-9AC9F95F08DE}" srcOrd="0" destOrd="0" presId="urn:microsoft.com/office/officeart/2008/layout/PictureStrips"/>
    <dgm:cxn modelId="{B2661562-B675-4553-BF48-276AE0A2ABFE}" type="presOf" srcId="{1DD7C5BF-27BB-4947-B575-C9E594B12FCA}" destId="{82F85B59-EB80-48DF-975F-B2F7C8C5F220}" srcOrd="0" destOrd="0" presId="urn:microsoft.com/office/officeart/2008/layout/PictureStrips"/>
    <dgm:cxn modelId="{A0ADDC47-3CC5-42FB-9020-84B509E99BB0}" srcId="{C544FDAC-F542-4970-9A07-6EEC75BF71F6}" destId="{FBA3A2BE-EC8F-4901-AEB7-98D72FEA90C9}" srcOrd="3" destOrd="0" parTransId="{5BF24A84-332D-4CA2-8BC6-7F1BDC67565B}" sibTransId="{D1B512B2-D42D-4ED3-9B89-53D0EFE2B055}"/>
    <dgm:cxn modelId="{CC223B69-9AE8-462A-B7C9-B42090725DD2}" srcId="{C544FDAC-F542-4970-9A07-6EEC75BF71F6}" destId="{E2F974E9-824C-4CE5-B3F7-355B67216DFD}" srcOrd="5" destOrd="0" parTransId="{D19E2DA9-C874-4E3F-8AEC-A674F08EDEBB}" sibTransId="{9756D9B8-F099-4EBF-A800-3571B911E368}"/>
    <dgm:cxn modelId="{879C62C1-8F97-46F5-8324-2E3410037A23}" type="presOf" srcId="{E2F974E9-824C-4CE5-B3F7-355B67216DFD}" destId="{DD03F3D1-78A8-42CD-9FFE-64B1306031E1}" srcOrd="0" destOrd="0" presId="urn:microsoft.com/office/officeart/2008/layout/PictureStrips"/>
    <dgm:cxn modelId="{0B0147DA-B2D2-41F9-B125-A646A643D2B3}" type="presOf" srcId="{DF6BE500-3A7E-4700-BA81-0DAB79D4DB8F}" destId="{87283382-36BE-48E9-B994-5D523DF3EF0D}" srcOrd="0" destOrd="0" presId="urn:microsoft.com/office/officeart/2008/layout/PictureStrips"/>
    <dgm:cxn modelId="{1689D3E6-B84D-47FE-BB6C-49C649EFDD7F}" type="presOf" srcId="{FBA3A2BE-EC8F-4901-AEB7-98D72FEA90C9}" destId="{772F8ADC-B265-44CC-90CF-513BC2C5FBA0}" srcOrd="0" destOrd="0" presId="urn:microsoft.com/office/officeart/2008/layout/PictureStrips"/>
    <dgm:cxn modelId="{E49557F8-8A79-42CE-B175-CD97B84F45F2}" type="presOf" srcId="{C544FDAC-F542-4970-9A07-6EEC75BF71F6}" destId="{A23787D1-5F7F-450B-9D69-EB5676C85642}" srcOrd="0" destOrd="0" presId="urn:microsoft.com/office/officeart/2008/layout/PictureStrips"/>
    <dgm:cxn modelId="{FFF3FEFF-1235-4675-998E-09209203F0D5}" type="presOf" srcId="{9399A0CD-F63C-47AF-9FE5-9271869E60B2}" destId="{FC83A4BB-AF5A-42F5-91BA-40101E12090F}" srcOrd="0" destOrd="0" presId="urn:microsoft.com/office/officeart/2008/layout/PictureStrips"/>
    <dgm:cxn modelId="{2219BAAC-78A9-460F-8308-3CDA678AD6A6}" type="presParOf" srcId="{A23787D1-5F7F-450B-9D69-EB5676C85642}" destId="{F1A0606E-8DFE-485B-BCFD-701E2F18E265}" srcOrd="0" destOrd="0" presId="urn:microsoft.com/office/officeart/2008/layout/PictureStrips"/>
    <dgm:cxn modelId="{A6F2DCFA-AF96-4E87-B32B-9328639DE813}" type="presParOf" srcId="{F1A0606E-8DFE-485B-BCFD-701E2F18E265}" destId="{EA5600BF-6320-477C-8DDA-9AC9F95F08DE}" srcOrd="0" destOrd="0" presId="urn:microsoft.com/office/officeart/2008/layout/PictureStrips"/>
    <dgm:cxn modelId="{AB9B65A3-8709-407E-AB27-0820F417EE76}" type="presParOf" srcId="{F1A0606E-8DFE-485B-BCFD-701E2F18E265}" destId="{F59898A9-8F99-44E4-960A-75BACDE3B4B5}" srcOrd="1" destOrd="0" presId="urn:microsoft.com/office/officeart/2008/layout/PictureStrips"/>
    <dgm:cxn modelId="{4169D61A-1FC9-43EE-8758-7C7F31FA8C11}" type="presParOf" srcId="{A23787D1-5F7F-450B-9D69-EB5676C85642}" destId="{5B33974B-346A-47ED-8AEA-32FD9A84321B}" srcOrd="1" destOrd="0" presId="urn:microsoft.com/office/officeart/2008/layout/PictureStrips"/>
    <dgm:cxn modelId="{74CD7C9A-5C8F-45F5-A171-12EA6C20C0FA}" type="presParOf" srcId="{A23787D1-5F7F-450B-9D69-EB5676C85642}" destId="{7C6893B9-0ED3-499C-90E2-F248307FE649}" srcOrd="2" destOrd="0" presId="urn:microsoft.com/office/officeart/2008/layout/PictureStrips"/>
    <dgm:cxn modelId="{8238303E-BDE6-4BC2-B58B-C235836CEAC0}" type="presParOf" srcId="{7C6893B9-0ED3-499C-90E2-F248307FE649}" destId="{FC83A4BB-AF5A-42F5-91BA-40101E12090F}" srcOrd="0" destOrd="0" presId="urn:microsoft.com/office/officeart/2008/layout/PictureStrips"/>
    <dgm:cxn modelId="{FE76EFBA-C6C6-4F7F-82BA-F497C2D5B82B}" type="presParOf" srcId="{7C6893B9-0ED3-499C-90E2-F248307FE649}" destId="{55B6C442-1361-4048-91C1-C2382241CAEB}" srcOrd="1" destOrd="0" presId="urn:microsoft.com/office/officeart/2008/layout/PictureStrips"/>
    <dgm:cxn modelId="{C53AFFB2-69A1-424B-AE3E-8EFFFFBEAA45}" type="presParOf" srcId="{A23787D1-5F7F-450B-9D69-EB5676C85642}" destId="{3116B19A-A4EE-40F4-A1F8-5D741C57EED2}" srcOrd="3" destOrd="0" presId="urn:microsoft.com/office/officeart/2008/layout/PictureStrips"/>
    <dgm:cxn modelId="{2C78B0D6-FB2D-4C12-994C-87EA20DDCDAC}" type="presParOf" srcId="{A23787D1-5F7F-450B-9D69-EB5676C85642}" destId="{A16D9AFB-AD43-41E4-9425-349CC0D1461C}" srcOrd="4" destOrd="0" presId="urn:microsoft.com/office/officeart/2008/layout/PictureStrips"/>
    <dgm:cxn modelId="{EF0A3D6F-F5B3-4CC9-970F-7FDDC76FB8A6}" type="presParOf" srcId="{A16D9AFB-AD43-41E4-9425-349CC0D1461C}" destId="{87283382-36BE-48E9-B994-5D523DF3EF0D}" srcOrd="0" destOrd="0" presId="urn:microsoft.com/office/officeart/2008/layout/PictureStrips"/>
    <dgm:cxn modelId="{CF7A41C8-6460-4A70-A9DA-989F5629943B}" type="presParOf" srcId="{A16D9AFB-AD43-41E4-9425-349CC0D1461C}" destId="{74E93A0C-05DF-427E-86CA-8DF517ABCAFF}" srcOrd="1" destOrd="0" presId="urn:microsoft.com/office/officeart/2008/layout/PictureStrips"/>
    <dgm:cxn modelId="{F2B2EB7F-D545-46A8-8428-94EF5CC18D37}" type="presParOf" srcId="{A23787D1-5F7F-450B-9D69-EB5676C85642}" destId="{3F945EC6-ECC9-4158-8BC3-743CEE12848B}" srcOrd="5" destOrd="0" presId="urn:microsoft.com/office/officeart/2008/layout/PictureStrips"/>
    <dgm:cxn modelId="{8A29EABD-0005-425B-AC8C-E8581E0EEE08}" type="presParOf" srcId="{A23787D1-5F7F-450B-9D69-EB5676C85642}" destId="{D63971FD-B762-4EA1-822D-3075D2D5F083}" srcOrd="6" destOrd="0" presId="urn:microsoft.com/office/officeart/2008/layout/PictureStrips"/>
    <dgm:cxn modelId="{D0931F86-98EF-4EEB-B42E-3C3DD7E87376}" type="presParOf" srcId="{D63971FD-B762-4EA1-822D-3075D2D5F083}" destId="{772F8ADC-B265-44CC-90CF-513BC2C5FBA0}" srcOrd="0" destOrd="0" presId="urn:microsoft.com/office/officeart/2008/layout/PictureStrips"/>
    <dgm:cxn modelId="{72A418CC-B283-4785-B872-031BE280EEDD}" type="presParOf" srcId="{D63971FD-B762-4EA1-822D-3075D2D5F083}" destId="{343C5272-645A-4688-ADAE-7436A00589B4}" srcOrd="1" destOrd="0" presId="urn:microsoft.com/office/officeart/2008/layout/PictureStrips"/>
    <dgm:cxn modelId="{C058F3DC-FFA2-4667-831B-A10AE43364B3}" type="presParOf" srcId="{A23787D1-5F7F-450B-9D69-EB5676C85642}" destId="{5BB3E52A-E023-4D33-857B-F1082266E825}" srcOrd="7" destOrd="0" presId="urn:microsoft.com/office/officeart/2008/layout/PictureStrips"/>
    <dgm:cxn modelId="{E27E471F-9076-4EA6-822B-08D9600B0139}" type="presParOf" srcId="{A23787D1-5F7F-450B-9D69-EB5676C85642}" destId="{52F8494E-F94F-49CA-9AA1-CE9A318F365A}" srcOrd="8" destOrd="0" presId="urn:microsoft.com/office/officeart/2008/layout/PictureStrips"/>
    <dgm:cxn modelId="{E41EB516-3EA0-4963-B2B0-1EECF5FC04C7}" type="presParOf" srcId="{52F8494E-F94F-49CA-9AA1-CE9A318F365A}" destId="{82F85B59-EB80-48DF-975F-B2F7C8C5F220}" srcOrd="0" destOrd="0" presId="urn:microsoft.com/office/officeart/2008/layout/PictureStrips"/>
    <dgm:cxn modelId="{D5B8A889-94CE-4DB9-8687-5634D3E63866}" type="presParOf" srcId="{52F8494E-F94F-49CA-9AA1-CE9A318F365A}" destId="{B152178E-D28E-4E87-910C-1B0932000689}" srcOrd="1" destOrd="0" presId="urn:microsoft.com/office/officeart/2008/layout/PictureStrips"/>
    <dgm:cxn modelId="{2ECE00B6-79FE-4943-9A4A-90D88A827D2E}" type="presParOf" srcId="{A23787D1-5F7F-450B-9D69-EB5676C85642}" destId="{DE5E8F0D-7C0F-498F-95B1-D5B420A299F4}" srcOrd="9" destOrd="0" presId="urn:microsoft.com/office/officeart/2008/layout/PictureStrips"/>
    <dgm:cxn modelId="{168AFCB4-4B07-415B-B922-DCA5DC14D233}" type="presParOf" srcId="{A23787D1-5F7F-450B-9D69-EB5676C85642}" destId="{94DF268C-FB0B-4945-836E-802822068676}" srcOrd="10" destOrd="0" presId="urn:microsoft.com/office/officeart/2008/layout/PictureStrips"/>
    <dgm:cxn modelId="{CF9FD1EE-850C-4B0B-A6CC-EAD71C0AACDD}" type="presParOf" srcId="{94DF268C-FB0B-4945-836E-802822068676}" destId="{DD03F3D1-78A8-42CD-9FFE-64B1306031E1}" srcOrd="0" destOrd="0" presId="urn:microsoft.com/office/officeart/2008/layout/PictureStrips"/>
    <dgm:cxn modelId="{612F7B23-F1AA-4D0E-8F94-B629FE85E354}" type="presParOf" srcId="{94DF268C-FB0B-4945-836E-802822068676}" destId="{1472B414-F8AD-46CB-8A2B-D297F48E67F5}"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8CC5AD4C-DC8F-4DBD-9A08-E4ED3D9EEBE9}">
      <dgm:prSet phldrT="[Text]"/>
      <dgm:spPr>
        <a:xfrm>
          <a:off x="525779" y="1791141"/>
          <a:ext cx="9464040" cy="860367"/>
        </a:xfrm>
        <a:prstGeom prst="rect">
          <a:avLst/>
        </a:prstGeom>
        <a:noFill/>
        <a:ln>
          <a:noFill/>
        </a:ln>
        <a:effectLst/>
      </dgm:spPr>
      <dgm:t>
        <a:bodyPr/>
        <a:lstStyle/>
        <a:p>
          <a:pPr>
            <a:buNone/>
          </a:pPr>
          <a:r>
            <a:rPr lang="en-GB"/>
            <a:t>Are they any considerations you see within this modification?</a:t>
          </a:r>
          <a:endParaRPr lang="en-GB">
            <a:solidFill>
              <a:srgbClr val="333333">
                <a:hueOff val="0"/>
                <a:satOff val="0"/>
                <a:lumOff val="0"/>
                <a:alphaOff val="0"/>
              </a:srgbClr>
            </a:solidFill>
            <a:latin typeface="Calibri"/>
            <a:ea typeface="+mn-ea"/>
            <a:cs typeface="+mn-cs"/>
          </a:endParaRPr>
        </a:p>
      </dgm:t>
    </dgm:pt>
    <dgm:pt modelId="{4E19468A-4BC5-4B57-A000-A63F495BE507}" type="parTrans" cxnId="{FEE6F7B6-B004-47BE-B073-C33FDC038CA6}">
      <dgm:prSet/>
      <dgm:spPr/>
      <dgm:t>
        <a:bodyPr/>
        <a:lstStyle/>
        <a:p>
          <a:endParaRPr lang="en-GB"/>
        </a:p>
      </dgm:t>
    </dgm:pt>
    <dgm:pt modelId="{4C436B92-1A20-43B1-AF82-BDE4792CC7D1}" type="sibTrans" cxnId="{FEE6F7B6-B004-47BE-B073-C33FDC038CA6}">
      <dgm:prSet/>
      <dgm:spPr/>
      <dgm:t>
        <a:bodyPr/>
        <a:lstStyle/>
        <a:p>
          <a:endParaRPr lang="en-GB"/>
        </a:p>
      </dgm:t>
    </dgm:pt>
    <dgm:pt modelId="{B519C9C8-B443-4AA6-AB3B-250746B1D3E5}">
      <dgm:prSet phldrT="[Text]"/>
      <dgm:spPr>
        <a:xfrm>
          <a:off x="525779" y="627403"/>
          <a:ext cx="9464040" cy="860367"/>
        </a:xfrm>
        <a:prstGeom prst="rect">
          <a:avLst/>
        </a:prstGeom>
        <a:noFill/>
        <a:ln>
          <a:noFill/>
        </a:ln>
        <a:effectLst/>
      </dgm:spPr>
      <dgm:t>
        <a:bodyPr/>
        <a:lstStyle/>
        <a:p>
          <a:pPr>
            <a:buNone/>
          </a:pPr>
          <a:r>
            <a:rPr lang="en-GB"/>
            <a:t>Are the Business Requirements suitable?</a:t>
          </a:r>
          <a:endParaRPr lang="en-GB">
            <a:solidFill>
              <a:srgbClr val="333333">
                <a:hueOff val="0"/>
                <a:satOff val="0"/>
                <a:lumOff val="0"/>
                <a:alphaOff val="0"/>
              </a:srgbClr>
            </a:solidFill>
            <a:latin typeface="Calibri"/>
            <a:ea typeface="+mn-ea"/>
            <a:cs typeface="+mn-cs"/>
          </a:endParaRPr>
        </a:p>
      </dgm:t>
    </dgm:pt>
    <dgm:pt modelId="{DAC6060E-140C-4863-B2E7-DA5768E6C191}" type="parTrans" cxnId="{9363E75F-9E8C-41C5-9B13-C7423553C939}">
      <dgm:prSet/>
      <dgm:spPr/>
      <dgm:t>
        <a:bodyPr/>
        <a:lstStyle/>
        <a:p>
          <a:endParaRPr lang="en-GB"/>
        </a:p>
      </dgm:t>
    </dgm:pt>
    <dgm:pt modelId="{6FD4CC05-77AD-404C-938D-F7C8D4155A76}" type="sibTrans" cxnId="{9363E75F-9E8C-41C5-9B13-C7423553C939}">
      <dgm:prSet/>
      <dgm:spPr/>
      <dgm:t>
        <a:bodyPr/>
        <a:lstStyle/>
        <a:p>
          <a:endParaRPr lang="en-GB"/>
        </a:p>
      </dgm:t>
    </dgm:pt>
    <dgm:pt modelId="{6931E33D-3DC5-4D33-8B03-E7F140C68D95}">
      <dgm:prSet phldrT="[Text]"/>
      <dgm:spPr>
        <a:xfrm>
          <a:off x="525779" y="1791141"/>
          <a:ext cx="9464040" cy="860367"/>
        </a:xfrm>
        <a:noFill/>
        <a:ln>
          <a:noFill/>
        </a:ln>
        <a:effectLst/>
      </dgm:spPr>
      <dgm:t>
        <a:bodyPr/>
        <a:lstStyle/>
        <a:p>
          <a:pPr>
            <a:buNone/>
          </a:pPr>
          <a:r>
            <a:rPr lang="en-GB">
              <a:solidFill>
                <a:srgbClr val="333333">
                  <a:hueOff val="0"/>
                  <a:satOff val="0"/>
                  <a:lumOff val="0"/>
                  <a:alphaOff val="0"/>
                </a:srgbClr>
              </a:solidFill>
              <a:latin typeface="Calibri"/>
              <a:ea typeface="+mn-ea"/>
              <a:cs typeface="+mn-cs"/>
            </a:rPr>
            <a:t>Should the removal of the requirement on Suppliers providing data take place in exchange to rely on DCC transactional data?</a:t>
          </a:r>
        </a:p>
      </dgm:t>
    </dgm:pt>
    <dgm:pt modelId="{967F6490-41E3-4633-88DF-FBE9FCEC5D90}" type="parTrans" cxnId="{EA0B1C49-52A6-4E24-BC17-0AFADFC4D85D}">
      <dgm:prSet/>
      <dgm:spPr/>
      <dgm:t>
        <a:bodyPr/>
        <a:lstStyle/>
        <a:p>
          <a:endParaRPr lang="en-GB"/>
        </a:p>
      </dgm:t>
    </dgm:pt>
    <dgm:pt modelId="{1A02D34D-EFC5-4E0C-A27C-B7466DE94482}" type="sibTrans" cxnId="{EA0B1C49-52A6-4E24-BC17-0AFADFC4D85D}">
      <dgm:prSet/>
      <dgm:spPr/>
      <dgm:t>
        <a:bodyPr/>
        <a:lstStyle/>
        <a:p>
          <a:endParaRPr lang="en-GB"/>
        </a:p>
      </dgm:t>
    </dgm:pt>
    <dgm:pt modelId="{8A8EADC1-31FB-4C94-AD2F-663B94195B04}" type="pres">
      <dgm:prSet presAssocID="{344F5EE1-C8E3-4CE7-A4F7-032712FCED57}" presName="Name0" presStyleCnt="0">
        <dgm:presLayoutVars>
          <dgm:chMax/>
          <dgm:chPref/>
          <dgm:dir/>
        </dgm:presLayoutVars>
      </dgm:prSet>
      <dgm:spPr/>
    </dgm:pt>
    <dgm:pt modelId="{278F5F96-0913-4F34-9E21-88E84A6B72F9}" type="pres">
      <dgm:prSet presAssocID="{B519C9C8-B443-4AA6-AB3B-250746B1D3E5}" presName="parenttextcomposite" presStyleCnt="0"/>
      <dgm:spPr/>
    </dgm:pt>
    <dgm:pt modelId="{AD9874A2-1AEC-4BD3-83DD-433AB2B1C739}" type="pres">
      <dgm:prSet presAssocID="{B519C9C8-B443-4AA6-AB3B-250746B1D3E5}" presName="parenttext" presStyleLbl="revTx" presStyleIdx="0" presStyleCnt="3">
        <dgm:presLayoutVars>
          <dgm:chMax/>
          <dgm:chPref val="2"/>
          <dgm:bulletEnabled val="1"/>
        </dgm:presLayoutVars>
      </dgm:prSet>
      <dgm:spPr/>
    </dgm:pt>
    <dgm:pt modelId="{DF555908-47C5-4346-BD6F-74B68A98F102}" type="pres">
      <dgm:prSet presAssocID="{B519C9C8-B443-4AA6-AB3B-250746B1D3E5}" presName="parallelogramComposite" presStyleCnt="0"/>
      <dgm:spPr/>
    </dgm:pt>
    <dgm:pt modelId="{C1BBE949-1E81-41DF-B9D1-1EA2CDCEB80C}" type="pres">
      <dgm:prSet presAssocID="{B519C9C8-B443-4AA6-AB3B-250746B1D3E5}" presName="parallelogram1" presStyleLbl="alignNode1" presStyleIdx="0" presStyleCnt="21"/>
      <dgm:spPr>
        <a:xfrm>
          <a:off x="525779"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D2E686A1-EEB5-4F3F-BF28-2394BF165A8E}" type="pres">
      <dgm:prSet presAssocID="{B519C9C8-B443-4AA6-AB3B-250746B1D3E5}" presName="parallelogram2" presStyleLbl="alignNode1" presStyleIdx="1" presStyleCnt="21"/>
      <dgm:spPr>
        <a:xfrm>
          <a:off x="1861261"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3194664A-4618-430D-9644-64751BE0887E}" type="pres">
      <dgm:prSet presAssocID="{B519C9C8-B443-4AA6-AB3B-250746B1D3E5}" presName="parallelogram3" presStyleLbl="alignNode1" presStyleIdx="2" presStyleCnt="21"/>
      <dgm:spPr>
        <a:xfrm>
          <a:off x="3196742"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5D4FFAD9-93F6-4DD3-9AE1-CD9E27179B31}" type="pres">
      <dgm:prSet presAssocID="{B519C9C8-B443-4AA6-AB3B-250746B1D3E5}" presName="parallelogram4" presStyleLbl="alignNode1" presStyleIdx="3" presStyleCnt="21"/>
      <dgm:spPr>
        <a:xfrm>
          <a:off x="4532223"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D938BFA7-F265-491C-9BA4-042488416D88}" type="pres">
      <dgm:prSet presAssocID="{B519C9C8-B443-4AA6-AB3B-250746B1D3E5}" presName="parallelogram5" presStyleLbl="alignNode1" presStyleIdx="4" presStyleCnt="21"/>
      <dgm:spPr>
        <a:xfrm>
          <a:off x="5867704"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40BC1E0A-0812-4A6C-8E66-CB6F28EC27ED}" type="pres">
      <dgm:prSet presAssocID="{B519C9C8-B443-4AA6-AB3B-250746B1D3E5}" presName="parallelogram6" presStyleLbl="alignNode1" presStyleIdx="5" presStyleCnt="21"/>
      <dgm:spPr>
        <a:xfrm>
          <a:off x="7203186"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DE5AD6BE-E808-4287-AD96-6B0A9EFC57D0}" type="pres">
      <dgm:prSet presAssocID="{B519C9C8-B443-4AA6-AB3B-250746B1D3E5}" presName="parallelogram7" presStyleLbl="alignNode1" presStyleIdx="6" presStyleCnt="21"/>
      <dgm:spPr>
        <a:xfrm>
          <a:off x="8538667" y="1487770"/>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gm:spPr>
    </dgm:pt>
    <dgm:pt modelId="{89E4AF97-3579-4449-950C-326E591DF387}" type="pres">
      <dgm:prSet presAssocID="{6FD4CC05-77AD-404C-938D-F7C8D4155A76}" presName="sibTrans" presStyleCnt="0"/>
      <dgm:spPr/>
    </dgm:pt>
    <dgm:pt modelId="{CA7549DD-8A69-440A-A63C-9CB8BF81740E}" type="pres">
      <dgm:prSet presAssocID="{8CC5AD4C-DC8F-4DBD-9A08-E4ED3D9EEBE9}" presName="parenttextcomposite" presStyleCnt="0"/>
      <dgm:spPr/>
    </dgm:pt>
    <dgm:pt modelId="{D7A82122-CB15-4795-A848-D7445B3B88C7}" type="pres">
      <dgm:prSet presAssocID="{8CC5AD4C-DC8F-4DBD-9A08-E4ED3D9EEBE9}" presName="parenttext" presStyleLbl="revTx" presStyleIdx="1" presStyleCnt="3">
        <dgm:presLayoutVars>
          <dgm:chMax/>
          <dgm:chPref val="2"/>
          <dgm:bulletEnabled val="1"/>
        </dgm:presLayoutVars>
      </dgm:prSet>
      <dgm:spPr/>
    </dgm:pt>
    <dgm:pt modelId="{28E629A8-DE9B-4C49-AB06-6E72CE8C3DD4}" type="pres">
      <dgm:prSet presAssocID="{8CC5AD4C-DC8F-4DBD-9A08-E4ED3D9EEBE9}" presName="parallelogramComposite" presStyleCnt="0"/>
      <dgm:spPr/>
    </dgm:pt>
    <dgm:pt modelId="{59B7179D-72B0-4E1B-814B-BABF87584878}" type="pres">
      <dgm:prSet presAssocID="{8CC5AD4C-DC8F-4DBD-9A08-E4ED3D9EEBE9}" presName="parallelogram1" presStyleLbl="alignNode1" presStyleIdx="7" presStyleCnt="21"/>
      <dgm:spPr>
        <a:xfrm>
          <a:off x="525779"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16396F9F-E04E-483F-AEAC-38CE3A2525C9}" type="pres">
      <dgm:prSet presAssocID="{8CC5AD4C-DC8F-4DBD-9A08-E4ED3D9EEBE9}" presName="parallelogram2" presStyleLbl="alignNode1" presStyleIdx="8" presStyleCnt="21"/>
      <dgm:spPr>
        <a:xfrm>
          <a:off x="1861261"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EF509045-64D3-4006-B7F0-1E1C5AB31F30}" type="pres">
      <dgm:prSet presAssocID="{8CC5AD4C-DC8F-4DBD-9A08-E4ED3D9EEBE9}" presName="parallelogram3" presStyleLbl="alignNode1" presStyleIdx="9" presStyleCnt="21"/>
      <dgm:spPr>
        <a:xfrm>
          <a:off x="3196742"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2F56AE18-1E14-48B9-87E9-BE137F92777B}" type="pres">
      <dgm:prSet presAssocID="{8CC5AD4C-DC8F-4DBD-9A08-E4ED3D9EEBE9}" presName="parallelogram4" presStyleLbl="alignNode1" presStyleIdx="10" presStyleCnt="21"/>
      <dgm:spPr>
        <a:xfrm>
          <a:off x="4532223"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15072141-105E-4942-8FD1-1802F7F4B7F2}" type="pres">
      <dgm:prSet presAssocID="{8CC5AD4C-DC8F-4DBD-9A08-E4ED3D9EEBE9}" presName="parallelogram5" presStyleLbl="alignNode1" presStyleIdx="11" presStyleCnt="21"/>
      <dgm:spPr>
        <a:xfrm>
          <a:off x="5867704"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B153F648-C71C-4D4B-88B4-817834492C41}" type="pres">
      <dgm:prSet presAssocID="{8CC5AD4C-DC8F-4DBD-9A08-E4ED3D9EEBE9}" presName="parallelogram6" presStyleLbl="alignNode1" presStyleIdx="12" presStyleCnt="21"/>
      <dgm:spPr>
        <a:xfrm>
          <a:off x="7203186"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BE074F92-E66C-4135-A6BC-D74C674672D3}" type="pres">
      <dgm:prSet presAssocID="{8CC5AD4C-DC8F-4DBD-9A08-E4ED3D9EEBE9}" presName="parallelogram7" presStyleLbl="alignNode1" presStyleIdx="13" presStyleCnt="21"/>
      <dgm:spPr>
        <a:xfrm>
          <a:off x="8538667"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19BB04E1-69BF-497F-9BEB-8D0F9D436134}" type="pres">
      <dgm:prSet presAssocID="{4C436B92-1A20-43B1-AF82-BDE4792CC7D1}" presName="sibTrans" presStyleCnt="0"/>
      <dgm:spPr/>
    </dgm:pt>
    <dgm:pt modelId="{BCB688D4-C5DB-4DAC-9D49-5216F81F9495}" type="pres">
      <dgm:prSet presAssocID="{6931E33D-3DC5-4D33-8B03-E7F140C68D95}" presName="parenttextcomposite" presStyleCnt="0"/>
      <dgm:spPr/>
    </dgm:pt>
    <dgm:pt modelId="{43853351-D7D1-4DDF-B0FA-D56B294DCF5D}" type="pres">
      <dgm:prSet presAssocID="{6931E33D-3DC5-4D33-8B03-E7F140C68D95}" presName="parenttext" presStyleLbl="revTx" presStyleIdx="2" presStyleCnt="3">
        <dgm:presLayoutVars>
          <dgm:chMax/>
          <dgm:chPref val="2"/>
          <dgm:bulletEnabled val="1"/>
        </dgm:presLayoutVars>
      </dgm:prSet>
      <dgm:spPr>
        <a:prstGeom prst="rect">
          <a:avLst/>
        </a:prstGeom>
      </dgm:spPr>
    </dgm:pt>
    <dgm:pt modelId="{7B27B700-89FE-45D5-B767-75B1B6FD69E4}" type="pres">
      <dgm:prSet presAssocID="{6931E33D-3DC5-4D33-8B03-E7F140C68D95}" presName="parallelogramComposite" presStyleCnt="0"/>
      <dgm:spPr/>
    </dgm:pt>
    <dgm:pt modelId="{D6DCF15E-11E9-4FC3-A88F-CBD6B69D6CB3}" type="pres">
      <dgm:prSet presAssocID="{6931E33D-3DC5-4D33-8B03-E7F140C68D95}" presName="parallelogram1" presStyleLbl="alignNode1" presStyleIdx="14" presStyleCnt="21"/>
      <dgm:spPr>
        <a:solidFill>
          <a:srgbClr val="0A6661"/>
        </a:solidFill>
        <a:ln>
          <a:solidFill>
            <a:srgbClr val="0A6760"/>
          </a:solidFill>
        </a:ln>
      </dgm:spPr>
    </dgm:pt>
    <dgm:pt modelId="{E025F40E-747E-4EE5-A06A-59D48D7578A3}" type="pres">
      <dgm:prSet presAssocID="{6931E33D-3DC5-4D33-8B03-E7F140C68D95}" presName="parallelogram2" presStyleLbl="alignNode1" presStyleIdx="15" presStyleCnt="21"/>
      <dgm:spPr>
        <a:solidFill>
          <a:srgbClr val="0A6661"/>
        </a:solidFill>
        <a:ln>
          <a:solidFill>
            <a:srgbClr val="0A6760"/>
          </a:solidFill>
        </a:ln>
      </dgm:spPr>
    </dgm:pt>
    <dgm:pt modelId="{AE99E2D1-F737-490E-9DA7-C57E72296AD0}" type="pres">
      <dgm:prSet presAssocID="{6931E33D-3DC5-4D33-8B03-E7F140C68D95}" presName="parallelogram3" presStyleLbl="alignNode1" presStyleIdx="16" presStyleCnt="21"/>
      <dgm:spPr>
        <a:solidFill>
          <a:srgbClr val="0A6661"/>
        </a:solidFill>
        <a:ln>
          <a:solidFill>
            <a:srgbClr val="0A6760"/>
          </a:solidFill>
        </a:ln>
      </dgm:spPr>
    </dgm:pt>
    <dgm:pt modelId="{A2182257-B503-4A6D-8EE8-DA6EC0C73BC0}" type="pres">
      <dgm:prSet presAssocID="{6931E33D-3DC5-4D33-8B03-E7F140C68D95}" presName="parallelogram4" presStyleLbl="alignNode1" presStyleIdx="17" presStyleCnt="21"/>
      <dgm:spPr>
        <a:solidFill>
          <a:srgbClr val="0A6661"/>
        </a:solidFill>
        <a:ln>
          <a:solidFill>
            <a:srgbClr val="0A6760"/>
          </a:solidFill>
        </a:ln>
      </dgm:spPr>
    </dgm:pt>
    <dgm:pt modelId="{43E4DA15-3580-46B4-A388-DAEFDF6F121C}" type="pres">
      <dgm:prSet presAssocID="{6931E33D-3DC5-4D33-8B03-E7F140C68D95}" presName="parallelogram5" presStyleLbl="alignNode1" presStyleIdx="18" presStyleCnt="21"/>
      <dgm:spPr>
        <a:solidFill>
          <a:srgbClr val="0A6661"/>
        </a:solidFill>
        <a:ln>
          <a:solidFill>
            <a:srgbClr val="0A6760"/>
          </a:solidFill>
        </a:ln>
      </dgm:spPr>
    </dgm:pt>
    <dgm:pt modelId="{0C6A2209-BFF7-4BA5-816F-0D8E3D2E0134}" type="pres">
      <dgm:prSet presAssocID="{6931E33D-3DC5-4D33-8B03-E7F140C68D95}" presName="parallelogram6" presStyleLbl="alignNode1" presStyleIdx="19" presStyleCnt="21"/>
      <dgm:spPr>
        <a:solidFill>
          <a:srgbClr val="0A6661"/>
        </a:solidFill>
        <a:ln>
          <a:solidFill>
            <a:srgbClr val="0A6760"/>
          </a:solidFill>
        </a:ln>
      </dgm:spPr>
    </dgm:pt>
    <dgm:pt modelId="{FEEC961D-C4D0-4733-B779-B2A86DEF5617}" type="pres">
      <dgm:prSet presAssocID="{6931E33D-3DC5-4D33-8B03-E7F140C68D95}" presName="parallelogram7" presStyleLbl="alignNode1" presStyleIdx="20" presStyleCnt="21"/>
      <dgm:spPr>
        <a:solidFill>
          <a:srgbClr val="0A6661"/>
        </a:solidFill>
        <a:ln>
          <a:solidFill>
            <a:srgbClr val="0A6760"/>
          </a:solidFill>
        </a:ln>
      </dgm:spPr>
    </dgm:pt>
  </dgm:ptLst>
  <dgm:cxnLst>
    <dgm:cxn modelId="{FF316827-AE21-4B70-BEE7-861C6DC0B398}" type="presOf" srcId="{344F5EE1-C8E3-4CE7-A4F7-032712FCED57}" destId="{8A8EADC1-31FB-4C94-AD2F-663B94195B04}" srcOrd="0" destOrd="0" presId="urn:microsoft.com/office/officeart/2008/layout/VerticalAccentList"/>
    <dgm:cxn modelId="{9E591730-CB16-4016-8089-1E76B1CF202C}" type="presOf" srcId="{6931E33D-3DC5-4D33-8B03-E7F140C68D95}" destId="{43853351-D7D1-4DDF-B0FA-D56B294DCF5D}" srcOrd="0" destOrd="0" presId="urn:microsoft.com/office/officeart/2008/layout/VerticalAccentList"/>
    <dgm:cxn modelId="{9363E75F-9E8C-41C5-9B13-C7423553C939}" srcId="{344F5EE1-C8E3-4CE7-A4F7-032712FCED57}" destId="{B519C9C8-B443-4AA6-AB3B-250746B1D3E5}" srcOrd="0" destOrd="0" parTransId="{DAC6060E-140C-4863-B2E7-DA5768E6C191}" sibTransId="{6FD4CC05-77AD-404C-938D-F7C8D4155A76}"/>
    <dgm:cxn modelId="{EA0B1C49-52A6-4E24-BC17-0AFADFC4D85D}" srcId="{344F5EE1-C8E3-4CE7-A4F7-032712FCED57}" destId="{6931E33D-3DC5-4D33-8B03-E7F140C68D95}" srcOrd="2" destOrd="0" parTransId="{967F6490-41E3-4633-88DF-FBE9FCEC5D90}" sibTransId="{1A02D34D-EFC5-4E0C-A27C-B7466DE94482}"/>
    <dgm:cxn modelId="{6A706A7F-DAC2-4349-8FE1-F0E2A45F2120}" type="presOf" srcId="{B519C9C8-B443-4AA6-AB3B-250746B1D3E5}" destId="{AD9874A2-1AEC-4BD3-83DD-433AB2B1C739}" srcOrd="0" destOrd="0" presId="urn:microsoft.com/office/officeart/2008/layout/VerticalAccentList"/>
    <dgm:cxn modelId="{FEE6F7B6-B004-47BE-B073-C33FDC038CA6}" srcId="{344F5EE1-C8E3-4CE7-A4F7-032712FCED57}" destId="{8CC5AD4C-DC8F-4DBD-9A08-E4ED3D9EEBE9}" srcOrd="1" destOrd="0" parTransId="{4E19468A-4BC5-4B57-A000-A63F495BE507}" sibTransId="{4C436B92-1A20-43B1-AF82-BDE4792CC7D1}"/>
    <dgm:cxn modelId="{C24FF2F0-8A62-4DCC-B676-BADE18EEB0A0}" type="presOf" srcId="{8CC5AD4C-DC8F-4DBD-9A08-E4ED3D9EEBE9}" destId="{D7A82122-CB15-4795-A848-D7445B3B88C7}" srcOrd="0" destOrd="0" presId="urn:microsoft.com/office/officeart/2008/layout/VerticalAccentList"/>
    <dgm:cxn modelId="{B5DEF033-4D57-4305-B7DB-85F918BBCE80}" type="presParOf" srcId="{8A8EADC1-31FB-4C94-AD2F-663B94195B04}" destId="{278F5F96-0913-4F34-9E21-88E84A6B72F9}" srcOrd="0" destOrd="0" presId="urn:microsoft.com/office/officeart/2008/layout/VerticalAccentList"/>
    <dgm:cxn modelId="{20EAC04C-7035-48E4-903D-4A761C3B973C}" type="presParOf" srcId="{278F5F96-0913-4F34-9E21-88E84A6B72F9}" destId="{AD9874A2-1AEC-4BD3-83DD-433AB2B1C739}" srcOrd="0" destOrd="0" presId="urn:microsoft.com/office/officeart/2008/layout/VerticalAccentList"/>
    <dgm:cxn modelId="{B37DAB1C-098D-4274-963A-A1E43D6FBBE6}" type="presParOf" srcId="{8A8EADC1-31FB-4C94-AD2F-663B94195B04}" destId="{DF555908-47C5-4346-BD6F-74B68A98F102}" srcOrd="1" destOrd="0" presId="urn:microsoft.com/office/officeart/2008/layout/VerticalAccentList"/>
    <dgm:cxn modelId="{CBB44C81-F482-41BD-AF48-C8DFA7117AB2}" type="presParOf" srcId="{DF555908-47C5-4346-BD6F-74B68A98F102}" destId="{C1BBE949-1E81-41DF-B9D1-1EA2CDCEB80C}" srcOrd="0" destOrd="0" presId="urn:microsoft.com/office/officeart/2008/layout/VerticalAccentList"/>
    <dgm:cxn modelId="{BE2F7CA2-93C9-4D19-9313-DDD0DDEF769F}" type="presParOf" srcId="{DF555908-47C5-4346-BD6F-74B68A98F102}" destId="{D2E686A1-EEB5-4F3F-BF28-2394BF165A8E}" srcOrd="1" destOrd="0" presId="urn:microsoft.com/office/officeart/2008/layout/VerticalAccentList"/>
    <dgm:cxn modelId="{6746663B-F94E-42EC-93F3-E2D722C0B5FD}" type="presParOf" srcId="{DF555908-47C5-4346-BD6F-74B68A98F102}" destId="{3194664A-4618-430D-9644-64751BE0887E}" srcOrd="2" destOrd="0" presId="urn:microsoft.com/office/officeart/2008/layout/VerticalAccentList"/>
    <dgm:cxn modelId="{5E2586A4-4036-4205-8E79-FDADF648535D}" type="presParOf" srcId="{DF555908-47C5-4346-BD6F-74B68A98F102}" destId="{5D4FFAD9-93F6-4DD3-9AE1-CD9E27179B31}" srcOrd="3" destOrd="0" presId="urn:microsoft.com/office/officeart/2008/layout/VerticalAccentList"/>
    <dgm:cxn modelId="{5894F8E1-5247-4D51-BF30-FF1A8D755EC8}" type="presParOf" srcId="{DF555908-47C5-4346-BD6F-74B68A98F102}" destId="{D938BFA7-F265-491C-9BA4-042488416D88}" srcOrd="4" destOrd="0" presId="urn:microsoft.com/office/officeart/2008/layout/VerticalAccentList"/>
    <dgm:cxn modelId="{79651F40-B429-40C8-86E2-7F356EBD147B}" type="presParOf" srcId="{DF555908-47C5-4346-BD6F-74B68A98F102}" destId="{40BC1E0A-0812-4A6C-8E66-CB6F28EC27ED}" srcOrd="5" destOrd="0" presId="urn:microsoft.com/office/officeart/2008/layout/VerticalAccentList"/>
    <dgm:cxn modelId="{27263CF6-29BE-48EF-993C-F96A6B652139}" type="presParOf" srcId="{DF555908-47C5-4346-BD6F-74B68A98F102}" destId="{DE5AD6BE-E808-4287-AD96-6B0A9EFC57D0}" srcOrd="6" destOrd="0" presId="urn:microsoft.com/office/officeart/2008/layout/VerticalAccentList"/>
    <dgm:cxn modelId="{15B8583E-9860-487A-B560-F824F708614A}" type="presParOf" srcId="{8A8EADC1-31FB-4C94-AD2F-663B94195B04}" destId="{89E4AF97-3579-4449-950C-326E591DF387}" srcOrd="2" destOrd="0" presId="urn:microsoft.com/office/officeart/2008/layout/VerticalAccentList"/>
    <dgm:cxn modelId="{B5D90A62-2D1D-4B78-81B0-B87C0992A870}" type="presParOf" srcId="{8A8EADC1-31FB-4C94-AD2F-663B94195B04}" destId="{CA7549DD-8A69-440A-A63C-9CB8BF81740E}" srcOrd="3" destOrd="0" presId="urn:microsoft.com/office/officeart/2008/layout/VerticalAccentList"/>
    <dgm:cxn modelId="{754F9C6B-F73B-47D9-8182-298B261B1985}" type="presParOf" srcId="{CA7549DD-8A69-440A-A63C-9CB8BF81740E}" destId="{D7A82122-CB15-4795-A848-D7445B3B88C7}" srcOrd="0" destOrd="0" presId="urn:microsoft.com/office/officeart/2008/layout/VerticalAccentList"/>
    <dgm:cxn modelId="{B5B0E3EF-3701-4FEB-863D-4AA7AFE900EB}" type="presParOf" srcId="{8A8EADC1-31FB-4C94-AD2F-663B94195B04}" destId="{28E629A8-DE9B-4C49-AB06-6E72CE8C3DD4}" srcOrd="4" destOrd="0" presId="urn:microsoft.com/office/officeart/2008/layout/VerticalAccentList"/>
    <dgm:cxn modelId="{1AFC93D3-BE56-41A9-8404-961860A8F13A}" type="presParOf" srcId="{28E629A8-DE9B-4C49-AB06-6E72CE8C3DD4}" destId="{59B7179D-72B0-4E1B-814B-BABF87584878}" srcOrd="0" destOrd="0" presId="urn:microsoft.com/office/officeart/2008/layout/VerticalAccentList"/>
    <dgm:cxn modelId="{0613D6AF-CD2D-436F-8A99-35876D4E79A3}" type="presParOf" srcId="{28E629A8-DE9B-4C49-AB06-6E72CE8C3DD4}" destId="{16396F9F-E04E-483F-AEAC-38CE3A2525C9}" srcOrd="1" destOrd="0" presId="urn:microsoft.com/office/officeart/2008/layout/VerticalAccentList"/>
    <dgm:cxn modelId="{4E1990EB-E732-4649-B3EC-F80FE3042E6F}" type="presParOf" srcId="{28E629A8-DE9B-4C49-AB06-6E72CE8C3DD4}" destId="{EF509045-64D3-4006-B7F0-1E1C5AB31F30}" srcOrd="2" destOrd="0" presId="urn:microsoft.com/office/officeart/2008/layout/VerticalAccentList"/>
    <dgm:cxn modelId="{1F70132B-274C-4B5F-B40A-3BC2D4344870}" type="presParOf" srcId="{28E629A8-DE9B-4C49-AB06-6E72CE8C3DD4}" destId="{2F56AE18-1E14-48B9-87E9-BE137F92777B}" srcOrd="3" destOrd="0" presId="urn:microsoft.com/office/officeart/2008/layout/VerticalAccentList"/>
    <dgm:cxn modelId="{4D713F7D-EAF1-4E6D-945D-09CB9B08155C}" type="presParOf" srcId="{28E629A8-DE9B-4C49-AB06-6E72CE8C3DD4}" destId="{15072141-105E-4942-8FD1-1802F7F4B7F2}" srcOrd="4" destOrd="0" presId="urn:microsoft.com/office/officeart/2008/layout/VerticalAccentList"/>
    <dgm:cxn modelId="{CC7757D0-7A12-416E-933F-19BE7CB0EE7E}" type="presParOf" srcId="{28E629A8-DE9B-4C49-AB06-6E72CE8C3DD4}" destId="{B153F648-C71C-4D4B-88B4-817834492C41}" srcOrd="5" destOrd="0" presId="urn:microsoft.com/office/officeart/2008/layout/VerticalAccentList"/>
    <dgm:cxn modelId="{9305FCB8-6791-46D3-A931-C4290C4CE127}" type="presParOf" srcId="{28E629A8-DE9B-4C49-AB06-6E72CE8C3DD4}" destId="{BE074F92-E66C-4135-A6BC-D74C674672D3}" srcOrd="6" destOrd="0" presId="urn:microsoft.com/office/officeart/2008/layout/VerticalAccentList"/>
    <dgm:cxn modelId="{3509CF04-0E0A-45C9-9845-28EAE187EA89}" type="presParOf" srcId="{8A8EADC1-31FB-4C94-AD2F-663B94195B04}" destId="{19BB04E1-69BF-497F-9BEB-8D0F9D436134}" srcOrd="5" destOrd="0" presId="urn:microsoft.com/office/officeart/2008/layout/VerticalAccentList"/>
    <dgm:cxn modelId="{34A91CF7-9947-44F0-9A5A-D9503899D0B1}" type="presParOf" srcId="{8A8EADC1-31FB-4C94-AD2F-663B94195B04}" destId="{BCB688D4-C5DB-4DAC-9D49-5216F81F9495}" srcOrd="6" destOrd="0" presId="urn:microsoft.com/office/officeart/2008/layout/VerticalAccentList"/>
    <dgm:cxn modelId="{1274F81E-BEAB-465B-A0D7-51E4B46275D1}" type="presParOf" srcId="{BCB688D4-C5DB-4DAC-9D49-5216F81F9495}" destId="{43853351-D7D1-4DDF-B0FA-D56B294DCF5D}" srcOrd="0" destOrd="0" presId="urn:microsoft.com/office/officeart/2008/layout/VerticalAccentList"/>
    <dgm:cxn modelId="{CCC3AF89-1D94-4272-ADEF-919DE2290C6F}" type="presParOf" srcId="{8A8EADC1-31FB-4C94-AD2F-663B94195B04}" destId="{7B27B700-89FE-45D5-B767-75B1B6FD69E4}" srcOrd="7" destOrd="0" presId="urn:microsoft.com/office/officeart/2008/layout/VerticalAccentList"/>
    <dgm:cxn modelId="{0AEAC962-A52B-45F7-97EA-F4C1F9760F71}" type="presParOf" srcId="{7B27B700-89FE-45D5-B767-75B1B6FD69E4}" destId="{D6DCF15E-11E9-4FC3-A88F-CBD6B69D6CB3}" srcOrd="0" destOrd="0" presId="urn:microsoft.com/office/officeart/2008/layout/VerticalAccentList"/>
    <dgm:cxn modelId="{DE999DDB-8348-4DBB-8E77-6D6953ACFC9A}" type="presParOf" srcId="{7B27B700-89FE-45D5-B767-75B1B6FD69E4}" destId="{E025F40E-747E-4EE5-A06A-59D48D7578A3}" srcOrd="1" destOrd="0" presId="urn:microsoft.com/office/officeart/2008/layout/VerticalAccentList"/>
    <dgm:cxn modelId="{E74C1C8E-CB1A-4391-92EB-B51728E9D53A}" type="presParOf" srcId="{7B27B700-89FE-45D5-B767-75B1B6FD69E4}" destId="{AE99E2D1-F737-490E-9DA7-C57E72296AD0}" srcOrd="2" destOrd="0" presId="urn:microsoft.com/office/officeart/2008/layout/VerticalAccentList"/>
    <dgm:cxn modelId="{09423A16-0D76-495B-B4B5-332272888A2D}" type="presParOf" srcId="{7B27B700-89FE-45D5-B767-75B1B6FD69E4}" destId="{A2182257-B503-4A6D-8EE8-DA6EC0C73BC0}" srcOrd="3" destOrd="0" presId="urn:microsoft.com/office/officeart/2008/layout/VerticalAccentList"/>
    <dgm:cxn modelId="{CB10B9E1-E1F3-4FAC-9D72-87DF9FF0D9D6}" type="presParOf" srcId="{7B27B700-89FE-45D5-B767-75B1B6FD69E4}" destId="{43E4DA15-3580-46B4-A388-DAEFDF6F121C}" srcOrd="4" destOrd="0" presId="urn:microsoft.com/office/officeart/2008/layout/VerticalAccentList"/>
    <dgm:cxn modelId="{323EB628-DF0D-4F4F-8830-BD77BF629AEC}" type="presParOf" srcId="{7B27B700-89FE-45D5-B767-75B1B6FD69E4}" destId="{0C6A2209-BFF7-4BA5-816F-0D8E3D2E0134}" srcOrd="5" destOrd="0" presId="urn:microsoft.com/office/officeart/2008/layout/VerticalAccentList"/>
    <dgm:cxn modelId="{21A8F575-055F-48C5-A03B-204B03B66648}" type="presParOf" srcId="{7B27B700-89FE-45D5-B767-75B1B6FD69E4}" destId="{FEEC961D-C4D0-4733-B779-B2A86DEF5617}" srcOrd="6" destOrd="0" presId="urn:microsoft.com/office/officeart/2008/layout/VerticalAccent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47AD8BF-EE8B-4355-8AED-8C20BD5095ED}">
      <dgm:prSet/>
      <dgm:spPr>
        <a:xfrm>
          <a:off x="524082" y="126665"/>
          <a:ext cx="7337158" cy="64944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t>Issue</a:t>
          </a:r>
          <a:endParaRPr lang="en-GB">
            <a:solidFill>
              <a:srgbClr val="FFFFFF"/>
            </a:solidFill>
            <a:latin typeface="Calibri"/>
            <a:ea typeface="+mn-ea"/>
            <a:cs typeface="+mn-cs"/>
          </a:endParaRPr>
        </a:p>
      </dgm:t>
    </dgm:pt>
    <dgm:pt modelId="{FF24F852-3ED3-4EE7-8AF1-2D9EC2AA3F84}" type="parTrans" cxnId="{033E8EBA-44D7-490E-9892-27BDCD041B4F}">
      <dgm:prSet/>
      <dgm:spPr/>
      <dgm:t>
        <a:bodyPr/>
        <a:lstStyle/>
        <a:p>
          <a:endParaRPr lang="en-GB"/>
        </a:p>
      </dgm:t>
    </dgm:pt>
    <dgm:pt modelId="{D3B2C786-DB8C-4D0D-AE2E-8BD09AB19E97}" type="sibTrans" cxnId="{033E8EBA-44D7-490E-9892-27BDCD041B4F}">
      <dgm:prSet/>
      <dgm:spPr/>
      <dgm:t>
        <a:bodyPr/>
        <a:lstStyle/>
        <a:p>
          <a:endParaRPr lang="en-GB"/>
        </a:p>
      </dgm:t>
    </dgm:pt>
    <dgm:pt modelId="{669A0693-6E17-4A3C-98CC-6A31D5BF63CD}">
      <dgm:prSet phldrT="[Text]"/>
      <dgm:spPr>
        <a:xfrm>
          <a:off x="524082" y="2787785"/>
          <a:ext cx="7337158" cy="64944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t>Potential Solution</a:t>
          </a:r>
          <a:endParaRPr lang="en-GB">
            <a:solidFill>
              <a:srgbClr val="FFFFFF"/>
            </a:solidFill>
            <a:latin typeface="Calibri"/>
            <a:ea typeface="+mn-ea"/>
            <a:cs typeface="+mn-cs"/>
          </a:endParaRPr>
        </a:p>
      </dgm:t>
    </dgm:pt>
    <dgm:pt modelId="{611A9CC4-63AB-47B5-B346-2983DD7670CE}" type="parTrans" cxnId="{F1D8CDE5-8795-40A8-8853-BE76E7D9F461}">
      <dgm:prSet/>
      <dgm:spPr/>
      <dgm:t>
        <a:bodyPr/>
        <a:lstStyle/>
        <a:p>
          <a:endParaRPr lang="en-GB"/>
        </a:p>
      </dgm:t>
    </dgm:pt>
    <dgm:pt modelId="{2B90448E-AAD1-4126-99E2-74BBCD09B2B3}" type="sibTrans" cxnId="{F1D8CDE5-8795-40A8-8853-BE76E7D9F461}">
      <dgm:prSet/>
      <dgm:spPr/>
      <dgm:t>
        <a:bodyPr/>
        <a:lstStyle/>
        <a:p>
          <a:endParaRPr lang="en-GB"/>
        </a:p>
      </dgm:t>
    </dgm:pt>
    <dgm:pt modelId="{6FF4D447-4C08-4358-9E25-9C172E39D8B2}">
      <dgm:prSet phldrT="[Text]"/>
      <dgm:spPr>
        <a:ln>
          <a:solidFill>
            <a:srgbClr val="0A6763"/>
          </a:solidFill>
        </a:ln>
      </dgm:spPr>
      <dgm:t>
        <a:bodyPr/>
        <a:lstStyle/>
        <a:p>
          <a:r>
            <a:rPr lang="en-GB"/>
            <a:t>MOPs and MAMs are able to become DCC Users in the User Role ‘Registered Supplier Agent (RSA)’.</a:t>
          </a:r>
        </a:p>
      </dgm:t>
    </dgm:pt>
    <dgm:pt modelId="{9B0DD516-B076-455E-A396-FE595A349DB5}" type="parTrans" cxnId="{E1A13647-B784-40E1-8559-9DFFB4B7DBB6}">
      <dgm:prSet/>
      <dgm:spPr/>
      <dgm:t>
        <a:bodyPr/>
        <a:lstStyle/>
        <a:p>
          <a:endParaRPr lang="en-GB"/>
        </a:p>
      </dgm:t>
    </dgm:pt>
    <dgm:pt modelId="{A2445E6F-7E4E-4621-840F-D39488B1342B}" type="sibTrans" cxnId="{E1A13647-B784-40E1-8559-9DFFB4B7DBB6}">
      <dgm:prSet/>
      <dgm:spPr/>
      <dgm:t>
        <a:bodyPr/>
        <a:lstStyle/>
        <a:p>
          <a:endParaRPr lang="en-GB"/>
        </a:p>
      </dgm:t>
    </dgm:pt>
    <dgm:pt modelId="{373BBE80-CCEF-4829-9902-CC6FE76F48D4}">
      <dgm:prSet/>
      <dgm:spPr/>
      <dgm:t>
        <a:bodyPr/>
        <a:lstStyle/>
        <a:p>
          <a:r>
            <a:rPr lang="en-GB"/>
            <a:t>Only Suppliers are currently able to deploy and activate firmware.</a:t>
          </a:r>
        </a:p>
      </dgm:t>
    </dgm:pt>
    <dgm:pt modelId="{BA8745DB-412A-46CF-8D9E-6875D3DF3E37}" type="parTrans" cxnId="{B07D9F76-7629-4EB3-BD6A-C7DA915CD5B6}">
      <dgm:prSet/>
      <dgm:spPr/>
      <dgm:t>
        <a:bodyPr/>
        <a:lstStyle/>
        <a:p>
          <a:endParaRPr lang="en-GB"/>
        </a:p>
      </dgm:t>
    </dgm:pt>
    <dgm:pt modelId="{7672FF89-94A7-4515-ACA3-66ADC2749F70}" type="sibTrans" cxnId="{B07D9F76-7629-4EB3-BD6A-C7DA915CD5B6}">
      <dgm:prSet/>
      <dgm:spPr/>
      <dgm:t>
        <a:bodyPr/>
        <a:lstStyle/>
        <a:p>
          <a:endParaRPr lang="en-GB"/>
        </a:p>
      </dgm:t>
    </dgm:pt>
    <dgm:pt modelId="{1A1FEE0C-9F4B-4AD2-9063-F9E239ABE767}">
      <dgm:prSet/>
      <dgm:spPr/>
      <dgm:t>
        <a:bodyPr/>
        <a:lstStyle/>
        <a:p>
          <a:r>
            <a:rPr lang="en-GB"/>
            <a:t>RSAs are authorised to maintain the Supplier’s meters but unable to maintain Device Firmware.</a:t>
          </a:r>
        </a:p>
      </dgm:t>
    </dgm:pt>
    <dgm:pt modelId="{EE63F0E1-4C96-40FD-AFD8-1E36C23BD8D9}" type="parTrans" cxnId="{E562CBE2-C32E-4327-845F-4FD0413D4D0B}">
      <dgm:prSet/>
      <dgm:spPr/>
      <dgm:t>
        <a:bodyPr/>
        <a:lstStyle/>
        <a:p>
          <a:endParaRPr lang="en-GB"/>
        </a:p>
      </dgm:t>
    </dgm:pt>
    <dgm:pt modelId="{EF85164B-6B95-467A-AE11-408DC5FCA6FC}" type="sibTrans" cxnId="{E562CBE2-C32E-4327-845F-4FD0413D4D0B}">
      <dgm:prSet/>
      <dgm:spPr/>
      <dgm:t>
        <a:bodyPr/>
        <a:lstStyle/>
        <a:p>
          <a:endParaRPr lang="en-GB"/>
        </a:p>
      </dgm:t>
    </dgm:pt>
    <dgm:pt modelId="{2E99E50A-6331-4093-9314-8903F7EA0886}">
      <dgm:prSet phldrT="[Text]"/>
      <dgm:spPr>
        <a:ln>
          <a:solidFill>
            <a:srgbClr val="0A6763"/>
          </a:solidFill>
        </a:ln>
      </dgm:spPr>
      <dgm:t>
        <a:bodyPr/>
        <a:lstStyle/>
        <a:p>
          <a:r>
            <a:rPr lang="en-GB"/>
            <a:t>Allow RSAs to deploy firmware (</a:t>
          </a:r>
          <a:r>
            <a:rPr lang="en-GB" i="1"/>
            <a:t>SRV 11.1 ‘Update Firmware’).</a:t>
          </a:r>
          <a:endParaRPr lang="en-GB"/>
        </a:p>
      </dgm:t>
    </dgm:pt>
    <dgm:pt modelId="{DE629B37-6ED7-4881-B1AE-A0D29C67C10E}" type="parTrans" cxnId="{8B26F83C-F4F0-4EBD-A3F6-2DEA25B6F47E}">
      <dgm:prSet/>
      <dgm:spPr/>
      <dgm:t>
        <a:bodyPr/>
        <a:lstStyle/>
        <a:p>
          <a:endParaRPr lang="en-GB"/>
        </a:p>
      </dgm:t>
    </dgm:pt>
    <dgm:pt modelId="{0756559C-9829-43AE-8ECA-E382212DF4B3}" type="sibTrans" cxnId="{8B26F83C-F4F0-4EBD-A3F6-2DEA25B6F47E}">
      <dgm:prSet/>
      <dgm:spPr/>
      <dgm:t>
        <a:bodyPr/>
        <a:lstStyle/>
        <a:p>
          <a:endParaRPr lang="en-GB"/>
        </a:p>
      </dgm:t>
    </dgm:pt>
    <dgm:pt modelId="{5E1E3EA3-9140-439B-9CB6-FA6AD2472263}">
      <dgm:prSet phldrT="[Text]"/>
      <dgm:spPr>
        <a:ln>
          <a:solidFill>
            <a:srgbClr val="0A6763"/>
          </a:solidFill>
        </a:ln>
      </dgm:spPr>
      <dgm:t>
        <a:bodyPr/>
        <a:lstStyle/>
        <a:p>
          <a:r>
            <a:rPr lang="en-GB"/>
            <a:t>Suppliers will still need to activate firmware following the deployment.</a:t>
          </a:r>
        </a:p>
      </dgm:t>
    </dgm:pt>
    <dgm:pt modelId="{022EA748-524E-4D68-8DE7-5D2C58A41C51}" type="parTrans" cxnId="{1DFD0BED-0171-4118-8C37-10C329929DAB}">
      <dgm:prSet/>
      <dgm:spPr/>
      <dgm:t>
        <a:bodyPr/>
        <a:lstStyle/>
        <a:p>
          <a:endParaRPr lang="en-GB"/>
        </a:p>
      </dgm:t>
    </dgm:pt>
    <dgm:pt modelId="{6411040F-0A68-4F69-B16D-E8AEB8A136DC}" type="sibTrans" cxnId="{1DFD0BED-0171-4118-8C37-10C329929DAB}">
      <dgm:prSet/>
      <dgm:spPr/>
      <dgm:t>
        <a:bodyPr/>
        <a:lstStyle/>
        <a:p>
          <a:endParaRPr lang="en-GB"/>
        </a:p>
      </dgm:t>
    </dgm:pt>
    <dgm:pt modelId="{DA8543E9-9955-4B19-A009-035273D8451A}">
      <dgm:prSet/>
      <dgm:spPr/>
      <dgm:t>
        <a:bodyPr/>
        <a:lstStyle/>
        <a:p>
          <a:r>
            <a:rPr lang="en-GB"/>
            <a:t>No changes to User CIO Assessment.</a:t>
          </a:r>
        </a:p>
      </dgm:t>
    </dgm:pt>
    <dgm:pt modelId="{527E36AE-6CBC-4B3D-AC1D-FB848904CC41}" type="parTrans" cxnId="{232E53F6-67A6-4F20-B193-EE7B7EE1DE9C}">
      <dgm:prSet/>
      <dgm:spPr/>
      <dgm:t>
        <a:bodyPr/>
        <a:lstStyle/>
        <a:p>
          <a:endParaRPr lang="en-GB"/>
        </a:p>
      </dgm:t>
    </dgm:pt>
    <dgm:pt modelId="{338DD6B1-7777-4936-806F-36E4F9CE1536}" type="sibTrans" cxnId="{232E53F6-67A6-4F20-B193-EE7B7EE1DE9C}">
      <dgm:prSet/>
      <dgm:spPr/>
      <dgm:t>
        <a:bodyPr/>
        <a:lstStyle/>
        <a:p>
          <a:endParaRPr lang="en-GB"/>
        </a:p>
      </dgm:t>
    </dgm:pt>
    <dgm:pt modelId="{B29548A3-D4ED-4C47-B800-CAF4F6A758D9}" type="pres">
      <dgm:prSet presAssocID="{344F5EE1-C8E3-4CE7-A4F7-032712FCED57}" presName="linear" presStyleCnt="0">
        <dgm:presLayoutVars>
          <dgm:dir/>
          <dgm:animLvl val="lvl"/>
          <dgm:resizeHandles val="exact"/>
        </dgm:presLayoutVars>
      </dgm:prSet>
      <dgm:spPr/>
    </dgm:pt>
    <dgm:pt modelId="{046E6914-437D-464E-86EB-534EA420576F}" type="pres">
      <dgm:prSet presAssocID="{247AD8BF-EE8B-4355-8AED-8C20BD5095ED}" presName="parentLin" presStyleCnt="0"/>
      <dgm:spPr/>
    </dgm:pt>
    <dgm:pt modelId="{7AC38D85-4E3B-4D20-80B9-4FEE3458C56C}" type="pres">
      <dgm:prSet presAssocID="{247AD8BF-EE8B-4355-8AED-8C20BD5095ED}" presName="parentLeftMargin" presStyleLbl="node1" presStyleIdx="0" presStyleCnt="2"/>
      <dgm:spPr/>
    </dgm:pt>
    <dgm:pt modelId="{A4D82F29-A0D4-459B-9974-345456217D64}" type="pres">
      <dgm:prSet presAssocID="{247AD8BF-EE8B-4355-8AED-8C20BD5095ED}" presName="parentText" presStyleLbl="node1" presStyleIdx="0" presStyleCnt="2">
        <dgm:presLayoutVars>
          <dgm:chMax val="0"/>
          <dgm:bulletEnabled val="1"/>
        </dgm:presLayoutVars>
      </dgm:prSet>
      <dgm:spPr/>
    </dgm:pt>
    <dgm:pt modelId="{4FC54081-79EF-46A8-9EB0-9FD115D8AD4C}" type="pres">
      <dgm:prSet presAssocID="{247AD8BF-EE8B-4355-8AED-8C20BD5095ED}" presName="negativeSpace" presStyleCnt="0"/>
      <dgm:spPr/>
    </dgm:pt>
    <dgm:pt modelId="{96F28033-3782-4890-AFE2-30A9E838D38C}" type="pres">
      <dgm:prSet presAssocID="{247AD8BF-EE8B-4355-8AED-8C20BD5095ED}" presName="childText" presStyleLbl="conFgAcc1" presStyleIdx="0" presStyleCnt="2">
        <dgm:presLayoutVars>
          <dgm:bulletEnabled val="1"/>
        </dgm:presLayoutVars>
      </dgm:prSet>
      <dgm:spPr/>
    </dgm:pt>
    <dgm:pt modelId="{A5C68816-A149-4A4E-ACA1-2114A1412CDB}" type="pres">
      <dgm:prSet presAssocID="{D3B2C786-DB8C-4D0D-AE2E-8BD09AB19E97}" presName="spaceBetweenRectangles" presStyleCnt="0"/>
      <dgm:spPr/>
    </dgm:pt>
    <dgm:pt modelId="{5E0B5FE1-5577-44DA-8F68-4A0DEDD848FF}" type="pres">
      <dgm:prSet presAssocID="{669A0693-6E17-4A3C-98CC-6A31D5BF63CD}" presName="parentLin" presStyleCnt="0"/>
      <dgm:spPr/>
    </dgm:pt>
    <dgm:pt modelId="{BB9258EA-7979-4B13-9EC5-BA131346041B}" type="pres">
      <dgm:prSet presAssocID="{669A0693-6E17-4A3C-98CC-6A31D5BF63CD}" presName="parentLeftMargin" presStyleLbl="node1" presStyleIdx="0" presStyleCnt="2" custLinFactNeighborX="5166"/>
      <dgm:spPr/>
    </dgm:pt>
    <dgm:pt modelId="{C34B29F9-BAA9-4F0E-B8EE-9ACB5D0DA96F}" type="pres">
      <dgm:prSet presAssocID="{669A0693-6E17-4A3C-98CC-6A31D5BF63CD}" presName="parentText" presStyleLbl="node1" presStyleIdx="1" presStyleCnt="2">
        <dgm:presLayoutVars>
          <dgm:chMax val="0"/>
          <dgm:bulletEnabled val="1"/>
        </dgm:presLayoutVars>
      </dgm:prSet>
      <dgm:spPr/>
    </dgm:pt>
    <dgm:pt modelId="{4C3A10AB-7A05-47A0-8F66-6F2FAE481F4B}" type="pres">
      <dgm:prSet presAssocID="{669A0693-6E17-4A3C-98CC-6A31D5BF63CD}" presName="negativeSpace" presStyleCnt="0"/>
      <dgm:spPr/>
    </dgm:pt>
    <dgm:pt modelId="{9B8A6280-3235-4579-9F9F-F8A45CDBE966}" type="pres">
      <dgm:prSet presAssocID="{669A0693-6E17-4A3C-98CC-6A31D5BF63CD}" presName="childText" presStyleLbl="conFgAcc1" presStyleIdx="1" presStyleCnt="2">
        <dgm:presLayoutVars>
          <dgm:bulletEnabled val="1"/>
        </dgm:presLayoutVars>
      </dgm:prSet>
      <dgm:spPr/>
    </dgm:pt>
  </dgm:ptLst>
  <dgm:cxnLst>
    <dgm:cxn modelId="{AABC2508-D561-4B3A-BE2A-3745855D13A8}" type="presOf" srcId="{247AD8BF-EE8B-4355-8AED-8C20BD5095ED}" destId="{7AC38D85-4E3B-4D20-80B9-4FEE3458C56C}" srcOrd="0" destOrd="0" presId="urn:microsoft.com/office/officeart/2005/8/layout/list1"/>
    <dgm:cxn modelId="{E2D10B14-6880-4030-B289-DAFF8181A73F}" type="presOf" srcId="{373BBE80-CCEF-4829-9902-CC6FE76F48D4}" destId="{96F28033-3782-4890-AFE2-30A9E838D38C}" srcOrd="0" destOrd="1" presId="urn:microsoft.com/office/officeart/2005/8/layout/list1"/>
    <dgm:cxn modelId="{2582A227-6F7F-4F61-8298-2D9D4AD9BFBD}" type="presOf" srcId="{5E1E3EA3-9140-439B-9CB6-FA6AD2472263}" destId="{9B8A6280-3235-4579-9F9F-F8A45CDBE966}" srcOrd="0" destOrd="1" presId="urn:microsoft.com/office/officeart/2005/8/layout/list1"/>
    <dgm:cxn modelId="{2E15FB2C-4580-464F-8883-91DD8F58C09C}" type="presOf" srcId="{2E99E50A-6331-4093-9314-8903F7EA0886}" destId="{9B8A6280-3235-4579-9F9F-F8A45CDBE966}" srcOrd="0" destOrd="0" presId="urn:microsoft.com/office/officeart/2005/8/layout/list1"/>
    <dgm:cxn modelId="{8B26F83C-F4F0-4EBD-A3F6-2DEA25B6F47E}" srcId="{669A0693-6E17-4A3C-98CC-6A31D5BF63CD}" destId="{2E99E50A-6331-4093-9314-8903F7EA0886}" srcOrd="0" destOrd="0" parTransId="{DE629B37-6ED7-4881-B1AE-A0D29C67C10E}" sibTransId="{0756559C-9829-43AE-8ECA-E382212DF4B3}"/>
    <dgm:cxn modelId="{E1A13647-B784-40E1-8559-9DFFB4B7DBB6}" srcId="{247AD8BF-EE8B-4355-8AED-8C20BD5095ED}" destId="{6FF4D447-4C08-4358-9E25-9C172E39D8B2}" srcOrd="0" destOrd="0" parTransId="{9B0DD516-B076-455E-A396-FE595A349DB5}" sibTransId="{A2445E6F-7E4E-4621-840F-D39488B1342B}"/>
    <dgm:cxn modelId="{DBDE246C-ACB3-43C5-976A-8928EF8FF559}" type="presOf" srcId="{DA8543E9-9955-4B19-A009-035273D8451A}" destId="{9B8A6280-3235-4579-9F9F-F8A45CDBE966}" srcOrd="0" destOrd="2" presId="urn:microsoft.com/office/officeart/2005/8/layout/list1"/>
    <dgm:cxn modelId="{AD045B55-9A55-40FC-AC51-563A1E7ABAE5}" type="presOf" srcId="{344F5EE1-C8E3-4CE7-A4F7-032712FCED57}" destId="{B29548A3-D4ED-4C47-B800-CAF4F6A758D9}" srcOrd="0" destOrd="0" presId="urn:microsoft.com/office/officeart/2005/8/layout/list1"/>
    <dgm:cxn modelId="{B07D9F76-7629-4EB3-BD6A-C7DA915CD5B6}" srcId="{247AD8BF-EE8B-4355-8AED-8C20BD5095ED}" destId="{373BBE80-CCEF-4829-9902-CC6FE76F48D4}" srcOrd="1" destOrd="0" parTransId="{BA8745DB-412A-46CF-8D9E-6875D3DF3E37}" sibTransId="{7672FF89-94A7-4515-ACA3-66ADC2749F70}"/>
    <dgm:cxn modelId="{FD0A2B99-88AF-4E67-B6C8-D74E67685423}" type="presOf" srcId="{1A1FEE0C-9F4B-4AD2-9063-F9E239ABE767}" destId="{96F28033-3782-4890-AFE2-30A9E838D38C}" srcOrd="0" destOrd="2" presId="urn:microsoft.com/office/officeart/2005/8/layout/list1"/>
    <dgm:cxn modelId="{FDC6CE9A-BBDE-47E9-8257-19C7B3ADD3BA}" type="presOf" srcId="{669A0693-6E17-4A3C-98CC-6A31D5BF63CD}" destId="{BB9258EA-7979-4B13-9EC5-BA131346041B}" srcOrd="0" destOrd="0" presId="urn:microsoft.com/office/officeart/2005/8/layout/list1"/>
    <dgm:cxn modelId="{24C562AE-7A0F-437A-8433-5C66A422B3B1}" type="presOf" srcId="{669A0693-6E17-4A3C-98CC-6A31D5BF63CD}" destId="{C34B29F9-BAA9-4F0E-B8EE-9ACB5D0DA96F}" srcOrd="1" destOrd="0" presId="urn:microsoft.com/office/officeart/2005/8/layout/list1"/>
    <dgm:cxn modelId="{343016BA-4A98-46E5-8D89-9D07264D1C45}" type="presOf" srcId="{247AD8BF-EE8B-4355-8AED-8C20BD5095ED}" destId="{A4D82F29-A0D4-459B-9974-345456217D64}" srcOrd="1" destOrd="0" presId="urn:microsoft.com/office/officeart/2005/8/layout/list1"/>
    <dgm:cxn modelId="{033E8EBA-44D7-490E-9892-27BDCD041B4F}" srcId="{344F5EE1-C8E3-4CE7-A4F7-032712FCED57}" destId="{247AD8BF-EE8B-4355-8AED-8C20BD5095ED}" srcOrd="0" destOrd="0" parTransId="{FF24F852-3ED3-4EE7-8AF1-2D9EC2AA3F84}" sibTransId="{D3B2C786-DB8C-4D0D-AE2E-8BD09AB19E97}"/>
    <dgm:cxn modelId="{C71323D9-13AB-434A-A1E0-086B9713937C}" type="presOf" srcId="{6FF4D447-4C08-4358-9E25-9C172E39D8B2}" destId="{96F28033-3782-4890-AFE2-30A9E838D38C}" srcOrd="0" destOrd="0" presId="urn:microsoft.com/office/officeart/2005/8/layout/list1"/>
    <dgm:cxn modelId="{E562CBE2-C32E-4327-845F-4FD0413D4D0B}" srcId="{247AD8BF-EE8B-4355-8AED-8C20BD5095ED}" destId="{1A1FEE0C-9F4B-4AD2-9063-F9E239ABE767}" srcOrd="2" destOrd="0" parTransId="{EE63F0E1-4C96-40FD-AFD8-1E36C23BD8D9}" sibTransId="{EF85164B-6B95-467A-AE11-408DC5FCA6FC}"/>
    <dgm:cxn modelId="{F1D8CDE5-8795-40A8-8853-BE76E7D9F461}" srcId="{344F5EE1-C8E3-4CE7-A4F7-032712FCED57}" destId="{669A0693-6E17-4A3C-98CC-6A31D5BF63CD}" srcOrd="1" destOrd="0" parTransId="{611A9CC4-63AB-47B5-B346-2983DD7670CE}" sibTransId="{2B90448E-AAD1-4126-99E2-74BBCD09B2B3}"/>
    <dgm:cxn modelId="{1DFD0BED-0171-4118-8C37-10C329929DAB}" srcId="{669A0693-6E17-4A3C-98CC-6A31D5BF63CD}" destId="{5E1E3EA3-9140-439B-9CB6-FA6AD2472263}" srcOrd="1" destOrd="0" parTransId="{022EA748-524E-4D68-8DE7-5D2C58A41C51}" sibTransId="{6411040F-0A68-4F69-B16D-E8AEB8A136DC}"/>
    <dgm:cxn modelId="{232E53F6-67A6-4F20-B193-EE7B7EE1DE9C}" srcId="{669A0693-6E17-4A3C-98CC-6A31D5BF63CD}" destId="{DA8543E9-9955-4B19-A009-035273D8451A}" srcOrd="2" destOrd="0" parTransId="{527E36AE-6CBC-4B3D-AC1D-FB848904CC41}" sibTransId="{338DD6B1-7777-4936-806F-36E4F9CE1536}"/>
    <dgm:cxn modelId="{C13371CF-AF53-41FA-8C42-EB663FC6B8A6}" type="presParOf" srcId="{B29548A3-D4ED-4C47-B800-CAF4F6A758D9}" destId="{046E6914-437D-464E-86EB-534EA420576F}" srcOrd="0" destOrd="0" presId="urn:microsoft.com/office/officeart/2005/8/layout/list1"/>
    <dgm:cxn modelId="{36B78B09-7FC4-4ECE-BCA1-5025D030212C}" type="presParOf" srcId="{046E6914-437D-464E-86EB-534EA420576F}" destId="{7AC38D85-4E3B-4D20-80B9-4FEE3458C56C}" srcOrd="0" destOrd="0" presId="urn:microsoft.com/office/officeart/2005/8/layout/list1"/>
    <dgm:cxn modelId="{B101F570-6C25-4B06-8449-32DA59B99BA1}" type="presParOf" srcId="{046E6914-437D-464E-86EB-534EA420576F}" destId="{A4D82F29-A0D4-459B-9974-345456217D64}" srcOrd="1" destOrd="0" presId="urn:microsoft.com/office/officeart/2005/8/layout/list1"/>
    <dgm:cxn modelId="{E7D7A56F-CBA2-461F-A0D6-11DC44B53736}" type="presParOf" srcId="{B29548A3-D4ED-4C47-B800-CAF4F6A758D9}" destId="{4FC54081-79EF-46A8-9EB0-9FD115D8AD4C}" srcOrd="1" destOrd="0" presId="urn:microsoft.com/office/officeart/2005/8/layout/list1"/>
    <dgm:cxn modelId="{5AA2969E-2889-4FBC-82E9-8594BA68ED04}" type="presParOf" srcId="{B29548A3-D4ED-4C47-B800-CAF4F6A758D9}" destId="{96F28033-3782-4890-AFE2-30A9E838D38C}" srcOrd="2" destOrd="0" presId="urn:microsoft.com/office/officeart/2005/8/layout/list1"/>
    <dgm:cxn modelId="{B03F7481-650F-4B8E-ABE2-A27CD8150630}" type="presParOf" srcId="{B29548A3-D4ED-4C47-B800-CAF4F6A758D9}" destId="{A5C68816-A149-4A4E-ACA1-2114A1412CDB}" srcOrd="3" destOrd="0" presId="urn:microsoft.com/office/officeart/2005/8/layout/list1"/>
    <dgm:cxn modelId="{7DBF096B-E4EA-41E6-A518-53C25E55EBCC}" type="presParOf" srcId="{B29548A3-D4ED-4C47-B800-CAF4F6A758D9}" destId="{5E0B5FE1-5577-44DA-8F68-4A0DEDD848FF}" srcOrd="4" destOrd="0" presId="urn:microsoft.com/office/officeart/2005/8/layout/list1"/>
    <dgm:cxn modelId="{FFD673AC-5249-48EE-83FF-4AF3D896B460}" type="presParOf" srcId="{5E0B5FE1-5577-44DA-8F68-4A0DEDD848FF}" destId="{BB9258EA-7979-4B13-9EC5-BA131346041B}" srcOrd="0" destOrd="0" presId="urn:microsoft.com/office/officeart/2005/8/layout/list1"/>
    <dgm:cxn modelId="{FCE2E0B0-80F8-42FE-81FD-293B4D0512CC}" type="presParOf" srcId="{5E0B5FE1-5577-44DA-8F68-4A0DEDD848FF}" destId="{C34B29F9-BAA9-4F0E-B8EE-9ACB5D0DA96F}" srcOrd="1" destOrd="0" presId="urn:microsoft.com/office/officeart/2005/8/layout/list1"/>
    <dgm:cxn modelId="{9C238F0F-D96F-479A-808B-8A6399CE3D0C}" type="presParOf" srcId="{B29548A3-D4ED-4C47-B800-CAF4F6A758D9}" destId="{4C3A10AB-7A05-47A0-8F66-6F2FAE481F4B}" srcOrd="5" destOrd="0" presId="urn:microsoft.com/office/officeart/2005/8/layout/list1"/>
    <dgm:cxn modelId="{C34BA9A5-EB81-4C24-86D3-D05A6125CA5F}" type="presParOf" srcId="{B29548A3-D4ED-4C47-B800-CAF4F6A758D9}" destId="{9B8A6280-3235-4579-9F9F-F8A45CDBE96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B67DEE60-145B-4CA5-9FE9-E676234DCCCA}">
      <dgm:prSet phldrT="[Text]"/>
      <dgm:spPr>
        <a:xfrm>
          <a:off x="525780" y="157346"/>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solidFill>
                <a:srgbClr val="FFFFFF"/>
              </a:solidFill>
              <a:latin typeface="Calibri"/>
              <a:ea typeface="+mn-ea"/>
              <a:cs typeface="+mn-cs"/>
            </a:rPr>
            <a:t>Cost (Design, Build &amp; PIT)</a:t>
          </a:r>
        </a:p>
      </dgm:t>
    </dgm:pt>
    <dgm:pt modelId="{59438402-CB56-4344-ABBB-84F33275CDFB}" type="parTrans" cxnId="{E7347A65-719B-4D67-B352-35011EDD15A7}">
      <dgm:prSet/>
      <dgm:spPr/>
      <dgm:t>
        <a:bodyPr/>
        <a:lstStyle/>
        <a:p>
          <a:endParaRPr lang="en-GB"/>
        </a:p>
      </dgm:t>
    </dgm:pt>
    <dgm:pt modelId="{F3C81324-6BA9-4BFC-8430-4335B3CCCE74}" type="sibTrans" cxnId="{E7347A65-719B-4D67-B352-35011EDD15A7}">
      <dgm:prSet/>
      <dgm:spPr/>
      <dgm:t>
        <a:bodyPr/>
        <a:lstStyle/>
        <a:p>
          <a:endParaRPr lang="en-GB"/>
        </a:p>
      </dgm:t>
    </dgm:pt>
    <dgm:pt modelId="{4D38B763-F180-44E2-B352-D1BB23BCF1E0}">
      <dgm:prSet phldrT="[Text]"/>
      <dgm:spPr>
        <a:xfrm>
          <a:off x="0" y="437786"/>
          <a:ext cx="10515600" cy="807975"/>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solidFill>
                <a:srgbClr val="333333">
                  <a:hueOff val="0"/>
                  <a:satOff val="0"/>
                  <a:lumOff val="0"/>
                  <a:alphaOff val="0"/>
                </a:srgbClr>
              </a:solidFill>
              <a:latin typeface="Calibri"/>
              <a:ea typeface="+mn-ea"/>
              <a:cs typeface="+mn-cs"/>
            </a:rPr>
            <a:t>£151,000 to £350,000</a:t>
          </a:r>
        </a:p>
      </dgm:t>
    </dgm:pt>
    <dgm:pt modelId="{798BEADB-3284-47E4-9DE5-728B9C9ABD1D}" type="parTrans" cxnId="{73840F81-E208-4427-ABB8-A0803AE005B8}">
      <dgm:prSet/>
      <dgm:spPr/>
      <dgm:t>
        <a:bodyPr/>
        <a:lstStyle/>
        <a:p>
          <a:endParaRPr lang="en-GB"/>
        </a:p>
      </dgm:t>
    </dgm:pt>
    <dgm:pt modelId="{D4D8D229-D4EC-423A-8605-C662C4F2D39D}" type="sibTrans" cxnId="{73840F81-E208-4427-ABB8-A0803AE005B8}">
      <dgm:prSet/>
      <dgm:spPr/>
      <dgm:t>
        <a:bodyPr/>
        <a:lstStyle/>
        <a:p>
          <a:endParaRPr lang="en-GB"/>
        </a:p>
      </dgm:t>
    </dgm:pt>
    <dgm:pt modelId="{C55BF005-1B2E-4BBB-B3D5-0D76919C6D58}">
      <dgm:prSet/>
      <dgm:spPr>
        <a:xfrm>
          <a:off x="525780" y="1348361"/>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solidFill>
                <a:srgbClr val="FFFFFF"/>
              </a:solidFill>
              <a:latin typeface="Calibri"/>
              <a:ea typeface="+mn-ea"/>
              <a:cs typeface="+mn-cs"/>
            </a:rPr>
            <a:t>Implementation</a:t>
          </a:r>
        </a:p>
      </dgm:t>
    </dgm:pt>
    <dgm:pt modelId="{CE2C5D0F-B517-4E73-A760-D351912B2C10}" type="parTrans" cxnId="{CDA0F077-E317-48B2-92D3-0E39766A9DAA}">
      <dgm:prSet/>
      <dgm:spPr/>
      <dgm:t>
        <a:bodyPr/>
        <a:lstStyle/>
        <a:p>
          <a:endParaRPr lang="en-GB"/>
        </a:p>
      </dgm:t>
    </dgm:pt>
    <dgm:pt modelId="{1C7E754D-B4C8-4842-BA27-FD3CDEF2DAD6}" type="sibTrans" cxnId="{CDA0F077-E317-48B2-92D3-0E39766A9DAA}">
      <dgm:prSet/>
      <dgm:spPr/>
      <dgm:t>
        <a:bodyPr/>
        <a:lstStyle/>
        <a:p>
          <a:endParaRPr lang="en-GB"/>
        </a:p>
      </dgm:t>
    </dgm:pt>
    <dgm:pt modelId="{296E2AF0-F47D-4E6A-97CE-30E677B4E2D8}">
      <dgm:prSet/>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solidFill>
                <a:srgbClr val="333333">
                  <a:hueOff val="0"/>
                  <a:satOff val="0"/>
                  <a:lumOff val="0"/>
                  <a:alphaOff val="0"/>
                </a:srgbClr>
              </a:solidFill>
              <a:latin typeface="Calibri"/>
              <a:ea typeface="+mn-ea"/>
              <a:cs typeface="+mn-cs"/>
            </a:rPr>
            <a:t>Release timeline to be confirmed in Full Impact Assessment.</a:t>
          </a:r>
        </a:p>
      </dgm:t>
    </dgm:pt>
    <dgm:pt modelId="{3A9D8D67-3729-478B-A99F-D7F1307FFBBB}" type="parTrans" cxnId="{9716DE3D-1316-4EC3-9057-5422CA87817A}">
      <dgm:prSet/>
      <dgm:spPr/>
      <dgm:t>
        <a:bodyPr/>
        <a:lstStyle/>
        <a:p>
          <a:endParaRPr lang="en-GB"/>
        </a:p>
      </dgm:t>
    </dgm:pt>
    <dgm:pt modelId="{7132C897-3FD0-49DF-BD0A-1C4892DD4730}" type="sibTrans" cxnId="{9716DE3D-1316-4EC3-9057-5422CA87817A}">
      <dgm:prSet/>
      <dgm:spPr/>
      <dgm:t>
        <a:bodyPr/>
        <a:lstStyle/>
        <a:p>
          <a:endParaRPr lang="en-GB"/>
        </a:p>
      </dgm:t>
    </dgm:pt>
    <dgm:pt modelId="{D79BB2C8-6E14-4B1A-9DEF-C85DBFA70C5F}">
      <dgm:prSet/>
      <dgm:spPr>
        <a:xfrm>
          <a:off x="0" y="1615092"/>
          <a:ext cx="10515600" cy="137655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solidFill>
                <a:srgbClr val="333333">
                  <a:hueOff val="0"/>
                  <a:satOff val="0"/>
                  <a:lumOff val="0"/>
                  <a:alphaOff val="0"/>
                </a:srgbClr>
              </a:solidFill>
              <a:latin typeface="Calibri"/>
              <a:ea typeface="+mn-ea"/>
              <a:cs typeface="+mn-cs"/>
            </a:rPr>
            <a:t>Based on the existing requirements, the total fixed price cost for a Full Impact Assessment is </a:t>
          </a:r>
          <a:r>
            <a:rPr lang="en-GB" b="1">
              <a:solidFill>
                <a:srgbClr val="333333">
                  <a:hueOff val="0"/>
                  <a:satOff val="0"/>
                  <a:lumOff val="0"/>
                  <a:alphaOff val="0"/>
                </a:srgbClr>
              </a:solidFill>
              <a:latin typeface="Calibri"/>
              <a:ea typeface="+mn-ea"/>
              <a:cs typeface="+mn-cs"/>
            </a:rPr>
            <a:t>£13,127</a:t>
          </a:r>
          <a:r>
            <a:rPr lang="en-GB">
              <a:solidFill>
                <a:srgbClr val="333333">
                  <a:hueOff val="0"/>
                  <a:satOff val="0"/>
                  <a:lumOff val="0"/>
                  <a:alphaOff val="0"/>
                </a:srgbClr>
              </a:solidFill>
              <a:latin typeface="Calibri"/>
              <a:ea typeface="+mn-ea"/>
              <a:cs typeface="+mn-cs"/>
            </a:rPr>
            <a:t> and would be expected to be completed in </a:t>
          </a:r>
          <a:r>
            <a:rPr lang="en-GB" b="1">
              <a:solidFill>
                <a:srgbClr val="333333">
                  <a:hueOff val="0"/>
                  <a:satOff val="0"/>
                  <a:lumOff val="0"/>
                  <a:alphaOff val="0"/>
                </a:srgbClr>
              </a:solidFill>
              <a:latin typeface="Calibri"/>
              <a:ea typeface="+mn-ea"/>
              <a:cs typeface="+mn-cs"/>
            </a:rPr>
            <a:t>40 Working Days</a:t>
          </a:r>
          <a:r>
            <a:rPr lang="en-GB">
              <a:solidFill>
                <a:srgbClr val="333333">
                  <a:hueOff val="0"/>
                  <a:satOff val="0"/>
                  <a:lumOff val="0"/>
                  <a:alphaOff val="0"/>
                </a:srgbClr>
              </a:solidFill>
              <a:latin typeface="Calibri"/>
              <a:ea typeface="+mn-ea"/>
              <a:cs typeface="+mn-cs"/>
            </a:rPr>
            <a:t>.</a:t>
          </a:r>
        </a:p>
      </dgm:t>
    </dgm:pt>
    <dgm:pt modelId="{74249DCC-9779-481A-95E4-EC1B979FA201}" type="parTrans" cxnId="{86AC24BB-4485-4D3E-B0FB-963E359B8635}">
      <dgm:prSet/>
      <dgm:spPr/>
      <dgm:t>
        <a:bodyPr/>
        <a:lstStyle/>
        <a:p>
          <a:endParaRPr lang="en-GB"/>
        </a:p>
      </dgm:t>
    </dgm:pt>
    <dgm:pt modelId="{4B7EC36D-9A75-47A0-8DF3-9336EFF5AA3A}" type="sibTrans" cxnId="{86AC24BB-4485-4D3E-B0FB-963E359B8635}">
      <dgm:prSet/>
      <dgm:spPr/>
      <dgm:t>
        <a:bodyPr/>
        <a:lstStyle/>
        <a:p>
          <a:endParaRPr lang="en-GB"/>
        </a:p>
      </dgm:t>
    </dgm:pt>
    <dgm:pt modelId="{87FBDC71-BD3B-4656-ADB2-0EC403092728}">
      <dgm:prSet phldrT="[Text]"/>
      <dgm:spPr>
        <a:xfrm>
          <a:off x="525780" y="157346"/>
          <a:ext cx="7360920" cy="560880"/>
        </a:xfr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solidFill>
                <a:srgbClr val="FFFFFF"/>
              </a:solidFill>
              <a:latin typeface="Calibri"/>
              <a:ea typeface="+mn-ea"/>
              <a:cs typeface="+mn-cs"/>
            </a:rPr>
            <a:t>Impact</a:t>
          </a:r>
          <a:endParaRPr lang="en-GB">
            <a:solidFill>
              <a:srgbClr val="333333">
                <a:hueOff val="0"/>
                <a:satOff val="0"/>
                <a:lumOff val="0"/>
                <a:alphaOff val="0"/>
              </a:srgbClr>
            </a:solidFill>
            <a:latin typeface="Calibri"/>
            <a:ea typeface="+mn-ea"/>
            <a:cs typeface="+mn-cs"/>
          </a:endParaRPr>
        </a:p>
      </dgm:t>
    </dgm:pt>
    <dgm:pt modelId="{F99B21EE-D54C-40A1-ACC0-911CF50C5511}" type="parTrans" cxnId="{860864BD-8966-46E2-BCD8-0DD977119C32}">
      <dgm:prSet/>
      <dgm:spPr/>
      <dgm:t>
        <a:bodyPr/>
        <a:lstStyle/>
        <a:p>
          <a:endParaRPr lang="en-GB"/>
        </a:p>
      </dgm:t>
    </dgm:pt>
    <dgm:pt modelId="{0C8598F8-8664-4679-99F9-603397815AA7}" type="sibTrans" cxnId="{860864BD-8966-46E2-BCD8-0DD977119C32}">
      <dgm:prSet/>
      <dgm:spPr/>
      <dgm:t>
        <a:bodyPr/>
        <a:lstStyle/>
        <a:p>
          <a:endParaRPr lang="en-GB"/>
        </a:p>
      </dgm:t>
    </dgm:pt>
    <dgm:pt modelId="{FBE22BC5-E280-4C5C-9152-84F7FCFB8CC7}">
      <dgm:prSet phldrT="[Text]"/>
      <dgm:spPr>
        <a:xfrm>
          <a:off x="0" y="437786"/>
          <a:ext cx="10515600" cy="807975"/>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solidFill>
                <a:srgbClr val="333333">
                  <a:hueOff val="0"/>
                  <a:satOff val="0"/>
                  <a:lumOff val="0"/>
                  <a:alphaOff val="0"/>
                </a:srgbClr>
              </a:solidFill>
              <a:latin typeface="Calibri"/>
              <a:ea typeface="+mn-ea"/>
              <a:cs typeface="+mn-cs"/>
            </a:rPr>
            <a:t>Only DSP component impact and cost are included in this PIA.</a:t>
          </a:r>
        </a:p>
      </dgm:t>
    </dgm:pt>
    <dgm:pt modelId="{C3E75B15-FE5B-4700-B348-5428270A5B42}" type="sibTrans" cxnId="{90D31E94-F56F-4085-A112-3C8727AE3EAC}">
      <dgm:prSet/>
      <dgm:spPr/>
      <dgm:t>
        <a:bodyPr/>
        <a:lstStyle/>
        <a:p>
          <a:endParaRPr lang="en-GB"/>
        </a:p>
      </dgm:t>
    </dgm:pt>
    <dgm:pt modelId="{9BACAB34-62C1-4339-BB59-C71E5A3CAE26}" type="parTrans" cxnId="{90D31E94-F56F-4085-A112-3C8727AE3EAC}">
      <dgm:prSet/>
      <dgm:spPr/>
      <dgm:t>
        <a:bodyPr/>
        <a:lstStyle/>
        <a:p>
          <a:endParaRPr lang="en-GB"/>
        </a:p>
      </dgm:t>
    </dgm:pt>
    <dgm:pt modelId="{3C4E665F-E9D2-4C92-AA4F-BED39DB5D267}">
      <dgm:prSet custLinFactNeighborY="-13362"/>
      <dgm:spPr>
        <a:xfrm>
          <a:off x="0" y="1615092"/>
          <a:ext cx="10515600" cy="137655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solidFill>
                <a:srgbClr val="333333">
                  <a:hueOff val="0"/>
                  <a:satOff val="0"/>
                  <a:lumOff val="0"/>
                  <a:alphaOff val="0"/>
                </a:srgbClr>
              </a:solidFill>
              <a:latin typeface="Calibri"/>
              <a:ea typeface="+mn-ea"/>
              <a:cs typeface="+mn-cs"/>
            </a:rPr>
            <a:t>Possible impact on S1SPs, CSPs and DCC Data Science and Analytics (DS&amp;A) team will be included in the Full Impact Assessment (FIA). (Not expected to increase cost range)</a:t>
          </a:r>
        </a:p>
      </dgm:t>
    </dgm:pt>
    <dgm:pt modelId="{E7BD2958-3BF1-43FD-9A66-6BE334699950}" type="parTrans" cxnId="{258A8A82-E03F-407C-9C8B-69BBF9D804DF}">
      <dgm:prSet/>
      <dgm:spPr/>
      <dgm:t>
        <a:bodyPr/>
        <a:lstStyle/>
        <a:p>
          <a:endParaRPr lang="en-GB"/>
        </a:p>
      </dgm:t>
    </dgm:pt>
    <dgm:pt modelId="{0C32893C-BEA2-4911-A218-08CEB60BAEF6}" type="sibTrans" cxnId="{258A8A82-E03F-407C-9C8B-69BBF9D804DF}">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F1F28A74-74D1-4DE3-A473-EACD5D1C65CB}" type="pres">
      <dgm:prSet presAssocID="{B67DEE60-145B-4CA5-9FE9-E676234DCCCA}" presName="parentLin" presStyleCnt="0"/>
      <dgm:spPr/>
    </dgm:pt>
    <dgm:pt modelId="{B5D8F5EF-7121-4F32-91E9-C7639F8066AC}" type="pres">
      <dgm:prSet presAssocID="{B67DEE60-145B-4CA5-9FE9-E676234DCCCA}" presName="parentLeftMargin" presStyleLbl="node1" presStyleIdx="0" presStyleCnt="3"/>
      <dgm:spPr/>
    </dgm:pt>
    <dgm:pt modelId="{4DDD46AA-62B2-4244-B324-6F68D5E3BC3A}" type="pres">
      <dgm:prSet presAssocID="{B67DEE60-145B-4CA5-9FE9-E676234DCCCA}" presName="parentText" presStyleLbl="node1" presStyleIdx="0" presStyleCnt="3">
        <dgm:presLayoutVars>
          <dgm:chMax val="0"/>
          <dgm:bulletEnabled val="1"/>
        </dgm:presLayoutVars>
      </dgm:prSet>
      <dgm:spPr/>
    </dgm:pt>
    <dgm:pt modelId="{6F03837D-2670-4DB7-B1B6-786D163571ED}" type="pres">
      <dgm:prSet presAssocID="{B67DEE60-145B-4CA5-9FE9-E676234DCCCA}" presName="negativeSpace" presStyleCnt="0"/>
      <dgm:spPr/>
    </dgm:pt>
    <dgm:pt modelId="{7895EDFE-770A-496F-8D57-1E8A22B157A0}" type="pres">
      <dgm:prSet presAssocID="{B67DEE60-145B-4CA5-9FE9-E676234DCCCA}" presName="childText" presStyleLbl="conFgAcc1" presStyleIdx="0" presStyleCnt="3">
        <dgm:presLayoutVars>
          <dgm:bulletEnabled val="1"/>
        </dgm:presLayoutVars>
      </dgm:prSet>
      <dgm:spPr/>
    </dgm:pt>
    <dgm:pt modelId="{2425D692-2A1F-4FC5-8135-0289885EC664}" type="pres">
      <dgm:prSet presAssocID="{F3C81324-6BA9-4BFC-8430-4335B3CCCE74}" presName="spaceBetweenRectangles" presStyleCnt="0"/>
      <dgm:spPr/>
    </dgm:pt>
    <dgm:pt modelId="{47BEFB5F-226F-4C01-AD8C-73B2AA6E9750}" type="pres">
      <dgm:prSet presAssocID="{C55BF005-1B2E-4BBB-B3D5-0D76919C6D58}" presName="parentLin" presStyleCnt="0"/>
      <dgm:spPr/>
    </dgm:pt>
    <dgm:pt modelId="{ACE4193B-4014-4487-96C2-F94DC776AA14}" type="pres">
      <dgm:prSet presAssocID="{C55BF005-1B2E-4BBB-B3D5-0D76919C6D58}" presName="parentLeftMargin" presStyleLbl="node1" presStyleIdx="0" presStyleCnt="3"/>
      <dgm:spPr/>
    </dgm:pt>
    <dgm:pt modelId="{0F9D36B7-2DED-4584-B88B-C213437DE22B}" type="pres">
      <dgm:prSet presAssocID="{C55BF005-1B2E-4BBB-B3D5-0D76919C6D58}" presName="parentText" presStyleLbl="node1" presStyleIdx="1" presStyleCnt="3">
        <dgm:presLayoutVars>
          <dgm:chMax val="0"/>
          <dgm:bulletEnabled val="1"/>
        </dgm:presLayoutVars>
      </dgm:prSet>
      <dgm:spPr/>
    </dgm:pt>
    <dgm:pt modelId="{F85AA4CB-7550-4ACC-BBEB-883EA65CE7FF}" type="pres">
      <dgm:prSet presAssocID="{C55BF005-1B2E-4BBB-B3D5-0D76919C6D58}" presName="negativeSpace" presStyleCnt="0"/>
      <dgm:spPr/>
    </dgm:pt>
    <dgm:pt modelId="{2EB4A219-DC7D-49FC-97FA-0818AE16D0DA}" type="pres">
      <dgm:prSet presAssocID="{C55BF005-1B2E-4BBB-B3D5-0D76919C6D58}" presName="childText" presStyleLbl="conFgAcc1" presStyleIdx="1" presStyleCnt="3" custLinFactNeighborY="-13362">
        <dgm:presLayoutVars>
          <dgm:bulletEnabled val="1"/>
        </dgm:presLayoutVars>
      </dgm:prSet>
      <dgm:spPr>
        <a:prstGeom prst="rect">
          <a:avLst/>
        </a:prstGeom>
      </dgm:spPr>
    </dgm:pt>
    <dgm:pt modelId="{D1CFCCFB-8F0A-4536-857B-C19EB0D1A8FE}" type="pres">
      <dgm:prSet presAssocID="{1C7E754D-B4C8-4842-BA27-FD3CDEF2DAD6}" presName="spaceBetweenRectangles" presStyleCnt="0"/>
      <dgm:spPr/>
    </dgm:pt>
    <dgm:pt modelId="{C288A895-BFAB-47A2-9534-C1A5FF93BA7D}" type="pres">
      <dgm:prSet presAssocID="{87FBDC71-BD3B-4656-ADB2-0EC403092728}" presName="parentLin" presStyleCnt="0"/>
      <dgm:spPr/>
    </dgm:pt>
    <dgm:pt modelId="{5D7ED53E-AF6E-4707-9E6A-849BD9ADF1DA}" type="pres">
      <dgm:prSet presAssocID="{87FBDC71-BD3B-4656-ADB2-0EC403092728}" presName="parentLeftMargin" presStyleLbl="node1" presStyleIdx="1" presStyleCnt="3"/>
      <dgm:spPr>
        <a:prstGeom prst="roundRect">
          <a:avLst/>
        </a:prstGeom>
      </dgm:spPr>
    </dgm:pt>
    <dgm:pt modelId="{AF3F3E4D-3E05-4903-B1C7-7CB4D3799F54}" type="pres">
      <dgm:prSet presAssocID="{87FBDC71-BD3B-4656-ADB2-0EC403092728}" presName="parentText" presStyleLbl="node1" presStyleIdx="2" presStyleCnt="3">
        <dgm:presLayoutVars>
          <dgm:chMax val="0"/>
          <dgm:bulletEnabled val="1"/>
        </dgm:presLayoutVars>
      </dgm:prSet>
      <dgm:spPr/>
    </dgm:pt>
    <dgm:pt modelId="{7A197B0E-0E1D-4006-8B7D-0F5CA76BDF8C}" type="pres">
      <dgm:prSet presAssocID="{87FBDC71-BD3B-4656-ADB2-0EC403092728}" presName="negativeSpace" presStyleCnt="0"/>
      <dgm:spPr/>
    </dgm:pt>
    <dgm:pt modelId="{AE58DBEA-B213-4E9A-AF39-A8645CA52F19}" type="pres">
      <dgm:prSet presAssocID="{87FBDC71-BD3B-4656-ADB2-0EC403092728}" presName="childText" presStyleLbl="conFgAcc1" presStyleIdx="2" presStyleCnt="3">
        <dgm:presLayoutVars>
          <dgm:bulletEnabled val="1"/>
        </dgm:presLayoutVars>
      </dgm:prSet>
      <dgm:spPr/>
    </dgm:pt>
  </dgm:ptLst>
  <dgm:cxnLst>
    <dgm:cxn modelId="{CE64920E-7B4F-403B-B88B-1B5095A5682C}" type="presOf" srcId="{344F5EE1-C8E3-4CE7-A4F7-032712FCED57}" destId="{0AAF5DF6-AE3E-4315-9A3A-094CD3607CF9}" srcOrd="0" destOrd="0" presId="urn:microsoft.com/office/officeart/2005/8/layout/list1"/>
    <dgm:cxn modelId="{C632A10F-7303-44E6-83BB-55824475B29B}" type="presOf" srcId="{87FBDC71-BD3B-4656-ADB2-0EC403092728}" destId="{AF3F3E4D-3E05-4903-B1C7-7CB4D3799F54}" srcOrd="1" destOrd="0" presId="urn:microsoft.com/office/officeart/2005/8/layout/list1"/>
    <dgm:cxn modelId="{54FC052D-A5C5-4AD6-B1CB-AE59B48FBEAD}" type="presOf" srcId="{C55BF005-1B2E-4BBB-B3D5-0D76919C6D58}" destId="{0F9D36B7-2DED-4584-B88B-C213437DE22B}" srcOrd="1" destOrd="0" presId="urn:microsoft.com/office/officeart/2005/8/layout/list1"/>
    <dgm:cxn modelId="{9716DE3D-1316-4EC3-9057-5422CA87817A}" srcId="{C55BF005-1B2E-4BBB-B3D5-0D76919C6D58}" destId="{296E2AF0-F47D-4E6A-97CE-30E677B4E2D8}" srcOrd="0" destOrd="0" parTransId="{3A9D8D67-3729-478B-A99F-D7F1307FFBBB}" sibTransId="{7132C897-3FD0-49DF-BD0A-1C4892DD4730}"/>
    <dgm:cxn modelId="{E7347A65-719B-4D67-B352-35011EDD15A7}" srcId="{344F5EE1-C8E3-4CE7-A4F7-032712FCED57}" destId="{B67DEE60-145B-4CA5-9FE9-E676234DCCCA}" srcOrd="0" destOrd="0" parTransId="{59438402-CB56-4344-ABBB-84F33275CDFB}" sibTransId="{F3C81324-6BA9-4BFC-8430-4335B3CCCE74}"/>
    <dgm:cxn modelId="{E763B56D-8819-407F-9C68-9CEDF1F55EAB}" type="presOf" srcId="{3C4E665F-E9D2-4C92-AA4F-BED39DB5D267}" destId="{AE58DBEA-B213-4E9A-AF39-A8645CA52F19}" srcOrd="0" destOrd="1" presId="urn:microsoft.com/office/officeart/2005/8/layout/list1"/>
    <dgm:cxn modelId="{02D9856E-C10A-49F6-961E-87728B9E9E10}" type="presOf" srcId="{296E2AF0-F47D-4E6A-97CE-30E677B4E2D8}" destId="{2EB4A219-DC7D-49FC-97FA-0818AE16D0DA}" srcOrd="0" destOrd="0" presId="urn:microsoft.com/office/officeart/2005/8/layout/list1"/>
    <dgm:cxn modelId="{A9A3916F-ACDA-40BF-8906-B8C4BBB85371}" type="presOf" srcId="{B67DEE60-145B-4CA5-9FE9-E676234DCCCA}" destId="{4DDD46AA-62B2-4244-B324-6F68D5E3BC3A}" srcOrd="1" destOrd="0" presId="urn:microsoft.com/office/officeart/2005/8/layout/list1"/>
    <dgm:cxn modelId="{CDA0F077-E317-48B2-92D3-0E39766A9DAA}" srcId="{344F5EE1-C8E3-4CE7-A4F7-032712FCED57}" destId="{C55BF005-1B2E-4BBB-B3D5-0D76919C6D58}" srcOrd="1" destOrd="0" parTransId="{CE2C5D0F-B517-4E73-A760-D351912B2C10}" sibTransId="{1C7E754D-B4C8-4842-BA27-FD3CDEF2DAD6}"/>
    <dgm:cxn modelId="{73840F81-E208-4427-ABB8-A0803AE005B8}" srcId="{B67DEE60-145B-4CA5-9FE9-E676234DCCCA}" destId="{4D38B763-F180-44E2-B352-D1BB23BCF1E0}" srcOrd="0" destOrd="0" parTransId="{798BEADB-3284-47E4-9DE5-728B9C9ABD1D}" sibTransId="{D4D8D229-D4EC-423A-8605-C662C4F2D39D}"/>
    <dgm:cxn modelId="{258A8A82-E03F-407C-9C8B-69BBF9D804DF}" srcId="{87FBDC71-BD3B-4656-ADB2-0EC403092728}" destId="{3C4E665F-E9D2-4C92-AA4F-BED39DB5D267}" srcOrd="1" destOrd="0" parTransId="{E7BD2958-3BF1-43FD-9A66-6BE334699950}" sibTransId="{0C32893C-BEA2-4911-A218-08CEB60BAEF6}"/>
    <dgm:cxn modelId="{936F9384-5133-4986-A5AF-318578F1F190}" type="presOf" srcId="{D79BB2C8-6E14-4B1A-9DEF-C85DBFA70C5F}" destId="{2EB4A219-DC7D-49FC-97FA-0818AE16D0DA}" srcOrd="0" destOrd="1" presId="urn:microsoft.com/office/officeart/2005/8/layout/list1"/>
    <dgm:cxn modelId="{1F407289-3A0D-48BB-B84B-296DE7861FED}" type="presOf" srcId="{4D38B763-F180-44E2-B352-D1BB23BCF1E0}" destId="{7895EDFE-770A-496F-8D57-1E8A22B157A0}" srcOrd="0" destOrd="0" presId="urn:microsoft.com/office/officeart/2005/8/layout/list1"/>
    <dgm:cxn modelId="{1D7A778B-A3AA-4AF1-AB3B-622F1ADC690C}" type="presOf" srcId="{87FBDC71-BD3B-4656-ADB2-0EC403092728}" destId="{5D7ED53E-AF6E-4707-9E6A-849BD9ADF1DA}" srcOrd="0" destOrd="0" presId="urn:microsoft.com/office/officeart/2005/8/layout/list1"/>
    <dgm:cxn modelId="{90D31E94-F56F-4085-A112-3C8727AE3EAC}" srcId="{87FBDC71-BD3B-4656-ADB2-0EC403092728}" destId="{FBE22BC5-E280-4C5C-9152-84F7FCFB8CC7}" srcOrd="0" destOrd="0" parTransId="{9BACAB34-62C1-4339-BB59-C71E5A3CAE26}" sibTransId="{C3E75B15-FE5B-4700-B348-5428270A5B42}"/>
    <dgm:cxn modelId="{86AC24BB-4485-4D3E-B0FB-963E359B8635}" srcId="{C55BF005-1B2E-4BBB-B3D5-0D76919C6D58}" destId="{D79BB2C8-6E14-4B1A-9DEF-C85DBFA70C5F}" srcOrd="1" destOrd="0" parTransId="{74249DCC-9779-481A-95E4-EC1B979FA201}" sibTransId="{4B7EC36D-9A75-47A0-8DF3-9336EFF5AA3A}"/>
    <dgm:cxn modelId="{1DD792BC-5394-43C1-AC66-6B486043BC45}" type="presOf" srcId="{FBE22BC5-E280-4C5C-9152-84F7FCFB8CC7}" destId="{AE58DBEA-B213-4E9A-AF39-A8645CA52F19}" srcOrd="0" destOrd="0" presId="urn:microsoft.com/office/officeart/2005/8/layout/list1"/>
    <dgm:cxn modelId="{860864BD-8966-46E2-BCD8-0DD977119C32}" srcId="{344F5EE1-C8E3-4CE7-A4F7-032712FCED57}" destId="{87FBDC71-BD3B-4656-ADB2-0EC403092728}" srcOrd="2" destOrd="0" parTransId="{F99B21EE-D54C-40A1-ACC0-911CF50C5511}" sibTransId="{0C8598F8-8664-4679-99F9-603397815AA7}"/>
    <dgm:cxn modelId="{63DF06E0-139F-46E3-9E7C-9A613FCA51C5}" type="presOf" srcId="{C55BF005-1B2E-4BBB-B3D5-0D76919C6D58}" destId="{ACE4193B-4014-4487-96C2-F94DC776AA14}" srcOrd="0" destOrd="0" presId="urn:microsoft.com/office/officeart/2005/8/layout/list1"/>
    <dgm:cxn modelId="{F44D0AE1-BBB3-4FD6-84A4-868BB910DA2E}" type="presOf" srcId="{B67DEE60-145B-4CA5-9FE9-E676234DCCCA}" destId="{B5D8F5EF-7121-4F32-91E9-C7639F8066AC}" srcOrd="0" destOrd="0" presId="urn:microsoft.com/office/officeart/2005/8/layout/list1"/>
    <dgm:cxn modelId="{411FA704-539E-4DDD-A0DE-746E0A777DC0}" type="presParOf" srcId="{0AAF5DF6-AE3E-4315-9A3A-094CD3607CF9}" destId="{F1F28A74-74D1-4DE3-A473-EACD5D1C65CB}" srcOrd="0" destOrd="0" presId="urn:microsoft.com/office/officeart/2005/8/layout/list1"/>
    <dgm:cxn modelId="{61433682-09BB-4E3A-B070-D976585AA518}" type="presParOf" srcId="{F1F28A74-74D1-4DE3-A473-EACD5D1C65CB}" destId="{B5D8F5EF-7121-4F32-91E9-C7639F8066AC}" srcOrd="0" destOrd="0" presId="urn:microsoft.com/office/officeart/2005/8/layout/list1"/>
    <dgm:cxn modelId="{8DD5D903-E2C3-4F16-8BC2-913D9F4BDF1C}" type="presParOf" srcId="{F1F28A74-74D1-4DE3-A473-EACD5D1C65CB}" destId="{4DDD46AA-62B2-4244-B324-6F68D5E3BC3A}" srcOrd="1" destOrd="0" presId="urn:microsoft.com/office/officeart/2005/8/layout/list1"/>
    <dgm:cxn modelId="{5D14FFC7-6FC5-4374-83AB-DCB67EE0F82A}" type="presParOf" srcId="{0AAF5DF6-AE3E-4315-9A3A-094CD3607CF9}" destId="{6F03837D-2670-4DB7-B1B6-786D163571ED}" srcOrd="1" destOrd="0" presId="urn:microsoft.com/office/officeart/2005/8/layout/list1"/>
    <dgm:cxn modelId="{5F7EEC78-A05F-4FB9-8FA5-4607922DD81F}" type="presParOf" srcId="{0AAF5DF6-AE3E-4315-9A3A-094CD3607CF9}" destId="{7895EDFE-770A-496F-8D57-1E8A22B157A0}" srcOrd="2" destOrd="0" presId="urn:microsoft.com/office/officeart/2005/8/layout/list1"/>
    <dgm:cxn modelId="{4C84E9BD-5527-454D-A3A4-6E08A2EFD4C3}" type="presParOf" srcId="{0AAF5DF6-AE3E-4315-9A3A-094CD3607CF9}" destId="{2425D692-2A1F-4FC5-8135-0289885EC664}" srcOrd="3" destOrd="0" presId="urn:microsoft.com/office/officeart/2005/8/layout/list1"/>
    <dgm:cxn modelId="{AEE9A8E9-169F-48FE-BBCC-5EB067600E95}" type="presParOf" srcId="{0AAF5DF6-AE3E-4315-9A3A-094CD3607CF9}" destId="{47BEFB5F-226F-4C01-AD8C-73B2AA6E9750}" srcOrd="4" destOrd="0" presId="urn:microsoft.com/office/officeart/2005/8/layout/list1"/>
    <dgm:cxn modelId="{D03BB50F-CA18-4FDB-A8CD-1EE57C40CDE1}" type="presParOf" srcId="{47BEFB5F-226F-4C01-AD8C-73B2AA6E9750}" destId="{ACE4193B-4014-4487-96C2-F94DC776AA14}" srcOrd="0" destOrd="0" presId="urn:microsoft.com/office/officeart/2005/8/layout/list1"/>
    <dgm:cxn modelId="{5BE96E24-D789-4BCC-8DFC-60E1CAC98FC5}" type="presParOf" srcId="{47BEFB5F-226F-4C01-AD8C-73B2AA6E9750}" destId="{0F9D36B7-2DED-4584-B88B-C213437DE22B}" srcOrd="1" destOrd="0" presId="urn:microsoft.com/office/officeart/2005/8/layout/list1"/>
    <dgm:cxn modelId="{E80E48F8-123C-4D77-B6D0-3FCE2F1300C3}" type="presParOf" srcId="{0AAF5DF6-AE3E-4315-9A3A-094CD3607CF9}" destId="{F85AA4CB-7550-4ACC-BBEB-883EA65CE7FF}" srcOrd="5" destOrd="0" presId="urn:microsoft.com/office/officeart/2005/8/layout/list1"/>
    <dgm:cxn modelId="{37570544-3F92-4D9A-9576-0C384B6CE4D7}" type="presParOf" srcId="{0AAF5DF6-AE3E-4315-9A3A-094CD3607CF9}" destId="{2EB4A219-DC7D-49FC-97FA-0818AE16D0DA}" srcOrd="6" destOrd="0" presId="urn:microsoft.com/office/officeart/2005/8/layout/list1"/>
    <dgm:cxn modelId="{0C794D1D-19E2-4F9B-BBFA-B45528CA4024}" type="presParOf" srcId="{0AAF5DF6-AE3E-4315-9A3A-094CD3607CF9}" destId="{D1CFCCFB-8F0A-4536-857B-C19EB0D1A8FE}" srcOrd="7" destOrd="0" presId="urn:microsoft.com/office/officeart/2005/8/layout/list1"/>
    <dgm:cxn modelId="{641A654A-9359-43CF-B9CD-9DFE140AAE5E}" type="presParOf" srcId="{0AAF5DF6-AE3E-4315-9A3A-094CD3607CF9}" destId="{C288A895-BFAB-47A2-9534-C1A5FF93BA7D}" srcOrd="8" destOrd="0" presId="urn:microsoft.com/office/officeart/2005/8/layout/list1"/>
    <dgm:cxn modelId="{85000255-89EC-4AD9-8616-5C795215699C}" type="presParOf" srcId="{C288A895-BFAB-47A2-9534-C1A5FF93BA7D}" destId="{5D7ED53E-AF6E-4707-9E6A-849BD9ADF1DA}" srcOrd="0" destOrd="0" presId="urn:microsoft.com/office/officeart/2005/8/layout/list1"/>
    <dgm:cxn modelId="{3C11C6D5-F42F-484E-B96B-1B09037AB3C2}" type="presParOf" srcId="{C288A895-BFAB-47A2-9534-C1A5FF93BA7D}" destId="{AF3F3E4D-3E05-4903-B1C7-7CB4D3799F54}" srcOrd="1" destOrd="0" presId="urn:microsoft.com/office/officeart/2005/8/layout/list1"/>
    <dgm:cxn modelId="{CB4F77C8-0322-479E-BB12-E071C1C3E25F}" type="presParOf" srcId="{0AAF5DF6-AE3E-4315-9A3A-094CD3607CF9}" destId="{7A197B0E-0E1D-4006-8B7D-0F5CA76BDF8C}" srcOrd="9" destOrd="0" presId="urn:microsoft.com/office/officeart/2005/8/layout/list1"/>
    <dgm:cxn modelId="{45A61CDA-7FDC-4E5E-ABEF-ABBB8F51C58C}" type="presParOf" srcId="{0AAF5DF6-AE3E-4315-9A3A-094CD3607CF9}" destId="{AE58DBEA-B213-4E9A-AF39-A8645CA52F1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8CC5AD4C-DC8F-4DBD-9A08-E4ED3D9EEBE9}">
      <dgm:prSet phldrT="[Text]"/>
      <dgm:spPr>
        <a:xfrm>
          <a:off x="525779" y="1791141"/>
          <a:ext cx="9464040" cy="860367"/>
        </a:xfrm>
        <a:prstGeom prst="rect">
          <a:avLst/>
        </a:prstGeom>
        <a:noFill/>
        <a:ln>
          <a:noFill/>
        </a:ln>
        <a:effectLst/>
      </dgm:spPr>
      <dgm:t>
        <a:bodyPr/>
        <a:lstStyle/>
        <a:p>
          <a:pPr>
            <a:buNone/>
          </a:pPr>
          <a:r>
            <a:rPr lang="en-GB">
              <a:solidFill>
                <a:srgbClr val="333333">
                  <a:hueOff val="0"/>
                  <a:satOff val="0"/>
                  <a:lumOff val="0"/>
                  <a:alphaOff val="0"/>
                </a:srgbClr>
              </a:solidFill>
              <a:latin typeface="Calibri"/>
              <a:ea typeface="+mn-ea"/>
              <a:cs typeface="+mn-cs"/>
            </a:rPr>
            <a:t>Is the modification ready to request a DCC Impact Assessment?</a:t>
          </a:r>
        </a:p>
      </dgm:t>
    </dgm:pt>
    <dgm:pt modelId="{4E19468A-4BC5-4B57-A000-A63F495BE507}" type="parTrans" cxnId="{FEE6F7B6-B004-47BE-B073-C33FDC038CA6}">
      <dgm:prSet/>
      <dgm:spPr/>
      <dgm:t>
        <a:bodyPr/>
        <a:lstStyle/>
        <a:p>
          <a:endParaRPr lang="en-GB"/>
        </a:p>
      </dgm:t>
    </dgm:pt>
    <dgm:pt modelId="{4C436B92-1A20-43B1-AF82-BDE4792CC7D1}" type="sibTrans" cxnId="{FEE6F7B6-B004-47BE-B073-C33FDC038CA6}">
      <dgm:prSet/>
      <dgm:spPr/>
      <dgm:t>
        <a:bodyPr/>
        <a:lstStyle/>
        <a:p>
          <a:endParaRPr lang="en-GB"/>
        </a:p>
      </dgm:t>
    </dgm:pt>
    <dgm:pt modelId="{DBCCEAF0-470D-4CAC-8751-2064B039AA7B}">
      <dgm:prSet phldrT="[Text]"/>
      <dgm:spPr>
        <a:xfrm>
          <a:off x="525779" y="1791141"/>
          <a:ext cx="9464040" cy="860367"/>
        </a:xfrm>
        <a:noFill/>
        <a:ln>
          <a:noFill/>
        </a:ln>
        <a:effectLst/>
      </dgm:spPr>
      <dgm:t>
        <a:bodyPr/>
        <a:lstStyle/>
        <a:p>
          <a:pPr>
            <a:buNone/>
          </a:pPr>
          <a:r>
            <a:rPr lang="en-GB">
              <a:solidFill>
                <a:srgbClr val="333333">
                  <a:hueOff val="0"/>
                  <a:satOff val="0"/>
                  <a:lumOff val="0"/>
                  <a:alphaOff val="0"/>
                </a:srgbClr>
              </a:solidFill>
              <a:latin typeface="Calibri"/>
              <a:ea typeface="+mn-ea"/>
              <a:cs typeface="+mn-cs"/>
            </a:rPr>
            <a:t>Does the Working Group recommend that the Impact Assessment is requested? </a:t>
          </a:r>
        </a:p>
      </dgm:t>
    </dgm:pt>
    <dgm:pt modelId="{042EA100-83CF-4B9B-A9C1-D63F5963F6E9}" type="parTrans" cxnId="{9EDC3FCF-971F-4F8C-B28A-81F8305B45C4}">
      <dgm:prSet/>
      <dgm:spPr/>
    </dgm:pt>
    <dgm:pt modelId="{145482D4-1C8B-429A-8B75-77D946E651B2}" type="sibTrans" cxnId="{9EDC3FCF-971F-4F8C-B28A-81F8305B45C4}">
      <dgm:prSet/>
      <dgm:spPr/>
    </dgm:pt>
    <dgm:pt modelId="{14104A74-302A-4901-B524-B403543FABE3}">
      <dgm:prSet phldrT="[Text]"/>
      <dgm:spPr>
        <a:xfrm>
          <a:off x="525779" y="1791141"/>
          <a:ext cx="9464040" cy="860367"/>
        </a:xfrm>
        <a:noFill/>
        <a:ln>
          <a:noFill/>
        </a:ln>
        <a:effectLst/>
      </dgm:spPr>
      <dgm:t>
        <a:bodyPr/>
        <a:lstStyle/>
        <a:p>
          <a:pPr>
            <a:buNone/>
          </a:pPr>
          <a:r>
            <a:rPr lang="en-GB">
              <a:solidFill>
                <a:srgbClr val="333333">
                  <a:hueOff val="0"/>
                  <a:satOff val="0"/>
                  <a:lumOff val="0"/>
                  <a:alphaOff val="0"/>
                </a:srgbClr>
              </a:solidFill>
              <a:latin typeface="Calibri"/>
              <a:ea typeface="+mn-ea"/>
              <a:cs typeface="+mn-cs"/>
            </a:rPr>
            <a:t>Do the Working Group support implementation of the modification?</a:t>
          </a:r>
        </a:p>
      </dgm:t>
    </dgm:pt>
    <dgm:pt modelId="{4FF18C5D-7030-45BE-B233-DD40FD5EAF2D}" type="parTrans" cxnId="{79DE6070-0DCA-44B4-A99D-892B2E13E2A8}">
      <dgm:prSet/>
      <dgm:spPr/>
    </dgm:pt>
    <dgm:pt modelId="{4E1A13A9-B443-469D-BCF3-EFEB0209AA93}" type="sibTrans" cxnId="{79DE6070-0DCA-44B4-A99D-892B2E13E2A8}">
      <dgm:prSet/>
      <dgm:spPr/>
    </dgm:pt>
    <dgm:pt modelId="{8A8EADC1-31FB-4C94-AD2F-663B94195B04}" type="pres">
      <dgm:prSet presAssocID="{344F5EE1-C8E3-4CE7-A4F7-032712FCED57}" presName="Name0" presStyleCnt="0">
        <dgm:presLayoutVars>
          <dgm:chMax/>
          <dgm:chPref/>
          <dgm:dir/>
        </dgm:presLayoutVars>
      </dgm:prSet>
      <dgm:spPr/>
    </dgm:pt>
    <dgm:pt modelId="{CA7549DD-8A69-440A-A63C-9CB8BF81740E}" type="pres">
      <dgm:prSet presAssocID="{8CC5AD4C-DC8F-4DBD-9A08-E4ED3D9EEBE9}" presName="parenttextcomposite" presStyleCnt="0"/>
      <dgm:spPr/>
    </dgm:pt>
    <dgm:pt modelId="{D7A82122-CB15-4795-A848-D7445B3B88C7}" type="pres">
      <dgm:prSet presAssocID="{8CC5AD4C-DC8F-4DBD-9A08-E4ED3D9EEBE9}" presName="parenttext" presStyleLbl="revTx" presStyleIdx="0" presStyleCnt="3">
        <dgm:presLayoutVars>
          <dgm:chMax/>
          <dgm:chPref val="2"/>
          <dgm:bulletEnabled val="1"/>
        </dgm:presLayoutVars>
      </dgm:prSet>
      <dgm:spPr/>
    </dgm:pt>
    <dgm:pt modelId="{28E629A8-DE9B-4C49-AB06-6E72CE8C3DD4}" type="pres">
      <dgm:prSet presAssocID="{8CC5AD4C-DC8F-4DBD-9A08-E4ED3D9EEBE9}" presName="parallelogramComposite" presStyleCnt="0"/>
      <dgm:spPr/>
    </dgm:pt>
    <dgm:pt modelId="{59B7179D-72B0-4E1B-814B-BABF87584878}" type="pres">
      <dgm:prSet presAssocID="{8CC5AD4C-DC8F-4DBD-9A08-E4ED3D9EEBE9}" presName="parallelogram1" presStyleLbl="alignNode1" presStyleIdx="0" presStyleCnt="21"/>
      <dgm:spPr>
        <a:xfrm>
          <a:off x="525779"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16396F9F-E04E-483F-AEAC-38CE3A2525C9}" type="pres">
      <dgm:prSet presAssocID="{8CC5AD4C-DC8F-4DBD-9A08-E4ED3D9EEBE9}" presName="parallelogram2" presStyleLbl="alignNode1" presStyleIdx="1" presStyleCnt="21"/>
      <dgm:spPr>
        <a:xfrm>
          <a:off x="1861261"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EF509045-64D3-4006-B7F0-1E1C5AB31F30}" type="pres">
      <dgm:prSet presAssocID="{8CC5AD4C-DC8F-4DBD-9A08-E4ED3D9EEBE9}" presName="parallelogram3" presStyleLbl="alignNode1" presStyleIdx="2" presStyleCnt="21"/>
      <dgm:spPr>
        <a:xfrm>
          <a:off x="3196742"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2F56AE18-1E14-48B9-87E9-BE137F92777B}" type="pres">
      <dgm:prSet presAssocID="{8CC5AD4C-DC8F-4DBD-9A08-E4ED3D9EEBE9}" presName="parallelogram4" presStyleLbl="alignNode1" presStyleIdx="3" presStyleCnt="21"/>
      <dgm:spPr>
        <a:xfrm>
          <a:off x="4532223"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15072141-105E-4942-8FD1-1802F7F4B7F2}" type="pres">
      <dgm:prSet presAssocID="{8CC5AD4C-DC8F-4DBD-9A08-E4ED3D9EEBE9}" presName="parallelogram5" presStyleLbl="alignNode1" presStyleIdx="4" presStyleCnt="21"/>
      <dgm:spPr>
        <a:xfrm>
          <a:off x="5867704"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B153F648-C71C-4D4B-88B4-817834492C41}" type="pres">
      <dgm:prSet presAssocID="{8CC5AD4C-DC8F-4DBD-9A08-E4ED3D9EEBE9}" presName="parallelogram6" presStyleLbl="alignNode1" presStyleIdx="5" presStyleCnt="21"/>
      <dgm:spPr>
        <a:xfrm>
          <a:off x="7203186"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BE074F92-E66C-4135-A6BC-D74C674672D3}" type="pres">
      <dgm:prSet presAssocID="{8CC5AD4C-DC8F-4DBD-9A08-E4ED3D9EEBE9}" presName="parallelogram7" presStyleLbl="alignNode1" presStyleIdx="6" presStyleCnt="21"/>
      <dgm:spPr>
        <a:xfrm>
          <a:off x="8538667" y="265150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gm:spPr>
    </dgm:pt>
    <dgm:pt modelId="{5423236C-8B9F-4643-8BCE-C8894E884F6F}" type="pres">
      <dgm:prSet presAssocID="{4C436B92-1A20-43B1-AF82-BDE4792CC7D1}" presName="sibTrans" presStyleCnt="0"/>
      <dgm:spPr/>
    </dgm:pt>
    <dgm:pt modelId="{97AC696B-281E-40FE-A4E0-26DA5639A39B}" type="pres">
      <dgm:prSet presAssocID="{DBCCEAF0-470D-4CAC-8751-2064B039AA7B}" presName="parenttextcomposite" presStyleCnt="0"/>
      <dgm:spPr/>
    </dgm:pt>
    <dgm:pt modelId="{A074A853-4C17-47B9-B3C3-818AA1399175}" type="pres">
      <dgm:prSet presAssocID="{DBCCEAF0-470D-4CAC-8751-2064B039AA7B}" presName="parenttext" presStyleLbl="revTx" presStyleIdx="1" presStyleCnt="3">
        <dgm:presLayoutVars>
          <dgm:chMax/>
          <dgm:chPref val="2"/>
          <dgm:bulletEnabled val="1"/>
        </dgm:presLayoutVars>
      </dgm:prSet>
      <dgm:spPr>
        <a:prstGeom prst="rect">
          <a:avLst/>
        </a:prstGeom>
      </dgm:spPr>
    </dgm:pt>
    <dgm:pt modelId="{9944BE3B-E20B-4E96-85BB-F8756BF6BA07}" type="pres">
      <dgm:prSet presAssocID="{DBCCEAF0-470D-4CAC-8751-2064B039AA7B}" presName="parallelogramComposite" presStyleCnt="0"/>
      <dgm:spPr/>
    </dgm:pt>
    <dgm:pt modelId="{420BB609-6D32-4A94-B996-50ABD5EA0BD3}" type="pres">
      <dgm:prSet presAssocID="{DBCCEAF0-470D-4CAC-8751-2064B039AA7B}" presName="parallelogram1" presStyleLbl="alignNode1" presStyleIdx="7" presStyleCnt="21"/>
      <dgm:spPr>
        <a:solidFill>
          <a:srgbClr val="0A6760"/>
        </a:solidFill>
        <a:ln>
          <a:solidFill>
            <a:srgbClr val="0A6760"/>
          </a:solidFill>
        </a:ln>
      </dgm:spPr>
    </dgm:pt>
    <dgm:pt modelId="{38E9AA13-42E4-44FE-89B7-9F22095409E2}" type="pres">
      <dgm:prSet presAssocID="{DBCCEAF0-470D-4CAC-8751-2064B039AA7B}" presName="parallelogram2" presStyleLbl="alignNode1" presStyleIdx="8" presStyleCnt="21"/>
      <dgm:spPr>
        <a:solidFill>
          <a:srgbClr val="0A6760"/>
        </a:solidFill>
        <a:ln>
          <a:solidFill>
            <a:srgbClr val="0A6760"/>
          </a:solidFill>
        </a:ln>
      </dgm:spPr>
    </dgm:pt>
    <dgm:pt modelId="{4EEFC0D6-D8C9-4EDD-AE55-113890E095AF}" type="pres">
      <dgm:prSet presAssocID="{DBCCEAF0-470D-4CAC-8751-2064B039AA7B}" presName="parallelogram3" presStyleLbl="alignNode1" presStyleIdx="9" presStyleCnt="21"/>
      <dgm:spPr>
        <a:solidFill>
          <a:srgbClr val="0A6760"/>
        </a:solidFill>
        <a:ln>
          <a:solidFill>
            <a:srgbClr val="0A6760"/>
          </a:solidFill>
        </a:ln>
      </dgm:spPr>
    </dgm:pt>
    <dgm:pt modelId="{7E972A4B-ED07-48C4-A2F8-C0AF9539B0C8}" type="pres">
      <dgm:prSet presAssocID="{DBCCEAF0-470D-4CAC-8751-2064B039AA7B}" presName="parallelogram4" presStyleLbl="alignNode1" presStyleIdx="10" presStyleCnt="21"/>
      <dgm:spPr>
        <a:solidFill>
          <a:srgbClr val="0A6760"/>
        </a:solidFill>
        <a:ln>
          <a:solidFill>
            <a:srgbClr val="0A6760"/>
          </a:solidFill>
        </a:ln>
      </dgm:spPr>
    </dgm:pt>
    <dgm:pt modelId="{7E2A8F7D-569C-41C4-B0B1-F90C994A3F5C}" type="pres">
      <dgm:prSet presAssocID="{DBCCEAF0-470D-4CAC-8751-2064B039AA7B}" presName="parallelogram5" presStyleLbl="alignNode1" presStyleIdx="11" presStyleCnt="21"/>
      <dgm:spPr>
        <a:solidFill>
          <a:srgbClr val="0A6760"/>
        </a:solidFill>
        <a:ln>
          <a:solidFill>
            <a:srgbClr val="0A6760"/>
          </a:solidFill>
        </a:ln>
      </dgm:spPr>
    </dgm:pt>
    <dgm:pt modelId="{46A990D2-F06F-4375-BF9D-FA36C2E03DA9}" type="pres">
      <dgm:prSet presAssocID="{DBCCEAF0-470D-4CAC-8751-2064B039AA7B}" presName="parallelogram6" presStyleLbl="alignNode1" presStyleIdx="12" presStyleCnt="21"/>
      <dgm:spPr>
        <a:solidFill>
          <a:srgbClr val="0A6760"/>
        </a:solidFill>
        <a:ln>
          <a:solidFill>
            <a:srgbClr val="0A6760"/>
          </a:solidFill>
        </a:ln>
      </dgm:spPr>
    </dgm:pt>
    <dgm:pt modelId="{A902D9C6-654A-417F-9795-2B6BEBE01AF9}" type="pres">
      <dgm:prSet presAssocID="{DBCCEAF0-470D-4CAC-8751-2064B039AA7B}" presName="parallelogram7" presStyleLbl="alignNode1" presStyleIdx="13" presStyleCnt="21"/>
      <dgm:spPr>
        <a:solidFill>
          <a:srgbClr val="0A6760"/>
        </a:solidFill>
        <a:ln>
          <a:solidFill>
            <a:srgbClr val="0A6760"/>
          </a:solidFill>
        </a:ln>
      </dgm:spPr>
    </dgm:pt>
    <dgm:pt modelId="{4220090F-6056-40E1-8BC4-8EB6F0341EF3}" type="pres">
      <dgm:prSet presAssocID="{145482D4-1C8B-429A-8B75-77D946E651B2}" presName="sibTrans" presStyleCnt="0"/>
      <dgm:spPr/>
    </dgm:pt>
    <dgm:pt modelId="{811C4D78-464E-43D7-B8F1-F64CFD3E1054}" type="pres">
      <dgm:prSet presAssocID="{14104A74-302A-4901-B524-B403543FABE3}" presName="parenttextcomposite" presStyleCnt="0"/>
      <dgm:spPr/>
    </dgm:pt>
    <dgm:pt modelId="{1EEEF15C-F17E-4662-9683-F55D3B85EF10}" type="pres">
      <dgm:prSet presAssocID="{14104A74-302A-4901-B524-B403543FABE3}" presName="parenttext" presStyleLbl="revTx" presStyleIdx="2" presStyleCnt="3">
        <dgm:presLayoutVars>
          <dgm:chMax/>
          <dgm:chPref val="2"/>
          <dgm:bulletEnabled val="1"/>
        </dgm:presLayoutVars>
      </dgm:prSet>
      <dgm:spPr/>
    </dgm:pt>
    <dgm:pt modelId="{343223C4-C636-48B3-B05B-C253A8F2514A}" type="pres">
      <dgm:prSet presAssocID="{14104A74-302A-4901-B524-B403543FABE3}" presName="parallelogramComposite" presStyleCnt="0"/>
      <dgm:spPr/>
    </dgm:pt>
    <dgm:pt modelId="{FB956687-790A-4733-80AF-602E4BC0F06E}" type="pres">
      <dgm:prSet presAssocID="{14104A74-302A-4901-B524-B403543FABE3}" presName="parallelogram1" presStyleLbl="alignNode1" presStyleIdx="14" presStyleCnt="21"/>
      <dgm:spPr>
        <a:solidFill>
          <a:srgbClr val="0A6760"/>
        </a:solidFill>
        <a:ln>
          <a:solidFill>
            <a:srgbClr val="0A6760"/>
          </a:solidFill>
        </a:ln>
      </dgm:spPr>
    </dgm:pt>
    <dgm:pt modelId="{8EEA455F-CE57-44F8-B162-B55B2DFBD6E2}" type="pres">
      <dgm:prSet presAssocID="{14104A74-302A-4901-B524-B403543FABE3}" presName="parallelogram2" presStyleLbl="alignNode1" presStyleIdx="15" presStyleCnt="21"/>
      <dgm:spPr>
        <a:solidFill>
          <a:srgbClr val="0A6760"/>
        </a:solidFill>
        <a:ln>
          <a:solidFill>
            <a:srgbClr val="0A6760"/>
          </a:solidFill>
        </a:ln>
      </dgm:spPr>
    </dgm:pt>
    <dgm:pt modelId="{765A8318-DCEA-4BE5-AC20-06A5C532B68A}" type="pres">
      <dgm:prSet presAssocID="{14104A74-302A-4901-B524-B403543FABE3}" presName="parallelogram3" presStyleLbl="alignNode1" presStyleIdx="16" presStyleCnt="21"/>
      <dgm:spPr>
        <a:solidFill>
          <a:srgbClr val="0A6760"/>
        </a:solidFill>
        <a:ln>
          <a:solidFill>
            <a:srgbClr val="0A6760"/>
          </a:solidFill>
        </a:ln>
      </dgm:spPr>
    </dgm:pt>
    <dgm:pt modelId="{A94D0140-E200-498F-876D-F3F52E3AF1EC}" type="pres">
      <dgm:prSet presAssocID="{14104A74-302A-4901-B524-B403543FABE3}" presName="parallelogram4" presStyleLbl="alignNode1" presStyleIdx="17" presStyleCnt="21"/>
      <dgm:spPr>
        <a:solidFill>
          <a:srgbClr val="0A6760"/>
        </a:solidFill>
        <a:ln>
          <a:solidFill>
            <a:srgbClr val="0A6760"/>
          </a:solidFill>
        </a:ln>
      </dgm:spPr>
    </dgm:pt>
    <dgm:pt modelId="{F831272B-04B6-428B-985D-88B1B7084551}" type="pres">
      <dgm:prSet presAssocID="{14104A74-302A-4901-B524-B403543FABE3}" presName="parallelogram5" presStyleLbl="alignNode1" presStyleIdx="18" presStyleCnt="21"/>
      <dgm:spPr>
        <a:solidFill>
          <a:srgbClr val="0A6760"/>
        </a:solidFill>
        <a:ln>
          <a:solidFill>
            <a:srgbClr val="0A6760"/>
          </a:solidFill>
        </a:ln>
      </dgm:spPr>
    </dgm:pt>
    <dgm:pt modelId="{5C50A257-D9D2-40A7-8DDD-743B55616845}" type="pres">
      <dgm:prSet presAssocID="{14104A74-302A-4901-B524-B403543FABE3}" presName="parallelogram6" presStyleLbl="alignNode1" presStyleIdx="19" presStyleCnt="21"/>
      <dgm:spPr>
        <a:solidFill>
          <a:srgbClr val="0A6760"/>
        </a:solidFill>
        <a:ln>
          <a:solidFill>
            <a:srgbClr val="0A6760"/>
          </a:solidFill>
        </a:ln>
      </dgm:spPr>
    </dgm:pt>
    <dgm:pt modelId="{1EAAD7CF-75A6-4CD4-B156-8DDAFA4C2003}" type="pres">
      <dgm:prSet presAssocID="{14104A74-302A-4901-B524-B403543FABE3}" presName="parallelogram7" presStyleLbl="alignNode1" presStyleIdx="20" presStyleCnt="21"/>
      <dgm:spPr>
        <a:solidFill>
          <a:srgbClr val="0A6760"/>
        </a:solidFill>
        <a:ln>
          <a:solidFill>
            <a:srgbClr val="0A6760"/>
          </a:solidFill>
        </a:ln>
      </dgm:spPr>
    </dgm:pt>
  </dgm:ptLst>
  <dgm:cxnLst>
    <dgm:cxn modelId="{FF316827-AE21-4B70-BEE7-861C6DC0B398}" type="presOf" srcId="{344F5EE1-C8E3-4CE7-A4F7-032712FCED57}" destId="{8A8EADC1-31FB-4C94-AD2F-663B94195B04}" srcOrd="0" destOrd="0" presId="urn:microsoft.com/office/officeart/2008/layout/VerticalAccentList"/>
    <dgm:cxn modelId="{79DE6070-0DCA-44B4-A99D-892B2E13E2A8}" srcId="{344F5EE1-C8E3-4CE7-A4F7-032712FCED57}" destId="{14104A74-302A-4901-B524-B403543FABE3}" srcOrd="2" destOrd="0" parTransId="{4FF18C5D-7030-45BE-B233-DD40FD5EAF2D}" sibTransId="{4E1A13A9-B443-469D-BCF3-EFEB0209AA93}"/>
    <dgm:cxn modelId="{FEE6F7B6-B004-47BE-B073-C33FDC038CA6}" srcId="{344F5EE1-C8E3-4CE7-A4F7-032712FCED57}" destId="{8CC5AD4C-DC8F-4DBD-9A08-E4ED3D9EEBE9}" srcOrd="0" destOrd="0" parTransId="{4E19468A-4BC5-4B57-A000-A63F495BE507}" sibTransId="{4C436B92-1A20-43B1-AF82-BDE4792CC7D1}"/>
    <dgm:cxn modelId="{9EDC3FCF-971F-4F8C-B28A-81F8305B45C4}" srcId="{344F5EE1-C8E3-4CE7-A4F7-032712FCED57}" destId="{DBCCEAF0-470D-4CAC-8751-2064B039AA7B}" srcOrd="1" destOrd="0" parTransId="{042EA100-83CF-4B9B-A9C1-D63F5963F6E9}" sibTransId="{145482D4-1C8B-429A-8B75-77D946E651B2}"/>
    <dgm:cxn modelId="{D34830D2-8CD9-4426-ABFD-C0539912A6C9}" type="presOf" srcId="{DBCCEAF0-470D-4CAC-8751-2064B039AA7B}" destId="{A074A853-4C17-47B9-B3C3-818AA1399175}" srcOrd="0" destOrd="0" presId="urn:microsoft.com/office/officeart/2008/layout/VerticalAccentList"/>
    <dgm:cxn modelId="{C24FF2F0-8A62-4DCC-B676-BADE18EEB0A0}" type="presOf" srcId="{8CC5AD4C-DC8F-4DBD-9A08-E4ED3D9EEBE9}" destId="{D7A82122-CB15-4795-A848-D7445B3B88C7}" srcOrd="0" destOrd="0" presId="urn:microsoft.com/office/officeart/2008/layout/VerticalAccentList"/>
    <dgm:cxn modelId="{EC0A86FE-8259-407A-9762-232792ED28B6}" type="presOf" srcId="{14104A74-302A-4901-B524-B403543FABE3}" destId="{1EEEF15C-F17E-4662-9683-F55D3B85EF10}" srcOrd="0" destOrd="0" presId="urn:microsoft.com/office/officeart/2008/layout/VerticalAccentList"/>
    <dgm:cxn modelId="{B5D90A62-2D1D-4B78-81B0-B87C0992A870}" type="presParOf" srcId="{8A8EADC1-31FB-4C94-AD2F-663B94195B04}" destId="{CA7549DD-8A69-440A-A63C-9CB8BF81740E}" srcOrd="0" destOrd="0" presId="urn:microsoft.com/office/officeart/2008/layout/VerticalAccentList"/>
    <dgm:cxn modelId="{754F9C6B-F73B-47D9-8182-298B261B1985}" type="presParOf" srcId="{CA7549DD-8A69-440A-A63C-9CB8BF81740E}" destId="{D7A82122-CB15-4795-A848-D7445B3B88C7}" srcOrd="0" destOrd="0" presId="urn:microsoft.com/office/officeart/2008/layout/VerticalAccentList"/>
    <dgm:cxn modelId="{B5B0E3EF-3701-4FEB-863D-4AA7AFE900EB}" type="presParOf" srcId="{8A8EADC1-31FB-4C94-AD2F-663B94195B04}" destId="{28E629A8-DE9B-4C49-AB06-6E72CE8C3DD4}" srcOrd="1" destOrd="0" presId="urn:microsoft.com/office/officeart/2008/layout/VerticalAccentList"/>
    <dgm:cxn modelId="{1AFC93D3-BE56-41A9-8404-961860A8F13A}" type="presParOf" srcId="{28E629A8-DE9B-4C49-AB06-6E72CE8C3DD4}" destId="{59B7179D-72B0-4E1B-814B-BABF87584878}" srcOrd="0" destOrd="0" presId="urn:microsoft.com/office/officeart/2008/layout/VerticalAccentList"/>
    <dgm:cxn modelId="{0613D6AF-CD2D-436F-8A99-35876D4E79A3}" type="presParOf" srcId="{28E629A8-DE9B-4C49-AB06-6E72CE8C3DD4}" destId="{16396F9F-E04E-483F-AEAC-38CE3A2525C9}" srcOrd="1" destOrd="0" presId="urn:microsoft.com/office/officeart/2008/layout/VerticalAccentList"/>
    <dgm:cxn modelId="{4E1990EB-E732-4649-B3EC-F80FE3042E6F}" type="presParOf" srcId="{28E629A8-DE9B-4C49-AB06-6E72CE8C3DD4}" destId="{EF509045-64D3-4006-B7F0-1E1C5AB31F30}" srcOrd="2" destOrd="0" presId="urn:microsoft.com/office/officeart/2008/layout/VerticalAccentList"/>
    <dgm:cxn modelId="{1F70132B-274C-4B5F-B40A-3BC2D4344870}" type="presParOf" srcId="{28E629A8-DE9B-4C49-AB06-6E72CE8C3DD4}" destId="{2F56AE18-1E14-48B9-87E9-BE137F92777B}" srcOrd="3" destOrd="0" presId="urn:microsoft.com/office/officeart/2008/layout/VerticalAccentList"/>
    <dgm:cxn modelId="{4D713F7D-EAF1-4E6D-945D-09CB9B08155C}" type="presParOf" srcId="{28E629A8-DE9B-4C49-AB06-6E72CE8C3DD4}" destId="{15072141-105E-4942-8FD1-1802F7F4B7F2}" srcOrd="4" destOrd="0" presId="urn:microsoft.com/office/officeart/2008/layout/VerticalAccentList"/>
    <dgm:cxn modelId="{CC7757D0-7A12-416E-933F-19BE7CB0EE7E}" type="presParOf" srcId="{28E629A8-DE9B-4C49-AB06-6E72CE8C3DD4}" destId="{B153F648-C71C-4D4B-88B4-817834492C41}" srcOrd="5" destOrd="0" presId="urn:microsoft.com/office/officeart/2008/layout/VerticalAccentList"/>
    <dgm:cxn modelId="{9305FCB8-6791-46D3-A931-C4290C4CE127}" type="presParOf" srcId="{28E629A8-DE9B-4C49-AB06-6E72CE8C3DD4}" destId="{BE074F92-E66C-4135-A6BC-D74C674672D3}" srcOrd="6" destOrd="0" presId="urn:microsoft.com/office/officeart/2008/layout/VerticalAccentList"/>
    <dgm:cxn modelId="{069A556C-7EC3-466B-B4FD-54064941293A}" type="presParOf" srcId="{8A8EADC1-31FB-4C94-AD2F-663B94195B04}" destId="{5423236C-8B9F-4643-8BCE-C8894E884F6F}" srcOrd="2" destOrd="0" presId="urn:microsoft.com/office/officeart/2008/layout/VerticalAccentList"/>
    <dgm:cxn modelId="{C2411D2E-7472-4367-A8A8-86A394EECEC5}" type="presParOf" srcId="{8A8EADC1-31FB-4C94-AD2F-663B94195B04}" destId="{97AC696B-281E-40FE-A4E0-26DA5639A39B}" srcOrd="3" destOrd="0" presId="urn:microsoft.com/office/officeart/2008/layout/VerticalAccentList"/>
    <dgm:cxn modelId="{66132786-ECD5-47C4-98D0-570A4F6FEFCD}" type="presParOf" srcId="{97AC696B-281E-40FE-A4E0-26DA5639A39B}" destId="{A074A853-4C17-47B9-B3C3-818AA1399175}" srcOrd="0" destOrd="0" presId="urn:microsoft.com/office/officeart/2008/layout/VerticalAccentList"/>
    <dgm:cxn modelId="{2FA8839C-2B61-486F-B2F8-160A41194BF6}" type="presParOf" srcId="{8A8EADC1-31FB-4C94-AD2F-663B94195B04}" destId="{9944BE3B-E20B-4E96-85BB-F8756BF6BA07}" srcOrd="4" destOrd="0" presId="urn:microsoft.com/office/officeart/2008/layout/VerticalAccentList"/>
    <dgm:cxn modelId="{9F6356A0-A5A9-44DF-BDF0-041DE391B85D}" type="presParOf" srcId="{9944BE3B-E20B-4E96-85BB-F8756BF6BA07}" destId="{420BB609-6D32-4A94-B996-50ABD5EA0BD3}" srcOrd="0" destOrd="0" presId="urn:microsoft.com/office/officeart/2008/layout/VerticalAccentList"/>
    <dgm:cxn modelId="{4DAD89FA-BCFC-4F7F-8471-0CBE432597F6}" type="presParOf" srcId="{9944BE3B-E20B-4E96-85BB-F8756BF6BA07}" destId="{38E9AA13-42E4-44FE-89B7-9F22095409E2}" srcOrd="1" destOrd="0" presId="urn:microsoft.com/office/officeart/2008/layout/VerticalAccentList"/>
    <dgm:cxn modelId="{41DD3EB8-40B7-4490-8A09-189D38D6A5D0}" type="presParOf" srcId="{9944BE3B-E20B-4E96-85BB-F8756BF6BA07}" destId="{4EEFC0D6-D8C9-4EDD-AE55-113890E095AF}" srcOrd="2" destOrd="0" presId="urn:microsoft.com/office/officeart/2008/layout/VerticalAccentList"/>
    <dgm:cxn modelId="{EE833C16-2853-4C91-BD89-82FF09A1D475}" type="presParOf" srcId="{9944BE3B-E20B-4E96-85BB-F8756BF6BA07}" destId="{7E972A4B-ED07-48C4-A2F8-C0AF9539B0C8}" srcOrd="3" destOrd="0" presId="urn:microsoft.com/office/officeart/2008/layout/VerticalAccentList"/>
    <dgm:cxn modelId="{2D93AAD7-DE14-45A0-84EB-A3BE2A6DAF25}" type="presParOf" srcId="{9944BE3B-E20B-4E96-85BB-F8756BF6BA07}" destId="{7E2A8F7D-569C-41C4-B0B1-F90C994A3F5C}" srcOrd="4" destOrd="0" presId="urn:microsoft.com/office/officeart/2008/layout/VerticalAccentList"/>
    <dgm:cxn modelId="{B6533FF9-DF01-4826-AD5C-522C98C69BC8}" type="presParOf" srcId="{9944BE3B-E20B-4E96-85BB-F8756BF6BA07}" destId="{46A990D2-F06F-4375-BF9D-FA36C2E03DA9}" srcOrd="5" destOrd="0" presId="urn:microsoft.com/office/officeart/2008/layout/VerticalAccentList"/>
    <dgm:cxn modelId="{5A627CD6-E9D6-46C9-8672-AEB6D5535A70}" type="presParOf" srcId="{9944BE3B-E20B-4E96-85BB-F8756BF6BA07}" destId="{A902D9C6-654A-417F-9795-2B6BEBE01AF9}" srcOrd="6" destOrd="0" presId="urn:microsoft.com/office/officeart/2008/layout/VerticalAccentList"/>
    <dgm:cxn modelId="{A1BC16E8-7126-4D04-A621-B90599A61D1E}" type="presParOf" srcId="{8A8EADC1-31FB-4C94-AD2F-663B94195B04}" destId="{4220090F-6056-40E1-8BC4-8EB6F0341EF3}" srcOrd="5" destOrd="0" presId="urn:microsoft.com/office/officeart/2008/layout/VerticalAccentList"/>
    <dgm:cxn modelId="{6246AEB6-8C5A-4723-959D-D915DCD94546}" type="presParOf" srcId="{8A8EADC1-31FB-4C94-AD2F-663B94195B04}" destId="{811C4D78-464E-43D7-B8F1-F64CFD3E1054}" srcOrd="6" destOrd="0" presId="urn:microsoft.com/office/officeart/2008/layout/VerticalAccentList"/>
    <dgm:cxn modelId="{E45C90D3-E8ED-46E2-97DF-F3B83B508663}" type="presParOf" srcId="{811C4D78-464E-43D7-B8F1-F64CFD3E1054}" destId="{1EEEF15C-F17E-4662-9683-F55D3B85EF10}" srcOrd="0" destOrd="0" presId="urn:microsoft.com/office/officeart/2008/layout/VerticalAccentList"/>
    <dgm:cxn modelId="{2E88992F-8C81-4870-92C5-80BEDE613677}" type="presParOf" srcId="{8A8EADC1-31FB-4C94-AD2F-663B94195B04}" destId="{343223C4-C636-48B3-B05B-C253A8F2514A}" srcOrd="7" destOrd="0" presId="urn:microsoft.com/office/officeart/2008/layout/VerticalAccentList"/>
    <dgm:cxn modelId="{A61C968A-8E83-4A87-BC91-29EB3030348B}" type="presParOf" srcId="{343223C4-C636-48B3-B05B-C253A8F2514A}" destId="{FB956687-790A-4733-80AF-602E4BC0F06E}" srcOrd="0" destOrd="0" presId="urn:microsoft.com/office/officeart/2008/layout/VerticalAccentList"/>
    <dgm:cxn modelId="{6BF9BF47-77A1-4E2A-9787-D4B3323C7E93}" type="presParOf" srcId="{343223C4-C636-48B3-B05B-C253A8F2514A}" destId="{8EEA455F-CE57-44F8-B162-B55B2DFBD6E2}" srcOrd="1" destOrd="0" presId="urn:microsoft.com/office/officeart/2008/layout/VerticalAccentList"/>
    <dgm:cxn modelId="{04BEA1D8-48C0-400A-86B4-597702DC89A1}" type="presParOf" srcId="{343223C4-C636-48B3-B05B-C253A8F2514A}" destId="{765A8318-DCEA-4BE5-AC20-06A5C532B68A}" srcOrd="2" destOrd="0" presId="urn:microsoft.com/office/officeart/2008/layout/VerticalAccentList"/>
    <dgm:cxn modelId="{CB52F300-E8DC-4534-B934-53A249064E45}" type="presParOf" srcId="{343223C4-C636-48B3-B05B-C253A8F2514A}" destId="{A94D0140-E200-498F-876D-F3F52E3AF1EC}" srcOrd="3" destOrd="0" presId="urn:microsoft.com/office/officeart/2008/layout/VerticalAccentList"/>
    <dgm:cxn modelId="{3F1C468E-9B7B-4B31-94AA-2F7EF8D9AC2A}" type="presParOf" srcId="{343223C4-C636-48B3-B05B-C253A8F2514A}" destId="{F831272B-04B6-428B-985D-88B1B7084551}" srcOrd="4" destOrd="0" presId="urn:microsoft.com/office/officeart/2008/layout/VerticalAccentList"/>
    <dgm:cxn modelId="{8F52C8D3-60B1-4BEE-A500-8B67AFF267F7}" type="presParOf" srcId="{343223C4-C636-48B3-B05B-C253A8F2514A}" destId="{5C50A257-D9D2-40A7-8DDD-743B55616845}" srcOrd="5" destOrd="0" presId="urn:microsoft.com/office/officeart/2008/layout/VerticalAccentList"/>
    <dgm:cxn modelId="{1345377B-4ED7-4967-BE06-33F145F9E54C}" type="presParOf" srcId="{343223C4-C636-48B3-B05B-C253A8F2514A}" destId="{1EAAD7CF-75A6-4CD4-B156-8DDAFA4C2003}" srcOrd="6" destOrd="0" presId="urn:microsoft.com/office/officeart/2008/layout/VerticalAccent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E15E15E-62B6-4D61-AE71-6971E65CE8F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5CEF3B12-2D86-40AC-83E8-A657800428A8}">
      <dgm:prSet phldrT="[Text]"/>
      <dgm:spPr>
        <a:solidFill>
          <a:srgbClr val="0A6763"/>
        </a:solidFill>
        <a:ln>
          <a:solidFill>
            <a:srgbClr val="0A6763"/>
          </a:solidFill>
        </a:ln>
      </dgm:spPr>
      <dgm:t>
        <a:bodyPr/>
        <a:lstStyle/>
        <a:p>
          <a:r>
            <a:rPr lang="en-GB"/>
            <a:t>Issue</a:t>
          </a:r>
        </a:p>
      </dgm:t>
    </dgm:pt>
    <dgm:pt modelId="{489AE42F-BBE2-41F5-BBE8-1C1D5E4B3E82}" type="parTrans" cxnId="{100C4F0C-BE58-4AA0-A736-8EAFA8CADC2C}">
      <dgm:prSet/>
      <dgm:spPr/>
      <dgm:t>
        <a:bodyPr/>
        <a:lstStyle/>
        <a:p>
          <a:endParaRPr lang="en-GB"/>
        </a:p>
      </dgm:t>
    </dgm:pt>
    <dgm:pt modelId="{0A35A87F-BBA8-4CF6-AF1E-FE831E62F805}" type="sibTrans" cxnId="{100C4F0C-BE58-4AA0-A736-8EAFA8CADC2C}">
      <dgm:prSet/>
      <dgm:spPr/>
      <dgm:t>
        <a:bodyPr/>
        <a:lstStyle/>
        <a:p>
          <a:endParaRPr lang="en-GB"/>
        </a:p>
      </dgm:t>
    </dgm:pt>
    <dgm:pt modelId="{9633410D-22FA-46AE-8924-AF60FF70CE20}">
      <dgm:prSet phldrT="[Text]" custT="1"/>
      <dgm:spPr>
        <a:ln>
          <a:solidFill>
            <a:srgbClr val="0A6763"/>
          </a:solidFill>
        </a:ln>
      </dgm:spPr>
      <dgm:t>
        <a:bodyPr/>
        <a:lstStyle/>
        <a:p>
          <a:r>
            <a:rPr lang="en-GB" sz="1600"/>
            <a:t>The Proposer has suggested a 24-month extension to the existing TSAT dates.</a:t>
          </a:r>
        </a:p>
      </dgm:t>
    </dgm:pt>
    <dgm:pt modelId="{63C577A2-0BB9-4168-974C-14E95D7FB43A}" type="parTrans" cxnId="{D632646F-2227-42F9-8736-4309D80219D1}">
      <dgm:prSet/>
      <dgm:spPr/>
      <dgm:t>
        <a:bodyPr/>
        <a:lstStyle/>
        <a:p>
          <a:endParaRPr lang="en-GB"/>
        </a:p>
      </dgm:t>
    </dgm:pt>
    <dgm:pt modelId="{F248A04B-8387-4585-A5F4-88D413220A7E}" type="sibTrans" cxnId="{D632646F-2227-42F9-8736-4309D80219D1}">
      <dgm:prSet/>
      <dgm:spPr/>
      <dgm:t>
        <a:bodyPr/>
        <a:lstStyle/>
        <a:p>
          <a:endParaRPr lang="en-GB"/>
        </a:p>
      </dgm:t>
    </dgm:pt>
    <dgm:pt modelId="{890E4264-66B9-4A56-A9C7-A1354EF0788B}">
      <dgm:prSet phldrT="[Text]"/>
      <dgm:spPr>
        <a:solidFill>
          <a:srgbClr val="0A6763"/>
        </a:solidFill>
        <a:ln>
          <a:solidFill>
            <a:srgbClr val="0A6763"/>
          </a:solidFill>
        </a:ln>
      </dgm:spPr>
      <dgm:t>
        <a:bodyPr/>
        <a:lstStyle/>
        <a:p>
          <a:r>
            <a:rPr lang="en-GB"/>
            <a:t>Solution</a:t>
          </a:r>
        </a:p>
      </dgm:t>
    </dgm:pt>
    <dgm:pt modelId="{C24B439F-1306-4305-AFC4-8C89CF4069D5}" type="parTrans" cxnId="{A74F274F-0F19-4410-B274-E8EB7426F3E5}">
      <dgm:prSet/>
      <dgm:spPr/>
      <dgm:t>
        <a:bodyPr/>
        <a:lstStyle/>
        <a:p>
          <a:endParaRPr lang="en-GB"/>
        </a:p>
      </dgm:t>
    </dgm:pt>
    <dgm:pt modelId="{446908AE-E474-4D4A-8A42-F73623D57CF6}" type="sibTrans" cxnId="{A74F274F-0F19-4410-B274-E8EB7426F3E5}">
      <dgm:prSet/>
      <dgm:spPr/>
      <dgm:t>
        <a:bodyPr/>
        <a:lstStyle/>
        <a:p>
          <a:endParaRPr lang="en-GB"/>
        </a:p>
      </dgm:t>
    </dgm:pt>
    <dgm:pt modelId="{CEB9CFF7-A48C-417F-A403-1403352FB4E1}">
      <dgm:prSet phldrT="[Text]"/>
      <dgm:spPr>
        <a:solidFill>
          <a:srgbClr val="0A6763"/>
        </a:solidFill>
        <a:ln>
          <a:solidFill>
            <a:srgbClr val="0A6763"/>
          </a:solidFill>
        </a:ln>
      </dgm:spPr>
      <dgm:t>
        <a:bodyPr/>
        <a:lstStyle/>
        <a:p>
          <a:r>
            <a:rPr lang="en-GB"/>
            <a:t>Impact</a:t>
          </a:r>
        </a:p>
      </dgm:t>
    </dgm:pt>
    <dgm:pt modelId="{704F30DA-CED3-40D1-86A4-6CB231773206}" type="parTrans" cxnId="{ADF4D362-DBEB-4D08-8A40-6A815E41852E}">
      <dgm:prSet/>
      <dgm:spPr/>
      <dgm:t>
        <a:bodyPr/>
        <a:lstStyle/>
        <a:p>
          <a:endParaRPr lang="en-GB"/>
        </a:p>
      </dgm:t>
    </dgm:pt>
    <dgm:pt modelId="{0FDCC6CC-C373-4813-B6C1-9E5A049116E9}" type="sibTrans" cxnId="{ADF4D362-DBEB-4D08-8A40-6A815E41852E}">
      <dgm:prSet/>
      <dgm:spPr/>
      <dgm:t>
        <a:bodyPr/>
        <a:lstStyle/>
        <a:p>
          <a:endParaRPr lang="en-GB"/>
        </a:p>
      </dgm:t>
    </dgm:pt>
    <dgm:pt modelId="{2E141B58-112C-4563-83CE-5253016F3958}">
      <dgm:prSet phldrT="[Text]" custT="1"/>
      <dgm:spPr>
        <a:ln>
          <a:solidFill>
            <a:srgbClr val="0A6763"/>
          </a:solidFill>
        </a:ln>
      </dgm:spPr>
      <dgm:t>
        <a:bodyPr/>
        <a:lstStyle/>
        <a:p>
          <a:r>
            <a:rPr lang="en-GB" sz="1600"/>
            <a:t>The volume of Communications Hub stock has grown to an extent that stock volumes will not be used before the end of the existing TSAT dates.</a:t>
          </a:r>
        </a:p>
      </dgm:t>
    </dgm:pt>
    <dgm:pt modelId="{3D38BDD1-E182-46DA-895F-CFB53714D818}" type="parTrans" cxnId="{EB5659C6-CDA2-43A4-BCFB-2293ACFF4379}">
      <dgm:prSet/>
      <dgm:spPr/>
      <dgm:t>
        <a:bodyPr/>
        <a:lstStyle/>
        <a:p>
          <a:endParaRPr lang="en-GB"/>
        </a:p>
      </dgm:t>
    </dgm:pt>
    <dgm:pt modelId="{02B1B3CD-D005-4AD4-8167-CE5C5A51BC29}" type="sibTrans" cxnId="{EB5659C6-CDA2-43A4-BCFB-2293ACFF4379}">
      <dgm:prSet/>
      <dgm:spPr/>
      <dgm:t>
        <a:bodyPr/>
        <a:lstStyle/>
        <a:p>
          <a:endParaRPr lang="en-GB"/>
        </a:p>
      </dgm:t>
    </dgm:pt>
    <dgm:pt modelId="{02DC6FCA-0B6F-44C6-908B-FAADE64F9F6D}">
      <dgm:prSet phldrT="[Text]" custT="1"/>
      <dgm:spPr>
        <a:ln>
          <a:solidFill>
            <a:srgbClr val="0A6763"/>
          </a:solidFill>
        </a:ln>
      </dgm:spPr>
      <dgm:t>
        <a:bodyPr/>
        <a:lstStyle/>
        <a:p>
          <a:r>
            <a:rPr lang="en-GB" sz="1600"/>
            <a:t>Any remaining uninstalled stock will be non-compliant with the SEC should be scrapped or returned.</a:t>
          </a:r>
        </a:p>
      </dgm:t>
    </dgm:pt>
    <dgm:pt modelId="{02CB9AE6-CF70-4869-B21C-10A36E39210C}" type="parTrans" cxnId="{412549AF-1C97-4C20-B7D6-AEBBECF26D0A}">
      <dgm:prSet/>
      <dgm:spPr/>
      <dgm:t>
        <a:bodyPr/>
        <a:lstStyle/>
        <a:p>
          <a:endParaRPr lang="en-GB"/>
        </a:p>
      </dgm:t>
    </dgm:pt>
    <dgm:pt modelId="{651CC6F3-B049-4628-91A4-30CCC427CC28}" type="sibTrans" cxnId="{412549AF-1C97-4C20-B7D6-AEBBECF26D0A}">
      <dgm:prSet/>
      <dgm:spPr/>
      <dgm:t>
        <a:bodyPr/>
        <a:lstStyle/>
        <a:p>
          <a:endParaRPr lang="en-GB"/>
        </a:p>
      </dgm:t>
    </dgm:pt>
    <dgm:pt modelId="{A4BC684A-F660-4111-B213-CE41E3E74D18}">
      <dgm:prSet phldrT="[Text]" custT="1"/>
      <dgm:spPr>
        <a:ln>
          <a:solidFill>
            <a:srgbClr val="0A6763"/>
          </a:solidFill>
        </a:ln>
      </dgm:spPr>
      <dgm:t>
        <a:bodyPr/>
        <a:lstStyle/>
        <a:p>
          <a:r>
            <a:rPr lang="en-GB" sz="1600"/>
            <a:t>The DCC notes that the existing returns process will not be able to support the volume of Communications Hubs which are compliant with these specifications.</a:t>
          </a:r>
        </a:p>
      </dgm:t>
    </dgm:pt>
    <dgm:pt modelId="{14960197-3B68-4661-82A4-94E764810629}" type="parTrans" cxnId="{72DDEDDE-1886-4F28-9271-2D8D26647209}">
      <dgm:prSet/>
      <dgm:spPr/>
      <dgm:t>
        <a:bodyPr/>
        <a:lstStyle/>
        <a:p>
          <a:endParaRPr lang="en-GB"/>
        </a:p>
      </dgm:t>
    </dgm:pt>
    <dgm:pt modelId="{6E2CEFC1-E236-4BD0-802A-A677C840AA44}" type="sibTrans" cxnId="{72DDEDDE-1886-4F28-9271-2D8D26647209}">
      <dgm:prSet/>
      <dgm:spPr/>
      <dgm:t>
        <a:bodyPr/>
        <a:lstStyle/>
        <a:p>
          <a:endParaRPr lang="en-GB"/>
        </a:p>
      </dgm:t>
    </dgm:pt>
    <dgm:pt modelId="{82989D21-F613-44DD-80A7-E5D9ED1A4625}">
      <dgm:prSet phldrT="[Text]" custT="1"/>
      <dgm:spPr>
        <a:ln>
          <a:solidFill>
            <a:srgbClr val="0A6763"/>
          </a:solidFill>
        </a:ln>
      </dgm:spPr>
      <dgm:t>
        <a:bodyPr/>
        <a:lstStyle/>
        <a:p>
          <a:r>
            <a:rPr lang="en-GB" sz="1600"/>
            <a:t>DCC is not obliged to support maintenance or upgrade of the firmware on the Device. </a:t>
          </a:r>
        </a:p>
      </dgm:t>
    </dgm:pt>
    <dgm:pt modelId="{1E58C9AC-79CF-4BCA-8174-59D264195280}" type="parTrans" cxnId="{14DAE3F4-A4E8-449E-B085-8DAA2DD8FCFA}">
      <dgm:prSet/>
      <dgm:spPr/>
      <dgm:t>
        <a:bodyPr/>
        <a:lstStyle/>
        <a:p>
          <a:endParaRPr lang="en-GB"/>
        </a:p>
      </dgm:t>
    </dgm:pt>
    <dgm:pt modelId="{123FDDD3-BD4C-4010-B8EA-E51A7AAE32D0}" type="sibTrans" cxnId="{14DAE3F4-A4E8-449E-B085-8DAA2DD8FCFA}">
      <dgm:prSet/>
      <dgm:spPr/>
      <dgm:t>
        <a:bodyPr/>
        <a:lstStyle/>
        <a:p>
          <a:endParaRPr lang="en-GB"/>
        </a:p>
      </dgm:t>
    </dgm:pt>
    <dgm:pt modelId="{851C8149-C9FD-4F23-96C6-5F7BECD36582}">
      <dgm:prSet phldrT="[Text]" custT="1"/>
      <dgm:spPr>
        <a:ln>
          <a:solidFill>
            <a:srgbClr val="0A6763"/>
          </a:solidFill>
        </a:ln>
      </dgm:spPr>
      <dgm:t>
        <a:bodyPr/>
        <a:lstStyle/>
        <a:p>
          <a:r>
            <a:rPr lang="en-GB" sz="1600"/>
            <a:t>Installation End Date of 30 April 2026, Maintenance End Date of 31 May 2026.</a:t>
          </a:r>
        </a:p>
      </dgm:t>
    </dgm:pt>
    <dgm:pt modelId="{4FE5C6F5-0DC1-4782-9CE4-CDB6AA3889A4}" type="parTrans" cxnId="{437CC31E-28A3-4A35-B36F-B2CEE9ACC4F9}">
      <dgm:prSet/>
      <dgm:spPr/>
      <dgm:t>
        <a:bodyPr/>
        <a:lstStyle/>
        <a:p>
          <a:endParaRPr lang="en-GB"/>
        </a:p>
      </dgm:t>
    </dgm:pt>
    <dgm:pt modelId="{AE14A0F5-A38D-4352-9E5B-A99F7A853045}" type="sibTrans" cxnId="{437CC31E-28A3-4A35-B36F-B2CEE9ACC4F9}">
      <dgm:prSet/>
      <dgm:spPr/>
      <dgm:t>
        <a:bodyPr/>
        <a:lstStyle/>
        <a:p>
          <a:endParaRPr lang="en-GB"/>
        </a:p>
      </dgm:t>
    </dgm:pt>
    <dgm:pt modelId="{3CBDBF7E-4A1F-4595-98F4-B7F885D8B703}">
      <dgm:prSet phldrT="[Text]" custT="1"/>
      <dgm:spPr>
        <a:ln>
          <a:solidFill>
            <a:srgbClr val="0A6763"/>
          </a:solidFill>
        </a:ln>
      </dgm:spPr>
      <dgm:t>
        <a:bodyPr/>
        <a:lstStyle/>
        <a:p>
          <a:r>
            <a:rPr lang="en-GB" sz="1600"/>
            <a:t>DCC estimates that 2.2 million Communications Hubs will expire at the existing End Dates. </a:t>
          </a:r>
        </a:p>
      </dgm:t>
    </dgm:pt>
    <dgm:pt modelId="{1C0D331B-4426-4D97-A771-426837E2EB01}" type="parTrans" cxnId="{7B7AA544-EA39-4588-B81F-9D65ABDFC2F4}">
      <dgm:prSet/>
      <dgm:spPr/>
      <dgm:t>
        <a:bodyPr/>
        <a:lstStyle/>
        <a:p>
          <a:endParaRPr lang="en-GB"/>
        </a:p>
      </dgm:t>
    </dgm:pt>
    <dgm:pt modelId="{4B24ED84-C18B-47A4-923B-C69C5EF9FCC7}" type="sibTrans" cxnId="{7B7AA544-EA39-4588-B81F-9D65ABDFC2F4}">
      <dgm:prSet/>
      <dgm:spPr/>
      <dgm:t>
        <a:bodyPr/>
        <a:lstStyle/>
        <a:p>
          <a:endParaRPr lang="en-GB"/>
        </a:p>
      </dgm:t>
    </dgm:pt>
    <dgm:pt modelId="{593FD108-010A-4333-A107-74DE2AA62B11}">
      <dgm:prSet phldrT="[Text]" custT="1"/>
      <dgm:spPr>
        <a:ln>
          <a:solidFill>
            <a:srgbClr val="0A6763"/>
          </a:solidFill>
        </a:ln>
      </dgm:spPr>
      <dgm:t>
        <a:bodyPr/>
        <a:lstStyle/>
        <a:p>
          <a:r>
            <a:rPr lang="en-GB" sz="1600"/>
            <a:t>An issue in GBCS v3.2 specification has led to Communications Hubs being manufactured to GBCS v2.1. </a:t>
          </a:r>
        </a:p>
      </dgm:t>
    </dgm:pt>
    <dgm:pt modelId="{3FA4E0E5-2F10-4F23-92C0-1FF5FAC0CF4F}" type="parTrans" cxnId="{AA167AE4-928F-4755-8399-ADDB3F98BC56}">
      <dgm:prSet/>
      <dgm:spPr/>
      <dgm:t>
        <a:bodyPr/>
        <a:lstStyle/>
        <a:p>
          <a:endParaRPr lang="en-GB"/>
        </a:p>
      </dgm:t>
    </dgm:pt>
    <dgm:pt modelId="{9604BB0C-F7B3-4D17-A8BB-409B8219FBD8}" type="sibTrans" cxnId="{AA167AE4-928F-4755-8399-ADDB3F98BC56}">
      <dgm:prSet/>
      <dgm:spPr/>
      <dgm:t>
        <a:bodyPr/>
        <a:lstStyle/>
        <a:p>
          <a:endParaRPr lang="en-GB"/>
        </a:p>
      </dgm:t>
    </dgm:pt>
    <dgm:pt modelId="{C4A50546-FEAE-46EC-AE53-E98773769DA5}">
      <dgm:prSet phldrT="[Text]" custT="1"/>
      <dgm:spPr>
        <a:ln>
          <a:solidFill>
            <a:srgbClr val="0A6763"/>
          </a:solidFill>
        </a:ln>
      </dgm:spPr>
      <dgm:t>
        <a:bodyPr/>
        <a:lstStyle/>
        <a:p>
          <a:r>
            <a:rPr lang="en-GB" sz="1600"/>
            <a:t>If Installation End Date extended only, would that force upgrade to later firmware if MVP was closed?   </a:t>
          </a:r>
        </a:p>
      </dgm:t>
    </dgm:pt>
    <dgm:pt modelId="{151F716A-1643-4C00-BE54-5700D0D67DD1}" type="parTrans" cxnId="{406D1EDE-6235-4494-BF20-3B2F22C946CC}">
      <dgm:prSet/>
      <dgm:spPr/>
    </dgm:pt>
    <dgm:pt modelId="{BDE1E747-C9D4-4ACC-BF61-F223F92CA21D}" type="sibTrans" cxnId="{406D1EDE-6235-4494-BF20-3B2F22C946CC}">
      <dgm:prSet/>
      <dgm:spPr/>
    </dgm:pt>
    <dgm:pt modelId="{289BEE30-0B50-4290-8871-FD4418EA45DD}" type="pres">
      <dgm:prSet presAssocID="{6E15E15E-62B6-4D61-AE71-6971E65CE8F1}" presName="linearFlow" presStyleCnt="0">
        <dgm:presLayoutVars>
          <dgm:dir/>
          <dgm:animLvl val="lvl"/>
          <dgm:resizeHandles val="exact"/>
        </dgm:presLayoutVars>
      </dgm:prSet>
      <dgm:spPr/>
    </dgm:pt>
    <dgm:pt modelId="{39D39CF5-99BF-49D8-85D0-11C2C53C0915}" type="pres">
      <dgm:prSet presAssocID="{5CEF3B12-2D86-40AC-83E8-A657800428A8}" presName="composite" presStyleCnt="0"/>
      <dgm:spPr/>
    </dgm:pt>
    <dgm:pt modelId="{7F6AAEAA-0D99-4538-9F5F-15B8CF6E95D0}" type="pres">
      <dgm:prSet presAssocID="{5CEF3B12-2D86-40AC-83E8-A657800428A8}" presName="parentText" presStyleLbl="alignNode1" presStyleIdx="0" presStyleCnt="3">
        <dgm:presLayoutVars>
          <dgm:chMax val="1"/>
          <dgm:bulletEnabled val="1"/>
        </dgm:presLayoutVars>
      </dgm:prSet>
      <dgm:spPr/>
    </dgm:pt>
    <dgm:pt modelId="{D1C7E4B2-5414-4F73-8DAD-C9F125D2C49B}" type="pres">
      <dgm:prSet presAssocID="{5CEF3B12-2D86-40AC-83E8-A657800428A8}" presName="descendantText" presStyleLbl="alignAcc1" presStyleIdx="0" presStyleCnt="3">
        <dgm:presLayoutVars>
          <dgm:bulletEnabled val="1"/>
        </dgm:presLayoutVars>
      </dgm:prSet>
      <dgm:spPr/>
    </dgm:pt>
    <dgm:pt modelId="{2A06525A-D752-49B3-9C15-B55AAE7B884C}" type="pres">
      <dgm:prSet presAssocID="{0A35A87F-BBA8-4CF6-AF1E-FE831E62F805}" presName="sp" presStyleCnt="0"/>
      <dgm:spPr/>
    </dgm:pt>
    <dgm:pt modelId="{8F5DFA97-8660-4F89-AB0E-0DBD19C26F0F}" type="pres">
      <dgm:prSet presAssocID="{CEB9CFF7-A48C-417F-A403-1403352FB4E1}" presName="composite" presStyleCnt="0"/>
      <dgm:spPr/>
    </dgm:pt>
    <dgm:pt modelId="{A9E00FF8-6B38-41C6-B9D3-0CC2FAD69CA6}" type="pres">
      <dgm:prSet presAssocID="{CEB9CFF7-A48C-417F-A403-1403352FB4E1}" presName="parentText" presStyleLbl="alignNode1" presStyleIdx="1" presStyleCnt="3" custLinFactNeighborX="-2046">
        <dgm:presLayoutVars>
          <dgm:chMax val="1"/>
          <dgm:bulletEnabled val="1"/>
        </dgm:presLayoutVars>
      </dgm:prSet>
      <dgm:spPr/>
    </dgm:pt>
    <dgm:pt modelId="{B514112F-BFCC-41BB-B39A-FCDDAE30ACBA}" type="pres">
      <dgm:prSet presAssocID="{CEB9CFF7-A48C-417F-A403-1403352FB4E1}" presName="descendantText" presStyleLbl="alignAcc1" presStyleIdx="1" presStyleCnt="3">
        <dgm:presLayoutVars>
          <dgm:bulletEnabled val="1"/>
        </dgm:presLayoutVars>
      </dgm:prSet>
      <dgm:spPr/>
    </dgm:pt>
    <dgm:pt modelId="{D24F848B-1AEC-494F-AF8C-58BC68E51691}" type="pres">
      <dgm:prSet presAssocID="{0FDCC6CC-C373-4813-B6C1-9E5A049116E9}" presName="sp" presStyleCnt="0"/>
      <dgm:spPr/>
    </dgm:pt>
    <dgm:pt modelId="{C6D3DCB4-D495-4125-B086-3359BC0D0EA4}" type="pres">
      <dgm:prSet presAssocID="{890E4264-66B9-4A56-A9C7-A1354EF0788B}" presName="composite" presStyleCnt="0"/>
      <dgm:spPr/>
    </dgm:pt>
    <dgm:pt modelId="{93AF51E9-0F5E-4FF7-881B-219662522557}" type="pres">
      <dgm:prSet presAssocID="{890E4264-66B9-4A56-A9C7-A1354EF0788B}" presName="parentText" presStyleLbl="alignNode1" presStyleIdx="2" presStyleCnt="3">
        <dgm:presLayoutVars>
          <dgm:chMax val="1"/>
          <dgm:bulletEnabled val="1"/>
        </dgm:presLayoutVars>
      </dgm:prSet>
      <dgm:spPr/>
    </dgm:pt>
    <dgm:pt modelId="{DEBF0D11-62C6-4399-BEF4-15E6C3CC928B}" type="pres">
      <dgm:prSet presAssocID="{890E4264-66B9-4A56-A9C7-A1354EF0788B}" presName="descendantText" presStyleLbl="alignAcc1" presStyleIdx="2" presStyleCnt="3">
        <dgm:presLayoutVars>
          <dgm:bulletEnabled val="1"/>
        </dgm:presLayoutVars>
      </dgm:prSet>
      <dgm:spPr/>
    </dgm:pt>
  </dgm:ptLst>
  <dgm:cxnLst>
    <dgm:cxn modelId="{100C4F0C-BE58-4AA0-A736-8EAFA8CADC2C}" srcId="{6E15E15E-62B6-4D61-AE71-6971E65CE8F1}" destId="{5CEF3B12-2D86-40AC-83E8-A657800428A8}" srcOrd="0" destOrd="0" parTransId="{489AE42F-BBE2-41F5-BBE8-1C1D5E4B3E82}" sibTransId="{0A35A87F-BBA8-4CF6-AF1E-FE831E62F805}"/>
    <dgm:cxn modelId="{437CC31E-28A3-4A35-B36F-B2CEE9ACC4F9}" srcId="{890E4264-66B9-4A56-A9C7-A1354EF0788B}" destId="{851C8149-C9FD-4F23-96C6-5F7BECD36582}" srcOrd="1" destOrd="0" parTransId="{4FE5C6F5-0DC1-4782-9CE4-CDB6AA3889A4}" sibTransId="{AE14A0F5-A38D-4352-9E5B-A99F7A853045}"/>
    <dgm:cxn modelId="{2C34D838-6F5A-410B-BEBC-CD86C8AB1B87}" type="presOf" srcId="{5CEF3B12-2D86-40AC-83E8-A657800428A8}" destId="{7F6AAEAA-0D99-4538-9F5F-15B8CF6E95D0}" srcOrd="0" destOrd="0" presId="urn:microsoft.com/office/officeart/2005/8/layout/chevron2"/>
    <dgm:cxn modelId="{ADF4D362-DBEB-4D08-8A40-6A815E41852E}" srcId="{6E15E15E-62B6-4D61-AE71-6971E65CE8F1}" destId="{CEB9CFF7-A48C-417F-A403-1403352FB4E1}" srcOrd="1" destOrd="0" parTransId="{704F30DA-CED3-40D1-86A4-6CB231773206}" sibTransId="{0FDCC6CC-C373-4813-B6C1-9E5A049116E9}"/>
    <dgm:cxn modelId="{B43C7A64-D73D-4817-B53E-23C7723EB940}" type="presOf" srcId="{A4BC684A-F660-4111-B213-CE41E3E74D18}" destId="{B514112F-BFCC-41BB-B39A-FCDDAE30ACBA}" srcOrd="0" destOrd="1" presId="urn:microsoft.com/office/officeart/2005/8/layout/chevron2"/>
    <dgm:cxn modelId="{7B7AA544-EA39-4588-B81F-9D65ABDFC2F4}" srcId="{5CEF3B12-2D86-40AC-83E8-A657800428A8}" destId="{3CBDBF7E-4A1F-4595-98F4-B7F885D8B703}" srcOrd="2" destOrd="0" parTransId="{1C0D331B-4426-4D97-A771-426837E2EB01}" sibTransId="{4B24ED84-C18B-47A4-923B-C69C5EF9FCC7}"/>
    <dgm:cxn modelId="{5A46B848-1901-4292-AEE7-B69F96D5CB5B}" type="presOf" srcId="{851C8149-C9FD-4F23-96C6-5F7BECD36582}" destId="{DEBF0D11-62C6-4399-BEF4-15E6C3CC928B}" srcOrd="0" destOrd="1" presId="urn:microsoft.com/office/officeart/2005/8/layout/chevron2"/>
    <dgm:cxn modelId="{4FB0566B-88B0-4872-8A3F-1EA37A6E5933}" type="presOf" srcId="{9633410D-22FA-46AE-8924-AF60FF70CE20}" destId="{DEBF0D11-62C6-4399-BEF4-15E6C3CC928B}" srcOrd="0" destOrd="0" presId="urn:microsoft.com/office/officeart/2005/8/layout/chevron2"/>
    <dgm:cxn modelId="{A74F274F-0F19-4410-B274-E8EB7426F3E5}" srcId="{6E15E15E-62B6-4D61-AE71-6971E65CE8F1}" destId="{890E4264-66B9-4A56-A9C7-A1354EF0788B}" srcOrd="2" destOrd="0" parTransId="{C24B439F-1306-4305-AFC4-8C89CF4069D5}" sibTransId="{446908AE-E474-4D4A-8A42-F73623D57CF6}"/>
    <dgm:cxn modelId="{D632646F-2227-42F9-8736-4309D80219D1}" srcId="{890E4264-66B9-4A56-A9C7-A1354EF0788B}" destId="{9633410D-22FA-46AE-8924-AF60FF70CE20}" srcOrd="0" destOrd="0" parTransId="{63C577A2-0BB9-4168-974C-14E95D7FB43A}" sibTransId="{F248A04B-8387-4585-A5F4-88D413220A7E}"/>
    <dgm:cxn modelId="{4A9EA459-C157-46BB-BEE0-AE4F533A33DF}" type="presOf" srcId="{6E15E15E-62B6-4D61-AE71-6971E65CE8F1}" destId="{289BEE30-0B50-4290-8871-FD4418EA45DD}" srcOrd="0" destOrd="0" presId="urn:microsoft.com/office/officeart/2005/8/layout/chevron2"/>
    <dgm:cxn modelId="{D7E20787-00B9-4525-882C-18D61E191F8A}" type="presOf" srcId="{3CBDBF7E-4A1F-4595-98F4-B7F885D8B703}" destId="{D1C7E4B2-5414-4F73-8DAD-C9F125D2C49B}" srcOrd="0" destOrd="2" presId="urn:microsoft.com/office/officeart/2005/8/layout/chevron2"/>
    <dgm:cxn modelId="{C0908F88-F82B-4DA6-8BC9-3EF12E9FE024}" type="presOf" srcId="{593FD108-010A-4333-A107-74DE2AA62B11}" destId="{D1C7E4B2-5414-4F73-8DAD-C9F125D2C49B}" srcOrd="0" destOrd="0" presId="urn:microsoft.com/office/officeart/2005/8/layout/chevron2"/>
    <dgm:cxn modelId="{86069C88-D7BE-43B6-8316-9EDA034C5235}" type="presOf" srcId="{82989D21-F613-44DD-80A7-E5D9ED1A4625}" destId="{B514112F-BFCC-41BB-B39A-FCDDAE30ACBA}" srcOrd="0" destOrd="2" presId="urn:microsoft.com/office/officeart/2005/8/layout/chevron2"/>
    <dgm:cxn modelId="{0AD3BD90-79FD-4EBC-AE30-7A3EB2551B57}" type="presOf" srcId="{890E4264-66B9-4A56-A9C7-A1354EF0788B}" destId="{93AF51E9-0F5E-4FF7-881B-219662522557}" srcOrd="0" destOrd="0" presId="urn:microsoft.com/office/officeart/2005/8/layout/chevron2"/>
    <dgm:cxn modelId="{412549AF-1C97-4C20-B7D6-AEBBECF26D0A}" srcId="{CEB9CFF7-A48C-417F-A403-1403352FB4E1}" destId="{02DC6FCA-0B6F-44C6-908B-FAADE64F9F6D}" srcOrd="0" destOrd="0" parTransId="{02CB9AE6-CF70-4869-B21C-10A36E39210C}" sibTransId="{651CC6F3-B049-4628-91A4-30CCC427CC28}"/>
    <dgm:cxn modelId="{43FA6EBA-D6BF-48DC-A9CD-6CEBED6B4076}" type="presOf" srcId="{CEB9CFF7-A48C-417F-A403-1403352FB4E1}" destId="{A9E00FF8-6B38-41C6-B9D3-0CC2FAD69CA6}" srcOrd="0" destOrd="0" presId="urn:microsoft.com/office/officeart/2005/8/layout/chevron2"/>
    <dgm:cxn modelId="{379617BD-3FE5-4E0C-9CB5-E83AFA2EF39E}" type="presOf" srcId="{02DC6FCA-0B6F-44C6-908B-FAADE64F9F6D}" destId="{B514112F-BFCC-41BB-B39A-FCDDAE30ACBA}" srcOrd="0" destOrd="0" presId="urn:microsoft.com/office/officeart/2005/8/layout/chevron2"/>
    <dgm:cxn modelId="{EB5659C6-CDA2-43A4-BCFB-2293ACFF4379}" srcId="{5CEF3B12-2D86-40AC-83E8-A657800428A8}" destId="{2E141B58-112C-4563-83CE-5253016F3958}" srcOrd="1" destOrd="0" parTransId="{3D38BDD1-E182-46DA-895F-CFB53714D818}" sibTransId="{02B1B3CD-D005-4AD4-8167-CE5C5A51BC29}"/>
    <dgm:cxn modelId="{406D1EDE-6235-4494-BF20-3B2F22C946CC}" srcId="{890E4264-66B9-4A56-A9C7-A1354EF0788B}" destId="{C4A50546-FEAE-46EC-AE53-E98773769DA5}" srcOrd="2" destOrd="0" parTransId="{151F716A-1643-4C00-BE54-5700D0D67DD1}" sibTransId="{BDE1E747-C9D4-4ACC-BF61-F223F92CA21D}"/>
    <dgm:cxn modelId="{72DDEDDE-1886-4F28-9271-2D8D26647209}" srcId="{CEB9CFF7-A48C-417F-A403-1403352FB4E1}" destId="{A4BC684A-F660-4111-B213-CE41E3E74D18}" srcOrd="1" destOrd="0" parTransId="{14960197-3B68-4661-82A4-94E764810629}" sibTransId="{6E2CEFC1-E236-4BD0-802A-A677C840AA44}"/>
    <dgm:cxn modelId="{CC4138E3-3B9B-4629-9E12-B3EB327468D2}" type="presOf" srcId="{2E141B58-112C-4563-83CE-5253016F3958}" destId="{D1C7E4B2-5414-4F73-8DAD-C9F125D2C49B}" srcOrd="0" destOrd="1" presId="urn:microsoft.com/office/officeart/2005/8/layout/chevron2"/>
    <dgm:cxn modelId="{AA167AE4-928F-4755-8399-ADDB3F98BC56}" srcId="{5CEF3B12-2D86-40AC-83E8-A657800428A8}" destId="{593FD108-010A-4333-A107-74DE2AA62B11}" srcOrd="0" destOrd="0" parTransId="{3FA4E0E5-2F10-4F23-92C0-1FF5FAC0CF4F}" sibTransId="{9604BB0C-F7B3-4D17-A8BB-409B8219FBD8}"/>
    <dgm:cxn modelId="{14DAE3F4-A4E8-449E-B085-8DAA2DD8FCFA}" srcId="{CEB9CFF7-A48C-417F-A403-1403352FB4E1}" destId="{82989D21-F613-44DD-80A7-E5D9ED1A4625}" srcOrd="2" destOrd="0" parTransId="{1E58C9AC-79CF-4BCA-8174-59D264195280}" sibTransId="{123FDDD3-BD4C-4010-B8EA-E51A7AAE32D0}"/>
    <dgm:cxn modelId="{81952EFA-7642-47FC-A58A-DAED28DBE7B0}" type="presOf" srcId="{C4A50546-FEAE-46EC-AE53-E98773769DA5}" destId="{DEBF0D11-62C6-4399-BEF4-15E6C3CC928B}" srcOrd="0" destOrd="2" presId="urn:microsoft.com/office/officeart/2005/8/layout/chevron2"/>
    <dgm:cxn modelId="{A5850CC6-AB25-4955-8FB1-6AD647134669}" type="presParOf" srcId="{289BEE30-0B50-4290-8871-FD4418EA45DD}" destId="{39D39CF5-99BF-49D8-85D0-11C2C53C0915}" srcOrd="0" destOrd="0" presId="urn:microsoft.com/office/officeart/2005/8/layout/chevron2"/>
    <dgm:cxn modelId="{3F946EDF-0723-4D6B-A602-FC675849B8E9}" type="presParOf" srcId="{39D39CF5-99BF-49D8-85D0-11C2C53C0915}" destId="{7F6AAEAA-0D99-4538-9F5F-15B8CF6E95D0}" srcOrd="0" destOrd="0" presId="urn:microsoft.com/office/officeart/2005/8/layout/chevron2"/>
    <dgm:cxn modelId="{E7B4A44C-7584-419A-A7C1-02125BC455E0}" type="presParOf" srcId="{39D39CF5-99BF-49D8-85D0-11C2C53C0915}" destId="{D1C7E4B2-5414-4F73-8DAD-C9F125D2C49B}" srcOrd="1" destOrd="0" presId="urn:microsoft.com/office/officeart/2005/8/layout/chevron2"/>
    <dgm:cxn modelId="{CD38146C-FE4A-4C91-96CD-D070AF19FE46}" type="presParOf" srcId="{289BEE30-0B50-4290-8871-FD4418EA45DD}" destId="{2A06525A-D752-49B3-9C15-B55AAE7B884C}" srcOrd="1" destOrd="0" presId="urn:microsoft.com/office/officeart/2005/8/layout/chevron2"/>
    <dgm:cxn modelId="{DFC08A9B-634D-4847-ACDE-5C9997885D7C}" type="presParOf" srcId="{289BEE30-0B50-4290-8871-FD4418EA45DD}" destId="{8F5DFA97-8660-4F89-AB0E-0DBD19C26F0F}" srcOrd="2" destOrd="0" presId="urn:microsoft.com/office/officeart/2005/8/layout/chevron2"/>
    <dgm:cxn modelId="{2456E682-0396-4CA6-9025-55D26609AA4B}" type="presParOf" srcId="{8F5DFA97-8660-4F89-AB0E-0DBD19C26F0F}" destId="{A9E00FF8-6B38-41C6-B9D3-0CC2FAD69CA6}" srcOrd="0" destOrd="0" presId="urn:microsoft.com/office/officeart/2005/8/layout/chevron2"/>
    <dgm:cxn modelId="{E799CF39-47E3-4DAE-8D87-A58819663152}" type="presParOf" srcId="{8F5DFA97-8660-4F89-AB0E-0DBD19C26F0F}" destId="{B514112F-BFCC-41BB-B39A-FCDDAE30ACBA}" srcOrd="1" destOrd="0" presId="urn:microsoft.com/office/officeart/2005/8/layout/chevron2"/>
    <dgm:cxn modelId="{5D690D8C-F3B0-4AC4-89BB-2D1EA1E09F2F}" type="presParOf" srcId="{289BEE30-0B50-4290-8871-FD4418EA45DD}" destId="{D24F848B-1AEC-494F-AF8C-58BC68E51691}" srcOrd="3" destOrd="0" presId="urn:microsoft.com/office/officeart/2005/8/layout/chevron2"/>
    <dgm:cxn modelId="{9EE54779-219C-41E8-9F24-63C02929A086}" type="presParOf" srcId="{289BEE30-0B50-4290-8871-FD4418EA45DD}" destId="{C6D3DCB4-D495-4125-B086-3359BC0D0EA4}" srcOrd="4" destOrd="0" presId="urn:microsoft.com/office/officeart/2005/8/layout/chevron2"/>
    <dgm:cxn modelId="{DED8A733-0F4E-4477-869C-DC88BA1C3BE0}" type="presParOf" srcId="{C6D3DCB4-D495-4125-B086-3359BC0D0EA4}" destId="{93AF51E9-0F5E-4FF7-881B-219662522557}" srcOrd="0" destOrd="0" presId="urn:microsoft.com/office/officeart/2005/8/layout/chevron2"/>
    <dgm:cxn modelId="{468A4B73-D581-4333-890C-CF54A83A5EDB}" type="presParOf" srcId="{C6D3DCB4-D495-4125-B086-3359BC0D0EA4}" destId="{DEBF0D11-62C6-4399-BEF4-15E6C3CC928B}" srcOrd="1" destOrd="0" presId="urn:microsoft.com/office/officeart/2005/8/layout/chevron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BC4046-C131-4063-ADF2-5B3CBFB92202}"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ECE61AAA-1644-464B-978D-2DD61B7AC3F6}">
      <dgm:prSet/>
      <dgm:spPr>
        <a:solidFill>
          <a:srgbClr val="0A6763"/>
        </a:solidFill>
      </dgm:spPr>
      <dgm:t>
        <a:bodyPr/>
        <a:lstStyle/>
        <a:p>
          <a:r>
            <a:rPr lang="en-GB"/>
            <a:t>Do you agree that the 24-month extension which the Proposer has suggested is suitable?</a:t>
          </a:r>
        </a:p>
      </dgm:t>
    </dgm:pt>
    <dgm:pt modelId="{8E233BC3-E458-48F4-8940-91C6942B04D4}" type="parTrans" cxnId="{C948F7C9-73A4-449C-AC31-7D5CC978F074}">
      <dgm:prSet/>
      <dgm:spPr/>
      <dgm:t>
        <a:bodyPr/>
        <a:lstStyle/>
        <a:p>
          <a:endParaRPr lang="en-GB"/>
        </a:p>
      </dgm:t>
    </dgm:pt>
    <dgm:pt modelId="{579DE665-2FFF-46B0-8D71-E512271D940E}" type="sibTrans" cxnId="{C948F7C9-73A4-449C-AC31-7D5CC978F074}">
      <dgm:prSet/>
      <dgm:spPr/>
      <dgm:t>
        <a:bodyPr/>
        <a:lstStyle/>
        <a:p>
          <a:endParaRPr lang="en-GB"/>
        </a:p>
      </dgm:t>
    </dgm:pt>
    <dgm:pt modelId="{F67E170A-4689-4281-ACD1-295976592898}">
      <dgm:prSet/>
      <dgm:spPr>
        <a:solidFill>
          <a:srgbClr val="0A6763"/>
        </a:solidFill>
      </dgm:spPr>
      <dgm:t>
        <a:bodyPr/>
        <a:lstStyle/>
        <a:p>
          <a:r>
            <a:rPr lang="en-GB"/>
            <a:t>Should only the IVP End Date be extended? </a:t>
          </a:r>
        </a:p>
      </dgm:t>
    </dgm:pt>
    <dgm:pt modelId="{B1F69725-D40C-42B5-B64F-4B0B0461F21F}" type="parTrans" cxnId="{E84E63A9-ABCA-4294-9489-EDDBEE859C23}">
      <dgm:prSet/>
      <dgm:spPr/>
      <dgm:t>
        <a:bodyPr/>
        <a:lstStyle/>
        <a:p>
          <a:endParaRPr lang="en-GB"/>
        </a:p>
      </dgm:t>
    </dgm:pt>
    <dgm:pt modelId="{95B39139-E6CD-4383-B02C-EB394BEE5AC3}" type="sibTrans" cxnId="{E84E63A9-ABCA-4294-9489-EDDBEE859C23}">
      <dgm:prSet/>
      <dgm:spPr/>
      <dgm:t>
        <a:bodyPr/>
        <a:lstStyle/>
        <a:p>
          <a:endParaRPr lang="en-GB"/>
        </a:p>
      </dgm:t>
    </dgm:pt>
    <dgm:pt modelId="{7117F4EB-9BA5-4066-9E07-CB4147E8F347}">
      <dgm:prSet/>
      <dgm:spPr>
        <a:solidFill>
          <a:srgbClr val="0A6763"/>
        </a:solidFill>
      </dgm:spPr>
      <dgm:t>
        <a:bodyPr/>
        <a:lstStyle/>
        <a:p>
          <a:r>
            <a:rPr lang="en-GB"/>
            <a:t>Any further comments?</a:t>
          </a:r>
        </a:p>
      </dgm:t>
    </dgm:pt>
    <dgm:pt modelId="{9F836FFB-DD6B-4B54-B21F-389879C30B74}" type="parTrans" cxnId="{4D4F1C6E-C9EF-4B57-BCFB-26183EC5A73B}">
      <dgm:prSet/>
      <dgm:spPr/>
      <dgm:t>
        <a:bodyPr/>
        <a:lstStyle/>
        <a:p>
          <a:endParaRPr lang="en-GB"/>
        </a:p>
      </dgm:t>
    </dgm:pt>
    <dgm:pt modelId="{211B8DBF-22B0-4332-8352-7042108943B0}" type="sibTrans" cxnId="{4D4F1C6E-C9EF-4B57-BCFB-26183EC5A73B}">
      <dgm:prSet/>
      <dgm:spPr/>
      <dgm:t>
        <a:bodyPr/>
        <a:lstStyle/>
        <a:p>
          <a:endParaRPr lang="en-GB"/>
        </a:p>
      </dgm:t>
    </dgm:pt>
    <dgm:pt modelId="{5BDBCDFE-1368-4211-87CD-ED3CD3A327ED}" type="pres">
      <dgm:prSet presAssocID="{91BC4046-C131-4063-ADF2-5B3CBFB92202}" presName="Name0" presStyleCnt="0">
        <dgm:presLayoutVars>
          <dgm:chMax val="7"/>
          <dgm:chPref val="7"/>
          <dgm:dir/>
        </dgm:presLayoutVars>
      </dgm:prSet>
      <dgm:spPr/>
    </dgm:pt>
    <dgm:pt modelId="{FEE8AC4D-1C05-4F8F-9129-D4D20D4EC23B}" type="pres">
      <dgm:prSet presAssocID="{91BC4046-C131-4063-ADF2-5B3CBFB92202}" presName="Name1" presStyleCnt="0"/>
      <dgm:spPr/>
    </dgm:pt>
    <dgm:pt modelId="{3DEEB945-DF66-44BF-A533-0AA6DA2BBA67}" type="pres">
      <dgm:prSet presAssocID="{91BC4046-C131-4063-ADF2-5B3CBFB92202}" presName="cycle" presStyleCnt="0"/>
      <dgm:spPr/>
    </dgm:pt>
    <dgm:pt modelId="{630EAF70-107C-40DE-BA7C-1BBF772A1C02}" type="pres">
      <dgm:prSet presAssocID="{91BC4046-C131-4063-ADF2-5B3CBFB92202}" presName="srcNode" presStyleLbl="node1" presStyleIdx="0" presStyleCnt="3"/>
      <dgm:spPr/>
    </dgm:pt>
    <dgm:pt modelId="{C58C50F1-AF03-463F-94E8-03EC26AD5EA1}" type="pres">
      <dgm:prSet presAssocID="{91BC4046-C131-4063-ADF2-5B3CBFB92202}" presName="conn" presStyleLbl="parChTrans1D2" presStyleIdx="0" presStyleCnt="1" custLinFactNeighborX="-65184" custLinFactNeighborY="-3819"/>
      <dgm:spPr/>
    </dgm:pt>
    <dgm:pt modelId="{F4F95BB8-A1A4-4869-8B1E-996505FE32DE}" type="pres">
      <dgm:prSet presAssocID="{91BC4046-C131-4063-ADF2-5B3CBFB92202}" presName="extraNode" presStyleLbl="node1" presStyleIdx="0" presStyleCnt="3"/>
      <dgm:spPr/>
    </dgm:pt>
    <dgm:pt modelId="{2F8FE0EC-4475-4918-81D5-7A1D1B023DFC}" type="pres">
      <dgm:prSet presAssocID="{91BC4046-C131-4063-ADF2-5B3CBFB92202}" presName="dstNode" presStyleLbl="node1" presStyleIdx="0" presStyleCnt="3"/>
      <dgm:spPr/>
    </dgm:pt>
    <dgm:pt modelId="{118CF790-CB49-4654-A8AA-2FD0EFE9F263}" type="pres">
      <dgm:prSet presAssocID="{ECE61AAA-1644-464B-978D-2DD61B7AC3F6}" presName="text_1" presStyleLbl="node1" presStyleIdx="0" presStyleCnt="3">
        <dgm:presLayoutVars>
          <dgm:bulletEnabled val="1"/>
        </dgm:presLayoutVars>
      </dgm:prSet>
      <dgm:spPr/>
    </dgm:pt>
    <dgm:pt modelId="{128D1766-8494-4577-A1F9-25CAA4400532}" type="pres">
      <dgm:prSet presAssocID="{ECE61AAA-1644-464B-978D-2DD61B7AC3F6}" presName="accent_1" presStyleCnt="0"/>
      <dgm:spPr/>
    </dgm:pt>
    <dgm:pt modelId="{3C109B07-81F8-4D6B-8E93-E16DF229652D}" type="pres">
      <dgm:prSet presAssocID="{ECE61AAA-1644-464B-978D-2DD61B7AC3F6}" presName="accentRepeatNode" presStyleLbl="solidFgAcc1" presStyleIdx="0" presStyleCnt="3"/>
      <dgm:spPr>
        <a:ln>
          <a:solidFill>
            <a:srgbClr val="0A6763"/>
          </a:solidFill>
        </a:ln>
      </dgm:spPr>
    </dgm:pt>
    <dgm:pt modelId="{44AE4557-DFA7-49E6-A8A8-A08243FB7B0B}" type="pres">
      <dgm:prSet presAssocID="{F67E170A-4689-4281-ACD1-295976592898}" presName="text_2" presStyleLbl="node1" presStyleIdx="1" presStyleCnt="3">
        <dgm:presLayoutVars>
          <dgm:bulletEnabled val="1"/>
        </dgm:presLayoutVars>
      </dgm:prSet>
      <dgm:spPr/>
    </dgm:pt>
    <dgm:pt modelId="{307DEE5D-D99D-436F-AB3E-64B45CED2C44}" type="pres">
      <dgm:prSet presAssocID="{F67E170A-4689-4281-ACD1-295976592898}" presName="accent_2" presStyleCnt="0"/>
      <dgm:spPr/>
    </dgm:pt>
    <dgm:pt modelId="{052B3104-2401-47BB-BC9C-8BC7C848C861}" type="pres">
      <dgm:prSet presAssocID="{F67E170A-4689-4281-ACD1-295976592898}" presName="accentRepeatNode" presStyleLbl="solidFgAcc1" presStyleIdx="1" presStyleCnt="3"/>
      <dgm:spPr>
        <a:ln>
          <a:solidFill>
            <a:srgbClr val="0A6760"/>
          </a:solidFill>
        </a:ln>
      </dgm:spPr>
    </dgm:pt>
    <dgm:pt modelId="{2253997E-6BAA-47EC-8E79-BAE2EDA4AFEE}" type="pres">
      <dgm:prSet presAssocID="{7117F4EB-9BA5-4066-9E07-CB4147E8F347}" presName="text_3" presStyleLbl="node1" presStyleIdx="2" presStyleCnt="3">
        <dgm:presLayoutVars>
          <dgm:bulletEnabled val="1"/>
        </dgm:presLayoutVars>
      </dgm:prSet>
      <dgm:spPr/>
    </dgm:pt>
    <dgm:pt modelId="{C64A26EC-A946-4B12-AD94-C6B8564C05B6}" type="pres">
      <dgm:prSet presAssocID="{7117F4EB-9BA5-4066-9E07-CB4147E8F347}" presName="accent_3" presStyleCnt="0"/>
      <dgm:spPr/>
    </dgm:pt>
    <dgm:pt modelId="{0D825005-23FB-48DE-B911-88D7CAB88EA1}" type="pres">
      <dgm:prSet presAssocID="{7117F4EB-9BA5-4066-9E07-CB4147E8F347}" presName="accentRepeatNode" presStyleLbl="solidFgAcc1" presStyleIdx="2" presStyleCnt="3"/>
      <dgm:spPr>
        <a:ln>
          <a:solidFill>
            <a:srgbClr val="0A6760"/>
          </a:solidFill>
        </a:ln>
      </dgm:spPr>
    </dgm:pt>
  </dgm:ptLst>
  <dgm:cxnLst>
    <dgm:cxn modelId="{0909DD28-AC81-43DD-8A5D-9B2CB0ABEE40}" type="presOf" srcId="{7117F4EB-9BA5-4066-9E07-CB4147E8F347}" destId="{2253997E-6BAA-47EC-8E79-BAE2EDA4AFEE}" srcOrd="0" destOrd="0" presId="urn:microsoft.com/office/officeart/2008/layout/VerticalCurvedList"/>
    <dgm:cxn modelId="{94017536-D20B-4EAB-9FDB-A17EBB0FEC53}" type="presOf" srcId="{579DE665-2FFF-46B0-8D71-E512271D940E}" destId="{C58C50F1-AF03-463F-94E8-03EC26AD5EA1}" srcOrd="0" destOrd="0" presId="urn:microsoft.com/office/officeart/2008/layout/VerticalCurvedList"/>
    <dgm:cxn modelId="{7788066E-F1FC-4D6F-BCFA-55D70752865C}" type="presOf" srcId="{F67E170A-4689-4281-ACD1-295976592898}" destId="{44AE4557-DFA7-49E6-A8A8-A08243FB7B0B}" srcOrd="0" destOrd="0" presId="urn:microsoft.com/office/officeart/2008/layout/VerticalCurvedList"/>
    <dgm:cxn modelId="{4D4F1C6E-C9EF-4B57-BCFB-26183EC5A73B}" srcId="{91BC4046-C131-4063-ADF2-5B3CBFB92202}" destId="{7117F4EB-9BA5-4066-9E07-CB4147E8F347}" srcOrd="2" destOrd="0" parTransId="{9F836FFB-DD6B-4B54-B21F-389879C30B74}" sibTransId="{211B8DBF-22B0-4332-8352-7042108943B0}"/>
    <dgm:cxn modelId="{E1D5F370-52B2-430E-8E18-A2F020929857}" type="presOf" srcId="{ECE61AAA-1644-464B-978D-2DD61B7AC3F6}" destId="{118CF790-CB49-4654-A8AA-2FD0EFE9F263}" srcOrd="0" destOrd="0" presId="urn:microsoft.com/office/officeart/2008/layout/VerticalCurvedList"/>
    <dgm:cxn modelId="{E84E63A9-ABCA-4294-9489-EDDBEE859C23}" srcId="{91BC4046-C131-4063-ADF2-5B3CBFB92202}" destId="{F67E170A-4689-4281-ACD1-295976592898}" srcOrd="1" destOrd="0" parTransId="{B1F69725-D40C-42B5-B64F-4B0B0461F21F}" sibTransId="{95B39139-E6CD-4383-B02C-EB394BEE5AC3}"/>
    <dgm:cxn modelId="{C948F7C9-73A4-449C-AC31-7D5CC978F074}" srcId="{91BC4046-C131-4063-ADF2-5B3CBFB92202}" destId="{ECE61AAA-1644-464B-978D-2DD61B7AC3F6}" srcOrd="0" destOrd="0" parTransId="{8E233BC3-E458-48F4-8940-91C6942B04D4}" sibTransId="{579DE665-2FFF-46B0-8D71-E512271D940E}"/>
    <dgm:cxn modelId="{4C84D4FD-817E-4D46-ABFA-08CF0E505522}" type="presOf" srcId="{91BC4046-C131-4063-ADF2-5B3CBFB92202}" destId="{5BDBCDFE-1368-4211-87CD-ED3CD3A327ED}" srcOrd="0" destOrd="0" presId="urn:microsoft.com/office/officeart/2008/layout/VerticalCurvedList"/>
    <dgm:cxn modelId="{92E71E37-E083-403D-AFA5-A770CBC41623}" type="presParOf" srcId="{5BDBCDFE-1368-4211-87CD-ED3CD3A327ED}" destId="{FEE8AC4D-1C05-4F8F-9129-D4D20D4EC23B}" srcOrd="0" destOrd="0" presId="urn:microsoft.com/office/officeart/2008/layout/VerticalCurvedList"/>
    <dgm:cxn modelId="{591395DF-D5C3-4A13-B097-B61CFBBB0F2C}" type="presParOf" srcId="{FEE8AC4D-1C05-4F8F-9129-D4D20D4EC23B}" destId="{3DEEB945-DF66-44BF-A533-0AA6DA2BBA67}" srcOrd="0" destOrd="0" presId="urn:microsoft.com/office/officeart/2008/layout/VerticalCurvedList"/>
    <dgm:cxn modelId="{44D11FA9-F7E7-42F8-8045-EB6AF2FE7A13}" type="presParOf" srcId="{3DEEB945-DF66-44BF-A533-0AA6DA2BBA67}" destId="{630EAF70-107C-40DE-BA7C-1BBF772A1C02}" srcOrd="0" destOrd="0" presId="urn:microsoft.com/office/officeart/2008/layout/VerticalCurvedList"/>
    <dgm:cxn modelId="{EA603E00-2941-421A-955A-E5D0C755A828}" type="presParOf" srcId="{3DEEB945-DF66-44BF-A533-0AA6DA2BBA67}" destId="{C58C50F1-AF03-463F-94E8-03EC26AD5EA1}" srcOrd="1" destOrd="0" presId="urn:microsoft.com/office/officeart/2008/layout/VerticalCurvedList"/>
    <dgm:cxn modelId="{D440479C-CBEF-47F3-ABBD-400401FCAF69}" type="presParOf" srcId="{3DEEB945-DF66-44BF-A533-0AA6DA2BBA67}" destId="{F4F95BB8-A1A4-4869-8B1E-996505FE32DE}" srcOrd="2" destOrd="0" presId="urn:microsoft.com/office/officeart/2008/layout/VerticalCurvedList"/>
    <dgm:cxn modelId="{3ECEC406-70B3-428D-845C-A7B439E4521F}" type="presParOf" srcId="{3DEEB945-DF66-44BF-A533-0AA6DA2BBA67}" destId="{2F8FE0EC-4475-4918-81D5-7A1D1B023DFC}" srcOrd="3" destOrd="0" presId="urn:microsoft.com/office/officeart/2008/layout/VerticalCurvedList"/>
    <dgm:cxn modelId="{66CD5062-3227-4CEE-9E39-4769FA4A6137}" type="presParOf" srcId="{FEE8AC4D-1C05-4F8F-9129-D4D20D4EC23B}" destId="{118CF790-CB49-4654-A8AA-2FD0EFE9F263}" srcOrd="1" destOrd="0" presId="urn:microsoft.com/office/officeart/2008/layout/VerticalCurvedList"/>
    <dgm:cxn modelId="{96792606-41D9-4531-91F9-C9A79EDB230E}" type="presParOf" srcId="{FEE8AC4D-1C05-4F8F-9129-D4D20D4EC23B}" destId="{128D1766-8494-4577-A1F9-25CAA4400532}" srcOrd="2" destOrd="0" presId="urn:microsoft.com/office/officeart/2008/layout/VerticalCurvedList"/>
    <dgm:cxn modelId="{9474E0A9-F771-4289-AEFA-A0482DAE8A8C}" type="presParOf" srcId="{128D1766-8494-4577-A1F9-25CAA4400532}" destId="{3C109B07-81F8-4D6B-8E93-E16DF229652D}" srcOrd="0" destOrd="0" presId="urn:microsoft.com/office/officeart/2008/layout/VerticalCurvedList"/>
    <dgm:cxn modelId="{38105FC0-9B35-4157-814E-9F3FAA276C35}" type="presParOf" srcId="{FEE8AC4D-1C05-4F8F-9129-D4D20D4EC23B}" destId="{44AE4557-DFA7-49E6-A8A8-A08243FB7B0B}" srcOrd="3" destOrd="0" presId="urn:microsoft.com/office/officeart/2008/layout/VerticalCurvedList"/>
    <dgm:cxn modelId="{B27E6E4E-A1B3-409D-8E5F-CEC42B3B970F}" type="presParOf" srcId="{FEE8AC4D-1C05-4F8F-9129-D4D20D4EC23B}" destId="{307DEE5D-D99D-436F-AB3E-64B45CED2C44}" srcOrd="4" destOrd="0" presId="urn:microsoft.com/office/officeart/2008/layout/VerticalCurvedList"/>
    <dgm:cxn modelId="{3F82F77D-5654-4580-8973-08A3BE29CCDE}" type="presParOf" srcId="{307DEE5D-D99D-436F-AB3E-64B45CED2C44}" destId="{052B3104-2401-47BB-BC9C-8BC7C848C861}" srcOrd="0" destOrd="0" presId="urn:microsoft.com/office/officeart/2008/layout/VerticalCurvedList"/>
    <dgm:cxn modelId="{C4D8B9BD-68D6-4420-AE7D-F8D84D899ADA}" type="presParOf" srcId="{FEE8AC4D-1C05-4F8F-9129-D4D20D4EC23B}" destId="{2253997E-6BAA-47EC-8E79-BAE2EDA4AFEE}" srcOrd="5" destOrd="0" presId="urn:microsoft.com/office/officeart/2008/layout/VerticalCurvedList"/>
    <dgm:cxn modelId="{6990FA69-B353-4259-BC79-710704458EA8}" type="presParOf" srcId="{FEE8AC4D-1C05-4F8F-9129-D4D20D4EC23B}" destId="{C64A26EC-A946-4B12-AD94-C6B8564C05B6}" srcOrd="6" destOrd="0" presId="urn:microsoft.com/office/officeart/2008/layout/VerticalCurvedList"/>
    <dgm:cxn modelId="{356B2019-401F-4C34-863E-7C0D3E1F9074}" type="presParOf" srcId="{C64A26EC-A946-4B12-AD94-C6B8564C05B6}" destId="{0D825005-23FB-48DE-B911-88D7CAB88EA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CC3672A-6661-48B8-9520-4FF910125EC9}" type="doc">
      <dgm:prSet loTypeId="urn:microsoft.com/office/officeart/2005/8/layout/vList3" loCatId="picture" qsTypeId="urn:microsoft.com/office/officeart/2005/8/quickstyle/simple1" qsCatId="simple" csTypeId="urn:microsoft.com/office/officeart/2005/8/colors/accent1_2" csCatId="accent1" phldr="1"/>
      <dgm:spPr/>
    </dgm:pt>
    <dgm:pt modelId="{1D873B84-5A58-4C45-854A-4011E1D47B10}">
      <dgm:prSet phldrT="[Text]"/>
      <dgm:spPr>
        <a:solidFill>
          <a:srgbClr val="0A6661"/>
        </a:solidFill>
      </dgm:spPr>
      <dgm:t>
        <a:bodyPr/>
        <a:lstStyle/>
        <a:p>
          <a:r>
            <a:rPr lang="en-GB">
              <a:solidFill>
                <a:schemeClr val="bg1"/>
              </a:solidFill>
              <a:latin typeface="Calibri"/>
              <a:ea typeface="+mn-ea"/>
              <a:cs typeface="+mn-cs"/>
            </a:rPr>
            <a:t>Communication Hubs must be installed before the specified Installation End Date for that version of Communication Hub Technical Specification (CHTS)</a:t>
          </a:r>
          <a:endParaRPr lang="en-GB">
            <a:solidFill>
              <a:srgbClr val="FFFFFF"/>
            </a:solidFill>
          </a:endParaRPr>
        </a:p>
      </dgm:t>
    </dgm:pt>
    <dgm:pt modelId="{ACB25D47-5D7B-43A9-B4FC-39E21F7AD7FA}" type="parTrans" cxnId="{65B59170-F6A2-406C-83B4-026E4A263096}">
      <dgm:prSet/>
      <dgm:spPr/>
      <dgm:t>
        <a:bodyPr/>
        <a:lstStyle/>
        <a:p>
          <a:endParaRPr lang="en-GB"/>
        </a:p>
      </dgm:t>
    </dgm:pt>
    <dgm:pt modelId="{E0ACEB95-4E46-473F-9D8B-5893552FC747}" type="sibTrans" cxnId="{65B59170-F6A2-406C-83B4-026E4A263096}">
      <dgm:prSet/>
      <dgm:spPr/>
      <dgm:t>
        <a:bodyPr/>
        <a:lstStyle/>
        <a:p>
          <a:endParaRPr lang="en-GB"/>
        </a:p>
      </dgm:t>
    </dgm:pt>
    <dgm:pt modelId="{8BCB8F14-AD93-4802-BA86-CFB0F082B780}">
      <dgm:prSet phldrT="[Text]"/>
      <dgm:spPr>
        <a:solidFill>
          <a:srgbClr val="0A6661"/>
        </a:solidFill>
      </dgm:spPr>
      <dgm:t>
        <a:bodyPr/>
        <a:lstStyle/>
        <a:p>
          <a:pPr>
            <a:buChar char="•"/>
          </a:pPr>
          <a:r>
            <a:rPr lang="en-GB">
              <a:solidFill>
                <a:schemeClr val="bg1"/>
              </a:solidFill>
              <a:latin typeface="Calibri"/>
              <a:ea typeface="+mn-ea"/>
              <a:cs typeface="+mn-cs"/>
            </a:rPr>
            <a:t>If not installed, it should be returned to the DCC to allow DCC to attempt to refurbish for future use</a:t>
          </a:r>
          <a:endParaRPr lang="en-GB">
            <a:solidFill>
              <a:srgbClr val="FFFFFF"/>
            </a:solidFill>
          </a:endParaRPr>
        </a:p>
      </dgm:t>
    </dgm:pt>
    <dgm:pt modelId="{DD88A7BB-18BC-402D-8284-BAF31FCB20F5}" type="parTrans" cxnId="{D508A6B1-DE22-45C6-8646-275476F0013C}">
      <dgm:prSet/>
      <dgm:spPr/>
      <dgm:t>
        <a:bodyPr/>
        <a:lstStyle/>
        <a:p>
          <a:endParaRPr lang="en-GB"/>
        </a:p>
      </dgm:t>
    </dgm:pt>
    <dgm:pt modelId="{C8D37BDF-78BA-4C94-AACB-5E5A1E978CBC}" type="sibTrans" cxnId="{D508A6B1-DE22-45C6-8646-275476F0013C}">
      <dgm:prSet/>
      <dgm:spPr/>
      <dgm:t>
        <a:bodyPr/>
        <a:lstStyle/>
        <a:p>
          <a:endParaRPr lang="en-GB"/>
        </a:p>
      </dgm:t>
    </dgm:pt>
    <dgm:pt modelId="{DDEB655B-7C91-415F-AC30-7AC933F8A84B}">
      <dgm:prSet phldrT="[Text]"/>
      <dgm:spPr>
        <a:solidFill>
          <a:srgbClr val="0A6661"/>
        </a:solidFill>
      </dgm:spPr>
      <dgm:t>
        <a:bodyPr/>
        <a:lstStyle/>
        <a:p>
          <a:r>
            <a:rPr lang="en-GB">
              <a:solidFill>
                <a:schemeClr val="bg1"/>
              </a:solidFill>
            </a:rPr>
            <a:t>If not, a rental charge unit is applied to be paid monthly by the Responsible Party</a:t>
          </a:r>
          <a:endParaRPr lang="en-GB">
            <a:solidFill>
              <a:srgbClr val="FFFFFF"/>
            </a:solidFill>
          </a:endParaRPr>
        </a:p>
      </dgm:t>
    </dgm:pt>
    <dgm:pt modelId="{FC33148F-6B45-4C37-A4B5-83A74A0A27A8}" type="parTrans" cxnId="{1D72D4B3-2D31-4257-920F-20BEFB640A6D}">
      <dgm:prSet/>
      <dgm:spPr/>
      <dgm:t>
        <a:bodyPr/>
        <a:lstStyle/>
        <a:p>
          <a:endParaRPr lang="en-GB"/>
        </a:p>
      </dgm:t>
    </dgm:pt>
    <dgm:pt modelId="{4CBD5FA1-69F7-4025-BFD3-9AFCE56070A7}" type="sibTrans" cxnId="{1D72D4B3-2D31-4257-920F-20BEFB640A6D}">
      <dgm:prSet/>
      <dgm:spPr/>
      <dgm:t>
        <a:bodyPr/>
        <a:lstStyle/>
        <a:p>
          <a:endParaRPr lang="en-GB"/>
        </a:p>
      </dgm:t>
    </dgm:pt>
    <dgm:pt modelId="{F8CD0A85-4005-4238-B759-C0EA25943B45}" type="pres">
      <dgm:prSet presAssocID="{1CC3672A-6661-48B8-9520-4FF910125EC9}" presName="linearFlow" presStyleCnt="0">
        <dgm:presLayoutVars>
          <dgm:dir/>
          <dgm:resizeHandles val="exact"/>
        </dgm:presLayoutVars>
      </dgm:prSet>
      <dgm:spPr/>
    </dgm:pt>
    <dgm:pt modelId="{AD1CD649-8B44-4DA1-92B0-94252AA25C6F}" type="pres">
      <dgm:prSet presAssocID="{1D873B84-5A58-4C45-854A-4011E1D47B10}" presName="composite" presStyleCnt="0"/>
      <dgm:spPr/>
    </dgm:pt>
    <dgm:pt modelId="{DA7A1D1D-96AF-4436-BD9E-DF9C36A42EE5}" type="pres">
      <dgm:prSet presAssocID="{1D873B84-5A58-4C45-854A-4011E1D47B10}"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Hourglass 60% with solid fill"/>
        </a:ext>
      </dgm:extLst>
    </dgm:pt>
    <dgm:pt modelId="{E54CC3E7-C336-49C3-BB5E-FECD1E5B2E73}" type="pres">
      <dgm:prSet presAssocID="{1D873B84-5A58-4C45-854A-4011E1D47B10}" presName="txShp" presStyleLbl="node1" presStyleIdx="0" presStyleCnt="3">
        <dgm:presLayoutVars>
          <dgm:bulletEnabled val="1"/>
        </dgm:presLayoutVars>
      </dgm:prSet>
      <dgm:spPr/>
    </dgm:pt>
    <dgm:pt modelId="{A792148A-C7A4-45CB-AEB4-106C50D4D4BD}" type="pres">
      <dgm:prSet presAssocID="{E0ACEB95-4E46-473F-9D8B-5893552FC747}" presName="spacing" presStyleCnt="0"/>
      <dgm:spPr/>
    </dgm:pt>
    <dgm:pt modelId="{7925AB01-295E-4CC0-9035-1E351BB25895}" type="pres">
      <dgm:prSet presAssocID="{8BCB8F14-AD93-4802-BA86-CFB0F082B780}" presName="composite" presStyleCnt="0"/>
      <dgm:spPr/>
    </dgm:pt>
    <dgm:pt modelId="{F3ADB719-74C0-401F-ADC4-A0433174E648}" type="pres">
      <dgm:prSet presAssocID="{8BCB8F14-AD93-4802-BA86-CFB0F082B780}" presName="imgShp"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Box trolley with solid fill"/>
        </a:ext>
      </dgm:extLst>
    </dgm:pt>
    <dgm:pt modelId="{C785F60E-65BE-47D3-9BA0-A551A4792B79}" type="pres">
      <dgm:prSet presAssocID="{8BCB8F14-AD93-4802-BA86-CFB0F082B780}" presName="txShp" presStyleLbl="node1" presStyleIdx="1" presStyleCnt="3">
        <dgm:presLayoutVars>
          <dgm:bulletEnabled val="1"/>
        </dgm:presLayoutVars>
      </dgm:prSet>
      <dgm:spPr/>
    </dgm:pt>
    <dgm:pt modelId="{62DEF3B3-CBA7-4C33-879F-77334850A302}" type="pres">
      <dgm:prSet presAssocID="{C8D37BDF-78BA-4C94-AACB-5E5A1E978CBC}" presName="spacing" presStyleCnt="0"/>
      <dgm:spPr/>
    </dgm:pt>
    <dgm:pt modelId="{F50611BB-EDF8-4CB9-A1BD-79798F8AF1BF}" type="pres">
      <dgm:prSet presAssocID="{DDEB655B-7C91-415F-AC30-7AC933F8A84B}" presName="composite" presStyleCnt="0"/>
      <dgm:spPr/>
    </dgm:pt>
    <dgm:pt modelId="{2F877AD2-3821-418F-934C-FFCAB0BD583A}" type="pres">
      <dgm:prSet presAssocID="{DDEB655B-7C91-415F-AC30-7AC933F8A84B}" presName="imgShp"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Coins with solid fill"/>
        </a:ext>
      </dgm:extLst>
    </dgm:pt>
    <dgm:pt modelId="{CECE7DE1-1C57-4E30-8550-A354D3E7EF7C}" type="pres">
      <dgm:prSet presAssocID="{DDEB655B-7C91-415F-AC30-7AC933F8A84B}" presName="txShp" presStyleLbl="node1" presStyleIdx="2" presStyleCnt="3">
        <dgm:presLayoutVars>
          <dgm:bulletEnabled val="1"/>
        </dgm:presLayoutVars>
      </dgm:prSet>
      <dgm:spPr/>
    </dgm:pt>
  </dgm:ptLst>
  <dgm:cxnLst>
    <dgm:cxn modelId="{9EFE906A-5E5C-42D4-A155-BB3BE90E1F95}" type="presOf" srcId="{1CC3672A-6661-48B8-9520-4FF910125EC9}" destId="{F8CD0A85-4005-4238-B759-C0EA25943B45}" srcOrd="0" destOrd="0" presId="urn:microsoft.com/office/officeart/2005/8/layout/vList3"/>
    <dgm:cxn modelId="{65B59170-F6A2-406C-83B4-026E4A263096}" srcId="{1CC3672A-6661-48B8-9520-4FF910125EC9}" destId="{1D873B84-5A58-4C45-854A-4011E1D47B10}" srcOrd="0" destOrd="0" parTransId="{ACB25D47-5D7B-43A9-B4FC-39E21F7AD7FA}" sibTransId="{E0ACEB95-4E46-473F-9D8B-5893552FC747}"/>
    <dgm:cxn modelId="{C362AC7F-EA49-41A7-B1BA-EF13C2B6469D}" type="presOf" srcId="{DDEB655B-7C91-415F-AC30-7AC933F8A84B}" destId="{CECE7DE1-1C57-4E30-8550-A354D3E7EF7C}" srcOrd="0" destOrd="0" presId="urn:microsoft.com/office/officeart/2005/8/layout/vList3"/>
    <dgm:cxn modelId="{D508A6B1-DE22-45C6-8646-275476F0013C}" srcId="{1CC3672A-6661-48B8-9520-4FF910125EC9}" destId="{8BCB8F14-AD93-4802-BA86-CFB0F082B780}" srcOrd="1" destOrd="0" parTransId="{DD88A7BB-18BC-402D-8284-BAF31FCB20F5}" sibTransId="{C8D37BDF-78BA-4C94-AACB-5E5A1E978CBC}"/>
    <dgm:cxn modelId="{1D72D4B3-2D31-4257-920F-20BEFB640A6D}" srcId="{1CC3672A-6661-48B8-9520-4FF910125EC9}" destId="{DDEB655B-7C91-415F-AC30-7AC933F8A84B}" srcOrd="2" destOrd="0" parTransId="{FC33148F-6B45-4C37-A4B5-83A74A0A27A8}" sibTransId="{4CBD5FA1-69F7-4025-BFD3-9AFCE56070A7}"/>
    <dgm:cxn modelId="{A07C92B7-95D7-4245-9A69-16E5F520353B}" type="presOf" srcId="{8BCB8F14-AD93-4802-BA86-CFB0F082B780}" destId="{C785F60E-65BE-47D3-9BA0-A551A4792B79}" srcOrd="0" destOrd="0" presId="urn:microsoft.com/office/officeart/2005/8/layout/vList3"/>
    <dgm:cxn modelId="{2F7D59F3-BF46-4B75-AB9F-59164B6A11F0}" type="presOf" srcId="{1D873B84-5A58-4C45-854A-4011E1D47B10}" destId="{E54CC3E7-C336-49C3-BB5E-FECD1E5B2E73}" srcOrd="0" destOrd="0" presId="urn:microsoft.com/office/officeart/2005/8/layout/vList3"/>
    <dgm:cxn modelId="{4C8B7C9A-071C-4A78-95BA-CF55CEF8D032}" type="presParOf" srcId="{F8CD0A85-4005-4238-B759-C0EA25943B45}" destId="{AD1CD649-8B44-4DA1-92B0-94252AA25C6F}" srcOrd="0" destOrd="0" presId="urn:microsoft.com/office/officeart/2005/8/layout/vList3"/>
    <dgm:cxn modelId="{42EF56D1-0087-4496-ABB2-74992E85BE23}" type="presParOf" srcId="{AD1CD649-8B44-4DA1-92B0-94252AA25C6F}" destId="{DA7A1D1D-96AF-4436-BD9E-DF9C36A42EE5}" srcOrd="0" destOrd="0" presId="urn:microsoft.com/office/officeart/2005/8/layout/vList3"/>
    <dgm:cxn modelId="{4AE493CC-4FC5-4D33-827F-EAC0D5E57727}" type="presParOf" srcId="{AD1CD649-8B44-4DA1-92B0-94252AA25C6F}" destId="{E54CC3E7-C336-49C3-BB5E-FECD1E5B2E73}" srcOrd="1" destOrd="0" presId="urn:microsoft.com/office/officeart/2005/8/layout/vList3"/>
    <dgm:cxn modelId="{DB09186B-DC6D-4E38-8D80-44000119433C}" type="presParOf" srcId="{F8CD0A85-4005-4238-B759-C0EA25943B45}" destId="{A792148A-C7A4-45CB-AEB4-106C50D4D4BD}" srcOrd="1" destOrd="0" presId="urn:microsoft.com/office/officeart/2005/8/layout/vList3"/>
    <dgm:cxn modelId="{6428DED7-1676-41BE-8E36-EA962BD1014D}" type="presParOf" srcId="{F8CD0A85-4005-4238-B759-C0EA25943B45}" destId="{7925AB01-295E-4CC0-9035-1E351BB25895}" srcOrd="2" destOrd="0" presId="urn:microsoft.com/office/officeart/2005/8/layout/vList3"/>
    <dgm:cxn modelId="{0810AF29-DEEF-4597-9906-CD6DBDE2989D}" type="presParOf" srcId="{7925AB01-295E-4CC0-9035-1E351BB25895}" destId="{F3ADB719-74C0-401F-ADC4-A0433174E648}" srcOrd="0" destOrd="0" presId="urn:microsoft.com/office/officeart/2005/8/layout/vList3"/>
    <dgm:cxn modelId="{C1DAF32B-7F77-4BAD-A2DB-A84BFFAD5AC8}" type="presParOf" srcId="{7925AB01-295E-4CC0-9035-1E351BB25895}" destId="{C785F60E-65BE-47D3-9BA0-A551A4792B79}" srcOrd="1" destOrd="0" presId="urn:microsoft.com/office/officeart/2005/8/layout/vList3"/>
    <dgm:cxn modelId="{43121C73-3AD2-4907-9C1C-2250A9E1A3BF}" type="presParOf" srcId="{F8CD0A85-4005-4238-B759-C0EA25943B45}" destId="{62DEF3B3-CBA7-4C33-879F-77334850A302}" srcOrd="3" destOrd="0" presId="urn:microsoft.com/office/officeart/2005/8/layout/vList3"/>
    <dgm:cxn modelId="{E851A3B5-97FE-4CBD-AD10-6DD0307B5870}" type="presParOf" srcId="{F8CD0A85-4005-4238-B759-C0EA25943B45}" destId="{F50611BB-EDF8-4CB9-A1BD-79798F8AF1BF}" srcOrd="4" destOrd="0" presId="urn:microsoft.com/office/officeart/2005/8/layout/vList3"/>
    <dgm:cxn modelId="{183E47B6-8501-4BB2-8D4F-05D44D4832A6}" type="presParOf" srcId="{F50611BB-EDF8-4CB9-A1BD-79798F8AF1BF}" destId="{2F877AD2-3821-418F-934C-FFCAB0BD583A}" srcOrd="0" destOrd="0" presId="urn:microsoft.com/office/officeart/2005/8/layout/vList3"/>
    <dgm:cxn modelId="{06287618-73B7-460D-A8A8-5DBE765FE8B5}" type="presParOf" srcId="{F50611BB-EDF8-4CB9-A1BD-79798F8AF1BF}" destId="{CECE7DE1-1C57-4E30-8550-A354D3E7EF7C}"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4CAC1D-E3B8-4680-8CF6-D8B6124DF8DA}">
      <dsp:nvSpPr>
        <dsp:cNvPr id="0" name=""/>
        <dsp:cNvSpPr/>
      </dsp:nvSpPr>
      <dsp:spPr>
        <a:xfrm>
          <a:off x="0" y="455773"/>
          <a:ext cx="11031538" cy="2709000"/>
        </a:xfrm>
        <a:prstGeom prst="rect">
          <a:avLst/>
        </a:prstGeom>
        <a:solidFill>
          <a:schemeClr val="lt1">
            <a:alpha val="90000"/>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6170" tIns="416560" rIns="85617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Interoperability Checker Service was introduced to help provide advice to consumers</a:t>
          </a:r>
        </a:p>
        <a:p>
          <a:pPr marL="228600" lvl="1" indent="-228600" algn="l" defTabSz="889000">
            <a:lnSpc>
              <a:spcPct val="90000"/>
            </a:lnSpc>
            <a:spcBef>
              <a:spcPct val="0"/>
            </a:spcBef>
            <a:spcAft>
              <a:spcPct val="15000"/>
            </a:spcAft>
            <a:buChar char="•"/>
          </a:pPr>
          <a:r>
            <a:rPr lang="en-GB" sz="2000" kern="1200"/>
            <a:t>The tool is on the Citizens Advice website and advises consumers whether their installation is Enrolled in DCC Systems and, if so:</a:t>
          </a:r>
        </a:p>
        <a:p>
          <a:pPr marL="457200" lvl="2" indent="-228600" algn="l" defTabSz="889000">
            <a:lnSpc>
              <a:spcPct val="90000"/>
            </a:lnSpc>
            <a:spcBef>
              <a:spcPct val="0"/>
            </a:spcBef>
            <a:spcAft>
              <a:spcPct val="15000"/>
            </a:spcAft>
            <a:buChar char="•"/>
          </a:pPr>
          <a:r>
            <a:rPr lang="en-GB" sz="2000" kern="1200"/>
            <a:t>who the Responsible Supplier is</a:t>
          </a:r>
        </a:p>
        <a:p>
          <a:pPr marL="457200" lvl="2" indent="-228600" algn="l" defTabSz="889000">
            <a:lnSpc>
              <a:spcPct val="90000"/>
            </a:lnSpc>
            <a:spcBef>
              <a:spcPct val="0"/>
            </a:spcBef>
            <a:spcAft>
              <a:spcPct val="15000"/>
            </a:spcAft>
            <a:buChar char="•"/>
          </a:pPr>
          <a:r>
            <a:rPr lang="en-GB" sz="2000" kern="1200" dirty="0"/>
            <a:t>whether the installation is SMETS1 or SMETS2+; and</a:t>
          </a:r>
        </a:p>
        <a:p>
          <a:pPr marL="228600" lvl="1" indent="-228600" algn="l" defTabSz="889000">
            <a:lnSpc>
              <a:spcPct val="90000"/>
            </a:lnSpc>
            <a:spcBef>
              <a:spcPct val="0"/>
            </a:spcBef>
            <a:spcAft>
              <a:spcPct val="15000"/>
            </a:spcAft>
            <a:buChar char="•"/>
          </a:pPr>
          <a:r>
            <a:rPr lang="en-GB" sz="2000" kern="1200"/>
            <a:t>If SMETS1, which Supplier the consumer could switch to whilst retaining or regaining Smart functionality on their Smart Metering System (SMS)</a:t>
          </a:r>
        </a:p>
      </dsp:txBody>
      <dsp:txXfrm>
        <a:off x="0" y="455773"/>
        <a:ext cx="11031538" cy="2709000"/>
      </dsp:txXfrm>
    </dsp:sp>
    <dsp:sp modelId="{B797C605-5B3B-4F63-80B1-CEAACCC349F1}">
      <dsp:nvSpPr>
        <dsp:cNvPr id="0" name=""/>
        <dsp:cNvSpPr/>
      </dsp:nvSpPr>
      <dsp:spPr>
        <a:xfrm>
          <a:off x="551576" y="160573"/>
          <a:ext cx="7722076" cy="590400"/>
        </a:xfrm>
        <a:prstGeom prst="roundRect">
          <a:avLst/>
        </a:prstGeom>
        <a:solidFill>
          <a:srgbClr val="0A67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876" tIns="0" rIns="291876" bIns="0" numCol="1" spcCol="1270" anchor="ctr" anchorCtr="0">
          <a:noAutofit/>
        </a:bodyPr>
        <a:lstStyle/>
        <a:p>
          <a:pPr marL="0" lvl="0" indent="0" algn="l" defTabSz="889000">
            <a:lnSpc>
              <a:spcPct val="90000"/>
            </a:lnSpc>
            <a:spcBef>
              <a:spcPct val="0"/>
            </a:spcBef>
            <a:spcAft>
              <a:spcPct val="35000"/>
            </a:spcAft>
            <a:buNone/>
          </a:pPr>
          <a:r>
            <a:rPr lang="en-GB" sz="2000" kern="1200"/>
            <a:t>Current Arrangements</a:t>
          </a:r>
        </a:p>
      </dsp:txBody>
      <dsp:txXfrm>
        <a:off x="580397" y="189394"/>
        <a:ext cx="7664434" cy="532758"/>
      </dsp:txXfrm>
    </dsp:sp>
    <dsp:sp modelId="{883B2B76-DC72-4F41-960A-0EEDF58F1DCF}">
      <dsp:nvSpPr>
        <dsp:cNvPr id="0" name=""/>
        <dsp:cNvSpPr/>
      </dsp:nvSpPr>
      <dsp:spPr>
        <a:xfrm>
          <a:off x="0" y="3567974"/>
          <a:ext cx="11031538" cy="1165500"/>
        </a:xfrm>
        <a:prstGeom prst="rect">
          <a:avLst/>
        </a:prstGeom>
        <a:solidFill>
          <a:schemeClr val="lt1">
            <a:alpha val="90000"/>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6170" tIns="416560" rIns="85617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Suppliers provide policy data as to which enrolled SMETS1 can operate in Smart Mode</a:t>
          </a:r>
        </a:p>
        <a:p>
          <a:pPr marL="228600" lvl="1" indent="-228600" algn="l" defTabSz="889000">
            <a:lnSpc>
              <a:spcPct val="90000"/>
            </a:lnSpc>
            <a:spcBef>
              <a:spcPct val="0"/>
            </a:spcBef>
            <a:spcAft>
              <a:spcPct val="15000"/>
            </a:spcAft>
            <a:buChar char="•"/>
          </a:pPr>
          <a:r>
            <a:rPr lang="en-GB" sz="2000" kern="1200"/>
            <a:t>DCC provide information on current Supplier and Enrolment from DCC Systems</a:t>
          </a:r>
        </a:p>
      </dsp:txBody>
      <dsp:txXfrm>
        <a:off x="0" y="3567974"/>
        <a:ext cx="11031538" cy="1165500"/>
      </dsp:txXfrm>
    </dsp:sp>
    <dsp:sp modelId="{A1E92058-1A8D-4E5F-B3E0-8A2E3A123E06}">
      <dsp:nvSpPr>
        <dsp:cNvPr id="0" name=""/>
        <dsp:cNvSpPr/>
      </dsp:nvSpPr>
      <dsp:spPr>
        <a:xfrm>
          <a:off x="551576" y="3272774"/>
          <a:ext cx="7722076" cy="590400"/>
        </a:xfrm>
        <a:prstGeom prst="roundRect">
          <a:avLst/>
        </a:prstGeom>
        <a:solidFill>
          <a:srgbClr val="0A67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876" tIns="0" rIns="291876" bIns="0" numCol="1" spcCol="1270" anchor="ctr" anchorCtr="0">
          <a:noAutofit/>
        </a:bodyPr>
        <a:lstStyle/>
        <a:p>
          <a:pPr marL="0" lvl="0" indent="0" algn="l" defTabSz="889000">
            <a:lnSpc>
              <a:spcPct val="90000"/>
            </a:lnSpc>
            <a:spcBef>
              <a:spcPct val="0"/>
            </a:spcBef>
            <a:spcAft>
              <a:spcPct val="35000"/>
            </a:spcAft>
            <a:buNone/>
          </a:pPr>
          <a:r>
            <a:rPr lang="en-GB" sz="2000" kern="1200"/>
            <a:t>How is data provided? </a:t>
          </a:r>
        </a:p>
      </dsp:txBody>
      <dsp:txXfrm>
        <a:off x="580397" y="3301595"/>
        <a:ext cx="7664434" cy="53275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06348D-F8AB-4DCA-A36E-3A3653D15962}">
      <dsp:nvSpPr>
        <dsp:cNvPr id="0" name=""/>
        <dsp:cNvSpPr/>
      </dsp:nvSpPr>
      <dsp:spPr>
        <a:xfrm>
          <a:off x="1256214" y="361344"/>
          <a:ext cx="4221636" cy="1319261"/>
        </a:xfrm>
        <a:prstGeom prst="rect">
          <a:avLst/>
        </a:prstGeom>
        <a:noFill/>
        <a:ln w="6350" cap="flat" cmpd="sng" algn="ctr">
          <a:solidFill>
            <a:srgbClr val="0A6661"/>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93580" tIns="64770" rIns="64770" bIns="64770" numCol="1" spcCol="1270" anchor="ctr" anchorCtr="0">
          <a:noAutofit/>
        </a:bodyPr>
        <a:lstStyle/>
        <a:p>
          <a:pPr marL="0" lvl="0" indent="0" algn="l" defTabSz="755650">
            <a:lnSpc>
              <a:spcPct val="90000"/>
            </a:lnSpc>
            <a:spcBef>
              <a:spcPct val="0"/>
            </a:spcBef>
            <a:spcAft>
              <a:spcPct val="35000"/>
            </a:spcAft>
            <a:buClrTx/>
            <a:buSzTx/>
            <a:buFontTx/>
            <a:buNone/>
          </a:pPr>
          <a:r>
            <a:rPr kumimoji="0" lang="en-GB" sz="1700" b="0" i="0" u="none" strike="noStrike" kern="1200" cap="none" spc="0" normalizeH="0" baseline="0" noProof="0">
              <a:ln>
                <a:noFill/>
              </a:ln>
              <a:solidFill>
                <a:schemeClr val="tx1"/>
              </a:solidFill>
              <a:effectLst/>
              <a:uLnTx/>
              <a:uFillTx/>
              <a:latin typeface="Calibri"/>
              <a:ea typeface="+mn-ea"/>
              <a:cs typeface="+mn-cs"/>
            </a:rPr>
            <a:t>139,000 Devices waiting to be returned</a:t>
          </a:r>
          <a:endParaRPr lang="en-GB" sz="1700" kern="1200">
            <a:solidFill>
              <a:schemeClr val="tx1"/>
            </a:solidFill>
          </a:endParaRPr>
        </a:p>
      </dsp:txBody>
      <dsp:txXfrm>
        <a:off x="1256214" y="361344"/>
        <a:ext cx="4221636" cy="1319261"/>
      </dsp:txXfrm>
    </dsp:sp>
    <dsp:sp modelId="{782AD42E-6A27-465F-B9E2-F7A1FF355D81}">
      <dsp:nvSpPr>
        <dsp:cNvPr id="0" name=""/>
        <dsp:cNvSpPr/>
      </dsp:nvSpPr>
      <dsp:spPr>
        <a:xfrm>
          <a:off x="836545" y="52756"/>
          <a:ext cx="1080853" cy="16212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B28DF21-A91E-4931-BBE1-2DF347590B91}">
      <dsp:nvSpPr>
        <dsp:cNvPr id="0" name=""/>
        <dsp:cNvSpPr/>
      </dsp:nvSpPr>
      <dsp:spPr>
        <a:xfrm>
          <a:off x="5854421" y="302330"/>
          <a:ext cx="4221636" cy="1319261"/>
        </a:xfrm>
        <a:prstGeom prst="rect">
          <a:avLst/>
        </a:prstGeom>
        <a:noFill/>
        <a:ln w="6350" cap="flat" cmpd="sng" algn="ctr">
          <a:solidFill>
            <a:srgbClr val="0A6661"/>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93580" tIns="64770" rIns="64770" bIns="64770" numCol="1" spcCol="1270" anchor="ctr" anchorCtr="0">
          <a:noAutofit/>
        </a:bodyPr>
        <a:lstStyle/>
        <a:p>
          <a:pPr marL="0" lvl="0" indent="0" algn="l" defTabSz="755650">
            <a:lnSpc>
              <a:spcPct val="90000"/>
            </a:lnSpc>
            <a:spcBef>
              <a:spcPct val="0"/>
            </a:spcBef>
            <a:spcAft>
              <a:spcPct val="35000"/>
            </a:spcAft>
            <a:buClrTx/>
            <a:buSzTx/>
            <a:buFontTx/>
            <a:buNone/>
          </a:pPr>
          <a:r>
            <a:rPr kumimoji="0" lang="en-GB" sz="1700" b="0" i="0" u="none" strike="noStrike" kern="1200" cap="none" spc="0" normalizeH="0" baseline="0" noProof="0">
              <a:ln>
                <a:noFill/>
              </a:ln>
              <a:solidFill>
                <a:schemeClr val="tx1"/>
              </a:solidFill>
              <a:effectLst/>
              <a:uLnTx/>
              <a:uFillTx/>
              <a:latin typeface="Calibri"/>
              <a:ea typeface="+mn-ea"/>
              <a:cs typeface="+mn-cs"/>
            </a:rPr>
            <a:t>Strain on industry for 2G &amp; 3G Communication Hubs</a:t>
          </a:r>
          <a:endParaRPr lang="en-GB" sz="1700" kern="1200">
            <a:solidFill>
              <a:schemeClr val="tx1"/>
            </a:solidFill>
          </a:endParaRPr>
        </a:p>
      </dsp:txBody>
      <dsp:txXfrm>
        <a:off x="5854421" y="302330"/>
        <a:ext cx="4221636" cy="1319261"/>
      </dsp:txXfrm>
    </dsp:sp>
    <dsp:sp modelId="{91965F9D-A849-4316-AAE3-02EFE4FD78D1}">
      <dsp:nvSpPr>
        <dsp:cNvPr id="0" name=""/>
        <dsp:cNvSpPr/>
      </dsp:nvSpPr>
      <dsp:spPr>
        <a:xfrm>
          <a:off x="5678519" y="111770"/>
          <a:ext cx="923483" cy="13852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7D26D18-7533-483C-B92E-76E89CD381BF}">
      <dsp:nvSpPr>
        <dsp:cNvPr id="0" name=""/>
        <dsp:cNvSpPr/>
      </dsp:nvSpPr>
      <dsp:spPr>
        <a:xfrm>
          <a:off x="1216871" y="2022148"/>
          <a:ext cx="4221636" cy="1319261"/>
        </a:xfrm>
        <a:prstGeom prst="rect">
          <a:avLst/>
        </a:prstGeom>
        <a:noFill/>
        <a:ln w="6350" cap="flat" cmpd="sng" algn="ctr">
          <a:solidFill>
            <a:srgbClr val="0A6661"/>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93580" tIns="64770" rIns="64770" bIns="64770" numCol="1" spcCol="1270" anchor="ctr" anchorCtr="0">
          <a:noAutofit/>
        </a:bodyPr>
        <a:lstStyle/>
        <a:p>
          <a:pPr marL="0" lvl="0" indent="0" algn="l" defTabSz="755650">
            <a:lnSpc>
              <a:spcPct val="90000"/>
            </a:lnSpc>
            <a:spcBef>
              <a:spcPct val="0"/>
            </a:spcBef>
            <a:spcAft>
              <a:spcPct val="35000"/>
            </a:spcAft>
            <a:buClrTx/>
            <a:buSzTx/>
            <a:buFontTx/>
            <a:buNone/>
          </a:pPr>
          <a:r>
            <a:rPr kumimoji="0" lang="en-GB" sz="1700" b="0" i="0" u="none" strike="noStrike" kern="1200" cap="none" spc="0" normalizeH="0" baseline="0" noProof="0">
              <a:ln>
                <a:noFill/>
              </a:ln>
              <a:solidFill>
                <a:schemeClr val="tx1"/>
              </a:solidFill>
              <a:effectLst/>
              <a:uLnTx/>
              <a:uFillTx/>
              <a:latin typeface="Calibri"/>
              <a:ea typeface="+mn-ea"/>
              <a:cs typeface="+mn-cs"/>
            </a:rPr>
            <a:t>The Installation Validity Period is intended to act as a motivator to Parties to install older versions of stocks, however this does not appear to be working</a:t>
          </a:r>
          <a:endParaRPr lang="en-GB" sz="1700" kern="1200">
            <a:solidFill>
              <a:schemeClr val="tx1"/>
            </a:solidFill>
          </a:endParaRPr>
        </a:p>
      </dsp:txBody>
      <dsp:txXfrm>
        <a:off x="1216871" y="2022148"/>
        <a:ext cx="4221636" cy="1319261"/>
      </dsp:txXfrm>
    </dsp:sp>
    <dsp:sp modelId="{EFFEBC1A-23EC-40FF-A805-5797D698441C}">
      <dsp:nvSpPr>
        <dsp:cNvPr id="0" name=""/>
        <dsp:cNvSpPr/>
      </dsp:nvSpPr>
      <dsp:spPr>
        <a:xfrm>
          <a:off x="1040970" y="1831588"/>
          <a:ext cx="923483" cy="13852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CD2D60B-EA34-498A-8FF9-56E31C477601}">
      <dsp:nvSpPr>
        <dsp:cNvPr id="0" name=""/>
        <dsp:cNvSpPr/>
      </dsp:nvSpPr>
      <dsp:spPr>
        <a:xfrm>
          <a:off x="5815078" y="2022148"/>
          <a:ext cx="4221636" cy="1319261"/>
        </a:xfrm>
        <a:prstGeom prst="rect">
          <a:avLst/>
        </a:prstGeom>
        <a:noFill/>
        <a:ln w="6350" cap="flat" cmpd="sng" algn="ctr">
          <a:solidFill>
            <a:srgbClr val="0A6661"/>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93580" tIns="64770" rIns="64770" bIns="64770" numCol="1" spcCol="1270" anchor="ctr" anchorCtr="0">
          <a:noAutofit/>
        </a:bodyPr>
        <a:lstStyle/>
        <a:p>
          <a:pPr marL="0" lvl="0" indent="0" algn="l" defTabSz="755650">
            <a:lnSpc>
              <a:spcPct val="90000"/>
            </a:lnSpc>
            <a:spcBef>
              <a:spcPct val="0"/>
            </a:spcBef>
            <a:spcAft>
              <a:spcPct val="35000"/>
            </a:spcAft>
            <a:buClrTx/>
            <a:buSzTx/>
            <a:buFontTx/>
            <a:buNone/>
          </a:pPr>
          <a:r>
            <a:rPr kumimoji="0" lang="en-GB" sz="1700" b="0" i="0" u="none" strike="noStrike" kern="1200" cap="none" spc="0" normalizeH="0" baseline="0" noProof="0">
              <a:ln>
                <a:noFill/>
              </a:ln>
              <a:solidFill>
                <a:schemeClr val="tx1"/>
              </a:solidFill>
              <a:effectLst/>
              <a:uLnTx/>
              <a:uFillTx/>
              <a:latin typeface="Calibri"/>
              <a:ea typeface="+mn-ea"/>
              <a:cs typeface="+mn-cs"/>
            </a:rPr>
            <a:t>4G Communication Hubs will come out which will make the existing 2G &amp; 3G stock outdated.</a:t>
          </a:r>
          <a:endParaRPr lang="en-GB" sz="1700" kern="1200">
            <a:solidFill>
              <a:schemeClr val="tx1"/>
            </a:solidFill>
          </a:endParaRPr>
        </a:p>
      </dsp:txBody>
      <dsp:txXfrm>
        <a:off x="5815078" y="2022148"/>
        <a:ext cx="4221636" cy="1319261"/>
      </dsp:txXfrm>
    </dsp:sp>
    <dsp:sp modelId="{90726A8B-10D0-44D0-B0B2-1079B283787D}">
      <dsp:nvSpPr>
        <dsp:cNvPr id="0" name=""/>
        <dsp:cNvSpPr/>
      </dsp:nvSpPr>
      <dsp:spPr>
        <a:xfrm>
          <a:off x="5639177" y="1831588"/>
          <a:ext cx="923483" cy="13852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2BC8E9F-CFF2-43C5-9802-517938519AF5}">
      <dsp:nvSpPr>
        <dsp:cNvPr id="0" name=""/>
        <dsp:cNvSpPr/>
      </dsp:nvSpPr>
      <dsp:spPr>
        <a:xfrm>
          <a:off x="3515975" y="3682951"/>
          <a:ext cx="4221636" cy="1319261"/>
        </a:xfrm>
        <a:prstGeom prst="rect">
          <a:avLst/>
        </a:prstGeom>
        <a:noFill/>
        <a:ln w="6350" cap="flat" cmpd="sng" algn="ctr">
          <a:solidFill>
            <a:srgbClr val="0A6661"/>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93580" tIns="64770" rIns="64770" bIns="64770" numCol="1" spcCol="1270" anchor="ctr" anchorCtr="0">
          <a:noAutofit/>
        </a:bodyPr>
        <a:lstStyle/>
        <a:p>
          <a:pPr marL="0" lvl="0" indent="0" algn="l" defTabSz="755650">
            <a:lnSpc>
              <a:spcPct val="90000"/>
            </a:lnSpc>
            <a:spcBef>
              <a:spcPct val="0"/>
            </a:spcBef>
            <a:spcAft>
              <a:spcPct val="35000"/>
            </a:spcAft>
            <a:buClrTx/>
            <a:buSzTx/>
            <a:buFontTx/>
            <a:buNone/>
          </a:pPr>
          <a:r>
            <a:rPr kumimoji="0" lang="en-GB" sz="1700" b="0" i="0" u="none" strike="noStrike" kern="1200" cap="none" spc="0" normalizeH="0" baseline="0" noProof="0">
              <a:ln>
                <a:noFill/>
              </a:ln>
              <a:solidFill>
                <a:schemeClr val="tx1"/>
              </a:solidFill>
              <a:effectLst/>
              <a:uLnTx/>
              <a:uFillTx/>
              <a:latin typeface="Calibri"/>
              <a:ea typeface="+mn-ea"/>
              <a:cs typeface="+mn-cs"/>
            </a:rPr>
            <a:t>Waste of resources</a:t>
          </a:r>
          <a:endParaRPr lang="en-GB" sz="1700" kern="1200">
            <a:solidFill>
              <a:schemeClr val="tx1"/>
            </a:solidFill>
          </a:endParaRPr>
        </a:p>
      </dsp:txBody>
      <dsp:txXfrm>
        <a:off x="3515975" y="3682951"/>
        <a:ext cx="4221636" cy="1319261"/>
      </dsp:txXfrm>
    </dsp:sp>
    <dsp:sp modelId="{8F6B1B93-092B-4B47-A465-60672C3BA0C5}">
      <dsp:nvSpPr>
        <dsp:cNvPr id="0" name=""/>
        <dsp:cNvSpPr/>
      </dsp:nvSpPr>
      <dsp:spPr>
        <a:xfrm>
          <a:off x="3340073" y="3492391"/>
          <a:ext cx="923483" cy="1385224"/>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C50F1-AF03-463F-94E8-03EC26AD5EA1}">
      <dsp:nvSpPr>
        <dsp:cNvPr id="0" name=""/>
        <dsp:cNvSpPr/>
      </dsp:nvSpPr>
      <dsp:spPr>
        <a:xfrm>
          <a:off x="-5639647" y="-1119752"/>
          <a:ext cx="6714571" cy="6714571"/>
        </a:xfrm>
        <a:prstGeom prst="blockArc">
          <a:avLst>
            <a:gd name="adj1" fmla="val 18900000"/>
            <a:gd name="adj2" fmla="val 2700000"/>
            <a:gd name="adj3" fmla="val 322"/>
          </a:avLst>
        </a:prstGeom>
        <a:noFill/>
        <a:ln w="12700" cap="flat" cmpd="sng" algn="ctr">
          <a:solidFill>
            <a:srgbClr val="0A6661"/>
          </a:solidFill>
          <a:prstDash val="solid"/>
          <a:miter lim="800000"/>
        </a:ln>
        <a:effectLst/>
      </dsp:spPr>
      <dsp:style>
        <a:lnRef idx="2">
          <a:scrgbClr r="0" g="0" b="0"/>
        </a:lnRef>
        <a:fillRef idx="0">
          <a:scrgbClr r="0" g="0" b="0"/>
        </a:fillRef>
        <a:effectRef idx="0">
          <a:scrgbClr r="0" g="0" b="0"/>
        </a:effectRef>
        <a:fontRef idx="minor"/>
      </dsp:style>
    </dsp:sp>
    <dsp:sp modelId="{DB53859E-BCA1-4D6B-B376-2023F7AB1425}">
      <dsp:nvSpPr>
        <dsp:cNvPr id="0" name=""/>
        <dsp:cNvSpPr/>
      </dsp:nvSpPr>
      <dsp:spPr>
        <a:xfrm>
          <a:off x="562689" y="383471"/>
          <a:ext cx="10457806" cy="767342"/>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078"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Should the DCC stop supporting the Communication Hubs past the install end date?</a:t>
          </a:r>
        </a:p>
      </dsp:txBody>
      <dsp:txXfrm>
        <a:off x="562689" y="383471"/>
        <a:ext cx="10457806" cy="767342"/>
      </dsp:txXfrm>
    </dsp:sp>
    <dsp:sp modelId="{B04D7FCE-FC59-40C9-98B3-C43496371E39}">
      <dsp:nvSpPr>
        <dsp:cNvPr id="0" name=""/>
        <dsp:cNvSpPr/>
      </dsp:nvSpPr>
      <dsp:spPr>
        <a:xfrm>
          <a:off x="83100" y="287553"/>
          <a:ext cx="959177" cy="959177"/>
        </a:xfrm>
        <a:prstGeom prst="ellipse">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sp>
    <dsp:sp modelId="{ECDA3C15-BDF3-42B4-9F0C-8433A9949A45}">
      <dsp:nvSpPr>
        <dsp:cNvPr id="0" name=""/>
        <dsp:cNvSpPr/>
      </dsp:nvSpPr>
      <dsp:spPr>
        <a:xfrm>
          <a:off x="1002624" y="1534684"/>
          <a:ext cx="10017871" cy="767342"/>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078"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Are there any other issues other than TSAT compliance when installing older Communications Hubs?</a:t>
          </a:r>
        </a:p>
      </dsp:txBody>
      <dsp:txXfrm>
        <a:off x="1002624" y="1534684"/>
        <a:ext cx="10017871" cy="767342"/>
      </dsp:txXfrm>
    </dsp:sp>
    <dsp:sp modelId="{052B3104-2401-47BB-BC9C-8BC7C848C861}">
      <dsp:nvSpPr>
        <dsp:cNvPr id="0" name=""/>
        <dsp:cNvSpPr/>
      </dsp:nvSpPr>
      <dsp:spPr>
        <a:xfrm>
          <a:off x="523035" y="1438766"/>
          <a:ext cx="959177" cy="959177"/>
        </a:xfrm>
        <a:prstGeom prst="ellipse">
          <a:avLst/>
        </a:prstGeom>
        <a:solidFill>
          <a:schemeClr val="lt1">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sp>
    <dsp:sp modelId="{D0070563-E32B-4BDB-8AF1-BE38D1AF7B6F}">
      <dsp:nvSpPr>
        <dsp:cNvPr id="0" name=""/>
        <dsp:cNvSpPr/>
      </dsp:nvSpPr>
      <dsp:spPr>
        <a:xfrm>
          <a:off x="1002624" y="2685897"/>
          <a:ext cx="10017871" cy="767342"/>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078"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Why do Suppliers not install these older Communication Hubs?</a:t>
          </a:r>
        </a:p>
      </dsp:txBody>
      <dsp:txXfrm>
        <a:off x="1002624" y="2685897"/>
        <a:ext cx="10017871" cy="767342"/>
      </dsp:txXfrm>
    </dsp:sp>
    <dsp:sp modelId="{39829657-49E9-4F8B-8798-B86DB22EBA70}">
      <dsp:nvSpPr>
        <dsp:cNvPr id="0" name=""/>
        <dsp:cNvSpPr/>
      </dsp:nvSpPr>
      <dsp:spPr>
        <a:xfrm>
          <a:off x="523035" y="2589980"/>
          <a:ext cx="959177" cy="959177"/>
        </a:xfrm>
        <a:prstGeom prst="ellipse">
          <a:avLst/>
        </a:prstGeom>
        <a:solidFill>
          <a:schemeClr val="lt1">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sp>
    <dsp:sp modelId="{48246047-95CD-4FAE-8E9C-767AC11A356B}">
      <dsp:nvSpPr>
        <dsp:cNvPr id="0" name=""/>
        <dsp:cNvSpPr/>
      </dsp:nvSpPr>
      <dsp:spPr>
        <a:xfrm>
          <a:off x="562689" y="3837110"/>
          <a:ext cx="10457806" cy="767342"/>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078"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Any further comments?</a:t>
          </a:r>
        </a:p>
      </dsp:txBody>
      <dsp:txXfrm>
        <a:off x="562689" y="3837110"/>
        <a:ext cx="10457806" cy="767342"/>
      </dsp:txXfrm>
    </dsp:sp>
    <dsp:sp modelId="{0D825005-23FB-48DE-B911-88D7CAB88EA1}">
      <dsp:nvSpPr>
        <dsp:cNvPr id="0" name=""/>
        <dsp:cNvSpPr/>
      </dsp:nvSpPr>
      <dsp:spPr>
        <a:xfrm>
          <a:off x="83100" y="3741193"/>
          <a:ext cx="959177" cy="959177"/>
        </a:xfrm>
        <a:prstGeom prst="ellipse">
          <a:avLst/>
        </a:prstGeom>
        <a:solidFill>
          <a:schemeClr val="lt1">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2A0B41-844D-4A59-8773-6DE5806F2C41}">
      <dsp:nvSpPr>
        <dsp:cNvPr id="0" name=""/>
        <dsp:cNvSpPr/>
      </dsp:nvSpPr>
      <dsp:spPr>
        <a:xfrm>
          <a:off x="54" y="67208"/>
          <a:ext cx="5182321" cy="604800"/>
        </a:xfrm>
        <a:prstGeom prst="rect">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GB" sz="2100" kern="1200"/>
            <a:t>Issue</a:t>
          </a:r>
        </a:p>
      </dsp:txBody>
      <dsp:txXfrm>
        <a:off x="54" y="67208"/>
        <a:ext cx="5182321" cy="604800"/>
      </dsp:txXfrm>
    </dsp:sp>
    <dsp:sp modelId="{920D00FB-4325-4DD7-9909-6632AA7BB4F9}">
      <dsp:nvSpPr>
        <dsp:cNvPr id="0" name=""/>
        <dsp:cNvSpPr/>
      </dsp:nvSpPr>
      <dsp:spPr>
        <a:xfrm>
          <a:off x="54" y="672008"/>
          <a:ext cx="5182321" cy="4381020"/>
        </a:xfrm>
        <a:prstGeom prst="rect">
          <a:avLst/>
        </a:prstGeom>
        <a:no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GB" sz="2100" kern="1200"/>
            <a:t>Parties have possession of Communications Hubs and are not the responsible Party</a:t>
          </a:r>
        </a:p>
        <a:p>
          <a:pPr marL="228600" lvl="1" indent="-228600" algn="l" defTabSz="933450">
            <a:lnSpc>
              <a:spcPct val="90000"/>
            </a:lnSpc>
            <a:spcBef>
              <a:spcPct val="0"/>
            </a:spcBef>
            <a:spcAft>
              <a:spcPct val="15000"/>
            </a:spcAft>
            <a:buChar char="•"/>
          </a:pPr>
          <a:r>
            <a:rPr lang="en-GB" sz="2100" kern="1200"/>
            <a:t>Responsible Parties are paying charges for Communications Hubs not on the wall or in their possession</a:t>
          </a:r>
        </a:p>
        <a:p>
          <a:pPr marL="228600" lvl="1" indent="-228600" algn="l" defTabSz="933450">
            <a:lnSpc>
              <a:spcPct val="90000"/>
            </a:lnSpc>
            <a:spcBef>
              <a:spcPct val="0"/>
            </a:spcBef>
            <a:spcAft>
              <a:spcPct val="15000"/>
            </a:spcAft>
            <a:buChar char="•"/>
          </a:pPr>
          <a:r>
            <a:rPr lang="en-GB" sz="2100" kern="1200"/>
            <a:t>Possibly removal process didn’t work or not correctly followed</a:t>
          </a:r>
        </a:p>
        <a:p>
          <a:pPr marL="228600" lvl="1" indent="-228600" algn="l" defTabSz="933450">
            <a:lnSpc>
              <a:spcPct val="90000"/>
            </a:lnSpc>
            <a:spcBef>
              <a:spcPct val="0"/>
            </a:spcBef>
            <a:spcAft>
              <a:spcPct val="15000"/>
            </a:spcAft>
            <a:buChar char="•"/>
          </a:pPr>
          <a:r>
            <a:rPr lang="en-GB" sz="2100" kern="1200"/>
            <a:t>Party in possession cannot send the required SRVs, as they are not the responsible Party</a:t>
          </a:r>
        </a:p>
        <a:p>
          <a:pPr marL="228600" lvl="1" indent="-228600" algn="l" defTabSz="933450">
            <a:lnSpc>
              <a:spcPct val="90000"/>
            </a:lnSpc>
            <a:spcBef>
              <a:spcPct val="0"/>
            </a:spcBef>
            <a:spcAft>
              <a:spcPct val="15000"/>
            </a:spcAft>
            <a:buChar char="•"/>
          </a:pPr>
          <a:r>
            <a:rPr lang="en-GB" sz="2100" kern="1200"/>
            <a:t>Party cannot send the Communications Hub back to the DCC (approx. 60k)</a:t>
          </a:r>
        </a:p>
      </dsp:txBody>
      <dsp:txXfrm>
        <a:off x="54" y="672008"/>
        <a:ext cx="5182321" cy="4381020"/>
      </dsp:txXfrm>
    </dsp:sp>
    <dsp:sp modelId="{FA5FE875-3599-4916-A23A-18ADD655FC70}">
      <dsp:nvSpPr>
        <dsp:cNvPr id="0" name=""/>
        <dsp:cNvSpPr/>
      </dsp:nvSpPr>
      <dsp:spPr>
        <a:xfrm>
          <a:off x="5907900" y="67208"/>
          <a:ext cx="5182321" cy="604800"/>
        </a:xfrm>
        <a:prstGeom prst="rect">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GB" sz="2100" kern="1200"/>
            <a:t>Impact</a:t>
          </a:r>
        </a:p>
      </dsp:txBody>
      <dsp:txXfrm>
        <a:off x="5907900" y="67208"/>
        <a:ext cx="5182321" cy="604800"/>
      </dsp:txXfrm>
    </dsp:sp>
    <dsp:sp modelId="{44F64697-CC7D-4C34-89CD-1B6ADD92B56D}">
      <dsp:nvSpPr>
        <dsp:cNvPr id="0" name=""/>
        <dsp:cNvSpPr/>
      </dsp:nvSpPr>
      <dsp:spPr>
        <a:xfrm>
          <a:off x="5907900" y="672008"/>
          <a:ext cx="5182321" cy="4381020"/>
        </a:xfrm>
        <a:prstGeom prst="rect">
          <a:avLst/>
        </a:prstGeom>
        <a:no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GB" sz="2100" kern="1200"/>
            <a:t>Communications Hub held by non-responsible Parties are stranded</a:t>
          </a:r>
        </a:p>
        <a:p>
          <a:pPr marL="228600" lvl="1" indent="-228600" algn="l" defTabSz="933450">
            <a:lnSpc>
              <a:spcPct val="90000"/>
            </a:lnSpc>
            <a:spcBef>
              <a:spcPct val="0"/>
            </a:spcBef>
            <a:spcAft>
              <a:spcPct val="15000"/>
            </a:spcAft>
            <a:buChar char="•"/>
          </a:pPr>
          <a:r>
            <a:rPr lang="en-GB" sz="2100" kern="1200"/>
            <a:t>No clear way of returning them to DCC</a:t>
          </a:r>
        </a:p>
        <a:p>
          <a:pPr marL="228600" lvl="1" indent="-228600" algn="l" defTabSz="933450">
            <a:lnSpc>
              <a:spcPct val="90000"/>
            </a:lnSpc>
            <a:spcBef>
              <a:spcPct val="0"/>
            </a:spcBef>
            <a:spcAft>
              <a:spcPct val="15000"/>
            </a:spcAft>
            <a:buChar char="•"/>
          </a:pPr>
          <a:r>
            <a:rPr lang="en-GB" sz="2100" kern="1200"/>
            <a:t>Party in possession paying for storage costs of Communications Hubs they are not responsible for</a:t>
          </a:r>
        </a:p>
        <a:p>
          <a:pPr marL="228600" lvl="1" indent="-228600" algn="l" defTabSz="933450">
            <a:lnSpc>
              <a:spcPct val="90000"/>
            </a:lnSpc>
            <a:spcBef>
              <a:spcPct val="0"/>
            </a:spcBef>
            <a:spcAft>
              <a:spcPct val="15000"/>
            </a:spcAft>
            <a:buChar char="•"/>
          </a:pPr>
          <a:r>
            <a:rPr lang="en-GB" sz="2100" kern="1200"/>
            <a:t>Communications Hub returned without being decommissioned cannot be refurbished and delivered back out to Parties for installation</a:t>
          </a:r>
        </a:p>
      </dsp:txBody>
      <dsp:txXfrm>
        <a:off x="5907900" y="672008"/>
        <a:ext cx="5182321" cy="43810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C50F1-AF03-463F-94E8-03EC26AD5EA1}">
      <dsp:nvSpPr>
        <dsp:cNvPr id="0" name=""/>
        <dsp:cNvSpPr/>
      </dsp:nvSpPr>
      <dsp:spPr>
        <a:xfrm>
          <a:off x="-5639647" y="-1119752"/>
          <a:ext cx="6714571" cy="6714571"/>
        </a:xfrm>
        <a:prstGeom prst="blockArc">
          <a:avLst>
            <a:gd name="adj1" fmla="val 18900000"/>
            <a:gd name="adj2" fmla="val 2700000"/>
            <a:gd name="adj3" fmla="val 322"/>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83A36-22CC-41FA-9F37-249B6204B432}">
      <dsp:nvSpPr>
        <dsp:cNvPr id="0" name=""/>
        <dsp:cNvSpPr/>
      </dsp:nvSpPr>
      <dsp:spPr>
        <a:xfrm>
          <a:off x="400582" y="262664"/>
          <a:ext cx="10619913" cy="525128"/>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6821"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dirty="0"/>
            <a:t>Would a change to the SEC resolve the issue?</a:t>
          </a:r>
        </a:p>
      </dsp:txBody>
      <dsp:txXfrm>
        <a:off x="400582" y="262664"/>
        <a:ext cx="10619913" cy="525128"/>
      </dsp:txXfrm>
    </dsp:sp>
    <dsp:sp modelId="{39829657-49E9-4F8B-8798-B86DB22EBA70}">
      <dsp:nvSpPr>
        <dsp:cNvPr id="0" name=""/>
        <dsp:cNvSpPr/>
      </dsp:nvSpPr>
      <dsp:spPr>
        <a:xfrm>
          <a:off x="72376" y="197023"/>
          <a:ext cx="656410" cy="656410"/>
        </a:xfrm>
        <a:prstGeom prst="ellipse">
          <a:avLst/>
        </a:prstGeom>
        <a:solidFill>
          <a:schemeClr val="lt1">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sp>
    <dsp:sp modelId="{4E6859C2-38F5-4CF0-BFB4-EF525FD3F2C7}">
      <dsp:nvSpPr>
        <dsp:cNvPr id="0" name=""/>
        <dsp:cNvSpPr/>
      </dsp:nvSpPr>
      <dsp:spPr>
        <a:xfrm>
          <a:off x="832536" y="1050257"/>
          <a:ext cx="10187959" cy="525128"/>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6821"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a:t>Is your organisation facing this issue?</a:t>
          </a:r>
        </a:p>
      </dsp:txBody>
      <dsp:txXfrm>
        <a:off x="832536" y="1050257"/>
        <a:ext cx="10187959" cy="525128"/>
      </dsp:txXfrm>
    </dsp:sp>
    <dsp:sp modelId="{EFC7485C-0166-483A-92FC-E786E6627FBE}">
      <dsp:nvSpPr>
        <dsp:cNvPr id="0" name=""/>
        <dsp:cNvSpPr/>
      </dsp:nvSpPr>
      <dsp:spPr>
        <a:xfrm>
          <a:off x="504331" y="984616"/>
          <a:ext cx="656410" cy="656410"/>
        </a:xfrm>
        <a:prstGeom prst="ellipse">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sp>
    <dsp:sp modelId="{6316BD3D-E679-40F7-BD72-ED1BD794E7B5}">
      <dsp:nvSpPr>
        <dsp:cNvPr id="0" name=""/>
        <dsp:cNvSpPr/>
      </dsp:nvSpPr>
      <dsp:spPr>
        <a:xfrm>
          <a:off x="1030058" y="1837850"/>
          <a:ext cx="9990437" cy="525128"/>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6821"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a:t>How is your organisation impacted? (if at all)</a:t>
          </a:r>
        </a:p>
      </dsp:txBody>
      <dsp:txXfrm>
        <a:off x="1030058" y="1837850"/>
        <a:ext cx="9990437" cy="525128"/>
      </dsp:txXfrm>
    </dsp:sp>
    <dsp:sp modelId="{53BC9048-E248-489D-B745-BF8E474C3E85}">
      <dsp:nvSpPr>
        <dsp:cNvPr id="0" name=""/>
        <dsp:cNvSpPr/>
      </dsp:nvSpPr>
      <dsp:spPr>
        <a:xfrm>
          <a:off x="701853" y="1772209"/>
          <a:ext cx="656410" cy="656410"/>
        </a:xfrm>
        <a:prstGeom prst="ellipse">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sp>
    <dsp:sp modelId="{1F3AA772-38B2-4095-BFE9-3624EDCF8D1B}">
      <dsp:nvSpPr>
        <dsp:cNvPr id="0" name=""/>
        <dsp:cNvSpPr/>
      </dsp:nvSpPr>
      <dsp:spPr>
        <a:xfrm>
          <a:off x="1030058" y="2624945"/>
          <a:ext cx="9990437" cy="525128"/>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6821"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dirty="0"/>
            <a:t>What is the scale of the </a:t>
          </a:r>
          <a:r>
            <a:rPr lang="en-GB" sz="2700" kern="1200"/>
            <a:t>issue in </a:t>
          </a:r>
          <a:r>
            <a:rPr lang="en-GB" sz="2700" kern="1200" dirty="0"/>
            <a:t>your organisation?</a:t>
          </a:r>
        </a:p>
      </dsp:txBody>
      <dsp:txXfrm>
        <a:off x="1030058" y="2624945"/>
        <a:ext cx="9990437" cy="525128"/>
      </dsp:txXfrm>
    </dsp:sp>
    <dsp:sp modelId="{C3D3458E-61D1-4B8A-8E3B-8758C6994293}">
      <dsp:nvSpPr>
        <dsp:cNvPr id="0" name=""/>
        <dsp:cNvSpPr/>
      </dsp:nvSpPr>
      <dsp:spPr>
        <a:xfrm>
          <a:off x="701853" y="2559304"/>
          <a:ext cx="656410" cy="656410"/>
        </a:xfrm>
        <a:prstGeom prst="ellipse">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sp>
    <dsp:sp modelId="{2BBBDEB1-3AA2-4188-B2D8-35A36FDDEB24}">
      <dsp:nvSpPr>
        <dsp:cNvPr id="0" name=""/>
        <dsp:cNvSpPr/>
      </dsp:nvSpPr>
      <dsp:spPr>
        <a:xfrm>
          <a:off x="832536" y="3412538"/>
          <a:ext cx="10187959" cy="525128"/>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6821"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a:t>Is there a workaround which can resolve the issue?</a:t>
          </a:r>
        </a:p>
      </dsp:txBody>
      <dsp:txXfrm>
        <a:off x="832536" y="3412538"/>
        <a:ext cx="10187959" cy="525128"/>
      </dsp:txXfrm>
    </dsp:sp>
    <dsp:sp modelId="{B56ED18E-40C3-40B7-8EE6-2530BC8F93F2}">
      <dsp:nvSpPr>
        <dsp:cNvPr id="0" name=""/>
        <dsp:cNvSpPr/>
      </dsp:nvSpPr>
      <dsp:spPr>
        <a:xfrm>
          <a:off x="504331" y="3346897"/>
          <a:ext cx="656410" cy="656410"/>
        </a:xfrm>
        <a:prstGeom prst="ellipse">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sp>
    <dsp:sp modelId="{8F02FCC6-20A8-47E3-B264-349C6941D3F3}">
      <dsp:nvSpPr>
        <dsp:cNvPr id="0" name=""/>
        <dsp:cNvSpPr/>
      </dsp:nvSpPr>
      <dsp:spPr>
        <a:xfrm>
          <a:off x="400582" y="4200132"/>
          <a:ext cx="10619913" cy="525128"/>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6821"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a:t>Any further comments?</a:t>
          </a:r>
        </a:p>
      </dsp:txBody>
      <dsp:txXfrm>
        <a:off x="400582" y="4200132"/>
        <a:ext cx="10619913" cy="525128"/>
      </dsp:txXfrm>
    </dsp:sp>
    <dsp:sp modelId="{0D825005-23FB-48DE-B911-88D7CAB88EA1}">
      <dsp:nvSpPr>
        <dsp:cNvPr id="0" name=""/>
        <dsp:cNvSpPr/>
      </dsp:nvSpPr>
      <dsp:spPr>
        <a:xfrm>
          <a:off x="72376" y="4134491"/>
          <a:ext cx="656410" cy="656410"/>
        </a:xfrm>
        <a:prstGeom prst="ellipse">
          <a:avLst/>
        </a:prstGeom>
        <a:solidFill>
          <a:schemeClr val="lt1">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60BD34-CB04-49E8-B505-567189D2E2F1}">
      <dsp:nvSpPr>
        <dsp:cNvPr id="0" name=""/>
        <dsp:cNvSpPr/>
      </dsp:nvSpPr>
      <dsp:spPr>
        <a:xfrm>
          <a:off x="0" y="565268"/>
          <a:ext cx="11090276" cy="1474200"/>
        </a:xfrm>
        <a:prstGeom prst="rect">
          <a:avLst/>
        </a:prstGeom>
        <a:no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729" tIns="541528" rIns="860729" bIns="184912" numCol="1" spcCol="1270" anchor="t" anchorCtr="0">
          <a:noAutofit/>
        </a:bodyPr>
        <a:lstStyle/>
        <a:p>
          <a:pPr marL="228600" lvl="1" indent="-228600" algn="l" defTabSz="1155700">
            <a:lnSpc>
              <a:spcPct val="90000"/>
            </a:lnSpc>
            <a:spcBef>
              <a:spcPct val="0"/>
            </a:spcBef>
            <a:spcAft>
              <a:spcPct val="15000"/>
            </a:spcAft>
            <a:buChar char="•"/>
          </a:pPr>
          <a:r>
            <a:rPr lang="en-GB" sz="2600" kern="1200"/>
            <a:t>Allow the DCC to share Responsible Party information with Party in possession of Communications Hub</a:t>
          </a:r>
        </a:p>
      </dsp:txBody>
      <dsp:txXfrm>
        <a:off x="0" y="565268"/>
        <a:ext cx="11090276" cy="1474200"/>
      </dsp:txXfrm>
    </dsp:sp>
    <dsp:sp modelId="{CB69D6FA-BED7-4031-90BE-170C9DD48FAA}">
      <dsp:nvSpPr>
        <dsp:cNvPr id="0" name=""/>
        <dsp:cNvSpPr/>
      </dsp:nvSpPr>
      <dsp:spPr>
        <a:xfrm>
          <a:off x="554513" y="181508"/>
          <a:ext cx="7763193" cy="767520"/>
        </a:xfrm>
        <a:prstGeom prst="roundRect">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30" tIns="0" rIns="293430" bIns="0" numCol="1" spcCol="1270" anchor="ctr" anchorCtr="0">
          <a:noAutofit/>
        </a:bodyPr>
        <a:lstStyle/>
        <a:p>
          <a:pPr marL="0" lvl="0" indent="0" algn="l" defTabSz="1155700">
            <a:lnSpc>
              <a:spcPct val="90000"/>
            </a:lnSpc>
            <a:spcBef>
              <a:spcPct val="0"/>
            </a:spcBef>
            <a:spcAft>
              <a:spcPct val="35000"/>
            </a:spcAft>
            <a:buNone/>
          </a:pPr>
          <a:r>
            <a:rPr lang="en-GB" sz="2600" kern="1200"/>
            <a:t>Changes to the SEC</a:t>
          </a:r>
        </a:p>
      </dsp:txBody>
      <dsp:txXfrm>
        <a:off x="591980" y="218975"/>
        <a:ext cx="7688259" cy="692586"/>
      </dsp:txXfrm>
    </dsp:sp>
    <dsp:sp modelId="{C0CE356F-F6EE-4FA4-8782-08C6BAEADE81}">
      <dsp:nvSpPr>
        <dsp:cNvPr id="0" name=""/>
        <dsp:cNvSpPr/>
      </dsp:nvSpPr>
      <dsp:spPr>
        <a:xfrm>
          <a:off x="0" y="2563628"/>
          <a:ext cx="11090276" cy="2375100"/>
        </a:xfrm>
        <a:prstGeom prst="rect">
          <a:avLst/>
        </a:prstGeom>
        <a:no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729" tIns="541528" rIns="860729" bIns="184912" numCol="1" spcCol="1270" anchor="t" anchorCtr="0">
          <a:noAutofit/>
        </a:bodyPr>
        <a:lstStyle/>
        <a:p>
          <a:pPr marL="228600" lvl="1" indent="-228600" algn="l" defTabSz="1155700">
            <a:lnSpc>
              <a:spcPct val="90000"/>
            </a:lnSpc>
            <a:spcBef>
              <a:spcPct val="0"/>
            </a:spcBef>
            <a:spcAft>
              <a:spcPct val="15000"/>
            </a:spcAft>
            <a:buChar char="•"/>
          </a:pPr>
          <a:r>
            <a:rPr lang="en-GB" sz="2600" kern="1200"/>
            <a:t>SEC Section M ‘ General’ – M4 ‘Confidentiality’</a:t>
          </a:r>
        </a:p>
        <a:p>
          <a:pPr marL="228600" lvl="1" indent="-228600" algn="l" defTabSz="1155700">
            <a:lnSpc>
              <a:spcPct val="90000"/>
            </a:lnSpc>
            <a:spcBef>
              <a:spcPct val="0"/>
            </a:spcBef>
            <a:spcAft>
              <a:spcPct val="15000"/>
            </a:spcAft>
            <a:buChar char="•"/>
          </a:pPr>
          <a:r>
            <a:rPr lang="en-GB" sz="2600" kern="1200"/>
            <a:t>SEC Appendix H ‘CH Handover Support Materials’</a:t>
          </a:r>
        </a:p>
        <a:p>
          <a:pPr marL="228600" lvl="1" indent="-228600" algn="l" defTabSz="1155700">
            <a:lnSpc>
              <a:spcPct val="90000"/>
            </a:lnSpc>
            <a:spcBef>
              <a:spcPct val="0"/>
            </a:spcBef>
            <a:spcAft>
              <a:spcPct val="15000"/>
            </a:spcAft>
            <a:buChar char="•"/>
          </a:pPr>
          <a:r>
            <a:rPr lang="en-GB" sz="2600" kern="1200"/>
            <a:t>SEC Appendix I ‘CH Installation and Maintenance Support Materials’</a:t>
          </a:r>
        </a:p>
        <a:p>
          <a:pPr marL="228600" lvl="1" indent="-228600" algn="l" defTabSz="1155700">
            <a:lnSpc>
              <a:spcPct val="90000"/>
            </a:lnSpc>
            <a:spcBef>
              <a:spcPct val="0"/>
            </a:spcBef>
            <a:spcAft>
              <a:spcPct val="15000"/>
            </a:spcAft>
            <a:buChar char="•"/>
          </a:pPr>
          <a:r>
            <a:rPr lang="en-GB" sz="2600" kern="1200"/>
            <a:t>SEC Schedule 8 ‘GB Companion Specification’</a:t>
          </a:r>
        </a:p>
      </dsp:txBody>
      <dsp:txXfrm>
        <a:off x="0" y="2563628"/>
        <a:ext cx="11090276" cy="2375100"/>
      </dsp:txXfrm>
    </dsp:sp>
    <dsp:sp modelId="{DAFA8F8F-7A9F-476A-9FA9-018E0E137F52}">
      <dsp:nvSpPr>
        <dsp:cNvPr id="0" name=""/>
        <dsp:cNvSpPr/>
      </dsp:nvSpPr>
      <dsp:spPr>
        <a:xfrm>
          <a:off x="554513" y="2179868"/>
          <a:ext cx="7763193" cy="767520"/>
        </a:xfrm>
        <a:prstGeom prst="roundRect">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30" tIns="0" rIns="293430" bIns="0" numCol="1" spcCol="1270" anchor="ctr" anchorCtr="0">
          <a:noAutofit/>
        </a:bodyPr>
        <a:lstStyle/>
        <a:p>
          <a:pPr marL="0" lvl="0" indent="0" algn="l" defTabSz="1155700">
            <a:lnSpc>
              <a:spcPct val="90000"/>
            </a:lnSpc>
            <a:spcBef>
              <a:spcPct val="0"/>
            </a:spcBef>
            <a:spcAft>
              <a:spcPct val="35000"/>
            </a:spcAft>
            <a:buNone/>
          </a:pPr>
          <a:r>
            <a:rPr lang="en-GB" sz="2600" kern="1200"/>
            <a:t>SEC documents impacted</a:t>
          </a:r>
        </a:p>
      </dsp:txBody>
      <dsp:txXfrm>
        <a:off x="591980" y="2217335"/>
        <a:ext cx="7688259" cy="69258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102BC3-01AE-43FA-96B1-63AF7F229F97}">
      <dsp:nvSpPr>
        <dsp:cNvPr id="0" name=""/>
        <dsp:cNvSpPr/>
      </dsp:nvSpPr>
      <dsp:spPr>
        <a:xfrm>
          <a:off x="0" y="537368"/>
          <a:ext cx="11090276" cy="2142000"/>
        </a:xfrm>
        <a:prstGeom prst="rect">
          <a:avLst/>
        </a:prstGeom>
        <a:no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729" tIns="416560" rIns="860729"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cap="none"/>
            <a:t>Party in possession may be able to resolve the issue without SEC modification</a:t>
          </a:r>
          <a:endParaRPr lang="en-GB" sz="2000" kern="1200"/>
        </a:p>
        <a:p>
          <a:pPr marL="228600" lvl="1" indent="-228600" algn="l" defTabSz="889000">
            <a:lnSpc>
              <a:spcPct val="90000"/>
            </a:lnSpc>
            <a:spcBef>
              <a:spcPct val="0"/>
            </a:spcBef>
            <a:spcAft>
              <a:spcPct val="15000"/>
            </a:spcAft>
            <a:buChar char="•"/>
          </a:pPr>
          <a:r>
            <a:rPr lang="en-GB" sz="2000" kern="1200" cap="none"/>
            <a:t>Sending SRV6.23 ‘</a:t>
          </a:r>
          <a:r>
            <a:rPr lang="en-GB" sz="2000" kern="1200" cap="none" err="1"/>
            <a:t>UpdateSecurityCredentials</a:t>
          </a:r>
          <a:r>
            <a:rPr lang="en-GB" sz="2000" kern="1200" cap="none"/>
            <a:t>(</a:t>
          </a:r>
          <a:r>
            <a:rPr lang="en-GB" sz="2000" kern="1200" cap="none" err="1"/>
            <a:t>CoS</a:t>
          </a:r>
          <a:r>
            <a:rPr lang="en-GB" sz="2000" kern="1200" cap="none"/>
            <a:t>)’</a:t>
          </a:r>
          <a:endParaRPr lang="en-GB" sz="2000" kern="1200"/>
        </a:p>
        <a:p>
          <a:pPr marL="457200" lvl="2" indent="-228600" algn="l" defTabSz="889000">
            <a:lnSpc>
              <a:spcPct val="90000"/>
            </a:lnSpc>
            <a:spcBef>
              <a:spcPct val="0"/>
            </a:spcBef>
            <a:spcAft>
              <a:spcPct val="15000"/>
            </a:spcAft>
            <a:buFont typeface="Wingdings" panose="05000000000000000000" pitchFamily="2" charset="2"/>
            <a:buChar char="Ø"/>
          </a:pPr>
          <a:r>
            <a:rPr lang="en-GB" sz="2000" kern="1200" cap="none"/>
            <a:t>Changes the Responsible Party for the Communications Hub to the Party in possession</a:t>
          </a:r>
          <a:endParaRPr lang="en-GB" sz="2000" kern="1200"/>
        </a:p>
        <a:p>
          <a:pPr marL="228600" lvl="1" indent="-228600" algn="l" defTabSz="889000">
            <a:lnSpc>
              <a:spcPct val="90000"/>
            </a:lnSpc>
            <a:spcBef>
              <a:spcPct val="0"/>
            </a:spcBef>
            <a:spcAft>
              <a:spcPct val="15000"/>
            </a:spcAft>
            <a:buChar char="•"/>
          </a:pPr>
          <a:r>
            <a:rPr lang="en-GB" sz="2000" kern="1200"/>
            <a:t>Party in possession can then send SRV 8.3 ‘</a:t>
          </a:r>
          <a:r>
            <a:rPr lang="en-GB" sz="2000" kern="1200" err="1"/>
            <a:t>DecommissionDevice</a:t>
          </a:r>
          <a:r>
            <a:rPr lang="en-GB" sz="2000" kern="1200"/>
            <a:t>’ and follow BAU Communications Hub returns process</a:t>
          </a:r>
        </a:p>
      </dsp:txBody>
      <dsp:txXfrm>
        <a:off x="0" y="537368"/>
        <a:ext cx="11090276" cy="2142000"/>
      </dsp:txXfrm>
    </dsp:sp>
    <dsp:sp modelId="{6A3C41BA-FA75-45B4-9751-7AE49E0FFFFC}">
      <dsp:nvSpPr>
        <dsp:cNvPr id="0" name=""/>
        <dsp:cNvSpPr/>
      </dsp:nvSpPr>
      <dsp:spPr>
        <a:xfrm>
          <a:off x="554513" y="242168"/>
          <a:ext cx="7763193" cy="590400"/>
        </a:xfrm>
        <a:prstGeom prst="roundRect">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30" tIns="0" rIns="293430" bIns="0" numCol="1" spcCol="1270" anchor="ctr" anchorCtr="0">
          <a:noAutofit/>
        </a:bodyPr>
        <a:lstStyle/>
        <a:p>
          <a:pPr marL="0" lvl="0" indent="0" algn="l" defTabSz="889000">
            <a:lnSpc>
              <a:spcPct val="90000"/>
            </a:lnSpc>
            <a:spcBef>
              <a:spcPct val="0"/>
            </a:spcBef>
            <a:spcAft>
              <a:spcPct val="35000"/>
            </a:spcAft>
            <a:buNone/>
          </a:pPr>
          <a:r>
            <a:rPr lang="en-GB" sz="2000" kern="1200"/>
            <a:t>Potential workaround process</a:t>
          </a:r>
        </a:p>
      </dsp:txBody>
      <dsp:txXfrm>
        <a:off x="583334" y="270989"/>
        <a:ext cx="7705551" cy="532758"/>
      </dsp:txXfrm>
    </dsp:sp>
    <dsp:sp modelId="{C0CE356F-F6EE-4FA4-8782-08C6BAEADE81}">
      <dsp:nvSpPr>
        <dsp:cNvPr id="0" name=""/>
        <dsp:cNvSpPr/>
      </dsp:nvSpPr>
      <dsp:spPr>
        <a:xfrm>
          <a:off x="0" y="3082568"/>
          <a:ext cx="11090276" cy="1795500"/>
        </a:xfrm>
        <a:prstGeom prst="rect">
          <a:avLst/>
        </a:prstGeom>
        <a:no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729" tIns="416560" rIns="860729"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Manual intervention/time consuming</a:t>
          </a:r>
        </a:p>
        <a:p>
          <a:pPr marL="457200" lvl="2" indent="-228600" algn="l" defTabSz="889000">
            <a:lnSpc>
              <a:spcPct val="90000"/>
            </a:lnSpc>
            <a:spcBef>
              <a:spcPct val="0"/>
            </a:spcBef>
            <a:spcAft>
              <a:spcPct val="15000"/>
            </a:spcAft>
            <a:buFont typeface="Wingdings" panose="05000000000000000000" pitchFamily="2" charset="2"/>
            <a:buChar char="Ø"/>
          </a:pPr>
          <a:r>
            <a:rPr lang="en-GB" sz="2000" kern="1200"/>
            <a:t>Party in possession does not want to power up Communications Hub and send SRVs</a:t>
          </a:r>
        </a:p>
        <a:p>
          <a:pPr marL="228600" lvl="1" indent="-228600" algn="l" defTabSz="889000">
            <a:lnSpc>
              <a:spcPct val="90000"/>
            </a:lnSpc>
            <a:spcBef>
              <a:spcPct val="0"/>
            </a:spcBef>
            <a:spcAft>
              <a:spcPct val="15000"/>
            </a:spcAft>
            <a:buChar char="•"/>
          </a:pPr>
          <a:r>
            <a:rPr lang="en-GB" sz="2000" kern="1200"/>
            <a:t>Costs involved as will become </a:t>
          </a:r>
          <a:r>
            <a:rPr lang="en-GB" sz="2000" kern="1200" cap="none"/>
            <a:t>Responsible Party and associated costs for returning of </a:t>
          </a:r>
          <a:r>
            <a:rPr lang="en-GB" sz="2000" kern="1200"/>
            <a:t>Communications Hub as per BAU returns process</a:t>
          </a:r>
        </a:p>
      </dsp:txBody>
      <dsp:txXfrm>
        <a:off x="0" y="3082568"/>
        <a:ext cx="11090276" cy="1795500"/>
      </dsp:txXfrm>
    </dsp:sp>
    <dsp:sp modelId="{DAFA8F8F-7A9F-476A-9FA9-018E0E137F52}">
      <dsp:nvSpPr>
        <dsp:cNvPr id="0" name=""/>
        <dsp:cNvSpPr/>
      </dsp:nvSpPr>
      <dsp:spPr>
        <a:xfrm>
          <a:off x="554513" y="2787368"/>
          <a:ext cx="7763193" cy="590400"/>
        </a:xfrm>
        <a:prstGeom prst="roundRect">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30" tIns="0" rIns="293430" bIns="0" numCol="1" spcCol="1270" anchor="ctr" anchorCtr="0">
          <a:noAutofit/>
        </a:bodyPr>
        <a:lstStyle/>
        <a:p>
          <a:pPr marL="0" lvl="0" indent="0" algn="l" defTabSz="889000">
            <a:lnSpc>
              <a:spcPct val="90000"/>
            </a:lnSpc>
            <a:spcBef>
              <a:spcPct val="0"/>
            </a:spcBef>
            <a:spcAft>
              <a:spcPct val="35000"/>
            </a:spcAft>
            <a:buNone/>
          </a:pPr>
          <a:r>
            <a:rPr lang="en-GB" sz="2000" kern="1200"/>
            <a:t>Feedback</a:t>
          </a:r>
        </a:p>
      </dsp:txBody>
      <dsp:txXfrm>
        <a:off x="583334" y="2816189"/>
        <a:ext cx="7705551" cy="532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5600BF-6320-477C-8DDA-9AC9F95F08DE}">
      <dsp:nvSpPr>
        <dsp:cNvPr id="0" name=""/>
        <dsp:cNvSpPr/>
      </dsp:nvSpPr>
      <dsp:spPr>
        <a:xfrm>
          <a:off x="1057192" y="254455"/>
          <a:ext cx="4382391" cy="1369497"/>
        </a:xfrm>
        <a:prstGeom prst="rect">
          <a:avLst/>
        </a:prstGeom>
        <a:solidFill>
          <a:schemeClr val="lt1">
            <a:alpha val="40000"/>
            <a:hueOff val="0"/>
            <a:satOff val="0"/>
            <a:lumOff val="0"/>
            <a:alphaOff val="0"/>
          </a:schemeClr>
        </a:solidFill>
        <a:ln w="6350" cap="flat" cmpd="sng" algn="ctr">
          <a:solidFill>
            <a:srgbClr val="0A6760"/>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7606"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Not reflecting a consumer's actual experience with their Smart Meter</a:t>
          </a:r>
        </a:p>
      </dsp:txBody>
      <dsp:txXfrm>
        <a:off x="1057192" y="254455"/>
        <a:ext cx="4382391" cy="1369497"/>
      </dsp:txXfrm>
    </dsp:sp>
    <dsp:sp modelId="{F59898A9-8F99-44E4-960A-75BACDE3B4B5}">
      <dsp:nvSpPr>
        <dsp:cNvPr id="0" name=""/>
        <dsp:cNvSpPr/>
      </dsp:nvSpPr>
      <dsp:spPr>
        <a:xfrm>
          <a:off x="874592" y="56639"/>
          <a:ext cx="958648" cy="14379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83A4BB-AF5A-42F5-91BA-40101E12090F}">
      <dsp:nvSpPr>
        <dsp:cNvPr id="0" name=""/>
        <dsp:cNvSpPr/>
      </dsp:nvSpPr>
      <dsp:spPr>
        <a:xfrm>
          <a:off x="5833291" y="254455"/>
          <a:ext cx="4382391" cy="1369497"/>
        </a:xfrm>
        <a:prstGeom prst="rect">
          <a:avLst/>
        </a:prstGeom>
        <a:solidFill>
          <a:schemeClr val="lt1">
            <a:alpha val="40000"/>
            <a:hueOff val="0"/>
            <a:satOff val="0"/>
            <a:lumOff val="0"/>
            <a:alphaOff val="0"/>
          </a:schemeClr>
        </a:solidFill>
        <a:ln w="6350" cap="flat" cmpd="sng" algn="ctr">
          <a:solidFill>
            <a:srgbClr val="0A6760"/>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7606"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Data can cause confusion and inconsistencies for consumers</a:t>
          </a:r>
        </a:p>
      </dsp:txBody>
      <dsp:txXfrm>
        <a:off x="5833291" y="254455"/>
        <a:ext cx="4382391" cy="1369497"/>
      </dsp:txXfrm>
    </dsp:sp>
    <dsp:sp modelId="{55B6C442-1361-4048-91C1-C2382241CAEB}">
      <dsp:nvSpPr>
        <dsp:cNvPr id="0" name=""/>
        <dsp:cNvSpPr/>
      </dsp:nvSpPr>
      <dsp:spPr>
        <a:xfrm>
          <a:off x="5650691" y="56639"/>
          <a:ext cx="958648" cy="14379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283382-36BE-48E9-B994-5D523DF3EF0D}">
      <dsp:nvSpPr>
        <dsp:cNvPr id="0" name=""/>
        <dsp:cNvSpPr/>
      </dsp:nvSpPr>
      <dsp:spPr>
        <a:xfrm>
          <a:off x="1057192" y="1978500"/>
          <a:ext cx="4382391" cy="1369497"/>
        </a:xfrm>
        <a:prstGeom prst="rect">
          <a:avLst/>
        </a:prstGeom>
        <a:solidFill>
          <a:schemeClr val="lt1">
            <a:alpha val="40000"/>
            <a:hueOff val="0"/>
            <a:satOff val="0"/>
            <a:lumOff val="0"/>
            <a:alphaOff val="0"/>
          </a:schemeClr>
        </a:solidFill>
        <a:ln w="6350" cap="flat" cmpd="sng" algn="ctr">
          <a:solidFill>
            <a:srgbClr val="0A6760"/>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7606"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Increased enquiries to the DCC from consumers</a:t>
          </a:r>
        </a:p>
      </dsp:txBody>
      <dsp:txXfrm>
        <a:off x="1057192" y="1978500"/>
        <a:ext cx="4382391" cy="1369497"/>
      </dsp:txXfrm>
    </dsp:sp>
    <dsp:sp modelId="{74E93A0C-05DF-427E-86CA-8DF517ABCAFF}">
      <dsp:nvSpPr>
        <dsp:cNvPr id="0" name=""/>
        <dsp:cNvSpPr/>
      </dsp:nvSpPr>
      <dsp:spPr>
        <a:xfrm>
          <a:off x="874592" y="1780684"/>
          <a:ext cx="958648" cy="14379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2F8ADC-B265-44CC-90CF-513BC2C5FBA0}">
      <dsp:nvSpPr>
        <dsp:cNvPr id="0" name=""/>
        <dsp:cNvSpPr/>
      </dsp:nvSpPr>
      <dsp:spPr>
        <a:xfrm>
          <a:off x="5833291" y="1978500"/>
          <a:ext cx="4382391" cy="1369497"/>
        </a:xfrm>
        <a:prstGeom prst="rect">
          <a:avLst/>
        </a:prstGeom>
        <a:solidFill>
          <a:schemeClr val="lt1">
            <a:alpha val="40000"/>
            <a:hueOff val="0"/>
            <a:satOff val="0"/>
            <a:lumOff val="0"/>
            <a:alphaOff val="0"/>
          </a:schemeClr>
        </a:solidFill>
        <a:ln w="6350" cap="flat" cmpd="sng" algn="ctr">
          <a:solidFill>
            <a:srgbClr val="0A6760"/>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7606"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Consumer inconvenience and delays</a:t>
          </a:r>
        </a:p>
      </dsp:txBody>
      <dsp:txXfrm>
        <a:off x="5833291" y="1978500"/>
        <a:ext cx="4382391" cy="1369497"/>
      </dsp:txXfrm>
    </dsp:sp>
    <dsp:sp modelId="{343C5272-645A-4688-ADAE-7436A00589B4}">
      <dsp:nvSpPr>
        <dsp:cNvPr id="0" name=""/>
        <dsp:cNvSpPr/>
      </dsp:nvSpPr>
      <dsp:spPr>
        <a:xfrm>
          <a:off x="5650691" y="1780684"/>
          <a:ext cx="958648" cy="14379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F85B59-EB80-48DF-975F-B2F7C8C5F220}">
      <dsp:nvSpPr>
        <dsp:cNvPr id="0" name=""/>
        <dsp:cNvSpPr/>
      </dsp:nvSpPr>
      <dsp:spPr>
        <a:xfrm>
          <a:off x="1057192" y="3702546"/>
          <a:ext cx="4382391" cy="1369497"/>
        </a:xfrm>
        <a:prstGeom prst="rect">
          <a:avLst/>
        </a:prstGeom>
        <a:solidFill>
          <a:schemeClr val="lt1">
            <a:alpha val="40000"/>
            <a:hueOff val="0"/>
            <a:satOff val="0"/>
            <a:lumOff val="0"/>
            <a:alphaOff val="0"/>
          </a:schemeClr>
        </a:solidFill>
        <a:ln w="6350" cap="flat" cmpd="sng" algn="ctr">
          <a:solidFill>
            <a:srgbClr val="0A6760"/>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7606"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It is expected that this also causes more phone traffic for Suppliers</a:t>
          </a:r>
        </a:p>
      </dsp:txBody>
      <dsp:txXfrm>
        <a:off x="1057192" y="3702546"/>
        <a:ext cx="4382391" cy="1369497"/>
      </dsp:txXfrm>
    </dsp:sp>
    <dsp:sp modelId="{B152178E-D28E-4E87-910C-1B0932000689}">
      <dsp:nvSpPr>
        <dsp:cNvPr id="0" name=""/>
        <dsp:cNvSpPr/>
      </dsp:nvSpPr>
      <dsp:spPr>
        <a:xfrm>
          <a:off x="874592" y="3504729"/>
          <a:ext cx="958648" cy="1437972"/>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D03F3D1-78A8-42CD-9FFE-64B1306031E1}">
      <dsp:nvSpPr>
        <dsp:cNvPr id="0" name=""/>
        <dsp:cNvSpPr/>
      </dsp:nvSpPr>
      <dsp:spPr>
        <a:xfrm>
          <a:off x="5833291" y="3702546"/>
          <a:ext cx="4382391" cy="1369497"/>
        </a:xfrm>
        <a:prstGeom prst="rect">
          <a:avLst/>
        </a:prstGeom>
        <a:solidFill>
          <a:schemeClr val="lt1">
            <a:alpha val="40000"/>
            <a:hueOff val="0"/>
            <a:satOff val="0"/>
            <a:lumOff val="0"/>
            <a:alphaOff val="0"/>
          </a:schemeClr>
        </a:solidFill>
        <a:ln w="6350" cap="flat" cmpd="sng" algn="ctr">
          <a:solidFill>
            <a:srgbClr val="0A6760"/>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7606"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No way to identify whether a consumer can get a Smart Meter</a:t>
          </a:r>
        </a:p>
      </dsp:txBody>
      <dsp:txXfrm>
        <a:off x="5833291" y="3702546"/>
        <a:ext cx="4382391" cy="1369497"/>
      </dsp:txXfrm>
    </dsp:sp>
    <dsp:sp modelId="{1472B414-F8AD-46CB-8A2B-D297F48E67F5}">
      <dsp:nvSpPr>
        <dsp:cNvPr id="0" name=""/>
        <dsp:cNvSpPr/>
      </dsp:nvSpPr>
      <dsp:spPr>
        <a:xfrm>
          <a:off x="5650691" y="3504729"/>
          <a:ext cx="958648" cy="143797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874A2-1AEC-4BD3-83DD-433AB2B1C739}">
      <dsp:nvSpPr>
        <dsp:cNvPr id="0" name=""/>
        <dsp:cNvSpPr/>
      </dsp:nvSpPr>
      <dsp:spPr>
        <a:xfrm>
          <a:off x="525779" y="918782"/>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n-GB" sz="2400" kern="1200"/>
            <a:t>Are the Business Requirements suitable?</a:t>
          </a:r>
          <a:endParaRPr lang="en-GB" sz="2400" kern="1200">
            <a:solidFill>
              <a:srgbClr val="333333">
                <a:hueOff val="0"/>
                <a:satOff val="0"/>
                <a:lumOff val="0"/>
                <a:alphaOff val="0"/>
              </a:srgbClr>
            </a:solidFill>
            <a:latin typeface="Calibri"/>
            <a:ea typeface="+mn-ea"/>
            <a:cs typeface="+mn-cs"/>
          </a:endParaRPr>
        </a:p>
      </dsp:txBody>
      <dsp:txXfrm>
        <a:off x="525779" y="918782"/>
        <a:ext cx="9464040" cy="860367"/>
      </dsp:txXfrm>
    </dsp:sp>
    <dsp:sp modelId="{C1BBE949-1E81-41DF-B9D1-1EA2CDCEB80C}">
      <dsp:nvSpPr>
        <dsp:cNvPr id="0" name=""/>
        <dsp:cNvSpPr/>
      </dsp:nvSpPr>
      <dsp:spPr>
        <a:xfrm>
          <a:off x="525779"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E686A1-EEB5-4F3F-BF28-2394BF165A8E}">
      <dsp:nvSpPr>
        <dsp:cNvPr id="0" name=""/>
        <dsp:cNvSpPr/>
      </dsp:nvSpPr>
      <dsp:spPr>
        <a:xfrm>
          <a:off x="1861261"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94664A-4618-430D-9644-64751BE0887E}">
      <dsp:nvSpPr>
        <dsp:cNvPr id="0" name=""/>
        <dsp:cNvSpPr/>
      </dsp:nvSpPr>
      <dsp:spPr>
        <a:xfrm>
          <a:off x="3196742"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4FFAD9-93F6-4DD3-9AE1-CD9E27179B31}">
      <dsp:nvSpPr>
        <dsp:cNvPr id="0" name=""/>
        <dsp:cNvSpPr/>
      </dsp:nvSpPr>
      <dsp:spPr>
        <a:xfrm>
          <a:off x="4532223"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38BFA7-F265-491C-9BA4-042488416D88}">
      <dsp:nvSpPr>
        <dsp:cNvPr id="0" name=""/>
        <dsp:cNvSpPr/>
      </dsp:nvSpPr>
      <dsp:spPr>
        <a:xfrm>
          <a:off x="5867704"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C1E0A-0812-4A6C-8E66-CB6F28EC27ED}">
      <dsp:nvSpPr>
        <dsp:cNvPr id="0" name=""/>
        <dsp:cNvSpPr/>
      </dsp:nvSpPr>
      <dsp:spPr>
        <a:xfrm>
          <a:off x="7203186"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5AD6BE-E808-4287-AD96-6B0A9EFC57D0}">
      <dsp:nvSpPr>
        <dsp:cNvPr id="0" name=""/>
        <dsp:cNvSpPr/>
      </dsp:nvSpPr>
      <dsp:spPr>
        <a:xfrm>
          <a:off x="8538667" y="1779149"/>
          <a:ext cx="1261872" cy="210312"/>
        </a:xfrm>
        <a:prstGeom prst="parallelogram">
          <a:avLst>
            <a:gd name="adj" fmla="val 140840"/>
          </a:avLst>
        </a:prstGeom>
        <a:blipFill rotWithShape="0">
          <a:blip xmlns:r="http://schemas.openxmlformats.org/officeDocument/2006/relationships" r:embed="rId1"/>
          <a:srcRect/>
          <a:stretch>
            <a:fillRect l="-312000" r="-312000"/>
          </a:stretch>
        </a:blip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A82122-CB15-4795-A848-D7445B3B88C7}">
      <dsp:nvSpPr>
        <dsp:cNvPr id="0" name=""/>
        <dsp:cNvSpPr/>
      </dsp:nvSpPr>
      <dsp:spPr>
        <a:xfrm>
          <a:off x="525779" y="2094661"/>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n-GB" sz="2400" kern="1200"/>
            <a:t>Are they any considerations you see within this modification?</a:t>
          </a:r>
          <a:endParaRPr lang="en-GB" sz="2400" kern="1200">
            <a:solidFill>
              <a:srgbClr val="333333">
                <a:hueOff val="0"/>
                <a:satOff val="0"/>
                <a:lumOff val="0"/>
                <a:alphaOff val="0"/>
              </a:srgbClr>
            </a:solidFill>
            <a:latin typeface="Calibri"/>
            <a:ea typeface="+mn-ea"/>
            <a:cs typeface="+mn-cs"/>
          </a:endParaRPr>
        </a:p>
      </dsp:txBody>
      <dsp:txXfrm>
        <a:off x="525779" y="2094661"/>
        <a:ext cx="9464040" cy="860367"/>
      </dsp:txXfrm>
    </dsp:sp>
    <dsp:sp modelId="{59B7179D-72B0-4E1B-814B-BABF87584878}">
      <dsp:nvSpPr>
        <dsp:cNvPr id="0" name=""/>
        <dsp:cNvSpPr/>
      </dsp:nvSpPr>
      <dsp:spPr>
        <a:xfrm>
          <a:off x="525779"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396F9F-E04E-483F-AEAC-38CE3A2525C9}">
      <dsp:nvSpPr>
        <dsp:cNvPr id="0" name=""/>
        <dsp:cNvSpPr/>
      </dsp:nvSpPr>
      <dsp:spPr>
        <a:xfrm>
          <a:off x="1861261"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509045-64D3-4006-B7F0-1E1C5AB31F30}">
      <dsp:nvSpPr>
        <dsp:cNvPr id="0" name=""/>
        <dsp:cNvSpPr/>
      </dsp:nvSpPr>
      <dsp:spPr>
        <a:xfrm>
          <a:off x="3196742"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56AE18-1E14-48B9-87E9-BE137F92777B}">
      <dsp:nvSpPr>
        <dsp:cNvPr id="0" name=""/>
        <dsp:cNvSpPr/>
      </dsp:nvSpPr>
      <dsp:spPr>
        <a:xfrm>
          <a:off x="4532223"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072141-105E-4942-8FD1-1802F7F4B7F2}">
      <dsp:nvSpPr>
        <dsp:cNvPr id="0" name=""/>
        <dsp:cNvSpPr/>
      </dsp:nvSpPr>
      <dsp:spPr>
        <a:xfrm>
          <a:off x="5867704"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53F648-C71C-4D4B-88B4-817834492C41}">
      <dsp:nvSpPr>
        <dsp:cNvPr id="0" name=""/>
        <dsp:cNvSpPr/>
      </dsp:nvSpPr>
      <dsp:spPr>
        <a:xfrm>
          <a:off x="7203186"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074F92-E66C-4135-A6BC-D74C674672D3}">
      <dsp:nvSpPr>
        <dsp:cNvPr id="0" name=""/>
        <dsp:cNvSpPr/>
      </dsp:nvSpPr>
      <dsp:spPr>
        <a:xfrm>
          <a:off x="8538667" y="2955029"/>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853351-D7D1-4DDF-B0FA-D56B294DCF5D}">
      <dsp:nvSpPr>
        <dsp:cNvPr id="0" name=""/>
        <dsp:cNvSpPr/>
      </dsp:nvSpPr>
      <dsp:spPr>
        <a:xfrm>
          <a:off x="525779" y="3270541"/>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n-GB" sz="2400" kern="1200">
              <a:solidFill>
                <a:srgbClr val="333333">
                  <a:hueOff val="0"/>
                  <a:satOff val="0"/>
                  <a:lumOff val="0"/>
                  <a:alphaOff val="0"/>
                </a:srgbClr>
              </a:solidFill>
              <a:latin typeface="Calibri"/>
              <a:ea typeface="+mn-ea"/>
              <a:cs typeface="+mn-cs"/>
            </a:rPr>
            <a:t>Should the removal of the requirement on Suppliers providing data take place in exchange to rely on DCC transactional data?</a:t>
          </a:r>
        </a:p>
      </dsp:txBody>
      <dsp:txXfrm>
        <a:off x="525779" y="3270541"/>
        <a:ext cx="9464040" cy="860367"/>
      </dsp:txXfrm>
    </dsp:sp>
    <dsp:sp modelId="{D6DCF15E-11E9-4FC3-A88F-CBD6B69D6CB3}">
      <dsp:nvSpPr>
        <dsp:cNvPr id="0" name=""/>
        <dsp:cNvSpPr/>
      </dsp:nvSpPr>
      <dsp:spPr>
        <a:xfrm>
          <a:off x="525779"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25F40E-747E-4EE5-A06A-59D48D7578A3}">
      <dsp:nvSpPr>
        <dsp:cNvPr id="0" name=""/>
        <dsp:cNvSpPr/>
      </dsp:nvSpPr>
      <dsp:spPr>
        <a:xfrm>
          <a:off x="1861261"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99E2D1-F737-490E-9DA7-C57E72296AD0}">
      <dsp:nvSpPr>
        <dsp:cNvPr id="0" name=""/>
        <dsp:cNvSpPr/>
      </dsp:nvSpPr>
      <dsp:spPr>
        <a:xfrm>
          <a:off x="3196742"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182257-B503-4A6D-8EE8-DA6EC0C73BC0}">
      <dsp:nvSpPr>
        <dsp:cNvPr id="0" name=""/>
        <dsp:cNvSpPr/>
      </dsp:nvSpPr>
      <dsp:spPr>
        <a:xfrm>
          <a:off x="4532223"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E4DA15-3580-46B4-A388-DAEFDF6F121C}">
      <dsp:nvSpPr>
        <dsp:cNvPr id="0" name=""/>
        <dsp:cNvSpPr/>
      </dsp:nvSpPr>
      <dsp:spPr>
        <a:xfrm>
          <a:off x="5867704"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6A2209-BFF7-4BA5-816F-0D8E3D2E0134}">
      <dsp:nvSpPr>
        <dsp:cNvPr id="0" name=""/>
        <dsp:cNvSpPr/>
      </dsp:nvSpPr>
      <dsp:spPr>
        <a:xfrm>
          <a:off x="7203186"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EC961D-C4D0-4733-B779-B2A86DEF5617}">
      <dsp:nvSpPr>
        <dsp:cNvPr id="0" name=""/>
        <dsp:cNvSpPr/>
      </dsp:nvSpPr>
      <dsp:spPr>
        <a:xfrm>
          <a:off x="8538667" y="4130908"/>
          <a:ext cx="1261872" cy="210312"/>
        </a:xfrm>
        <a:prstGeom prst="parallelogram">
          <a:avLst>
            <a:gd name="adj" fmla="val 140840"/>
          </a:avLst>
        </a:prstGeom>
        <a:solidFill>
          <a:srgbClr val="0A6661"/>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28033-3782-4890-AFE2-30A9E838D38C}">
      <dsp:nvSpPr>
        <dsp:cNvPr id="0" name=""/>
        <dsp:cNvSpPr/>
      </dsp:nvSpPr>
      <dsp:spPr>
        <a:xfrm>
          <a:off x="0" y="393785"/>
          <a:ext cx="10481655" cy="2079000"/>
        </a:xfrm>
        <a:prstGeom prst="rect">
          <a:avLst/>
        </a:prstGeom>
        <a:solidFill>
          <a:schemeClr val="lt1">
            <a:alpha val="90000"/>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3493" tIns="416560" rIns="813493"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MOPs and MAMs are able to become DCC Users in the User Role ‘Registered Supplier Agent (RSA)’.</a:t>
          </a:r>
        </a:p>
        <a:p>
          <a:pPr marL="228600" lvl="1" indent="-228600" algn="l" defTabSz="889000">
            <a:lnSpc>
              <a:spcPct val="90000"/>
            </a:lnSpc>
            <a:spcBef>
              <a:spcPct val="0"/>
            </a:spcBef>
            <a:spcAft>
              <a:spcPct val="15000"/>
            </a:spcAft>
            <a:buChar char="•"/>
          </a:pPr>
          <a:r>
            <a:rPr lang="en-GB" sz="2000" kern="1200"/>
            <a:t>Only Suppliers are currently able to deploy and activate firmware.</a:t>
          </a:r>
        </a:p>
        <a:p>
          <a:pPr marL="228600" lvl="1" indent="-228600" algn="l" defTabSz="889000">
            <a:lnSpc>
              <a:spcPct val="90000"/>
            </a:lnSpc>
            <a:spcBef>
              <a:spcPct val="0"/>
            </a:spcBef>
            <a:spcAft>
              <a:spcPct val="15000"/>
            </a:spcAft>
            <a:buChar char="•"/>
          </a:pPr>
          <a:r>
            <a:rPr lang="en-GB" sz="2000" kern="1200"/>
            <a:t>RSAs are authorised to maintain the Supplier’s meters but unable to maintain Device Firmware.</a:t>
          </a:r>
        </a:p>
      </dsp:txBody>
      <dsp:txXfrm>
        <a:off x="0" y="393785"/>
        <a:ext cx="10481655" cy="2079000"/>
      </dsp:txXfrm>
    </dsp:sp>
    <dsp:sp modelId="{A4D82F29-A0D4-459B-9974-345456217D64}">
      <dsp:nvSpPr>
        <dsp:cNvPr id="0" name=""/>
        <dsp:cNvSpPr/>
      </dsp:nvSpPr>
      <dsp:spPr>
        <a:xfrm>
          <a:off x="524082" y="98585"/>
          <a:ext cx="7337158" cy="59040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7327" tIns="0" rIns="277327" bIns="0" numCol="1" spcCol="1270" anchor="ctr" anchorCtr="0">
          <a:noAutofit/>
        </a:bodyPr>
        <a:lstStyle/>
        <a:p>
          <a:pPr marL="0" lvl="0" indent="0" algn="l" defTabSz="889000">
            <a:lnSpc>
              <a:spcPct val="90000"/>
            </a:lnSpc>
            <a:spcBef>
              <a:spcPct val="0"/>
            </a:spcBef>
            <a:spcAft>
              <a:spcPct val="35000"/>
            </a:spcAft>
            <a:buNone/>
          </a:pPr>
          <a:r>
            <a:rPr lang="en-GB" sz="2000" kern="1200"/>
            <a:t>Issue</a:t>
          </a:r>
          <a:endParaRPr lang="en-GB" sz="2000" kern="1200">
            <a:solidFill>
              <a:srgbClr val="FFFFFF"/>
            </a:solidFill>
            <a:latin typeface="Calibri"/>
            <a:ea typeface="+mn-ea"/>
            <a:cs typeface="+mn-cs"/>
          </a:endParaRPr>
        </a:p>
      </dsp:txBody>
      <dsp:txXfrm>
        <a:off x="552903" y="127406"/>
        <a:ext cx="7279516" cy="532758"/>
      </dsp:txXfrm>
    </dsp:sp>
    <dsp:sp modelId="{9B8A6280-3235-4579-9F9F-F8A45CDBE966}">
      <dsp:nvSpPr>
        <dsp:cNvPr id="0" name=""/>
        <dsp:cNvSpPr/>
      </dsp:nvSpPr>
      <dsp:spPr>
        <a:xfrm>
          <a:off x="0" y="2875985"/>
          <a:ext cx="10481655" cy="1512000"/>
        </a:xfrm>
        <a:prstGeom prst="rect">
          <a:avLst/>
        </a:prstGeom>
        <a:solidFill>
          <a:schemeClr val="lt1">
            <a:alpha val="90000"/>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3493" tIns="416560" rIns="813493"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Allow RSAs to deploy firmware (</a:t>
          </a:r>
          <a:r>
            <a:rPr lang="en-GB" sz="2000" i="1" kern="1200"/>
            <a:t>SRV 11.1 ‘Update Firmware’).</a:t>
          </a:r>
          <a:endParaRPr lang="en-GB" sz="2000" kern="1200"/>
        </a:p>
        <a:p>
          <a:pPr marL="228600" lvl="1" indent="-228600" algn="l" defTabSz="889000">
            <a:lnSpc>
              <a:spcPct val="90000"/>
            </a:lnSpc>
            <a:spcBef>
              <a:spcPct val="0"/>
            </a:spcBef>
            <a:spcAft>
              <a:spcPct val="15000"/>
            </a:spcAft>
            <a:buChar char="•"/>
          </a:pPr>
          <a:r>
            <a:rPr lang="en-GB" sz="2000" kern="1200"/>
            <a:t>Suppliers will still need to activate firmware following the deployment.</a:t>
          </a:r>
        </a:p>
        <a:p>
          <a:pPr marL="228600" lvl="1" indent="-228600" algn="l" defTabSz="889000">
            <a:lnSpc>
              <a:spcPct val="90000"/>
            </a:lnSpc>
            <a:spcBef>
              <a:spcPct val="0"/>
            </a:spcBef>
            <a:spcAft>
              <a:spcPct val="15000"/>
            </a:spcAft>
            <a:buChar char="•"/>
          </a:pPr>
          <a:r>
            <a:rPr lang="en-GB" sz="2000" kern="1200"/>
            <a:t>No changes to User CIO Assessment.</a:t>
          </a:r>
        </a:p>
      </dsp:txBody>
      <dsp:txXfrm>
        <a:off x="0" y="2875985"/>
        <a:ext cx="10481655" cy="1512000"/>
      </dsp:txXfrm>
    </dsp:sp>
    <dsp:sp modelId="{C34B29F9-BAA9-4F0E-B8EE-9ACB5D0DA96F}">
      <dsp:nvSpPr>
        <dsp:cNvPr id="0" name=""/>
        <dsp:cNvSpPr/>
      </dsp:nvSpPr>
      <dsp:spPr>
        <a:xfrm>
          <a:off x="524082" y="2580785"/>
          <a:ext cx="7337158" cy="59040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7327" tIns="0" rIns="277327" bIns="0" numCol="1" spcCol="1270" anchor="ctr" anchorCtr="0">
          <a:noAutofit/>
        </a:bodyPr>
        <a:lstStyle/>
        <a:p>
          <a:pPr marL="0" lvl="0" indent="0" algn="l" defTabSz="889000">
            <a:lnSpc>
              <a:spcPct val="90000"/>
            </a:lnSpc>
            <a:spcBef>
              <a:spcPct val="0"/>
            </a:spcBef>
            <a:spcAft>
              <a:spcPct val="35000"/>
            </a:spcAft>
            <a:buNone/>
          </a:pPr>
          <a:r>
            <a:rPr lang="en-GB" sz="2000" kern="1200"/>
            <a:t>Potential Solution</a:t>
          </a:r>
          <a:endParaRPr lang="en-GB" sz="2000" kern="1200">
            <a:solidFill>
              <a:srgbClr val="FFFFFF"/>
            </a:solidFill>
            <a:latin typeface="Calibri"/>
            <a:ea typeface="+mn-ea"/>
            <a:cs typeface="+mn-cs"/>
          </a:endParaRPr>
        </a:p>
      </dsp:txBody>
      <dsp:txXfrm>
        <a:off x="552903" y="2609606"/>
        <a:ext cx="7279516" cy="5327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5EDFE-770A-496F-8D57-1E8A22B157A0}">
      <dsp:nvSpPr>
        <dsp:cNvPr id="0" name=""/>
        <dsp:cNvSpPr/>
      </dsp:nvSpPr>
      <dsp:spPr>
        <a:xfrm>
          <a:off x="0" y="303123"/>
          <a:ext cx="10515600" cy="807975"/>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solidFill>
                <a:srgbClr val="333333">
                  <a:hueOff val="0"/>
                  <a:satOff val="0"/>
                  <a:lumOff val="0"/>
                  <a:alphaOff val="0"/>
                </a:srgbClr>
              </a:solidFill>
              <a:latin typeface="Calibri"/>
              <a:ea typeface="+mn-ea"/>
              <a:cs typeface="+mn-cs"/>
            </a:rPr>
            <a:t>£151,000 to £350,000</a:t>
          </a:r>
        </a:p>
      </dsp:txBody>
      <dsp:txXfrm>
        <a:off x="0" y="303123"/>
        <a:ext cx="10515600" cy="807975"/>
      </dsp:txXfrm>
    </dsp:sp>
    <dsp:sp modelId="{4DDD46AA-62B2-4244-B324-6F68D5E3BC3A}">
      <dsp:nvSpPr>
        <dsp:cNvPr id="0" name=""/>
        <dsp:cNvSpPr/>
      </dsp:nvSpPr>
      <dsp:spPr>
        <a:xfrm>
          <a:off x="525780" y="22683"/>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solidFill>
                <a:srgbClr val="FFFFFF"/>
              </a:solidFill>
              <a:latin typeface="Calibri"/>
              <a:ea typeface="+mn-ea"/>
              <a:cs typeface="+mn-cs"/>
            </a:rPr>
            <a:t>Cost (Design, Build &amp; PIT)</a:t>
          </a:r>
        </a:p>
      </dsp:txBody>
      <dsp:txXfrm>
        <a:off x="553160" y="50063"/>
        <a:ext cx="7306160" cy="506120"/>
      </dsp:txXfrm>
    </dsp:sp>
    <dsp:sp modelId="{2EB4A219-DC7D-49FC-97FA-0818AE16D0DA}">
      <dsp:nvSpPr>
        <dsp:cNvPr id="0" name=""/>
        <dsp:cNvSpPr/>
      </dsp:nvSpPr>
      <dsp:spPr>
        <a:xfrm>
          <a:off x="0" y="1480429"/>
          <a:ext cx="10515600" cy="137655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solidFill>
                <a:srgbClr val="333333">
                  <a:hueOff val="0"/>
                  <a:satOff val="0"/>
                  <a:lumOff val="0"/>
                  <a:alphaOff val="0"/>
                </a:srgbClr>
              </a:solidFill>
              <a:latin typeface="Calibri"/>
              <a:ea typeface="+mn-ea"/>
              <a:cs typeface="+mn-cs"/>
            </a:rPr>
            <a:t>Release timeline to be confirmed in Full Impact Assessment.</a:t>
          </a:r>
        </a:p>
        <a:p>
          <a:pPr marL="171450" lvl="1" indent="-171450" algn="l" defTabSz="844550">
            <a:lnSpc>
              <a:spcPct val="90000"/>
            </a:lnSpc>
            <a:spcBef>
              <a:spcPct val="0"/>
            </a:spcBef>
            <a:spcAft>
              <a:spcPct val="15000"/>
            </a:spcAft>
            <a:buChar char="•"/>
          </a:pPr>
          <a:r>
            <a:rPr lang="en-GB" sz="1900" kern="1200">
              <a:solidFill>
                <a:srgbClr val="333333">
                  <a:hueOff val="0"/>
                  <a:satOff val="0"/>
                  <a:lumOff val="0"/>
                  <a:alphaOff val="0"/>
                </a:srgbClr>
              </a:solidFill>
              <a:latin typeface="Calibri"/>
              <a:ea typeface="+mn-ea"/>
              <a:cs typeface="+mn-cs"/>
            </a:rPr>
            <a:t>Based on the existing requirements, the total fixed price cost for a Full Impact Assessment is </a:t>
          </a:r>
          <a:r>
            <a:rPr lang="en-GB" sz="1900" b="1" kern="1200">
              <a:solidFill>
                <a:srgbClr val="333333">
                  <a:hueOff val="0"/>
                  <a:satOff val="0"/>
                  <a:lumOff val="0"/>
                  <a:alphaOff val="0"/>
                </a:srgbClr>
              </a:solidFill>
              <a:latin typeface="Calibri"/>
              <a:ea typeface="+mn-ea"/>
              <a:cs typeface="+mn-cs"/>
            </a:rPr>
            <a:t>£13,127</a:t>
          </a:r>
          <a:r>
            <a:rPr lang="en-GB" sz="1900" kern="1200">
              <a:solidFill>
                <a:srgbClr val="333333">
                  <a:hueOff val="0"/>
                  <a:satOff val="0"/>
                  <a:lumOff val="0"/>
                  <a:alphaOff val="0"/>
                </a:srgbClr>
              </a:solidFill>
              <a:latin typeface="Calibri"/>
              <a:ea typeface="+mn-ea"/>
              <a:cs typeface="+mn-cs"/>
            </a:rPr>
            <a:t> and would be expected to be completed in </a:t>
          </a:r>
          <a:r>
            <a:rPr lang="en-GB" sz="1900" b="1" kern="1200">
              <a:solidFill>
                <a:srgbClr val="333333">
                  <a:hueOff val="0"/>
                  <a:satOff val="0"/>
                  <a:lumOff val="0"/>
                  <a:alphaOff val="0"/>
                </a:srgbClr>
              </a:solidFill>
              <a:latin typeface="Calibri"/>
              <a:ea typeface="+mn-ea"/>
              <a:cs typeface="+mn-cs"/>
            </a:rPr>
            <a:t>40 Working Days</a:t>
          </a:r>
          <a:r>
            <a:rPr lang="en-GB" sz="1900" kern="1200">
              <a:solidFill>
                <a:srgbClr val="333333">
                  <a:hueOff val="0"/>
                  <a:satOff val="0"/>
                  <a:lumOff val="0"/>
                  <a:alphaOff val="0"/>
                </a:srgbClr>
              </a:solidFill>
              <a:latin typeface="Calibri"/>
              <a:ea typeface="+mn-ea"/>
              <a:cs typeface="+mn-cs"/>
            </a:rPr>
            <a:t>.</a:t>
          </a:r>
        </a:p>
      </dsp:txBody>
      <dsp:txXfrm>
        <a:off x="0" y="1480429"/>
        <a:ext cx="10515600" cy="1376550"/>
      </dsp:txXfrm>
    </dsp:sp>
    <dsp:sp modelId="{0F9D36B7-2DED-4584-B88B-C213437DE22B}">
      <dsp:nvSpPr>
        <dsp:cNvPr id="0" name=""/>
        <dsp:cNvSpPr/>
      </dsp:nvSpPr>
      <dsp:spPr>
        <a:xfrm>
          <a:off x="525780" y="1213698"/>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solidFill>
                <a:srgbClr val="FFFFFF"/>
              </a:solidFill>
              <a:latin typeface="Calibri"/>
              <a:ea typeface="+mn-ea"/>
              <a:cs typeface="+mn-cs"/>
            </a:rPr>
            <a:t>Implementation</a:t>
          </a:r>
        </a:p>
      </dsp:txBody>
      <dsp:txXfrm>
        <a:off x="553160" y="1241078"/>
        <a:ext cx="7306160" cy="506120"/>
      </dsp:txXfrm>
    </dsp:sp>
    <dsp:sp modelId="{AE58DBEA-B213-4E9A-AF39-A8645CA52F19}">
      <dsp:nvSpPr>
        <dsp:cNvPr id="0" name=""/>
        <dsp:cNvSpPr/>
      </dsp:nvSpPr>
      <dsp:spPr>
        <a:xfrm>
          <a:off x="0" y="3253728"/>
          <a:ext cx="10515600" cy="137655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solidFill>
                <a:srgbClr val="333333">
                  <a:hueOff val="0"/>
                  <a:satOff val="0"/>
                  <a:lumOff val="0"/>
                  <a:alphaOff val="0"/>
                </a:srgbClr>
              </a:solidFill>
              <a:latin typeface="Calibri"/>
              <a:ea typeface="+mn-ea"/>
              <a:cs typeface="+mn-cs"/>
            </a:rPr>
            <a:t>Only DSP component impact and cost are included in this PIA.</a:t>
          </a:r>
        </a:p>
        <a:p>
          <a:pPr marL="171450" lvl="1" indent="-171450" algn="l" defTabSz="844550">
            <a:lnSpc>
              <a:spcPct val="90000"/>
            </a:lnSpc>
            <a:spcBef>
              <a:spcPct val="0"/>
            </a:spcBef>
            <a:spcAft>
              <a:spcPct val="15000"/>
            </a:spcAft>
            <a:buChar char="•"/>
          </a:pPr>
          <a:r>
            <a:rPr lang="en-GB" sz="1900" kern="1200">
              <a:solidFill>
                <a:srgbClr val="333333">
                  <a:hueOff val="0"/>
                  <a:satOff val="0"/>
                  <a:lumOff val="0"/>
                  <a:alphaOff val="0"/>
                </a:srgbClr>
              </a:solidFill>
              <a:latin typeface="Calibri"/>
              <a:ea typeface="+mn-ea"/>
              <a:cs typeface="+mn-cs"/>
            </a:rPr>
            <a:t>Possible impact on S1SPs, CSPs and DCC Data Science and Analytics (DS&amp;A) team will be included in the Full Impact Assessment (FIA). (Not expected to increase cost range)</a:t>
          </a:r>
        </a:p>
      </dsp:txBody>
      <dsp:txXfrm>
        <a:off x="0" y="3253728"/>
        <a:ext cx="10515600" cy="1376550"/>
      </dsp:txXfrm>
    </dsp:sp>
    <dsp:sp modelId="{AF3F3E4D-3E05-4903-B1C7-7CB4D3799F54}">
      <dsp:nvSpPr>
        <dsp:cNvPr id="0" name=""/>
        <dsp:cNvSpPr/>
      </dsp:nvSpPr>
      <dsp:spPr>
        <a:xfrm>
          <a:off x="525780" y="2973289"/>
          <a:ext cx="7360920" cy="5608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solidFill>
                <a:srgbClr val="FFFFFF"/>
              </a:solidFill>
              <a:latin typeface="Calibri"/>
              <a:ea typeface="+mn-ea"/>
              <a:cs typeface="+mn-cs"/>
            </a:rPr>
            <a:t>Impact</a:t>
          </a:r>
          <a:endParaRPr lang="en-GB" sz="1900" kern="1200">
            <a:solidFill>
              <a:srgbClr val="333333">
                <a:hueOff val="0"/>
                <a:satOff val="0"/>
                <a:lumOff val="0"/>
                <a:alphaOff val="0"/>
              </a:srgbClr>
            </a:solidFill>
            <a:latin typeface="Calibri"/>
            <a:ea typeface="+mn-ea"/>
            <a:cs typeface="+mn-cs"/>
          </a:endParaRPr>
        </a:p>
      </dsp:txBody>
      <dsp:txXfrm>
        <a:off x="553160" y="3000669"/>
        <a:ext cx="7306160" cy="5061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82122-CB15-4795-A848-D7445B3B88C7}">
      <dsp:nvSpPr>
        <dsp:cNvPr id="0" name=""/>
        <dsp:cNvSpPr/>
      </dsp:nvSpPr>
      <dsp:spPr>
        <a:xfrm>
          <a:off x="525779" y="627403"/>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n-GB" sz="2400" kern="1200">
              <a:solidFill>
                <a:srgbClr val="333333">
                  <a:hueOff val="0"/>
                  <a:satOff val="0"/>
                  <a:lumOff val="0"/>
                  <a:alphaOff val="0"/>
                </a:srgbClr>
              </a:solidFill>
              <a:latin typeface="Calibri"/>
              <a:ea typeface="+mn-ea"/>
              <a:cs typeface="+mn-cs"/>
            </a:rPr>
            <a:t>Is the modification ready to request a DCC Impact Assessment?</a:t>
          </a:r>
        </a:p>
      </dsp:txBody>
      <dsp:txXfrm>
        <a:off x="525779" y="627403"/>
        <a:ext cx="9464040" cy="860367"/>
      </dsp:txXfrm>
    </dsp:sp>
    <dsp:sp modelId="{59B7179D-72B0-4E1B-814B-BABF87584878}">
      <dsp:nvSpPr>
        <dsp:cNvPr id="0" name=""/>
        <dsp:cNvSpPr/>
      </dsp:nvSpPr>
      <dsp:spPr>
        <a:xfrm>
          <a:off x="525779"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396F9F-E04E-483F-AEAC-38CE3A2525C9}">
      <dsp:nvSpPr>
        <dsp:cNvPr id="0" name=""/>
        <dsp:cNvSpPr/>
      </dsp:nvSpPr>
      <dsp:spPr>
        <a:xfrm>
          <a:off x="1861261"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509045-64D3-4006-B7F0-1E1C5AB31F30}">
      <dsp:nvSpPr>
        <dsp:cNvPr id="0" name=""/>
        <dsp:cNvSpPr/>
      </dsp:nvSpPr>
      <dsp:spPr>
        <a:xfrm>
          <a:off x="3196742"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56AE18-1E14-48B9-87E9-BE137F92777B}">
      <dsp:nvSpPr>
        <dsp:cNvPr id="0" name=""/>
        <dsp:cNvSpPr/>
      </dsp:nvSpPr>
      <dsp:spPr>
        <a:xfrm>
          <a:off x="4532223"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072141-105E-4942-8FD1-1802F7F4B7F2}">
      <dsp:nvSpPr>
        <dsp:cNvPr id="0" name=""/>
        <dsp:cNvSpPr/>
      </dsp:nvSpPr>
      <dsp:spPr>
        <a:xfrm>
          <a:off x="5867704"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53F648-C71C-4D4B-88B4-817834492C41}">
      <dsp:nvSpPr>
        <dsp:cNvPr id="0" name=""/>
        <dsp:cNvSpPr/>
      </dsp:nvSpPr>
      <dsp:spPr>
        <a:xfrm>
          <a:off x="7203186"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074F92-E66C-4135-A6BC-D74C674672D3}">
      <dsp:nvSpPr>
        <dsp:cNvPr id="0" name=""/>
        <dsp:cNvSpPr/>
      </dsp:nvSpPr>
      <dsp:spPr>
        <a:xfrm>
          <a:off x="8538667" y="1487770"/>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74A853-4C17-47B9-B3C3-818AA1399175}">
      <dsp:nvSpPr>
        <dsp:cNvPr id="0" name=""/>
        <dsp:cNvSpPr/>
      </dsp:nvSpPr>
      <dsp:spPr>
        <a:xfrm>
          <a:off x="525779" y="1791141"/>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n-GB" sz="2400" kern="1200">
              <a:solidFill>
                <a:srgbClr val="333333">
                  <a:hueOff val="0"/>
                  <a:satOff val="0"/>
                  <a:lumOff val="0"/>
                  <a:alphaOff val="0"/>
                </a:srgbClr>
              </a:solidFill>
              <a:latin typeface="Calibri"/>
              <a:ea typeface="+mn-ea"/>
              <a:cs typeface="+mn-cs"/>
            </a:rPr>
            <a:t>Does the Working Group recommend that the Impact Assessment is requested? </a:t>
          </a:r>
        </a:p>
      </dsp:txBody>
      <dsp:txXfrm>
        <a:off x="525779" y="1791141"/>
        <a:ext cx="9464040" cy="860367"/>
      </dsp:txXfrm>
    </dsp:sp>
    <dsp:sp modelId="{420BB609-6D32-4A94-B996-50ABD5EA0BD3}">
      <dsp:nvSpPr>
        <dsp:cNvPr id="0" name=""/>
        <dsp:cNvSpPr/>
      </dsp:nvSpPr>
      <dsp:spPr>
        <a:xfrm>
          <a:off x="525779"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E9AA13-42E4-44FE-89B7-9F22095409E2}">
      <dsp:nvSpPr>
        <dsp:cNvPr id="0" name=""/>
        <dsp:cNvSpPr/>
      </dsp:nvSpPr>
      <dsp:spPr>
        <a:xfrm>
          <a:off x="1861261"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EFC0D6-D8C9-4EDD-AE55-113890E095AF}">
      <dsp:nvSpPr>
        <dsp:cNvPr id="0" name=""/>
        <dsp:cNvSpPr/>
      </dsp:nvSpPr>
      <dsp:spPr>
        <a:xfrm>
          <a:off x="3196742"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972A4B-ED07-48C4-A2F8-C0AF9539B0C8}">
      <dsp:nvSpPr>
        <dsp:cNvPr id="0" name=""/>
        <dsp:cNvSpPr/>
      </dsp:nvSpPr>
      <dsp:spPr>
        <a:xfrm>
          <a:off x="4532223"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2A8F7D-569C-41C4-B0B1-F90C994A3F5C}">
      <dsp:nvSpPr>
        <dsp:cNvPr id="0" name=""/>
        <dsp:cNvSpPr/>
      </dsp:nvSpPr>
      <dsp:spPr>
        <a:xfrm>
          <a:off x="5867704"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A990D2-F06F-4375-BF9D-FA36C2E03DA9}">
      <dsp:nvSpPr>
        <dsp:cNvPr id="0" name=""/>
        <dsp:cNvSpPr/>
      </dsp:nvSpPr>
      <dsp:spPr>
        <a:xfrm>
          <a:off x="7203186"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02D9C6-654A-417F-9795-2B6BEBE01AF9}">
      <dsp:nvSpPr>
        <dsp:cNvPr id="0" name=""/>
        <dsp:cNvSpPr/>
      </dsp:nvSpPr>
      <dsp:spPr>
        <a:xfrm>
          <a:off x="8538667" y="2651509"/>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EEF15C-F17E-4662-9683-F55D3B85EF10}">
      <dsp:nvSpPr>
        <dsp:cNvPr id="0" name=""/>
        <dsp:cNvSpPr/>
      </dsp:nvSpPr>
      <dsp:spPr>
        <a:xfrm>
          <a:off x="525779" y="2954880"/>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n-GB" sz="2400" kern="1200">
              <a:solidFill>
                <a:srgbClr val="333333">
                  <a:hueOff val="0"/>
                  <a:satOff val="0"/>
                  <a:lumOff val="0"/>
                  <a:alphaOff val="0"/>
                </a:srgbClr>
              </a:solidFill>
              <a:latin typeface="Calibri"/>
              <a:ea typeface="+mn-ea"/>
              <a:cs typeface="+mn-cs"/>
            </a:rPr>
            <a:t>Do the Working Group support implementation of the modification?</a:t>
          </a:r>
        </a:p>
      </dsp:txBody>
      <dsp:txXfrm>
        <a:off x="525779" y="2954880"/>
        <a:ext cx="9464040" cy="860367"/>
      </dsp:txXfrm>
    </dsp:sp>
    <dsp:sp modelId="{FB956687-790A-4733-80AF-602E4BC0F06E}">
      <dsp:nvSpPr>
        <dsp:cNvPr id="0" name=""/>
        <dsp:cNvSpPr/>
      </dsp:nvSpPr>
      <dsp:spPr>
        <a:xfrm>
          <a:off x="525779"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EA455F-CE57-44F8-B162-B55B2DFBD6E2}">
      <dsp:nvSpPr>
        <dsp:cNvPr id="0" name=""/>
        <dsp:cNvSpPr/>
      </dsp:nvSpPr>
      <dsp:spPr>
        <a:xfrm>
          <a:off x="1861261"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5A8318-DCEA-4BE5-AC20-06A5C532B68A}">
      <dsp:nvSpPr>
        <dsp:cNvPr id="0" name=""/>
        <dsp:cNvSpPr/>
      </dsp:nvSpPr>
      <dsp:spPr>
        <a:xfrm>
          <a:off x="3196742"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4D0140-E200-498F-876D-F3F52E3AF1EC}">
      <dsp:nvSpPr>
        <dsp:cNvPr id="0" name=""/>
        <dsp:cNvSpPr/>
      </dsp:nvSpPr>
      <dsp:spPr>
        <a:xfrm>
          <a:off x="4532223"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31272B-04B6-428B-985D-88B1B7084551}">
      <dsp:nvSpPr>
        <dsp:cNvPr id="0" name=""/>
        <dsp:cNvSpPr/>
      </dsp:nvSpPr>
      <dsp:spPr>
        <a:xfrm>
          <a:off x="5867704"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50A257-D9D2-40A7-8DDD-743B55616845}">
      <dsp:nvSpPr>
        <dsp:cNvPr id="0" name=""/>
        <dsp:cNvSpPr/>
      </dsp:nvSpPr>
      <dsp:spPr>
        <a:xfrm>
          <a:off x="7203186"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AAD7CF-75A6-4CD4-B156-8DDAFA4C2003}">
      <dsp:nvSpPr>
        <dsp:cNvPr id="0" name=""/>
        <dsp:cNvSpPr/>
      </dsp:nvSpPr>
      <dsp:spPr>
        <a:xfrm>
          <a:off x="8538667" y="3815247"/>
          <a:ext cx="1261872" cy="210312"/>
        </a:xfrm>
        <a:prstGeom prst="parallelogram">
          <a:avLst>
            <a:gd name="adj" fmla="val 140840"/>
          </a:avLst>
        </a:prstGeom>
        <a:solidFill>
          <a:srgbClr val="0A6760"/>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6AAEAA-0D99-4538-9F5F-15B8CF6E95D0}">
      <dsp:nvSpPr>
        <dsp:cNvPr id="0" name=""/>
        <dsp:cNvSpPr/>
      </dsp:nvSpPr>
      <dsp:spPr>
        <a:xfrm rot="5400000">
          <a:off x="-271035" y="273469"/>
          <a:ext cx="1806905" cy="1264833"/>
        </a:xfrm>
        <a:prstGeom prst="chevron">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a:t>Issue</a:t>
          </a:r>
        </a:p>
      </dsp:txBody>
      <dsp:txXfrm rot="-5400000">
        <a:off x="2" y="634850"/>
        <a:ext cx="1264833" cy="542072"/>
      </dsp:txXfrm>
    </dsp:sp>
    <dsp:sp modelId="{D1C7E4B2-5414-4F73-8DAD-C9F125D2C49B}">
      <dsp:nvSpPr>
        <dsp:cNvPr id="0" name=""/>
        <dsp:cNvSpPr/>
      </dsp:nvSpPr>
      <dsp:spPr>
        <a:xfrm rot="5400000">
          <a:off x="5302972" y="-4035704"/>
          <a:ext cx="1174488" cy="9250766"/>
        </a:xfrm>
        <a:prstGeom prst="round2SameRect">
          <a:avLst/>
        </a:prstGeom>
        <a:solidFill>
          <a:schemeClr val="lt1">
            <a:alpha val="90000"/>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An issue in GBCS v3.2 specification has led to Communications Hubs being manufactured to GBCS v2.1. </a:t>
          </a:r>
        </a:p>
        <a:p>
          <a:pPr marL="171450" lvl="1" indent="-171450" algn="l" defTabSz="711200">
            <a:lnSpc>
              <a:spcPct val="90000"/>
            </a:lnSpc>
            <a:spcBef>
              <a:spcPct val="0"/>
            </a:spcBef>
            <a:spcAft>
              <a:spcPct val="15000"/>
            </a:spcAft>
            <a:buChar char="•"/>
          </a:pPr>
          <a:r>
            <a:rPr lang="en-GB" sz="1600" kern="1200"/>
            <a:t>The volume of Communications Hub stock has grown to an extent that stock volumes will not be used before the end of the existing TSAT dates.</a:t>
          </a:r>
        </a:p>
        <a:p>
          <a:pPr marL="171450" lvl="1" indent="-171450" algn="l" defTabSz="711200">
            <a:lnSpc>
              <a:spcPct val="90000"/>
            </a:lnSpc>
            <a:spcBef>
              <a:spcPct val="0"/>
            </a:spcBef>
            <a:spcAft>
              <a:spcPct val="15000"/>
            </a:spcAft>
            <a:buChar char="•"/>
          </a:pPr>
          <a:r>
            <a:rPr lang="en-GB" sz="1600" kern="1200"/>
            <a:t>DCC estimates that 2.2 million Communications Hubs will expire at the existing End Dates. </a:t>
          </a:r>
        </a:p>
      </dsp:txBody>
      <dsp:txXfrm rot="-5400000">
        <a:off x="1264833" y="59769"/>
        <a:ext cx="9193432" cy="1059820"/>
      </dsp:txXfrm>
    </dsp:sp>
    <dsp:sp modelId="{A9E00FF8-6B38-41C6-B9D3-0CC2FAD69CA6}">
      <dsp:nvSpPr>
        <dsp:cNvPr id="0" name=""/>
        <dsp:cNvSpPr/>
      </dsp:nvSpPr>
      <dsp:spPr>
        <a:xfrm rot="5400000">
          <a:off x="-271035" y="1888388"/>
          <a:ext cx="1806905" cy="1264833"/>
        </a:xfrm>
        <a:prstGeom prst="chevron">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a:t>Impact</a:t>
          </a:r>
        </a:p>
      </dsp:txBody>
      <dsp:txXfrm rot="-5400000">
        <a:off x="2" y="2249769"/>
        <a:ext cx="1264833" cy="542072"/>
      </dsp:txXfrm>
    </dsp:sp>
    <dsp:sp modelId="{B514112F-BFCC-41BB-B39A-FCDDAE30ACBA}">
      <dsp:nvSpPr>
        <dsp:cNvPr id="0" name=""/>
        <dsp:cNvSpPr/>
      </dsp:nvSpPr>
      <dsp:spPr>
        <a:xfrm rot="5400000">
          <a:off x="5302972" y="-2420786"/>
          <a:ext cx="1174488" cy="9250766"/>
        </a:xfrm>
        <a:prstGeom prst="round2SameRect">
          <a:avLst/>
        </a:prstGeom>
        <a:solidFill>
          <a:schemeClr val="lt1">
            <a:alpha val="90000"/>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Any remaining uninstalled stock will be non-compliant with the SEC should be scrapped or returned.</a:t>
          </a:r>
        </a:p>
        <a:p>
          <a:pPr marL="171450" lvl="1" indent="-171450" algn="l" defTabSz="711200">
            <a:lnSpc>
              <a:spcPct val="90000"/>
            </a:lnSpc>
            <a:spcBef>
              <a:spcPct val="0"/>
            </a:spcBef>
            <a:spcAft>
              <a:spcPct val="15000"/>
            </a:spcAft>
            <a:buChar char="•"/>
          </a:pPr>
          <a:r>
            <a:rPr lang="en-GB" sz="1600" kern="1200"/>
            <a:t>The DCC notes that the existing returns process will not be able to support the volume of Communications Hubs which are compliant with these specifications.</a:t>
          </a:r>
        </a:p>
        <a:p>
          <a:pPr marL="171450" lvl="1" indent="-171450" algn="l" defTabSz="711200">
            <a:lnSpc>
              <a:spcPct val="90000"/>
            </a:lnSpc>
            <a:spcBef>
              <a:spcPct val="0"/>
            </a:spcBef>
            <a:spcAft>
              <a:spcPct val="15000"/>
            </a:spcAft>
            <a:buChar char="•"/>
          </a:pPr>
          <a:r>
            <a:rPr lang="en-GB" sz="1600" kern="1200"/>
            <a:t>DCC is not obliged to support maintenance or upgrade of the firmware on the Device. </a:t>
          </a:r>
        </a:p>
      </dsp:txBody>
      <dsp:txXfrm rot="-5400000">
        <a:off x="1264833" y="1674687"/>
        <a:ext cx="9193432" cy="1059820"/>
      </dsp:txXfrm>
    </dsp:sp>
    <dsp:sp modelId="{93AF51E9-0F5E-4FF7-881B-219662522557}">
      <dsp:nvSpPr>
        <dsp:cNvPr id="0" name=""/>
        <dsp:cNvSpPr/>
      </dsp:nvSpPr>
      <dsp:spPr>
        <a:xfrm rot="5400000">
          <a:off x="-271035" y="3503306"/>
          <a:ext cx="1806905" cy="1264833"/>
        </a:xfrm>
        <a:prstGeom prst="chevron">
          <a:avLst/>
        </a:prstGeom>
        <a:solidFill>
          <a:srgbClr val="0A6763"/>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a:t>Solution</a:t>
          </a:r>
        </a:p>
      </dsp:txBody>
      <dsp:txXfrm rot="-5400000">
        <a:off x="2" y="3864687"/>
        <a:ext cx="1264833" cy="542072"/>
      </dsp:txXfrm>
    </dsp:sp>
    <dsp:sp modelId="{DEBF0D11-62C6-4399-BEF4-15E6C3CC928B}">
      <dsp:nvSpPr>
        <dsp:cNvPr id="0" name=""/>
        <dsp:cNvSpPr/>
      </dsp:nvSpPr>
      <dsp:spPr>
        <a:xfrm rot="5400000">
          <a:off x="5302972" y="-805868"/>
          <a:ext cx="1174488" cy="9250766"/>
        </a:xfrm>
        <a:prstGeom prst="round2SameRect">
          <a:avLst/>
        </a:prstGeom>
        <a:solidFill>
          <a:schemeClr val="lt1">
            <a:alpha val="90000"/>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The Proposer has suggested a 24-month extension to the existing TSAT dates.</a:t>
          </a:r>
        </a:p>
        <a:p>
          <a:pPr marL="171450" lvl="1" indent="-171450" algn="l" defTabSz="711200">
            <a:lnSpc>
              <a:spcPct val="90000"/>
            </a:lnSpc>
            <a:spcBef>
              <a:spcPct val="0"/>
            </a:spcBef>
            <a:spcAft>
              <a:spcPct val="15000"/>
            </a:spcAft>
            <a:buChar char="•"/>
          </a:pPr>
          <a:r>
            <a:rPr lang="en-GB" sz="1600" kern="1200"/>
            <a:t>Installation End Date of 30 April 2026, Maintenance End Date of 31 May 2026.</a:t>
          </a:r>
        </a:p>
        <a:p>
          <a:pPr marL="171450" lvl="1" indent="-171450" algn="l" defTabSz="711200">
            <a:lnSpc>
              <a:spcPct val="90000"/>
            </a:lnSpc>
            <a:spcBef>
              <a:spcPct val="0"/>
            </a:spcBef>
            <a:spcAft>
              <a:spcPct val="15000"/>
            </a:spcAft>
            <a:buChar char="•"/>
          </a:pPr>
          <a:r>
            <a:rPr lang="en-GB" sz="1600" kern="1200"/>
            <a:t>If Installation End Date extended only, would that force upgrade to later firmware if MVP was closed?   </a:t>
          </a:r>
        </a:p>
      </dsp:txBody>
      <dsp:txXfrm rot="-5400000">
        <a:off x="1264833" y="3289605"/>
        <a:ext cx="9193432" cy="10598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C50F1-AF03-463F-94E8-03EC26AD5EA1}">
      <dsp:nvSpPr>
        <dsp:cNvPr id="0" name=""/>
        <dsp:cNvSpPr/>
      </dsp:nvSpPr>
      <dsp:spPr>
        <a:xfrm>
          <a:off x="-5638702" y="-1119752"/>
          <a:ext cx="6714571" cy="6714571"/>
        </a:xfrm>
        <a:prstGeom prst="blockArc">
          <a:avLst>
            <a:gd name="adj1" fmla="val 18900000"/>
            <a:gd name="adj2" fmla="val 2700000"/>
            <a:gd name="adj3" fmla="val 322"/>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8CF790-CB49-4654-A8AA-2FD0EFE9F263}">
      <dsp:nvSpPr>
        <dsp:cNvPr id="0" name=""/>
        <dsp:cNvSpPr/>
      </dsp:nvSpPr>
      <dsp:spPr>
        <a:xfrm>
          <a:off x="692323" y="498792"/>
          <a:ext cx="10329117" cy="997585"/>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1833" tIns="76200" rIns="76200" bIns="76200" numCol="1" spcCol="1270" anchor="ctr" anchorCtr="0">
          <a:noAutofit/>
        </a:bodyPr>
        <a:lstStyle/>
        <a:p>
          <a:pPr marL="0" lvl="0" indent="0" algn="l" defTabSz="1333500">
            <a:lnSpc>
              <a:spcPct val="90000"/>
            </a:lnSpc>
            <a:spcBef>
              <a:spcPct val="0"/>
            </a:spcBef>
            <a:spcAft>
              <a:spcPct val="35000"/>
            </a:spcAft>
            <a:buNone/>
          </a:pPr>
          <a:r>
            <a:rPr lang="en-GB" sz="3000" kern="1200"/>
            <a:t>Do you agree that the 24-month extension which the Proposer has suggested is suitable?</a:t>
          </a:r>
        </a:p>
      </dsp:txBody>
      <dsp:txXfrm>
        <a:off x="692323" y="498792"/>
        <a:ext cx="10329117" cy="997585"/>
      </dsp:txXfrm>
    </dsp:sp>
    <dsp:sp modelId="{3C109B07-81F8-4D6B-8E93-E16DF229652D}">
      <dsp:nvSpPr>
        <dsp:cNvPr id="0" name=""/>
        <dsp:cNvSpPr/>
      </dsp:nvSpPr>
      <dsp:spPr>
        <a:xfrm>
          <a:off x="68833" y="374094"/>
          <a:ext cx="1246981" cy="1246981"/>
        </a:xfrm>
        <a:prstGeom prst="ellipse">
          <a:avLst/>
        </a:prstGeom>
        <a:solidFill>
          <a:schemeClr val="lt1">
            <a:hueOff val="0"/>
            <a:satOff val="0"/>
            <a:lumOff val="0"/>
            <a:alphaOff val="0"/>
          </a:schemeClr>
        </a:solidFill>
        <a:ln w="12700" cap="flat" cmpd="sng" algn="ctr">
          <a:solidFill>
            <a:srgbClr val="0A6763"/>
          </a:solidFill>
          <a:prstDash val="solid"/>
          <a:miter lim="800000"/>
        </a:ln>
        <a:effectLst/>
      </dsp:spPr>
      <dsp:style>
        <a:lnRef idx="2">
          <a:scrgbClr r="0" g="0" b="0"/>
        </a:lnRef>
        <a:fillRef idx="1">
          <a:scrgbClr r="0" g="0" b="0"/>
        </a:fillRef>
        <a:effectRef idx="0">
          <a:scrgbClr r="0" g="0" b="0"/>
        </a:effectRef>
        <a:fontRef idx="minor"/>
      </dsp:style>
    </dsp:sp>
    <dsp:sp modelId="{44AE4557-DFA7-49E6-A8A8-A08243FB7B0B}">
      <dsp:nvSpPr>
        <dsp:cNvPr id="0" name=""/>
        <dsp:cNvSpPr/>
      </dsp:nvSpPr>
      <dsp:spPr>
        <a:xfrm>
          <a:off x="1054946" y="1995170"/>
          <a:ext cx="9966495" cy="997585"/>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1833" tIns="76200" rIns="76200" bIns="76200" numCol="1" spcCol="1270" anchor="ctr" anchorCtr="0">
          <a:noAutofit/>
        </a:bodyPr>
        <a:lstStyle/>
        <a:p>
          <a:pPr marL="0" lvl="0" indent="0" algn="l" defTabSz="1333500">
            <a:lnSpc>
              <a:spcPct val="90000"/>
            </a:lnSpc>
            <a:spcBef>
              <a:spcPct val="0"/>
            </a:spcBef>
            <a:spcAft>
              <a:spcPct val="35000"/>
            </a:spcAft>
            <a:buNone/>
          </a:pPr>
          <a:r>
            <a:rPr lang="en-GB" sz="3000" kern="1200"/>
            <a:t>Should only the IVP End Date be extended? </a:t>
          </a:r>
        </a:p>
      </dsp:txBody>
      <dsp:txXfrm>
        <a:off x="1054946" y="1995170"/>
        <a:ext cx="9966495" cy="997585"/>
      </dsp:txXfrm>
    </dsp:sp>
    <dsp:sp modelId="{052B3104-2401-47BB-BC9C-8BC7C848C861}">
      <dsp:nvSpPr>
        <dsp:cNvPr id="0" name=""/>
        <dsp:cNvSpPr/>
      </dsp:nvSpPr>
      <dsp:spPr>
        <a:xfrm>
          <a:off x="431455" y="1870471"/>
          <a:ext cx="1246981" cy="1246981"/>
        </a:xfrm>
        <a:prstGeom prst="ellipse">
          <a:avLst/>
        </a:prstGeom>
        <a:solidFill>
          <a:schemeClr val="lt1">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sp>
    <dsp:sp modelId="{2253997E-6BAA-47EC-8E79-BAE2EDA4AFEE}">
      <dsp:nvSpPr>
        <dsp:cNvPr id="0" name=""/>
        <dsp:cNvSpPr/>
      </dsp:nvSpPr>
      <dsp:spPr>
        <a:xfrm>
          <a:off x="692323" y="3491547"/>
          <a:ext cx="10329117" cy="997585"/>
        </a:xfrm>
        <a:prstGeom prst="rect">
          <a:avLst/>
        </a:prstGeom>
        <a:solidFill>
          <a:srgbClr val="0A676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1833" tIns="76200" rIns="76200" bIns="76200" numCol="1" spcCol="1270" anchor="ctr" anchorCtr="0">
          <a:noAutofit/>
        </a:bodyPr>
        <a:lstStyle/>
        <a:p>
          <a:pPr marL="0" lvl="0" indent="0" algn="l" defTabSz="1333500">
            <a:lnSpc>
              <a:spcPct val="90000"/>
            </a:lnSpc>
            <a:spcBef>
              <a:spcPct val="0"/>
            </a:spcBef>
            <a:spcAft>
              <a:spcPct val="35000"/>
            </a:spcAft>
            <a:buNone/>
          </a:pPr>
          <a:r>
            <a:rPr lang="en-GB" sz="3000" kern="1200"/>
            <a:t>Any further comments?</a:t>
          </a:r>
        </a:p>
      </dsp:txBody>
      <dsp:txXfrm>
        <a:off x="692323" y="3491547"/>
        <a:ext cx="10329117" cy="997585"/>
      </dsp:txXfrm>
    </dsp:sp>
    <dsp:sp modelId="{0D825005-23FB-48DE-B911-88D7CAB88EA1}">
      <dsp:nvSpPr>
        <dsp:cNvPr id="0" name=""/>
        <dsp:cNvSpPr/>
      </dsp:nvSpPr>
      <dsp:spPr>
        <a:xfrm>
          <a:off x="68833" y="3366849"/>
          <a:ext cx="1246981" cy="1246981"/>
        </a:xfrm>
        <a:prstGeom prst="ellipse">
          <a:avLst/>
        </a:prstGeom>
        <a:solidFill>
          <a:schemeClr val="lt1">
            <a:hueOff val="0"/>
            <a:satOff val="0"/>
            <a:lumOff val="0"/>
            <a:alphaOff val="0"/>
          </a:schemeClr>
        </a:solidFill>
        <a:ln w="12700" cap="flat" cmpd="sng" algn="ctr">
          <a:solidFill>
            <a:srgbClr val="0A676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4CC3E7-C336-49C3-BB5E-FECD1E5B2E73}">
      <dsp:nvSpPr>
        <dsp:cNvPr id="0" name=""/>
        <dsp:cNvSpPr/>
      </dsp:nvSpPr>
      <dsp:spPr>
        <a:xfrm rot="10800000">
          <a:off x="1659597" y="1873"/>
          <a:ext cx="5193982" cy="1405356"/>
        </a:xfrm>
        <a:prstGeom prst="homePlate">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9723"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kern="1200">
              <a:solidFill>
                <a:schemeClr val="bg1"/>
              </a:solidFill>
              <a:latin typeface="Calibri"/>
              <a:ea typeface="+mn-ea"/>
              <a:cs typeface="+mn-cs"/>
            </a:rPr>
            <a:t>Communication Hubs must be installed before the specified Installation End Date for that version of Communication Hub Technical Specification (CHTS)</a:t>
          </a:r>
          <a:endParaRPr lang="en-GB" sz="1900" kern="1200">
            <a:solidFill>
              <a:srgbClr val="FFFFFF"/>
            </a:solidFill>
          </a:endParaRPr>
        </a:p>
      </dsp:txBody>
      <dsp:txXfrm rot="10800000">
        <a:off x="2010936" y="1873"/>
        <a:ext cx="4842643" cy="1405356"/>
      </dsp:txXfrm>
    </dsp:sp>
    <dsp:sp modelId="{DA7A1D1D-96AF-4436-BD9E-DF9C36A42EE5}">
      <dsp:nvSpPr>
        <dsp:cNvPr id="0" name=""/>
        <dsp:cNvSpPr/>
      </dsp:nvSpPr>
      <dsp:spPr>
        <a:xfrm>
          <a:off x="956919" y="1873"/>
          <a:ext cx="1405356" cy="1405356"/>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785F60E-65BE-47D3-9BA0-A551A4792B79}">
      <dsp:nvSpPr>
        <dsp:cNvPr id="0" name=""/>
        <dsp:cNvSpPr/>
      </dsp:nvSpPr>
      <dsp:spPr>
        <a:xfrm rot="10800000">
          <a:off x="1659597" y="1826738"/>
          <a:ext cx="5193982" cy="1405356"/>
        </a:xfrm>
        <a:prstGeom prst="homePlate">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9723"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kern="1200">
              <a:solidFill>
                <a:schemeClr val="bg1"/>
              </a:solidFill>
              <a:latin typeface="Calibri"/>
              <a:ea typeface="+mn-ea"/>
              <a:cs typeface="+mn-cs"/>
            </a:rPr>
            <a:t>If not installed, it should be returned to the DCC to allow DCC to attempt to refurbish for future use</a:t>
          </a:r>
          <a:endParaRPr lang="en-GB" sz="1900" kern="1200">
            <a:solidFill>
              <a:srgbClr val="FFFFFF"/>
            </a:solidFill>
          </a:endParaRPr>
        </a:p>
      </dsp:txBody>
      <dsp:txXfrm rot="10800000">
        <a:off x="2010936" y="1826738"/>
        <a:ext cx="4842643" cy="1405356"/>
      </dsp:txXfrm>
    </dsp:sp>
    <dsp:sp modelId="{F3ADB719-74C0-401F-ADC4-A0433174E648}">
      <dsp:nvSpPr>
        <dsp:cNvPr id="0" name=""/>
        <dsp:cNvSpPr/>
      </dsp:nvSpPr>
      <dsp:spPr>
        <a:xfrm>
          <a:off x="956919" y="1826738"/>
          <a:ext cx="1405356" cy="1405356"/>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ECE7DE1-1C57-4E30-8550-A354D3E7EF7C}">
      <dsp:nvSpPr>
        <dsp:cNvPr id="0" name=""/>
        <dsp:cNvSpPr/>
      </dsp:nvSpPr>
      <dsp:spPr>
        <a:xfrm rot="10800000">
          <a:off x="1659597" y="3651603"/>
          <a:ext cx="5193982" cy="1405356"/>
        </a:xfrm>
        <a:prstGeom prst="homePlate">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9723"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kern="1200">
              <a:solidFill>
                <a:schemeClr val="bg1"/>
              </a:solidFill>
            </a:rPr>
            <a:t>If not, a rental charge unit is applied to be paid monthly by the Responsible Party</a:t>
          </a:r>
          <a:endParaRPr lang="en-GB" sz="1900" kern="1200">
            <a:solidFill>
              <a:srgbClr val="FFFFFF"/>
            </a:solidFill>
          </a:endParaRPr>
        </a:p>
      </dsp:txBody>
      <dsp:txXfrm rot="10800000">
        <a:off x="2010936" y="3651603"/>
        <a:ext cx="4842643" cy="1405356"/>
      </dsp:txXfrm>
    </dsp:sp>
    <dsp:sp modelId="{2F877AD2-3821-418F-934C-FFCAB0BD583A}">
      <dsp:nvSpPr>
        <dsp:cNvPr id="0" name=""/>
        <dsp:cNvSpPr/>
      </dsp:nvSpPr>
      <dsp:spPr>
        <a:xfrm>
          <a:off x="956919" y="3651603"/>
          <a:ext cx="1405356" cy="1405356"/>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B1FFAA-9881-4DBE-BD68-E0EF58D2DE2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65980B23-6D47-476E-B16B-0EA5B0B66E9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681B81-F74B-4EA3-A19B-1C930DB1C34C}" type="datetimeFigureOut">
              <a:rPr lang="en-GB" smtClean="0"/>
              <a:t>04/07/2023</a:t>
            </a:fld>
            <a:endParaRPr lang="en-GB"/>
          </a:p>
        </p:txBody>
      </p:sp>
      <p:sp>
        <p:nvSpPr>
          <p:cNvPr id="4" name="Footer Placeholder 3">
            <a:extLst>
              <a:ext uri="{FF2B5EF4-FFF2-40B4-BE49-F238E27FC236}">
                <a16:creationId xmlns:a16="http://schemas.microsoft.com/office/drawing/2014/main" id="{6EE3B31B-5F26-4020-B60E-66B9846F0D1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ECD4B19B-FBB2-4F52-8E6E-9B2AB68814E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48362C-C4CB-4D9E-8770-41E37C6983FD}" type="slidenum">
              <a:rPr lang="en-GB" smtClean="0"/>
              <a:t>‹#›</a:t>
            </a:fld>
            <a:endParaRPr lang="en-GB"/>
          </a:p>
        </p:txBody>
      </p:sp>
    </p:spTree>
    <p:extLst>
      <p:ext uri="{BB962C8B-B14F-4D97-AF65-F5344CB8AC3E}">
        <p14:creationId xmlns:p14="http://schemas.microsoft.com/office/powerpoint/2010/main" val="414293623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3B0F72-284A-4085-9F4B-766E7BF59787}" type="datetimeFigureOut">
              <a:rPr lang="en-GB" smtClean="0"/>
              <a:t>04/07/2023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58D98-1572-44AC-A240-A3DBDC03A3B8}" type="slidenum">
              <a:rPr lang="en-GB" smtClean="0"/>
              <a:t>‹#›</a:t>
            </a:fld>
            <a:endParaRPr lang="en-GB"/>
          </a:p>
        </p:txBody>
      </p:sp>
    </p:spTree>
    <p:extLst>
      <p:ext uri="{BB962C8B-B14F-4D97-AF65-F5344CB8AC3E}">
        <p14:creationId xmlns:p14="http://schemas.microsoft.com/office/powerpoint/2010/main" val="3488651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58D98-1572-44AC-A240-A3DBDC03A3B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0297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58D98-1572-44AC-A240-A3DBDC03A3B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12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58D98-1572-44AC-A240-A3DBDC03A3B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9143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58D98-1572-44AC-A240-A3DBDC03A3B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9690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850781FD-E563-B852-D236-EFC42F20DD07}"/>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449773" y="733600"/>
            <a:ext cx="8159262" cy="1231362"/>
          </a:xfrm>
        </p:spPr>
        <p:txBody>
          <a:bodyPr>
            <a:noAutofit/>
          </a:bodyPr>
          <a:lstStyle>
            <a:lvl1pPr marL="0">
              <a:lnSpc>
                <a:spcPts val="5000"/>
              </a:lnSpc>
              <a:defRPr sz="4800" baseline="0">
                <a:solidFill>
                  <a:schemeClr val="tx1"/>
                </a:solidFill>
              </a:defRPr>
            </a:lvl1pPr>
          </a:lstStyle>
          <a:p>
            <a:r>
              <a:rPr lang="en-GB" noProof="0"/>
              <a:t>Click to edit </a:t>
            </a:r>
            <a:br>
              <a:rPr lang="en-GB" noProof="0"/>
            </a:br>
            <a:r>
              <a:rPr lang="en-GB" noProof="0"/>
              <a:t>Master title style</a:t>
            </a:r>
          </a:p>
        </p:txBody>
      </p:sp>
      <p:sp>
        <p:nvSpPr>
          <p:cNvPr id="11" name="Rectangle 10">
            <a:extLst>
              <a:ext uri="{FF2B5EF4-FFF2-40B4-BE49-F238E27FC236}">
                <a16:creationId xmlns:a16="http://schemas.microsoft.com/office/drawing/2014/main" id="{C76578DE-D03E-4AC4-BE0E-95430D033FF6}"/>
              </a:ext>
            </a:extLst>
          </p:cNvPr>
          <p:cNvSpPr/>
          <p:nvPr userDrawn="1"/>
        </p:nvSpPr>
        <p:spPr>
          <a:xfrm>
            <a:off x="342900" y="736751"/>
            <a:ext cx="71438"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449773" y="2175608"/>
            <a:ext cx="6742113"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pic>
        <p:nvPicPr>
          <p:cNvPr id="3" name="Picture 2">
            <a:extLst>
              <a:ext uri="{FF2B5EF4-FFF2-40B4-BE49-F238E27FC236}">
                <a16:creationId xmlns:a16="http://schemas.microsoft.com/office/drawing/2014/main" id="{3AC9EA5A-3831-A458-D7AE-8F7A352F5A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6" name="Text Placeholder 2">
            <a:extLst>
              <a:ext uri="{FF2B5EF4-FFF2-40B4-BE49-F238E27FC236}">
                <a16:creationId xmlns:a16="http://schemas.microsoft.com/office/drawing/2014/main" id="{1703E2D8-0426-0D80-F08E-C72303C7CDA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35" name="Freeform: Shape 34">
            <a:extLst>
              <a:ext uri="{FF2B5EF4-FFF2-40B4-BE49-F238E27FC236}">
                <a16:creationId xmlns:a16="http://schemas.microsoft.com/office/drawing/2014/main" id="{138B287D-B78C-1D66-E73F-16719C43E01C}"/>
              </a:ext>
            </a:extLst>
          </p:cNvPr>
          <p:cNvSpPr/>
          <p:nvPr userDrawn="1"/>
        </p:nvSpPr>
        <p:spPr>
          <a:xfrm>
            <a:off x="7314560" y="2812998"/>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B434D260-5BE4-F08C-DE0A-591147CA0FD3}"/>
              </a:ext>
            </a:extLst>
          </p:cNvPr>
          <p:cNvSpPr/>
          <p:nvPr userDrawn="1"/>
        </p:nvSpPr>
        <p:spPr>
          <a:xfrm>
            <a:off x="10586039" y="3903490"/>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455390080"/>
      </p:ext>
    </p:extLst>
  </p:cSld>
  <p:clrMapOvr>
    <a:masterClrMapping/>
  </p:clrMapOvr>
  <p:extLst>
    <p:ext uri="{DCECCB84-F9BA-43D5-87BE-67443E8EF086}">
      <p15:sldGuideLst xmlns:p15="http://schemas.microsoft.com/office/powerpoint/2012/main">
        <p15:guide id="1" pos="121" userDrawn="1">
          <p15:clr>
            <a:srgbClr val="FBAE40"/>
          </p15:clr>
        </p15:guide>
        <p15:guide id="2" orient="horz" pos="4201" userDrawn="1">
          <p15:clr>
            <a:srgbClr val="FBAE40"/>
          </p15:clr>
        </p15:guide>
        <p15:guide id="3" pos="211" userDrawn="1">
          <p15:clr>
            <a:srgbClr val="FBAE40"/>
          </p15:clr>
        </p15:guide>
        <p15:guide id="4" pos="279" userDrawn="1">
          <p15:clr>
            <a:srgbClr val="FBAE40"/>
          </p15:clr>
        </p15:guide>
        <p15:guide id="5" orient="horz" pos="436" userDrawn="1">
          <p15:clr>
            <a:srgbClr val="FBAE40"/>
          </p15:clr>
        </p15:guide>
        <p15:guide id="6" orient="horz" pos="136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mercial in Confidenc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806116" y="2196871"/>
            <a:ext cx="10730936"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Commercial in confidence</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1046748" y="3553134"/>
            <a:ext cx="10490304" cy="1938992"/>
          </a:xfrm>
          <a:prstGeom prst="rect">
            <a:avLst/>
          </a:prstGeom>
          <a:noFill/>
        </p:spPr>
        <p:txBody>
          <a:bodyPr wrap="square">
            <a:spAutoFit/>
          </a:bodyPr>
          <a:lstStyle/>
          <a:p>
            <a:pPr lvl="0" algn="r"/>
            <a:r>
              <a:rPr lang="en-GB" sz="2400" noProof="0">
                <a:solidFill>
                  <a:schemeClr val="bg1"/>
                </a:solidFill>
                <a:latin typeface="+mn-lt"/>
              </a:rPr>
              <a:t>THIS DOCUMENT IS TO BE USED FOR COMMERCIAL CONTRACTS ONLY. THIS INFORMATION IF DISCLOSED, MAY RESULT IN DAMAGE TO A SUPPLIER’S COMMERCIAL INTERESTS, INTELLECTUAL PROPERTY OR TRADE SECRETS. YOU MUST NOT DISCLOSE THIS DOCUMENT WITHOUT PERMISSION FROM THE SUPPLIER WHO IS PARTY TO THIS DOCUMENT.</a:t>
            </a:r>
          </a:p>
        </p:txBody>
      </p:sp>
      <p:pic>
        <p:nvPicPr>
          <p:cNvPr id="3" name="Picture 2">
            <a:extLst>
              <a:ext uri="{FF2B5EF4-FFF2-40B4-BE49-F238E27FC236}">
                <a16:creationId xmlns:a16="http://schemas.microsoft.com/office/drawing/2014/main" id="{DB9DADB9-9696-3DCB-036D-13F052559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127175916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12BF2D18-9504-9C6F-616D-612FA01EF61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07931008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DDE91337-8C97-C9C4-450A-0AB99B79278D}"/>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0188471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6" name="Slide Number Placeholder 5">
            <a:extLst>
              <a:ext uri="{FF2B5EF4-FFF2-40B4-BE49-F238E27FC236}">
                <a16:creationId xmlns:a16="http://schemas.microsoft.com/office/drawing/2014/main" id="{7D30955B-DD36-0F3B-AB5E-20381A8E242E}"/>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9903969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072043E0-AB7B-DF90-BB81-4B561AE1FEF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28342218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FE7AFBCD-63EF-5E07-40E9-00127A5C419E}"/>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77880410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CDA79510-79D7-B8C2-3BE1-2ED230457354}"/>
              </a:ext>
            </a:extLst>
          </p:cNvPr>
          <p:cNvSpPr>
            <a:spLocks noGrp="1"/>
          </p:cNvSpPr>
          <p:nvPr>
            <p:ph type="sldNum" sz="quarter" idx="5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89796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CB65C0E-97A8-695F-3CCA-337189FD917B}"/>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76223862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8AFDA63B-7A58-1E24-1EED-12C59E8379DF}"/>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54007143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4CFFB8BB-5CF5-A6A5-8E66-45657825831D}"/>
              </a:ext>
            </a:extLst>
          </p:cNvPr>
          <p:cNvSpPr>
            <a:spLocks noGrp="1"/>
          </p:cNvSpPr>
          <p:nvPr>
            <p:ph type="sldNum" sz="quarter" idx="4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60006212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AD752320-C705-3736-C030-3006B6050C85}"/>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021176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rrow Pictu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BDD0F68-6789-45B6-9FDD-A4809A1191A8}"/>
              </a:ext>
            </a:extLst>
          </p:cNvPr>
          <p:cNvSpPr/>
          <p:nvPr userDrawn="1"/>
        </p:nvSpPr>
        <p:spPr>
          <a:xfrm>
            <a:off x="0" y="0"/>
            <a:ext cx="12191997" cy="6858000"/>
          </a:xfrm>
          <a:prstGeom prst="rect">
            <a:avLst/>
          </a:prstGeom>
          <a:solidFill>
            <a:srgbClr val="3A3C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Rectangle 5">
            <a:extLst>
              <a:ext uri="{FF2B5EF4-FFF2-40B4-BE49-F238E27FC236}">
                <a16:creationId xmlns:a16="http://schemas.microsoft.com/office/drawing/2014/main" id="{CB126ECA-864A-4CB7-BBF0-3F19C3261D8B}"/>
              </a:ext>
            </a:extLst>
          </p:cNvPr>
          <p:cNvSpPr/>
          <p:nvPr userDrawn="1"/>
        </p:nvSpPr>
        <p:spPr>
          <a:xfrm>
            <a:off x="692068" y="421217"/>
            <a:ext cx="138541" cy="35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848967" y="417728"/>
            <a:ext cx="9176385" cy="443223"/>
          </a:xfrm>
          <a:prstGeom prst="rect">
            <a:avLst/>
          </a:prstGeom>
        </p:spPr>
        <p:txBody>
          <a:bodyPr>
            <a:noAutofit/>
          </a:bodyPr>
          <a:lstStyle>
            <a:lvl1pPr>
              <a:defRPr sz="4000" b="0">
                <a:solidFill>
                  <a:schemeClr val="bg1"/>
                </a:solidFill>
              </a:defRPr>
            </a:lvl1pPr>
          </a:lstStyle>
          <a:p>
            <a:r>
              <a:rPr lang="en-US" noProof="0"/>
              <a:t>Click to edit Master title style</a:t>
            </a:r>
            <a:endParaRPr lang="en-GB" noProof="0"/>
          </a:p>
        </p:txBody>
      </p:sp>
      <p:sp>
        <p:nvSpPr>
          <p:cNvPr id="12" name="Content Placeholder 4">
            <a:extLst>
              <a:ext uri="{FF2B5EF4-FFF2-40B4-BE49-F238E27FC236}">
                <a16:creationId xmlns:a16="http://schemas.microsoft.com/office/drawing/2014/main" id="{9CCBD379-C55D-4311-8EB1-0F689742FB75}"/>
              </a:ext>
            </a:extLst>
          </p:cNvPr>
          <p:cNvSpPr>
            <a:spLocks noGrp="1"/>
          </p:cNvSpPr>
          <p:nvPr>
            <p:ph sz="quarter" idx="29"/>
          </p:nvPr>
        </p:nvSpPr>
        <p:spPr>
          <a:xfrm>
            <a:off x="839789" y="1137703"/>
            <a:ext cx="9185564" cy="5028147"/>
          </a:xfrm>
        </p:spPr>
        <p:txBody>
          <a:bodyPr>
            <a:normAutofit/>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a:extLst>
              <a:ext uri="{FF2B5EF4-FFF2-40B4-BE49-F238E27FC236}">
                <a16:creationId xmlns:a16="http://schemas.microsoft.com/office/drawing/2014/main" id="{7176B9D8-1CB4-B0A9-E593-88418B7B0208}"/>
              </a:ext>
            </a:extLst>
          </p:cNvPr>
          <p:cNvSpPr/>
          <p:nvPr userDrawn="1"/>
        </p:nvSpPr>
        <p:spPr>
          <a:xfrm>
            <a:off x="0" y="6316317"/>
            <a:ext cx="12192000" cy="5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5D9F9F2-BC92-1575-9E7F-5B7603DCA1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C4A1C6A4-7F80-ED3B-A670-1D4AE9EC17AB}"/>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3604140D-0140-3E51-B8CC-1389A6DF748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20366552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3AAD602-2A3F-325D-7FF9-4B9A4940D6E0}"/>
              </a:ext>
            </a:extLst>
          </p:cNvPr>
          <p:cNvSpPr>
            <a:spLocks noGrp="1"/>
          </p:cNvSpPr>
          <p:nvPr>
            <p:ph type="sldNum" sz="quarter" idx="34"/>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92045089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632683CF-E882-902D-71B6-0E4BE388AA94}"/>
              </a:ext>
            </a:extLst>
          </p:cNvPr>
          <p:cNvSpPr>
            <a:spLocks noGrp="1"/>
          </p:cNvSpPr>
          <p:nvPr>
            <p:ph type="sldNum" sz="quarter" idx="37"/>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10089978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A3B6804D-3DC6-EA75-184C-9212A40D05E4}"/>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30409767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04 July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7584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rrow Whit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412343-906A-4D49-90F6-D5185D7383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7" cy="6857998"/>
          </a:xfrm>
          <a:prstGeom prst="rect">
            <a:avLst/>
          </a:prstGeom>
        </p:spPr>
      </p:pic>
      <p:sp>
        <p:nvSpPr>
          <p:cNvPr id="6" name="Rectangle 5">
            <a:extLst>
              <a:ext uri="{FF2B5EF4-FFF2-40B4-BE49-F238E27FC236}">
                <a16:creationId xmlns:a16="http://schemas.microsoft.com/office/drawing/2014/main" id="{CB126ECA-864A-4CB7-BBF0-3F19C3261D8B}"/>
              </a:ext>
            </a:extLst>
          </p:cNvPr>
          <p:cNvSpPr/>
          <p:nvPr userDrawn="1"/>
        </p:nvSpPr>
        <p:spPr>
          <a:xfrm>
            <a:off x="1663588"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1820487" y="372974"/>
            <a:ext cx="8603673" cy="443223"/>
          </a:xfrm>
          <a:prstGeom prst="rect">
            <a:avLst/>
          </a:prstGeo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7215C852-3DE3-4A9C-8C45-4684A8D4D83C}"/>
              </a:ext>
            </a:extLst>
          </p:cNvPr>
          <p:cNvSpPr>
            <a:spLocks noGrp="1"/>
          </p:cNvSpPr>
          <p:nvPr>
            <p:ph sz="quarter" idx="30"/>
          </p:nvPr>
        </p:nvSpPr>
        <p:spPr>
          <a:xfrm>
            <a:off x="1820334" y="1100863"/>
            <a:ext cx="10033735" cy="492583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5" name="Picture 4">
            <a:extLst>
              <a:ext uri="{FF2B5EF4-FFF2-40B4-BE49-F238E27FC236}">
                <a16:creationId xmlns:a16="http://schemas.microsoft.com/office/drawing/2014/main" id="{90C118E9-4E88-EEFE-BC88-AA66527405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8" name="Text Placeholder 2">
            <a:extLst>
              <a:ext uri="{FF2B5EF4-FFF2-40B4-BE49-F238E27FC236}">
                <a16:creationId xmlns:a16="http://schemas.microsoft.com/office/drawing/2014/main" id="{3D62127F-30DD-C6A3-9F6F-58149DA263F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9" name="Text Placeholder 10">
            <a:extLst>
              <a:ext uri="{FF2B5EF4-FFF2-40B4-BE49-F238E27FC236}">
                <a16:creationId xmlns:a16="http://schemas.microsoft.com/office/drawing/2014/main" id="{0FE2AF88-CD2C-F34F-ED91-C6AF03ED24EA}"/>
              </a:ext>
            </a:extLst>
          </p:cNvPr>
          <p:cNvSpPr>
            <a:spLocks noGrp="1"/>
          </p:cNvSpPr>
          <p:nvPr>
            <p:ph type="body" sz="quarter" idx="11" hasCustomPrompt="1"/>
          </p:nvPr>
        </p:nvSpPr>
        <p:spPr>
          <a:xfrm>
            <a:off x="1820334"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289159270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Diagonal">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851420-986A-3C09-1E36-2874580D6950}"/>
              </a:ext>
            </a:extLst>
          </p:cNvPr>
          <p:cNvGrpSpPr/>
          <p:nvPr userDrawn="1"/>
        </p:nvGrpSpPr>
        <p:grpSpPr>
          <a:xfrm>
            <a:off x="0" y="0"/>
            <a:ext cx="12191995" cy="6868800"/>
            <a:chOff x="0" y="0"/>
            <a:chExt cx="12191995" cy="6865620"/>
          </a:xfrm>
        </p:grpSpPr>
        <p:sp>
          <p:nvSpPr>
            <p:cNvPr id="15" name="Rectangle 14">
              <a:extLst>
                <a:ext uri="{FF2B5EF4-FFF2-40B4-BE49-F238E27FC236}">
                  <a16:creationId xmlns:a16="http://schemas.microsoft.com/office/drawing/2014/main" id="{98A37088-A405-AEDC-3A5C-A237545B04F2}"/>
                </a:ext>
              </a:extLst>
            </p:cNvPr>
            <p:cNvSpPr/>
            <p:nvPr userDrawn="1"/>
          </p:nvSpPr>
          <p:spPr>
            <a:xfrm>
              <a:off x="0" y="0"/>
              <a:ext cx="12191995" cy="6865620"/>
            </a:xfrm>
            <a:custGeom>
              <a:avLst/>
              <a:gdLst>
                <a:gd name="connsiteX0" fmla="*/ 0 w 12191995"/>
                <a:gd name="connsiteY0" fmla="*/ 0 h 6858000"/>
                <a:gd name="connsiteX1" fmla="*/ 12191995 w 12191995"/>
                <a:gd name="connsiteY1" fmla="*/ 0 h 6858000"/>
                <a:gd name="connsiteX2" fmla="*/ 12191995 w 12191995"/>
                <a:gd name="connsiteY2" fmla="*/ 6858000 h 6858000"/>
                <a:gd name="connsiteX3" fmla="*/ 0 w 12191995"/>
                <a:gd name="connsiteY3" fmla="*/ 6858000 h 6858000"/>
                <a:gd name="connsiteX4" fmla="*/ 0 w 12191995"/>
                <a:gd name="connsiteY4" fmla="*/ 0 h 6858000"/>
                <a:gd name="connsiteX0" fmla="*/ 0 w 12191995"/>
                <a:gd name="connsiteY0" fmla="*/ 0 h 6865620"/>
                <a:gd name="connsiteX1" fmla="*/ 12191995 w 12191995"/>
                <a:gd name="connsiteY1" fmla="*/ 0 h 6865620"/>
                <a:gd name="connsiteX2" fmla="*/ 10126975 w 12191995"/>
                <a:gd name="connsiteY2" fmla="*/ 6865620 h 6865620"/>
                <a:gd name="connsiteX3" fmla="*/ 0 w 12191995"/>
                <a:gd name="connsiteY3" fmla="*/ 6858000 h 6865620"/>
                <a:gd name="connsiteX4" fmla="*/ 0 w 12191995"/>
                <a:gd name="connsiteY4" fmla="*/ 0 h 6865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5" h="6865620">
                  <a:moveTo>
                    <a:pt x="0" y="0"/>
                  </a:moveTo>
                  <a:lnTo>
                    <a:pt x="12191995" y="0"/>
                  </a:lnTo>
                  <a:lnTo>
                    <a:pt x="10126975" y="6865620"/>
                  </a:lnTo>
                  <a:lnTo>
                    <a:pt x="0" y="6858000"/>
                  </a:lnTo>
                  <a:lnTo>
                    <a:pt x="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B98377A-1D72-1322-3475-BBFA49B9034C}"/>
                </a:ext>
              </a:extLst>
            </p:cNvPr>
            <p:cNvSpPr/>
            <p:nvPr userDrawn="1"/>
          </p:nvSpPr>
          <p:spPr>
            <a:xfrm>
              <a:off x="11208026" y="886583"/>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0">
              <a:extLst>
                <a:ext uri="{FF2B5EF4-FFF2-40B4-BE49-F238E27FC236}">
                  <a16:creationId xmlns:a16="http://schemas.microsoft.com/office/drawing/2014/main" id="{197CD8A9-1E46-60F7-8DDC-0B74316FAC13}"/>
                </a:ext>
              </a:extLst>
            </p:cNvPr>
            <p:cNvSpPr/>
            <p:nvPr userDrawn="1"/>
          </p:nvSpPr>
          <p:spPr>
            <a:xfrm>
              <a:off x="10651434" y="2274555"/>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3">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grpSp>
      <p:sp>
        <p:nvSpPr>
          <p:cNvPr id="14" name="Rectangle 13">
            <a:extLst>
              <a:ext uri="{FF2B5EF4-FFF2-40B4-BE49-F238E27FC236}">
                <a16:creationId xmlns:a16="http://schemas.microsoft.com/office/drawing/2014/main" id="{1A937FA9-8F83-4DA5-A25E-40996A9C2B62}"/>
              </a:ext>
            </a:extLst>
          </p:cNvPr>
          <p:cNvSpPr/>
          <p:nvPr userDrawn="1"/>
        </p:nvSpPr>
        <p:spPr>
          <a:xfrm>
            <a:off x="192088" y="368300"/>
            <a:ext cx="138541"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itle Placeholder 1">
            <a:extLst>
              <a:ext uri="{FF2B5EF4-FFF2-40B4-BE49-F238E27FC236}">
                <a16:creationId xmlns:a16="http://schemas.microsoft.com/office/drawing/2014/main" id="{9CEAFA75-52E8-4E36-A76B-FBE91A9F6AA0}"/>
              </a:ext>
            </a:extLst>
          </p:cNvPr>
          <p:cNvSpPr>
            <a:spLocks noGrp="1"/>
          </p:cNvSpPr>
          <p:nvPr>
            <p:ph type="title"/>
          </p:nvPr>
        </p:nvSpPr>
        <p:spPr>
          <a:xfrm>
            <a:off x="330629" y="372730"/>
            <a:ext cx="10072328"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7" name="Content Placeholder 6">
            <a:extLst>
              <a:ext uri="{FF2B5EF4-FFF2-40B4-BE49-F238E27FC236}">
                <a16:creationId xmlns:a16="http://schemas.microsoft.com/office/drawing/2014/main" id="{BF89763F-CD48-4102-A5AB-3A154BFEB58D}"/>
              </a:ext>
            </a:extLst>
          </p:cNvPr>
          <p:cNvSpPr>
            <a:spLocks noGrp="1"/>
          </p:cNvSpPr>
          <p:nvPr>
            <p:ph sz="quarter" idx="30"/>
          </p:nvPr>
        </p:nvSpPr>
        <p:spPr>
          <a:xfrm>
            <a:off x="330628" y="1170305"/>
            <a:ext cx="9531631" cy="49422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2" name="Picture 1">
            <a:extLst>
              <a:ext uri="{FF2B5EF4-FFF2-40B4-BE49-F238E27FC236}">
                <a16:creationId xmlns:a16="http://schemas.microsoft.com/office/drawing/2014/main" id="{C611A3DA-B14C-8E92-C6B1-8C701697E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6310" y="1"/>
            <a:ext cx="1221837" cy="868296"/>
          </a:xfrm>
          <a:prstGeom prst="rect">
            <a:avLst/>
          </a:prstGeom>
        </p:spPr>
      </p:pic>
      <p:sp>
        <p:nvSpPr>
          <p:cNvPr id="5" name="Text Placeholder 2">
            <a:extLst>
              <a:ext uri="{FF2B5EF4-FFF2-40B4-BE49-F238E27FC236}">
                <a16:creationId xmlns:a16="http://schemas.microsoft.com/office/drawing/2014/main" id="{A878A383-043F-8DD0-D6DE-677157016A60}"/>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8" name="Text Placeholder 10">
            <a:extLst>
              <a:ext uri="{FF2B5EF4-FFF2-40B4-BE49-F238E27FC236}">
                <a16:creationId xmlns:a16="http://schemas.microsoft.com/office/drawing/2014/main" id="{A0188792-27D8-3545-C9D6-C573E9AFAD87}"/>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18518029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Content Half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EA0442-E5C6-4F18-8117-C4A808112282}"/>
              </a:ext>
            </a:extLst>
          </p:cNvPr>
          <p:cNvSpPr/>
          <p:nvPr userDrawn="1"/>
        </p:nvSpPr>
        <p:spPr>
          <a:xfrm>
            <a:off x="-17785" y="0"/>
            <a:ext cx="669217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Rectangle 11">
            <a:extLst>
              <a:ext uri="{FF2B5EF4-FFF2-40B4-BE49-F238E27FC236}">
                <a16:creationId xmlns:a16="http://schemas.microsoft.com/office/drawing/2014/main" id="{7CE7F5CB-901C-446F-8929-24085A4B76FD}"/>
              </a:ext>
            </a:extLst>
          </p:cNvPr>
          <p:cNvSpPr/>
          <p:nvPr userDrawn="1"/>
        </p:nvSpPr>
        <p:spPr>
          <a:xfrm>
            <a:off x="192088" y="368300"/>
            <a:ext cx="139657" cy="3570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7146412A-F2F0-4968-9907-F59024AED5D3}"/>
              </a:ext>
            </a:extLst>
          </p:cNvPr>
          <p:cNvSpPr>
            <a:spLocks noGrp="1"/>
          </p:cNvSpPr>
          <p:nvPr>
            <p:ph type="title"/>
          </p:nvPr>
        </p:nvSpPr>
        <p:spPr>
          <a:xfrm>
            <a:off x="330630" y="376538"/>
            <a:ext cx="5765366" cy="969148"/>
          </a:xfr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BFCFD4F0-9662-4905-8CB7-64C9324064F0}"/>
              </a:ext>
            </a:extLst>
          </p:cNvPr>
          <p:cNvSpPr>
            <a:spLocks noGrp="1"/>
          </p:cNvSpPr>
          <p:nvPr>
            <p:ph sz="quarter" idx="30"/>
          </p:nvPr>
        </p:nvSpPr>
        <p:spPr>
          <a:xfrm>
            <a:off x="330176" y="1381183"/>
            <a:ext cx="5765824" cy="47846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Picture 7">
            <a:extLst>
              <a:ext uri="{FF2B5EF4-FFF2-40B4-BE49-F238E27FC236}">
                <a16:creationId xmlns:a16="http://schemas.microsoft.com/office/drawing/2014/main" id="{A0C8E45D-972E-9F41-8279-3B69F8E532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E88F5523-58E9-05BD-95C3-14D0F8E5C084}"/>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57B4F265-0E1D-5BF2-A3AD-52400129893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19852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 Point ">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C39A4794-F2B0-40C5-A78A-A1634D65D5B4}"/>
              </a:ext>
            </a:extLst>
          </p:cNvPr>
          <p:cNvSpPr/>
          <p:nvPr userDrawn="1"/>
        </p:nvSpPr>
        <p:spPr>
          <a:xfrm>
            <a:off x="-37322" y="-34810"/>
            <a:ext cx="12241763" cy="6947859"/>
          </a:xfrm>
          <a:custGeom>
            <a:avLst/>
            <a:gdLst>
              <a:gd name="connsiteX0" fmla="*/ 0 w 4730621"/>
              <a:gd name="connsiteY0" fmla="*/ 1734425 h 3468849"/>
              <a:gd name="connsiteX1" fmla="*/ 867212 w 4730621"/>
              <a:gd name="connsiteY1" fmla="*/ 1 h 3468849"/>
              <a:gd name="connsiteX2" fmla="*/ 3863409 w 4730621"/>
              <a:gd name="connsiteY2" fmla="*/ 1 h 3468849"/>
              <a:gd name="connsiteX3" fmla="*/ 4730621 w 4730621"/>
              <a:gd name="connsiteY3" fmla="*/ 1734425 h 3468849"/>
              <a:gd name="connsiteX4" fmla="*/ 3863409 w 4730621"/>
              <a:gd name="connsiteY4" fmla="*/ 3468848 h 3468849"/>
              <a:gd name="connsiteX5" fmla="*/ 867212 w 4730621"/>
              <a:gd name="connsiteY5" fmla="*/ 3468848 h 3468849"/>
              <a:gd name="connsiteX6" fmla="*/ 0 w 4730621"/>
              <a:gd name="connsiteY6" fmla="*/ 1734425 h 3468849"/>
              <a:gd name="connsiteX0" fmla="*/ 0 w 7576457"/>
              <a:gd name="connsiteY0" fmla="*/ 0 h 4477623"/>
              <a:gd name="connsiteX1" fmla="*/ 3713048 w 7576457"/>
              <a:gd name="connsiteY1" fmla="*/ 1008776 h 4477623"/>
              <a:gd name="connsiteX2" fmla="*/ 6709245 w 7576457"/>
              <a:gd name="connsiteY2" fmla="*/ 1008776 h 4477623"/>
              <a:gd name="connsiteX3" fmla="*/ 7576457 w 7576457"/>
              <a:gd name="connsiteY3" fmla="*/ 2743200 h 4477623"/>
              <a:gd name="connsiteX4" fmla="*/ 6709245 w 7576457"/>
              <a:gd name="connsiteY4" fmla="*/ 4477623 h 4477623"/>
              <a:gd name="connsiteX5" fmla="*/ 3713048 w 7576457"/>
              <a:gd name="connsiteY5" fmla="*/ 4477623 h 4477623"/>
              <a:gd name="connsiteX6" fmla="*/ 0 w 7576457"/>
              <a:gd name="connsiteY6" fmla="*/ 0 h 4477623"/>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6787 w 7576457"/>
              <a:gd name="connsiteY5" fmla="*/ 3263573 h 4504545"/>
              <a:gd name="connsiteX6" fmla="*/ 0 w 7576457"/>
              <a:gd name="connsiteY6" fmla="*/ 26922 h 4504545"/>
              <a:gd name="connsiteX0" fmla="*/ 0 w 7576457"/>
              <a:gd name="connsiteY0" fmla="*/ 26922 h 6883851"/>
              <a:gd name="connsiteX1" fmla="*/ 4963350 w 7576457"/>
              <a:gd name="connsiteY1" fmla="*/ 0 h 6883851"/>
              <a:gd name="connsiteX2" fmla="*/ 6709245 w 7576457"/>
              <a:gd name="connsiteY2" fmla="*/ 1035698 h 6883851"/>
              <a:gd name="connsiteX3" fmla="*/ 7576457 w 7576457"/>
              <a:gd name="connsiteY3" fmla="*/ 2770122 h 6883851"/>
              <a:gd name="connsiteX4" fmla="*/ 6447987 w 7576457"/>
              <a:gd name="connsiteY4" fmla="*/ 6883851 h 6883851"/>
              <a:gd name="connsiteX5" fmla="*/ 36787 w 7576457"/>
              <a:gd name="connsiteY5" fmla="*/ 3263573 h 6883851"/>
              <a:gd name="connsiteX6" fmla="*/ 0 w 7576457"/>
              <a:gd name="connsiteY6" fmla="*/ 26922 h 6883851"/>
              <a:gd name="connsiteX0" fmla="*/ 0 w 12241763"/>
              <a:gd name="connsiteY0" fmla="*/ 26922 h 6894252"/>
              <a:gd name="connsiteX1" fmla="*/ 4963350 w 12241763"/>
              <a:gd name="connsiteY1" fmla="*/ 0 h 6894252"/>
              <a:gd name="connsiteX2" fmla="*/ 6709245 w 12241763"/>
              <a:gd name="connsiteY2" fmla="*/ 1035698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26922 h 6894252"/>
              <a:gd name="connsiteX1" fmla="*/ 4963350 w 12241763"/>
              <a:gd name="connsiteY1" fmla="*/ 0 h 6894252"/>
              <a:gd name="connsiteX2" fmla="*/ 12223637 w 12241763"/>
              <a:gd name="connsiteY2" fmla="*/ 4273421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0 h 6894762"/>
              <a:gd name="connsiteX1" fmla="*/ 4963350 w 12241763"/>
              <a:gd name="connsiteY1" fmla="*/ 510 h 6894762"/>
              <a:gd name="connsiteX2" fmla="*/ 12223637 w 12241763"/>
              <a:gd name="connsiteY2" fmla="*/ 4273931 h 6894762"/>
              <a:gd name="connsiteX3" fmla="*/ 12241763 w 12241763"/>
              <a:gd name="connsiteY3" fmla="*/ 6894762 h 6894762"/>
              <a:gd name="connsiteX4" fmla="*/ 6447987 w 12241763"/>
              <a:gd name="connsiteY4" fmla="*/ 6884361 h 6894762"/>
              <a:gd name="connsiteX5" fmla="*/ 36787 w 12241763"/>
              <a:gd name="connsiteY5" fmla="*/ 3264083 h 6894762"/>
              <a:gd name="connsiteX6" fmla="*/ 0 w 12241763"/>
              <a:gd name="connsiteY6" fmla="*/ 0 h 6894762"/>
              <a:gd name="connsiteX0" fmla="*/ 0 w 12241763"/>
              <a:gd name="connsiteY0" fmla="*/ 17778 h 6912540"/>
              <a:gd name="connsiteX1" fmla="*/ 4926774 w 12241763"/>
              <a:gd name="connsiteY1" fmla="*/ 0 h 6912540"/>
              <a:gd name="connsiteX2" fmla="*/ 12223637 w 12241763"/>
              <a:gd name="connsiteY2" fmla="*/ 4291709 h 6912540"/>
              <a:gd name="connsiteX3" fmla="*/ 12241763 w 12241763"/>
              <a:gd name="connsiteY3" fmla="*/ 6912540 h 6912540"/>
              <a:gd name="connsiteX4" fmla="*/ 6447987 w 12241763"/>
              <a:gd name="connsiteY4" fmla="*/ 6902139 h 6912540"/>
              <a:gd name="connsiteX5" fmla="*/ 36787 w 12241763"/>
              <a:gd name="connsiteY5" fmla="*/ 3281861 h 6912540"/>
              <a:gd name="connsiteX6" fmla="*/ 0 w 12241763"/>
              <a:gd name="connsiteY6" fmla="*/ 17778 h 6912540"/>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36787 w 12241763"/>
              <a:gd name="connsiteY5" fmla="*/ 3281861 h 6947859"/>
              <a:gd name="connsiteX6" fmla="*/ 0 w 12241763"/>
              <a:gd name="connsiteY6" fmla="*/ 17778 h 6947859"/>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211 w 12241763"/>
              <a:gd name="connsiteY5" fmla="*/ 3263573 h 6947859"/>
              <a:gd name="connsiteX6" fmla="*/ 0 w 12241763"/>
              <a:gd name="connsiteY6" fmla="*/ 17778 h 69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1763" h="6947859">
                <a:moveTo>
                  <a:pt x="0" y="17778"/>
                </a:moveTo>
                <a:lnTo>
                  <a:pt x="4926774" y="0"/>
                </a:lnTo>
                <a:lnTo>
                  <a:pt x="12223637" y="4291709"/>
                </a:lnTo>
                <a:lnTo>
                  <a:pt x="12241763" y="6912540"/>
                </a:lnTo>
                <a:lnTo>
                  <a:pt x="6511995" y="6947859"/>
                </a:lnTo>
                <a:lnTo>
                  <a:pt x="211" y="3263573"/>
                </a:lnTo>
                <a:cubicBezTo>
                  <a:pt x="141" y="2181641"/>
                  <a:pt x="70" y="1099710"/>
                  <a:pt x="0" y="17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11">
            <a:extLst>
              <a:ext uri="{FF2B5EF4-FFF2-40B4-BE49-F238E27FC236}">
                <a16:creationId xmlns:a16="http://schemas.microsoft.com/office/drawing/2014/main" id="{C40C119D-11C9-4CC9-9AAE-F0422957A68B}"/>
              </a:ext>
            </a:extLst>
          </p:cNvPr>
          <p:cNvSpPr>
            <a:spLocks noGrp="1"/>
          </p:cNvSpPr>
          <p:nvPr>
            <p:ph type="body" sz="quarter" idx="31" hasCustomPrompt="1"/>
          </p:nvPr>
        </p:nvSpPr>
        <p:spPr>
          <a:xfrm>
            <a:off x="551861" y="1616401"/>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4" name="Text Placeholder 11">
            <a:extLst>
              <a:ext uri="{FF2B5EF4-FFF2-40B4-BE49-F238E27FC236}">
                <a16:creationId xmlns:a16="http://schemas.microsoft.com/office/drawing/2014/main" id="{27A89C0D-61FD-4B30-A721-AE9B12A27CE7}"/>
              </a:ext>
            </a:extLst>
          </p:cNvPr>
          <p:cNvSpPr>
            <a:spLocks noGrp="1"/>
          </p:cNvSpPr>
          <p:nvPr>
            <p:ph type="body" sz="quarter" idx="32" hasCustomPrompt="1"/>
          </p:nvPr>
        </p:nvSpPr>
        <p:spPr>
          <a:xfrm>
            <a:off x="2005113" y="2800559"/>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5" name="Text Placeholder 11">
            <a:extLst>
              <a:ext uri="{FF2B5EF4-FFF2-40B4-BE49-F238E27FC236}">
                <a16:creationId xmlns:a16="http://schemas.microsoft.com/office/drawing/2014/main" id="{05CF6FAB-6FBE-4B28-959D-F263F27FBC55}"/>
              </a:ext>
            </a:extLst>
          </p:cNvPr>
          <p:cNvSpPr>
            <a:spLocks noGrp="1"/>
          </p:cNvSpPr>
          <p:nvPr>
            <p:ph type="body" sz="quarter" idx="33" hasCustomPrompt="1"/>
          </p:nvPr>
        </p:nvSpPr>
        <p:spPr>
          <a:xfrm>
            <a:off x="3431730" y="3984717"/>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7" name="Text Placeholder 11">
            <a:extLst>
              <a:ext uri="{FF2B5EF4-FFF2-40B4-BE49-F238E27FC236}">
                <a16:creationId xmlns:a16="http://schemas.microsoft.com/office/drawing/2014/main" id="{E931B150-1E22-4D5E-B979-CA34E08823EE}"/>
              </a:ext>
            </a:extLst>
          </p:cNvPr>
          <p:cNvSpPr>
            <a:spLocks noGrp="1"/>
          </p:cNvSpPr>
          <p:nvPr>
            <p:ph type="body" sz="quarter" idx="34" hasCustomPrompt="1"/>
          </p:nvPr>
        </p:nvSpPr>
        <p:spPr>
          <a:xfrm>
            <a:off x="4875515" y="5168875"/>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 Click to edit Master text tyle</a:t>
            </a:r>
          </a:p>
        </p:txBody>
      </p:sp>
      <p:sp>
        <p:nvSpPr>
          <p:cNvPr id="19" name="Rectangle 18">
            <a:extLst>
              <a:ext uri="{FF2B5EF4-FFF2-40B4-BE49-F238E27FC236}">
                <a16:creationId xmlns:a16="http://schemas.microsoft.com/office/drawing/2014/main" id="{F71FC41F-FB89-4DEF-B7E4-A5FB740E2F14}"/>
              </a:ext>
            </a:extLst>
          </p:cNvPr>
          <p:cNvSpPr/>
          <p:nvPr userDrawn="1"/>
        </p:nvSpPr>
        <p:spPr>
          <a:xfrm>
            <a:off x="412321"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97480F00-D2DD-4274-A683-37C0AEB4534E}"/>
              </a:ext>
            </a:extLst>
          </p:cNvPr>
          <p:cNvSpPr>
            <a:spLocks noGrp="1"/>
          </p:cNvSpPr>
          <p:nvPr>
            <p:ph type="title"/>
          </p:nvPr>
        </p:nvSpPr>
        <p:spPr>
          <a:xfrm>
            <a:off x="569220" y="378682"/>
            <a:ext cx="5108373" cy="989228"/>
          </a:xfrm>
        </p:spPr>
        <p:txBody>
          <a:bodyPr>
            <a:noAutofit/>
          </a:bodyPr>
          <a:lstStyle>
            <a:lvl1pPr>
              <a:defRPr sz="4000">
                <a:solidFill>
                  <a:schemeClr val="tx1"/>
                </a:solidFill>
              </a:defRPr>
            </a:lvl1pPr>
          </a:lstStyle>
          <a:p>
            <a:r>
              <a:rPr lang="en-US" noProof="0"/>
              <a:t>Click to edit Master title style</a:t>
            </a:r>
            <a:endParaRPr lang="en-GB" noProof="0"/>
          </a:p>
        </p:txBody>
      </p:sp>
      <p:pic>
        <p:nvPicPr>
          <p:cNvPr id="7" name="Picture 6">
            <a:extLst>
              <a:ext uri="{FF2B5EF4-FFF2-40B4-BE49-F238E27FC236}">
                <a16:creationId xmlns:a16="http://schemas.microsoft.com/office/drawing/2014/main" id="{B68AE241-FBD6-6EA9-5053-84DFBC9621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9830793E-51D2-634A-8A9D-8FA80E32579F}"/>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BBE23930-C003-8547-CA4D-9F40353C606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047888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 Step Blocks with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F8E89F-F3DE-3E59-1D03-53870E116818}"/>
              </a:ext>
            </a:extLst>
          </p:cNvPr>
          <p:cNvSpPr/>
          <p:nvPr userDrawn="1"/>
        </p:nvSpPr>
        <p:spPr>
          <a:xfrm>
            <a:off x="-9522" y="0"/>
            <a:ext cx="1219199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Rectangle 18">
            <a:extLst>
              <a:ext uri="{FF2B5EF4-FFF2-40B4-BE49-F238E27FC236}">
                <a16:creationId xmlns:a16="http://schemas.microsoft.com/office/drawing/2014/main" id="{3B95E85B-397D-4049-86BB-5307129C174E}"/>
              </a:ext>
            </a:extLst>
          </p:cNvPr>
          <p:cNvSpPr/>
          <p:nvPr userDrawn="1"/>
        </p:nvSpPr>
        <p:spPr>
          <a:xfrm rot="2700000">
            <a:off x="568436" y="1429382"/>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Rectangle 19">
            <a:extLst>
              <a:ext uri="{FF2B5EF4-FFF2-40B4-BE49-F238E27FC236}">
                <a16:creationId xmlns:a16="http://schemas.microsoft.com/office/drawing/2014/main" id="{17F98C36-5CDE-40D6-A3CE-D33A29BF1611}"/>
              </a:ext>
            </a:extLst>
          </p:cNvPr>
          <p:cNvSpPr/>
          <p:nvPr userDrawn="1"/>
        </p:nvSpPr>
        <p:spPr>
          <a:xfrm rot="2700000">
            <a:off x="4054587" y="1429382"/>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Rectangle 20">
            <a:extLst>
              <a:ext uri="{FF2B5EF4-FFF2-40B4-BE49-F238E27FC236}">
                <a16:creationId xmlns:a16="http://schemas.microsoft.com/office/drawing/2014/main" id="{619B4162-6530-4140-B58A-BEDBB22DEF71}"/>
              </a:ext>
            </a:extLst>
          </p:cNvPr>
          <p:cNvSpPr/>
          <p:nvPr userDrawn="1"/>
        </p:nvSpPr>
        <p:spPr>
          <a:xfrm rot="2700000">
            <a:off x="7540738" y="1429382"/>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Rectangle 21">
            <a:extLst>
              <a:ext uri="{FF2B5EF4-FFF2-40B4-BE49-F238E27FC236}">
                <a16:creationId xmlns:a16="http://schemas.microsoft.com/office/drawing/2014/main" id="{9A8402FA-FFD7-40C0-A2CA-6FA835FAFC7B}"/>
              </a:ext>
            </a:extLst>
          </p:cNvPr>
          <p:cNvSpPr/>
          <p:nvPr userDrawn="1"/>
        </p:nvSpPr>
        <p:spPr>
          <a:xfrm rot="2700000">
            <a:off x="2330560" y="3173939"/>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3" name="Rectangle 22">
            <a:extLst>
              <a:ext uri="{FF2B5EF4-FFF2-40B4-BE49-F238E27FC236}">
                <a16:creationId xmlns:a16="http://schemas.microsoft.com/office/drawing/2014/main" id="{67898E8C-722C-4A8A-9EE1-FF10C4FDECAF}"/>
              </a:ext>
            </a:extLst>
          </p:cNvPr>
          <p:cNvSpPr/>
          <p:nvPr userDrawn="1"/>
        </p:nvSpPr>
        <p:spPr>
          <a:xfrm rot="2700000">
            <a:off x="5816711" y="3173939"/>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4" name="Rectangle 23">
            <a:extLst>
              <a:ext uri="{FF2B5EF4-FFF2-40B4-BE49-F238E27FC236}">
                <a16:creationId xmlns:a16="http://schemas.microsoft.com/office/drawing/2014/main" id="{44A17ED8-0BF5-476D-BF83-F347E53040BF}"/>
              </a:ext>
            </a:extLst>
          </p:cNvPr>
          <p:cNvSpPr/>
          <p:nvPr userDrawn="1"/>
        </p:nvSpPr>
        <p:spPr>
          <a:xfrm rot="2700000">
            <a:off x="9302862" y="3173939"/>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6" name="Rectangle 25">
            <a:extLst>
              <a:ext uri="{FF2B5EF4-FFF2-40B4-BE49-F238E27FC236}">
                <a16:creationId xmlns:a16="http://schemas.microsoft.com/office/drawing/2014/main" id="{AE7FDF42-439C-49FD-9731-AF3BD5CD9511}"/>
              </a:ext>
            </a:extLst>
          </p:cNvPr>
          <p:cNvSpPr/>
          <p:nvPr userDrawn="1"/>
        </p:nvSpPr>
        <p:spPr>
          <a:xfrm rot="2700000">
            <a:off x="-1155591" y="3173939"/>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5">
            <a:extLst>
              <a:ext uri="{FF2B5EF4-FFF2-40B4-BE49-F238E27FC236}">
                <a16:creationId xmlns:a16="http://schemas.microsoft.com/office/drawing/2014/main" id="{99D99A1E-5562-4E81-BB47-02BE2A04A65B}"/>
              </a:ext>
            </a:extLst>
          </p:cNvPr>
          <p:cNvSpPr/>
          <p:nvPr userDrawn="1"/>
        </p:nvSpPr>
        <p:spPr>
          <a:xfrm rot="13500000">
            <a:off x="11017362" y="1424434"/>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icture Placeholder 33">
            <a:extLst>
              <a:ext uri="{FF2B5EF4-FFF2-40B4-BE49-F238E27FC236}">
                <a16:creationId xmlns:a16="http://schemas.microsoft.com/office/drawing/2014/main" id="{DFDE4F05-9D29-4FEC-932C-5ECDE7BF6915}"/>
              </a:ext>
            </a:extLst>
          </p:cNvPr>
          <p:cNvSpPr>
            <a:spLocks noGrp="1"/>
          </p:cNvSpPr>
          <p:nvPr>
            <p:ph type="pic" sz="quarter" idx="38" hasCustomPrompt="1"/>
          </p:nvPr>
        </p:nvSpPr>
        <p:spPr>
          <a:xfrm>
            <a:off x="822320" y="1964067"/>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29" name="Picture Placeholder 33">
            <a:extLst>
              <a:ext uri="{FF2B5EF4-FFF2-40B4-BE49-F238E27FC236}">
                <a16:creationId xmlns:a16="http://schemas.microsoft.com/office/drawing/2014/main" id="{77F201DE-A77F-4A4C-B848-5C67A8C26AE5}"/>
              </a:ext>
            </a:extLst>
          </p:cNvPr>
          <p:cNvSpPr>
            <a:spLocks noGrp="1"/>
          </p:cNvSpPr>
          <p:nvPr>
            <p:ph type="pic" sz="quarter" idx="39" hasCustomPrompt="1"/>
          </p:nvPr>
        </p:nvSpPr>
        <p:spPr>
          <a:xfrm>
            <a:off x="4308471"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0" name="Picture Placeholder 33">
            <a:extLst>
              <a:ext uri="{FF2B5EF4-FFF2-40B4-BE49-F238E27FC236}">
                <a16:creationId xmlns:a16="http://schemas.microsoft.com/office/drawing/2014/main" id="{5E3D4D22-B4D2-4C50-8FAA-A76F41A7DCB0}"/>
              </a:ext>
            </a:extLst>
          </p:cNvPr>
          <p:cNvSpPr>
            <a:spLocks noGrp="1"/>
          </p:cNvSpPr>
          <p:nvPr>
            <p:ph type="pic" sz="quarter" idx="40" hasCustomPrompt="1"/>
          </p:nvPr>
        </p:nvSpPr>
        <p:spPr>
          <a:xfrm>
            <a:off x="7789859"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1" name="Picture Placeholder 33">
            <a:extLst>
              <a:ext uri="{FF2B5EF4-FFF2-40B4-BE49-F238E27FC236}">
                <a16:creationId xmlns:a16="http://schemas.microsoft.com/office/drawing/2014/main" id="{122CEC1E-9FFD-4A98-B80A-B1BEE233372F}"/>
              </a:ext>
            </a:extLst>
          </p:cNvPr>
          <p:cNvSpPr>
            <a:spLocks noGrp="1"/>
          </p:cNvSpPr>
          <p:nvPr>
            <p:ph type="pic" sz="quarter" idx="41" hasCustomPrompt="1"/>
          </p:nvPr>
        </p:nvSpPr>
        <p:spPr>
          <a:xfrm>
            <a:off x="2555870"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2" name="Picture Placeholder 33">
            <a:extLst>
              <a:ext uri="{FF2B5EF4-FFF2-40B4-BE49-F238E27FC236}">
                <a16:creationId xmlns:a16="http://schemas.microsoft.com/office/drawing/2014/main" id="{78470C70-7AD5-4A1D-BE1F-6F5F11EBA8E1}"/>
              </a:ext>
            </a:extLst>
          </p:cNvPr>
          <p:cNvSpPr>
            <a:spLocks noGrp="1"/>
          </p:cNvSpPr>
          <p:nvPr>
            <p:ph type="pic" sz="quarter" idx="42" hasCustomPrompt="1"/>
          </p:nvPr>
        </p:nvSpPr>
        <p:spPr>
          <a:xfrm>
            <a:off x="6042021" y="3739614"/>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33" name="Picture Placeholder 33">
            <a:extLst>
              <a:ext uri="{FF2B5EF4-FFF2-40B4-BE49-F238E27FC236}">
                <a16:creationId xmlns:a16="http://schemas.microsoft.com/office/drawing/2014/main" id="{D90B03F8-CFA8-49C6-BC1B-962A1B68229D}"/>
              </a:ext>
            </a:extLst>
          </p:cNvPr>
          <p:cNvSpPr>
            <a:spLocks noGrp="1"/>
          </p:cNvSpPr>
          <p:nvPr>
            <p:ph type="pic" sz="quarter" idx="43" hasCustomPrompt="1"/>
          </p:nvPr>
        </p:nvSpPr>
        <p:spPr>
          <a:xfrm>
            <a:off x="9523409"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4" name="Text Placeholder 31">
            <a:extLst>
              <a:ext uri="{FF2B5EF4-FFF2-40B4-BE49-F238E27FC236}">
                <a16:creationId xmlns:a16="http://schemas.microsoft.com/office/drawing/2014/main" id="{B815717A-4E7C-4CE4-A059-A91F24B6E576}"/>
              </a:ext>
            </a:extLst>
          </p:cNvPr>
          <p:cNvSpPr>
            <a:spLocks noGrp="1"/>
          </p:cNvSpPr>
          <p:nvPr>
            <p:ph type="body" sz="quarter" idx="14" hasCustomPrompt="1"/>
          </p:nvPr>
        </p:nvSpPr>
        <p:spPr>
          <a:xfrm rot="2700000">
            <a:off x="1308288" y="2015004"/>
            <a:ext cx="2333032" cy="216083"/>
          </a:xfrm>
        </p:spPr>
        <p:txBody>
          <a:bodyPr>
            <a:normAutofit/>
          </a:bodyPr>
          <a:lstStyle>
            <a:lvl1pPr marL="0" indent="0" algn="ctr">
              <a:buNone/>
              <a:defRPr sz="1100" cap="all" baseline="0">
                <a:solidFill>
                  <a:schemeClr val="tx1"/>
                </a:solidFill>
                <a:latin typeface="+mj-lt"/>
              </a:defRPr>
            </a:lvl1pPr>
          </a:lstStyle>
          <a:p>
            <a:pPr lvl="0"/>
            <a:r>
              <a:rPr lang="en-GB" noProof="0"/>
              <a:t>Step one - title</a:t>
            </a:r>
          </a:p>
        </p:txBody>
      </p:sp>
      <p:sp>
        <p:nvSpPr>
          <p:cNvPr id="35" name="Text Placeholder 31">
            <a:extLst>
              <a:ext uri="{FF2B5EF4-FFF2-40B4-BE49-F238E27FC236}">
                <a16:creationId xmlns:a16="http://schemas.microsoft.com/office/drawing/2014/main" id="{296FAB1A-8008-424F-A291-BBF6905982F7}"/>
              </a:ext>
            </a:extLst>
          </p:cNvPr>
          <p:cNvSpPr>
            <a:spLocks noGrp="1"/>
          </p:cNvSpPr>
          <p:nvPr>
            <p:ph type="body" sz="quarter" idx="44" hasCustomPrompt="1"/>
          </p:nvPr>
        </p:nvSpPr>
        <p:spPr>
          <a:xfrm rot="2700000">
            <a:off x="3063038" y="3759558"/>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two - title</a:t>
            </a:r>
          </a:p>
        </p:txBody>
      </p:sp>
      <p:sp>
        <p:nvSpPr>
          <p:cNvPr id="36" name="Text Placeholder 31">
            <a:extLst>
              <a:ext uri="{FF2B5EF4-FFF2-40B4-BE49-F238E27FC236}">
                <a16:creationId xmlns:a16="http://schemas.microsoft.com/office/drawing/2014/main" id="{48B5DA4F-6EB1-4973-9430-D0C0680EB474}"/>
              </a:ext>
            </a:extLst>
          </p:cNvPr>
          <p:cNvSpPr>
            <a:spLocks noGrp="1"/>
          </p:cNvSpPr>
          <p:nvPr>
            <p:ph type="body" sz="quarter" idx="45" hasCustomPrompt="1"/>
          </p:nvPr>
        </p:nvSpPr>
        <p:spPr>
          <a:xfrm rot="2700000">
            <a:off x="4796376"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three - title</a:t>
            </a:r>
          </a:p>
        </p:txBody>
      </p:sp>
      <p:sp>
        <p:nvSpPr>
          <p:cNvPr id="37" name="Text Placeholder 31">
            <a:extLst>
              <a:ext uri="{FF2B5EF4-FFF2-40B4-BE49-F238E27FC236}">
                <a16:creationId xmlns:a16="http://schemas.microsoft.com/office/drawing/2014/main" id="{CAD50298-6615-4ED0-B03B-7932A7A588AB}"/>
              </a:ext>
            </a:extLst>
          </p:cNvPr>
          <p:cNvSpPr>
            <a:spLocks noGrp="1"/>
          </p:cNvSpPr>
          <p:nvPr>
            <p:ph type="body" sz="quarter" idx="46" hasCustomPrompt="1"/>
          </p:nvPr>
        </p:nvSpPr>
        <p:spPr>
          <a:xfrm rot="2700000">
            <a:off x="6551125" y="3759559"/>
            <a:ext cx="2333032" cy="216083"/>
          </a:xfrm>
        </p:spPr>
        <p:txBody>
          <a:bodyPr>
            <a:noAutofit/>
          </a:bodyPr>
          <a:lstStyle>
            <a:lvl1pPr marL="0" indent="0" algn="ctr">
              <a:buNone/>
              <a:defRPr sz="1100" cap="all" baseline="0">
                <a:solidFill>
                  <a:schemeClr val="tx1"/>
                </a:solidFill>
                <a:latin typeface="+mj-lt"/>
              </a:defRPr>
            </a:lvl1pPr>
          </a:lstStyle>
          <a:p>
            <a:pPr lvl="0"/>
            <a:r>
              <a:rPr lang="en-GB" noProof="0"/>
              <a:t>Step four - title</a:t>
            </a:r>
          </a:p>
        </p:txBody>
      </p:sp>
      <p:sp>
        <p:nvSpPr>
          <p:cNvPr id="38" name="Text Placeholder 31">
            <a:extLst>
              <a:ext uri="{FF2B5EF4-FFF2-40B4-BE49-F238E27FC236}">
                <a16:creationId xmlns:a16="http://schemas.microsoft.com/office/drawing/2014/main" id="{280CF028-EA54-4DED-8D72-6E0375A5FB3D}"/>
              </a:ext>
            </a:extLst>
          </p:cNvPr>
          <p:cNvSpPr>
            <a:spLocks noGrp="1"/>
          </p:cNvSpPr>
          <p:nvPr>
            <p:ph type="body" sz="quarter" idx="47" hasCustomPrompt="1"/>
          </p:nvPr>
        </p:nvSpPr>
        <p:spPr>
          <a:xfrm rot="2700000">
            <a:off x="8290944"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five - title</a:t>
            </a:r>
          </a:p>
        </p:txBody>
      </p:sp>
      <p:sp>
        <p:nvSpPr>
          <p:cNvPr id="39" name="Text Placeholder 31">
            <a:extLst>
              <a:ext uri="{FF2B5EF4-FFF2-40B4-BE49-F238E27FC236}">
                <a16:creationId xmlns:a16="http://schemas.microsoft.com/office/drawing/2014/main" id="{CE757868-42DE-4D19-A846-0F58D0B7CCF2}"/>
              </a:ext>
            </a:extLst>
          </p:cNvPr>
          <p:cNvSpPr>
            <a:spLocks noGrp="1"/>
          </p:cNvSpPr>
          <p:nvPr>
            <p:ph type="body" sz="quarter" idx="48" hasCustomPrompt="1"/>
          </p:nvPr>
        </p:nvSpPr>
        <p:spPr>
          <a:xfrm rot="2700000">
            <a:off x="10045693" y="3759559"/>
            <a:ext cx="2333032" cy="216083"/>
          </a:xfrm>
        </p:spPr>
        <p:txBody>
          <a:bodyPr>
            <a:normAutofit/>
          </a:bodyPr>
          <a:lstStyle>
            <a:lvl1pPr marL="0" indent="0" algn="ctr">
              <a:buNone/>
              <a:defRPr sz="1100" cap="all" baseline="0">
                <a:solidFill>
                  <a:schemeClr val="bg1"/>
                </a:solidFill>
                <a:latin typeface="+mj-lt"/>
              </a:defRPr>
            </a:lvl1pPr>
          </a:lstStyle>
          <a:p>
            <a:pPr lvl="0"/>
            <a:r>
              <a:rPr lang="en-GB" noProof="0"/>
              <a:t>Step six - title</a:t>
            </a:r>
          </a:p>
        </p:txBody>
      </p:sp>
      <p:sp>
        <p:nvSpPr>
          <p:cNvPr id="3" name="Rectangle 2">
            <a:extLst>
              <a:ext uri="{FF2B5EF4-FFF2-40B4-BE49-F238E27FC236}">
                <a16:creationId xmlns:a16="http://schemas.microsoft.com/office/drawing/2014/main" id="{55327E1C-1884-B7F1-1BE5-E57524E921F0}"/>
              </a:ext>
            </a:extLst>
          </p:cNvPr>
          <p:cNvSpPr/>
          <p:nvPr userDrawn="1"/>
        </p:nvSpPr>
        <p:spPr>
          <a:xfrm>
            <a:off x="192088" y="362337"/>
            <a:ext cx="132963"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Title Placeholder 1">
            <a:extLst>
              <a:ext uri="{FF2B5EF4-FFF2-40B4-BE49-F238E27FC236}">
                <a16:creationId xmlns:a16="http://schemas.microsoft.com/office/drawing/2014/main" id="{71C5FD87-FC49-C3B8-0C71-D6727E616FCD}"/>
              </a:ext>
            </a:extLst>
          </p:cNvPr>
          <p:cNvSpPr>
            <a:spLocks noGrp="1"/>
          </p:cNvSpPr>
          <p:nvPr>
            <p:ph type="title"/>
          </p:nvPr>
        </p:nvSpPr>
        <p:spPr>
          <a:xfrm>
            <a:off x="343881" y="369171"/>
            <a:ext cx="10092206"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5" name="Picture 4">
            <a:extLst>
              <a:ext uri="{FF2B5EF4-FFF2-40B4-BE49-F238E27FC236}">
                <a16:creationId xmlns:a16="http://schemas.microsoft.com/office/drawing/2014/main" id="{C49BF4A5-25A4-A741-0859-1041F88D9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44352" y="1"/>
            <a:ext cx="1221837" cy="868296"/>
          </a:xfrm>
          <a:prstGeom prst="rect">
            <a:avLst/>
          </a:prstGeom>
        </p:spPr>
      </p:pic>
      <p:sp>
        <p:nvSpPr>
          <p:cNvPr id="9" name="Text Placeholder 2">
            <a:extLst>
              <a:ext uri="{FF2B5EF4-FFF2-40B4-BE49-F238E27FC236}">
                <a16:creationId xmlns:a16="http://schemas.microsoft.com/office/drawing/2014/main" id="{57332E92-8A87-0D5C-6CDB-3D9B1E79303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3CAE0828-8261-0D9B-97FA-D5D8F02B2D71}"/>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329795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261B6A-BA48-DF27-7C3B-7D2C33F138DC}"/>
              </a:ext>
            </a:extLst>
          </p:cNvPr>
          <p:cNvSpPr/>
          <p:nvPr userDrawn="1"/>
        </p:nvSpPr>
        <p:spPr>
          <a:xfrm>
            <a:off x="7314560" y="2812999"/>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Freeform: Shape 18">
            <a:extLst>
              <a:ext uri="{FF2B5EF4-FFF2-40B4-BE49-F238E27FC236}">
                <a16:creationId xmlns:a16="http://schemas.microsoft.com/office/drawing/2014/main" id="{0835A72C-E835-A18E-3D72-139FA267621B}"/>
              </a:ext>
            </a:extLst>
          </p:cNvPr>
          <p:cNvSpPr/>
          <p:nvPr userDrawn="1"/>
        </p:nvSpPr>
        <p:spPr>
          <a:xfrm>
            <a:off x="0" y="-1"/>
            <a:ext cx="12192001" cy="6858000"/>
          </a:xfrm>
          <a:custGeom>
            <a:avLst/>
            <a:gdLst>
              <a:gd name="connsiteX0" fmla="*/ 11600332 w 12192001"/>
              <a:gd name="connsiteY0" fmla="*/ 3903490 h 6858000"/>
              <a:gd name="connsiteX1" fmla="*/ 10586039 w 12192001"/>
              <a:gd name="connsiteY1" fmla="*/ 4917783 h 6858000"/>
              <a:gd name="connsiteX2" fmla="*/ 11600332 w 12192001"/>
              <a:gd name="connsiteY2" fmla="*/ 5932075 h 6858000"/>
              <a:gd name="connsiteX3" fmla="*/ 10586040 w 12192001"/>
              <a:gd name="connsiteY3" fmla="*/ 4917783 h 6858000"/>
              <a:gd name="connsiteX4" fmla="*/ 11600332 w 12192001"/>
              <a:gd name="connsiteY4" fmla="*/ 3903491 h 6858000"/>
              <a:gd name="connsiteX5" fmla="*/ 9419346 w 12192001"/>
              <a:gd name="connsiteY5" fmla="*/ 3903490 h 6858000"/>
              <a:gd name="connsiteX6" fmla="*/ 8405053 w 12192001"/>
              <a:gd name="connsiteY6" fmla="*/ 4917783 h 6858000"/>
              <a:gd name="connsiteX7" fmla="*/ 9419346 w 12192001"/>
              <a:gd name="connsiteY7" fmla="*/ 5932075 h 6858000"/>
              <a:gd name="connsiteX8" fmla="*/ 10433638 w 12192001"/>
              <a:gd name="connsiteY8" fmla="*/ 4917783 h 6858000"/>
              <a:gd name="connsiteX9" fmla="*/ 7238360 w 12192001"/>
              <a:gd name="connsiteY9" fmla="*/ 3903490 h 6858000"/>
              <a:gd name="connsiteX10" fmla="*/ 6224067 w 12192001"/>
              <a:gd name="connsiteY10" fmla="*/ 4917783 h 6858000"/>
              <a:gd name="connsiteX11" fmla="*/ 6224068 w 12192001"/>
              <a:gd name="connsiteY11" fmla="*/ 4917784 h 6858000"/>
              <a:gd name="connsiteX12" fmla="*/ 7238360 w 12192001"/>
              <a:gd name="connsiteY12" fmla="*/ 3903491 h 6858000"/>
              <a:gd name="connsiteX13" fmla="*/ 8252652 w 12192001"/>
              <a:gd name="connsiteY13" fmla="*/ 4917784 h 6858000"/>
              <a:gd name="connsiteX14" fmla="*/ 8252652 w 12192001"/>
              <a:gd name="connsiteY14" fmla="*/ 4917783 h 6858000"/>
              <a:gd name="connsiteX15" fmla="*/ 10509839 w 12192001"/>
              <a:gd name="connsiteY15" fmla="*/ 2812998 h 6858000"/>
              <a:gd name="connsiteX16" fmla="*/ 9495546 w 12192001"/>
              <a:gd name="connsiteY16" fmla="*/ 3827291 h 6858000"/>
              <a:gd name="connsiteX17" fmla="*/ 10509839 w 12192001"/>
              <a:gd name="connsiteY17" fmla="*/ 4841583 h 6858000"/>
              <a:gd name="connsiteX18" fmla="*/ 11524131 w 12192001"/>
              <a:gd name="connsiteY18" fmla="*/ 3827291 h 6858000"/>
              <a:gd name="connsiteX19" fmla="*/ 8328853 w 12192001"/>
              <a:gd name="connsiteY19" fmla="*/ 2812998 h 6858000"/>
              <a:gd name="connsiteX20" fmla="*/ 7314560 w 12192001"/>
              <a:gd name="connsiteY20" fmla="*/ 3827291 h 6858000"/>
              <a:gd name="connsiteX21" fmla="*/ 8328853 w 12192001"/>
              <a:gd name="connsiteY21" fmla="*/ 4841583 h 6858000"/>
              <a:gd name="connsiteX22" fmla="*/ 7314561 w 12192001"/>
              <a:gd name="connsiteY22" fmla="*/ 3827291 h 6858000"/>
              <a:gd name="connsiteX23" fmla="*/ 8328853 w 12192001"/>
              <a:gd name="connsiteY23" fmla="*/ 2812999 h 6858000"/>
              <a:gd name="connsiteX24" fmla="*/ 9419346 w 12192001"/>
              <a:gd name="connsiteY24" fmla="*/ 1722505 h 6858000"/>
              <a:gd name="connsiteX25" fmla="*/ 8405053 w 12192001"/>
              <a:gd name="connsiteY25" fmla="*/ 2736799 h 6858000"/>
              <a:gd name="connsiteX26" fmla="*/ 9419346 w 12192001"/>
              <a:gd name="connsiteY26" fmla="*/ 3751091 h 6858000"/>
              <a:gd name="connsiteX27" fmla="*/ 10433638 w 12192001"/>
              <a:gd name="connsiteY27" fmla="*/ 2736799 h 6858000"/>
              <a:gd name="connsiteX28" fmla="*/ 10509839 w 12192001"/>
              <a:gd name="connsiteY28" fmla="*/ 632013 h 6858000"/>
              <a:gd name="connsiteX29" fmla="*/ 9495546 w 12192001"/>
              <a:gd name="connsiteY29" fmla="*/ 1646306 h 6858000"/>
              <a:gd name="connsiteX30" fmla="*/ 10509839 w 12192001"/>
              <a:gd name="connsiteY30" fmla="*/ 2660599 h 6858000"/>
              <a:gd name="connsiteX31" fmla="*/ 11524131 w 12192001"/>
              <a:gd name="connsiteY31" fmla="*/ 1646306 h 6858000"/>
              <a:gd name="connsiteX32" fmla="*/ 412321 w 12192001"/>
              <a:gd name="connsiteY32" fmla="*/ 366409 h 6858000"/>
              <a:gd name="connsiteX33" fmla="*/ 412321 w 12192001"/>
              <a:gd name="connsiteY33" fmla="*/ 723499 h 6858000"/>
              <a:gd name="connsiteX34" fmla="*/ 550862 w 12192001"/>
              <a:gd name="connsiteY34" fmla="*/ 723499 h 6858000"/>
              <a:gd name="connsiteX35" fmla="*/ 550862 w 12192001"/>
              <a:gd name="connsiteY35" fmla="*/ 366409 h 6858000"/>
              <a:gd name="connsiteX36" fmla="*/ 0 w 12192001"/>
              <a:gd name="connsiteY36" fmla="*/ 0 h 6858000"/>
              <a:gd name="connsiteX37" fmla="*/ 12192000 w 12192001"/>
              <a:gd name="connsiteY37" fmla="*/ 0 h 6858000"/>
              <a:gd name="connsiteX38" fmla="*/ 12192000 w 12192001"/>
              <a:gd name="connsiteY38" fmla="*/ 1143979 h 6858000"/>
              <a:gd name="connsiteX39" fmla="*/ 11689673 w 12192001"/>
              <a:gd name="connsiteY39" fmla="*/ 1646306 h 6858000"/>
              <a:gd name="connsiteX40" fmla="*/ 12192000 w 12192001"/>
              <a:gd name="connsiteY40" fmla="*/ 2148633 h 6858000"/>
              <a:gd name="connsiteX41" fmla="*/ 12192000 w 12192001"/>
              <a:gd name="connsiteY41" fmla="*/ 2301033 h 6858000"/>
              <a:gd name="connsiteX42" fmla="*/ 11613473 w 12192001"/>
              <a:gd name="connsiteY42" fmla="*/ 1722505 h 6858000"/>
              <a:gd name="connsiteX43" fmla="*/ 10599180 w 12192001"/>
              <a:gd name="connsiteY43" fmla="*/ 2736799 h 6858000"/>
              <a:gd name="connsiteX44" fmla="*/ 11613473 w 12192001"/>
              <a:gd name="connsiteY44" fmla="*/ 3751091 h 6858000"/>
              <a:gd name="connsiteX45" fmla="*/ 12192000 w 12192001"/>
              <a:gd name="connsiteY45" fmla="*/ 3172564 h 6858000"/>
              <a:gd name="connsiteX46" fmla="*/ 12192000 w 12192001"/>
              <a:gd name="connsiteY46" fmla="*/ 3311823 h 6858000"/>
              <a:gd name="connsiteX47" fmla="*/ 11676532 w 12192001"/>
              <a:gd name="connsiteY47" fmla="*/ 3827291 h 6858000"/>
              <a:gd name="connsiteX48" fmla="*/ 12192000 w 12192001"/>
              <a:gd name="connsiteY48" fmla="*/ 4342759 h 6858000"/>
              <a:gd name="connsiteX49" fmla="*/ 12192000 w 12192001"/>
              <a:gd name="connsiteY49" fmla="*/ 4495158 h 6858000"/>
              <a:gd name="connsiteX50" fmla="*/ 12192001 w 12192001"/>
              <a:gd name="connsiteY50" fmla="*/ 4495159 h 6858000"/>
              <a:gd name="connsiteX51" fmla="*/ 12192001 w 12192001"/>
              <a:gd name="connsiteY51" fmla="*/ 5340407 h 6858000"/>
              <a:gd name="connsiteX52" fmla="*/ 12192000 w 12192001"/>
              <a:gd name="connsiteY52" fmla="*/ 5340408 h 6858000"/>
              <a:gd name="connsiteX53" fmla="*/ 12192000 w 12192001"/>
              <a:gd name="connsiteY53" fmla="*/ 5492807 h 6858000"/>
              <a:gd name="connsiteX54" fmla="*/ 11676532 w 12192001"/>
              <a:gd name="connsiteY54" fmla="*/ 6008275 h 6858000"/>
              <a:gd name="connsiteX55" fmla="*/ 12192000 w 12192001"/>
              <a:gd name="connsiteY55" fmla="*/ 6523743 h 6858000"/>
              <a:gd name="connsiteX56" fmla="*/ 12192000 w 12192001"/>
              <a:gd name="connsiteY56" fmla="*/ 6676143 h 6858000"/>
              <a:gd name="connsiteX57" fmla="*/ 12192000 w 12192001"/>
              <a:gd name="connsiteY57" fmla="*/ 6858000 h 6858000"/>
              <a:gd name="connsiteX58" fmla="*/ 10826806 w 12192001"/>
              <a:gd name="connsiteY58" fmla="*/ 6858000 h 6858000"/>
              <a:gd name="connsiteX59" fmla="*/ 10674406 w 12192001"/>
              <a:gd name="connsiteY59" fmla="*/ 6858000 h 6858000"/>
              <a:gd name="connsiteX60" fmla="*/ 11524131 w 12192001"/>
              <a:gd name="connsiteY60" fmla="*/ 6008275 h 6858000"/>
              <a:gd name="connsiteX61" fmla="*/ 10509839 w 12192001"/>
              <a:gd name="connsiteY61" fmla="*/ 4993982 h 6858000"/>
              <a:gd name="connsiteX62" fmla="*/ 9495546 w 12192001"/>
              <a:gd name="connsiteY62" fmla="*/ 6008275 h 6858000"/>
              <a:gd name="connsiteX63" fmla="*/ 10345272 w 12192001"/>
              <a:gd name="connsiteY63" fmla="*/ 6858000 h 6858000"/>
              <a:gd name="connsiteX64" fmla="*/ 10192871 w 12192001"/>
              <a:gd name="connsiteY64" fmla="*/ 6858000 h 6858000"/>
              <a:gd name="connsiteX65" fmla="*/ 9419346 w 12192001"/>
              <a:gd name="connsiteY65" fmla="*/ 6084474 h 6858000"/>
              <a:gd name="connsiteX66" fmla="*/ 8645820 w 12192001"/>
              <a:gd name="connsiteY66" fmla="*/ 6858000 h 6858000"/>
              <a:gd name="connsiteX67" fmla="*/ 8493420 w 12192001"/>
              <a:gd name="connsiteY67" fmla="*/ 6858000 h 6858000"/>
              <a:gd name="connsiteX68" fmla="*/ 9343145 w 12192001"/>
              <a:gd name="connsiteY68" fmla="*/ 6008275 h 6858000"/>
              <a:gd name="connsiteX69" fmla="*/ 8328853 w 12192001"/>
              <a:gd name="connsiteY69" fmla="*/ 4993982 h 6858000"/>
              <a:gd name="connsiteX70" fmla="*/ 7314560 w 12192001"/>
              <a:gd name="connsiteY70" fmla="*/ 6008275 h 6858000"/>
              <a:gd name="connsiteX71" fmla="*/ 8164286 w 12192001"/>
              <a:gd name="connsiteY71" fmla="*/ 6858000 h 6858000"/>
              <a:gd name="connsiteX72" fmla="*/ 8011885 w 12192001"/>
              <a:gd name="connsiteY72" fmla="*/ 6858000 h 6858000"/>
              <a:gd name="connsiteX73" fmla="*/ 7238360 w 12192001"/>
              <a:gd name="connsiteY73" fmla="*/ 6084474 h 6858000"/>
              <a:gd name="connsiteX74" fmla="*/ 6464834 w 12192001"/>
              <a:gd name="connsiteY74" fmla="*/ 6858000 h 6858000"/>
              <a:gd name="connsiteX75" fmla="*/ 0 w 12192001"/>
              <a:gd name="connsiteY7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2001" h="6858000">
                <a:moveTo>
                  <a:pt x="11600332" y="3903490"/>
                </a:moveTo>
                <a:lnTo>
                  <a:pt x="10586039" y="4917783"/>
                </a:lnTo>
                <a:lnTo>
                  <a:pt x="11600332" y="5932075"/>
                </a:lnTo>
                <a:lnTo>
                  <a:pt x="10586040" y="4917783"/>
                </a:lnTo>
                <a:lnTo>
                  <a:pt x="11600332" y="3903491"/>
                </a:lnTo>
                <a:close/>
                <a:moveTo>
                  <a:pt x="9419346" y="3903490"/>
                </a:moveTo>
                <a:lnTo>
                  <a:pt x="8405053" y="4917783"/>
                </a:lnTo>
                <a:lnTo>
                  <a:pt x="9419346" y="5932075"/>
                </a:lnTo>
                <a:lnTo>
                  <a:pt x="10433638" y="4917783"/>
                </a:lnTo>
                <a:close/>
                <a:moveTo>
                  <a:pt x="7238360" y="3903490"/>
                </a:moveTo>
                <a:lnTo>
                  <a:pt x="6224067" y="4917783"/>
                </a:lnTo>
                <a:lnTo>
                  <a:pt x="6224068" y="4917784"/>
                </a:lnTo>
                <a:lnTo>
                  <a:pt x="7238360" y="3903491"/>
                </a:lnTo>
                <a:lnTo>
                  <a:pt x="8252652" y="4917784"/>
                </a:lnTo>
                <a:lnTo>
                  <a:pt x="8252652" y="4917783"/>
                </a:lnTo>
                <a:close/>
                <a:moveTo>
                  <a:pt x="10509839" y="2812998"/>
                </a:moveTo>
                <a:lnTo>
                  <a:pt x="9495546" y="3827291"/>
                </a:lnTo>
                <a:lnTo>
                  <a:pt x="10509839" y="4841583"/>
                </a:lnTo>
                <a:lnTo>
                  <a:pt x="11524131" y="3827291"/>
                </a:lnTo>
                <a:close/>
                <a:moveTo>
                  <a:pt x="8328853" y="2812998"/>
                </a:moveTo>
                <a:lnTo>
                  <a:pt x="7314560" y="3827291"/>
                </a:lnTo>
                <a:lnTo>
                  <a:pt x="8328853" y="4841583"/>
                </a:lnTo>
                <a:lnTo>
                  <a:pt x="7314561" y="3827291"/>
                </a:lnTo>
                <a:lnTo>
                  <a:pt x="8328853" y="2812999"/>
                </a:lnTo>
                <a:close/>
                <a:moveTo>
                  <a:pt x="9419346" y="1722505"/>
                </a:moveTo>
                <a:lnTo>
                  <a:pt x="8405053" y="2736799"/>
                </a:lnTo>
                <a:lnTo>
                  <a:pt x="9419346" y="3751091"/>
                </a:lnTo>
                <a:lnTo>
                  <a:pt x="10433638" y="2736799"/>
                </a:lnTo>
                <a:close/>
                <a:moveTo>
                  <a:pt x="10509839" y="632013"/>
                </a:moveTo>
                <a:lnTo>
                  <a:pt x="9495546" y="1646306"/>
                </a:lnTo>
                <a:lnTo>
                  <a:pt x="10509839" y="2660599"/>
                </a:lnTo>
                <a:lnTo>
                  <a:pt x="11524131" y="1646306"/>
                </a:lnTo>
                <a:close/>
                <a:moveTo>
                  <a:pt x="412321" y="366409"/>
                </a:moveTo>
                <a:lnTo>
                  <a:pt x="412321" y="723499"/>
                </a:lnTo>
                <a:lnTo>
                  <a:pt x="550862" y="723499"/>
                </a:lnTo>
                <a:lnTo>
                  <a:pt x="550862" y="366409"/>
                </a:lnTo>
                <a:close/>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200C60E7-77F3-A9D5-29E9-77A5E795A5C7}"/>
              </a:ext>
            </a:extLst>
          </p:cNvPr>
          <p:cNvSpPr/>
          <p:nvPr userDrawn="1"/>
        </p:nvSpPr>
        <p:spPr>
          <a:xfrm>
            <a:off x="10586039" y="3903491"/>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2" name="Text Placeholder 41">
            <a:extLst>
              <a:ext uri="{FF2B5EF4-FFF2-40B4-BE49-F238E27FC236}">
                <a16:creationId xmlns:a16="http://schemas.microsoft.com/office/drawing/2014/main" id="{A343D3D1-F299-4487-AA5A-21D7591EAC08}"/>
              </a:ext>
            </a:extLst>
          </p:cNvPr>
          <p:cNvSpPr>
            <a:spLocks noGrp="1"/>
          </p:cNvSpPr>
          <p:nvPr>
            <p:ph type="body" sz="quarter" idx="12" hasCustomPrompt="1"/>
          </p:nvPr>
        </p:nvSpPr>
        <p:spPr>
          <a:xfrm>
            <a:off x="1727688" y="1174838"/>
            <a:ext cx="6092337" cy="5082565"/>
          </a:xfrm>
        </p:spPr>
        <p:txBody>
          <a:bodyPr>
            <a:normAutofit/>
          </a:bodyPr>
          <a:lstStyle>
            <a:lvl1pPr marL="0" indent="0">
              <a:lnSpc>
                <a:spcPts val="1900"/>
              </a:lnSpc>
              <a:spcBef>
                <a:spcPts val="0"/>
              </a:spcBef>
              <a:buClr>
                <a:schemeClr val="accent1"/>
              </a:buClr>
              <a:buSzPct val="145000"/>
              <a:buFont typeface="+mj-lt"/>
              <a:buNone/>
              <a:defRPr sz="1800">
                <a:solidFill>
                  <a:schemeClr val="tx1"/>
                </a:solidFill>
              </a:defRPr>
            </a:lvl1pPr>
            <a:lvl2pPr marL="914400" indent="-457200">
              <a:buClr>
                <a:schemeClr val="accent1"/>
              </a:buClr>
              <a:buSzPct val="121000"/>
              <a:buFont typeface="+mj-lt"/>
              <a:buAutoNum type="arabicPeriod"/>
              <a:defRPr/>
            </a:lvl2pPr>
            <a:lvl3pPr marL="1371600" indent="-457200">
              <a:buClr>
                <a:schemeClr val="accent1"/>
              </a:buClr>
              <a:buSzPct val="121000"/>
              <a:buFont typeface="+mj-lt"/>
              <a:buAutoNum type="arabicPeriod"/>
              <a:defRPr/>
            </a:lvl3pPr>
            <a:lvl4pPr marL="1714500" indent="-342900">
              <a:buClr>
                <a:schemeClr val="accent1"/>
              </a:buClr>
              <a:buSzPct val="121000"/>
              <a:buFont typeface="+mj-lt"/>
              <a:buAutoNum type="arabicPeriod"/>
              <a:defRPr/>
            </a:lvl4pPr>
            <a:lvl5pPr marL="2171700" indent="-342900">
              <a:buClr>
                <a:schemeClr val="accent1"/>
              </a:buClr>
              <a:buSzPct val="121000"/>
              <a:buFont typeface="+mj-lt"/>
              <a:buAutoNum type="arabicPeriod"/>
              <a:defRPr/>
            </a:lvl5pPr>
          </a:lstStyle>
          <a:p>
            <a:pPr lvl="0"/>
            <a:r>
              <a:rPr lang="en-GB" noProof="0"/>
              <a:t>Agenda Item 1</a:t>
            </a:r>
          </a:p>
          <a:p>
            <a:pPr lvl="0"/>
            <a:r>
              <a:rPr lang="en-GB" noProof="0"/>
              <a:t>Line 2</a:t>
            </a:r>
          </a:p>
          <a:p>
            <a:pPr lvl="0"/>
            <a:br>
              <a:rPr lang="en-GB" noProof="0"/>
            </a:br>
            <a:r>
              <a:rPr lang="en-GB" noProof="0"/>
              <a:t>Agenda Item 2</a:t>
            </a:r>
          </a:p>
          <a:p>
            <a:pPr lvl="0"/>
            <a:r>
              <a:rPr lang="en-GB" noProof="0"/>
              <a:t>Line 2</a:t>
            </a:r>
          </a:p>
          <a:p>
            <a:pPr lvl="0"/>
            <a:endParaRPr lang="en-GB" noProof="0"/>
          </a:p>
          <a:p>
            <a:pPr lvl="0"/>
            <a:r>
              <a:rPr lang="en-GB" noProof="0"/>
              <a:t>Agenda Item 3</a:t>
            </a:r>
          </a:p>
          <a:p>
            <a:pPr lvl="0"/>
            <a:r>
              <a:rPr lang="en-GB" noProof="0"/>
              <a:t>Line 2</a:t>
            </a:r>
          </a:p>
          <a:p>
            <a:pPr lvl="0"/>
            <a:endParaRPr lang="en-GB" noProof="0"/>
          </a:p>
          <a:p>
            <a:pPr lvl="0"/>
            <a:r>
              <a:rPr lang="en-GB" noProof="0"/>
              <a:t>Agenda Item 4</a:t>
            </a:r>
          </a:p>
          <a:p>
            <a:pPr lvl="0"/>
            <a:r>
              <a:rPr lang="en-GB" noProof="0"/>
              <a:t>Line 2</a:t>
            </a:r>
          </a:p>
          <a:p>
            <a:pPr lvl="0"/>
            <a:endParaRPr lang="en-GB" noProof="0"/>
          </a:p>
          <a:p>
            <a:pPr lvl="0"/>
            <a:r>
              <a:rPr lang="en-GB" noProof="0"/>
              <a:t>Agenda Item 5</a:t>
            </a:r>
          </a:p>
          <a:p>
            <a:pPr lvl="0"/>
            <a:r>
              <a:rPr lang="en-GB" noProof="0"/>
              <a:t>Line 2</a:t>
            </a:r>
          </a:p>
          <a:p>
            <a:pPr lvl="0"/>
            <a:endParaRPr lang="en-GB" noProof="0"/>
          </a:p>
          <a:p>
            <a:pPr lvl="0"/>
            <a:r>
              <a:rPr lang="en-GB" noProof="0"/>
              <a:t>Agenda Item 6</a:t>
            </a:r>
          </a:p>
          <a:p>
            <a:pPr lvl="0"/>
            <a:r>
              <a:rPr lang="en-GB" noProof="0"/>
              <a:t>Line 2</a:t>
            </a:r>
          </a:p>
          <a:p>
            <a:pPr lvl="0"/>
            <a:endParaRPr lang="en-GB" noProof="0"/>
          </a:p>
          <a:p>
            <a:pPr lvl="0"/>
            <a:r>
              <a:rPr lang="en-GB" noProof="0"/>
              <a:t>Agenda Item 7</a:t>
            </a:r>
          </a:p>
          <a:p>
            <a:pPr lvl="0"/>
            <a:r>
              <a:rPr lang="en-GB" noProof="0"/>
              <a:t>Line 2</a:t>
            </a:r>
          </a:p>
        </p:txBody>
      </p:sp>
      <p:sp>
        <p:nvSpPr>
          <p:cNvPr id="44" name="Text Placeholder 43">
            <a:extLst>
              <a:ext uri="{FF2B5EF4-FFF2-40B4-BE49-F238E27FC236}">
                <a16:creationId xmlns:a16="http://schemas.microsoft.com/office/drawing/2014/main" id="{7B2EC661-86E8-4A57-AFED-253072F169B1}"/>
              </a:ext>
            </a:extLst>
          </p:cNvPr>
          <p:cNvSpPr>
            <a:spLocks noGrp="1"/>
          </p:cNvSpPr>
          <p:nvPr>
            <p:ph type="body" sz="quarter" idx="13" hasCustomPrompt="1"/>
          </p:nvPr>
        </p:nvSpPr>
        <p:spPr>
          <a:xfrm>
            <a:off x="569220" y="1099986"/>
            <a:ext cx="921809" cy="5024437"/>
          </a:xfrm>
        </p:spPr>
        <p:txBody>
          <a:bodyPr>
            <a:normAutofit/>
          </a:bodyPr>
          <a:lstStyle>
            <a:lvl1pPr marL="0" indent="0" algn="dist">
              <a:lnSpc>
                <a:spcPts val="5600"/>
              </a:lnSpc>
              <a:spcBef>
                <a:spcPts val="0"/>
              </a:spcBef>
              <a:buNone/>
              <a:defRPr sz="4000" b="1" spc="380" baseline="0">
                <a:solidFill>
                  <a:schemeClr val="accent1"/>
                </a:solidFill>
                <a:latin typeface="+mj-lt"/>
              </a:defRPr>
            </a:lvl1pPr>
          </a:lstStyle>
          <a:p>
            <a:pPr lvl="0"/>
            <a:r>
              <a:rPr lang="en-GB" b="1" noProof="0">
                <a:latin typeface="+mj-lt"/>
              </a:rPr>
              <a:t>01</a:t>
            </a:r>
          </a:p>
          <a:p>
            <a:pPr lvl="0"/>
            <a:r>
              <a:rPr lang="en-GB" b="1" noProof="0">
                <a:latin typeface="+mj-lt"/>
              </a:rPr>
              <a:t>02</a:t>
            </a:r>
          </a:p>
          <a:p>
            <a:pPr lvl="0"/>
            <a:r>
              <a:rPr lang="en-GB" b="1" noProof="0">
                <a:latin typeface="+mj-lt"/>
              </a:rPr>
              <a:t>03</a:t>
            </a:r>
          </a:p>
          <a:p>
            <a:pPr lvl="0"/>
            <a:r>
              <a:rPr lang="en-GB" b="1" noProof="0">
                <a:latin typeface="+mj-lt"/>
              </a:rPr>
              <a:t>04</a:t>
            </a:r>
          </a:p>
          <a:p>
            <a:pPr lvl="0"/>
            <a:r>
              <a:rPr lang="en-GB" b="1" noProof="0">
                <a:latin typeface="+mj-lt"/>
              </a:rPr>
              <a:t>05</a:t>
            </a:r>
          </a:p>
          <a:p>
            <a:pPr lvl="0"/>
            <a:r>
              <a:rPr lang="en-GB" b="1" noProof="0">
                <a:latin typeface="+mj-lt"/>
              </a:rPr>
              <a:t>06</a:t>
            </a:r>
          </a:p>
          <a:p>
            <a:pPr lvl="0"/>
            <a:r>
              <a:rPr lang="en-GB" b="1" noProof="0">
                <a:latin typeface="+mj-lt"/>
              </a:rPr>
              <a:t>07</a:t>
            </a:r>
            <a:endParaRPr lang="en-GB" noProof="0"/>
          </a:p>
        </p:txBody>
      </p:sp>
      <p:sp>
        <p:nvSpPr>
          <p:cNvPr id="9" name="Title Placeholder 1">
            <a:extLst>
              <a:ext uri="{FF2B5EF4-FFF2-40B4-BE49-F238E27FC236}">
                <a16:creationId xmlns:a16="http://schemas.microsoft.com/office/drawing/2014/main" id="{94B210BF-DF42-4100-A4F0-FCB4EB0D6B08}"/>
              </a:ext>
            </a:extLst>
          </p:cNvPr>
          <p:cNvSpPr>
            <a:spLocks noGrp="1"/>
          </p:cNvSpPr>
          <p:nvPr>
            <p:ph type="title"/>
          </p:nvPr>
        </p:nvSpPr>
        <p:spPr>
          <a:xfrm>
            <a:off x="550862" y="372111"/>
            <a:ext cx="8235329" cy="503115"/>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2" name="Picture 1">
            <a:extLst>
              <a:ext uri="{FF2B5EF4-FFF2-40B4-BE49-F238E27FC236}">
                <a16:creationId xmlns:a16="http://schemas.microsoft.com/office/drawing/2014/main" id="{A8EB126D-89CD-DBDA-5E97-8F21DE38CC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3369044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040BC87A-15E8-4C8A-BA82-BB70C0876412}"/>
              </a:ext>
            </a:extLst>
          </p:cNvPr>
          <p:cNvSpPr>
            <a:spLocks noGrp="1"/>
          </p:cNvSpPr>
          <p:nvPr>
            <p:ph type="title" hasCustomPrompt="1"/>
          </p:nvPr>
        </p:nvSpPr>
        <p:spPr>
          <a:xfrm>
            <a:off x="1952626" y="1743075"/>
            <a:ext cx="9525000" cy="2962275"/>
          </a:xfrm>
        </p:spPr>
        <p:txBody>
          <a:bodyPr>
            <a:noAutofit/>
          </a:bodyPr>
          <a:lstStyle>
            <a:lvl1pPr algn="r">
              <a:lnSpc>
                <a:spcPts val="7000"/>
              </a:lnSpc>
              <a:defRPr sz="6000" b="1">
                <a:solidFill>
                  <a:schemeClr val="bg1"/>
                </a:solidFill>
              </a:defRPr>
            </a:lvl1pPr>
          </a:lstStyle>
          <a:p>
            <a:r>
              <a:rPr lang="en-GB" noProof="0"/>
              <a:t>Add famous/</a:t>
            </a:r>
            <a:br>
              <a:rPr lang="en-GB" noProof="0"/>
            </a:br>
            <a:r>
              <a:rPr lang="en-GB" noProof="0"/>
              <a:t>relevant </a:t>
            </a:r>
            <a:br>
              <a:rPr lang="en-GB" noProof="0"/>
            </a:br>
            <a:r>
              <a:rPr lang="en-GB" noProof="0"/>
              <a:t>quote here</a:t>
            </a:r>
          </a:p>
        </p:txBody>
      </p:sp>
      <p:sp>
        <p:nvSpPr>
          <p:cNvPr id="35" name="Text Placeholder 10">
            <a:extLst>
              <a:ext uri="{FF2B5EF4-FFF2-40B4-BE49-F238E27FC236}">
                <a16:creationId xmlns:a16="http://schemas.microsoft.com/office/drawing/2014/main" id="{E1AE81C2-CFD5-41DD-80FB-93FC83082A2D}"/>
              </a:ext>
            </a:extLst>
          </p:cNvPr>
          <p:cNvSpPr>
            <a:spLocks noGrp="1"/>
          </p:cNvSpPr>
          <p:nvPr>
            <p:ph type="body" sz="quarter" idx="11" hasCustomPrompt="1"/>
          </p:nvPr>
        </p:nvSpPr>
        <p:spPr>
          <a:xfrm>
            <a:off x="1962151" y="4912494"/>
            <a:ext cx="9525000" cy="964432"/>
          </a:xfrm>
        </p:spPr>
        <p:txBody>
          <a:bodyPr>
            <a:normAutofit/>
          </a:bodyPr>
          <a:lstStyle>
            <a:lvl1pPr marL="0" indent="0" algn="r">
              <a:buNone/>
              <a:defRPr sz="3200" cap="all" baseline="0">
                <a:solidFill>
                  <a:schemeClr val="bg1"/>
                </a:solidFill>
                <a:latin typeface="+mj-lt"/>
              </a:defRPr>
            </a:lvl1pPr>
          </a:lstStyle>
          <a:p>
            <a:pPr lvl="0"/>
            <a:r>
              <a:rPr lang="en-GB" noProof="0"/>
              <a:t>- author, profession/job title</a:t>
            </a:r>
          </a:p>
        </p:txBody>
      </p:sp>
      <p:sp>
        <p:nvSpPr>
          <p:cNvPr id="60" name="Freeform: Shape 59">
            <a:extLst>
              <a:ext uri="{FF2B5EF4-FFF2-40B4-BE49-F238E27FC236}">
                <a16:creationId xmlns:a16="http://schemas.microsoft.com/office/drawing/2014/main" id="{BEE70A26-E2D2-E777-1DE6-CA83F2006493}"/>
              </a:ext>
            </a:extLst>
          </p:cNvPr>
          <p:cNvSpPr/>
          <p:nvPr userDrawn="1"/>
        </p:nvSpPr>
        <p:spPr>
          <a:xfrm>
            <a:off x="2051602" y="-7454"/>
            <a:ext cx="1982856" cy="998882"/>
          </a:xfrm>
          <a:custGeom>
            <a:avLst/>
            <a:gdLst>
              <a:gd name="connsiteX0" fmla="*/ 7454 w 1982856"/>
              <a:gd name="connsiteY0" fmla="*/ 0 h 998882"/>
              <a:gd name="connsiteX1" fmla="*/ 1975402 w 1982856"/>
              <a:gd name="connsiteY1" fmla="*/ 0 h 998882"/>
              <a:gd name="connsiteX2" fmla="*/ 1982856 w 1982856"/>
              <a:gd name="connsiteY2" fmla="*/ 7454 h 998882"/>
              <a:gd name="connsiteX3" fmla="*/ 991428 w 1982856"/>
              <a:gd name="connsiteY3" fmla="*/ 998882 h 998882"/>
              <a:gd name="connsiteX4" fmla="*/ 0 w 1982856"/>
              <a:gd name="connsiteY4" fmla="*/ 7454 h 998882"/>
              <a:gd name="connsiteX5" fmla="*/ 7454 w 1982856"/>
              <a:gd name="connsiteY5" fmla="*/ 0 h 9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856" h="998882">
                <a:moveTo>
                  <a:pt x="7454" y="0"/>
                </a:moveTo>
                <a:lnTo>
                  <a:pt x="1975402" y="0"/>
                </a:lnTo>
                <a:lnTo>
                  <a:pt x="1982856" y="7454"/>
                </a:lnTo>
                <a:lnTo>
                  <a:pt x="991428" y="998882"/>
                </a:lnTo>
                <a:lnTo>
                  <a:pt x="0" y="7454"/>
                </a:lnTo>
                <a:lnTo>
                  <a:pt x="7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D60FC6BC-44E6-5129-045A-1A97E56D0C9B}"/>
              </a:ext>
            </a:extLst>
          </p:cNvPr>
          <p:cNvSpPr/>
          <p:nvPr userDrawn="1"/>
        </p:nvSpPr>
        <p:spPr>
          <a:xfrm>
            <a:off x="0" y="-7454"/>
            <a:ext cx="1899202" cy="6184623"/>
          </a:xfrm>
          <a:custGeom>
            <a:avLst/>
            <a:gdLst>
              <a:gd name="connsiteX0" fmla="*/ 0 w 1899202"/>
              <a:gd name="connsiteY0" fmla="*/ 4521475 h 6184623"/>
              <a:gd name="connsiteX1" fmla="*/ 831574 w 1899202"/>
              <a:gd name="connsiteY1" fmla="*/ 5353049 h 6184623"/>
              <a:gd name="connsiteX2" fmla="*/ 0 w 1899202"/>
              <a:gd name="connsiteY2" fmla="*/ 6184623 h 6184623"/>
              <a:gd name="connsiteX3" fmla="*/ 907774 w 1899202"/>
              <a:gd name="connsiteY3" fmla="*/ 3293993 h 6184623"/>
              <a:gd name="connsiteX4" fmla="*/ 1899202 w 1899202"/>
              <a:gd name="connsiteY4" fmla="*/ 4285421 h 6184623"/>
              <a:gd name="connsiteX5" fmla="*/ 907774 w 1899202"/>
              <a:gd name="connsiteY5" fmla="*/ 5276849 h 6184623"/>
              <a:gd name="connsiteX6" fmla="*/ 0 w 1899202"/>
              <a:gd name="connsiteY6" fmla="*/ 4369075 h 6184623"/>
              <a:gd name="connsiteX7" fmla="*/ 0 w 1899202"/>
              <a:gd name="connsiteY7" fmla="*/ 4201767 h 6184623"/>
              <a:gd name="connsiteX8" fmla="*/ 0 w 1899202"/>
              <a:gd name="connsiteY8" fmla="*/ 2386219 h 6184623"/>
              <a:gd name="connsiteX9" fmla="*/ 831574 w 1899202"/>
              <a:gd name="connsiteY9" fmla="*/ 3217793 h 6184623"/>
              <a:gd name="connsiteX10" fmla="*/ 0 w 1899202"/>
              <a:gd name="connsiteY10" fmla="*/ 4049367 h 6184623"/>
              <a:gd name="connsiteX11" fmla="*/ 907774 w 1899202"/>
              <a:gd name="connsiteY11" fmla="*/ 1151282 h 6184623"/>
              <a:gd name="connsiteX12" fmla="*/ 1899202 w 1899202"/>
              <a:gd name="connsiteY12" fmla="*/ 2142710 h 6184623"/>
              <a:gd name="connsiteX13" fmla="*/ 907774 w 1899202"/>
              <a:gd name="connsiteY13" fmla="*/ 3134138 h 6184623"/>
              <a:gd name="connsiteX14" fmla="*/ 0 w 1899202"/>
              <a:gd name="connsiteY14" fmla="*/ 2226364 h 6184623"/>
              <a:gd name="connsiteX15" fmla="*/ 0 w 1899202"/>
              <a:gd name="connsiteY15" fmla="*/ 2059056 h 6184623"/>
              <a:gd name="connsiteX16" fmla="*/ 0 w 1899202"/>
              <a:gd name="connsiteY16" fmla="*/ 243508 h 6184623"/>
              <a:gd name="connsiteX17" fmla="*/ 831574 w 1899202"/>
              <a:gd name="connsiteY17" fmla="*/ 1075082 h 6184623"/>
              <a:gd name="connsiteX18" fmla="*/ 0 w 1899202"/>
              <a:gd name="connsiteY18" fmla="*/ 1906656 h 6184623"/>
              <a:gd name="connsiteX19" fmla="*/ 0 w 1899202"/>
              <a:gd name="connsiteY19" fmla="*/ 0 h 6184623"/>
              <a:gd name="connsiteX20" fmla="*/ 1891748 w 1899202"/>
              <a:gd name="connsiteY20" fmla="*/ 0 h 6184623"/>
              <a:gd name="connsiteX21" fmla="*/ 1899202 w 1899202"/>
              <a:gd name="connsiteY21" fmla="*/ 7454 h 6184623"/>
              <a:gd name="connsiteX22" fmla="*/ 907774 w 1899202"/>
              <a:gd name="connsiteY22" fmla="*/ 998882 h 6184623"/>
              <a:gd name="connsiteX23" fmla="*/ 0 w 1899202"/>
              <a:gd name="connsiteY23" fmla="*/ 91108 h 618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9202" h="6184623">
                <a:moveTo>
                  <a:pt x="0" y="4521475"/>
                </a:moveTo>
                <a:lnTo>
                  <a:pt x="831574" y="5353049"/>
                </a:lnTo>
                <a:lnTo>
                  <a:pt x="0" y="6184623"/>
                </a:lnTo>
                <a:close/>
                <a:moveTo>
                  <a:pt x="907774" y="3293993"/>
                </a:moveTo>
                <a:lnTo>
                  <a:pt x="1899202" y="4285421"/>
                </a:lnTo>
                <a:lnTo>
                  <a:pt x="907774" y="5276849"/>
                </a:lnTo>
                <a:lnTo>
                  <a:pt x="0" y="4369075"/>
                </a:lnTo>
                <a:lnTo>
                  <a:pt x="0" y="4201767"/>
                </a:lnTo>
                <a:close/>
                <a:moveTo>
                  <a:pt x="0" y="2386219"/>
                </a:moveTo>
                <a:lnTo>
                  <a:pt x="831574" y="3217793"/>
                </a:lnTo>
                <a:lnTo>
                  <a:pt x="0" y="4049367"/>
                </a:lnTo>
                <a:close/>
                <a:moveTo>
                  <a:pt x="907774" y="1151282"/>
                </a:moveTo>
                <a:lnTo>
                  <a:pt x="1899202" y="2142710"/>
                </a:lnTo>
                <a:lnTo>
                  <a:pt x="907774" y="3134138"/>
                </a:lnTo>
                <a:lnTo>
                  <a:pt x="0" y="2226364"/>
                </a:lnTo>
                <a:lnTo>
                  <a:pt x="0" y="2059056"/>
                </a:lnTo>
                <a:close/>
                <a:moveTo>
                  <a:pt x="0" y="243508"/>
                </a:moveTo>
                <a:lnTo>
                  <a:pt x="831574" y="1075082"/>
                </a:lnTo>
                <a:lnTo>
                  <a:pt x="0" y="1906656"/>
                </a:lnTo>
                <a:close/>
                <a:moveTo>
                  <a:pt x="0" y="0"/>
                </a:moveTo>
                <a:lnTo>
                  <a:pt x="1891748" y="0"/>
                </a:lnTo>
                <a:lnTo>
                  <a:pt x="1899202" y="7454"/>
                </a:lnTo>
                <a:lnTo>
                  <a:pt x="907774" y="998882"/>
                </a:lnTo>
                <a:lnTo>
                  <a:pt x="0" y="911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4" name="Text Placeholder 2">
            <a:extLst>
              <a:ext uri="{FF2B5EF4-FFF2-40B4-BE49-F238E27FC236}">
                <a16:creationId xmlns:a16="http://schemas.microsoft.com/office/drawing/2014/main" id="{1F410277-1F4B-D507-E92D-C02ED7D7C22C}"/>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3" name="Text Placeholder 10">
            <a:extLst>
              <a:ext uri="{FF2B5EF4-FFF2-40B4-BE49-F238E27FC236}">
                <a16:creationId xmlns:a16="http://schemas.microsoft.com/office/drawing/2014/main" id="{F173F970-8AA1-EF3C-4E22-540FA0CE4B12}"/>
              </a:ext>
            </a:extLst>
          </p:cNvPr>
          <p:cNvSpPr>
            <a:spLocks noGrp="1"/>
          </p:cNvSpPr>
          <p:nvPr>
            <p:ph type="body" sz="quarter" idx="12"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3066631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3634981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14" name="Freeform: Shape 113">
            <a:extLst>
              <a:ext uri="{FF2B5EF4-FFF2-40B4-BE49-F238E27FC236}">
                <a16:creationId xmlns:a16="http://schemas.microsoft.com/office/drawing/2014/main" id="{828A5767-2289-4C14-0364-64BBE4118929}"/>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34576"/>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113" name="Text Placeholder 2">
            <a:extLst>
              <a:ext uri="{FF2B5EF4-FFF2-40B4-BE49-F238E27FC236}">
                <a16:creationId xmlns:a16="http://schemas.microsoft.com/office/drawing/2014/main" id="{C7894DC0-87D9-75A8-3B84-310543AB317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3529498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C567555E-5281-BB64-5F9B-348F96D3E299}"/>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7321866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6" name="Text Placeholder 2">
            <a:extLst>
              <a:ext uri="{FF2B5EF4-FFF2-40B4-BE49-F238E27FC236}">
                <a16:creationId xmlns:a16="http://schemas.microsoft.com/office/drawing/2014/main" id="{7F78FE1C-3FC7-3CB8-C3EF-05BD0BEAF351}"/>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3961353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0007259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6186908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sp>
        <p:nvSpPr>
          <p:cNvPr id="8" name="Slide Number Placeholder 5">
            <a:extLst>
              <a:ext uri="{FF2B5EF4-FFF2-40B4-BE49-F238E27FC236}">
                <a16:creationId xmlns:a16="http://schemas.microsoft.com/office/drawing/2014/main" id="{051027F9-86F4-EF9E-A1E8-80378BC016E3}"/>
              </a:ext>
            </a:extLst>
          </p:cNvPr>
          <p:cNvSpPr>
            <a:spLocks noGrp="1"/>
          </p:cNvSpPr>
          <p:nvPr>
            <p:ph type="sldNum" sz="quarter" idx="4"/>
          </p:nvPr>
        </p:nvSpPr>
        <p:spPr>
          <a:xfrm>
            <a:off x="11676062" y="6356350"/>
            <a:ext cx="390127" cy="351873"/>
          </a:xfrm>
          <a:prstGeom prst="rect">
            <a:avLst/>
          </a:prstGeom>
        </p:spPr>
        <p:txBody>
          <a:bodyPr vert="horz" lIns="91440" tIns="45720" rIns="91440" bIns="45720" rtlCol="0" anchor="ctr"/>
          <a:lstStyle>
            <a:lvl1pPr algn="r">
              <a:defRPr sz="1000" b="1">
                <a:solidFill>
                  <a:srgbClr val="FFFFFF"/>
                </a:solidFill>
                <a:latin typeface="+mj-lt"/>
              </a:defRPr>
            </a:lvl1pPr>
          </a:lstStyle>
          <a:p>
            <a:fld id="{81D0F217-5B86-41B1-BC85-807B0CD5ACB5}" type="slidenum">
              <a:rPr lang="en-GB" smtClean="0"/>
              <a:pPr/>
              <a:t>‹#›</a:t>
            </a:fld>
            <a:endParaRPr lang="en-GB"/>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95606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23" name="Text Placeholder 2">
            <a:extLst>
              <a:ext uri="{FF2B5EF4-FFF2-40B4-BE49-F238E27FC236}">
                <a16:creationId xmlns:a16="http://schemas.microsoft.com/office/drawing/2014/main" id="{A806323B-AED5-40DC-19A4-A9C2560ED743}"/>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6461842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6871931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3977128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7886383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199933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8724A4-683E-51CA-36BC-EFC6DA3C2F96}"/>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26338"/>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4" name="Text Placeholder 2">
            <a:extLst>
              <a:ext uri="{FF2B5EF4-FFF2-40B4-BE49-F238E27FC236}">
                <a16:creationId xmlns:a16="http://schemas.microsoft.com/office/drawing/2014/main" id="{BB43980E-D077-D397-2319-11770531F90D}"/>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6033859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17367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5084804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502994165"/>
      </p:ext>
    </p:extLst>
  </p:cSld>
  <p:clrMapOvr>
    <a:masterClrMapping/>
  </p:clrMapOvr>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97211162"/>
      </p:ext>
    </p:extLst>
  </p:cSld>
  <p:clrMapOvr>
    <a:masterClrMapping/>
  </p:clrMapOvr>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58967759"/>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448324493"/>
      </p:ext>
    </p:extLst>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4499934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C567555E-5281-BB64-5F9B-348F96D3E299}"/>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0491394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6" name="Text Placeholder 2">
            <a:extLst>
              <a:ext uri="{FF2B5EF4-FFF2-40B4-BE49-F238E27FC236}">
                <a16:creationId xmlns:a16="http://schemas.microsoft.com/office/drawing/2014/main" id="{7F78FE1C-3FC7-3CB8-C3EF-05BD0BEAF351}"/>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3179987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563200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A4A7611-067C-90E7-4287-857B608F2FED}"/>
              </a:ext>
            </a:extLst>
          </p:cNvPr>
          <p:cNvSpPr/>
          <p:nvPr userDrawn="1"/>
        </p:nvSpPr>
        <p:spPr>
          <a:xfrm rot="10800000">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blipFill dpi="0" rotWithShape="1">
            <a:blip r:embed="rId2">
              <a:alphaModFix amt="8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 Placeholder 10">
            <a:extLst>
              <a:ext uri="{FF2B5EF4-FFF2-40B4-BE49-F238E27FC236}">
                <a16:creationId xmlns:a16="http://schemas.microsoft.com/office/drawing/2014/main" id="{0E5BEB21-A675-4AB7-977A-88CFB90C1C93}"/>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cxnSp>
        <p:nvCxnSpPr>
          <p:cNvPr id="5" name="Straight Connector 4">
            <a:extLst>
              <a:ext uri="{FF2B5EF4-FFF2-40B4-BE49-F238E27FC236}">
                <a16:creationId xmlns:a16="http://schemas.microsoft.com/office/drawing/2014/main" id="{19360BBF-7E47-43D2-B32F-E7B5242EC11D}"/>
              </a:ext>
            </a:extLst>
          </p:cNvPr>
          <p:cNvCxnSpPr>
            <a:cxnSpLocks/>
          </p:cNvCxnSpPr>
          <p:nvPr userDrawn="1"/>
        </p:nvCxnSpPr>
        <p:spPr>
          <a:xfrm>
            <a:off x="8590023" y="3576790"/>
            <a:ext cx="337661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B20F6D1D-0E1E-4C92-9127-2BA81D320945}"/>
              </a:ext>
            </a:extLst>
          </p:cNvPr>
          <p:cNvSpPr>
            <a:spLocks noGrp="1"/>
          </p:cNvSpPr>
          <p:nvPr>
            <p:ph type="title" hasCustomPrompt="1"/>
          </p:nvPr>
        </p:nvSpPr>
        <p:spPr>
          <a:xfrm>
            <a:off x="6524628" y="1224328"/>
            <a:ext cx="5442008" cy="2116546"/>
          </a:xfrm>
        </p:spPr>
        <p:txBody>
          <a:bodyPr>
            <a:noAutofit/>
          </a:bodyPr>
          <a:lstStyle>
            <a:lvl1pPr marL="0" algn="r">
              <a:lnSpc>
                <a:spcPts val="5000"/>
              </a:lnSpc>
              <a:defRPr sz="4800" b="0">
                <a:solidFill>
                  <a:schemeClr val="bg1"/>
                </a:solidFill>
              </a:defRPr>
            </a:lvl1pPr>
          </a:lstStyle>
          <a:p>
            <a:r>
              <a:rPr lang="en-GB" noProof="0"/>
              <a:t>Click to edit </a:t>
            </a:r>
            <a:br>
              <a:rPr lang="en-GB" noProof="0"/>
            </a:br>
            <a:r>
              <a:rPr lang="en-GB" noProof="0"/>
              <a:t>Master title </a:t>
            </a:r>
            <a:br>
              <a:rPr lang="en-GB" noProof="0"/>
            </a:br>
            <a:r>
              <a:rPr lang="en-GB" noProof="0"/>
              <a:t>style</a:t>
            </a:r>
          </a:p>
        </p:txBody>
      </p:sp>
      <p:pic>
        <p:nvPicPr>
          <p:cNvPr id="4" name="Picture 3">
            <a:extLst>
              <a:ext uri="{FF2B5EF4-FFF2-40B4-BE49-F238E27FC236}">
                <a16:creationId xmlns:a16="http://schemas.microsoft.com/office/drawing/2014/main" id="{9329FA0C-7DBE-4E46-17D7-B75B54B820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7" name="Text Placeholder 2">
            <a:extLst>
              <a:ext uri="{FF2B5EF4-FFF2-40B4-BE49-F238E27FC236}">
                <a16:creationId xmlns:a16="http://schemas.microsoft.com/office/drawing/2014/main" id="{54F732CF-8D8F-A65C-A732-03FA977C3895}"/>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5D4021F9-2CB8-E9DB-674C-F9389C8F3B4F}"/>
              </a:ext>
            </a:extLst>
          </p:cNvPr>
          <p:cNvSpPr>
            <a:spLocks noGrp="1"/>
          </p:cNvSpPr>
          <p:nvPr>
            <p:ph type="body" sz="quarter" idx="12" hasCustomPrompt="1"/>
          </p:nvPr>
        </p:nvSpPr>
        <p:spPr>
          <a:xfrm>
            <a:off x="6524626" y="3812707"/>
            <a:ext cx="5442009" cy="989623"/>
          </a:xfrm>
        </p:spPr>
        <p:txBody>
          <a:bodyPr>
            <a:normAutofit/>
          </a:bodyPr>
          <a:lstStyle>
            <a:lvl1pPr marL="0" indent="0" algn="r">
              <a:buNone/>
              <a:defRPr sz="3600" cap="all" baseline="0">
                <a:solidFill>
                  <a:schemeClr val="bg1"/>
                </a:solidFill>
                <a:latin typeface="+mj-lt"/>
              </a:defRPr>
            </a:lvl1pPr>
          </a:lstStyle>
          <a:p>
            <a:pPr lvl="0"/>
            <a:r>
              <a:rPr lang="en-GB" noProof="0"/>
              <a:t>SUBHEADING</a:t>
            </a:r>
          </a:p>
        </p:txBody>
      </p:sp>
    </p:spTree>
    <p:extLst>
      <p:ext uri="{BB962C8B-B14F-4D97-AF65-F5344CB8AC3E}">
        <p14:creationId xmlns:p14="http://schemas.microsoft.com/office/powerpoint/2010/main" val="29122740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4962147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sp>
        <p:nvSpPr>
          <p:cNvPr id="8" name="Slide Number Placeholder 5">
            <a:extLst>
              <a:ext uri="{FF2B5EF4-FFF2-40B4-BE49-F238E27FC236}">
                <a16:creationId xmlns:a16="http://schemas.microsoft.com/office/drawing/2014/main" id="{051027F9-86F4-EF9E-A1E8-80378BC016E3}"/>
              </a:ext>
            </a:extLst>
          </p:cNvPr>
          <p:cNvSpPr>
            <a:spLocks noGrp="1"/>
          </p:cNvSpPr>
          <p:nvPr>
            <p:ph type="sldNum" sz="quarter" idx="4"/>
          </p:nvPr>
        </p:nvSpPr>
        <p:spPr>
          <a:xfrm>
            <a:off x="11676062" y="6356350"/>
            <a:ext cx="390127" cy="351873"/>
          </a:xfrm>
          <a:prstGeom prst="rect">
            <a:avLst/>
          </a:prstGeom>
        </p:spPr>
        <p:txBody>
          <a:bodyPr vert="horz" lIns="91440" tIns="45720" rIns="91440" bIns="45720" rtlCol="0" anchor="ctr"/>
          <a:lstStyle>
            <a:lvl1pPr algn="r">
              <a:defRPr sz="1000" b="1">
                <a:solidFill>
                  <a:srgbClr val="FFFFFF"/>
                </a:solidFill>
                <a:latin typeface="+mj-lt"/>
              </a:defRPr>
            </a:lvl1pPr>
          </a:lstStyle>
          <a:p>
            <a:fld id="{81D0F217-5B86-41B1-BC85-807B0CD5ACB5}" type="slidenum">
              <a:rPr lang="en-GB" smtClean="0"/>
              <a:pPr/>
              <a:t>‹#›</a:t>
            </a:fld>
            <a:endParaRPr lang="en-GB"/>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9998421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23" name="Text Placeholder 2">
            <a:extLst>
              <a:ext uri="{FF2B5EF4-FFF2-40B4-BE49-F238E27FC236}">
                <a16:creationId xmlns:a16="http://schemas.microsoft.com/office/drawing/2014/main" id="{A806323B-AED5-40DC-19A4-A9C2560ED743}"/>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1687937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5474319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0430957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7531832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9812368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0676130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5247333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951938514"/>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09ECC20-C025-91DB-5EAB-2D6DB501697D}"/>
              </a:ext>
            </a:extLst>
          </p:cNvPr>
          <p:cNvSpPr/>
          <p:nvPr userDrawn="1"/>
        </p:nvSpPr>
        <p:spPr>
          <a:xfrm>
            <a:off x="0" y="-3"/>
            <a:ext cx="12192001" cy="6865200"/>
          </a:xfrm>
          <a:custGeom>
            <a:avLst/>
            <a:gdLst>
              <a:gd name="connsiteX0" fmla="*/ 1 w 12192001"/>
              <a:gd name="connsiteY0" fmla="*/ 0 h 6858000"/>
              <a:gd name="connsiteX1" fmla="*/ 1365195 w 12192001"/>
              <a:gd name="connsiteY1" fmla="*/ 0 h 6858000"/>
              <a:gd name="connsiteX2" fmla="*/ 1517595 w 12192001"/>
              <a:gd name="connsiteY2" fmla="*/ 0 h 6858000"/>
              <a:gd name="connsiteX3" fmla="*/ 667870 w 12192001"/>
              <a:gd name="connsiteY3" fmla="*/ 849725 h 6858000"/>
              <a:gd name="connsiteX4" fmla="*/ 1682162 w 12192001"/>
              <a:gd name="connsiteY4" fmla="*/ 1864019 h 6858000"/>
              <a:gd name="connsiteX5" fmla="*/ 2696455 w 12192001"/>
              <a:gd name="connsiteY5" fmla="*/ 849725 h 6858000"/>
              <a:gd name="connsiteX6" fmla="*/ 1846729 w 12192001"/>
              <a:gd name="connsiteY6" fmla="*/ 0 h 6858000"/>
              <a:gd name="connsiteX7" fmla="*/ 1999130 w 12192001"/>
              <a:gd name="connsiteY7" fmla="*/ 0 h 6858000"/>
              <a:gd name="connsiteX8" fmla="*/ 2772655 w 12192001"/>
              <a:gd name="connsiteY8" fmla="*/ 773526 h 6858000"/>
              <a:gd name="connsiteX9" fmla="*/ 3546181 w 12192001"/>
              <a:gd name="connsiteY9" fmla="*/ 0 h 6858000"/>
              <a:gd name="connsiteX10" fmla="*/ 3698581 w 12192001"/>
              <a:gd name="connsiteY10" fmla="*/ 0 h 6858000"/>
              <a:gd name="connsiteX11" fmla="*/ 2848856 w 12192001"/>
              <a:gd name="connsiteY11" fmla="*/ 849725 h 6858000"/>
              <a:gd name="connsiteX12" fmla="*/ 3863148 w 12192001"/>
              <a:gd name="connsiteY12" fmla="*/ 1864019 h 6858000"/>
              <a:gd name="connsiteX13" fmla="*/ 4877441 w 12192001"/>
              <a:gd name="connsiteY13" fmla="*/ 849725 h 6858000"/>
              <a:gd name="connsiteX14" fmla="*/ 4027715 w 12192001"/>
              <a:gd name="connsiteY14" fmla="*/ 0 h 6858000"/>
              <a:gd name="connsiteX15" fmla="*/ 4180116 w 12192001"/>
              <a:gd name="connsiteY15" fmla="*/ 0 h 6858000"/>
              <a:gd name="connsiteX16" fmla="*/ 4953641 w 12192001"/>
              <a:gd name="connsiteY16" fmla="*/ 773526 h 6858000"/>
              <a:gd name="connsiteX17" fmla="*/ 5727167 w 12192001"/>
              <a:gd name="connsiteY17" fmla="*/ 0 h 6858000"/>
              <a:gd name="connsiteX18" fmla="*/ 12192001 w 12192001"/>
              <a:gd name="connsiteY18" fmla="*/ 0 h 6858000"/>
              <a:gd name="connsiteX19" fmla="*/ 12192001 w 12192001"/>
              <a:gd name="connsiteY19" fmla="*/ 6858000 h 6858000"/>
              <a:gd name="connsiteX20" fmla="*/ 7915711 w 12192001"/>
              <a:gd name="connsiteY20" fmla="*/ 6858000 h 6858000"/>
              <a:gd name="connsiteX21" fmla="*/ 7921850 w 12192001"/>
              <a:gd name="connsiteY21" fmla="*/ 6851861 h 6858000"/>
              <a:gd name="connsiteX22" fmla="*/ 6096000 w 12192001"/>
              <a:gd name="connsiteY22" fmla="*/ 5026010 h 6858000"/>
              <a:gd name="connsiteX23" fmla="*/ 4270149 w 12192001"/>
              <a:gd name="connsiteY23" fmla="*/ 6851861 h 6858000"/>
              <a:gd name="connsiteX24" fmla="*/ 4276288 w 12192001"/>
              <a:gd name="connsiteY24" fmla="*/ 6858000 h 6858000"/>
              <a:gd name="connsiteX25" fmla="*/ 1 w 12192001"/>
              <a:gd name="connsiteY25" fmla="*/ 6858000 h 6858000"/>
              <a:gd name="connsiteX26" fmla="*/ 1 w 12192001"/>
              <a:gd name="connsiteY26" fmla="*/ 5714021 h 6858000"/>
              <a:gd name="connsiteX27" fmla="*/ 502328 w 12192001"/>
              <a:gd name="connsiteY27" fmla="*/ 5211694 h 6858000"/>
              <a:gd name="connsiteX28" fmla="*/ 1 w 12192001"/>
              <a:gd name="connsiteY28" fmla="*/ 4709367 h 6858000"/>
              <a:gd name="connsiteX29" fmla="*/ 1 w 12192001"/>
              <a:gd name="connsiteY29" fmla="*/ 4556967 h 6858000"/>
              <a:gd name="connsiteX30" fmla="*/ 578528 w 12192001"/>
              <a:gd name="connsiteY30" fmla="*/ 5135495 h 6858000"/>
              <a:gd name="connsiteX31" fmla="*/ 1592821 w 12192001"/>
              <a:gd name="connsiteY31" fmla="*/ 4121202 h 6858000"/>
              <a:gd name="connsiteX32" fmla="*/ 578528 w 12192001"/>
              <a:gd name="connsiteY32" fmla="*/ 3106910 h 6858000"/>
              <a:gd name="connsiteX33" fmla="*/ 1 w 12192001"/>
              <a:gd name="connsiteY33" fmla="*/ 3685437 h 6858000"/>
              <a:gd name="connsiteX34" fmla="*/ 1 w 12192001"/>
              <a:gd name="connsiteY34" fmla="*/ 3546178 h 6858000"/>
              <a:gd name="connsiteX35" fmla="*/ 515469 w 12192001"/>
              <a:gd name="connsiteY35" fmla="*/ 3030710 h 6858000"/>
              <a:gd name="connsiteX36" fmla="*/ 1 w 12192001"/>
              <a:gd name="connsiteY36" fmla="*/ 2515242 h 6858000"/>
              <a:gd name="connsiteX37" fmla="*/ 1 w 12192001"/>
              <a:gd name="connsiteY37" fmla="*/ 2362843 h 6858000"/>
              <a:gd name="connsiteX38" fmla="*/ 0 w 12192001"/>
              <a:gd name="connsiteY38" fmla="*/ 2362842 h 6858000"/>
              <a:gd name="connsiteX39" fmla="*/ 0 w 12192001"/>
              <a:gd name="connsiteY39" fmla="*/ 1517593 h 6858000"/>
              <a:gd name="connsiteX40" fmla="*/ 1 w 12192001"/>
              <a:gd name="connsiteY40" fmla="*/ 1517592 h 6858000"/>
              <a:gd name="connsiteX41" fmla="*/ 1 w 12192001"/>
              <a:gd name="connsiteY41" fmla="*/ 1365193 h 6858000"/>
              <a:gd name="connsiteX42" fmla="*/ 515469 w 12192001"/>
              <a:gd name="connsiteY42" fmla="*/ 849725 h 6858000"/>
              <a:gd name="connsiteX43" fmla="*/ 1 w 12192001"/>
              <a:gd name="connsiteY43" fmla="*/ 334257 h 6858000"/>
              <a:gd name="connsiteX44" fmla="*/ 1 w 12192001"/>
              <a:gd name="connsiteY44" fmla="*/ 181857 h 6858000"/>
              <a:gd name="connsiteX45" fmla="*/ 1 w 12192001"/>
              <a:gd name="connsiteY45" fmla="*/ 0 h 6858000"/>
              <a:gd name="connsiteX46" fmla="*/ 591669 w 12192001"/>
              <a:gd name="connsiteY46" fmla="*/ 925925 h 6858000"/>
              <a:gd name="connsiteX47" fmla="*/ 1605961 w 12192001"/>
              <a:gd name="connsiteY47" fmla="*/ 1940218 h 6858000"/>
              <a:gd name="connsiteX48" fmla="*/ 591669 w 12192001"/>
              <a:gd name="connsiteY48" fmla="*/ 2954510 h 6858000"/>
              <a:gd name="connsiteX49" fmla="*/ 591669 w 12192001"/>
              <a:gd name="connsiteY49" fmla="*/ 2954511 h 6858000"/>
              <a:gd name="connsiteX50" fmla="*/ 1605962 w 12192001"/>
              <a:gd name="connsiteY50" fmla="*/ 1940218 h 6858000"/>
              <a:gd name="connsiteX51" fmla="*/ 591669 w 12192001"/>
              <a:gd name="connsiteY51" fmla="*/ 925925 h 6858000"/>
              <a:gd name="connsiteX52" fmla="*/ 1682162 w 12192001"/>
              <a:gd name="connsiteY52" fmla="*/ 2016418 h 6858000"/>
              <a:gd name="connsiteX53" fmla="*/ 667870 w 12192001"/>
              <a:gd name="connsiteY53" fmla="*/ 3030710 h 6858000"/>
              <a:gd name="connsiteX54" fmla="*/ 1682162 w 12192001"/>
              <a:gd name="connsiteY54" fmla="*/ 4045003 h 6858000"/>
              <a:gd name="connsiteX55" fmla="*/ 2696455 w 12192001"/>
              <a:gd name="connsiteY55" fmla="*/ 3030710 h 6858000"/>
              <a:gd name="connsiteX56" fmla="*/ 1682162 w 12192001"/>
              <a:gd name="connsiteY56" fmla="*/ 2016418 h 6858000"/>
              <a:gd name="connsiteX57" fmla="*/ 2772655 w 12192001"/>
              <a:gd name="connsiteY57" fmla="*/ 3106910 h 6858000"/>
              <a:gd name="connsiteX58" fmla="*/ 1758363 w 12192001"/>
              <a:gd name="connsiteY58" fmla="*/ 4121202 h 6858000"/>
              <a:gd name="connsiteX59" fmla="*/ 2772655 w 12192001"/>
              <a:gd name="connsiteY59" fmla="*/ 5135495 h 6858000"/>
              <a:gd name="connsiteX60" fmla="*/ 3786948 w 12192001"/>
              <a:gd name="connsiteY60" fmla="*/ 4121202 h 6858000"/>
              <a:gd name="connsiteX61" fmla="*/ 2772655 w 12192001"/>
              <a:gd name="connsiteY61" fmla="*/ 3106910 h 6858000"/>
              <a:gd name="connsiteX62" fmla="*/ 1682162 w 12192001"/>
              <a:gd name="connsiteY62" fmla="*/ 4197402 h 6858000"/>
              <a:gd name="connsiteX63" fmla="*/ 667870 w 12192001"/>
              <a:gd name="connsiteY63" fmla="*/ 5211694 h 6858000"/>
              <a:gd name="connsiteX64" fmla="*/ 1682162 w 12192001"/>
              <a:gd name="connsiteY64" fmla="*/ 6225987 h 6858000"/>
              <a:gd name="connsiteX65" fmla="*/ 2696455 w 12192001"/>
              <a:gd name="connsiteY65" fmla="*/ 5211694 h 6858000"/>
              <a:gd name="connsiteX66" fmla="*/ 1682162 w 12192001"/>
              <a:gd name="connsiteY66" fmla="*/ 4197402 h 6858000"/>
              <a:gd name="connsiteX67" fmla="*/ 4953641 w 12192001"/>
              <a:gd name="connsiteY67" fmla="*/ 925925 h 6858000"/>
              <a:gd name="connsiteX68" fmla="*/ 3939349 w 12192001"/>
              <a:gd name="connsiteY68" fmla="*/ 1940218 h 6858000"/>
              <a:gd name="connsiteX69" fmla="*/ 4953641 w 12192001"/>
              <a:gd name="connsiteY69" fmla="*/ 2954511 h 6858000"/>
              <a:gd name="connsiteX70" fmla="*/ 5967934 w 12192001"/>
              <a:gd name="connsiteY70" fmla="*/ 1940218 h 6858000"/>
              <a:gd name="connsiteX71" fmla="*/ 4953641 w 12192001"/>
              <a:gd name="connsiteY71" fmla="*/ 925925 h 6858000"/>
              <a:gd name="connsiteX72" fmla="*/ 2772655 w 12192001"/>
              <a:gd name="connsiteY72" fmla="*/ 925925 h 6858000"/>
              <a:gd name="connsiteX73" fmla="*/ 1758363 w 12192001"/>
              <a:gd name="connsiteY73" fmla="*/ 1940218 h 6858000"/>
              <a:gd name="connsiteX74" fmla="*/ 2772655 w 12192001"/>
              <a:gd name="connsiteY74" fmla="*/ 2954511 h 6858000"/>
              <a:gd name="connsiteX75" fmla="*/ 3786948 w 12192001"/>
              <a:gd name="connsiteY75" fmla="*/ 1940218 h 6858000"/>
              <a:gd name="connsiteX76" fmla="*/ 2772655 w 12192001"/>
              <a:gd name="connsiteY76" fmla="*/ 925925 h 6858000"/>
              <a:gd name="connsiteX77" fmla="*/ 3863148 w 12192001"/>
              <a:gd name="connsiteY77" fmla="*/ 2016418 h 6858000"/>
              <a:gd name="connsiteX78" fmla="*/ 4877440 w 12192001"/>
              <a:gd name="connsiteY78" fmla="*/ 3030710 h 6858000"/>
              <a:gd name="connsiteX79" fmla="*/ 3863148 w 12192001"/>
              <a:gd name="connsiteY79" fmla="*/ 4045002 h 6858000"/>
              <a:gd name="connsiteX80" fmla="*/ 3863148 w 12192001"/>
              <a:gd name="connsiteY80" fmla="*/ 4045003 h 6858000"/>
              <a:gd name="connsiteX81" fmla="*/ 4877441 w 12192001"/>
              <a:gd name="connsiteY81" fmla="*/ 3030710 h 6858000"/>
              <a:gd name="connsiteX82" fmla="*/ 3863148 w 12192001"/>
              <a:gd name="connsiteY82" fmla="*/ 2016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1" h="6858000">
                <a:moveTo>
                  <a:pt x="1" y="0"/>
                </a:moveTo>
                <a:lnTo>
                  <a:pt x="1365195" y="0"/>
                </a:lnTo>
                <a:lnTo>
                  <a:pt x="1517595" y="0"/>
                </a:lnTo>
                <a:lnTo>
                  <a:pt x="667870" y="849725"/>
                </a:lnTo>
                <a:lnTo>
                  <a:pt x="1682162" y="1864019"/>
                </a:lnTo>
                <a:lnTo>
                  <a:pt x="2696455" y="849725"/>
                </a:lnTo>
                <a:lnTo>
                  <a:pt x="1846729" y="0"/>
                </a:lnTo>
                <a:lnTo>
                  <a:pt x="1999130" y="0"/>
                </a:lnTo>
                <a:lnTo>
                  <a:pt x="2772655" y="773526"/>
                </a:lnTo>
                <a:lnTo>
                  <a:pt x="3546181" y="0"/>
                </a:lnTo>
                <a:lnTo>
                  <a:pt x="3698581" y="0"/>
                </a:lnTo>
                <a:lnTo>
                  <a:pt x="2848856" y="849725"/>
                </a:lnTo>
                <a:lnTo>
                  <a:pt x="3863148" y="1864019"/>
                </a:lnTo>
                <a:lnTo>
                  <a:pt x="4877441" y="849725"/>
                </a:lnTo>
                <a:lnTo>
                  <a:pt x="4027715" y="0"/>
                </a:lnTo>
                <a:lnTo>
                  <a:pt x="4180116" y="0"/>
                </a:lnTo>
                <a:lnTo>
                  <a:pt x="4953641" y="773526"/>
                </a:lnTo>
                <a:lnTo>
                  <a:pt x="5727167" y="0"/>
                </a:lnTo>
                <a:lnTo>
                  <a:pt x="12192001" y="0"/>
                </a:lnTo>
                <a:lnTo>
                  <a:pt x="12192001" y="6858000"/>
                </a:lnTo>
                <a:lnTo>
                  <a:pt x="7915711" y="6858000"/>
                </a:lnTo>
                <a:lnTo>
                  <a:pt x="7921850" y="6851861"/>
                </a:lnTo>
                <a:lnTo>
                  <a:pt x="6096000" y="5026010"/>
                </a:lnTo>
                <a:lnTo>
                  <a:pt x="4270149" y="6851861"/>
                </a:lnTo>
                <a:lnTo>
                  <a:pt x="4276288" y="6858000"/>
                </a:lnTo>
                <a:lnTo>
                  <a:pt x="1" y="6858000"/>
                </a:lnTo>
                <a:lnTo>
                  <a:pt x="1" y="5714021"/>
                </a:lnTo>
                <a:lnTo>
                  <a:pt x="502328" y="5211694"/>
                </a:lnTo>
                <a:lnTo>
                  <a:pt x="1" y="4709367"/>
                </a:lnTo>
                <a:lnTo>
                  <a:pt x="1" y="4556967"/>
                </a:lnTo>
                <a:lnTo>
                  <a:pt x="578528" y="5135495"/>
                </a:lnTo>
                <a:lnTo>
                  <a:pt x="1592821" y="4121202"/>
                </a:lnTo>
                <a:lnTo>
                  <a:pt x="578528" y="3106910"/>
                </a:lnTo>
                <a:lnTo>
                  <a:pt x="1" y="3685437"/>
                </a:lnTo>
                <a:lnTo>
                  <a:pt x="1" y="3546178"/>
                </a:lnTo>
                <a:lnTo>
                  <a:pt x="515469" y="3030710"/>
                </a:lnTo>
                <a:lnTo>
                  <a:pt x="1" y="2515242"/>
                </a:lnTo>
                <a:lnTo>
                  <a:pt x="1" y="2362843"/>
                </a:lnTo>
                <a:lnTo>
                  <a:pt x="0" y="2362842"/>
                </a:lnTo>
                <a:lnTo>
                  <a:pt x="0" y="1517593"/>
                </a:lnTo>
                <a:lnTo>
                  <a:pt x="1" y="1517592"/>
                </a:lnTo>
                <a:lnTo>
                  <a:pt x="1" y="1365193"/>
                </a:lnTo>
                <a:lnTo>
                  <a:pt x="515469" y="849725"/>
                </a:lnTo>
                <a:lnTo>
                  <a:pt x="1" y="334257"/>
                </a:lnTo>
                <a:lnTo>
                  <a:pt x="1" y="181857"/>
                </a:lnTo>
                <a:lnTo>
                  <a:pt x="1" y="0"/>
                </a:lnTo>
                <a:close/>
                <a:moveTo>
                  <a:pt x="591669" y="925925"/>
                </a:moveTo>
                <a:lnTo>
                  <a:pt x="1605961" y="1940218"/>
                </a:lnTo>
                <a:lnTo>
                  <a:pt x="591669" y="2954510"/>
                </a:lnTo>
                <a:lnTo>
                  <a:pt x="591669" y="2954511"/>
                </a:lnTo>
                <a:lnTo>
                  <a:pt x="1605962" y="1940218"/>
                </a:lnTo>
                <a:lnTo>
                  <a:pt x="591669" y="925925"/>
                </a:lnTo>
                <a:close/>
                <a:moveTo>
                  <a:pt x="1682162" y="2016418"/>
                </a:moveTo>
                <a:lnTo>
                  <a:pt x="667870" y="3030710"/>
                </a:lnTo>
                <a:lnTo>
                  <a:pt x="1682162" y="4045003"/>
                </a:lnTo>
                <a:lnTo>
                  <a:pt x="2696455" y="3030710"/>
                </a:lnTo>
                <a:lnTo>
                  <a:pt x="1682162" y="2016418"/>
                </a:lnTo>
                <a:close/>
                <a:moveTo>
                  <a:pt x="2772655" y="3106910"/>
                </a:moveTo>
                <a:lnTo>
                  <a:pt x="1758363" y="4121202"/>
                </a:lnTo>
                <a:lnTo>
                  <a:pt x="2772655" y="5135495"/>
                </a:lnTo>
                <a:lnTo>
                  <a:pt x="3786948" y="4121202"/>
                </a:lnTo>
                <a:lnTo>
                  <a:pt x="2772655" y="3106910"/>
                </a:lnTo>
                <a:close/>
                <a:moveTo>
                  <a:pt x="1682162" y="4197402"/>
                </a:moveTo>
                <a:lnTo>
                  <a:pt x="667870" y="5211694"/>
                </a:lnTo>
                <a:lnTo>
                  <a:pt x="1682162" y="6225987"/>
                </a:lnTo>
                <a:lnTo>
                  <a:pt x="2696455" y="5211694"/>
                </a:lnTo>
                <a:lnTo>
                  <a:pt x="1682162" y="4197402"/>
                </a:lnTo>
                <a:close/>
                <a:moveTo>
                  <a:pt x="4953641" y="925925"/>
                </a:moveTo>
                <a:lnTo>
                  <a:pt x="3939349" y="1940218"/>
                </a:lnTo>
                <a:lnTo>
                  <a:pt x="4953641" y="2954511"/>
                </a:lnTo>
                <a:lnTo>
                  <a:pt x="5967934" y="1940218"/>
                </a:lnTo>
                <a:lnTo>
                  <a:pt x="4953641" y="925925"/>
                </a:lnTo>
                <a:close/>
                <a:moveTo>
                  <a:pt x="2772655" y="925925"/>
                </a:moveTo>
                <a:lnTo>
                  <a:pt x="1758363" y="1940218"/>
                </a:lnTo>
                <a:lnTo>
                  <a:pt x="2772655" y="2954511"/>
                </a:lnTo>
                <a:lnTo>
                  <a:pt x="3786948" y="1940218"/>
                </a:lnTo>
                <a:lnTo>
                  <a:pt x="2772655" y="925925"/>
                </a:lnTo>
                <a:close/>
                <a:moveTo>
                  <a:pt x="3863148" y="2016418"/>
                </a:moveTo>
                <a:lnTo>
                  <a:pt x="4877440" y="3030710"/>
                </a:lnTo>
                <a:lnTo>
                  <a:pt x="3863148" y="4045002"/>
                </a:lnTo>
                <a:lnTo>
                  <a:pt x="3863148" y="4045003"/>
                </a:lnTo>
                <a:lnTo>
                  <a:pt x="4877441" y="3030710"/>
                </a:lnTo>
                <a:lnTo>
                  <a:pt x="3863148" y="20164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6091309" y="1088009"/>
            <a:ext cx="5957804" cy="1413570"/>
          </a:xfrm>
        </p:spPr>
        <p:txBody>
          <a:bodyPr>
            <a:noAutofit/>
          </a:bodyPr>
          <a:lstStyle>
            <a:lvl1pPr marL="0" algn="r">
              <a:lnSpc>
                <a:spcPts val="5000"/>
              </a:lnSpc>
              <a:defRPr sz="4800" baseline="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7732643" y="2851469"/>
            <a:ext cx="4304540" cy="1191769"/>
          </a:xfrm>
        </p:spPr>
        <p:txBody>
          <a:bodyPr>
            <a:normAutofit/>
          </a:bodyPr>
          <a:lstStyle>
            <a:lvl1pPr marL="0" indent="0" algn="r">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p:nvPr userDrawn="1"/>
        </p:nvCxnSpPr>
        <p:spPr>
          <a:xfrm>
            <a:off x="9640957" y="267959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D976CDC-87E0-4FE9-64DA-716A42D2CC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5677" y="5778145"/>
            <a:ext cx="1510897" cy="1073716"/>
          </a:xfrm>
          <a:prstGeom prst="rect">
            <a:avLst/>
          </a:prstGeom>
        </p:spPr>
      </p:pic>
      <p:sp>
        <p:nvSpPr>
          <p:cNvPr id="18" name="Freeform: Shape 17">
            <a:extLst>
              <a:ext uri="{FF2B5EF4-FFF2-40B4-BE49-F238E27FC236}">
                <a16:creationId xmlns:a16="http://schemas.microsoft.com/office/drawing/2014/main" id="{E67D4E88-467B-4133-4A8D-0B3F261E4B64}"/>
              </a:ext>
            </a:extLst>
          </p:cNvPr>
          <p:cNvSpPr/>
          <p:nvPr userDrawn="1"/>
        </p:nvSpPr>
        <p:spPr>
          <a:xfrm>
            <a:off x="591669" y="925925"/>
            <a:ext cx="1014293" cy="2028586"/>
          </a:xfrm>
          <a:custGeom>
            <a:avLst/>
            <a:gdLst>
              <a:gd name="connsiteX0" fmla="*/ 0 w 1014293"/>
              <a:gd name="connsiteY0" fmla="*/ 0 h 2028586"/>
              <a:gd name="connsiteX1" fmla="*/ 1014293 w 1014293"/>
              <a:gd name="connsiteY1" fmla="*/ 1014293 h 2028586"/>
              <a:gd name="connsiteX2" fmla="*/ 0 w 1014293"/>
              <a:gd name="connsiteY2" fmla="*/ 2028586 h 2028586"/>
              <a:gd name="connsiteX3" fmla="*/ 0 w 1014293"/>
              <a:gd name="connsiteY3" fmla="*/ 2028585 h 2028586"/>
              <a:gd name="connsiteX4" fmla="*/ 1014292 w 1014293"/>
              <a:gd name="connsiteY4" fmla="*/ 1014293 h 2028586"/>
              <a:gd name="connsiteX5" fmla="*/ 0 w 1014293"/>
              <a:gd name="connsiteY5" fmla="*/ 0 h 202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6">
                <a:moveTo>
                  <a:pt x="0" y="0"/>
                </a:moveTo>
                <a:lnTo>
                  <a:pt x="1014293" y="1014293"/>
                </a:lnTo>
                <a:lnTo>
                  <a:pt x="0" y="2028586"/>
                </a:lnTo>
                <a:lnTo>
                  <a:pt x="0" y="2028585"/>
                </a:lnTo>
                <a:lnTo>
                  <a:pt x="1014292" y="10142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CF3B7E11-A9DF-6C17-2267-CB3658E9D7D0}"/>
              </a:ext>
            </a:extLst>
          </p:cNvPr>
          <p:cNvSpPr/>
          <p:nvPr userDrawn="1"/>
        </p:nvSpPr>
        <p:spPr>
          <a:xfrm>
            <a:off x="3863148" y="2016418"/>
            <a:ext cx="1014293" cy="2028585"/>
          </a:xfrm>
          <a:custGeom>
            <a:avLst/>
            <a:gdLst>
              <a:gd name="connsiteX0" fmla="*/ 0 w 1014293"/>
              <a:gd name="connsiteY0" fmla="*/ 0 h 2028585"/>
              <a:gd name="connsiteX1" fmla="*/ 1014293 w 1014293"/>
              <a:gd name="connsiteY1" fmla="*/ 1014292 h 2028585"/>
              <a:gd name="connsiteX2" fmla="*/ 0 w 1014293"/>
              <a:gd name="connsiteY2" fmla="*/ 2028585 h 2028585"/>
              <a:gd name="connsiteX3" fmla="*/ 0 w 1014293"/>
              <a:gd name="connsiteY3" fmla="*/ 2028584 h 2028585"/>
              <a:gd name="connsiteX4" fmla="*/ 1014292 w 1014293"/>
              <a:gd name="connsiteY4" fmla="*/ 1014292 h 2028585"/>
              <a:gd name="connsiteX5" fmla="*/ 0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0" y="0"/>
                </a:moveTo>
                <a:lnTo>
                  <a:pt x="1014293" y="1014292"/>
                </a:lnTo>
                <a:lnTo>
                  <a:pt x="0" y="2028585"/>
                </a:lnTo>
                <a:lnTo>
                  <a:pt x="0" y="2028584"/>
                </a:lnTo>
                <a:lnTo>
                  <a:pt x="1014292" y="10142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8520664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810951881"/>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522975364"/>
      </p:ext>
    </p:extLst>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074815854"/>
      </p:ext>
    </p:extLst>
  </p:cSld>
  <p:clrMapOvr>
    <a:masterClrMapping/>
  </p:clrMapOvr>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r>
              <a:rPr lang="en-GB"/>
              <a:t>12 November 2020</a:t>
            </a:r>
            <a:endParaRPr lang="en-US"/>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83465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04 July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75621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04 July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21113752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04 July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2844223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04 July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11139682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850781FD-E563-B852-D236-EFC42F20DD07}"/>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449773" y="700648"/>
            <a:ext cx="8159262" cy="1231362"/>
          </a:xfrm>
        </p:spPr>
        <p:txBody>
          <a:bodyPr>
            <a:noAutofit/>
          </a:bodyPr>
          <a:lstStyle>
            <a:lvl1pPr marL="0">
              <a:lnSpc>
                <a:spcPts val="5000"/>
              </a:lnSpc>
              <a:defRPr sz="4800" baseline="0">
                <a:solidFill>
                  <a:schemeClr val="tx1"/>
                </a:solidFill>
              </a:defRPr>
            </a:lvl1pPr>
          </a:lstStyle>
          <a:p>
            <a:r>
              <a:rPr lang="en-GB" noProof="0"/>
              <a:t>Click to edit </a:t>
            </a:r>
            <a:br>
              <a:rPr lang="en-GB" noProof="0"/>
            </a:br>
            <a:r>
              <a:rPr lang="en-GB" noProof="0"/>
              <a:t>Master title style</a:t>
            </a:r>
          </a:p>
        </p:txBody>
      </p:sp>
      <p:sp>
        <p:nvSpPr>
          <p:cNvPr id="11" name="Rectangle 10">
            <a:extLst>
              <a:ext uri="{FF2B5EF4-FFF2-40B4-BE49-F238E27FC236}">
                <a16:creationId xmlns:a16="http://schemas.microsoft.com/office/drawing/2014/main" id="{C76578DE-D03E-4AC4-BE0E-95430D033FF6}"/>
              </a:ext>
            </a:extLst>
          </p:cNvPr>
          <p:cNvSpPr/>
          <p:nvPr userDrawn="1"/>
        </p:nvSpPr>
        <p:spPr>
          <a:xfrm>
            <a:off x="342900" y="736751"/>
            <a:ext cx="71438"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449773" y="2175608"/>
            <a:ext cx="6742113" cy="989623"/>
          </a:xfrm>
        </p:spPr>
        <p:txBody>
          <a:bodyPr>
            <a:normAutofit/>
          </a:bodyPr>
          <a:lstStyle>
            <a:lvl1pPr marL="0" indent="0">
              <a:buNone/>
              <a:defRPr sz="2800" cap="all" baseline="0">
                <a:solidFill>
                  <a:schemeClr val="tx1"/>
                </a:solidFill>
                <a:latin typeface="+mj-lt"/>
              </a:defRPr>
            </a:lvl1pPr>
          </a:lstStyle>
          <a:p>
            <a:pPr lvl="0"/>
            <a:r>
              <a:rPr lang="en-GB" noProof="0"/>
              <a:t>SUBHEADING - OTATUR</a:t>
            </a:r>
          </a:p>
        </p:txBody>
      </p:sp>
      <p:pic>
        <p:nvPicPr>
          <p:cNvPr id="3" name="Picture 2">
            <a:extLst>
              <a:ext uri="{FF2B5EF4-FFF2-40B4-BE49-F238E27FC236}">
                <a16:creationId xmlns:a16="http://schemas.microsoft.com/office/drawing/2014/main" id="{3AC9EA5A-3831-A458-D7AE-8F7A352F5A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6" name="Text Placeholder 2">
            <a:extLst>
              <a:ext uri="{FF2B5EF4-FFF2-40B4-BE49-F238E27FC236}">
                <a16:creationId xmlns:a16="http://schemas.microsoft.com/office/drawing/2014/main" id="{1703E2D8-0426-0D80-F08E-C72303C7CDA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
        <p:nvSpPr>
          <p:cNvPr id="35" name="Freeform: Shape 34">
            <a:extLst>
              <a:ext uri="{FF2B5EF4-FFF2-40B4-BE49-F238E27FC236}">
                <a16:creationId xmlns:a16="http://schemas.microsoft.com/office/drawing/2014/main" id="{138B287D-B78C-1D66-E73F-16719C43E01C}"/>
              </a:ext>
            </a:extLst>
          </p:cNvPr>
          <p:cNvSpPr/>
          <p:nvPr userDrawn="1"/>
        </p:nvSpPr>
        <p:spPr>
          <a:xfrm>
            <a:off x="7314560" y="2812998"/>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B434D260-5BE4-F08C-DE0A-591147CA0FD3}"/>
              </a:ext>
            </a:extLst>
          </p:cNvPr>
          <p:cNvSpPr/>
          <p:nvPr userDrawn="1"/>
        </p:nvSpPr>
        <p:spPr>
          <a:xfrm>
            <a:off x="10586039" y="3903490"/>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677250055"/>
      </p:ext>
    </p:extLst>
  </p:cSld>
  <p:clrMapOvr>
    <a:masterClrMapping/>
  </p:clrMapOvr>
  <p:extLst>
    <p:ext uri="{DCECCB84-F9BA-43D5-87BE-67443E8EF086}">
      <p15:sldGuideLst xmlns:p15="http://schemas.microsoft.com/office/powerpoint/2012/main">
        <p15:guide id="1" pos="121">
          <p15:clr>
            <a:srgbClr val="FBAE40"/>
          </p15:clr>
        </p15:guide>
        <p15:guide id="2" orient="horz" pos="4201">
          <p15:clr>
            <a:srgbClr val="FBAE40"/>
          </p15:clr>
        </p15:guide>
        <p15:guide id="3" pos="211">
          <p15:clr>
            <a:srgbClr val="FBAE40"/>
          </p15:clr>
        </p15:guide>
        <p15:guide id="4" pos="279">
          <p15:clr>
            <a:srgbClr val="FBAE40"/>
          </p15:clr>
        </p15:guide>
        <p15:guide id="5" orient="horz" pos="436">
          <p15:clr>
            <a:srgbClr val="FBAE40"/>
          </p15:clr>
        </p15:guide>
        <p15:guide id="6" orient="horz" pos="136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14" name="Freeform: Shape 113">
            <a:extLst>
              <a:ext uri="{FF2B5EF4-FFF2-40B4-BE49-F238E27FC236}">
                <a16:creationId xmlns:a16="http://schemas.microsoft.com/office/drawing/2014/main" id="{828A5767-2289-4C14-0364-64BBE4118929}"/>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676910"/>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2800" cap="all" baseline="0">
                <a:solidFill>
                  <a:schemeClr val="tx1"/>
                </a:solidFill>
                <a:latin typeface="+mj-lt"/>
              </a:defRPr>
            </a:lvl1pPr>
          </a:lstStyle>
          <a:p>
            <a:pPr lvl="0"/>
            <a:r>
              <a:rPr lang="en-GB" noProof="0"/>
              <a:t>SUBHEADING - OTATUR</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113" name="Text Placeholder 2">
            <a:extLst>
              <a:ext uri="{FF2B5EF4-FFF2-40B4-BE49-F238E27FC236}">
                <a16:creationId xmlns:a16="http://schemas.microsoft.com/office/drawing/2014/main" id="{C7894DC0-87D9-75A8-3B84-310543AB317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0169135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1E0B77-6213-6FC1-F4B0-7EFF7364EF8E}"/>
              </a:ext>
            </a:extLst>
          </p:cNvPr>
          <p:cNvSpPr/>
          <p:nvPr userDrawn="1"/>
        </p:nvSpPr>
        <p:spPr>
          <a:xfrm>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192088" y="1527789"/>
            <a:ext cx="5957804" cy="1413570"/>
          </a:xfrm>
        </p:spPr>
        <p:txBody>
          <a:bodyPr>
            <a:noAutofit/>
          </a:bodyPr>
          <a:lstStyle>
            <a:lvl1pPr marL="0" algn="l">
              <a:lnSpc>
                <a:spcPts val="5000"/>
              </a:lnSpc>
              <a:defRPr sz="480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192088" y="3289878"/>
            <a:ext cx="4304540" cy="1191769"/>
          </a:xfrm>
        </p:spPr>
        <p:txBody>
          <a:bodyPr>
            <a:normAutofit/>
          </a:bodyPr>
          <a:lstStyle>
            <a:lvl1pPr marL="0" indent="0" algn="l">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a:cxnSpLocks/>
          </p:cNvCxnSpPr>
          <p:nvPr userDrawn="1"/>
        </p:nvCxnSpPr>
        <p:spPr>
          <a:xfrm>
            <a:off x="234795" y="311937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1AFDECA-FBE3-AE1F-FEC4-014751075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26" y="5778145"/>
            <a:ext cx="1510897" cy="1073716"/>
          </a:xfrm>
          <a:prstGeom prst="rect">
            <a:avLst/>
          </a:prstGeom>
        </p:spPr>
      </p:pic>
    </p:spTree>
    <p:extLst>
      <p:ext uri="{BB962C8B-B14F-4D97-AF65-F5344CB8AC3E}">
        <p14:creationId xmlns:p14="http://schemas.microsoft.com/office/powerpoint/2010/main" val="13274249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8724A4-683E-51CA-36BC-EFC6DA3C2F96}"/>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676910"/>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2800" cap="all" baseline="0">
                <a:solidFill>
                  <a:schemeClr val="tx1"/>
                </a:solidFill>
                <a:latin typeface="+mj-lt"/>
              </a:defRPr>
            </a:lvl1pPr>
          </a:lstStyle>
          <a:p>
            <a:pPr lvl="0"/>
            <a:r>
              <a:rPr lang="en-GB" noProof="0"/>
              <a:t>SUBHEADING - OTATUR</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4" name="Text Placeholder 2">
            <a:extLst>
              <a:ext uri="{FF2B5EF4-FFF2-40B4-BE49-F238E27FC236}">
                <a16:creationId xmlns:a16="http://schemas.microsoft.com/office/drawing/2014/main" id="{BB43980E-D077-D397-2319-11770531F90D}"/>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4050863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A4A7611-067C-90E7-4287-857B608F2FED}"/>
              </a:ext>
            </a:extLst>
          </p:cNvPr>
          <p:cNvSpPr/>
          <p:nvPr userDrawn="1"/>
        </p:nvSpPr>
        <p:spPr>
          <a:xfrm rot="10800000">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blipFill dpi="0" rotWithShape="1">
            <a:blip r:embed="rId2">
              <a:alphaModFix amt="8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 Placeholder 10">
            <a:extLst>
              <a:ext uri="{FF2B5EF4-FFF2-40B4-BE49-F238E27FC236}">
                <a16:creationId xmlns:a16="http://schemas.microsoft.com/office/drawing/2014/main" id="{0E5BEB21-A675-4AB7-977A-88CFB90C1C93}"/>
              </a:ext>
            </a:extLst>
          </p:cNvPr>
          <p:cNvSpPr>
            <a:spLocks noGrp="1"/>
          </p:cNvSpPr>
          <p:nvPr>
            <p:ph type="body" sz="quarter" idx="11" hasCustomPrompt="1"/>
          </p:nvPr>
        </p:nvSpPr>
        <p:spPr>
          <a:xfrm>
            <a:off x="6567754" y="3764316"/>
            <a:ext cx="5442008" cy="1469257"/>
          </a:xfrm>
        </p:spPr>
        <p:txBody>
          <a:bodyPr>
            <a:normAutofit/>
          </a:bodyPr>
          <a:lstStyle>
            <a:lvl1pPr marL="0" indent="0" algn="r">
              <a:buNone/>
              <a:defRPr sz="2800" cap="all" baseline="0">
                <a:solidFill>
                  <a:schemeClr val="bg1"/>
                </a:solidFill>
                <a:latin typeface="+mj-lt"/>
              </a:defRPr>
            </a:lvl1pPr>
          </a:lstStyle>
          <a:p>
            <a:pPr lvl="0"/>
            <a:r>
              <a:rPr lang="en-GB" noProof="0"/>
              <a:t>SUBHEADING</a:t>
            </a:r>
          </a:p>
        </p:txBody>
      </p:sp>
      <p:cxnSp>
        <p:nvCxnSpPr>
          <p:cNvPr id="5" name="Straight Connector 4">
            <a:extLst>
              <a:ext uri="{FF2B5EF4-FFF2-40B4-BE49-F238E27FC236}">
                <a16:creationId xmlns:a16="http://schemas.microsoft.com/office/drawing/2014/main" id="{19360BBF-7E47-43D2-B32F-E7B5242EC11D}"/>
              </a:ext>
            </a:extLst>
          </p:cNvPr>
          <p:cNvCxnSpPr>
            <a:cxnSpLocks/>
          </p:cNvCxnSpPr>
          <p:nvPr userDrawn="1"/>
        </p:nvCxnSpPr>
        <p:spPr>
          <a:xfrm>
            <a:off x="8590023" y="3576790"/>
            <a:ext cx="337661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B20F6D1D-0E1E-4C92-9127-2BA81D320945}"/>
              </a:ext>
            </a:extLst>
          </p:cNvPr>
          <p:cNvSpPr>
            <a:spLocks noGrp="1"/>
          </p:cNvSpPr>
          <p:nvPr>
            <p:ph type="title" hasCustomPrompt="1"/>
          </p:nvPr>
        </p:nvSpPr>
        <p:spPr>
          <a:xfrm>
            <a:off x="6524628" y="1224328"/>
            <a:ext cx="5442008" cy="2116546"/>
          </a:xfrm>
        </p:spPr>
        <p:txBody>
          <a:bodyPr>
            <a:noAutofit/>
          </a:bodyPr>
          <a:lstStyle>
            <a:lvl1pPr marL="0" algn="r">
              <a:lnSpc>
                <a:spcPts val="5000"/>
              </a:lnSpc>
              <a:defRPr sz="4800" b="0">
                <a:solidFill>
                  <a:schemeClr val="bg1"/>
                </a:solidFill>
              </a:defRPr>
            </a:lvl1pPr>
          </a:lstStyle>
          <a:p>
            <a:r>
              <a:rPr lang="en-GB" noProof="0"/>
              <a:t>Click to edit </a:t>
            </a:r>
            <a:br>
              <a:rPr lang="en-GB" noProof="0"/>
            </a:br>
            <a:r>
              <a:rPr lang="en-GB" noProof="0"/>
              <a:t>Master title </a:t>
            </a:r>
            <a:br>
              <a:rPr lang="en-GB" noProof="0"/>
            </a:br>
            <a:r>
              <a:rPr lang="en-GB" noProof="0"/>
              <a:t>style</a:t>
            </a:r>
          </a:p>
        </p:txBody>
      </p:sp>
      <p:pic>
        <p:nvPicPr>
          <p:cNvPr id="4" name="Picture 3">
            <a:extLst>
              <a:ext uri="{FF2B5EF4-FFF2-40B4-BE49-F238E27FC236}">
                <a16:creationId xmlns:a16="http://schemas.microsoft.com/office/drawing/2014/main" id="{9329FA0C-7DBE-4E46-17D7-B75B54B820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7" name="Text Placeholder 2">
            <a:extLst>
              <a:ext uri="{FF2B5EF4-FFF2-40B4-BE49-F238E27FC236}">
                <a16:creationId xmlns:a16="http://schemas.microsoft.com/office/drawing/2014/main" id="{54F732CF-8D8F-A65C-A732-03FA977C3895}"/>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FFFFFF"/>
                </a:solidFill>
                <a:latin typeface="+mj-lt"/>
              </a:defRPr>
            </a:lvl1pPr>
          </a:lstStyle>
          <a:p>
            <a:pPr lvl="0"/>
            <a:fld id="{81D0F217-5B86-41B1-BC85-807B0CD5ACB5}" type="slidenum">
              <a:rPr lang="en-GB" smtClean="0"/>
              <a:pPr/>
              <a:t>‹#›</a:t>
            </a:fld>
            <a:endParaRPr lang="en-GB"/>
          </a:p>
        </p:txBody>
      </p:sp>
      <p:sp>
        <p:nvSpPr>
          <p:cNvPr id="9" name="Text Placeholder 7">
            <a:extLst>
              <a:ext uri="{FF2B5EF4-FFF2-40B4-BE49-F238E27FC236}">
                <a16:creationId xmlns:a16="http://schemas.microsoft.com/office/drawing/2014/main" id="{E3BB63C6-A6AF-2861-B9DE-1DF78010973C}"/>
              </a:ext>
            </a:extLst>
          </p:cNvPr>
          <p:cNvSpPr>
            <a:spLocks noGrp="1"/>
          </p:cNvSpPr>
          <p:nvPr>
            <p:ph type="body" sz="quarter" idx="30" hasCustomPrompt="1"/>
          </p:nvPr>
        </p:nvSpPr>
        <p:spPr>
          <a:xfrm>
            <a:off x="192088" y="6426200"/>
            <a:ext cx="5903912" cy="315913"/>
          </a:xfrm>
        </p:spPr>
        <p:txBody>
          <a:bodyPr>
            <a:noAutofit/>
          </a:bodyPr>
          <a:lstStyle>
            <a:lvl1pPr marL="0" indent="0">
              <a:buNone/>
              <a:defRPr sz="1200">
                <a:solidFill>
                  <a:schemeClr val="bg1"/>
                </a:solidFill>
              </a:defRPr>
            </a:lvl1pPr>
          </a:lstStyle>
          <a:p>
            <a:pPr lvl="0"/>
            <a:r>
              <a:rPr lang="en-US"/>
              <a:t>Click To Edit Footer</a:t>
            </a:r>
          </a:p>
        </p:txBody>
      </p:sp>
    </p:spTree>
    <p:extLst>
      <p:ext uri="{BB962C8B-B14F-4D97-AF65-F5344CB8AC3E}">
        <p14:creationId xmlns:p14="http://schemas.microsoft.com/office/powerpoint/2010/main" val="34208267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09ECC20-C025-91DB-5EAB-2D6DB501697D}"/>
              </a:ext>
            </a:extLst>
          </p:cNvPr>
          <p:cNvSpPr/>
          <p:nvPr userDrawn="1"/>
        </p:nvSpPr>
        <p:spPr>
          <a:xfrm>
            <a:off x="0" y="-3"/>
            <a:ext cx="12192001" cy="6865200"/>
          </a:xfrm>
          <a:custGeom>
            <a:avLst/>
            <a:gdLst>
              <a:gd name="connsiteX0" fmla="*/ 1 w 12192001"/>
              <a:gd name="connsiteY0" fmla="*/ 0 h 6858000"/>
              <a:gd name="connsiteX1" fmla="*/ 1365195 w 12192001"/>
              <a:gd name="connsiteY1" fmla="*/ 0 h 6858000"/>
              <a:gd name="connsiteX2" fmla="*/ 1517595 w 12192001"/>
              <a:gd name="connsiteY2" fmla="*/ 0 h 6858000"/>
              <a:gd name="connsiteX3" fmla="*/ 667870 w 12192001"/>
              <a:gd name="connsiteY3" fmla="*/ 849725 h 6858000"/>
              <a:gd name="connsiteX4" fmla="*/ 1682162 w 12192001"/>
              <a:gd name="connsiteY4" fmla="*/ 1864019 h 6858000"/>
              <a:gd name="connsiteX5" fmla="*/ 2696455 w 12192001"/>
              <a:gd name="connsiteY5" fmla="*/ 849725 h 6858000"/>
              <a:gd name="connsiteX6" fmla="*/ 1846729 w 12192001"/>
              <a:gd name="connsiteY6" fmla="*/ 0 h 6858000"/>
              <a:gd name="connsiteX7" fmla="*/ 1999130 w 12192001"/>
              <a:gd name="connsiteY7" fmla="*/ 0 h 6858000"/>
              <a:gd name="connsiteX8" fmla="*/ 2772655 w 12192001"/>
              <a:gd name="connsiteY8" fmla="*/ 773526 h 6858000"/>
              <a:gd name="connsiteX9" fmla="*/ 3546181 w 12192001"/>
              <a:gd name="connsiteY9" fmla="*/ 0 h 6858000"/>
              <a:gd name="connsiteX10" fmla="*/ 3698581 w 12192001"/>
              <a:gd name="connsiteY10" fmla="*/ 0 h 6858000"/>
              <a:gd name="connsiteX11" fmla="*/ 2848856 w 12192001"/>
              <a:gd name="connsiteY11" fmla="*/ 849725 h 6858000"/>
              <a:gd name="connsiteX12" fmla="*/ 3863148 w 12192001"/>
              <a:gd name="connsiteY12" fmla="*/ 1864019 h 6858000"/>
              <a:gd name="connsiteX13" fmla="*/ 4877441 w 12192001"/>
              <a:gd name="connsiteY13" fmla="*/ 849725 h 6858000"/>
              <a:gd name="connsiteX14" fmla="*/ 4027715 w 12192001"/>
              <a:gd name="connsiteY14" fmla="*/ 0 h 6858000"/>
              <a:gd name="connsiteX15" fmla="*/ 4180116 w 12192001"/>
              <a:gd name="connsiteY15" fmla="*/ 0 h 6858000"/>
              <a:gd name="connsiteX16" fmla="*/ 4953641 w 12192001"/>
              <a:gd name="connsiteY16" fmla="*/ 773526 h 6858000"/>
              <a:gd name="connsiteX17" fmla="*/ 5727167 w 12192001"/>
              <a:gd name="connsiteY17" fmla="*/ 0 h 6858000"/>
              <a:gd name="connsiteX18" fmla="*/ 12192001 w 12192001"/>
              <a:gd name="connsiteY18" fmla="*/ 0 h 6858000"/>
              <a:gd name="connsiteX19" fmla="*/ 12192001 w 12192001"/>
              <a:gd name="connsiteY19" fmla="*/ 6858000 h 6858000"/>
              <a:gd name="connsiteX20" fmla="*/ 7915711 w 12192001"/>
              <a:gd name="connsiteY20" fmla="*/ 6858000 h 6858000"/>
              <a:gd name="connsiteX21" fmla="*/ 7921850 w 12192001"/>
              <a:gd name="connsiteY21" fmla="*/ 6851861 h 6858000"/>
              <a:gd name="connsiteX22" fmla="*/ 6096000 w 12192001"/>
              <a:gd name="connsiteY22" fmla="*/ 5026010 h 6858000"/>
              <a:gd name="connsiteX23" fmla="*/ 4270149 w 12192001"/>
              <a:gd name="connsiteY23" fmla="*/ 6851861 h 6858000"/>
              <a:gd name="connsiteX24" fmla="*/ 4276288 w 12192001"/>
              <a:gd name="connsiteY24" fmla="*/ 6858000 h 6858000"/>
              <a:gd name="connsiteX25" fmla="*/ 1 w 12192001"/>
              <a:gd name="connsiteY25" fmla="*/ 6858000 h 6858000"/>
              <a:gd name="connsiteX26" fmla="*/ 1 w 12192001"/>
              <a:gd name="connsiteY26" fmla="*/ 5714021 h 6858000"/>
              <a:gd name="connsiteX27" fmla="*/ 502328 w 12192001"/>
              <a:gd name="connsiteY27" fmla="*/ 5211694 h 6858000"/>
              <a:gd name="connsiteX28" fmla="*/ 1 w 12192001"/>
              <a:gd name="connsiteY28" fmla="*/ 4709367 h 6858000"/>
              <a:gd name="connsiteX29" fmla="*/ 1 w 12192001"/>
              <a:gd name="connsiteY29" fmla="*/ 4556967 h 6858000"/>
              <a:gd name="connsiteX30" fmla="*/ 578528 w 12192001"/>
              <a:gd name="connsiteY30" fmla="*/ 5135495 h 6858000"/>
              <a:gd name="connsiteX31" fmla="*/ 1592821 w 12192001"/>
              <a:gd name="connsiteY31" fmla="*/ 4121202 h 6858000"/>
              <a:gd name="connsiteX32" fmla="*/ 578528 w 12192001"/>
              <a:gd name="connsiteY32" fmla="*/ 3106910 h 6858000"/>
              <a:gd name="connsiteX33" fmla="*/ 1 w 12192001"/>
              <a:gd name="connsiteY33" fmla="*/ 3685437 h 6858000"/>
              <a:gd name="connsiteX34" fmla="*/ 1 w 12192001"/>
              <a:gd name="connsiteY34" fmla="*/ 3546178 h 6858000"/>
              <a:gd name="connsiteX35" fmla="*/ 515469 w 12192001"/>
              <a:gd name="connsiteY35" fmla="*/ 3030710 h 6858000"/>
              <a:gd name="connsiteX36" fmla="*/ 1 w 12192001"/>
              <a:gd name="connsiteY36" fmla="*/ 2515242 h 6858000"/>
              <a:gd name="connsiteX37" fmla="*/ 1 w 12192001"/>
              <a:gd name="connsiteY37" fmla="*/ 2362843 h 6858000"/>
              <a:gd name="connsiteX38" fmla="*/ 0 w 12192001"/>
              <a:gd name="connsiteY38" fmla="*/ 2362842 h 6858000"/>
              <a:gd name="connsiteX39" fmla="*/ 0 w 12192001"/>
              <a:gd name="connsiteY39" fmla="*/ 1517593 h 6858000"/>
              <a:gd name="connsiteX40" fmla="*/ 1 w 12192001"/>
              <a:gd name="connsiteY40" fmla="*/ 1517592 h 6858000"/>
              <a:gd name="connsiteX41" fmla="*/ 1 w 12192001"/>
              <a:gd name="connsiteY41" fmla="*/ 1365193 h 6858000"/>
              <a:gd name="connsiteX42" fmla="*/ 515469 w 12192001"/>
              <a:gd name="connsiteY42" fmla="*/ 849725 h 6858000"/>
              <a:gd name="connsiteX43" fmla="*/ 1 w 12192001"/>
              <a:gd name="connsiteY43" fmla="*/ 334257 h 6858000"/>
              <a:gd name="connsiteX44" fmla="*/ 1 w 12192001"/>
              <a:gd name="connsiteY44" fmla="*/ 181857 h 6858000"/>
              <a:gd name="connsiteX45" fmla="*/ 1 w 12192001"/>
              <a:gd name="connsiteY45" fmla="*/ 0 h 6858000"/>
              <a:gd name="connsiteX46" fmla="*/ 591669 w 12192001"/>
              <a:gd name="connsiteY46" fmla="*/ 925925 h 6858000"/>
              <a:gd name="connsiteX47" fmla="*/ 1605961 w 12192001"/>
              <a:gd name="connsiteY47" fmla="*/ 1940218 h 6858000"/>
              <a:gd name="connsiteX48" fmla="*/ 591669 w 12192001"/>
              <a:gd name="connsiteY48" fmla="*/ 2954510 h 6858000"/>
              <a:gd name="connsiteX49" fmla="*/ 591669 w 12192001"/>
              <a:gd name="connsiteY49" fmla="*/ 2954511 h 6858000"/>
              <a:gd name="connsiteX50" fmla="*/ 1605962 w 12192001"/>
              <a:gd name="connsiteY50" fmla="*/ 1940218 h 6858000"/>
              <a:gd name="connsiteX51" fmla="*/ 591669 w 12192001"/>
              <a:gd name="connsiteY51" fmla="*/ 925925 h 6858000"/>
              <a:gd name="connsiteX52" fmla="*/ 1682162 w 12192001"/>
              <a:gd name="connsiteY52" fmla="*/ 2016418 h 6858000"/>
              <a:gd name="connsiteX53" fmla="*/ 667870 w 12192001"/>
              <a:gd name="connsiteY53" fmla="*/ 3030710 h 6858000"/>
              <a:gd name="connsiteX54" fmla="*/ 1682162 w 12192001"/>
              <a:gd name="connsiteY54" fmla="*/ 4045003 h 6858000"/>
              <a:gd name="connsiteX55" fmla="*/ 2696455 w 12192001"/>
              <a:gd name="connsiteY55" fmla="*/ 3030710 h 6858000"/>
              <a:gd name="connsiteX56" fmla="*/ 1682162 w 12192001"/>
              <a:gd name="connsiteY56" fmla="*/ 2016418 h 6858000"/>
              <a:gd name="connsiteX57" fmla="*/ 2772655 w 12192001"/>
              <a:gd name="connsiteY57" fmla="*/ 3106910 h 6858000"/>
              <a:gd name="connsiteX58" fmla="*/ 1758363 w 12192001"/>
              <a:gd name="connsiteY58" fmla="*/ 4121202 h 6858000"/>
              <a:gd name="connsiteX59" fmla="*/ 2772655 w 12192001"/>
              <a:gd name="connsiteY59" fmla="*/ 5135495 h 6858000"/>
              <a:gd name="connsiteX60" fmla="*/ 3786948 w 12192001"/>
              <a:gd name="connsiteY60" fmla="*/ 4121202 h 6858000"/>
              <a:gd name="connsiteX61" fmla="*/ 2772655 w 12192001"/>
              <a:gd name="connsiteY61" fmla="*/ 3106910 h 6858000"/>
              <a:gd name="connsiteX62" fmla="*/ 1682162 w 12192001"/>
              <a:gd name="connsiteY62" fmla="*/ 4197402 h 6858000"/>
              <a:gd name="connsiteX63" fmla="*/ 667870 w 12192001"/>
              <a:gd name="connsiteY63" fmla="*/ 5211694 h 6858000"/>
              <a:gd name="connsiteX64" fmla="*/ 1682162 w 12192001"/>
              <a:gd name="connsiteY64" fmla="*/ 6225987 h 6858000"/>
              <a:gd name="connsiteX65" fmla="*/ 2696455 w 12192001"/>
              <a:gd name="connsiteY65" fmla="*/ 5211694 h 6858000"/>
              <a:gd name="connsiteX66" fmla="*/ 1682162 w 12192001"/>
              <a:gd name="connsiteY66" fmla="*/ 4197402 h 6858000"/>
              <a:gd name="connsiteX67" fmla="*/ 4953641 w 12192001"/>
              <a:gd name="connsiteY67" fmla="*/ 925925 h 6858000"/>
              <a:gd name="connsiteX68" fmla="*/ 3939349 w 12192001"/>
              <a:gd name="connsiteY68" fmla="*/ 1940218 h 6858000"/>
              <a:gd name="connsiteX69" fmla="*/ 4953641 w 12192001"/>
              <a:gd name="connsiteY69" fmla="*/ 2954511 h 6858000"/>
              <a:gd name="connsiteX70" fmla="*/ 5967934 w 12192001"/>
              <a:gd name="connsiteY70" fmla="*/ 1940218 h 6858000"/>
              <a:gd name="connsiteX71" fmla="*/ 4953641 w 12192001"/>
              <a:gd name="connsiteY71" fmla="*/ 925925 h 6858000"/>
              <a:gd name="connsiteX72" fmla="*/ 2772655 w 12192001"/>
              <a:gd name="connsiteY72" fmla="*/ 925925 h 6858000"/>
              <a:gd name="connsiteX73" fmla="*/ 1758363 w 12192001"/>
              <a:gd name="connsiteY73" fmla="*/ 1940218 h 6858000"/>
              <a:gd name="connsiteX74" fmla="*/ 2772655 w 12192001"/>
              <a:gd name="connsiteY74" fmla="*/ 2954511 h 6858000"/>
              <a:gd name="connsiteX75" fmla="*/ 3786948 w 12192001"/>
              <a:gd name="connsiteY75" fmla="*/ 1940218 h 6858000"/>
              <a:gd name="connsiteX76" fmla="*/ 2772655 w 12192001"/>
              <a:gd name="connsiteY76" fmla="*/ 925925 h 6858000"/>
              <a:gd name="connsiteX77" fmla="*/ 3863148 w 12192001"/>
              <a:gd name="connsiteY77" fmla="*/ 2016418 h 6858000"/>
              <a:gd name="connsiteX78" fmla="*/ 4877440 w 12192001"/>
              <a:gd name="connsiteY78" fmla="*/ 3030710 h 6858000"/>
              <a:gd name="connsiteX79" fmla="*/ 3863148 w 12192001"/>
              <a:gd name="connsiteY79" fmla="*/ 4045002 h 6858000"/>
              <a:gd name="connsiteX80" fmla="*/ 3863148 w 12192001"/>
              <a:gd name="connsiteY80" fmla="*/ 4045003 h 6858000"/>
              <a:gd name="connsiteX81" fmla="*/ 4877441 w 12192001"/>
              <a:gd name="connsiteY81" fmla="*/ 3030710 h 6858000"/>
              <a:gd name="connsiteX82" fmla="*/ 3863148 w 12192001"/>
              <a:gd name="connsiteY82" fmla="*/ 2016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1" h="6858000">
                <a:moveTo>
                  <a:pt x="1" y="0"/>
                </a:moveTo>
                <a:lnTo>
                  <a:pt x="1365195" y="0"/>
                </a:lnTo>
                <a:lnTo>
                  <a:pt x="1517595" y="0"/>
                </a:lnTo>
                <a:lnTo>
                  <a:pt x="667870" y="849725"/>
                </a:lnTo>
                <a:lnTo>
                  <a:pt x="1682162" y="1864019"/>
                </a:lnTo>
                <a:lnTo>
                  <a:pt x="2696455" y="849725"/>
                </a:lnTo>
                <a:lnTo>
                  <a:pt x="1846729" y="0"/>
                </a:lnTo>
                <a:lnTo>
                  <a:pt x="1999130" y="0"/>
                </a:lnTo>
                <a:lnTo>
                  <a:pt x="2772655" y="773526"/>
                </a:lnTo>
                <a:lnTo>
                  <a:pt x="3546181" y="0"/>
                </a:lnTo>
                <a:lnTo>
                  <a:pt x="3698581" y="0"/>
                </a:lnTo>
                <a:lnTo>
                  <a:pt x="2848856" y="849725"/>
                </a:lnTo>
                <a:lnTo>
                  <a:pt x="3863148" y="1864019"/>
                </a:lnTo>
                <a:lnTo>
                  <a:pt x="4877441" y="849725"/>
                </a:lnTo>
                <a:lnTo>
                  <a:pt x="4027715" y="0"/>
                </a:lnTo>
                <a:lnTo>
                  <a:pt x="4180116" y="0"/>
                </a:lnTo>
                <a:lnTo>
                  <a:pt x="4953641" y="773526"/>
                </a:lnTo>
                <a:lnTo>
                  <a:pt x="5727167" y="0"/>
                </a:lnTo>
                <a:lnTo>
                  <a:pt x="12192001" y="0"/>
                </a:lnTo>
                <a:lnTo>
                  <a:pt x="12192001" y="6858000"/>
                </a:lnTo>
                <a:lnTo>
                  <a:pt x="7915711" y="6858000"/>
                </a:lnTo>
                <a:lnTo>
                  <a:pt x="7921850" y="6851861"/>
                </a:lnTo>
                <a:lnTo>
                  <a:pt x="6096000" y="5026010"/>
                </a:lnTo>
                <a:lnTo>
                  <a:pt x="4270149" y="6851861"/>
                </a:lnTo>
                <a:lnTo>
                  <a:pt x="4276288" y="6858000"/>
                </a:lnTo>
                <a:lnTo>
                  <a:pt x="1" y="6858000"/>
                </a:lnTo>
                <a:lnTo>
                  <a:pt x="1" y="5714021"/>
                </a:lnTo>
                <a:lnTo>
                  <a:pt x="502328" y="5211694"/>
                </a:lnTo>
                <a:lnTo>
                  <a:pt x="1" y="4709367"/>
                </a:lnTo>
                <a:lnTo>
                  <a:pt x="1" y="4556967"/>
                </a:lnTo>
                <a:lnTo>
                  <a:pt x="578528" y="5135495"/>
                </a:lnTo>
                <a:lnTo>
                  <a:pt x="1592821" y="4121202"/>
                </a:lnTo>
                <a:lnTo>
                  <a:pt x="578528" y="3106910"/>
                </a:lnTo>
                <a:lnTo>
                  <a:pt x="1" y="3685437"/>
                </a:lnTo>
                <a:lnTo>
                  <a:pt x="1" y="3546178"/>
                </a:lnTo>
                <a:lnTo>
                  <a:pt x="515469" y="3030710"/>
                </a:lnTo>
                <a:lnTo>
                  <a:pt x="1" y="2515242"/>
                </a:lnTo>
                <a:lnTo>
                  <a:pt x="1" y="2362843"/>
                </a:lnTo>
                <a:lnTo>
                  <a:pt x="0" y="2362842"/>
                </a:lnTo>
                <a:lnTo>
                  <a:pt x="0" y="1517593"/>
                </a:lnTo>
                <a:lnTo>
                  <a:pt x="1" y="1517592"/>
                </a:lnTo>
                <a:lnTo>
                  <a:pt x="1" y="1365193"/>
                </a:lnTo>
                <a:lnTo>
                  <a:pt x="515469" y="849725"/>
                </a:lnTo>
                <a:lnTo>
                  <a:pt x="1" y="334257"/>
                </a:lnTo>
                <a:lnTo>
                  <a:pt x="1" y="181857"/>
                </a:lnTo>
                <a:lnTo>
                  <a:pt x="1" y="0"/>
                </a:lnTo>
                <a:close/>
                <a:moveTo>
                  <a:pt x="591669" y="925925"/>
                </a:moveTo>
                <a:lnTo>
                  <a:pt x="1605961" y="1940218"/>
                </a:lnTo>
                <a:lnTo>
                  <a:pt x="591669" y="2954510"/>
                </a:lnTo>
                <a:lnTo>
                  <a:pt x="591669" y="2954511"/>
                </a:lnTo>
                <a:lnTo>
                  <a:pt x="1605962" y="1940218"/>
                </a:lnTo>
                <a:lnTo>
                  <a:pt x="591669" y="925925"/>
                </a:lnTo>
                <a:close/>
                <a:moveTo>
                  <a:pt x="1682162" y="2016418"/>
                </a:moveTo>
                <a:lnTo>
                  <a:pt x="667870" y="3030710"/>
                </a:lnTo>
                <a:lnTo>
                  <a:pt x="1682162" y="4045003"/>
                </a:lnTo>
                <a:lnTo>
                  <a:pt x="2696455" y="3030710"/>
                </a:lnTo>
                <a:lnTo>
                  <a:pt x="1682162" y="2016418"/>
                </a:lnTo>
                <a:close/>
                <a:moveTo>
                  <a:pt x="2772655" y="3106910"/>
                </a:moveTo>
                <a:lnTo>
                  <a:pt x="1758363" y="4121202"/>
                </a:lnTo>
                <a:lnTo>
                  <a:pt x="2772655" y="5135495"/>
                </a:lnTo>
                <a:lnTo>
                  <a:pt x="3786948" y="4121202"/>
                </a:lnTo>
                <a:lnTo>
                  <a:pt x="2772655" y="3106910"/>
                </a:lnTo>
                <a:close/>
                <a:moveTo>
                  <a:pt x="1682162" y="4197402"/>
                </a:moveTo>
                <a:lnTo>
                  <a:pt x="667870" y="5211694"/>
                </a:lnTo>
                <a:lnTo>
                  <a:pt x="1682162" y="6225987"/>
                </a:lnTo>
                <a:lnTo>
                  <a:pt x="2696455" y="5211694"/>
                </a:lnTo>
                <a:lnTo>
                  <a:pt x="1682162" y="4197402"/>
                </a:lnTo>
                <a:close/>
                <a:moveTo>
                  <a:pt x="4953641" y="925925"/>
                </a:moveTo>
                <a:lnTo>
                  <a:pt x="3939349" y="1940218"/>
                </a:lnTo>
                <a:lnTo>
                  <a:pt x="4953641" y="2954511"/>
                </a:lnTo>
                <a:lnTo>
                  <a:pt x="5967934" y="1940218"/>
                </a:lnTo>
                <a:lnTo>
                  <a:pt x="4953641" y="925925"/>
                </a:lnTo>
                <a:close/>
                <a:moveTo>
                  <a:pt x="2772655" y="925925"/>
                </a:moveTo>
                <a:lnTo>
                  <a:pt x="1758363" y="1940218"/>
                </a:lnTo>
                <a:lnTo>
                  <a:pt x="2772655" y="2954511"/>
                </a:lnTo>
                <a:lnTo>
                  <a:pt x="3786948" y="1940218"/>
                </a:lnTo>
                <a:lnTo>
                  <a:pt x="2772655" y="925925"/>
                </a:lnTo>
                <a:close/>
                <a:moveTo>
                  <a:pt x="3863148" y="2016418"/>
                </a:moveTo>
                <a:lnTo>
                  <a:pt x="4877440" y="3030710"/>
                </a:lnTo>
                <a:lnTo>
                  <a:pt x="3863148" y="4045002"/>
                </a:lnTo>
                <a:lnTo>
                  <a:pt x="3863148" y="4045003"/>
                </a:lnTo>
                <a:lnTo>
                  <a:pt x="4877441" y="3030710"/>
                </a:lnTo>
                <a:lnTo>
                  <a:pt x="3863148" y="20164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6091309" y="1088009"/>
            <a:ext cx="5957804" cy="1413570"/>
          </a:xfrm>
        </p:spPr>
        <p:txBody>
          <a:bodyPr>
            <a:noAutofit/>
          </a:bodyPr>
          <a:lstStyle>
            <a:lvl1pPr marL="0" algn="r">
              <a:lnSpc>
                <a:spcPts val="5000"/>
              </a:lnSpc>
              <a:defRPr sz="4800" baseline="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7732643" y="2851469"/>
            <a:ext cx="4304540" cy="1191769"/>
          </a:xfrm>
        </p:spPr>
        <p:txBody>
          <a:bodyPr>
            <a:normAutofit/>
          </a:bodyPr>
          <a:lstStyle>
            <a:lvl1pPr marL="0" indent="0" algn="r">
              <a:buNone/>
              <a:defRPr sz="28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p:nvPr userDrawn="1"/>
        </p:nvCxnSpPr>
        <p:spPr>
          <a:xfrm>
            <a:off x="9640957" y="267959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D976CDC-87E0-4FE9-64DA-716A42D2CC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5677" y="5778145"/>
            <a:ext cx="1510897" cy="1073716"/>
          </a:xfrm>
          <a:prstGeom prst="rect">
            <a:avLst/>
          </a:prstGeom>
        </p:spPr>
      </p:pic>
      <p:sp>
        <p:nvSpPr>
          <p:cNvPr id="18" name="Freeform: Shape 17">
            <a:extLst>
              <a:ext uri="{FF2B5EF4-FFF2-40B4-BE49-F238E27FC236}">
                <a16:creationId xmlns:a16="http://schemas.microsoft.com/office/drawing/2014/main" id="{E67D4E88-467B-4133-4A8D-0B3F261E4B64}"/>
              </a:ext>
            </a:extLst>
          </p:cNvPr>
          <p:cNvSpPr/>
          <p:nvPr userDrawn="1"/>
        </p:nvSpPr>
        <p:spPr>
          <a:xfrm>
            <a:off x="591669" y="925925"/>
            <a:ext cx="1014293" cy="2028586"/>
          </a:xfrm>
          <a:custGeom>
            <a:avLst/>
            <a:gdLst>
              <a:gd name="connsiteX0" fmla="*/ 0 w 1014293"/>
              <a:gd name="connsiteY0" fmla="*/ 0 h 2028586"/>
              <a:gd name="connsiteX1" fmla="*/ 1014293 w 1014293"/>
              <a:gd name="connsiteY1" fmla="*/ 1014293 h 2028586"/>
              <a:gd name="connsiteX2" fmla="*/ 0 w 1014293"/>
              <a:gd name="connsiteY2" fmla="*/ 2028586 h 2028586"/>
              <a:gd name="connsiteX3" fmla="*/ 0 w 1014293"/>
              <a:gd name="connsiteY3" fmla="*/ 2028585 h 2028586"/>
              <a:gd name="connsiteX4" fmla="*/ 1014292 w 1014293"/>
              <a:gd name="connsiteY4" fmla="*/ 1014293 h 2028586"/>
              <a:gd name="connsiteX5" fmla="*/ 0 w 1014293"/>
              <a:gd name="connsiteY5" fmla="*/ 0 h 202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6">
                <a:moveTo>
                  <a:pt x="0" y="0"/>
                </a:moveTo>
                <a:lnTo>
                  <a:pt x="1014293" y="1014293"/>
                </a:lnTo>
                <a:lnTo>
                  <a:pt x="0" y="2028586"/>
                </a:lnTo>
                <a:lnTo>
                  <a:pt x="0" y="2028585"/>
                </a:lnTo>
                <a:lnTo>
                  <a:pt x="1014292" y="10142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CF3B7E11-A9DF-6C17-2267-CB3658E9D7D0}"/>
              </a:ext>
            </a:extLst>
          </p:cNvPr>
          <p:cNvSpPr/>
          <p:nvPr userDrawn="1"/>
        </p:nvSpPr>
        <p:spPr>
          <a:xfrm>
            <a:off x="3863148" y="2016418"/>
            <a:ext cx="1014293" cy="2028585"/>
          </a:xfrm>
          <a:custGeom>
            <a:avLst/>
            <a:gdLst>
              <a:gd name="connsiteX0" fmla="*/ 0 w 1014293"/>
              <a:gd name="connsiteY0" fmla="*/ 0 h 2028585"/>
              <a:gd name="connsiteX1" fmla="*/ 1014293 w 1014293"/>
              <a:gd name="connsiteY1" fmla="*/ 1014292 h 2028585"/>
              <a:gd name="connsiteX2" fmla="*/ 0 w 1014293"/>
              <a:gd name="connsiteY2" fmla="*/ 2028585 h 2028585"/>
              <a:gd name="connsiteX3" fmla="*/ 0 w 1014293"/>
              <a:gd name="connsiteY3" fmla="*/ 2028584 h 2028585"/>
              <a:gd name="connsiteX4" fmla="*/ 1014292 w 1014293"/>
              <a:gd name="connsiteY4" fmla="*/ 1014292 h 2028585"/>
              <a:gd name="connsiteX5" fmla="*/ 0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0" y="0"/>
                </a:moveTo>
                <a:lnTo>
                  <a:pt x="1014293" y="1014292"/>
                </a:lnTo>
                <a:lnTo>
                  <a:pt x="0" y="2028585"/>
                </a:lnTo>
                <a:lnTo>
                  <a:pt x="0" y="2028584"/>
                </a:lnTo>
                <a:lnTo>
                  <a:pt x="1014292" y="10142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2805380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1E0B77-6213-6FC1-F4B0-7EFF7364EF8E}"/>
              </a:ext>
            </a:extLst>
          </p:cNvPr>
          <p:cNvSpPr/>
          <p:nvPr userDrawn="1"/>
        </p:nvSpPr>
        <p:spPr>
          <a:xfrm>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192088" y="1527789"/>
            <a:ext cx="5957804" cy="1413570"/>
          </a:xfrm>
        </p:spPr>
        <p:txBody>
          <a:bodyPr>
            <a:noAutofit/>
          </a:bodyPr>
          <a:lstStyle>
            <a:lvl1pPr marL="0" algn="l">
              <a:lnSpc>
                <a:spcPts val="5000"/>
              </a:lnSpc>
              <a:defRPr sz="480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192088" y="3289878"/>
            <a:ext cx="4304540" cy="1191769"/>
          </a:xfrm>
        </p:spPr>
        <p:txBody>
          <a:bodyPr>
            <a:normAutofit/>
          </a:bodyPr>
          <a:lstStyle>
            <a:lvl1pPr marL="0" indent="0" algn="l">
              <a:buNone/>
              <a:defRPr sz="28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a:cxnSpLocks/>
          </p:cNvCxnSpPr>
          <p:nvPr userDrawn="1"/>
        </p:nvCxnSpPr>
        <p:spPr>
          <a:xfrm>
            <a:off x="234795" y="311937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1AFDECA-FBE3-AE1F-FEC4-014751075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26" y="5778145"/>
            <a:ext cx="1510897" cy="1073716"/>
          </a:xfrm>
          <a:prstGeom prst="rect">
            <a:avLst/>
          </a:prstGeom>
        </p:spPr>
      </p:pic>
    </p:spTree>
    <p:extLst>
      <p:ext uri="{BB962C8B-B14F-4D97-AF65-F5344CB8AC3E}">
        <p14:creationId xmlns:p14="http://schemas.microsoft.com/office/powerpoint/2010/main" val="12483227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confidential</a:t>
            </a:r>
            <a:endParaRPr lang="en-GB" sz="2800" b="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CAN ONLY BE SHARED WITHIN GEMSERV AND HAS NO RESTRICTIONS IN TERMS OF HOW IT IS COMMUNICATED, BUT IT IS NOT CLEARED FOR RELEASE OUTSIDE OF GEMSERV. </a:t>
            </a:r>
          </a:p>
        </p:txBody>
      </p:sp>
      <p:pic>
        <p:nvPicPr>
          <p:cNvPr id="3" name="Picture 2">
            <a:extLst>
              <a:ext uri="{FF2B5EF4-FFF2-40B4-BE49-F238E27FC236}">
                <a16:creationId xmlns:a16="http://schemas.microsoft.com/office/drawing/2014/main" id="{51AD945D-D605-9F0D-92A3-18D23E7B32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5596249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1"/>
              </a:solidFill>
            </a:endParaRPr>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public</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ENCOMPASSES INFORMATION THAT CAN BE RELEASED OUTSIDE OF GEMSERV. THIS DOCUMENT DOES NOT INCLUDE ANY CONFIDENTIAL, PERSONAL OR SENSITIVE INFORMATION. </a:t>
            </a:r>
          </a:p>
        </p:txBody>
      </p:sp>
      <p:pic>
        <p:nvPicPr>
          <p:cNvPr id="3" name="Picture 2">
            <a:extLst>
              <a:ext uri="{FF2B5EF4-FFF2-40B4-BE49-F238E27FC236}">
                <a16:creationId xmlns:a16="http://schemas.microsoft.com/office/drawing/2014/main" id="{BECB4DDF-0326-E4CE-30CC-6DBCFA4AB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35195019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stricte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restricted</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569660"/>
          </a:xfrm>
          <a:prstGeom prst="rect">
            <a:avLst/>
          </a:prstGeom>
          <a:noFill/>
        </p:spPr>
        <p:txBody>
          <a:bodyPr wrap="square">
            <a:spAutoFit/>
          </a:bodyPr>
          <a:lstStyle/>
          <a:p>
            <a:pPr lvl="0" algn="r"/>
            <a:r>
              <a:rPr lang="en-GB" sz="2400" noProof="0">
                <a:solidFill>
                  <a:schemeClr val="bg1"/>
                </a:solidFill>
                <a:latin typeface="+mn-lt"/>
              </a:rPr>
              <a:t>THIS DOCUMENT IS NOT FOR PUBLIC VIEWING AND MAY INCLUDE SENSITIVE, COMMERCIAL OR CONFIDENTIAL INFORMATION RELATED TO A GEMSERV CLIENT. THIS DOCUMENT CAN ONLY BE SHARED WITH THE PEOPLE RELEVANT TO THE CLIENT WORK. </a:t>
            </a:r>
          </a:p>
        </p:txBody>
      </p:sp>
      <p:pic>
        <p:nvPicPr>
          <p:cNvPr id="3" name="Picture 2">
            <a:extLst>
              <a:ext uri="{FF2B5EF4-FFF2-40B4-BE49-F238E27FC236}">
                <a16:creationId xmlns:a16="http://schemas.microsoft.com/office/drawing/2014/main" id="{57965D8C-40D3-5A90-1109-5E168C5154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34494052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mmercial in Confidenc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806116" y="2196871"/>
            <a:ext cx="10730936"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Commercial in confidence</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1046748" y="3553134"/>
            <a:ext cx="10490304" cy="1938992"/>
          </a:xfrm>
          <a:prstGeom prst="rect">
            <a:avLst/>
          </a:prstGeom>
          <a:noFill/>
        </p:spPr>
        <p:txBody>
          <a:bodyPr wrap="square">
            <a:spAutoFit/>
          </a:bodyPr>
          <a:lstStyle/>
          <a:p>
            <a:pPr lvl="0" algn="r"/>
            <a:r>
              <a:rPr lang="en-GB" sz="2400" noProof="0">
                <a:solidFill>
                  <a:schemeClr val="bg1"/>
                </a:solidFill>
                <a:latin typeface="+mn-lt"/>
              </a:rPr>
              <a:t>THIS DOCUMENT IS TO BE USED FOR COMMERCIAL CONTRACTS ONLY. THIS INFORMATION IF DISCLOSED, MAY RESULT IN DAMAGE TO A SUPPLIER’S COMMERCIAL INTERESTS, INTELLECTUAL PROPERTY OR TRADE SECRETS. YOU MUST NOT DISCLOSE THIS DOCUMENT WITHOUT PERMISSION FROM THE SUPPLIER WHO IS PARTY TO THIS DOCUMENT.</a:t>
            </a:r>
          </a:p>
        </p:txBody>
      </p:sp>
      <p:pic>
        <p:nvPicPr>
          <p:cNvPr id="3" name="Picture 2">
            <a:extLst>
              <a:ext uri="{FF2B5EF4-FFF2-40B4-BE49-F238E27FC236}">
                <a16:creationId xmlns:a16="http://schemas.microsoft.com/office/drawing/2014/main" id="{DB9DADB9-9696-3DCB-036D-13F052559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14613175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nd Content - left bar">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02299E9-529E-D125-A3DA-7A000B4CBD4C}"/>
              </a:ext>
            </a:extLst>
          </p:cNvPr>
          <p:cNvSpPr/>
          <p:nvPr userDrawn="1"/>
        </p:nvSpPr>
        <p:spPr>
          <a:xfrm>
            <a:off x="1053548" y="0"/>
            <a:ext cx="11138452" cy="6857999"/>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7">
            <a:extLst>
              <a:ext uri="{FF2B5EF4-FFF2-40B4-BE49-F238E27FC236}">
                <a16:creationId xmlns:a16="http://schemas.microsoft.com/office/drawing/2014/main" id="{FD844B50-1078-2600-117B-58238323FB3A}"/>
              </a:ext>
            </a:extLst>
          </p:cNvPr>
          <p:cNvSpPr>
            <a:spLocks noGrp="1"/>
          </p:cNvSpPr>
          <p:nvPr>
            <p:ph type="body" sz="quarter" idx="30" hasCustomPrompt="1"/>
          </p:nvPr>
        </p:nvSpPr>
        <p:spPr>
          <a:xfrm>
            <a:off x="1419607" y="6426200"/>
            <a:ext cx="5903912" cy="315913"/>
          </a:xfrm>
        </p:spPr>
        <p:txBody>
          <a:bodyPr>
            <a:noAutofit/>
          </a:bodyPr>
          <a:lstStyle>
            <a:lvl1pPr marL="0" indent="0">
              <a:buNone/>
              <a:defRPr sz="1200">
                <a:solidFill>
                  <a:srgbClr val="3A3C3B"/>
                </a:solidFill>
              </a:defRPr>
            </a:lvl1pPr>
          </a:lstStyle>
          <a:p>
            <a:pPr lvl="0"/>
            <a:r>
              <a:rPr lang="en-US"/>
              <a:t>Click To Edit Footer</a:t>
            </a:r>
          </a:p>
        </p:txBody>
      </p:sp>
      <p:sp>
        <p:nvSpPr>
          <p:cNvPr id="11" name="object 11">
            <a:extLst>
              <a:ext uri="{FF2B5EF4-FFF2-40B4-BE49-F238E27FC236}">
                <a16:creationId xmlns:a16="http://schemas.microsoft.com/office/drawing/2014/main" id="{98ABBF1F-A8C7-4F48-86DB-EDA8600A0095}"/>
              </a:ext>
            </a:extLst>
          </p:cNvPr>
          <p:cNvSpPr/>
          <p:nvPr userDrawn="1"/>
        </p:nvSpPr>
        <p:spPr>
          <a:xfrm>
            <a:off x="1419607" y="875102"/>
            <a:ext cx="10772393" cy="192459"/>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lang="en-GB" sz="1877" noProof="0"/>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1419607" y="1191258"/>
            <a:ext cx="9647781" cy="493801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1419608" y="199264"/>
            <a:ext cx="8554310" cy="590068"/>
          </a:xfrm>
        </p:spPr>
        <p:txBody>
          <a:bodyPr/>
          <a:lstStyle>
            <a:lvl1pPr>
              <a:defRPr>
                <a:solidFill>
                  <a:schemeClr val="tx1"/>
                </a:solidFill>
              </a:defRPr>
            </a:lvl1pPr>
          </a:lstStyle>
          <a:p>
            <a:r>
              <a:rPr lang="en-GB" noProof="0"/>
              <a:t>TITLE</a:t>
            </a:r>
          </a:p>
        </p:txBody>
      </p:sp>
      <p:pic>
        <p:nvPicPr>
          <p:cNvPr id="9" name="Picture 8">
            <a:extLst>
              <a:ext uri="{FF2B5EF4-FFF2-40B4-BE49-F238E27FC236}">
                <a16:creationId xmlns:a16="http://schemas.microsoft.com/office/drawing/2014/main" id="{0E614341-5D54-8A6D-7026-4CE620FE44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13" name="Text Placeholder 2">
            <a:extLst>
              <a:ext uri="{FF2B5EF4-FFF2-40B4-BE49-F238E27FC236}">
                <a16:creationId xmlns:a16="http://schemas.microsoft.com/office/drawing/2014/main" id="{D809A53E-842C-4355-C0E5-038F5FC0EE1B}"/>
              </a:ext>
            </a:extLst>
          </p:cNvPr>
          <p:cNvSpPr>
            <a:spLocks noGrp="1"/>
          </p:cNvSpPr>
          <p:nvPr>
            <p:ph type="body" sz="quarter" idx="31"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18443145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nd Content - right sla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DA63A1AA-9C84-4D93-B40C-C012B21C106F}"/>
              </a:ext>
            </a:extLst>
          </p:cNvPr>
          <p:cNvSpPr/>
          <p:nvPr userDrawn="1"/>
        </p:nvSpPr>
        <p:spPr>
          <a:xfrm rot="10800000">
            <a:off x="0" y="1"/>
            <a:ext cx="10348539" cy="6858000"/>
          </a:xfrm>
          <a:custGeom>
            <a:avLst/>
            <a:gdLst/>
            <a:ahLst/>
            <a:cxnLst/>
            <a:rect l="l" t="t" r="r" b="b"/>
            <a:pathLst>
              <a:path w="8084184" h="6233795">
                <a:moveTo>
                  <a:pt x="8083989" y="0"/>
                </a:moveTo>
                <a:lnTo>
                  <a:pt x="570625" y="0"/>
                </a:lnTo>
                <a:lnTo>
                  <a:pt x="0" y="6233756"/>
                </a:lnTo>
                <a:lnTo>
                  <a:pt x="8083989" y="6233756"/>
                </a:lnTo>
                <a:lnTo>
                  <a:pt x="8083989" y="0"/>
                </a:lnTo>
                <a:close/>
              </a:path>
            </a:pathLst>
          </a:custGeom>
          <a:solidFill>
            <a:srgbClr val="EDEDED">
              <a:alpha val="89020"/>
            </a:srgbClr>
          </a:solidFill>
        </p:spPr>
        <p:txBody>
          <a:bodyPr wrap="square" lIns="0" tIns="0" rIns="0" bIns="0" rtlCol="0"/>
          <a:lstStyle/>
          <a:p>
            <a:endParaRPr lang="en-GB" sz="1877" baseline="-25000" noProof="0"/>
          </a:p>
        </p:txBody>
      </p:sp>
      <p:sp>
        <p:nvSpPr>
          <p:cNvPr id="11" name="object 11">
            <a:extLst>
              <a:ext uri="{FF2B5EF4-FFF2-40B4-BE49-F238E27FC236}">
                <a16:creationId xmlns:a16="http://schemas.microsoft.com/office/drawing/2014/main" id="{98ABBF1F-A8C7-4F48-86DB-EDA8600A0095}"/>
              </a:ext>
            </a:extLst>
          </p:cNvPr>
          <p:cNvSpPr/>
          <p:nvPr userDrawn="1"/>
        </p:nvSpPr>
        <p:spPr>
          <a:xfrm>
            <a:off x="0" y="893533"/>
            <a:ext cx="8651674" cy="45719"/>
          </a:xfrm>
          <a:custGeom>
            <a:avLst/>
            <a:gdLst/>
            <a:ahLst/>
            <a:cxnLst/>
            <a:rect l="l" t="t" r="r" b="b"/>
            <a:pathLst>
              <a:path w="7596505">
                <a:moveTo>
                  <a:pt x="0" y="0"/>
                </a:moveTo>
                <a:lnTo>
                  <a:pt x="7596352" y="0"/>
                </a:lnTo>
              </a:path>
            </a:pathLst>
          </a:custGeom>
          <a:ln w="17068">
            <a:solidFill>
              <a:schemeClr val="accent1"/>
            </a:solidFill>
          </a:ln>
        </p:spPr>
        <p:txBody>
          <a:bodyPr wrap="square" lIns="0" tIns="0" rIns="0" bIns="0" rtlCol="0"/>
          <a:lstStyle/>
          <a:p>
            <a:endParaRPr lang="en-GB" sz="1877" noProof="0"/>
          </a:p>
        </p:txBody>
      </p:sp>
      <p:sp>
        <p:nvSpPr>
          <p:cNvPr id="15" name="Text Placeholder 2">
            <a:extLst>
              <a:ext uri="{FF2B5EF4-FFF2-40B4-BE49-F238E27FC236}">
                <a16:creationId xmlns:a16="http://schemas.microsoft.com/office/drawing/2014/main" id="{A2E7020E-E026-4894-B5B9-FC04267465E3}"/>
              </a:ext>
            </a:extLst>
          </p:cNvPr>
          <p:cNvSpPr>
            <a:spLocks noGrp="1"/>
          </p:cNvSpPr>
          <p:nvPr>
            <p:ph type="body" sz="quarter" idx="10"/>
          </p:nvPr>
        </p:nvSpPr>
        <p:spPr>
          <a:xfrm>
            <a:off x="192088" y="1188735"/>
            <a:ext cx="8459586" cy="493801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6" name="Title 3">
            <a:extLst>
              <a:ext uri="{FF2B5EF4-FFF2-40B4-BE49-F238E27FC236}">
                <a16:creationId xmlns:a16="http://schemas.microsoft.com/office/drawing/2014/main" id="{26E5C774-292B-4ACA-83AF-F5E4599CA28B}"/>
              </a:ext>
            </a:extLst>
          </p:cNvPr>
          <p:cNvSpPr>
            <a:spLocks noGrp="1"/>
          </p:cNvSpPr>
          <p:nvPr>
            <p:ph type="title" hasCustomPrompt="1"/>
          </p:nvPr>
        </p:nvSpPr>
        <p:spPr>
          <a:xfrm>
            <a:off x="192088" y="199264"/>
            <a:ext cx="8459586" cy="590068"/>
          </a:xfrm>
        </p:spPr>
        <p:txBody>
          <a:bodyPr/>
          <a:lstStyle>
            <a:lvl1pPr>
              <a:defRPr>
                <a:solidFill>
                  <a:schemeClr val="tx1"/>
                </a:solidFill>
              </a:defRPr>
            </a:lvl1pPr>
          </a:lstStyle>
          <a:p>
            <a:r>
              <a:rPr lang="en-GB" noProof="0"/>
              <a:t>TITLE</a:t>
            </a:r>
          </a:p>
        </p:txBody>
      </p:sp>
      <p:pic>
        <p:nvPicPr>
          <p:cNvPr id="4" name="Picture 3">
            <a:extLst>
              <a:ext uri="{FF2B5EF4-FFF2-40B4-BE49-F238E27FC236}">
                <a16:creationId xmlns:a16="http://schemas.microsoft.com/office/drawing/2014/main" id="{15AD3248-CCB3-1A86-ABA8-4471600F7D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6" name="Text Placeholder 7">
            <a:extLst>
              <a:ext uri="{FF2B5EF4-FFF2-40B4-BE49-F238E27FC236}">
                <a16:creationId xmlns:a16="http://schemas.microsoft.com/office/drawing/2014/main" id="{D76E21B1-31F7-A688-A465-CC84AA24CBD8}"/>
              </a:ext>
            </a:extLst>
          </p:cNvPr>
          <p:cNvSpPr>
            <a:spLocks noGrp="1"/>
          </p:cNvSpPr>
          <p:nvPr>
            <p:ph type="body" sz="quarter" idx="30" hasCustomPrompt="1"/>
          </p:nvPr>
        </p:nvSpPr>
        <p:spPr>
          <a:xfrm>
            <a:off x="192088" y="6426200"/>
            <a:ext cx="5903912" cy="315913"/>
          </a:xfrm>
        </p:spPr>
        <p:txBody>
          <a:bodyPr>
            <a:noAutofit/>
          </a:bodyPr>
          <a:lstStyle>
            <a:lvl1pPr marL="0" indent="0">
              <a:buNone/>
              <a:defRPr sz="1200">
                <a:solidFill>
                  <a:srgbClr val="3A3C3B"/>
                </a:solidFill>
              </a:defRPr>
            </a:lvl1pPr>
          </a:lstStyle>
          <a:p>
            <a:pPr lvl="0"/>
            <a:r>
              <a:rPr lang="en-US"/>
              <a:t>Click To Edit Footer</a:t>
            </a:r>
          </a:p>
        </p:txBody>
      </p:sp>
      <p:sp>
        <p:nvSpPr>
          <p:cNvPr id="9" name="Text Placeholder 2">
            <a:extLst>
              <a:ext uri="{FF2B5EF4-FFF2-40B4-BE49-F238E27FC236}">
                <a16:creationId xmlns:a16="http://schemas.microsoft.com/office/drawing/2014/main" id="{A36C050D-F347-D521-A992-99364BB273A0}"/>
              </a:ext>
            </a:extLst>
          </p:cNvPr>
          <p:cNvSpPr>
            <a:spLocks noGrp="1"/>
          </p:cNvSpPr>
          <p:nvPr>
            <p:ph type="body" sz="quarter" idx="31" hasCustomPrompt="1"/>
          </p:nvPr>
        </p:nvSpPr>
        <p:spPr>
          <a:xfrm>
            <a:off x="11676063" y="6418470"/>
            <a:ext cx="396875" cy="287130"/>
          </a:xfrm>
        </p:spPr>
        <p:txBody>
          <a:bodyPr>
            <a:noAutofit/>
          </a:bodyPr>
          <a:lstStyle>
            <a:lvl1pPr marL="0" indent="0" algn="ctr">
              <a:buNone/>
              <a:defRPr sz="105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3600701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confidential</a:t>
            </a:r>
            <a:endParaRPr lang="en-GB" sz="2800" b="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CAN ONLY BE SHARED WITHIN GEMSERV AND HAS NO RESTRICTIONS IN TERMS OF HOW IT IS COMMUNICATED, BUT IT IS NOT CLEARED FOR RELEASE OUTSIDE OF GEMSERV. </a:t>
            </a:r>
          </a:p>
        </p:txBody>
      </p:sp>
      <p:pic>
        <p:nvPicPr>
          <p:cNvPr id="3" name="Picture 2">
            <a:extLst>
              <a:ext uri="{FF2B5EF4-FFF2-40B4-BE49-F238E27FC236}">
                <a16:creationId xmlns:a16="http://schemas.microsoft.com/office/drawing/2014/main" id="{51AD945D-D605-9F0D-92A3-18D23E7B32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7407708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rrow Pictu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BDD0F68-6789-45B6-9FDD-A4809A1191A8}"/>
              </a:ext>
            </a:extLst>
          </p:cNvPr>
          <p:cNvSpPr/>
          <p:nvPr userDrawn="1"/>
        </p:nvSpPr>
        <p:spPr>
          <a:xfrm>
            <a:off x="0" y="0"/>
            <a:ext cx="12191997" cy="6858000"/>
          </a:xfrm>
          <a:prstGeom prst="rect">
            <a:avLst/>
          </a:prstGeom>
          <a:solidFill>
            <a:srgbClr val="3A3C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Rectangle 5">
            <a:extLst>
              <a:ext uri="{FF2B5EF4-FFF2-40B4-BE49-F238E27FC236}">
                <a16:creationId xmlns:a16="http://schemas.microsoft.com/office/drawing/2014/main" id="{CB126ECA-864A-4CB7-BBF0-3F19C3261D8B}"/>
              </a:ext>
            </a:extLst>
          </p:cNvPr>
          <p:cNvSpPr/>
          <p:nvPr userDrawn="1"/>
        </p:nvSpPr>
        <p:spPr>
          <a:xfrm>
            <a:off x="692068" y="421217"/>
            <a:ext cx="138541" cy="35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848967" y="368300"/>
            <a:ext cx="9176385" cy="443223"/>
          </a:xfrm>
          <a:prstGeom prst="rect">
            <a:avLst/>
          </a:prstGeom>
        </p:spPr>
        <p:txBody>
          <a:bodyPr>
            <a:noAutofit/>
          </a:bodyPr>
          <a:lstStyle>
            <a:lvl1pPr>
              <a:defRPr sz="4000" b="0">
                <a:solidFill>
                  <a:schemeClr val="bg1"/>
                </a:solidFill>
              </a:defRPr>
            </a:lvl1pPr>
          </a:lstStyle>
          <a:p>
            <a:r>
              <a:rPr lang="en-US" noProof="0"/>
              <a:t>Click to edit Master title style</a:t>
            </a:r>
            <a:endParaRPr lang="en-GB" noProof="0"/>
          </a:p>
        </p:txBody>
      </p:sp>
      <p:sp>
        <p:nvSpPr>
          <p:cNvPr id="12" name="Content Placeholder 4">
            <a:extLst>
              <a:ext uri="{FF2B5EF4-FFF2-40B4-BE49-F238E27FC236}">
                <a16:creationId xmlns:a16="http://schemas.microsoft.com/office/drawing/2014/main" id="{9CCBD379-C55D-4311-8EB1-0F689742FB75}"/>
              </a:ext>
            </a:extLst>
          </p:cNvPr>
          <p:cNvSpPr>
            <a:spLocks noGrp="1"/>
          </p:cNvSpPr>
          <p:nvPr>
            <p:ph sz="quarter" idx="29"/>
          </p:nvPr>
        </p:nvSpPr>
        <p:spPr>
          <a:xfrm>
            <a:off x="839789" y="1137703"/>
            <a:ext cx="9185564" cy="5028147"/>
          </a:xfrm>
        </p:spPr>
        <p:txBody>
          <a:bodyPr>
            <a:normAutofit/>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a:extLst>
              <a:ext uri="{FF2B5EF4-FFF2-40B4-BE49-F238E27FC236}">
                <a16:creationId xmlns:a16="http://schemas.microsoft.com/office/drawing/2014/main" id="{7176B9D8-1CB4-B0A9-E593-88418B7B0208}"/>
              </a:ext>
            </a:extLst>
          </p:cNvPr>
          <p:cNvSpPr/>
          <p:nvPr userDrawn="1"/>
        </p:nvSpPr>
        <p:spPr>
          <a:xfrm>
            <a:off x="0" y="6316317"/>
            <a:ext cx="12192000" cy="5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5D9F9F2-BC92-1575-9E7F-5B7603DCA1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8" name="Text Placeholder 7">
            <a:extLst>
              <a:ext uri="{FF2B5EF4-FFF2-40B4-BE49-F238E27FC236}">
                <a16:creationId xmlns:a16="http://schemas.microsoft.com/office/drawing/2014/main" id="{C9779D42-73E9-3758-E37C-D38D08D875B7}"/>
              </a:ext>
            </a:extLst>
          </p:cNvPr>
          <p:cNvSpPr>
            <a:spLocks noGrp="1"/>
          </p:cNvSpPr>
          <p:nvPr>
            <p:ph type="body" sz="quarter" idx="30" hasCustomPrompt="1"/>
          </p:nvPr>
        </p:nvSpPr>
        <p:spPr>
          <a:xfrm>
            <a:off x="192088" y="6426200"/>
            <a:ext cx="5903912" cy="315913"/>
          </a:xfrm>
        </p:spPr>
        <p:txBody>
          <a:bodyPr>
            <a:noAutofit/>
          </a:bodyPr>
          <a:lstStyle>
            <a:lvl1pPr marL="0" indent="0">
              <a:buNone/>
              <a:defRPr sz="1200">
                <a:solidFill>
                  <a:srgbClr val="3A3C3B"/>
                </a:solidFill>
              </a:defRPr>
            </a:lvl1pPr>
          </a:lstStyle>
          <a:p>
            <a:pPr lvl="0"/>
            <a:r>
              <a:rPr lang="en-US"/>
              <a:t>Click To Edit Footer</a:t>
            </a:r>
          </a:p>
        </p:txBody>
      </p:sp>
      <p:sp>
        <p:nvSpPr>
          <p:cNvPr id="9" name="Text Placeholder 2">
            <a:extLst>
              <a:ext uri="{FF2B5EF4-FFF2-40B4-BE49-F238E27FC236}">
                <a16:creationId xmlns:a16="http://schemas.microsoft.com/office/drawing/2014/main" id="{C4A1C6A4-7F80-ED3B-A670-1D4AE9EC17AB}"/>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17295264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rrow Whit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412343-906A-4D49-90F6-D5185D7383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7" cy="6857998"/>
          </a:xfrm>
          <a:prstGeom prst="rect">
            <a:avLst/>
          </a:prstGeom>
        </p:spPr>
      </p:pic>
      <p:sp>
        <p:nvSpPr>
          <p:cNvPr id="6" name="Rectangle 5">
            <a:extLst>
              <a:ext uri="{FF2B5EF4-FFF2-40B4-BE49-F238E27FC236}">
                <a16:creationId xmlns:a16="http://schemas.microsoft.com/office/drawing/2014/main" id="{CB126ECA-864A-4CB7-BBF0-3F19C3261D8B}"/>
              </a:ext>
            </a:extLst>
          </p:cNvPr>
          <p:cNvSpPr/>
          <p:nvPr userDrawn="1"/>
        </p:nvSpPr>
        <p:spPr>
          <a:xfrm>
            <a:off x="1663588"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1820487" y="307070"/>
            <a:ext cx="8603673" cy="443223"/>
          </a:xfrm>
          <a:prstGeom prst="rect">
            <a:avLst/>
          </a:prstGeo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7215C852-3DE3-4A9C-8C45-4684A8D4D83C}"/>
              </a:ext>
            </a:extLst>
          </p:cNvPr>
          <p:cNvSpPr>
            <a:spLocks noGrp="1"/>
          </p:cNvSpPr>
          <p:nvPr>
            <p:ph sz="quarter" idx="30"/>
          </p:nvPr>
        </p:nvSpPr>
        <p:spPr>
          <a:xfrm>
            <a:off x="1820334" y="1100863"/>
            <a:ext cx="10033735" cy="492583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5" name="Picture 4">
            <a:extLst>
              <a:ext uri="{FF2B5EF4-FFF2-40B4-BE49-F238E27FC236}">
                <a16:creationId xmlns:a16="http://schemas.microsoft.com/office/drawing/2014/main" id="{90C118E9-4E88-EEFE-BC88-AA66527405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7" name="Text Placeholder 7">
            <a:extLst>
              <a:ext uri="{FF2B5EF4-FFF2-40B4-BE49-F238E27FC236}">
                <a16:creationId xmlns:a16="http://schemas.microsoft.com/office/drawing/2014/main" id="{C12ED2D3-08DF-8752-C70D-579457A3DB4E}"/>
              </a:ext>
            </a:extLst>
          </p:cNvPr>
          <p:cNvSpPr>
            <a:spLocks noGrp="1"/>
          </p:cNvSpPr>
          <p:nvPr>
            <p:ph type="body" sz="quarter" idx="31" hasCustomPrompt="1"/>
          </p:nvPr>
        </p:nvSpPr>
        <p:spPr>
          <a:xfrm>
            <a:off x="1820334" y="6426200"/>
            <a:ext cx="5903912" cy="315913"/>
          </a:xfrm>
        </p:spPr>
        <p:txBody>
          <a:bodyPr>
            <a:noAutofit/>
          </a:bodyPr>
          <a:lstStyle>
            <a:lvl1pPr marL="0" indent="0">
              <a:buNone/>
              <a:defRPr sz="1200">
                <a:solidFill>
                  <a:srgbClr val="3A3C3B"/>
                </a:solidFill>
              </a:defRPr>
            </a:lvl1pPr>
          </a:lstStyle>
          <a:p>
            <a:pPr lvl="0"/>
            <a:r>
              <a:rPr lang="en-US"/>
              <a:t>Click To Edit Footer</a:t>
            </a:r>
          </a:p>
        </p:txBody>
      </p:sp>
      <p:sp>
        <p:nvSpPr>
          <p:cNvPr id="8" name="Text Placeholder 2">
            <a:extLst>
              <a:ext uri="{FF2B5EF4-FFF2-40B4-BE49-F238E27FC236}">
                <a16:creationId xmlns:a16="http://schemas.microsoft.com/office/drawing/2014/main" id="{3D62127F-30DD-C6A3-9F6F-58149DA263F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49133044"/>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with Diagonal">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851420-986A-3C09-1E36-2874580D6950}"/>
              </a:ext>
            </a:extLst>
          </p:cNvPr>
          <p:cNvGrpSpPr/>
          <p:nvPr userDrawn="1"/>
        </p:nvGrpSpPr>
        <p:grpSpPr>
          <a:xfrm>
            <a:off x="0" y="0"/>
            <a:ext cx="12191995" cy="6865620"/>
            <a:chOff x="0" y="0"/>
            <a:chExt cx="12191995" cy="6865620"/>
          </a:xfrm>
        </p:grpSpPr>
        <p:sp>
          <p:nvSpPr>
            <p:cNvPr id="15" name="Rectangle 14">
              <a:extLst>
                <a:ext uri="{FF2B5EF4-FFF2-40B4-BE49-F238E27FC236}">
                  <a16:creationId xmlns:a16="http://schemas.microsoft.com/office/drawing/2014/main" id="{98A37088-A405-AEDC-3A5C-A237545B04F2}"/>
                </a:ext>
              </a:extLst>
            </p:cNvPr>
            <p:cNvSpPr/>
            <p:nvPr userDrawn="1"/>
          </p:nvSpPr>
          <p:spPr>
            <a:xfrm>
              <a:off x="0" y="0"/>
              <a:ext cx="12191995" cy="6865620"/>
            </a:xfrm>
            <a:custGeom>
              <a:avLst/>
              <a:gdLst>
                <a:gd name="connsiteX0" fmla="*/ 0 w 12191995"/>
                <a:gd name="connsiteY0" fmla="*/ 0 h 6858000"/>
                <a:gd name="connsiteX1" fmla="*/ 12191995 w 12191995"/>
                <a:gd name="connsiteY1" fmla="*/ 0 h 6858000"/>
                <a:gd name="connsiteX2" fmla="*/ 12191995 w 12191995"/>
                <a:gd name="connsiteY2" fmla="*/ 6858000 h 6858000"/>
                <a:gd name="connsiteX3" fmla="*/ 0 w 12191995"/>
                <a:gd name="connsiteY3" fmla="*/ 6858000 h 6858000"/>
                <a:gd name="connsiteX4" fmla="*/ 0 w 12191995"/>
                <a:gd name="connsiteY4" fmla="*/ 0 h 6858000"/>
                <a:gd name="connsiteX0" fmla="*/ 0 w 12191995"/>
                <a:gd name="connsiteY0" fmla="*/ 0 h 6865620"/>
                <a:gd name="connsiteX1" fmla="*/ 12191995 w 12191995"/>
                <a:gd name="connsiteY1" fmla="*/ 0 h 6865620"/>
                <a:gd name="connsiteX2" fmla="*/ 10126975 w 12191995"/>
                <a:gd name="connsiteY2" fmla="*/ 6865620 h 6865620"/>
                <a:gd name="connsiteX3" fmla="*/ 0 w 12191995"/>
                <a:gd name="connsiteY3" fmla="*/ 6858000 h 6865620"/>
                <a:gd name="connsiteX4" fmla="*/ 0 w 12191995"/>
                <a:gd name="connsiteY4" fmla="*/ 0 h 6865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5" h="6865620">
                  <a:moveTo>
                    <a:pt x="0" y="0"/>
                  </a:moveTo>
                  <a:lnTo>
                    <a:pt x="12191995" y="0"/>
                  </a:lnTo>
                  <a:lnTo>
                    <a:pt x="10126975" y="6865620"/>
                  </a:lnTo>
                  <a:lnTo>
                    <a:pt x="0" y="6858000"/>
                  </a:lnTo>
                  <a:lnTo>
                    <a:pt x="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B98377A-1D72-1322-3475-BBFA49B9034C}"/>
                </a:ext>
              </a:extLst>
            </p:cNvPr>
            <p:cNvSpPr/>
            <p:nvPr userDrawn="1"/>
          </p:nvSpPr>
          <p:spPr>
            <a:xfrm>
              <a:off x="11208026" y="886583"/>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0">
              <a:extLst>
                <a:ext uri="{FF2B5EF4-FFF2-40B4-BE49-F238E27FC236}">
                  <a16:creationId xmlns:a16="http://schemas.microsoft.com/office/drawing/2014/main" id="{197CD8A9-1E46-60F7-8DDC-0B74316FAC13}"/>
                </a:ext>
              </a:extLst>
            </p:cNvPr>
            <p:cNvSpPr/>
            <p:nvPr userDrawn="1"/>
          </p:nvSpPr>
          <p:spPr>
            <a:xfrm>
              <a:off x="10651434" y="2274555"/>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3">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grpSp>
      <p:sp>
        <p:nvSpPr>
          <p:cNvPr id="14" name="Rectangle 13">
            <a:extLst>
              <a:ext uri="{FF2B5EF4-FFF2-40B4-BE49-F238E27FC236}">
                <a16:creationId xmlns:a16="http://schemas.microsoft.com/office/drawing/2014/main" id="{1A937FA9-8F83-4DA5-A25E-40996A9C2B62}"/>
              </a:ext>
            </a:extLst>
          </p:cNvPr>
          <p:cNvSpPr/>
          <p:nvPr userDrawn="1"/>
        </p:nvSpPr>
        <p:spPr>
          <a:xfrm>
            <a:off x="192088" y="368300"/>
            <a:ext cx="138541"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itle Placeholder 1">
            <a:extLst>
              <a:ext uri="{FF2B5EF4-FFF2-40B4-BE49-F238E27FC236}">
                <a16:creationId xmlns:a16="http://schemas.microsoft.com/office/drawing/2014/main" id="{9CEAFA75-52E8-4E36-A76B-FBE91A9F6AA0}"/>
              </a:ext>
            </a:extLst>
          </p:cNvPr>
          <p:cNvSpPr>
            <a:spLocks noGrp="1"/>
          </p:cNvSpPr>
          <p:nvPr>
            <p:ph type="title"/>
          </p:nvPr>
        </p:nvSpPr>
        <p:spPr>
          <a:xfrm>
            <a:off x="343881" y="317468"/>
            <a:ext cx="10072328"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7" name="Content Placeholder 6">
            <a:extLst>
              <a:ext uri="{FF2B5EF4-FFF2-40B4-BE49-F238E27FC236}">
                <a16:creationId xmlns:a16="http://schemas.microsoft.com/office/drawing/2014/main" id="{BF89763F-CD48-4102-A5AB-3A154BFEB58D}"/>
              </a:ext>
            </a:extLst>
          </p:cNvPr>
          <p:cNvSpPr>
            <a:spLocks noGrp="1"/>
          </p:cNvSpPr>
          <p:nvPr>
            <p:ph sz="quarter" idx="30"/>
          </p:nvPr>
        </p:nvSpPr>
        <p:spPr>
          <a:xfrm>
            <a:off x="312340" y="1170305"/>
            <a:ext cx="9549920" cy="49422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2" name="Picture 1">
            <a:extLst>
              <a:ext uri="{FF2B5EF4-FFF2-40B4-BE49-F238E27FC236}">
                <a16:creationId xmlns:a16="http://schemas.microsoft.com/office/drawing/2014/main" id="{C611A3DA-B14C-8E92-C6B1-8C701697E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6310" y="1"/>
            <a:ext cx="1221837" cy="868296"/>
          </a:xfrm>
          <a:prstGeom prst="rect">
            <a:avLst/>
          </a:prstGeom>
        </p:spPr>
      </p:pic>
      <p:sp>
        <p:nvSpPr>
          <p:cNvPr id="3" name="Text Placeholder 7">
            <a:extLst>
              <a:ext uri="{FF2B5EF4-FFF2-40B4-BE49-F238E27FC236}">
                <a16:creationId xmlns:a16="http://schemas.microsoft.com/office/drawing/2014/main" id="{9756B95D-C734-73A8-FD96-189F02A88109}"/>
              </a:ext>
            </a:extLst>
          </p:cNvPr>
          <p:cNvSpPr>
            <a:spLocks noGrp="1"/>
          </p:cNvSpPr>
          <p:nvPr>
            <p:ph type="body" sz="quarter" idx="31" hasCustomPrompt="1"/>
          </p:nvPr>
        </p:nvSpPr>
        <p:spPr>
          <a:xfrm>
            <a:off x="343881" y="6426200"/>
            <a:ext cx="5903912" cy="315913"/>
          </a:xfrm>
        </p:spPr>
        <p:txBody>
          <a:bodyPr>
            <a:noAutofit/>
          </a:bodyPr>
          <a:lstStyle>
            <a:lvl1pPr marL="0" indent="0">
              <a:buNone/>
              <a:defRPr sz="1200">
                <a:solidFill>
                  <a:srgbClr val="3A3C3B"/>
                </a:solidFill>
              </a:defRPr>
            </a:lvl1pPr>
          </a:lstStyle>
          <a:p>
            <a:pPr lvl="0"/>
            <a:r>
              <a:rPr lang="en-US"/>
              <a:t>Click To Edit Footer</a:t>
            </a:r>
          </a:p>
        </p:txBody>
      </p:sp>
      <p:sp>
        <p:nvSpPr>
          <p:cNvPr id="5" name="Text Placeholder 2">
            <a:extLst>
              <a:ext uri="{FF2B5EF4-FFF2-40B4-BE49-F238E27FC236}">
                <a16:creationId xmlns:a16="http://schemas.microsoft.com/office/drawing/2014/main" id="{A878A383-043F-8DD0-D6DE-677157016A60}"/>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12053629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Half Content Half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EA0442-E5C6-4F18-8117-C4A808112282}"/>
              </a:ext>
            </a:extLst>
          </p:cNvPr>
          <p:cNvSpPr/>
          <p:nvPr userDrawn="1"/>
        </p:nvSpPr>
        <p:spPr>
          <a:xfrm>
            <a:off x="-17785" y="0"/>
            <a:ext cx="669217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Rectangle 11">
            <a:extLst>
              <a:ext uri="{FF2B5EF4-FFF2-40B4-BE49-F238E27FC236}">
                <a16:creationId xmlns:a16="http://schemas.microsoft.com/office/drawing/2014/main" id="{7CE7F5CB-901C-446F-8929-24085A4B76FD}"/>
              </a:ext>
            </a:extLst>
          </p:cNvPr>
          <p:cNvSpPr/>
          <p:nvPr userDrawn="1"/>
        </p:nvSpPr>
        <p:spPr>
          <a:xfrm>
            <a:off x="192088" y="368300"/>
            <a:ext cx="139657" cy="3570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7146412A-F2F0-4968-9907-F59024AED5D3}"/>
              </a:ext>
            </a:extLst>
          </p:cNvPr>
          <p:cNvSpPr>
            <a:spLocks noGrp="1"/>
          </p:cNvSpPr>
          <p:nvPr>
            <p:ph type="title"/>
          </p:nvPr>
        </p:nvSpPr>
        <p:spPr>
          <a:xfrm>
            <a:off x="330630" y="330557"/>
            <a:ext cx="5765366" cy="1006891"/>
          </a:xfr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BFCFD4F0-9662-4905-8CB7-64C9324064F0}"/>
              </a:ext>
            </a:extLst>
          </p:cNvPr>
          <p:cNvSpPr>
            <a:spLocks noGrp="1"/>
          </p:cNvSpPr>
          <p:nvPr>
            <p:ph sz="quarter" idx="30"/>
          </p:nvPr>
        </p:nvSpPr>
        <p:spPr>
          <a:xfrm>
            <a:off x="330176" y="1381183"/>
            <a:ext cx="5765824" cy="47846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7" name="Text Placeholder 7">
            <a:extLst>
              <a:ext uri="{FF2B5EF4-FFF2-40B4-BE49-F238E27FC236}">
                <a16:creationId xmlns:a16="http://schemas.microsoft.com/office/drawing/2014/main" id="{9E3549FF-9A28-714C-D44A-4BC403548A20}"/>
              </a:ext>
            </a:extLst>
          </p:cNvPr>
          <p:cNvSpPr>
            <a:spLocks noGrp="1"/>
          </p:cNvSpPr>
          <p:nvPr>
            <p:ph type="body" sz="quarter" idx="31" hasCustomPrompt="1"/>
          </p:nvPr>
        </p:nvSpPr>
        <p:spPr>
          <a:xfrm>
            <a:off x="192088" y="6426200"/>
            <a:ext cx="5903912" cy="315913"/>
          </a:xfrm>
        </p:spPr>
        <p:txBody>
          <a:bodyPr>
            <a:noAutofit/>
          </a:bodyPr>
          <a:lstStyle>
            <a:lvl1pPr marL="0" indent="0">
              <a:buNone/>
              <a:defRPr sz="1200">
                <a:solidFill>
                  <a:srgbClr val="3A3C3B"/>
                </a:solidFill>
              </a:defRPr>
            </a:lvl1pPr>
          </a:lstStyle>
          <a:p>
            <a:pPr lvl="0"/>
            <a:r>
              <a:rPr lang="en-US"/>
              <a:t>Click To Edit Footer</a:t>
            </a:r>
          </a:p>
        </p:txBody>
      </p:sp>
      <p:pic>
        <p:nvPicPr>
          <p:cNvPr id="8" name="Picture 7">
            <a:extLst>
              <a:ext uri="{FF2B5EF4-FFF2-40B4-BE49-F238E27FC236}">
                <a16:creationId xmlns:a16="http://schemas.microsoft.com/office/drawing/2014/main" id="{A0C8E45D-972E-9F41-8279-3B69F8E532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E88F5523-58E9-05BD-95C3-14D0F8E5C084}"/>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3052908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Key Point ">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C39A4794-F2B0-40C5-A78A-A1634D65D5B4}"/>
              </a:ext>
            </a:extLst>
          </p:cNvPr>
          <p:cNvSpPr/>
          <p:nvPr userDrawn="1"/>
        </p:nvSpPr>
        <p:spPr>
          <a:xfrm>
            <a:off x="-37322" y="-34810"/>
            <a:ext cx="12241763" cy="6947859"/>
          </a:xfrm>
          <a:custGeom>
            <a:avLst/>
            <a:gdLst>
              <a:gd name="connsiteX0" fmla="*/ 0 w 4730621"/>
              <a:gd name="connsiteY0" fmla="*/ 1734425 h 3468849"/>
              <a:gd name="connsiteX1" fmla="*/ 867212 w 4730621"/>
              <a:gd name="connsiteY1" fmla="*/ 1 h 3468849"/>
              <a:gd name="connsiteX2" fmla="*/ 3863409 w 4730621"/>
              <a:gd name="connsiteY2" fmla="*/ 1 h 3468849"/>
              <a:gd name="connsiteX3" fmla="*/ 4730621 w 4730621"/>
              <a:gd name="connsiteY3" fmla="*/ 1734425 h 3468849"/>
              <a:gd name="connsiteX4" fmla="*/ 3863409 w 4730621"/>
              <a:gd name="connsiteY4" fmla="*/ 3468848 h 3468849"/>
              <a:gd name="connsiteX5" fmla="*/ 867212 w 4730621"/>
              <a:gd name="connsiteY5" fmla="*/ 3468848 h 3468849"/>
              <a:gd name="connsiteX6" fmla="*/ 0 w 4730621"/>
              <a:gd name="connsiteY6" fmla="*/ 1734425 h 3468849"/>
              <a:gd name="connsiteX0" fmla="*/ 0 w 7576457"/>
              <a:gd name="connsiteY0" fmla="*/ 0 h 4477623"/>
              <a:gd name="connsiteX1" fmla="*/ 3713048 w 7576457"/>
              <a:gd name="connsiteY1" fmla="*/ 1008776 h 4477623"/>
              <a:gd name="connsiteX2" fmla="*/ 6709245 w 7576457"/>
              <a:gd name="connsiteY2" fmla="*/ 1008776 h 4477623"/>
              <a:gd name="connsiteX3" fmla="*/ 7576457 w 7576457"/>
              <a:gd name="connsiteY3" fmla="*/ 2743200 h 4477623"/>
              <a:gd name="connsiteX4" fmla="*/ 6709245 w 7576457"/>
              <a:gd name="connsiteY4" fmla="*/ 4477623 h 4477623"/>
              <a:gd name="connsiteX5" fmla="*/ 3713048 w 7576457"/>
              <a:gd name="connsiteY5" fmla="*/ 4477623 h 4477623"/>
              <a:gd name="connsiteX6" fmla="*/ 0 w 7576457"/>
              <a:gd name="connsiteY6" fmla="*/ 0 h 4477623"/>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6787 w 7576457"/>
              <a:gd name="connsiteY5" fmla="*/ 3263573 h 4504545"/>
              <a:gd name="connsiteX6" fmla="*/ 0 w 7576457"/>
              <a:gd name="connsiteY6" fmla="*/ 26922 h 4504545"/>
              <a:gd name="connsiteX0" fmla="*/ 0 w 7576457"/>
              <a:gd name="connsiteY0" fmla="*/ 26922 h 6883851"/>
              <a:gd name="connsiteX1" fmla="*/ 4963350 w 7576457"/>
              <a:gd name="connsiteY1" fmla="*/ 0 h 6883851"/>
              <a:gd name="connsiteX2" fmla="*/ 6709245 w 7576457"/>
              <a:gd name="connsiteY2" fmla="*/ 1035698 h 6883851"/>
              <a:gd name="connsiteX3" fmla="*/ 7576457 w 7576457"/>
              <a:gd name="connsiteY3" fmla="*/ 2770122 h 6883851"/>
              <a:gd name="connsiteX4" fmla="*/ 6447987 w 7576457"/>
              <a:gd name="connsiteY4" fmla="*/ 6883851 h 6883851"/>
              <a:gd name="connsiteX5" fmla="*/ 36787 w 7576457"/>
              <a:gd name="connsiteY5" fmla="*/ 3263573 h 6883851"/>
              <a:gd name="connsiteX6" fmla="*/ 0 w 7576457"/>
              <a:gd name="connsiteY6" fmla="*/ 26922 h 6883851"/>
              <a:gd name="connsiteX0" fmla="*/ 0 w 12241763"/>
              <a:gd name="connsiteY0" fmla="*/ 26922 h 6894252"/>
              <a:gd name="connsiteX1" fmla="*/ 4963350 w 12241763"/>
              <a:gd name="connsiteY1" fmla="*/ 0 h 6894252"/>
              <a:gd name="connsiteX2" fmla="*/ 6709245 w 12241763"/>
              <a:gd name="connsiteY2" fmla="*/ 1035698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26922 h 6894252"/>
              <a:gd name="connsiteX1" fmla="*/ 4963350 w 12241763"/>
              <a:gd name="connsiteY1" fmla="*/ 0 h 6894252"/>
              <a:gd name="connsiteX2" fmla="*/ 12223637 w 12241763"/>
              <a:gd name="connsiteY2" fmla="*/ 4273421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0 h 6894762"/>
              <a:gd name="connsiteX1" fmla="*/ 4963350 w 12241763"/>
              <a:gd name="connsiteY1" fmla="*/ 510 h 6894762"/>
              <a:gd name="connsiteX2" fmla="*/ 12223637 w 12241763"/>
              <a:gd name="connsiteY2" fmla="*/ 4273931 h 6894762"/>
              <a:gd name="connsiteX3" fmla="*/ 12241763 w 12241763"/>
              <a:gd name="connsiteY3" fmla="*/ 6894762 h 6894762"/>
              <a:gd name="connsiteX4" fmla="*/ 6447987 w 12241763"/>
              <a:gd name="connsiteY4" fmla="*/ 6884361 h 6894762"/>
              <a:gd name="connsiteX5" fmla="*/ 36787 w 12241763"/>
              <a:gd name="connsiteY5" fmla="*/ 3264083 h 6894762"/>
              <a:gd name="connsiteX6" fmla="*/ 0 w 12241763"/>
              <a:gd name="connsiteY6" fmla="*/ 0 h 6894762"/>
              <a:gd name="connsiteX0" fmla="*/ 0 w 12241763"/>
              <a:gd name="connsiteY0" fmla="*/ 17778 h 6912540"/>
              <a:gd name="connsiteX1" fmla="*/ 4926774 w 12241763"/>
              <a:gd name="connsiteY1" fmla="*/ 0 h 6912540"/>
              <a:gd name="connsiteX2" fmla="*/ 12223637 w 12241763"/>
              <a:gd name="connsiteY2" fmla="*/ 4291709 h 6912540"/>
              <a:gd name="connsiteX3" fmla="*/ 12241763 w 12241763"/>
              <a:gd name="connsiteY3" fmla="*/ 6912540 h 6912540"/>
              <a:gd name="connsiteX4" fmla="*/ 6447987 w 12241763"/>
              <a:gd name="connsiteY4" fmla="*/ 6902139 h 6912540"/>
              <a:gd name="connsiteX5" fmla="*/ 36787 w 12241763"/>
              <a:gd name="connsiteY5" fmla="*/ 3281861 h 6912540"/>
              <a:gd name="connsiteX6" fmla="*/ 0 w 12241763"/>
              <a:gd name="connsiteY6" fmla="*/ 17778 h 6912540"/>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36787 w 12241763"/>
              <a:gd name="connsiteY5" fmla="*/ 3281861 h 6947859"/>
              <a:gd name="connsiteX6" fmla="*/ 0 w 12241763"/>
              <a:gd name="connsiteY6" fmla="*/ 17778 h 6947859"/>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211 w 12241763"/>
              <a:gd name="connsiteY5" fmla="*/ 3263573 h 6947859"/>
              <a:gd name="connsiteX6" fmla="*/ 0 w 12241763"/>
              <a:gd name="connsiteY6" fmla="*/ 17778 h 69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1763" h="6947859">
                <a:moveTo>
                  <a:pt x="0" y="17778"/>
                </a:moveTo>
                <a:lnTo>
                  <a:pt x="4926774" y="0"/>
                </a:lnTo>
                <a:lnTo>
                  <a:pt x="12223637" y="4291709"/>
                </a:lnTo>
                <a:lnTo>
                  <a:pt x="12241763" y="6912540"/>
                </a:lnTo>
                <a:lnTo>
                  <a:pt x="6511995" y="6947859"/>
                </a:lnTo>
                <a:lnTo>
                  <a:pt x="211" y="3263573"/>
                </a:lnTo>
                <a:cubicBezTo>
                  <a:pt x="141" y="2181641"/>
                  <a:pt x="70" y="1099710"/>
                  <a:pt x="0" y="17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11">
            <a:extLst>
              <a:ext uri="{FF2B5EF4-FFF2-40B4-BE49-F238E27FC236}">
                <a16:creationId xmlns:a16="http://schemas.microsoft.com/office/drawing/2014/main" id="{C40C119D-11C9-4CC9-9AAE-F0422957A68B}"/>
              </a:ext>
            </a:extLst>
          </p:cNvPr>
          <p:cNvSpPr>
            <a:spLocks noGrp="1"/>
          </p:cNvSpPr>
          <p:nvPr>
            <p:ph type="body" sz="quarter" idx="31" hasCustomPrompt="1"/>
          </p:nvPr>
        </p:nvSpPr>
        <p:spPr>
          <a:xfrm>
            <a:off x="551861" y="1616401"/>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4" name="Text Placeholder 11">
            <a:extLst>
              <a:ext uri="{FF2B5EF4-FFF2-40B4-BE49-F238E27FC236}">
                <a16:creationId xmlns:a16="http://schemas.microsoft.com/office/drawing/2014/main" id="{27A89C0D-61FD-4B30-A721-AE9B12A27CE7}"/>
              </a:ext>
            </a:extLst>
          </p:cNvPr>
          <p:cNvSpPr>
            <a:spLocks noGrp="1"/>
          </p:cNvSpPr>
          <p:nvPr>
            <p:ph type="body" sz="quarter" idx="32" hasCustomPrompt="1"/>
          </p:nvPr>
        </p:nvSpPr>
        <p:spPr>
          <a:xfrm>
            <a:off x="2005113" y="2800559"/>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5" name="Text Placeholder 11">
            <a:extLst>
              <a:ext uri="{FF2B5EF4-FFF2-40B4-BE49-F238E27FC236}">
                <a16:creationId xmlns:a16="http://schemas.microsoft.com/office/drawing/2014/main" id="{05CF6FAB-6FBE-4B28-959D-F263F27FBC55}"/>
              </a:ext>
            </a:extLst>
          </p:cNvPr>
          <p:cNvSpPr>
            <a:spLocks noGrp="1"/>
          </p:cNvSpPr>
          <p:nvPr>
            <p:ph type="body" sz="quarter" idx="33" hasCustomPrompt="1"/>
          </p:nvPr>
        </p:nvSpPr>
        <p:spPr>
          <a:xfrm>
            <a:off x="3431730" y="3984717"/>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7" name="Text Placeholder 11">
            <a:extLst>
              <a:ext uri="{FF2B5EF4-FFF2-40B4-BE49-F238E27FC236}">
                <a16:creationId xmlns:a16="http://schemas.microsoft.com/office/drawing/2014/main" id="{E931B150-1E22-4D5E-B979-CA34E08823EE}"/>
              </a:ext>
            </a:extLst>
          </p:cNvPr>
          <p:cNvSpPr>
            <a:spLocks noGrp="1"/>
          </p:cNvSpPr>
          <p:nvPr>
            <p:ph type="body" sz="quarter" idx="34" hasCustomPrompt="1"/>
          </p:nvPr>
        </p:nvSpPr>
        <p:spPr>
          <a:xfrm>
            <a:off x="4875515" y="5168875"/>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 Click to edit Master text tyle</a:t>
            </a:r>
          </a:p>
        </p:txBody>
      </p:sp>
      <p:sp>
        <p:nvSpPr>
          <p:cNvPr id="19" name="Rectangle 18">
            <a:extLst>
              <a:ext uri="{FF2B5EF4-FFF2-40B4-BE49-F238E27FC236}">
                <a16:creationId xmlns:a16="http://schemas.microsoft.com/office/drawing/2014/main" id="{F71FC41F-FB89-4DEF-B7E4-A5FB740E2F14}"/>
              </a:ext>
            </a:extLst>
          </p:cNvPr>
          <p:cNvSpPr/>
          <p:nvPr userDrawn="1"/>
        </p:nvSpPr>
        <p:spPr>
          <a:xfrm>
            <a:off x="412321"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97480F00-D2DD-4274-A683-37C0AEB4534E}"/>
              </a:ext>
            </a:extLst>
          </p:cNvPr>
          <p:cNvSpPr>
            <a:spLocks noGrp="1"/>
          </p:cNvSpPr>
          <p:nvPr>
            <p:ph type="title"/>
          </p:nvPr>
        </p:nvSpPr>
        <p:spPr>
          <a:xfrm>
            <a:off x="569220" y="337492"/>
            <a:ext cx="5108373" cy="989228"/>
          </a:xfrm>
        </p:spPr>
        <p:txBody>
          <a:bodyPr>
            <a:noAutofit/>
          </a:bodyPr>
          <a:lstStyle>
            <a:lvl1pPr>
              <a:defRPr sz="4000">
                <a:solidFill>
                  <a:schemeClr val="tx1"/>
                </a:solidFill>
              </a:defRPr>
            </a:lvl1pPr>
          </a:lstStyle>
          <a:p>
            <a:r>
              <a:rPr lang="en-US" noProof="0"/>
              <a:t>Click to edit Master title style</a:t>
            </a:r>
            <a:endParaRPr lang="en-GB" noProof="0"/>
          </a:p>
        </p:txBody>
      </p:sp>
      <p:pic>
        <p:nvPicPr>
          <p:cNvPr id="7" name="Picture 6">
            <a:extLst>
              <a:ext uri="{FF2B5EF4-FFF2-40B4-BE49-F238E27FC236}">
                <a16:creationId xmlns:a16="http://schemas.microsoft.com/office/drawing/2014/main" id="{B68AE241-FBD6-6EA9-5053-84DFBC9621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8" name="Text Placeholder 7">
            <a:extLst>
              <a:ext uri="{FF2B5EF4-FFF2-40B4-BE49-F238E27FC236}">
                <a16:creationId xmlns:a16="http://schemas.microsoft.com/office/drawing/2014/main" id="{FEE32072-26B5-3496-4922-16F9250F32A4}"/>
              </a:ext>
            </a:extLst>
          </p:cNvPr>
          <p:cNvSpPr>
            <a:spLocks noGrp="1"/>
          </p:cNvSpPr>
          <p:nvPr>
            <p:ph type="body" sz="quarter" idx="35" hasCustomPrompt="1"/>
          </p:nvPr>
        </p:nvSpPr>
        <p:spPr>
          <a:xfrm>
            <a:off x="192088" y="6426200"/>
            <a:ext cx="5903912" cy="315913"/>
          </a:xfrm>
        </p:spPr>
        <p:txBody>
          <a:bodyPr>
            <a:noAutofit/>
          </a:bodyPr>
          <a:lstStyle>
            <a:lvl1pPr marL="0" indent="0">
              <a:buNone/>
              <a:defRPr sz="1200">
                <a:solidFill>
                  <a:srgbClr val="FFFFFF"/>
                </a:solidFill>
              </a:defRPr>
            </a:lvl1pPr>
          </a:lstStyle>
          <a:p>
            <a:pPr lvl="0"/>
            <a:r>
              <a:rPr lang="en-US"/>
              <a:t>Click To Edit Footer</a:t>
            </a:r>
          </a:p>
        </p:txBody>
      </p:sp>
      <p:sp>
        <p:nvSpPr>
          <p:cNvPr id="9" name="Text Placeholder 2">
            <a:extLst>
              <a:ext uri="{FF2B5EF4-FFF2-40B4-BE49-F238E27FC236}">
                <a16:creationId xmlns:a16="http://schemas.microsoft.com/office/drawing/2014/main" id="{9830793E-51D2-634A-8A9D-8FA80E32579F}"/>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14825185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 Step Blocks with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F8E89F-F3DE-3E59-1D03-53870E116818}"/>
              </a:ext>
            </a:extLst>
          </p:cNvPr>
          <p:cNvSpPr/>
          <p:nvPr userDrawn="1"/>
        </p:nvSpPr>
        <p:spPr>
          <a:xfrm>
            <a:off x="0" y="0"/>
            <a:ext cx="1219199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Rectangle 18">
            <a:extLst>
              <a:ext uri="{FF2B5EF4-FFF2-40B4-BE49-F238E27FC236}">
                <a16:creationId xmlns:a16="http://schemas.microsoft.com/office/drawing/2014/main" id="{3B95E85B-397D-4049-86BB-5307129C174E}"/>
              </a:ext>
            </a:extLst>
          </p:cNvPr>
          <p:cNvSpPr/>
          <p:nvPr userDrawn="1"/>
        </p:nvSpPr>
        <p:spPr>
          <a:xfrm rot="2700000">
            <a:off x="568436" y="1429382"/>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Rectangle 19">
            <a:extLst>
              <a:ext uri="{FF2B5EF4-FFF2-40B4-BE49-F238E27FC236}">
                <a16:creationId xmlns:a16="http://schemas.microsoft.com/office/drawing/2014/main" id="{17F98C36-5CDE-40D6-A3CE-D33A29BF1611}"/>
              </a:ext>
            </a:extLst>
          </p:cNvPr>
          <p:cNvSpPr/>
          <p:nvPr userDrawn="1"/>
        </p:nvSpPr>
        <p:spPr>
          <a:xfrm rot="2700000">
            <a:off x="4054587" y="1429382"/>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Rectangle 20">
            <a:extLst>
              <a:ext uri="{FF2B5EF4-FFF2-40B4-BE49-F238E27FC236}">
                <a16:creationId xmlns:a16="http://schemas.microsoft.com/office/drawing/2014/main" id="{619B4162-6530-4140-B58A-BEDBB22DEF71}"/>
              </a:ext>
            </a:extLst>
          </p:cNvPr>
          <p:cNvSpPr/>
          <p:nvPr userDrawn="1"/>
        </p:nvSpPr>
        <p:spPr>
          <a:xfrm rot="2700000">
            <a:off x="7540738" y="1429382"/>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Rectangle 21">
            <a:extLst>
              <a:ext uri="{FF2B5EF4-FFF2-40B4-BE49-F238E27FC236}">
                <a16:creationId xmlns:a16="http://schemas.microsoft.com/office/drawing/2014/main" id="{9A8402FA-FFD7-40C0-A2CA-6FA835FAFC7B}"/>
              </a:ext>
            </a:extLst>
          </p:cNvPr>
          <p:cNvSpPr/>
          <p:nvPr userDrawn="1"/>
        </p:nvSpPr>
        <p:spPr>
          <a:xfrm rot="2700000">
            <a:off x="2330560" y="3173939"/>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3" name="Rectangle 22">
            <a:extLst>
              <a:ext uri="{FF2B5EF4-FFF2-40B4-BE49-F238E27FC236}">
                <a16:creationId xmlns:a16="http://schemas.microsoft.com/office/drawing/2014/main" id="{67898E8C-722C-4A8A-9EE1-FF10C4FDECAF}"/>
              </a:ext>
            </a:extLst>
          </p:cNvPr>
          <p:cNvSpPr/>
          <p:nvPr userDrawn="1"/>
        </p:nvSpPr>
        <p:spPr>
          <a:xfrm rot="2700000">
            <a:off x="5816711" y="3173939"/>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4" name="Rectangle 23">
            <a:extLst>
              <a:ext uri="{FF2B5EF4-FFF2-40B4-BE49-F238E27FC236}">
                <a16:creationId xmlns:a16="http://schemas.microsoft.com/office/drawing/2014/main" id="{44A17ED8-0BF5-476D-BF83-F347E53040BF}"/>
              </a:ext>
            </a:extLst>
          </p:cNvPr>
          <p:cNvSpPr/>
          <p:nvPr userDrawn="1"/>
        </p:nvSpPr>
        <p:spPr>
          <a:xfrm rot="2700000">
            <a:off x="9302862" y="3173939"/>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6" name="Rectangle 25">
            <a:extLst>
              <a:ext uri="{FF2B5EF4-FFF2-40B4-BE49-F238E27FC236}">
                <a16:creationId xmlns:a16="http://schemas.microsoft.com/office/drawing/2014/main" id="{AE7FDF42-439C-49FD-9731-AF3BD5CD9511}"/>
              </a:ext>
            </a:extLst>
          </p:cNvPr>
          <p:cNvSpPr/>
          <p:nvPr userDrawn="1"/>
        </p:nvSpPr>
        <p:spPr>
          <a:xfrm rot="2700000">
            <a:off x="-1155591" y="3173939"/>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5">
            <a:extLst>
              <a:ext uri="{FF2B5EF4-FFF2-40B4-BE49-F238E27FC236}">
                <a16:creationId xmlns:a16="http://schemas.microsoft.com/office/drawing/2014/main" id="{99D99A1E-5562-4E81-BB47-02BE2A04A65B}"/>
              </a:ext>
            </a:extLst>
          </p:cNvPr>
          <p:cNvSpPr/>
          <p:nvPr userDrawn="1"/>
        </p:nvSpPr>
        <p:spPr>
          <a:xfrm rot="13500000">
            <a:off x="11017362" y="1424434"/>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icture Placeholder 33">
            <a:extLst>
              <a:ext uri="{FF2B5EF4-FFF2-40B4-BE49-F238E27FC236}">
                <a16:creationId xmlns:a16="http://schemas.microsoft.com/office/drawing/2014/main" id="{DFDE4F05-9D29-4FEC-932C-5ECDE7BF6915}"/>
              </a:ext>
            </a:extLst>
          </p:cNvPr>
          <p:cNvSpPr>
            <a:spLocks noGrp="1"/>
          </p:cNvSpPr>
          <p:nvPr>
            <p:ph type="pic" sz="quarter" idx="38" hasCustomPrompt="1"/>
          </p:nvPr>
        </p:nvSpPr>
        <p:spPr>
          <a:xfrm>
            <a:off x="822320" y="1964067"/>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29" name="Picture Placeholder 33">
            <a:extLst>
              <a:ext uri="{FF2B5EF4-FFF2-40B4-BE49-F238E27FC236}">
                <a16:creationId xmlns:a16="http://schemas.microsoft.com/office/drawing/2014/main" id="{77F201DE-A77F-4A4C-B848-5C67A8C26AE5}"/>
              </a:ext>
            </a:extLst>
          </p:cNvPr>
          <p:cNvSpPr>
            <a:spLocks noGrp="1"/>
          </p:cNvSpPr>
          <p:nvPr>
            <p:ph type="pic" sz="quarter" idx="39" hasCustomPrompt="1"/>
          </p:nvPr>
        </p:nvSpPr>
        <p:spPr>
          <a:xfrm>
            <a:off x="4308471"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0" name="Picture Placeholder 33">
            <a:extLst>
              <a:ext uri="{FF2B5EF4-FFF2-40B4-BE49-F238E27FC236}">
                <a16:creationId xmlns:a16="http://schemas.microsoft.com/office/drawing/2014/main" id="{5E3D4D22-B4D2-4C50-8FAA-A76F41A7DCB0}"/>
              </a:ext>
            </a:extLst>
          </p:cNvPr>
          <p:cNvSpPr>
            <a:spLocks noGrp="1"/>
          </p:cNvSpPr>
          <p:nvPr>
            <p:ph type="pic" sz="quarter" idx="40" hasCustomPrompt="1"/>
          </p:nvPr>
        </p:nvSpPr>
        <p:spPr>
          <a:xfrm>
            <a:off x="7789859"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1" name="Picture Placeholder 33">
            <a:extLst>
              <a:ext uri="{FF2B5EF4-FFF2-40B4-BE49-F238E27FC236}">
                <a16:creationId xmlns:a16="http://schemas.microsoft.com/office/drawing/2014/main" id="{122CEC1E-9FFD-4A98-B80A-B1BEE233372F}"/>
              </a:ext>
            </a:extLst>
          </p:cNvPr>
          <p:cNvSpPr>
            <a:spLocks noGrp="1"/>
          </p:cNvSpPr>
          <p:nvPr>
            <p:ph type="pic" sz="quarter" idx="41" hasCustomPrompt="1"/>
          </p:nvPr>
        </p:nvSpPr>
        <p:spPr>
          <a:xfrm>
            <a:off x="2555870"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2" name="Picture Placeholder 33">
            <a:extLst>
              <a:ext uri="{FF2B5EF4-FFF2-40B4-BE49-F238E27FC236}">
                <a16:creationId xmlns:a16="http://schemas.microsoft.com/office/drawing/2014/main" id="{78470C70-7AD5-4A1D-BE1F-6F5F11EBA8E1}"/>
              </a:ext>
            </a:extLst>
          </p:cNvPr>
          <p:cNvSpPr>
            <a:spLocks noGrp="1"/>
          </p:cNvSpPr>
          <p:nvPr>
            <p:ph type="pic" sz="quarter" idx="42" hasCustomPrompt="1"/>
          </p:nvPr>
        </p:nvSpPr>
        <p:spPr>
          <a:xfrm>
            <a:off x="6042021" y="3739614"/>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33" name="Picture Placeholder 33">
            <a:extLst>
              <a:ext uri="{FF2B5EF4-FFF2-40B4-BE49-F238E27FC236}">
                <a16:creationId xmlns:a16="http://schemas.microsoft.com/office/drawing/2014/main" id="{D90B03F8-CFA8-49C6-BC1B-962A1B68229D}"/>
              </a:ext>
            </a:extLst>
          </p:cNvPr>
          <p:cNvSpPr>
            <a:spLocks noGrp="1"/>
          </p:cNvSpPr>
          <p:nvPr>
            <p:ph type="pic" sz="quarter" idx="43" hasCustomPrompt="1"/>
          </p:nvPr>
        </p:nvSpPr>
        <p:spPr>
          <a:xfrm>
            <a:off x="9523409"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4" name="Text Placeholder 31">
            <a:extLst>
              <a:ext uri="{FF2B5EF4-FFF2-40B4-BE49-F238E27FC236}">
                <a16:creationId xmlns:a16="http://schemas.microsoft.com/office/drawing/2014/main" id="{B815717A-4E7C-4CE4-A059-A91F24B6E576}"/>
              </a:ext>
            </a:extLst>
          </p:cNvPr>
          <p:cNvSpPr>
            <a:spLocks noGrp="1"/>
          </p:cNvSpPr>
          <p:nvPr>
            <p:ph type="body" sz="quarter" idx="14" hasCustomPrompt="1"/>
          </p:nvPr>
        </p:nvSpPr>
        <p:spPr>
          <a:xfrm rot="2700000">
            <a:off x="1308288" y="2015004"/>
            <a:ext cx="2333032" cy="216083"/>
          </a:xfrm>
        </p:spPr>
        <p:txBody>
          <a:bodyPr>
            <a:normAutofit/>
          </a:bodyPr>
          <a:lstStyle>
            <a:lvl1pPr marL="0" indent="0" algn="ctr">
              <a:buNone/>
              <a:defRPr sz="1100" cap="all" baseline="0">
                <a:solidFill>
                  <a:schemeClr val="tx1"/>
                </a:solidFill>
                <a:latin typeface="+mj-lt"/>
              </a:defRPr>
            </a:lvl1pPr>
          </a:lstStyle>
          <a:p>
            <a:pPr lvl="0"/>
            <a:r>
              <a:rPr lang="en-GB" noProof="0"/>
              <a:t>Step one - title</a:t>
            </a:r>
          </a:p>
        </p:txBody>
      </p:sp>
      <p:sp>
        <p:nvSpPr>
          <p:cNvPr id="35" name="Text Placeholder 31">
            <a:extLst>
              <a:ext uri="{FF2B5EF4-FFF2-40B4-BE49-F238E27FC236}">
                <a16:creationId xmlns:a16="http://schemas.microsoft.com/office/drawing/2014/main" id="{296FAB1A-8008-424F-A291-BBF6905982F7}"/>
              </a:ext>
            </a:extLst>
          </p:cNvPr>
          <p:cNvSpPr>
            <a:spLocks noGrp="1"/>
          </p:cNvSpPr>
          <p:nvPr>
            <p:ph type="body" sz="quarter" idx="44" hasCustomPrompt="1"/>
          </p:nvPr>
        </p:nvSpPr>
        <p:spPr>
          <a:xfrm rot="2700000">
            <a:off x="3063038" y="3759558"/>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two - title</a:t>
            </a:r>
          </a:p>
        </p:txBody>
      </p:sp>
      <p:sp>
        <p:nvSpPr>
          <p:cNvPr id="36" name="Text Placeholder 31">
            <a:extLst>
              <a:ext uri="{FF2B5EF4-FFF2-40B4-BE49-F238E27FC236}">
                <a16:creationId xmlns:a16="http://schemas.microsoft.com/office/drawing/2014/main" id="{48B5DA4F-6EB1-4973-9430-D0C0680EB474}"/>
              </a:ext>
            </a:extLst>
          </p:cNvPr>
          <p:cNvSpPr>
            <a:spLocks noGrp="1"/>
          </p:cNvSpPr>
          <p:nvPr>
            <p:ph type="body" sz="quarter" idx="45" hasCustomPrompt="1"/>
          </p:nvPr>
        </p:nvSpPr>
        <p:spPr>
          <a:xfrm rot="2700000">
            <a:off x="4796376"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three - title</a:t>
            </a:r>
          </a:p>
        </p:txBody>
      </p:sp>
      <p:sp>
        <p:nvSpPr>
          <p:cNvPr id="37" name="Text Placeholder 31">
            <a:extLst>
              <a:ext uri="{FF2B5EF4-FFF2-40B4-BE49-F238E27FC236}">
                <a16:creationId xmlns:a16="http://schemas.microsoft.com/office/drawing/2014/main" id="{CAD50298-6615-4ED0-B03B-7932A7A588AB}"/>
              </a:ext>
            </a:extLst>
          </p:cNvPr>
          <p:cNvSpPr>
            <a:spLocks noGrp="1"/>
          </p:cNvSpPr>
          <p:nvPr>
            <p:ph type="body" sz="quarter" idx="46" hasCustomPrompt="1"/>
          </p:nvPr>
        </p:nvSpPr>
        <p:spPr>
          <a:xfrm rot="2700000">
            <a:off x="6551125" y="3759559"/>
            <a:ext cx="2333032" cy="216083"/>
          </a:xfrm>
        </p:spPr>
        <p:txBody>
          <a:bodyPr>
            <a:noAutofit/>
          </a:bodyPr>
          <a:lstStyle>
            <a:lvl1pPr marL="0" indent="0" algn="ctr">
              <a:buNone/>
              <a:defRPr sz="1100" cap="all" baseline="0">
                <a:solidFill>
                  <a:schemeClr val="tx1"/>
                </a:solidFill>
                <a:latin typeface="+mj-lt"/>
              </a:defRPr>
            </a:lvl1pPr>
          </a:lstStyle>
          <a:p>
            <a:pPr lvl="0"/>
            <a:r>
              <a:rPr lang="en-GB" noProof="0"/>
              <a:t>Step four - title</a:t>
            </a:r>
          </a:p>
        </p:txBody>
      </p:sp>
      <p:sp>
        <p:nvSpPr>
          <p:cNvPr id="38" name="Text Placeholder 31">
            <a:extLst>
              <a:ext uri="{FF2B5EF4-FFF2-40B4-BE49-F238E27FC236}">
                <a16:creationId xmlns:a16="http://schemas.microsoft.com/office/drawing/2014/main" id="{280CF028-EA54-4DED-8D72-6E0375A5FB3D}"/>
              </a:ext>
            </a:extLst>
          </p:cNvPr>
          <p:cNvSpPr>
            <a:spLocks noGrp="1"/>
          </p:cNvSpPr>
          <p:nvPr>
            <p:ph type="body" sz="quarter" idx="47" hasCustomPrompt="1"/>
          </p:nvPr>
        </p:nvSpPr>
        <p:spPr>
          <a:xfrm rot="2700000">
            <a:off x="8290944"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five - title</a:t>
            </a:r>
          </a:p>
        </p:txBody>
      </p:sp>
      <p:sp>
        <p:nvSpPr>
          <p:cNvPr id="39" name="Text Placeholder 31">
            <a:extLst>
              <a:ext uri="{FF2B5EF4-FFF2-40B4-BE49-F238E27FC236}">
                <a16:creationId xmlns:a16="http://schemas.microsoft.com/office/drawing/2014/main" id="{CE757868-42DE-4D19-A846-0F58D0B7CCF2}"/>
              </a:ext>
            </a:extLst>
          </p:cNvPr>
          <p:cNvSpPr>
            <a:spLocks noGrp="1"/>
          </p:cNvSpPr>
          <p:nvPr>
            <p:ph type="body" sz="quarter" idx="48" hasCustomPrompt="1"/>
          </p:nvPr>
        </p:nvSpPr>
        <p:spPr>
          <a:xfrm rot="2700000">
            <a:off x="10045693" y="3759559"/>
            <a:ext cx="2333032" cy="216083"/>
          </a:xfrm>
        </p:spPr>
        <p:txBody>
          <a:bodyPr>
            <a:normAutofit/>
          </a:bodyPr>
          <a:lstStyle>
            <a:lvl1pPr marL="0" indent="0" algn="ctr">
              <a:buNone/>
              <a:defRPr sz="1100" cap="all" baseline="0">
                <a:solidFill>
                  <a:schemeClr val="bg1"/>
                </a:solidFill>
                <a:latin typeface="+mj-lt"/>
              </a:defRPr>
            </a:lvl1pPr>
          </a:lstStyle>
          <a:p>
            <a:pPr lvl="0"/>
            <a:r>
              <a:rPr lang="en-GB" noProof="0"/>
              <a:t>Step six - title</a:t>
            </a:r>
          </a:p>
        </p:txBody>
      </p:sp>
      <p:sp>
        <p:nvSpPr>
          <p:cNvPr id="3" name="Rectangle 2">
            <a:extLst>
              <a:ext uri="{FF2B5EF4-FFF2-40B4-BE49-F238E27FC236}">
                <a16:creationId xmlns:a16="http://schemas.microsoft.com/office/drawing/2014/main" id="{55327E1C-1884-B7F1-1BE5-E57524E921F0}"/>
              </a:ext>
            </a:extLst>
          </p:cNvPr>
          <p:cNvSpPr/>
          <p:nvPr userDrawn="1"/>
        </p:nvSpPr>
        <p:spPr>
          <a:xfrm>
            <a:off x="192088" y="362337"/>
            <a:ext cx="132963"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Title Placeholder 1">
            <a:extLst>
              <a:ext uri="{FF2B5EF4-FFF2-40B4-BE49-F238E27FC236}">
                <a16:creationId xmlns:a16="http://schemas.microsoft.com/office/drawing/2014/main" id="{71C5FD87-FC49-C3B8-0C71-D6727E616FCD}"/>
              </a:ext>
            </a:extLst>
          </p:cNvPr>
          <p:cNvSpPr>
            <a:spLocks noGrp="1"/>
          </p:cNvSpPr>
          <p:nvPr>
            <p:ph type="title"/>
          </p:nvPr>
        </p:nvSpPr>
        <p:spPr>
          <a:xfrm>
            <a:off x="343881" y="311505"/>
            <a:ext cx="10092206"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2" name="Text Placeholder 7">
            <a:extLst>
              <a:ext uri="{FF2B5EF4-FFF2-40B4-BE49-F238E27FC236}">
                <a16:creationId xmlns:a16="http://schemas.microsoft.com/office/drawing/2014/main" id="{84BB9837-0132-F268-268D-F5407CD793AA}"/>
              </a:ext>
            </a:extLst>
          </p:cNvPr>
          <p:cNvSpPr>
            <a:spLocks noGrp="1"/>
          </p:cNvSpPr>
          <p:nvPr>
            <p:ph type="body" sz="quarter" idx="31" hasCustomPrompt="1"/>
          </p:nvPr>
        </p:nvSpPr>
        <p:spPr>
          <a:xfrm>
            <a:off x="192088" y="6426200"/>
            <a:ext cx="5903912" cy="315913"/>
          </a:xfrm>
        </p:spPr>
        <p:txBody>
          <a:bodyPr>
            <a:noAutofit/>
          </a:bodyPr>
          <a:lstStyle>
            <a:lvl1pPr marL="0" indent="0">
              <a:buNone/>
              <a:defRPr sz="1200">
                <a:solidFill>
                  <a:srgbClr val="3A3C3B"/>
                </a:solidFill>
              </a:defRPr>
            </a:lvl1pPr>
          </a:lstStyle>
          <a:p>
            <a:pPr lvl="0"/>
            <a:r>
              <a:rPr lang="en-US"/>
              <a:t>Click To Edit Footer</a:t>
            </a:r>
          </a:p>
        </p:txBody>
      </p:sp>
      <p:pic>
        <p:nvPicPr>
          <p:cNvPr id="5" name="Picture 4">
            <a:extLst>
              <a:ext uri="{FF2B5EF4-FFF2-40B4-BE49-F238E27FC236}">
                <a16:creationId xmlns:a16="http://schemas.microsoft.com/office/drawing/2014/main" id="{C49BF4A5-25A4-A741-0859-1041F88D9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44352" y="1"/>
            <a:ext cx="1221837" cy="868296"/>
          </a:xfrm>
          <a:prstGeom prst="rect">
            <a:avLst/>
          </a:prstGeom>
        </p:spPr>
      </p:pic>
      <p:sp>
        <p:nvSpPr>
          <p:cNvPr id="9" name="Text Placeholder 2">
            <a:extLst>
              <a:ext uri="{FF2B5EF4-FFF2-40B4-BE49-F238E27FC236}">
                <a16:creationId xmlns:a16="http://schemas.microsoft.com/office/drawing/2014/main" id="{57332E92-8A87-0D5C-6CDB-3D9B1E79303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30832060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261B6A-BA48-DF27-7C3B-7D2C33F138DC}"/>
              </a:ext>
            </a:extLst>
          </p:cNvPr>
          <p:cNvSpPr/>
          <p:nvPr userDrawn="1"/>
        </p:nvSpPr>
        <p:spPr>
          <a:xfrm>
            <a:off x="7314560" y="2812999"/>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Freeform: Shape 18">
            <a:extLst>
              <a:ext uri="{FF2B5EF4-FFF2-40B4-BE49-F238E27FC236}">
                <a16:creationId xmlns:a16="http://schemas.microsoft.com/office/drawing/2014/main" id="{0835A72C-E835-A18E-3D72-139FA267621B}"/>
              </a:ext>
            </a:extLst>
          </p:cNvPr>
          <p:cNvSpPr/>
          <p:nvPr userDrawn="1"/>
        </p:nvSpPr>
        <p:spPr>
          <a:xfrm>
            <a:off x="0" y="-1"/>
            <a:ext cx="12192001" cy="6858000"/>
          </a:xfrm>
          <a:custGeom>
            <a:avLst/>
            <a:gdLst>
              <a:gd name="connsiteX0" fmla="*/ 11600332 w 12192001"/>
              <a:gd name="connsiteY0" fmla="*/ 3903490 h 6858000"/>
              <a:gd name="connsiteX1" fmla="*/ 10586039 w 12192001"/>
              <a:gd name="connsiteY1" fmla="*/ 4917783 h 6858000"/>
              <a:gd name="connsiteX2" fmla="*/ 11600332 w 12192001"/>
              <a:gd name="connsiteY2" fmla="*/ 5932075 h 6858000"/>
              <a:gd name="connsiteX3" fmla="*/ 10586040 w 12192001"/>
              <a:gd name="connsiteY3" fmla="*/ 4917783 h 6858000"/>
              <a:gd name="connsiteX4" fmla="*/ 11600332 w 12192001"/>
              <a:gd name="connsiteY4" fmla="*/ 3903491 h 6858000"/>
              <a:gd name="connsiteX5" fmla="*/ 9419346 w 12192001"/>
              <a:gd name="connsiteY5" fmla="*/ 3903490 h 6858000"/>
              <a:gd name="connsiteX6" fmla="*/ 8405053 w 12192001"/>
              <a:gd name="connsiteY6" fmla="*/ 4917783 h 6858000"/>
              <a:gd name="connsiteX7" fmla="*/ 9419346 w 12192001"/>
              <a:gd name="connsiteY7" fmla="*/ 5932075 h 6858000"/>
              <a:gd name="connsiteX8" fmla="*/ 10433638 w 12192001"/>
              <a:gd name="connsiteY8" fmla="*/ 4917783 h 6858000"/>
              <a:gd name="connsiteX9" fmla="*/ 7238360 w 12192001"/>
              <a:gd name="connsiteY9" fmla="*/ 3903490 h 6858000"/>
              <a:gd name="connsiteX10" fmla="*/ 6224067 w 12192001"/>
              <a:gd name="connsiteY10" fmla="*/ 4917783 h 6858000"/>
              <a:gd name="connsiteX11" fmla="*/ 6224068 w 12192001"/>
              <a:gd name="connsiteY11" fmla="*/ 4917784 h 6858000"/>
              <a:gd name="connsiteX12" fmla="*/ 7238360 w 12192001"/>
              <a:gd name="connsiteY12" fmla="*/ 3903491 h 6858000"/>
              <a:gd name="connsiteX13" fmla="*/ 8252652 w 12192001"/>
              <a:gd name="connsiteY13" fmla="*/ 4917784 h 6858000"/>
              <a:gd name="connsiteX14" fmla="*/ 8252652 w 12192001"/>
              <a:gd name="connsiteY14" fmla="*/ 4917783 h 6858000"/>
              <a:gd name="connsiteX15" fmla="*/ 10509839 w 12192001"/>
              <a:gd name="connsiteY15" fmla="*/ 2812998 h 6858000"/>
              <a:gd name="connsiteX16" fmla="*/ 9495546 w 12192001"/>
              <a:gd name="connsiteY16" fmla="*/ 3827291 h 6858000"/>
              <a:gd name="connsiteX17" fmla="*/ 10509839 w 12192001"/>
              <a:gd name="connsiteY17" fmla="*/ 4841583 h 6858000"/>
              <a:gd name="connsiteX18" fmla="*/ 11524131 w 12192001"/>
              <a:gd name="connsiteY18" fmla="*/ 3827291 h 6858000"/>
              <a:gd name="connsiteX19" fmla="*/ 8328853 w 12192001"/>
              <a:gd name="connsiteY19" fmla="*/ 2812998 h 6858000"/>
              <a:gd name="connsiteX20" fmla="*/ 7314560 w 12192001"/>
              <a:gd name="connsiteY20" fmla="*/ 3827291 h 6858000"/>
              <a:gd name="connsiteX21" fmla="*/ 8328853 w 12192001"/>
              <a:gd name="connsiteY21" fmla="*/ 4841583 h 6858000"/>
              <a:gd name="connsiteX22" fmla="*/ 7314561 w 12192001"/>
              <a:gd name="connsiteY22" fmla="*/ 3827291 h 6858000"/>
              <a:gd name="connsiteX23" fmla="*/ 8328853 w 12192001"/>
              <a:gd name="connsiteY23" fmla="*/ 2812999 h 6858000"/>
              <a:gd name="connsiteX24" fmla="*/ 9419346 w 12192001"/>
              <a:gd name="connsiteY24" fmla="*/ 1722505 h 6858000"/>
              <a:gd name="connsiteX25" fmla="*/ 8405053 w 12192001"/>
              <a:gd name="connsiteY25" fmla="*/ 2736799 h 6858000"/>
              <a:gd name="connsiteX26" fmla="*/ 9419346 w 12192001"/>
              <a:gd name="connsiteY26" fmla="*/ 3751091 h 6858000"/>
              <a:gd name="connsiteX27" fmla="*/ 10433638 w 12192001"/>
              <a:gd name="connsiteY27" fmla="*/ 2736799 h 6858000"/>
              <a:gd name="connsiteX28" fmla="*/ 10509839 w 12192001"/>
              <a:gd name="connsiteY28" fmla="*/ 632013 h 6858000"/>
              <a:gd name="connsiteX29" fmla="*/ 9495546 w 12192001"/>
              <a:gd name="connsiteY29" fmla="*/ 1646306 h 6858000"/>
              <a:gd name="connsiteX30" fmla="*/ 10509839 w 12192001"/>
              <a:gd name="connsiteY30" fmla="*/ 2660599 h 6858000"/>
              <a:gd name="connsiteX31" fmla="*/ 11524131 w 12192001"/>
              <a:gd name="connsiteY31" fmla="*/ 1646306 h 6858000"/>
              <a:gd name="connsiteX32" fmla="*/ 412321 w 12192001"/>
              <a:gd name="connsiteY32" fmla="*/ 366409 h 6858000"/>
              <a:gd name="connsiteX33" fmla="*/ 412321 w 12192001"/>
              <a:gd name="connsiteY33" fmla="*/ 723499 h 6858000"/>
              <a:gd name="connsiteX34" fmla="*/ 550862 w 12192001"/>
              <a:gd name="connsiteY34" fmla="*/ 723499 h 6858000"/>
              <a:gd name="connsiteX35" fmla="*/ 550862 w 12192001"/>
              <a:gd name="connsiteY35" fmla="*/ 366409 h 6858000"/>
              <a:gd name="connsiteX36" fmla="*/ 0 w 12192001"/>
              <a:gd name="connsiteY36" fmla="*/ 0 h 6858000"/>
              <a:gd name="connsiteX37" fmla="*/ 12192000 w 12192001"/>
              <a:gd name="connsiteY37" fmla="*/ 0 h 6858000"/>
              <a:gd name="connsiteX38" fmla="*/ 12192000 w 12192001"/>
              <a:gd name="connsiteY38" fmla="*/ 1143979 h 6858000"/>
              <a:gd name="connsiteX39" fmla="*/ 11689673 w 12192001"/>
              <a:gd name="connsiteY39" fmla="*/ 1646306 h 6858000"/>
              <a:gd name="connsiteX40" fmla="*/ 12192000 w 12192001"/>
              <a:gd name="connsiteY40" fmla="*/ 2148633 h 6858000"/>
              <a:gd name="connsiteX41" fmla="*/ 12192000 w 12192001"/>
              <a:gd name="connsiteY41" fmla="*/ 2301033 h 6858000"/>
              <a:gd name="connsiteX42" fmla="*/ 11613473 w 12192001"/>
              <a:gd name="connsiteY42" fmla="*/ 1722505 h 6858000"/>
              <a:gd name="connsiteX43" fmla="*/ 10599180 w 12192001"/>
              <a:gd name="connsiteY43" fmla="*/ 2736799 h 6858000"/>
              <a:gd name="connsiteX44" fmla="*/ 11613473 w 12192001"/>
              <a:gd name="connsiteY44" fmla="*/ 3751091 h 6858000"/>
              <a:gd name="connsiteX45" fmla="*/ 12192000 w 12192001"/>
              <a:gd name="connsiteY45" fmla="*/ 3172564 h 6858000"/>
              <a:gd name="connsiteX46" fmla="*/ 12192000 w 12192001"/>
              <a:gd name="connsiteY46" fmla="*/ 3311823 h 6858000"/>
              <a:gd name="connsiteX47" fmla="*/ 11676532 w 12192001"/>
              <a:gd name="connsiteY47" fmla="*/ 3827291 h 6858000"/>
              <a:gd name="connsiteX48" fmla="*/ 12192000 w 12192001"/>
              <a:gd name="connsiteY48" fmla="*/ 4342759 h 6858000"/>
              <a:gd name="connsiteX49" fmla="*/ 12192000 w 12192001"/>
              <a:gd name="connsiteY49" fmla="*/ 4495158 h 6858000"/>
              <a:gd name="connsiteX50" fmla="*/ 12192001 w 12192001"/>
              <a:gd name="connsiteY50" fmla="*/ 4495159 h 6858000"/>
              <a:gd name="connsiteX51" fmla="*/ 12192001 w 12192001"/>
              <a:gd name="connsiteY51" fmla="*/ 5340407 h 6858000"/>
              <a:gd name="connsiteX52" fmla="*/ 12192000 w 12192001"/>
              <a:gd name="connsiteY52" fmla="*/ 5340408 h 6858000"/>
              <a:gd name="connsiteX53" fmla="*/ 12192000 w 12192001"/>
              <a:gd name="connsiteY53" fmla="*/ 5492807 h 6858000"/>
              <a:gd name="connsiteX54" fmla="*/ 11676532 w 12192001"/>
              <a:gd name="connsiteY54" fmla="*/ 6008275 h 6858000"/>
              <a:gd name="connsiteX55" fmla="*/ 12192000 w 12192001"/>
              <a:gd name="connsiteY55" fmla="*/ 6523743 h 6858000"/>
              <a:gd name="connsiteX56" fmla="*/ 12192000 w 12192001"/>
              <a:gd name="connsiteY56" fmla="*/ 6676143 h 6858000"/>
              <a:gd name="connsiteX57" fmla="*/ 12192000 w 12192001"/>
              <a:gd name="connsiteY57" fmla="*/ 6858000 h 6858000"/>
              <a:gd name="connsiteX58" fmla="*/ 10826806 w 12192001"/>
              <a:gd name="connsiteY58" fmla="*/ 6858000 h 6858000"/>
              <a:gd name="connsiteX59" fmla="*/ 10674406 w 12192001"/>
              <a:gd name="connsiteY59" fmla="*/ 6858000 h 6858000"/>
              <a:gd name="connsiteX60" fmla="*/ 11524131 w 12192001"/>
              <a:gd name="connsiteY60" fmla="*/ 6008275 h 6858000"/>
              <a:gd name="connsiteX61" fmla="*/ 10509839 w 12192001"/>
              <a:gd name="connsiteY61" fmla="*/ 4993982 h 6858000"/>
              <a:gd name="connsiteX62" fmla="*/ 9495546 w 12192001"/>
              <a:gd name="connsiteY62" fmla="*/ 6008275 h 6858000"/>
              <a:gd name="connsiteX63" fmla="*/ 10345272 w 12192001"/>
              <a:gd name="connsiteY63" fmla="*/ 6858000 h 6858000"/>
              <a:gd name="connsiteX64" fmla="*/ 10192871 w 12192001"/>
              <a:gd name="connsiteY64" fmla="*/ 6858000 h 6858000"/>
              <a:gd name="connsiteX65" fmla="*/ 9419346 w 12192001"/>
              <a:gd name="connsiteY65" fmla="*/ 6084474 h 6858000"/>
              <a:gd name="connsiteX66" fmla="*/ 8645820 w 12192001"/>
              <a:gd name="connsiteY66" fmla="*/ 6858000 h 6858000"/>
              <a:gd name="connsiteX67" fmla="*/ 8493420 w 12192001"/>
              <a:gd name="connsiteY67" fmla="*/ 6858000 h 6858000"/>
              <a:gd name="connsiteX68" fmla="*/ 9343145 w 12192001"/>
              <a:gd name="connsiteY68" fmla="*/ 6008275 h 6858000"/>
              <a:gd name="connsiteX69" fmla="*/ 8328853 w 12192001"/>
              <a:gd name="connsiteY69" fmla="*/ 4993982 h 6858000"/>
              <a:gd name="connsiteX70" fmla="*/ 7314560 w 12192001"/>
              <a:gd name="connsiteY70" fmla="*/ 6008275 h 6858000"/>
              <a:gd name="connsiteX71" fmla="*/ 8164286 w 12192001"/>
              <a:gd name="connsiteY71" fmla="*/ 6858000 h 6858000"/>
              <a:gd name="connsiteX72" fmla="*/ 8011885 w 12192001"/>
              <a:gd name="connsiteY72" fmla="*/ 6858000 h 6858000"/>
              <a:gd name="connsiteX73" fmla="*/ 7238360 w 12192001"/>
              <a:gd name="connsiteY73" fmla="*/ 6084474 h 6858000"/>
              <a:gd name="connsiteX74" fmla="*/ 6464834 w 12192001"/>
              <a:gd name="connsiteY74" fmla="*/ 6858000 h 6858000"/>
              <a:gd name="connsiteX75" fmla="*/ 0 w 12192001"/>
              <a:gd name="connsiteY7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2001" h="6858000">
                <a:moveTo>
                  <a:pt x="11600332" y="3903490"/>
                </a:moveTo>
                <a:lnTo>
                  <a:pt x="10586039" y="4917783"/>
                </a:lnTo>
                <a:lnTo>
                  <a:pt x="11600332" y="5932075"/>
                </a:lnTo>
                <a:lnTo>
                  <a:pt x="10586040" y="4917783"/>
                </a:lnTo>
                <a:lnTo>
                  <a:pt x="11600332" y="3903491"/>
                </a:lnTo>
                <a:close/>
                <a:moveTo>
                  <a:pt x="9419346" y="3903490"/>
                </a:moveTo>
                <a:lnTo>
                  <a:pt x="8405053" y="4917783"/>
                </a:lnTo>
                <a:lnTo>
                  <a:pt x="9419346" y="5932075"/>
                </a:lnTo>
                <a:lnTo>
                  <a:pt x="10433638" y="4917783"/>
                </a:lnTo>
                <a:close/>
                <a:moveTo>
                  <a:pt x="7238360" y="3903490"/>
                </a:moveTo>
                <a:lnTo>
                  <a:pt x="6224067" y="4917783"/>
                </a:lnTo>
                <a:lnTo>
                  <a:pt x="6224068" y="4917784"/>
                </a:lnTo>
                <a:lnTo>
                  <a:pt x="7238360" y="3903491"/>
                </a:lnTo>
                <a:lnTo>
                  <a:pt x="8252652" y="4917784"/>
                </a:lnTo>
                <a:lnTo>
                  <a:pt x="8252652" y="4917783"/>
                </a:lnTo>
                <a:close/>
                <a:moveTo>
                  <a:pt x="10509839" y="2812998"/>
                </a:moveTo>
                <a:lnTo>
                  <a:pt x="9495546" y="3827291"/>
                </a:lnTo>
                <a:lnTo>
                  <a:pt x="10509839" y="4841583"/>
                </a:lnTo>
                <a:lnTo>
                  <a:pt x="11524131" y="3827291"/>
                </a:lnTo>
                <a:close/>
                <a:moveTo>
                  <a:pt x="8328853" y="2812998"/>
                </a:moveTo>
                <a:lnTo>
                  <a:pt x="7314560" y="3827291"/>
                </a:lnTo>
                <a:lnTo>
                  <a:pt x="8328853" y="4841583"/>
                </a:lnTo>
                <a:lnTo>
                  <a:pt x="7314561" y="3827291"/>
                </a:lnTo>
                <a:lnTo>
                  <a:pt x="8328853" y="2812999"/>
                </a:lnTo>
                <a:close/>
                <a:moveTo>
                  <a:pt x="9419346" y="1722505"/>
                </a:moveTo>
                <a:lnTo>
                  <a:pt x="8405053" y="2736799"/>
                </a:lnTo>
                <a:lnTo>
                  <a:pt x="9419346" y="3751091"/>
                </a:lnTo>
                <a:lnTo>
                  <a:pt x="10433638" y="2736799"/>
                </a:lnTo>
                <a:close/>
                <a:moveTo>
                  <a:pt x="10509839" y="632013"/>
                </a:moveTo>
                <a:lnTo>
                  <a:pt x="9495546" y="1646306"/>
                </a:lnTo>
                <a:lnTo>
                  <a:pt x="10509839" y="2660599"/>
                </a:lnTo>
                <a:lnTo>
                  <a:pt x="11524131" y="1646306"/>
                </a:lnTo>
                <a:close/>
                <a:moveTo>
                  <a:pt x="412321" y="366409"/>
                </a:moveTo>
                <a:lnTo>
                  <a:pt x="412321" y="723499"/>
                </a:lnTo>
                <a:lnTo>
                  <a:pt x="550862" y="723499"/>
                </a:lnTo>
                <a:lnTo>
                  <a:pt x="550862" y="366409"/>
                </a:lnTo>
                <a:close/>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200C60E7-77F3-A9D5-29E9-77A5E795A5C7}"/>
              </a:ext>
            </a:extLst>
          </p:cNvPr>
          <p:cNvSpPr/>
          <p:nvPr userDrawn="1"/>
        </p:nvSpPr>
        <p:spPr>
          <a:xfrm>
            <a:off x="10586039" y="3903491"/>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2" name="Text Placeholder 41">
            <a:extLst>
              <a:ext uri="{FF2B5EF4-FFF2-40B4-BE49-F238E27FC236}">
                <a16:creationId xmlns:a16="http://schemas.microsoft.com/office/drawing/2014/main" id="{A343D3D1-F299-4487-AA5A-21D7591EAC08}"/>
              </a:ext>
            </a:extLst>
          </p:cNvPr>
          <p:cNvSpPr>
            <a:spLocks noGrp="1"/>
          </p:cNvSpPr>
          <p:nvPr>
            <p:ph type="body" sz="quarter" idx="12" hasCustomPrompt="1"/>
          </p:nvPr>
        </p:nvSpPr>
        <p:spPr>
          <a:xfrm>
            <a:off x="1727688" y="1174838"/>
            <a:ext cx="6092337" cy="5082565"/>
          </a:xfrm>
        </p:spPr>
        <p:txBody>
          <a:bodyPr>
            <a:normAutofit/>
          </a:bodyPr>
          <a:lstStyle>
            <a:lvl1pPr marL="0" indent="0">
              <a:lnSpc>
                <a:spcPts val="1900"/>
              </a:lnSpc>
              <a:spcBef>
                <a:spcPts val="0"/>
              </a:spcBef>
              <a:buClr>
                <a:schemeClr val="accent1"/>
              </a:buClr>
              <a:buSzPct val="145000"/>
              <a:buFont typeface="+mj-lt"/>
              <a:buNone/>
              <a:defRPr sz="1800">
                <a:solidFill>
                  <a:schemeClr val="tx1"/>
                </a:solidFill>
              </a:defRPr>
            </a:lvl1pPr>
            <a:lvl2pPr marL="914400" indent="-457200">
              <a:buClr>
                <a:schemeClr val="accent1"/>
              </a:buClr>
              <a:buSzPct val="121000"/>
              <a:buFont typeface="+mj-lt"/>
              <a:buAutoNum type="arabicPeriod"/>
              <a:defRPr/>
            </a:lvl2pPr>
            <a:lvl3pPr marL="1371600" indent="-457200">
              <a:buClr>
                <a:schemeClr val="accent1"/>
              </a:buClr>
              <a:buSzPct val="121000"/>
              <a:buFont typeface="+mj-lt"/>
              <a:buAutoNum type="arabicPeriod"/>
              <a:defRPr/>
            </a:lvl3pPr>
            <a:lvl4pPr marL="1714500" indent="-342900">
              <a:buClr>
                <a:schemeClr val="accent1"/>
              </a:buClr>
              <a:buSzPct val="121000"/>
              <a:buFont typeface="+mj-lt"/>
              <a:buAutoNum type="arabicPeriod"/>
              <a:defRPr/>
            </a:lvl4pPr>
            <a:lvl5pPr marL="2171700" indent="-342900">
              <a:buClr>
                <a:schemeClr val="accent1"/>
              </a:buClr>
              <a:buSzPct val="121000"/>
              <a:buFont typeface="+mj-lt"/>
              <a:buAutoNum type="arabicPeriod"/>
              <a:defRPr/>
            </a:lvl5pPr>
          </a:lstStyle>
          <a:p>
            <a:pPr lvl="0"/>
            <a:r>
              <a:rPr lang="en-GB" noProof="0"/>
              <a:t>Agenda Item 1</a:t>
            </a:r>
          </a:p>
          <a:p>
            <a:pPr lvl="0"/>
            <a:r>
              <a:rPr lang="en-GB" noProof="0"/>
              <a:t>Line 2</a:t>
            </a:r>
          </a:p>
          <a:p>
            <a:pPr lvl="0"/>
            <a:br>
              <a:rPr lang="en-GB" noProof="0"/>
            </a:br>
            <a:r>
              <a:rPr lang="en-GB" noProof="0"/>
              <a:t>Agenda Item 2</a:t>
            </a:r>
          </a:p>
          <a:p>
            <a:pPr lvl="0"/>
            <a:r>
              <a:rPr lang="en-GB" noProof="0"/>
              <a:t>Line 2</a:t>
            </a:r>
          </a:p>
          <a:p>
            <a:pPr lvl="0"/>
            <a:endParaRPr lang="en-GB" noProof="0"/>
          </a:p>
          <a:p>
            <a:pPr lvl="0"/>
            <a:r>
              <a:rPr lang="en-GB" noProof="0"/>
              <a:t>Agenda Item 3</a:t>
            </a:r>
          </a:p>
          <a:p>
            <a:pPr lvl="0"/>
            <a:r>
              <a:rPr lang="en-GB" noProof="0"/>
              <a:t>Line 2</a:t>
            </a:r>
          </a:p>
          <a:p>
            <a:pPr lvl="0"/>
            <a:endParaRPr lang="en-GB" noProof="0"/>
          </a:p>
          <a:p>
            <a:pPr lvl="0"/>
            <a:r>
              <a:rPr lang="en-GB" noProof="0"/>
              <a:t>Agenda Item 4</a:t>
            </a:r>
          </a:p>
          <a:p>
            <a:pPr lvl="0"/>
            <a:r>
              <a:rPr lang="en-GB" noProof="0"/>
              <a:t>Line 2</a:t>
            </a:r>
          </a:p>
          <a:p>
            <a:pPr lvl="0"/>
            <a:endParaRPr lang="en-GB" noProof="0"/>
          </a:p>
          <a:p>
            <a:pPr lvl="0"/>
            <a:r>
              <a:rPr lang="en-GB" noProof="0"/>
              <a:t>Agenda Item 5</a:t>
            </a:r>
          </a:p>
          <a:p>
            <a:pPr lvl="0"/>
            <a:r>
              <a:rPr lang="en-GB" noProof="0"/>
              <a:t>Line 2</a:t>
            </a:r>
          </a:p>
          <a:p>
            <a:pPr lvl="0"/>
            <a:endParaRPr lang="en-GB" noProof="0"/>
          </a:p>
          <a:p>
            <a:pPr lvl="0"/>
            <a:r>
              <a:rPr lang="en-GB" noProof="0"/>
              <a:t>Agenda Item 6</a:t>
            </a:r>
          </a:p>
          <a:p>
            <a:pPr lvl="0"/>
            <a:r>
              <a:rPr lang="en-GB" noProof="0"/>
              <a:t>Line 2</a:t>
            </a:r>
          </a:p>
          <a:p>
            <a:pPr lvl="0"/>
            <a:endParaRPr lang="en-GB" noProof="0"/>
          </a:p>
          <a:p>
            <a:pPr lvl="0"/>
            <a:r>
              <a:rPr lang="en-GB" noProof="0"/>
              <a:t>Agenda Item 7</a:t>
            </a:r>
          </a:p>
          <a:p>
            <a:pPr lvl="0"/>
            <a:r>
              <a:rPr lang="en-GB" noProof="0"/>
              <a:t>Line 2</a:t>
            </a:r>
          </a:p>
        </p:txBody>
      </p:sp>
      <p:sp>
        <p:nvSpPr>
          <p:cNvPr id="44" name="Text Placeholder 43">
            <a:extLst>
              <a:ext uri="{FF2B5EF4-FFF2-40B4-BE49-F238E27FC236}">
                <a16:creationId xmlns:a16="http://schemas.microsoft.com/office/drawing/2014/main" id="{7B2EC661-86E8-4A57-AFED-253072F169B1}"/>
              </a:ext>
            </a:extLst>
          </p:cNvPr>
          <p:cNvSpPr>
            <a:spLocks noGrp="1"/>
          </p:cNvSpPr>
          <p:nvPr>
            <p:ph type="body" sz="quarter" idx="13" hasCustomPrompt="1"/>
          </p:nvPr>
        </p:nvSpPr>
        <p:spPr>
          <a:xfrm>
            <a:off x="569220" y="1099986"/>
            <a:ext cx="921809" cy="5024437"/>
          </a:xfrm>
        </p:spPr>
        <p:txBody>
          <a:bodyPr>
            <a:normAutofit/>
          </a:bodyPr>
          <a:lstStyle>
            <a:lvl1pPr marL="0" indent="0" algn="dist">
              <a:lnSpc>
                <a:spcPts val="5600"/>
              </a:lnSpc>
              <a:spcBef>
                <a:spcPts val="0"/>
              </a:spcBef>
              <a:buNone/>
              <a:defRPr sz="4000" b="1" spc="380" baseline="0">
                <a:solidFill>
                  <a:schemeClr val="accent1"/>
                </a:solidFill>
                <a:latin typeface="+mj-lt"/>
              </a:defRPr>
            </a:lvl1pPr>
          </a:lstStyle>
          <a:p>
            <a:pPr lvl="0"/>
            <a:r>
              <a:rPr lang="en-GB" b="1" noProof="0">
                <a:latin typeface="+mj-lt"/>
              </a:rPr>
              <a:t>01</a:t>
            </a:r>
          </a:p>
          <a:p>
            <a:pPr lvl="0"/>
            <a:r>
              <a:rPr lang="en-GB" b="1" noProof="0">
                <a:latin typeface="+mj-lt"/>
              </a:rPr>
              <a:t>02</a:t>
            </a:r>
          </a:p>
          <a:p>
            <a:pPr lvl="0"/>
            <a:r>
              <a:rPr lang="en-GB" b="1" noProof="0">
                <a:latin typeface="+mj-lt"/>
              </a:rPr>
              <a:t>03</a:t>
            </a:r>
          </a:p>
          <a:p>
            <a:pPr lvl="0"/>
            <a:r>
              <a:rPr lang="en-GB" b="1" noProof="0">
                <a:latin typeface="+mj-lt"/>
              </a:rPr>
              <a:t>04</a:t>
            </a:r>
          </a:p>
          <a:p>
            <a:pPr lvl="0"/>
            <a:r>
              <a:rPr lang="en-GB" b="1" noProof="0">
                <a:latin typeface="+mj-lt"/>
              </a:rPr>
              <a:t>05</a:t>
            </a:r>
          </a:p>
          <a:p>
            <a:pPr lvl="0"/>
            <a:r>
              <a:rPr lang="en-GB" b="1" noProof="0">
                <a:latin typeface="+mj-lt"/>
              </a:rPr>
              <a:t>06</a:t>
            </a:r>
          </a:p>
          <a:p>
            <a:pPr lvl="0"/>
            <a:r>
              <a:rPr lang="en-GB" b="1" noProof="0">
                <a:latin typeface="+mj-lt"/>
              </a:rPr>
              <a:t>07</a:t>
            </a:r>
            <a:endParaRPr lang="en-GB" noProof="0"/>
          </a:p>
        </p:txBody>
      </p:sp>
      <p:sp>
        <p:nvSpPr>
          <p:cNvPr id="9" name="Title Placeholder 1">
            <a:extLst>
              <a:ext uri="{FF2B5EF4-FFF2-40B4-BE49-F238E27FC236}">
                <a16:creationId xmlns:a16="http://schemas.microsoft.com/office/drawing/2014/main" id="{94B210BF-DF42-4100-A4F0-FCB4EB0D6B08}"/>
              </a:ext>
            </a:extLst>
          </p:cNvPr>
          <p:cNvSpPr>
            <a:spLocks noGrp="1"/>
          </p:cNvSpPr>
          <p:nvPr>
            <p:ph type="title"/>
          </p:nvPr>
        </p:nvSpPr>
        <p:spPr>
          <a:xfrm>
            <a:off x="550862" y="322683"/>
            <a:ext cx="8235329" cy="503115"/>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2" name="Picture 1">
            <a:extLst>
              <a:ext uri="{FF2B5EF4-FFF2-40B4-BE49-F238E27FC236}">
                <a16:creationId xmlns:a16="http://schemas.microsoft.com/office/drawing/2014/main" id="{A8EB126D-89CD-DBDA-5E97-8F21DE38CC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3295796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040BC87A-15E8-4C8A-BA82-BB70C0876412}"/>
              </a:ext>
            </a:extLst>
          </p:cNvPr>
          <p:cNvSpPr>
            <a:spLocks noGrp="1"/>
          </p:cNvSpPr>
          <p:nvPr>
            <p:ph type="title" hasCustomPrompt="1"/>
          </p:nvPr>
        </p:nvSpPr>
        <p:spPr>
          <a:xfrm>
            <a:off x="1952626" y="1743075"/>
            <a:ext cx="9525000" cy="2962275"/>
          </a:xfrm>
        </p:spPr>
        <p:txBody>
          <a:bodyPr>
            <a:noAutofit/>
          </a:bodyPr>
          <a:lstStyle>
            <a:lvl1pPr algn="r">
              <a:lnSpc>
                <a:spcPts val="7000"/>
              </a:lnSpc>
              <a:defRPr sz="6000" b="1">
                <a:solidFill>
                  <a:schemeClr val="bg1"/>
                </a:solidFill>
              </a:defRPr>
            </a:lvl1pPr>
          </a:lstStyle>
          <a:p>
            <a:r>
              <a:rPr lang="en-GB" noProof="0"/>
              <a:t>Add famous/</a:t>
            </a:r>
            <a:br>
              <a:rPr lang="en-GB" noProof="0"/>
            </a:br>
            <a:r>
              <a:rPr lang="en-GB" noProof="0"/>
              <a:t>relevant </a:t>
            </a:r>
            <a:br>
              <a:rPr lang="en-GB" noProof="0"/>
            </a:br>
            <a:r>
              <a:rPr lang="en-GB" noProof="0"/>
              <a:t>quote here</a:t>
            </a:r>
          </a:p>
        </p:txBody>
      </p:sp>
      <p:sp>
        <p:nvSpPr>
          <p:cNvPr id="35" name="Text Placeholder 10">
            <a:extLst>
              <a:ext uri="{FF2B5EF4-FFF2-40B4-BE49-F238E27FC236}">
                <a16:creationId xmlns:a16="http://schemas.microsoft.com/office/drawing/2014/main" id="{E1AE81C2-CFD5-41DD-80FB-93FC83082A2D}"/>
              </a:ext>
            </a:extLst>
          </p:cNvPr>
          <p:cNvSpPr>
            <a:spLocks noGrp="1"/>
          </p:cNvSpPr>
          <p:nvPr>
            <p:ph type="body" sz="quarter" idx="11" hasCustomPrompt="1"/>
          </p:nvPr>
        </p:nvSpPr>
        <p:spPr>
          <a:xfrm>
            <a:off x="1962151" y="4912494"/>
            <a:ext cx="9525000" cy="964432"/>
          </a:xfrm>
        </p:spPr>
        <p:txBody>
          <a:bodyPr>
            <a:normAutofit/>
          </a:bodyPr>
          <a:lstStyle>
            <a:lvl1pPr marL="0" indent="0" algn="r">
              <a:buNone/>
              <a:defRPr sz="3200" cap="all" baseline="0">
                <a:solidFill>
                  <a:schemeClr val="bg1"/>
                </a:solidFill>
                <a:latin typeface="+mj-lt"/>
              </a:defRPr>
            </a:lvl1pPr>
          </a:lstStyle>
          <a:p>
            <a:pPr lvl="0"/>
            <a:r>
              <a:rPr lang="en-GB" noProof="0"/>
              <a:t>- author, profession/job title</a:t>
            </a:r>
          </a:p>
        </p:txBody>
      </p:sp>
      <p:sp>
        <p:nvSpPr>
          <p:cNvPr id="6" name="Text Placeholder 7">
            <a:extLst>
              <a:ext uri="{FF2B5EF4-FFF2-40B4-BE49-F238E27FC236}">
                <a16:creationId xmlns:a16="http://schemas.microsoft.com/office/drawing/2014/main" id="{F1A23FD2-10A1-4BD3-D4A8-6E5913F0D647}"/>
              </a:ext>
            </a:extLst>
          </p:cNvPr>
          <p:cNvSpPr>
            <a:spLocks noGrp="1"/>
          </p:cNvSpPr>
          <p:nvPr>
            <p:ph type="body" sz="quarter" idx="35" hasCustomPrompt="1"/>
          </p:nvPr>
        </p:nvSpPr>
        <p:spPr>
          <a:xfrm>
            <a:off x="192088" y="6426200"/>
            <a:ext cx="5903912" cy="315913"/>
          </a:xfrm>
        </p:spPr>
        <p:txBody>
          <a:bodyPr>
            <a:noAutofit/>
          </a:bodyPr>
          <a:lstStyle>
            <a:lvl1pPr marL="0" indent="0">
              <a:buNone/>
              <a:defRPr sz="1200">
                <a:solidFill>
                  <a:srgbClr val="FFFFFF"/>
                </a:solidFill>
              </a:defRPr>
            </a:lvl1pPr>
          </a:lstStyle>
          <a:p>
            <a:pPr lvl="0"/>
            <a:r>
              <a:rPr lang="en-US"/>
              <a:t>Click To Edit Footer</a:t>
            </a:r>
          </a:p>
        </p:txBody>
      </p:sp>
      <p:sp>
        <p:nvSpPr>
          <p:cNvPr id="60" name="Freeform: Shape 59">
            <a:extLst>
              <a:ext uri="{FF2B5EF4-FFF2-40B4-BE49-F238E27FC236}">
                <a16:creationId xmlns:a16="http://schemas.microsoft.com/office/drawing/2014/main" id="{BEE70A26-E2D2-E777-1DE6-CA83F2006493}"/>
              </a:ext>
            </a:extLst>
          </p:cNvPr>
          <p:cNvSpPr/>
          <p:nvPr userDrawn="1"/>
        </p:nvSpPr>
        <p:spPr>
          <a:xfrm>
            <a:off x="2051602" y="-7454"/>
            <a:ext cx="1982856" cy="998882"/>
          </a:xfrm>
          <a:custGeom>
            <a:avLst/>
            <a:gdLst>
              <a:gd name="connsiteX0" fmla="*/ 7454 w 1982856"/>
              <a:gd name="connsiteY0" fmla="*/ 0 h 998882"/>
              <a:gd name="connsiteX1" fmla="*/ 1975402 w 1982856"/>
              <a:gd name="connsiteY1" fmla="*/ 0 h 998882"/>
              <a:gd name="connsiteX2" fmla="*/ 1982856 w 1982856"/>
              <a:gd name="connsiteY2" fmla="*/ 7454 h 998882"/>
              <a:gd name="connsiteX3" fmla="*/ 991428 w 1982856"/>
              <a:gd name="connsiteY3" fmla="*/ 998882 h 998882"/>
              <a:gd name="connsiteX4" fmla="*/ 0 w 1982856"/>
              <a:gd name="connsiteY4" fmla="*/ 7454 h 998882"/>
              <a:gd name="connsiteX5" fmla="*/ 7454 w 1982856"/>
              <a:gd name="connsiteY5" fmla="*/ 0 h 9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856" h="998882">
                <a:moveTo>
                  <a:pt x="7454" y="0"/>
                </a:moveTo>
                <a:lnTo>
                  <a:pt x="1975402" y="0"/>
                </a:lnTo>
                <a:lnTo>
                  <a:pt x="1982856" y="7454"/>
                </a:lnTo>
                <a:lnTo>
                  <a:pt x="991428" y="998882"/>
                </a:lnTo>
                <a:lnTo>
                  <a:pt x="0" y="7454"/>
                </a:lnTo>
                <a:lnTo>
                  <a:pt x="7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D60FC6BC-44E6-5129-045A-1A97E56D0C9B}"/>
              </a:ext>
            </a:extLst>
          </p:cNvPr>
          <p:cNvSpPr/>
          <p:nvPr userDrawn="1"/>
        </p:nvSpPr>
        <p:spPr>
          <a:xfrm>
            <a:off x="0" y="-7454"/>
            <a:ext cx="1899202" cy="6184623"/>
          </a:xfrm>
          <a:custGeom>
            <a:avLst/>
            <a:gdLst>
              <a:gd name="connsiteX0" fmla="*/ 0 w 1899202"/>
              <a:gd name="connsiteY0" fmla="*/ 4521475 h 6184623"/>
              <a:gd name="connsiteX1" fmla="*/ 831574 w 1899202"/>
              <a:gd name="connsiteY1" fmla="*/ 5353049 h 6184623"/>
              <a:gd name="connsiteX2" fmla="*/ 0 w 1899202"/>
              <a:gd name="connsiteY2" fmla="*/ 6184623 h 6184623"/>
              <a:gd name="connsiteX3" fmla="*/ 907774 w 1899202"/>
              <a:gd name="connsiteY3" fmla="*/ 3293993 h 6184623"/>
              <a:gd name="connsiteX4" fmla="*/ 1899202 w 1899202"/>
              <a:gd name="connsiteY4" fmla="*/ 4285421 h 6184623"/>
              <a:gd name="connsiteX5" fmla="*/ 907774 w 1899202"/>
              <a:gd name="connsiteY5" fmla="*/ 5276849 h 6184623"/>
              <a:gd name="connsiteX6" fmla="*/ 0 w 1899202"/>
              <a:gd name="connsiteY6" fmla="*/ 4369075 h 6184623"/>
              <a:gd name="connsiteX7" fmla="*/ 0 w 1899202"/>
              <a:gd name="connsiteY7" fmla="*/ 4201767 h 6184623"/>
              <a:gd name="connsiteX8" fmla="*/ 0 w 1899202"/>
              <a:gd name="connsiteY8" fmla="*/ 2386219 h 6184623"/>
              <a:gd name="connsiteX9" fmla="*/ 831574 w 1899202"/>
              <a:gd name="connsiteY9" fmla="*/ 3217793 h 6184623"/>
              <a:gd name="connsiteX10" fmla="*/ 0 w 1899202"/>
              <a:gd name="connsiteY10" fmla="*/ 4049367 h 6184623"/>
              <a:gd name="connsiteX11" fmla="*/ 907774 w 1899202"/>
              <a:gd name="connsiteY11" fmla="*/ 1151282 h 6184623"/>
              <a:gd name="connsiteX12" fmla="*/ 1899202 w 1899202"/>
              <a:gd name="connsiteY12" fmla="*/ 2142710 h 6184623"/>
              <a:gd name="connsiteX13" fmla="*/ 907774 w 1899202"/>
              <a:gd name="connsiteY13" fmla="*/ 3134138 h 6184623"/>
              <a:gd name="connsiteX14" fmla="*/ 0 w 1899202"/>
              <a:gd name="connsiteY14" fmla="*/ 2226364 h 6184623"/>
              <a:gd name="connsiteX15" fmla="*/ 0 w 1899202"/>
              <a:gd name="connsiteY15" fmla="*/ 2059056 h 6184623"/>
              <a:gd name="connsiteX16" fmla="*/ 0 w 1899202"/>
              <a:gd name="connsiteY16" fmla="*/ 243508 h 6184623"/>
              <a:gd name="connsiteX17" fmla="*/ 831574 w 1899202"/>
              <a:gd name="connsiteY17" fmla="*/ 1075082 h 6184623"/>
              <a:gd name="connsiteX18" fmla="*/ 0 w 1899202"/>
              <a:gd name="connsiteY18" fmla="*/ 1906656 h 6184623"/>
              <a:gd name="connsiteX19" fmla="*/ 0 w 1899202"/>
              <a:gd name="connsiteY19" fmla="*/ 0 h 6184623"/>
              <a:gd name="connsiteX20" fmla="*/ 1891748 w 1899202"/>
              <a:gd name="connsiteY20" fmla="*/ 0 h 6184623"/>
              <a:gd name="connsiteX21" fmla="*/ 1899202 w 1899202"/>
              <a:gd name="connsiteY21" fmla="*/ 7454 h 6184623"/>
              <a:gd name="connsiteX22" fmla="*/ 907774 w 1899202"/>
              <a:gd name="connsiteY22" fmla="*/ 998882 h 6184623"/>
              <a:gd name="connsiteX23" fmla="*/ 0 w 1899202"/>
              <a:gd name="connsiteY23" fmla="*/ 91108 h 618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9202" h="6184623">
                <a:moveTo>
                  <a:pt x="0" y="4521475"/>
                </a:moveTo>
                <a:lnTo>
                  <a:pt x="831574" y="5353049"/>
                </a:lnTo>
                <a:lnTo>
                  <a:pt x="0" y="6184623"/>
                </a:lnTo>
                <a:close/>
                <a:moveTo>
                  <a:pt x="907774" y="3293993"/>
                </a:moveTo>
                <a:lnTo>
                  <a:pt x="1899202" y="4285421"/>
                </a:lnTo>
                <a:lnTo>
                  <a:pt x="907774" y="5276849"/>
                </a:lnTo>
                <a:lnTo>
                  <a:pt x="0" y="4369075"/>
                </a:lnTo>
                <a:lnTo>
                  <a:pt x="0" y="4201767"/>
                </a:lnTo>
                <a:close/>
                <a:moveTo>
                  <a:pt x="0" y="2386219"/>
                </a:moveTo>
                <a:lnTo>
                  <a:pt x="831574" y="3217793"/>
                </a:lnTo>
                <a:lnTo>
                  <a:pt x="0" y="4049367"/>
                </a:lnTo>
                <a:close/>
                <a:moveTo>
                  <a:pt x="907774" y="1151282"/>
                </a:moveTo>
                <a:lnTo>
                  <a:pt x="1899202" y="2142710"/>
                </a:lnTo>
                <a:lnTo>
                  <a:pt x="907774" y="3134138"/>
                </a:lnTo>
                <a:lnTo>
                  <a:pt x="0" y="2226364"/>
                </a:lnTo>
                <a:lnTo>
                  <a:pt x="0" y="2059056"/>
                </a:lnTo>
                <a:close/>
                <a:moveTo>
                  <a:pt x="0" y="243508"/>
                </a:moveTo>
                <a:lnTo>
                  <a:pt x="831574" y="1075082"/>
                </a:lnTo>
                <a:lnTo>
                  <a:pt x="0" y="1906656"/>
                </a:lnTo>
                <a:close/>
                <a:moveTo>
                  <a:pt x="0" y="0"/>
                </a:moveTo>
                <a:lnTo>
                  <a:pt x="1891748" y="0"/>
                </a:lnTo>
                <a:lnTo>
                  <a:pt x="1899202" y="7454"/>
                </a:lnTo>
                <a:lnTo>
                  <a:pt x="907774" y="998882"/>
                </a:lnTo>
                <a:lnTo>
                  <a:pt x="0" y="911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4" name="Text Placeholder 2">
            <a:extLst>
              <a:ext uri="{FF2B5EF4-FFF2-40B4-BE49-F238E27FC236}">
                <a16:creationId xmlns:a16="http://schemas.microsoft.com/office/drawing/2014/main" id="{1F410277-1F4B-D507-E92D-C02ED7D7C22C}"/>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5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4101228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850781FD-E563-B852-D236-EFC42F20DD07}"/>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449773" y="733600"/>
            <a:ext cx="8159262" cy="1231362"/>
          </a:xfrm>
        </p:spPr>
        <p:txBody>
          <a:bodyPr>
            <a:noAutofit/>
          </a:bodyPr>
          <a:lstStyle>
            <a:lvl1pPr marL="0">
              <a:lnSpc>
                <a:spcPts val="5000"/>
              </a:lnSpc>
              <a:defRPr sz="4800" baseline="0">
                <a:solidFill>
                  <a:schemeClr val="tx1"/>
                </a:solidFill>
              </a:defRPr>
            </a:lvl1pPr>
          </a:lstStyle>
          <a:p>
            <a:r>
              <a:rPr lang="en-GB" noProof="0"/>
              <a:t>Click to edit </a:t>
            </a:r>
            <a:br>
              <a:rPr lang="en-GB" noProof="0"/>
            </a:br>
            <a:r>
              <a:rPr lang="en-GB" noProof="0"/>
              <a:t>Master title style</a:t>
            </a:r>
          </a:p>
        </p:txBody>
      </p:sp>
      <p:sp>
        <p:nvSpPr>
          <p:cNvPr id="11" name="Rectangle 10">
            <a:extLst>
              <a:ext uri="{FF2B5EF4-FFF2-40B4-BE49-F238E27FC236}">
                <a16:creationId xmlns:a16="http://schemas.microsoft.com/office/drawing/2014/main" id="{C76578DE-D03E-4AC4-BE0E-95430D033FF6}"/>
              </a:ext>
            </a:extLst>
          </p:cNvPr>
          <p:cNvSpPr/>
          <p:nvPr userDrawn="1"/>
        </p:nvSpPr>
        <p:spPr>
          <a:xfrm>
            <a:off x="342900" y="736751"/>
            <a:ext cx="71438"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449773" y="2175608"/>
            <a:ext cx="6742113"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pic>
        <p:nvPicPr>
          <p:cNvPr id="3" name="Picture 2">
            <a:extLst>
              <a:ext uri="{FF2B5EF4-FFF2-40B4-BE49-F238E27FC236}">
                <a16:creationId xmlns:a16="http://schemas.microsoft.com/office/drawing/2014/main" id="{3AC9EA5A-3831-A458-D7AE-8F7A352F5A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6" name="Text Placeholder 2">
            <a:extLst>
              <a:ext uri="{FF2B5EF4-FFF2-40B4-BE49-F238E27FC236}">
                <a16:creationId xmlns:a16="http://schemas.microsoft.com/office/drawing/2014/main" id="{1703E2D8-0426-0D80-F08E-C72303C7CDA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35" name="Freeform: Shape 34">
            <a:extLst>
              <a:ext uri="{FF2B5EF4-FFF2-40B4-BE49-F238E27FC236}">
                <a16:creationId xmlns:a16="http://schemas.microsoft.com/office/drawing/2014/main" id="{138B287D-B78C-1D66-E73F-16719C43E01C}"/>
              </a:ext>
            </a:extLst>
          </p:cNvPr>
          <p:cNvSpPr/>
          <p:nvPr userDrawn="1"/>
        </p:nvSpPr>
        <p:spPr>
          <a:xfrm>
            <a:off x="7314560" y="2812998"/>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B434D260-5BE4-F08C-DE0A-591147CA0FD3}"/>
              </a:ext>
            </a:extLst>
          </p:cNvPr>
          <p:cNvSpPr/>
          <p:nvPr userDrawn="1"/>
        </p:nvSpPr>
        <p:spPr>
          <a:xfrm>
            <a:off x="10586039" y="3903490"/>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783652627"/>
      </p:ext>
    </p:extLst>
  </p:cSld>
  <p:clrMapOvr>
    <a:masterClrMapping/>
  </p:clrMapOvr>
  <p:extLst>
    <p:ext uri="{DCECCB84-F9BA-43D5-87BE-67443E8EF086}">
      <p15:sldGuideLst xmlns:p15="http://schemas.microsoft.com/office/powerpoint/2012/main">
        <p15:guide id="1" pos="121">
          <p15:clr>
            <a:srgbClr val="FBAE40"/>
          </p15:clr>
        </p15:guide>
        <p15:guide id="2" orient="horz" pos="4201">
          <p15:clr>
            <a:srgbClr val="FBAE40"/>
          </p15:clr>
        </p15:guide>
        <p15:guide id="3" pos="211">
          <p15:clr>
            <a:srgbClr val="FBAE40"/>
          </p15:clr>
        </p15:guide>
        <p15:guide id="4" pos="279">
          <p15:clr>
            <a:srgbClr val="FBAE40"/>
          </p15:clr>
        </p15:guide>
        <p15:guide id="5" orient="horz" pos="436">
          <p15:clr>
            <a:srgbClr val="FBAE40"/>
          </p15:clr>
        </p15:guide>
        <p15:guide id="6" orient="horz" pos="1366">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14" name="Freeform: Shape 113">
            <a:extLst>
              <a:ext uri="{FF2B5EF4-FFF2-40B4-BE49-F238E27FC236}">
                <a16:creationId xmlns:a16="http://schemas.microsoft.com/office/drawing/2014/main" id="{828A5767-2289-4C14-0364-64BBE4118929}"/>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34576"/>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113" name="Text Placeholder 2">
            <a:extLst>
              <a:ext uri="{FF2B5EF4-FFF2-40B4-BE49-F238E27FC236}">
                <a16:creationId xmlns:a16="http://schemas.microsoft.com/office/drawing/2014/main" id="{C7894DC0-87D9-75A8-3B84-310543AB317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1484689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1"/>
              </a:solidFill>
            </a:endParaRPr>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public</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ENCOMPASSES INFORMATION THAT CAN BE RELEASED OUTSIDE OF GEMSERV. THIS DOCUMENT DOES NOT INCLUDE ANY CONFIDENTIAL, PERSONAL OR SENSITIVE INFORMATION. </a:t>
            </a:r>
          </a:p>
        </p:txBody>
      </p:sp>
      <p:pic>
        <p:nvPicPr>
          <p:cNvPr id="3" name="Picture 2">
            <a:extLst>
              <a:ext uri="{FF2B5EF4-FFF2-40B4-BE49-F238E27FC236}">
                <a16:creationId xmlns:a16="http://schemas.microsoft.com/office/drawing/2014/main" id="{BECB4DDF-0326-E4CE-30CC-6DBCFA4AB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3814796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8724A4-683E-51CA-36BC-EFC6DA3C2F96}"/>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26338"/>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4" name="Text Placeholder 2">
            <a:extLst>
              <a:ext uri="{FF2B5EF4-FFF2-40B4-BE49-F238E27FC236}">
                <a16:creationId xmlns:a16="http://schemas.microsoft.com/office/drawing/2014/main" id="{BB43980E-D077-D397-2319-11770531F90D}"/>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2464041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A4A7611-067C-90E7-4287-857B608F2FED}"/>
              </a:ext>
            </a:extLst>
          </p:cNvPr>
          <p:cNvSpPr/>
          <p:nvPr userDrawn="1"/>
        </p:nvSpPr>
        <p:spPr>
          <a:xfrm rot="10800000">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blipFill dpi="0" rotWithShape="1">
            <a:blip r:embed="rId2">
              <a:alphaModFix amt="8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 Placeholder 10">
            <a:extLst>
              <a:ext uri="{FF2B5EF4-FFF2-40B4-BE49-F238E27FC236}">
                <a16:creationId xmlns:a16="http://schemas.microsoft.com/office/drawing/2014/main" id="{0E5BEB21-A675-4AB7-977A-88CFB90C1C93}"/>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cxnSp>
        <p:nvCxnSpPr>
          <p:cNvPr id="5" name="Straight Connector 4">
            <a:extLst>
              <a:ext uri="{FF2B5EF4-FFF2-40B4-BE49-F238E27FC236}">
                <a16:creationId xmlns:a16="http://schemas.microsoft.com/office/drawing/2014/main" id="{19360BBF-7E47-43D2-B32F-E7B5242EC11D}"/>
              </a:ext>
            </a:extLst>
          </p:cNvPr>
          <p:cNvCxnSpPr>
            <a:cxnSpLocks/>
          </p:cNvCxnSpPr>
          <p:nvPr userDrawn="1"/>
        </p:nvCxnSpPr>
        <p:spPr>
          <a:xfrm>
            <a:off x="8590023" y="3576790"/>
            <a:ext cx="337661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B20F6D1D-0E1E-4C92-9127-2BA81D320945}"/>
              </a:ext>
            </a:extLst>
          </p:cNvPr>
          <p:cNvSpPr>
            <a:spLocks noGrp="1"/>
          </p:cNvSpPr>
          <p:nvPr>
            <p:ph type="title" hasCustomPrompt="1"/>
          </p:nvPr>
        </p:nvSpPr>
        <p:spPr>
          <a:xfrm>
            <a:off x="6524628" y="1224328"/>
            <a:ext cx="5442008" cy="2116546"/>
          </a:xfrm>
        </p:spPr>
        <p:txBody>
          <a:bodyPr>
            <a:noAutofit/>
          </a:bodyPr>
          <a:lstStyle>
            <a:lvl1pPr marL="0" algn="r">
              <a:lnSpc>
                <a:spcPts val="5000"/>
              </a:lnSpc>
              <a:defRPr sz="4800" b="0">
                <a:solidFill>
                  <a:schemeClr val="bg1"/>
                </a:solidFill>
              </a:defRPr>
            </a:lvl1pPr>
          </a:lstStyle>
          <a:p>
            <a:r>
              <a:rPr lang="en-GB" noProof="0"/>
              <a:t>Click to edit </a:t>
            </a:r>
            <a:br>
              <a:rPr lang="en-GB" noProof="0"/>
            </a:br>
            <a:r>
              <a:rPr lang="en-GB" noProof="0"/>
              <a:t>Master title </a:t>
            </a:r>
            <a:br>
              <a:rPr lang="en-GB" noProof="0"/>
            </a:br>
            <a:r>
              <a:rPr lang="en-GB" noProof="0"/>
              <a:t>style</a:t>
            </a:r>
          </a:p>
        </p:txBody>
      </p:sp>
      <p:pic>
        <p:nvPicPr>
          <p:cNvPr id="4" name="Picture 3">
            <a:extLst>
              <a:ext uri="{FF2B5EF4-FFF2-40B4-BE49-F238E27FC236}">
                <a16:creationId xmlns:a16="http://schemas.microsoft.com/office/drawing/2014/main" id="{9329FA0C-7DBE-4E46-17D7-B75B54B820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7" name="Text Placeholder 2">
            <a:extLst>
              <a:ext uri="{FF2B5EF4-FFF2-40B4-BE49-F238E27FC236}">
                <a16:creationId xmlns:a16="http://schemas.microsoft.com/office/drawing/2014/main" id="{54F732CF-8D8F-A65C-A732-03FA977C3895}"/>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5D4021F9-2CB8-E9DB-674C-F9389C8F3B4F}"/>
              </a:ext>
            </a:extLst>
          </p:cNvPr>
          <p:cNvSpPr>
            <a:spLocks noGrp="1"/>
          </p:cNvSpPr>
          <p:nvPr>
            <p:ph type="body" sz="quarter" idx="12" hasCustomPrompt="1"/>
          </p:nvPr>
        </p:nvSpPr>
        <p:spPr>
          <a:xfrm>
            <a:off x="6524626" y="3812707"/>
            <a:ext cx="5442009" cy="989623"/>
          </a:xfrm>
        </p:spPr>
        <p:txBody>
          <a:bodyPr>
            <a:normAutofit/>
          </a:bodyPr>
          <a:lstStyle>
            <a:lvl1pPr marL="0" indent="0" algn="r">
              <a:buNone/>
              <a:defRPr sz="3600" cap="all" baseline="0">
                <a:solidFill>
                  <a:schemeClr val="bg1"/>
                </a:solidFill>
                <a:latin typeface="+mj-lt"/>
              </a:defRPr>
            </a:lvl1pPr>
          </a:lstStyle>
          <a:p>
            <a:pPr lvl="0"/>
            <a:r>
              <a:rPr lang="en-GB" noProof="0"/>
              <a:t>SUBHEADING</a:t>
            </a:r>
          </a:p>
        </p:txBody>
      </p:sp>
    </p:spTree>
    <p:extLst>
      <p:ext uri="{BB962C8B-B14F-4D97-AF65-F5344CB8AC3E}">
        <p14:creationId xmlns:p14="http://schemas.microsoft.com/office/powerpoint/2010/main" val="37688677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09ECC20-C025-91DB-5EAB-2D6DB501697D}"/>
              </a:ext>
            </a:extLst>
          </p:cNvPr>
          <p:cNvSpPr/>
          <p:nvPr userDrawn="1"/>
        </p:nvSpPr>
        <p:spPr>
          <a:xfrm>
            <a:off x="0" y="-3"/>
            <a:ext cx="12192001" cy="6865200"/>
          </a:xfrm>
          <a:custGeom>
            <a:avLst/>
            <a:gdLst>
              <a:gd name="connsiteX0" fmla="*/ 1 w 12192001"/>
              <a:gd name="connsiteY0" fmla="*/ 0 h 6858000"/>
              <a:gd name="connsiteX1" fmla="*/ 1365195 w 12192001"/>
              <a:gd name="connsiteY1" fmla="*/ 0 h 6858000"/>
              <a:gd name="connsiteX2" fmla="*/ 1517595 w 12192001"/>
              <a:gd name="connsiteY2" fmla="*/ 0 h 6858000"/>
              <a:gd name="connsiteX3" fmla="*/ 667870 w 12192001"/>
              <a:gd name="connsiteY3" fmla="*/ 849725 h 6858000"/>
              <a:gd name="connsiteX4" fmla="*/ 1682162 w 12192001"/>
              <a:gd name="connsiteY4" fmla="*/ 1864019 h 6858000"/>
              <a:gd name="connsiteX5" fmla="*/ 2696455 w 12192001"/>
              <a:gd name="connsiteY5" fmla="*/ 849725 h 6858000"/>
              <a:gd name="connsiteX6" fmla="*/ 1846729 w 12192001"/>
              <a:gd name="connsiteY6" fmla="*/ 0 h 6858000"/>
              <a:gd name="connsiteX7" fmla="*/ 1999130 w 12192001"/>
              <a:gd name="connsiteY7" fmla="*/ 0 h 6858000"/>
              <a:gd name="connsiteX8" fmla="*/ 2772655 w 12192001"/>
              <a:gd name="connsiteY8" fmla="*/ 773526 h 6858000"/>
              <a:gd name="connsiteX9" fmla="*/ 3546181 w 12192001"/>
              <a:gd name="connsiteY9" fmla="*/ 0 h 6858000"/>
              <a:gd name="connsiteX10" fmla="*/ 3698581 w 12192001"/>
              <a:gd name="connsiteY10" fmla="*/ 0 h 6858000"/>
              <a:gd name="connsiteX11" fmla="*/ 2848856 w 12192001"/>
              <a:gd name="connsiteY11" fmla="*/ 849725 h 6858000"/>
              <a:gd name="connsiteX12" fmla="*/ 3863148 w 12192001"/>
              <a:gd name="connsiteY12" fmla="*/ 1864019 h 6858000"/>
              <a:gd name="connsiteX13" fmla="*/ 4877441 w 12192001"/>
              <a:gd name="connsiteY13" fmla="*/ 849725 h 6858000"/>
              <a:gd name="connsiteX14" fmla="*/ 4027715 w 12192001"/>
              <a:gd name="connsiteY14" fmla="*/ 0 h 6858000"/>
              <a:gd name="connsiteX15" fmla="*/ 4180116 w 12192001"/>
              <a:gd name="connsiteY15" fmla="*/ 0 h 6858000"/>
              <a:gd name="connsiteX16" fmla="*/ 4953641 w 12192001"/>
              <a:gd name="connsiteY16" fmla="*/ 773526 h 6858000"/>
              <a:gd name="connsiteX17" fmla="*/ 5727167 w 12192001"/>
              <a:gd name="connsiteY17" fmla="*/ 0 h 6858000"/>
              <a:gd name="connsiteX18" fmla="*/ 12192001 w 12192001"/>
              <a:gd name="connsiteY18" fmla="*/ 0 h 6858000"/>
              <a:gd name="connsiteX19" fmla="*/ 12192001 w 12192001"/>
              <a:gd name="connsiteY19" fmla="*/ 6858000 h 6858000"/>
              <a:gd name="connsiteX20" fmla="*/ 7915711 w 12192001"/>
              <a:gd name="connsiteY20" fmla="*/ 6858000 h 6858000"/>
              <a:gd name="connsiteX21" fmla="*/ 7921850 w 12192001"/>
              <a:gd name="connsiteY21" fmla="*/ 6851861 h 6858000"/>
              <a:gd name="connsiteX22" fmla="*/ 6096000 w 12192001"/>
              <a:gd name="connsiteY22" fmla="*/ 5026010 h 6858000"/>
              <a:gd name="connsiteX23" fmla="*/ 4270149 w 12192001"/>
              <a:gd name="connsiteY23" fmla="*/ 6851861 h 6858000"/>
              <a:gd name="connsiteX24" fmla="*/ 4276288 w 12192001"/>
              <a:gd name="connsiteY24" fmla="*/ 6858000 h 6858000"/>
              <a:gd name="connsiteX25" fmla="*/ 1 w 12192001"/>
              <a:gd name="connsiteY25" fmla="*/ 6858000 h 6858000"/>
              <a:gd name="connsiteX26" fmla="*/ 1 w 12192001"/>
              <a:gd name="connsiteY26" fmla="*/ 5714021 h 6858000"/>
              <a:gd name="connsiteX27" fmla="*/ 502328 w 12192001"/>
              <a:gd name="connsiteY27" fmla="*/ 5211694 h 6858000"/>
              <a:gd name="connsiteX28" fmla="*/ 1 w 12192001"/>
              <a:gd name="connsiteY28" fmla="*/ 4709367 h 6858000"/>
              <a:gd name="connsiteX29" fmla="*/ 1 w 12192001"/>
              <a:gd name="connsiteY29" fmla="*/ 4556967 h 6858000"/>
              <a:gd name="connsiteX30" fmla="*/ 578528 w 12192001"/>
              <a:gd name="connsiteY30" fmla="*/ 5135495 h 6858000"/>
              <a:gd name="connsiteX31" fmla="*/ 1592821 w 12192001"/>
              <a:gd name="connsiteY31" fmla="*/ 4121202 h 6858000"/>
              <a:gd name="connsiteX32" fmla="*/ 578528 w 12192001"/>
              <a:gd name="connsiteY32" fmla="*/ 3106910 h 6858000"/>
              <a:gd name="connsiteX33" fmla="*/ 1 w 12192001"/>
              <a:gd name="connsiteY33" fmla="*/ 3685437 h 6858000"/>
              <a:gd name="connsiteX34" fmla="*/ 1 w 12192001"/>
              <a:gd name="connsiteY34" fmla="*/ 3546178 h 6858000"/>
              <a:gd name="connsiteX35" fmla="*/ 515469 w 12192001"/>
              <a:gd name="connsiteY35" fmla="*/ 3030710 h 6858000"/>
              <a:gd name="connsiteX36" fmla="*/ 1 w 12192001"/>
              <a:gd name="connsiteY36" fmla="*/ 2515242 h 6858000"/>
              <a:gd name="connsiteX37" fmla="*/ 1 w 12192001"/>
              <a:gd name="connsiteY37" fmla="*/ 2362843 h 6858000"/>
              <a:gd name="connsiteX38" fmla="*/ 0 w 12192001"/>
              <a:gd name="connsiteY38" fmla="*/ 2362842 h 6858000"/>
              <a:gd name="connsiteX39" fmla="*/ 0 w 12192001"/>
              <a:gd name="connsiteY39" fmla="*/ 1517593 h 6858000"/>
              <a:gd name="connsiteX40" fmla="*/ 1 w 12192001"/>
              <a:gd name="connsiteY40" fmla="*/ 1517592 h 6858000"/>
              <a:gd name="connsiteX41" fmla="*/ 1 w 12192001"/>
              <a:gd name="connsiteY41" fmla="*/ 1365193 h 6858000"/>
              <a:gd name="connsiteX42" fmla="*/ 515469 w 12192001"/>
              <a:gd name="connsiteY42" fmla="*/ 849725 h 6858000"/>
              <a:gd name="connsiteX43" fmla="*/ 1 w 12192001"/>
              <a:gd name="connsiteY43" fmla="*/ 334257 h 6858000"/>
              <a:gd name="connsiteX44" fmla="*/ 1 w 12192001"/>
              <a:gd name="connsiteY44" fmla="*/ 181857 h 6858000"/>
              <a:gd name="connsiteX45" fmla="*/ 1 w 12192001"/>
              <a:gd name="connsiteY45" fmla="*/ 0 h 6858000"/>
              <a:gd name="connsiteX46" fmla="*/ 591669 w 12192001"/>
              <a:gd name="connsiteY46" fmla="*/ 925925 h 6858000"/>
              <a:gd name="connsiteX47" fmla="*/ 1605961 w 12192001"/>
              <a:gd name="connsiteY47" fmla="*/ 1940218 h 6858000"/>
              <a:gd name="connsiteX48" fmla="*/ 591669 w 12192001"/>
              <a:gd name="connsiteY48" fmla="*/ 2954510 h 6858000"/>
              <a:gd name="connsiteX49" fmla="*/ 591669 w 12192001"/>
              <a:gd name="connsiteY49" fmla="*/ 2954511 h 6858000"/>
              <a:gd name="connsiteX50" fmla="*/ 1605962 w 12192001"/>
              <a:gd name="connsiteY50" fmla="*/ 1940218 h 6858000"/>
              <a:gd name="connsiteX51" fmla="*/ 591669 w 12192001"/>
              <a:gd name="connsiteY51" fmla="*/ 925925 h 6858000"/>
              <a:gd name="connsiteX52" fmla="*/ 1682162 w 12192001"/>
              <a:gd name="connsiteY52" fmla="*/ 2016418 h 6858000"/>
              <a:gd name="connsiteX53" fmla="*/ 667870 w 12192001"/>
              <a:gd name="connsiteY53" fmla="*/ 3030710 h 6858000"/>
              <a:gd name="connsiteX54" fmla="*/ 1682162 w 12192001"/>
              <a:gd name="connsiteY54" fmla="*/ 4045003 h 6858000"/>
              <a:gd name="connsiteX55" fmla="*/ 2696455 w 12192001"/>
              <a:gd name="connsiteY55" fmla="*/ 3030710 h 6858000"/>
              <a:gd name="connsiteX56" fmla="*/ 1682162 w 12192001"/>
              <a:gd name="connsiteY56" fmla="*/ 2016418 h 6858000"/>
              <a:gd name="connsiteX57" fmla="*/ 2772655 w 12192001"/>
              <a:gd name="connsiteY57" fmla="*/ 3106910 h 6858000"/>
              <a:gd name="connsiteX58" fmla="*/ 1758363 w 12192001"/>
              <a:gd name="connsiteY58" fmla="*/ 4121202 h 6858000"/>
              <a:gd name="connsiteX59" fmla="*/ 2772655 w 12192001"/>
              <a:gd name="connsiteY59" fmla="*/ 5135495 h 6858000"/>
              <a:gd name="connsiteX60" fmla="*/ 3786948 w 12192001"/>
              <a:gd name="connsiteY60" fmla="*/ 4121202 h 6858000"/>
              <a:gd name="connsiteX61" fmla="*/ 2772655 w 12192001"/>
              <a:gd name="connsiteY61" fmla="*/ 3106910 h 6858000"/>
              <a:gd name="connsiteX62" fmla="*/ 1682162 w 12192001"/>
              <a:gd name="connsiteY62" fmla="*/ 4197402 h 6858000"/>
              <a:gd name="connsiteX63" fmla="*/ 667870 w 12192001"/>
              <a:gd name="connsiteY63" fmla="*/ 5211694 h 6858000"/>
              <a:gd name="connsiteX64" fmla="*/ 1682162 w 12192001"/>
              <a:gd name="connsiteY64" fmla="*/ 6225987 h 6858000"/>
              <a:gd name="connsiteX65" fmla="*/ 2696455 w 12192001"/>
              <a:gd name="connsiteY65" fmla="*/ 5211694 h 6858000"/>
              <a:gd name="connsiteX66" fmla="*/ 1682162 w 12192001"/>
              <a:gd name="connsiteY66" fmla="*/ 4197402 h 6858000"/>
              <a:gd name="connsiteX67" fmla="*/ 4953641 w 12192001"/>
              <a:gd name="connsiteY67" fmla="*/ 925925 h 6858000"/>
              <a:gd name="connsiteX68" fmla="*/ 3939349 w 12192001"/>
              <a:gd name="connsiteY68" fmla="*/ 1940218 h 6858000"/>
              <a:gd name="connsiteX69" fmla="*/ 4953641 w 12192001"/>
              <a:gd name="connsiteY69" fmla="*/ 2954511 h 6858000"/>
              <a:gd name="connsiteX70" fmla="*/ 5967934 w 12192001"/>
              <a:gd name="connsiteY70" fmla="*/ 1940218 h 6858000"/>
              <a:gd name="connsiteX71" fmla="*/ 4953641 w 12192001"/>
              <a:gd name="connsiteY71" fmla="*/ 925925 h 6858000"/>
              <a:gd name="connsiteX72" fmla="*/ 2772655 w 12192001"/>
              <a:gd name="connsiteY72" fmla="*/ 925925 h 6858000"/>
              <a:gd name="connsiteX73" fmla="*/ 1758363 w 12192001"/>
              <a:gd name="connsiteY73" fmla="*/ 1940218 h 6858000"/>
              <a:gd name="connsiteX74" fmla="*/ 2772655 w 12192001"/>
              <a:gd name="connsiteY74" fmla="*/ 2954511 h 6858000"/>
              <a:gd name="connsiteX75" fmla="*/ 3786948 w 12192001"/>
              <a:gd name="connsiteY75" fmla="*/ 1940218 h 6858000"/>
              <a:gd name="connsiteX76" fmla="*/ 2772655 w 12192001"/>
              <a:gd name="connsiteY76" fmla="*/ 925925 h 6858000"/>
              <a:gd name="connsiteX77" fmla="*/ 3863148 w 12192001"/>
              <a:gd name="connsiteY77" fmla="*/ 2016418 h 6858000"/>
              <a:gd name="connsiteX78" fmla="*/ 4877440 w 12192001"/>
              <a:gd name="connsiteY78" fmla="*/ 3030710 h 6858000"/>
              <a:gd name="connsiteX79" fmla="*/ 3863148 w 12192001"/>
              <a:gd name="connsiteY79" fmla="*/ 4045002 h 6858000"/>
              <a:gd name="connsiteX80" fmla="*/ 3863148 w 12192001"/>
              <a:gd name="connsiteY80" fmla="*/ 4045003 h 6858000"/>
              <a:gd name="connsiteX81" fmla="*/ 4877441 w 12192001"/>
              <a:gd name="connsiteY81" fmla="*/ 3030710 h 6858000"/>
              <a:gd name="connsiteX82" fmla="*/ 3863148 w 12192001"/>
              <a:gd name="connsiteY82" fmla="*/ 2016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1" h="6858000">
                <a:moveTo>
                  <a:pt x="1" y="0"/>
                </a:moveTo>
                <a:lnTo>
                  <a:pt x="1365195" y="0"/>
                </a:lnTo>
                <a:lnTo>
                  <a:pt x="1517595" y="0"/>
                </a:lnTo>
                <a:lnTo>
                  <a:pt x="667870" y="849725"/>
                </a:lnTo>
                <a:lnTo>
                  <a:pt x="1682162" y="1864019"/>
                </a:lnTo>
                <a:lnTo>
                  <a:pt x="2696455" y="849725"/>
                </a:lnTo>
                <a:lnTo>
                  <a:pt x="1846729" y="0"/>
                </a:lnTo>
                <a:lnTo>
                  <a:pt x="1999130" y="0"/>
                </a:lnTo>
                <a:lnTo>
                  <a:pt x="2772655" y="773526"/>
                </a:lnTo>
                <a:lnTo>
                  <a:pt x="3546181" y="0"/>
                </a:lnTo>
                <a:lnTo>
                  <a:pt x="3698581" y="0"/>
                </a:lnTo>
                <a:lnTo>
                  <a:pt x="2848856" y="849725"/>
                </a:lnTo>
                <a:lnTo>
                  <a:pt x="3863148" y="1864019"/>
                </a:lnTo>
                <a:lnTo>
                  <a:pt x="4877441" y="849725"/>
                </a:lnTo>
                <a:lnTo>
                  <a:pt x="4027715" y="0"/>
                </a:lnTo>
                <a:lnTo>
                  <a:pt x="4180116" y="0"/>
                </a:lnTo>
                <a:lnTo>
                  <a:pt x="4953641" y="773526"/>
                </a:lnTo>
                <a:lnTo>
                  <a:pt x="5727167" y="0"/>
                </a:lnTo>
                <a:lnTo>
                  <a:pt x="12192001" y="0"/>
                </a:lnTo>
                <a:lnTo>
                  <a:pt x="12192001" y="6858000"/>
                </a:lnTo>
                <a:lnTo>
                  <a:pt x="7915711" y="6858000"/>
                </a:lnTo>
                <a:lnTo>
                  <a:pt x="7921850" y="6851861"/>
                </a:lnTo>
                <a:lnTo>
                  <a:pt x="6096000" y="5026010"/>
                </a:lnTo>
                <a:lnTo>
                  <a:pt x="4270149" y="6851861"/>
                </a:lnTo>
                <a:lnTo>
                  <a:pt x="4276288" y="6858000"/>
                </a:lnTo>
                <a:lnTo>
                  <a:pt x="1" y="6858000"/>
                </a:lnTo>
                <a:lnTo>
                  <a:pt x="1" y="5714021"/>
                </a:lnTo>
                <a:lnTo>
                  <a:pt x="502328" y="5211694"/>
                </a:lnTo>
                <a:lnTo>
                  <a:pt x="1" y="4709367"/>
                </a:lnTo>
                <a:lnTo>
                  <a:pt x="1" y="4556967"/>
                </a:lnTo>
                <a:lnTo>
                  <a:pt x="578528" y="5135495"/>
                </a:lnTo>
                <a:lnTo>
                  <a:pt x="1592821" y="4121202"/>
                </a:lnTo>
                <a:lnTo>
                  <a:pt x="578528" y="3106910"/>
                </a:lnTo>
                <a:lnTo>
                  <a:pt x="1" y="3685437"/>
                </a:lnTo>
                <a:lnTo>
                  <a:pt x="1" y="3546178"/>
                </a:lnTo>
                <a:lnTo>
                  <a:pt x="515469" y="3030710"/>
                </a:lnTo>
                <a:lnTo>
                  <a:pt x="1" y="2515242"/>
                </a:lnTo>
                <a:lnTo>
                  <a:pt x="1" y="2362843"/>
                </a:lnTo>
                <a:lnTo>
                  <a:pt x="0" y="2362842"/>
                </a:lnTo>
                <a:lnTo>
                  <a:pt x="0" y="1517593"/>
                </a:lnTo>
                <a:lnTo>
                  <a:pt x="1" y="1517592"/>
                </a:lnTo>
                <a:lnTo>
                  <a:pt x="1" y="1365193"/>
                </a:lnTo>
                <a:lnTo>
                  <a:pt x="515469" y="849725"/>
                </a:lnTo>
                <a:lnTo>
                  <a:pt x="1" y="334257"/>
                </a:lnTo>
                <a:lnTo>
                  <a:pt x="1" y="181857"/>
                </a:lnTo>
                <a:lnTo>
                  <a:pt x="1" y="0"/>
                </a:lnTo>
                <a:close/>
                <a:moveTo>
                  <a:pt x="591669" y="925925"/>
                </a:moveTo>
                <a:lnTo>
                  <a:pt x="1605961" y="1940218"/>
                </a:lnTo>
                <a:lnTo>
                  <a:pt x="591669" y="2954510"/>
                </a:lnTo>
                <a:lnTo>
                  <a:pt x="591669" y="2954511"/>
                </a:lnTo>
                <a:lnTo>
                  <a:pt x="1605962" y="1940218"/>
                </a:lnTo>
                <a:lnTo>
                  <a:pt x="591669" y="925925"/>
                </a:lnTo>
                <a:close/>
                <a:moveTo>
                  <a:pt x="1682162" y="2016418"/>
                </a:moveTo>
                <a:lnTo>
                  <a:pt x="667870" y="3030710"/>
                </a:lnTo>
                <a:lnTo>
                  <a:pt x="1682162" y="4045003"/>
                </a:lnTo>
                <a:lnTo>
                  <a:pt x="2696455" y="3030710"/>
                </a:lnTo>
                <a:lnTo>
                  <a:pt x="1682162" y="2016418"/>
                </a:lnTo>
                <a:close/>
                <a:moveTo>
                  <a:pt x="2772655" y="3106910"/>
                </a:moveTo>
                <a:lnTo>
                  <a:pt x="1758363" y="4121202"/>
                </a:lnTo>
                <a:lnTo>
                  <a:pt x="2772655" y="5135495"/>
                </a:lnTo>
                <a:lnTo>
                  <a:pt x="3786948" y="4121202"/>
                </a:lnTo>
                <a:lnTo>
                  <a:pt x="2772655" y="3106910"/>
                </a:lnTo>
                <a:close/>
                <a:moveTo>
                  <a:pt x="1682162" y="4197402"/>
                </a:moveTo>
                <a:lnTo>
                  <a:pt x="667870" y="5211694"/>
                </a:lnTo>
                <a:lnTo>
                  <a:pt x="1682162" y="6225987"/>
                </a:lnTo>
                <a:lnTo>
                  <a:pt x="2696455" y="5211694"/>
                </a:lnTo>
                <a:lnTo>
                  <a:pt x="1682162" y="4197402"/>
                </a:lnTo>
                <a:close/>
                <a:moveTo>
                  <a:pt x="4953641" y="925925"/>
                </a:moveTo>
                <a:lnTo>
                  <a:pt x="3939349" y="1940218"/>
                </a:lnTo>
                <a:lnTo>
                  <a:pt x="4953641" y="2954511"/>
                </a:lnTo>
                <a:lnTo>
                  <a:pt x="5967934" y="1940218"/>
                </a:lnTo>
                <a:lnTo>
                  <a:pt x="4953641" y="925925"/>
                </a:lnTo>
                <a:close/>
                <a:moveTo>
                  <a:pt x="2772655" y="925925"/>
                </a:moveTo>
                <a:lnTo>
                  <a:pt x="1758363" y="1940218"/>
                </a:lnTo>
                <a:lnTo>
                  <a:pt x="2772655" y="2954511"/>
                </a:lnTo>
                <a:lnTo>
                  <a:pt x="3786948" y="1940218"/>
                </a:lnTo>
                <a:lnTo>
                  <a:pt x="2772655" y="925925"/>
                </a:lnTo>
                <a:close/>
                <a:moveTo>
                  <a:pt x="3863148" y="2016418"/>
                </a:moveTo>
                <a:lnTo>
                  <a:pt x="4877440" y="3030710"/>
                </a:lnTo>
                <a:lnTo>
                  <a:pt x="3863148" y="4045002"/>
                </a:lnTo>
                <a:lnTo>
                  <a:pt x="3863148" y="4045003"/>
                </a:lnTo>
                <a:lnTo>
                  <a:pt x="4877441" y="3030710"/>
                </a:lnTo>
                <a:lnTo>
                  <a:pt x="3863148" y="20164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6091309" y="1088009"/>
            <a:ext cx="5957804" cy="1413570"/>
          </a:xfrm>
        </p:spPr>
        <p:txBody>
          <a:bodyPr>
            <a:noAutofit/>
          </a:bodyPr>
          <a:lstStyle>
            <a:lvl1pPr marL="0" algn="r">
              <a:lnSpc>
                <a:spcPts val="5000"/>
              </a:lnSpc>
              <a:defRPr sz="4800" baseline="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7732643" y="2851469"/>
            <a:ext cx="4304540" cy="1191769"/>
          </a:xfrm>
        </p:spPr>
        <p:txBody>
          <a:bodyPr>
            <a:normAutofit/>
          </a:bodyPr>
          <a:lstStyle>
            <a:lvl1pPr marL="0" indent="0" algn="r">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p:nvPr userDrawn="1"/>
        </p:nvCxnSpPr>
        <p:spPr>
          <a:xfrm>
            <a:off x="9640957" y="267959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D976CDC-87E0-4FE9-64DA-716A42D2CC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5677" y="5778145"/>
            <a:ext cx="1510897" cy="1073716"/>
          </a:xfrm>
          <a:prstGeom prst="rect">
            <a:avLst/>
          </a:prstGeom>
        </p:spPr>
      </p:pic>
      <p:sp>
        <p:nvSpPr>
          <p:cNvPr id="18" name="Freeform: Shape 17">
            <a:extLst>
              <a:ext uri="{FF2B5EF4-FFF2-40B4-BE49-F238E27FC236}">
                <a16:creationId xmlns:a16="http://schemas.microsoft.com/office/drawing/2014/main" id="{E67D4E88-467B-4133-4A8D-0B3F261E4B64}"/>
              </a:ext>
            </a:extLst>
          </p:cNvPr>
          <p:cNvSpPr/>
          <p:nvPr userDrawn="1"/>
        </p:nvSpPr>
        <p:spPr>
          <a:xfrm>
            <a:off x="591669" y="925925"/>
            <a:ext cx="1014293" cy="2028586"/>
          </a:xfrm>
          <a:custGeom>
            <a:avLst/>
            <a:gdLst>
              <a:gd name="connsiteX0" fmla="*/ 0 w 1014293"/>
              <a:gd name="connsiteY0" fmla="*/ 0 h 2028586"/>
              <a:gd name="connsiteX1" fmla="*/ 1014293 w 1014293"/>
              <a:gd name="connsiteY1" fmla="*/ 1014293 h 2028586"/>
              <a:gd name="connsiteX2" fmla="*/ 0 w 1014293"/>
              <a:gd name="connsiteY2" fmla="*/ 2028586 h 2028586"/>
              <a:gd name="connsiteX3" fmla="*/ 0 w 1014293"/>
              <a:gd name="connsiteY3" fmla="*/ 2028585 h 2028586"/>
              <a:gd name="connsiteX4" fmla="*/ 1014292 w 1014293"/>
              <a:gd name="connsiteY4" fmla="*/ 1014293 h 2028586"/>
              <a:gd name="connsiteX5" fmla="*/ 0 w 1014293"/>
              <a:gd name="connsiteY5" fmla="*/ 0 h 202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6">
                <a:moveTo>
                  <a:pt x="0" y="0"/>
                </a:moveTo>
                <a:lnTo>
                  <a:pt x="1014293" y="1014293"/>
                </a:lnTo>
                <a:lnTo>
                  <a:pt x="0" y="2028586"/>
                </a:lnTo>
                <a:lnTo>
                  <a:pt x="0" y="2028585"/>
                </a:lnTo>
                <a:lnTo>
                  <a:pt x="1014292" y="10142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CF3B7E11-A9DF-6C17-2267-CB3658E9D7D0}"/>
              </a:ext>
            </a:extLst>
          </p:cNvPr>
          <p:cNvSpPr/>
          <p:nvPr userDrawn="1"/>
        </p:nvSpPr>
        <p:spPr>
          <a:xfrm>
            <a:off x="3863148" y="2016418"/>
            <a:ext cx="1014293" cy="2028585"/>
          </a:xfrm>
          <a:custGeom>
            <a:avLst/>
            <a:gdLst>
              <a:gd name="connsiteX0" fmla="*/ 0 w 1014293"/>
              <a:gd name="connsiteY0" fmla="*/ 0 h 2028585"/>
              <a:gd name="connsiteX1" fmla="*/ 1014293 w 1014293"/>
              <a:gd name="connsiteY1" fmla="*/ 1014292 h 2028585"/>
              <a:gd name="connsiteX2" fmla="*/ 0 w 1014293"/>
              <a:gd name="connsiteY2" fmla="*/ 2028585 h 2028585"/>
              <a:gd name="connsiteX3" fmla="*/ 0 w 1014293"/>
              <a:gd name="connsiteY3" fmla="*/ 2028584 h 2028585"/>
              <a:gd name="connsiteX4" fmla="*/ 1014292 w 1014293"/>
              <a:gd name="connsiteY4" fmla="*/ 1014292 h 2028585"/>
              <a:gd name="connsiteX5" fmla="*/ 0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0" y="0"/>
                </a:moveTo>
                <a:lnTo>
                  <a:pt x="1014293" y="1014292"/>
                </a:lnTo>
                <a:lnTo>
                  <a:pt x="0" y="2028585"/>
                </a:lnTo>
                <a:lnTo>
                  <a:pt x="0" y="2028584"/>
                </a:lnTo>
                <a:lnTo>
                  <a:pt x="1014292" y="10142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23183983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1E0B77-6213-6FC1-F4B0-7EFF7364EF8E}"/>
              </a:ext>
            </a:extLst>
          </p:cNvPr>
          <p:cNvSpPr/>
          <p:nvPr userDrawn="1"/>
        </p:nvSpPr>
        <p:spPr>
          <a:xfrm>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192088" y="1527789"/>
            <a:ext cx="5957804" cy="1413570"/>
          </a:xfrm>
        </p:spPr>
        <p:txBody>
          <a:bodyPr>
            <a:noAutofit/>
          </a:bodyPr>
          <a:lstStyle>
            <a:lvl1pPr marL="0" algn="l">
              <a:lnSpc>
                <a:spcPts val="5000"/>
              </a:lnSpc>
              <a:defRPr sz="480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192088" y="3289878"/>
            <a:ext cx="4304540" cy="1191769"/>
          </a:xfrm>
        </p:spPr>
        <p:txBody>
          <a:bodyPr>
            <a:normAutofit/>
          </a:bodyPr>
          <a:lstStyle>
            <a:lvl1pPr marL="0" indent="0" algn="l">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a:cxnSpLocks/>
          </p:cNvCxnSpPr>
          <p:nvPr userDrawn="1"/>
        </p:nvCxnSpPr>
        <p:spPr>
          <a:xfrm>
            <a:off x="234795" y="311937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1AFDECA-FBE3-AE1F-FEC4-014751075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26" y="5778145"/>
            <a:ext cx="1510897" cy="1073716"/>
          </a:xfrm>
          <a:prstGeom prst="rect">
            <a:avLst/>
          </a:prstGeom>
        </p:spPr>
      </p:pic>
    </p:spTree>
    <p:extLst>
      <p:ext uri="{BB962C8B-B14F-4D97-AF65-F5344CB8AC3E}">
        <p14:creationId xmlns:p14="http://schemas.microsoft.com/office/powerpoint/2010/main" val="231793640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confidential</a:t>
            </a:r>
            <a:endParaRPr lang="en-GB" sz="2800" b="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CAN ONLY BE SHARED WITHIN GEMSERV AND HAS NO RESTRICTIONS IN TERMS OF HOW IT IS COMMUNICATED, BUT IT IS NOT CLEARED FOR RELEASE OUTSIDE OF GEMSERV. </a:t>
            </a:r>
          </a:p>
        </p:txBody>
      </p:sp>
      <p:pic>
        <p:nvPicPr>
          <p:cNvPr id="3" name="Picture 2">
            <a:extLst>
              <a:ext uri="{FF2B5EF4-FFF2-40B4-BE49-F238E27FC236}">
                <a16:creationId xmlns:a16="http://schemas.microsoft.com/office/drawing/2014/main" id="{51AD945D-D605-9F0D-92A3-18D23E7B32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19904253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1"/>
              </a:solidFill>
            </a:endParaRPr>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public</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ENCOMPASSES INFORMATION THAT CAN BE RELEASED OUTSIDE OF GEMSERV. THIS DOCUMENT DOES NOT INCLUDE ANY CONFIDENTIAL, PERSONAL OR SENSITIVE INFORMATION. </a:t>
            </a:r>
          </a:p>
        </p:txBody>
      </p:sp>
      <p:pic>
        <p:nvPicPr>
          <p:cNvPr id="3" name="Picture 2">
            <a:extLst>
              <a:ext uri="{FF2B5EF4-FFF2-40B4-BE49-F238E27FC236}">
                <a16:creationId xmlns:a16="http://schemas.microsoft.com/office/drawing/2014/main" id="{BECB4DDF-0326-E4CE-30CC-6DBCFA4AB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92454080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Restricte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restricted</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569660"/>
          </a:xfrm>
          <a:prstGeom prst="rect">
            <a:avLst/>
          </a:prstGeom>
          <a:noFill/>
        </p:spPr>
        <p:txBody>
          <a:bodyPr wrap="square">
            <a:spAutoFit/>
          </a:bodyPr>
          <a:lstStyle/>
          <a:p>
            <a:pPr lvl="0" algn="r"/>
            <a:r>
              <a:rPr lang="en-GB" sz="2400" noProof="0">
                <a:solidFill>
                  <a:schemeClr val="bg1"/>
                </a:solidFill>
                <a:latin typeface="+mn-lt"/>
              </a:rPr>
              <a:t>THIS DOCUMENT IS NOT FOR PUBLIC VIEWING AND MAY INCLUDE SENSITIVE, COMMERCIAL OR CONFIDENTIAL INFORMATION RELATED TO A GEMSERV CLIENT. THIS DOCUMENT CAN ONLY BE SHARED WITH THE PEOPLE RELEVANT TO THE CLIENT WORK. </a:t>
            </a:r>
          </a:p>
        </p:txBody>
      </p:sp>
      <p:pic>
        <p:nvPicPr>
          <p:cNvPr id="3" name="Picture 2">
            <a:extLst>
              <a:ext uri="{FF2B5EF4-FFF2-40B4-BE49-F238E27FC236}">
                <a16:creationId xmlns:a16="http://schemas.microsoft.com/office/drawing/2014/main" id="{57965D8C-40D3-5A90-1109-5E168C5154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6163931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mmercial in Confidenc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806116" y="2196871"/>
            <a:ext cx="10730936"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Commercial in confidence</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1046748" y="3553134"/>
            <a:ext cx="10490304" cy="1938992"/>
          </a:xfrm>
          <a:prstGeom prst="rect">
            <a:avLst/>
          </a:prstGeom>
          <a:noFill/>
        </p:spPr>
        <p:txBody>
          <a:bodyPr wrap="square">
            <a:spAutoFit/>
          </a:bodyPr>
          <a:lstStyle/>
          <a:p>
            <a:pPr lvl="0" algn="r"/>
            <a:r>
              <a:rPr lang="en-GB" sz="2400" noProof="0">
                <a:solidFill>
                  <a:schemeClr val="bg1"/>
                </a:solidFill>
                <a:latin typeface="+mn-lt"/>
              </a:rPr>
              <a:t>THIS DOCUMENT IS TO BE USED FOR COMMERCIAL CONTRACTS ONLY. THIS INFORMATION IF DISCLOSED, MAY RESULT IN DAMAGE TO A SUPPLIER’S COMMERCIAL INTERESTS, INTELLECTUAL PROPERTY OR TRADE SECRETS. YOU MUST NOT DISCLOSE THIS DOCUMENT WITHOUT PERMISSION FROM THE SUPPLIER WHO IS PARTY TO THIS DOCUMENT.</a:t>
            </a:r>
          </a:p>
        </p:txBody>
      </p:sp>
      <p:pic>
        <p:nvPicPr>
          <p:cNvPr id="3" name="Picture 2">
            <a:extLst>
              <a:ext uri="{FF2B5EF4-FFF2-40B4-BE49-F238E27FC236}">
                <a16:creationId xmlns:a16="http://schemas.microsoft.com/office/drawing/2014/main" id="{DB9DADB9-9696-3DCB-036D-13F052559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316245621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Arrow Pictu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BDD0F68-6789-45B6-9FDD-A4809A1191A8}"/>
              </a:ext>
            </a:extLst>
          </p:cNvPr>
          <p:cNvSpPr/>
          <p:nvPr userDrawn="1"/>
        </p:nvSpPr>
        <p:spPr>
          <a:xfrm>
            <a:off x="0" y="0"/>
            <a:ext cx="12191997" cy="6858000"/>
          </a:xfrm>
          <a:prstGeom prst="rect">
            <a:avLst/>
          </a:prstGeom>
          <a:solidFill>
            <a:srgbClr val="3A3C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Rectangle 5">
            <a:extLst>
              <a:ext uri="{FF2B5EF4-FFF2-40B4-BE49-F238E27FC236}">
                <a16:creationId xmlns:a16="http://schemas.microsoft.com/office/drawing/2014/main" id="{CB126ECA-864A-4CB7-BBF0-3F19C3261D8B}"/>
              </a:ext>
            </a:extLst>
          </p:cNvPr>
          <p:cNvSpPr/>
          <p:nvPr userDrawn="1"/>
        </p:nvSpPr>
        <p:spPr>
          <a:xfrm>
            <a:off x="692068" y="421217"/>
            <a:ext cx="138541" cy="35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848967" y="417728"/>
            <a:ext cx="9176385" cy="443223"/>
          </a:xfrm>
          <a:prstGeom prst="rect">
            <a:avLst/>
          </a:prstGeom>
        </p:spPr>
        <p:txBody>
          <a:bodyPr>
            <a:noAutofit/>
          </a:bodyPr>
          <a:lstStyle>
            <a:lvl1pPr>
              <a:defRPr sz="4000" b="0">
                <a:solidFill>
                  <a:schemeClr val="bg1"/>
                </a:solidFill>
              </a:defRPr>
            </a:lvl1pPr>
          </a:lstStyle>
          <a:p>
            <a:r>
              <a:rPr lang="en-US" noProof="0"/>
              <a:t>Click to edit Master title style</a:t>
            </a:r>
            <a:endParaRPr lang="en-GB" noProof="0"/>
          </a:p>
        </p:txBody>
      </p:sp>
      <p:sp>
        <p:nvSpPr>
          <p:cNvPr id="12" name="Content Placeholder 4">
            <a:extLst>
              <a:ext uri="{FF2B5EF4-FFF2-40B4-BE49-F238E27FC236}">
                <a16:creationId xmlns:a16="http://schemas.microsoft.com/office/drawing/2014/main" id="{9CCBD379-C55D-4311-8EB1-0F689742FB75}"/>
              </a:ext>
            </a:extLst>
          </p:cNvPr>
          <p:cNvSpPr>
            <a:spLocks noGrp="1"/>
          </p:cNvSpPr>
          <p:nvPr>
            <p:ph sz="quarter" idx="29"/>
          </p:nvPr>
        </p:nvSpPr>
        <p:spPr>
          <a:xfrm>
            <a:off x="839789" y="1137703"/>
            <a:ext cx="9185564" cy="5028147"/>
          </a:xfrm>
        </p:spPr>
        <p:txBody>
          <a:bodyPr>
            <a:normAutofit/>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a:extLst>
              <a:ext uri="{FF2B5EF4-FFF2-40B4-BE49-F238E27FC236}">
                <a16:creationId xmlns:a16="http://schemas.microsoft.com/office/drawing/2014/main" id="{7176B9D8-1CB4-B0A9-E593-88418B7B0208}"/>
              </a:ext>
            </a:extLst>
          </p:cNvPr>
          <p:cNvSpPr/>
          <p:nvPr userDrawn="1"/>
        </p:nvSpPr>
        <p:spPr>
          <a:xfrm>
            <a:off x="0" y="6316317"/>
            <a:ext cx="12192000" cy="5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5D9F9F2-BC92-1575-9E7F-5B7603DCA1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C4A1C6A4-7F80-ED3B-A670-1D4AE9EC17AB}"/>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3604140D-0140-3E51-B8CC-1389A6DF748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35246829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rrow Whit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412343-906A-4D49-90F6-D5185D7383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7" cy="6857998"/>
          </a:xfrm>
          <a:prstGeom prst="rect">
            <a:avLst/>
          </a:prstGeom>
        </p:spPr>
      </p:pic>
      <p:sp>
        <p:nvSpPr>
          <p:cNvPr id="6" name="Rectangle 5">
            <a:extLst>
              <a:ext uri="{FF2B5EF4-FFF2-40B4-BE49-F238E27FC236}">
                <a16:creationId xmlns:a16="http://schemas.microsoft.com/office/drawing/2014/main" id="{CB126ECA-864A-4CB7-BBF0-3F19C3261D8B}"/>
              </a:ext>
            </a:extLst>
          </p:cNvPr>
          <p:cNvSpPr/>
          <p:nvPr userDrawn="1"/>
        </p:nvSpPr>
        <p:spPr>
          <a:xfrm>
            <a:off x="1663588"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1820487" y="372974"/>
            <a:ext cx="8603673" cy="443223"/>
          </a:xfrm>
          <a:prstGeom prst="rect">
            <a:avLst/>
          </a:prstGeo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7215C852-3DE3-4A9C-8C45-4684A8D4D83C}"/>
              </a:ext>
            </a:extLst>
          </p:cNvPr>
          <p:cNvSpPr>
            <a:spLocks noGrp="1"/>
          </p:cNvSpPr>
          <p:nvPr>
            <p:ph sz="quarter" idx="30"/>
          </p:nvPr>
        </p:nvSpPr>
        <p:spPr>
          <a:xfrm>
            <a:off x="1820334" y="1100863"/>
            <a:ext cx="10033735" cy="492583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5" name="Picture 4">
            <a:extLst>
              <a:ext uri="{FF2B5EF4-FFF2-40B4-BE49-F238E27FC236}">
                <a16:creationId xmlns:a16="http://schemas.microsoft.com/office/drawing/2014/main" id="{90C118E9-4E88-EEFE-BC88-AA66527405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8" name="Text Placeholder 2">
            <a:extLst>
              <a:ext uri="{FF2B5EF4-FFF2-40B4-BE49-F238E27FC236}">
                <a16:creationId xmlns:a16="http://schemas.microsoft.com/office/drawing/2014/main" id="{3D62127F-30DD-C6A3-9F6F-58149DA263F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9" name="Text Placeholder 10">
            <a:extLst>
              <a:ext uri="{FF2B5EF4-FFF2-40B4-BE49-F238E27FC236}">
                <a16:creationId xmlns:a16="http://schemas.microsoft.com/office/drawing/2014/main" id="{0FE2AF88-CD2C-F34F-ED91-C6AF03ED24EA}"/>
              </a:ext>
            </a:extLst>
          </p:cNvPr>
          <p:cNvSpPr>
            <a:spLocks noGrp="1"/>
          </p:cNvSpPr>
          <p:nvPr>
            <p:ph type="body" sz="quarter" idx="11" hasCustomPrompt="1"/>
          </p:nvPr>
        </p:nvSpPr>
        <p:spPr>
          <a:xfrm>
            <a:off x="1820334"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240293197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stricte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restricted</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569660"/>
          </a:xfrm>
          <a:prstGeom prst="rect">
            <a:avLst/>
          </a:prstGeom>
          <a:noFill/>
        </p:spPr>
        <p:txBody>
          <a:bodyPr wrap="square">
            <a:spAutoFit/>
          </a:bodyPr>
          <a:lstStyle/>
          <a:p>
            <a:pPr lvl="0" algn="r"/>
            <a:r>
              <a:rPr lang="en-GB" sz="2400" noProof="0">
                <a:solidFill>
                  <a:schemeClr val="bg1"/>
                </a:solidFill>
                <a:latin typeface="+mn-lt"/>
              </a:rPr>
              <a:t>THIS DOCUMENT IS NOT FOR PUBLIC VIEWING AND MAY INCLUDE SENSITIVE, COMMERCIAL OR CONFIDENTIAL INFORMATION RELATED TO A GEMSERV CLIENT. THIS DOCUMENT CAN ONLY BE SHARED WITH THE PEOPLE RELEVANT TO THE CLIENT WORK. </a:t>
            </a:r>
          </a:p>
        </p:txBody>
      </p:sp>
      <p:pic>
        <p:nvPicPr>
          <p:cNvPr id="3" name="Picture 2">
            <a:extLst>
              <a:ext uri="{FF2B5EF4-FFF2-40B4-BE49-F238E27FC236}">
                <a16:creationId xmlns:a16="http://schemas.microsoft.com/office/drawing/2014/main" id="{57965D8C-40D3-5A90-1109-5E168C5154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0323467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with Diagonal">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851420-986A-3C09-1E36-2874580D6950}"/>
              </a:ext>
            </a:extLst>
          </p:cNvPr>
          <p:cNvGrpSpPr/>
          <p:nvPr userDrawn="1"/>
        </p:nvGrpSpPr>
        <p:grpSpPr>
          <a:xfrm>
            <a:off x="0" y="0"/>
            <a:ext cx="12191995" cy="6868800"/>
            <a:chOff x="0" y="0"/>
            <a:chExt cx="12191995" cy="6865620"/>
          </a:xfrm>
        </p:grpSpPr>
        <p:sp>
          <p:nvSpPr>
            <p:cNvPr id="15" name="Rectangle 14">
              <a:extLst>
                <a:ext uri="{FF2B5EF4-FFF2-40B4-BE49-F238E27FC236}">
                  <a16:creationId xmlns:a16="http://schemas.microsoft.com/office/drawing/2014/main" id="{98A37088-A405-AEDC-3A5C-A237545B04F2}"/>
                </a:ext>
              </a:extLst>
            </p:cNvPr>
            <p:cNvSpPr/>
            <p:nvPr userDrawn="1"/>
          </p:nvSpPr>
          <p:spPr>
            <a:xfrm>
              <a:off x="0" y="0"/>
              <a:ext cx="12191995" cy="6865620"/>
            </a:xfrm>
            <a:custGeom>
              <a:avLst/>
              <a:gdLst>
                <a:gd name="connsiteX0" fmla="*/ 0 w 12191995"/>
                <a:gd name="connsiteY0" fmla="*/ 0 h 6858000"/>
                <a:gd name="connsiteX1" fmla="*/ 12191995 w 12191995"/>
                <a:gd name="connsiteY1" fmla="*/ 0 h 6858000"/>
                <a:gd name="connsiteX2" fmla="*/ 12191995 w 12191995"/>
                <a:gd name="connsiteY2" fmla="*/ 6858000 h 6858000"/>
                <a:gd name="connsiteX3" fmla="*/ 0 w 12191995"/>
                <a:gd name="connsiteY3" fmla="*/ 6858000 h 6858000"/>
                <a:gd name="connsiteX4" fmla="*/ 0 w 12191995"/>
                <a:gd name="connsiteY4" fmla="*/ 0 h 6858000"/>
                <a:gd name="connsiteX0" fmla="*/ 0 w 12191995"/>
                <a:gd name="connsiteY0" fmla="*/ 0 h 6865620"/>
                <a:gd name="connsiteX1" fmla="*/ 12191995 w 12191995"/>
                <a:gd name="connsiteY1" fmla="*/ 0 h 6865620"/>
                <a:gd name="connsiteX2" fmla="*/ 10126975 w 12191995"/>
                <a:gd name="connsiteY2" fmla="*/ 6865620 h 6865620"/>
                <a:gd name="connsiteX3" fmla="*/ 0 w 12191995"/>
                <a:gd name="connsiteY3" fmla="*/ 6858000 h 6865620"/>
                <a:gd name="connsiteX4" fmla="*/ 0 w 12191995"/>
                <a:gd name="connsiteY4" fmla="*/ 0 h 6865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5" h="6865620">
                  <a:moveTo>
                    <a:pt x="0" y="0"/>
                  </a:moveTo>
                  <a:lnTo>
                    <a:pt x="12191995" y="0"/>
                  </a:lnTo>
                  <a:lnTo>
                    <a:pt x="10126975" y="6865620"/>
                  </a:lnTo>
                  <a:lnTo>
                    <a:pt x="0" y="6858000"/>
                  </a:lnTo>
                  <a:lnTo>
                    <a:pt x="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B98377A-1D72-1322-3475-BBFA49B9034C}"/>
                </a:ext>
              </a:extLst>
            </p:cNvPr>
            <p:cNvSpPr/>
            <p:nvPr userDrawn="1"/>
          </p:nvSpPr>
          <p:spPr>
            <a:xfrm>
              <a:off x="11208026" y="886583"/>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0">
              <a:extLst>
                <a:ext uri="{FF2B5EF4-FFF2-40B4-BE49-F238E27FC236}">
                  <a16:creationId xmlns:a16="http://schemas.microsoft.com/office/drawing/2014/main" id="{197CD8A9-1E46-60F7-8DDC-0B74316FAC13}"/>
                </a:ext>
              </a:extLst>
            </p:cNvPr>
            <p:cNvSpPr/>
            <p:nvPr userDrawn="1"/>
          </p:nvSpPr>
          <p:spPr>
            <a:xfrm>
              <a:off x="10651434" y="2274555"/>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3">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grpSp>
      <p:sp>
        <p:nvSpPr>
          <p:cNvPr id="14" name="Rectangle 13">
            <a:extLst>
              <a:ext uri="{FF2B5EF4-FFF2-40B4-BE49-F238E27FC236}">
                <a16:creationId xmlns:a16="http://schemas.microsoft.com/office/drawing/2014/main" id="{1A937FA9-8F83-4DA5-A25E-40996A9C2B62}"/>
              </a:ext>
            </a:extLst>
          </p:cNvPr>
          <p:cNvSpPr/>
          <p:nvPr userDrawn="1"/>
        </p:nvSpPr>
        <p:spPr>
          <a:xfrm>
            <a:off x="192088" y="368300"/>
            <a:ext cx="138541"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itle Placeholder 1">
            <a:extLst>
              <a:ext uri="{FF2B5EF4-FFF2-40B4-BE49-F238E27FC236}">
                <a16:creationId xmlns:a16="http://schemas.microsoft.com/office/drawing/2014/main" id="{9CEAFA75-52E8-4E36-A76B-FBE91A9F6AA0}"/>
              </a:ext>
            </a:extLst>
          </p:cNvPr>
          <p:cNvSpPr>
            <a:spLocks noGrp="1"/>
          </p:cNvSpPr>
          <p:nvPr>
            <p:ph type="title"/>
          </p:nvPr>
        </p:nvSpPr>
        <p:spPr>
          <a:xfrm>
            <a:off x="330629" y="372730"/>
            <a:ext cx="10072328"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7" name="Content Placeholder 6">
            <a:extLst>
              <a:ext uri="{FF2B5EF4-FFF2-40B4-BE49-F238E27FC236}">
                <a16:creationId xmlns:a16="http://schemas.microsoft.com/office/drawing/2014/main" id="{BF89763F-CD48-4102-A5AB-3A154BFEB58D}"/>
              </a:ext>
            </a:extLst>
          </p:cNvPr>
          <p:cNvSpPr>
            <a:spLocks noGrp="1"/>
          </p:cNvSpPr>
          <p:nvPr>
            <p:ph sz="quarter" idx="30"/>
          </p:nvPr>
        </p:nvSpPr>
        <p:spPr>
          <a:xfrm>
            <a:off x="330628" y="1170305"/>
            <a:ext cx="9531631" cy="49422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2" name="Picture 1">
            <a:extLst>
              <a:ext uri="{FF2B5EF4-FFF2-40B4-BE49-F238E27FC236}">
                <a16:creationId xmlns:a16="http://schemas.microsoft.com/office/drawing/2014/main" id="{C611A3DA-B14C-8E92-C6B1-8C701697E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6310" y="1"/>
            <a:ext cx="1221837" cy="868296"/>
          </a:xfrm>
          <a:prstGeom prst="rect">
            <a:avLst/>
          </a:prstGeom>
        </p:spPr>
      </p:pic>
      <p:sp>
        <p:nvSpPr>
          <p:cNvPr id="5" name="Text Placeholder 2">
            <a:extLst>
              <a:ext uri="{FF2B5EF4-FFF2-40B4-BE49-F238E27FC236}">
                <a16:creationId xmlns:a16="http://schemas.microsoft.com/office/drawing/2014/main" id="{A878A383-043F-8DD0-D6DE-677157016A60}"/>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8" name="Text Placeholder 10">
            <a:extLst>
              <a:ext uri="{FF2B5EF4-FFF2-40B4-BE49-F238E27FC236}">
                <a16:creationId xmlns:a16="http://schemas.microsoft.com/office/drawing/2014/main" id="{A0188792-27D8-3545-C9D6-C573E9AFAD87}"/>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78373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Half Content Half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EA0442-E5C6-4F18-8117-C4A808112282}"/>
              </a:ext>
            </a:extLst>
          </p:cNvPr>
          <p:cNvSpPr/>
          <p:nvPr userDrawn="1"/>
        </p:nvSpPr>
        <p:spPr>
          <a:xfrm>
            <a:off x="-17785" y="0"/>
            <a:ext cx="669217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Rectangle 11">
            <a:extLst>
              <a:ext uri="{FF2B5EF4-FFF2-40B4-BE49-F238E27FC236}">
                <a16:creationId xmlns:a16="http://schemas.microsoft.com/office/drawing/2014/main" id="{7CE7F5CB-901C-446F-8929-24085A4B76FD}"/>
              </a:ext>
            </a:extLst>
          </p:cNvPr>
          <p:cNvSpPr/>
          <p:nvPr userDrawn="1"/>
        </p:nvSpPr>
        <p:spPr>
          <a:xfrm>
            <a:off x="192088" y="368300"/>
            <a:ext cx="139657" cy="3570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7146412A-F2F0-4968-9907-F59024AED5D3}"/>
              </a:ext>
            </a:extLst>
          </p:cNvPr>
          <p:cNvSpPr>
            <a:spLocks noGrp="1"/>
          </p:cNvSpPr>
          <p:nvPr>
            <p:ph type="title"/>
          </p:nvPr>
        </p:nvSpPr>
        <p:spPr>
          <a:xfrm>
            <a:off x="330630" y="376538"/>
            <a:ext cx="5765366" cy="969148"/>
          </a:xfr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BFCFD4F0-9662-4905-8CB7-64C9324064F0}"/>
              </a:ext>
            </a:extLst>
          </p:cNvPr>
          <p:cNvSpPr>
            <a:spLocks noGrp="1"/>
          </p:cNvSpPr>
          <p:nvPr>
            <p:ph sz="quarter" idx="30"/>
          </p:nvPr>
        </p:nvSpPr>
        <p:spPr>
          <a:xfrm>
            <a:off x="330176" y="1381183"/>
            <a:ext cx="5765824" cy="47846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Picture 7">
            <a:extLst>
              <a:ext uri="{FF2B5EF4-FFF2-40B4-BE49-F238E27FC236}">
                <a16:creationId xmlns:a16="http://schemas.microsoft.com/office/drawing/2014/main" id="{A0C8E45D-972E-9F41-8279-3B69F8E532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E88F5523-58E9-05BD-95C3-14D0F8E5C084}"/>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57B4F265-0E1D-5BF2-A3AD-52400129893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2647996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Key Point ">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C39A4794-F2B0-40C5-A78A-A1634D65D5B4}"/>
              </a:ext>
            </a:extLst>
          </p:cNvPr>
          <p:cNvSpPr/>
          <p:nvPr userDrawn="1"/>
        </p:nvSpPr>
        <p:spPr>
          <a:xfrm>
            <a:off x="-37322" y="-34810"/>
            <a:ext cx="12241763" cy="6947859"/>
          </a:xfrm>
          <a:custGeom>
            <a:avLst/>
            <a:gdLst>
              <a:gd name="connsiteX0" fmla="*/ 0 w 4730621"/>
              <a:gd name="connsiteY0" fmla="*/ 1734425 h 3468849"/>
              <a:gd name="connsiteX1" fmla="*/ 867212 w 4730621"/>
              <a:gd name="connsiteY1" fmla="*/ 1 h 3468849"/>
              <a:gd name="connsiteX2" fmla="*/ 3863409 w 4730621"/>
              <a:gd name="connsiteY2" fmla="*/ 1 h 3468849"/>
              <a:gd name="connsiteX3" fmla="*/ 4730621 w 4730621"/>
              <a:gd name="connsiteY3" fmla="*/ 1734425 h 3468849"/>
              <a:gd name="connsiteX4" fmla="*/ 3863409 w 4730621"/>
              <a:gd name="connsiteY4" fmla="*/ 3468848 h 3468849"/>
              <a:gd name="connsiteX5" fmla="*/ 867212 w 4730621"/>
              <a:gd name="connsiteY5" fmla="*/ 3468848 h 3468849"/>
              <a:gd name="connsiteX6" fmla="*/ 0 w 4730621"/>
              <a:gd name="connsiteY6" fmla="*/ 1734425 h 3468849"/>
              <a:gd name="connsiteX0" fmla="*/ 0 w 7576457"/>
              <a:gd name="connsiteY0" fmla="*/ 0 h 4477623"/>
              <a:gd name="connsiteX1" fmla="*/ 3713048 w 7576457"/>
              <a:gd name="connsiteY1" fmla="*/ 1008776 h 4477623"/>
              <a:gd name="connsiteX2" fmla="*/ 6709245 w 7576457"/>
              <a:gd name="connsiteY2" fmla="*/ 1008776 h 4477623"/>
              <a:gd name="connsiteX3" fmla="*/ 7576457 w 7576457"/>
              <a:gd name="connsiteY3" fmla="*/ 2743200 h 4477623"/>
              <a:gd name="connsiteX4" fmla="*/ 6709245 w 7576457"/>
              <a:gd name="connsiteY4" fmla="*/ 4477623 h 4477623"/>
              <a:gd name="connsiteX5" fmla="*/ 3713048 w 7576457"/>
              <a:gd name="connsiteY5" fmla="*/ 4477623 h 4477623"/>
              <a:gd name="connsiteX6" fmla="*/ 0 w 7576457"/>
              <a:gd name="connsiteY6" fmla="*/ 0 h 4477623"/>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6787 w 7576457"/>
              <a:gd name="connsiteY5" fmla="*/ 3263573 h 4504545"/>
              <a:gd name="connsiteX6" fmla="*/ 0 w 7576457"/>
              <a:gd name="connsiteY6" fmla="*/ 26922 h 4504545"/>
              <a:gd name="connsiteX0" fmla="*/ 0 w 7576457"/>
              <a:gd name="connsiteY0" fmla="*/ 26922 h 6883851"/>
              <a:gd name="connsiteX1" fmla="*/ 4963350 w 7576457"/>
              <a:gd name="connsiteY1" fmla="*/ 0 h 6883851"/>
              <a:gd name="connsiteX2" fmla="*/ 6709245 w 7576457"/>
              <a:gd name="connsiteY2" fmla="*/ 1035698 h 6883851"/>
              <a:gd name="connsiteX3" fmla="*/ 7576457 w 7576457"/>
              <a:gd name="connsiteY3" fmla="*/ 2770122 h 6883851"/>
              <a:gd name="connsiteX4" fmla="*/ 6447987 w 7576457"/>
              <a:gd name="connsiteY4" fmla="*/ 6883851 h 6883851"/>
              <a:gd name="connsiteX5" fmla="*/ 36787 w 7576457"/>
              <a:gd name="connsiteY5" fmla="*/ 3263573 h 6883851"/>
              <a:gd name="connsiteX6" fmla="*/ 0 w 7576457"/>
              <a:gd name="connsiteY6" fmla="*/ 26922 h 6883851"/>
              <a:gd name="connsiteX0" fmla="*/ 0 w 12241763"/>
              <a:gd name="connsiteY0" fmla="*/ 26922 h 6894252"/>
              <a:gd name="connsiteX1" fmla="*/ 4963350 w 12241763"/>
              <a:gd name="connsiteY1" fmla="*/ 0 h 6894252"/>
              <a:gd name="connsiteX2" fmla="*/ 6709245 w 12241763"/>
              <a:gd name="connsiteY2" fmla="*/ 1035698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26922 h 6894252"/>
              <a:gd name="connsiteX1" fmla="*/ 4963350 w 12241763"/>
              <a:gd name="connsiteY1" fmla="*/ 0 h 6894252"/>
              <a:gd name="connsiteX2" fmla="*/ 12223637 w 12241763"/>
              <a:gd name="connsiteY2" fmla="*/ 4273421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0 h 6894762"/>
              <a:gd name="connsiteX1" fmla="*/ 4963350 w 12241763"/>
              <a:gd name="connsiteY1" fmla="*/ 510 h 6894762"/>
              <a:gd name="connsiteX2" fmla="*/ 12223637 w 12241763"/>
              <a:gd name="connsiteY2" fmla="*/ 4273931 h 6894762"/>
              <a:gd name="connsiteX3" fmla="*/ 12241763 w 12241763"/>
              <a:gd name="connsiteY3" fmla="*/ 6894762 h 6894762"/>
              <a:gd name="connsiteX4" fmla="*/ 6447987 w 12241763"/>
              <a:gd name="connsiteY4" fmla="*/ 6884361 h 6894762"/>
              <a:gd name="connsiteX5" fmla="*/ 36787 w 12241763"/>
              <a:gd name="connsiteY5" fmla="*/ 3264083 h 6894762"/>
              <a:gd name="connsiteX6" fmla="*/ 0 w 12241763"/>
              <a:gd name="connsiteY6" fmla="*/ 0 h 6894762"/>
              <a:gd name="connsiteX0" fmla="*/ 0 w 12241763"/>
              <a:gd name="connsiteY0" fmla="*/ 17778 h 6912540"/>
              <a:gd name="connsiteX1" fmla="*/ 4926774 w 12241763"/>
              <a:gd name="connsiteY1" fmla="*/ 0 h 6912540"/>
              <a:gd name="connsiteX2" fmla="*/ 12223637 w 12241763"/>
              <a:gd name="connsiteY2" fmla="*/ 4291709 h 6912540"/>
              <a:gd name="connsiteX3" fmla="*/ 12241763 w 12241763"/>
              <a:gd name="connsiteY3" fmla="*/ 6912540 h 6912540"/>
              <a:gd name="connsiteX4" fmla="*/ 6447987 w 12241763"/>
              <a:gd name="connsiteY4" fmla="*/ 6902139 h 6912540"/>
              <a:gd name="connsiteX5" fmla="*/ 36787 w 12241763"/>
              <a:gd name="connsiteY5" fmla="*/ 3281861 h 6912540"/>
              <a:gd name="connsiteX6" fmla="*/ 0 w 12241763"/>
              <a:gd name="connsiteY6" fmla="*/ 17778 h 6912540"/>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36787 w 12241763"/>
              <a:gd name="connsiteY5" fmla="*/ 3281861 h 6947859"/>
              <a:gd name="connsiteX6" fmla="*/ 0 w 12241763"/>
              <a:gd name="connsiteY6" fmla="*/ 17778 h 6947859"/>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211 w 12241763"/>
              <a:gd name="connsiteY5" fmla="*/ 3263573 h 6947859"/>
              <a:gd name="connsiteX6" fmla="*/ 0 w 12241763"/>
              <a:gd name="connsiteY6" fmla="*/ 17778 h 69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1763" h="6947859">
                <a:moveTo>
                  <a:pt x="0" y="17778"/>
                </a:moveTo>
                <a:lnTo>
                  <a:pt x="4926774" y="0"/>
                </a:lnTo>
                <a:lnTo>
                  <a:pt x="12223637" y="4291709"/>
                </a:lnTo>
                <a:lnTo>
                  <a:pt x="12241763" y="6912540"/>
                </a:lnTo>
                <a:lnTo>
                  <a:pt x="6511995" y="6947859"/>
                </a:lnTo>
                <a:lnTo>
                  <a:pt x="211" y="3263573"/>
                </a:lnTo>
                <a:cubicBezTo>
                  <a:pt x="141" y="2181641"/>
                  <a:pt x="70" y="1099710"/>
                  <a:pt x="0" y="17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11">
            <a:extLst>
              <a:ext uri="{FF2B5EF4-FFF2-40B4-BE49-F238E27FC236}">
                <a16:creationId xmlns:a16="http://schemas.microsoft.com/office/drawing/2014/main" id="{C40C119D-11C9-4CC9-9AAE-F0422957A68B}"/>
              </a:ext>
            </a:extLst>
          </p:cNvPr>
          <p:cNvSpPr>
            <a:spLocks noGrp="1"/>
          </p:cNvSpPr>
          <p:nvPr>
            <p:ph type="body" sz="quarter" idx="31" hasCustomPrompt="1"/>
          </p:nvPr>
        </p:nvSpPr>
        <p:spPr>
          <a:xfrm>
            <a:off x="551861" y="1616401"/>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4" name="Text Placeholder 11">
            <a:extLst>
              <a:ext uri="{FF2B5EF4-FFF2-40B4-BE49-F238E27FC236}">
                <a16:creationId xmlns:a16="http://schemas.microsoft.com/office/drawing/2014/main" id="{27A89C0D-61FD-4B30-A721-AE9B12A27CE7}"/>
              </a:ext>
            </a:extLst>
          </p:cNvPr>
          <p:cNvSpPr>
            <a:spLocks noGrp="1"/>
          </p:cNvSpPr>
          <p:nvPr>
            <p:ph type="body" sz="quarter" idx="32" hasCustomPrompt="1"/>
          </p:nvPr>
        </p:nvSpPr>
        <p:spPr>
          <a:xfrm>
            <a:off x="2005113" y="2800559"/>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5" name="Text Placeholder 11">
            <a:extLst>
              <a:ext uri="{FF2B5EF4-FFF2-40B4-BE49-F238E27FC236}">
                <a16:creationId xmlns:a16="http://schemas.microsoft.com/office/drawing/2014/main" id="{05CF6FAB-6FBE-4B28-959D-F263F27FBC55}"/>
              </a:ext>
            </a:extLst>
          </p:cNvPr>
          <p:cNvSpPr>
            <a:spLocks noGrp="1"/>
          </p:cNvSpPr>
          <p:nvPr>
            <p:ph type="body" sz="quarter" idx="33" hasCustomPrompt="1"/>
          </p:nvPr>
        </p:nvSpPr>
        <p:spPr>
          <a:xfrm>
            <a:off x="3431730" y="3984717"/>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7" name="Text Placeholder 11">
            <a:extLst>
              <a:ext uri="{FF2B5EF4-FFF2-40B4-BE49-F238E27FC236}">
                <a16:creationId xmlns:a16="http://schemas.microsoft.com/office/drawing/2014/main" id="{E931B150-1E22-4D5E-B979-CA34E08823EE}"/>
              </a:ext>
            </a:extLst>
          </p:cNvPr>
          <p:cNvSpPr>
            <a:spLocks noGrp="1"/>
          </p:cNvSpPr>
          <p:nvPr>
            <p:ph type="body" sz="quarter" idx="34" hasCustomPrompt="1"/>
          </p:nvPr>
        </p:nvSpPr>
        <p:spPr>
          <a:xfrm>
            <a:off x="4875515" y="5168875"/>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 Click to edit Master text tyle</a:t>
            </a:r>
          </a:p>
        </p:txBody>
      </p:sp>
      <p:sp>
        <p:nvSpPr>
          <p:cNvPr id="19" name="Rectangle 18">
            <a:extLst>
              <a:ext uri="{FF2B5EF4-FFF2-40B4-BE49-F238E27FC236}">
                <a16:creationId xmlns:a16="http://schemas.microsoft.com/office/drawing/2014/main" id="{F71FC41F-FB89-4DEF-B7E4-A5FB740E2F14}"/>
              </a:ext>
            </a:extLst>
          </p:cNvPr>
          <p:cNvSpPr/>
          <p:nvPr userDrawn="1"/>
        </p:nvSpPr>
        <p:spPr>
          <a:xfrm>
            <a:off x="412321"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97480F00-D2DD-4274-A683-37C0AEB4534E}"/>
              </a:ext>
            </a:extLst>
          </p:cNvPr>
          <p:cNvSpPr>
            <a:spLocks noGrp="1"/>
          </p:cNvSpPr>
          <p:nvPr>
            <p:ph type="title"/>
          </p:nvPr>
        </p:nvSpPr>
        <p:spPr>
          <a:xfrm>
            <a:off x="569220" y="378682"/>
            <a:ext cx="5108373" cy="989228"/>
          </a:xfrm>
        </p:spPr>
        <p:txBody>
          <a:bodyPr>
            <a:noAutofit/>
          </a:bodyPr>
          <a:lstStyle>
            <a:lvl1pPr>
              <a:defRPr sz="4000">
                <a:solidFill>
                  <a:schemeClr val="tx1"/>
                </a:solidFill>
              </a:defRPr>
            </a:lvl1pPr>
          </a:lstStyle>
          <a:p>
            <a:r>
              <a:rPr lang="en-US" noProof="0"/>
              <a:t>Click to edit Master title style</a:t>
            </a:r>
            <a:endParaRPr lang="en-GB" noProof="0"/>
          </a:p>
        </p:txBody>
      </p:sp>
      <p:pic>
        <p:nvPicPr>
          <p:cNvPr id="7" name="Picture 6">
            <a:extLst>
              <a:ext uri="{FF2B5EF4-FFF2-40B4-BE49-F238E27FC236}">
                <a16:creationId xmlns:a16="http://schemas.microsoft.com/office/drawing/2014/main" id="{B68AE241-FBD6-6EA9-5053-84DFBC9621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9830793E-51D2-634A-8A9D-8FA80E32579F}"/>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BBE23930-C003-8547-CA4D-9F40353C606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24994663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6 Step Blocks with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F8E89F-F3DE-3E59-1D03-53870E116818}"/>
              </a:ext>
            </a:extLst>
          </p:cNvPr>
          <p:cNvSpPr/>
          <p:nvPr userDrawn="1"/>
        </p:nvSpPr>
        <p:spPr>
          <a:xfrm>
            <a:off x="-9522" y="0"/>
            <a:ext cx="1219199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Rectangle 18">
            <a:extLst>
              <a:ext uri="{FF2B5EF4-FFF2-40B4-BE49-F238E27FC236}">
                <a16:creationId xmlns:a16="http://schemas.microsoft.com/office/drawing/2014/main" id="{3B95E85B-397D-4049-86BB-5307129C174E}"/>
              </a:ext>
            </a:extLst>
          </p:cNvPr>
          <p:cNvSpPr/>
          <p:nvPr userDrawn="1"/>
        </p:nvSpPr>
        <p:spPr>
          <a:xfrm rot="2700000">
            <a:off x="568436" y="1429382"/>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Rectangle 19">
            <a:extLst>
              <a:ext uri="{FF2B5EF4-FFF2-40B4-BE49-F238E27FC236}">
                <a16:creationId xmlns:a16="http://schemas.microsoft.com/office/drawing/2014/main" id="{17F98C36-5CDE-40D6-A3CE-D33A29BF1611}"/>
              </a:ext>
            </a:extLst>
          </p:cNvPr>
          <p:cNvSpPr/>
          <p:nvPr userDrawn="1"/>
        </p:nvSpPr>
        <p:spPr>
          <a:xfrm rot="2700000">
            <a:off x="4054587" y="1429382"/>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Rectangle 20">
            <a:extLst>
              <a:ext uri="{FF2B5EF4-FFF2-40B4-BE49-F238E27FC236}">
                <a16:creationId xmlns:a16="http://schemas.microsoft.com/office/drawing/2014/main" id="{619B4162-6530-4140-B58A-BEDBB22DEF71}"/>
              </a:ext>
            </a:extLst>
          </p:cNvPr>
          <p:cNvSpPr/>
          <p:nvPr userDrawn="1"/>
        </p:nvSpPr>
        <p:spPr>
          <a:xfrm rot="2700000">
            <a:off x="7540738" y="1429382"/>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Rectangle 21">
            <a:extLst>
              <a:ext uri="{FF2B5EF4-FFF2-40B4-BE49-F238E27FC236}">
                <a16:creationId xmlns:a16="http://schemas.microsoft.com/office/drawing/2014/main" id="{9A8402FA-FFD7-40C0-A2CA-6FA835FAFC7B}"/>
              </a:ext>
            </a:extLst>
          </p:cNvPr>
          <p:cNvSpPr/>
          <p:nvPr userDrawn="1"/>
        </p:nvSpPr>
        <p:spPr>
          <a:xfrm rot="2700000">
            <a:off x="2330560" y="3173939"/>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3" name="Rectangle 22">
            <a:extLst>
              <a:ext uri="{FF2B5EF4-FFF2-40B4-BE49-F238E27FC236}">
                <a16:creationId xmlns:a16="http://schemas.microsoft.com/office/drawing/2014/main" id="{67898E8C-722C-4A8A-9EE1-FF10C4FDECAF}"/>
              </a:ext>
            </a:extLst>
          </p:cNvPr>
          <p:cNvSpPr/>
          <p:nvPr userDrawn="1"/>
        </p:nvSpPr>
        <p:spPr>
          <a:xfrm rot="2700000">
            <a:off x="5816711" y="3173939"/>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4" name="Rectangle 23">
            <a:extLst>
              <a:ext uri="{FF2B5EF4-FFF2-40B4-BE49-F238E27FC236}">
                <a16:creationId xmlns:a16="http://schemas.microsoft.com/office/drawing/2014/main" id="{44A17ED8-0BF5-476D-BF83-F347E53040BF}"/>
              </a:ext>
            </a:extLst>
          </p:cNvPr>
          <p:cNvSpPr/>
          <p:nvPr userDrawn="1"/>
        </p:nvSpPr>
        <p:spPr>
          <a:xfrm rot="2700000">
            <a:off x="9302862" y="3173939"/>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6" name="Rectangle 25">
            <a:extLst>
              <a:ext uri="{FF2B5EF4-FFF2-40B4-BE49-F238E27FC236}">
                <a16:creationId xmlns:a16="http://schemas.microsoft.com/office/drawing/2014/main" id="{AE7FDF42-439C-49FD-9731-AF3BD5CD9511}"/>
              </a:ext>
            </a:extLst>
          </p:cNvPr>
          <p:cNvSpPr/>
          <p:nvPr userDrawn="1"/>
        </p:nvSpPr>
        <p:spPr>
          <a:xfrm rot="2700000">
            <a:off x="-1155591" y="3173939"/>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5">
            <a:extLst>
              <a:ext uri="{FF2B5EF4-FFF2-40B4-BE49-F238E27FC236}">
                <a16:creationId xmlns:a16="http://schemas.microsoft.com/office/drawing/2014/main" id="{99D99A1E-5562-4E81-BB47-02BE2A04A65B}"/>
              </a:ext>
            </a:extLst>
          </p:cNvPr>
          <p:cNvSpPr/>
          <p:nvPr userDrawn="1"/>
        </p:nvSpPr>
        <p:spPr>
          <a:xfrm rot="13500000">
            <a:off x="11017362" y="1424434"/>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icture Placeholder 33">
            <a:extLst>
              <a:ext uri="{FF2B5EF4-FFF2-40B4-BE49-F238E27FC236}">
                <a16:creationId xmlns:a16="http://schemas.microsoft.com/office/drawing/2014/main" id="{DFDE4F05-9D29-4FEC-932C-5ECDE7BF6915}"/>
              </a:ext>
            </a:extLst>
          </p:cNvPr>
          <p:cNvSpPr>
            <a:spLocks noGrp="1"/>
          </p:cNvSpPr>
          <p:nvPr>
            <p:ph type="pic" sz="quarter" idx="38" hasCustomPrompt="1"/>
          </p:nvPr>
        </p:nvSpPr>
        <p:spPr>
          <a:xfrm>
            <a:off x="822320" y="1964067"/>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29" name="Picture Placeholder 33">
            <a:extLst>
              <a:ext uri="{FF2B5EF4-FFF2-40B4-BE49-F238E27FC236}">
                <a16:creationId xmlns:a16="http://schemas.microsoft.com/office/drawing/2014/main" id="{77F201DE-A77F-4A4C-B848-5C67A8C26AE5}"/>
              </a:ext>
            </a:extLst>
          </p:cNvPr>
          <p:cNvSpPr>
            <a:spLocks noGrp="1"/>
          </p:cNvSpPr>
          <p:nvPr>
            <p:ph type="pic" sz="quarter" idx="39" hasCustomPrompt="1"/>
          </p:nvPr>
        </p:nvSpPr>
        <p:spPr>
          <a:xfrm>
            <a:off x="4308471"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0" name="Picture Placeholder 33">
            <a:extLst>
              <a:ext uri="{FF2B5EF4-FFF2-40B4-BE49-F238E27FC236}">
                <a16:creationId xmlns:a16="http://schemas.microsoft.com/office/drawing/2014/main" id="{5E3D4D22-B4D2-4C50-8FAA-A76F41A7DCB0}"/>
              </a:ext>
            </a:extLst>
          </p:cNvPr>
          <p:cNvSpPr>
            <a:spLocks noGrp="1"/>
          </p:cNvSpPr>
          <p:nvPr>
            <p:ph type="pic" sz="quarter" idx="40" hasCustomPrompt="1"/>
          </p:nvPr>
        </p:nvSpPr>
        <p:spPr>
          <a:xfrm>
            <a:off x="7789859"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1" name="Picture Placeholder 33">
            <a:extLst>
              <a:ext uri="{FF2B5EF4-FFF2-40B4-BE49-F238E27FC236}">
                <a16:creationId xmlns:a16="http://schemas.microsoft.com/office/drawing/2014/main" id="{122CEC1E-9FFD-4A98-B80A-B1BEE233372F}"/>
              </a:ext>
            </a:extLst>
          </p:cNvPr>
          <p:cNvSpPr>
            <a:spLocks noGrp="1"/>
          </p:cNvSpPr>
          <p:nvPr>
            <p:ph type="pic" sz="quarter" idx="41" hasCustomPrompt="1"/>
          </p:nvPr>
        </p:nvSpPr>
        <p:spPr>
          <a:xfrm>
            <a:off x="2555870"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2" name="Picture Placeholder 33">
            <a:extLst>
              <a:ext uri="{FF2B5EF4-FFF2-40B4-BE49-F238E27FC236}">
                <a16:creationId xmlns:a16="http://schemas.microsoft.com/office/drawing/2014/main" id="{78470C70-7AD5-4A1D-BE1F-6F5F11EBA8E1}"/>
              </a:ext>
            </a:extLst>
          </p:cNvPr>
          <p:cNvSpPr>
            <a:spLocks noGrp="1"/>
          </p:cNvSpPr>
          <p:nvPr>
            <p:ph type="pic" sz="quarter" idx="42" hasCustomPrompt="1"/>
          </p:nvPr>
        </p:nvSpPr>
        <p:spPr>
          <a:xfrm>
            <a:off x="6042021" y="3739614"/>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33" name="Picture Placeholder 33">
            <a:extLst>
              <a:ext uri="{FF2B5EF4-FFF2-40B4-BE49-F238E27FC236}">
                <a16:creationId xmlns:a16="http://schemas.microsoft.com/office/drawing/2014/main" id="{D90B03F8-CFA8-49C6-BC1B-962A1B68229D}"/>
              </a:ext>
            </a:extLst>
          </p:cNvPr>
          <p:cNvSpPr>
            <a:spLocks noGrp="1"/>
          </p:cNvSpPr>
          <p:nvPr>
            <p:ph type="pic" sz="quarter" idx="43" hasCustomPrompt="1"/>
          </p:nvPr>
        </p:nvSpPr>
        <p:spPr>
          <a:xfrm>
            <a:off x="9523409"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4" name="Text Placeholder 31">
            <a:extLst>
              <a:ext uri="{FF2B5EF4-FFF2-40B4-BE49-F238E27FC236}">
                <a16:creationId xmlns:a16="http://schemas.microsoft.com/office/drawing/2014/main" id="{B815717A-4E7C-4CE4-A059-A91F24B6E576}"/>
              </a:ext>
            </a:extLst>
          </p:cNvPr>
          <p:cNvSpPr>
            <a:spLocks noGrp="1"/>
          </p:cNvSpPr>
          <p:nvPr>
            <p:ph type="body" sz="quarter" idx="14" hasCustomPrompt="1"/>
          </p:nvPr>
        </p:nvSpPr>
        <p:spPr>
          <a:xfrm rot="2700000">
            <a:off x="1308288" y="2015004"/>
            <a:ext cx="2333032" cy="216083"/>
          </a:xfrm>
        </p:spPr>
        <p:txBody>
          <a:bodyPr>
            <a:normAutofit/>
          </a:bodyPr>
          <a:lstStyle>
            <a:lvl1pPr marL="0" indent="0" algn="ctr">
              <a:buNone/>
              <a:defRPr sz="1100" cap="all" baseline="0">
                <a:solidFill>
                  <a:schemeClr val="tx1"/>
                </a:solidFill>
                <a:latin typeface="+mj-lt"/>
              </a:defRPr>
            </a:lvl1pPr>
          </a:lstStyle>
          <a:p>
            <a:pPr lvl="0"/>
            <a:r>
              <a:rPr lang="en-GB" noProof="0"/>
              <a:t>Step one - title</a:t>
            </a:r>
          </a:p>
        </p:txBody>
      </p:sp>
      <p:sp>
        <p:nvSpPr>
          <p:cNvPr id="35" name="Text Placeholder 31">
            <a:extLst>
              <a:ext uri="{FF2B5EF4-FFF2-40B4-BE49-F238E27FC236}">
                <a16:creationId xmlns:a16="http://schemas.microsoft.com/office/drawing/2014/main" id="{296FAB1A-8008-424F-A291-BBF6905982F7}"/>
              </a:ext>
            </a:extLst>
          </p:cNvPr>
          <p:cNvSpPr>
            <a:spLocks noGrp="1"/>
          </p:cNvSpPr>
          <p:nvPr>
            <p:ph type="body" sz="quarter" idx="44" hasCustomPrompt="1"/>
          </p:nvPr>
        </p:nvSpPr>
        <p:spPr>
          <a:xfrm rot="2700000">
            <a:off x="3063038" y="3759558"/>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two - title</a:t>
            </a:r>
          </a:p>
        </p:txBody>
      </p:sp>
      <p:sp>
        <p:nvSpPr>
          <p:cNvPr id="36" name="Text Placeholder 31">
            <a:extLst>
              <a:ext uri="{FF2B5EF4-FFF2-40B4-BE49-F238E27FC236}">
                <a16:creationId xmlns:a16="http://schemas.microsoft.com/office/drawing/2014/main" id="{48B5DA4F-6EB1-4973-9430-D0C0680EB474}"/>
              </a:ext>
            </a:extLst>
          </p:cNvPr>
          <p:cNvSpPr>
            <a:spLocks noGrp="1"/>
          </p:cNvSpPr>
          <p:nvPr>
            <p:ph type="body" sz="quarter" idx="45" hasCustomPrompt="1"/>
          </p:nvPr>
        </p:nvSpPr>
        <p:spPr>
          <a:xfrm rot="2700000">
            <a:off x="4796376"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three - title</a:t>
            </a:r>
          </a:p>
        </p:txBody>
      </p:sp>
      <p:sp>
        <p:nvSpPr>
          <p:cNvPr id="37" name="Text Placeholder 31">
            <a:extLst>
              <a:ext uri="{FF2B5EF4-FFF2-40B4-BE49-F238E27FC236}">
                <a16:creationId xmlns:a16="http://schemas.microsoft.com/office/drawing/2014/main" id="{CAD50298-6615-4ED0-B03B-7932A7A588AB}"/>
              </a:ext>
            </a:extLst>
          </p:cNvPr>
          <p:cNvSpPr>
            <a:spLocks noGrp="1"/>
          </p:cNvSpPr>
          <p:nvPr>
            <p:ph type="body" sz="quarter" idx="46" hasCustomPrompt="1"/>
          </p:nvPr>
        </p:nvSpPr>
        <p:spPr>
          <a:xfrm rot="2700000">
            <a:off x="6551125" y="3759559"/>
            <a:ext cx="2333032" cy="216083"/>
          </a:xfrm>
        </p:spPr>
        <p:txBody>
          <a:bodyPr>
            <a:noAutofit/>
          </a:bodyPr>
          <a:lstStyle>
            <a:lvl1pPr marL="0" indent="0" algn="ctr">
              <a:buNone/>
              <a:defRPr sz="1100" cap="all" baseline="0">
                <a:solidFill>
                  <a:schemeClr val="tx1"/>
                </a:solidFill>
                <a:latin typeface="+mj-lt"/>
              </a:defRPr>
            </a:lvl1pPr>
          </a:lstStyle>
          <a:p>
            <a:pPr lvl="0"/>
            <a:r>
              <a:rPr lang="en-GB" noProof="0"/>
              <a:t>Step four - title</a:t>
            </a:r>
          </a:p>
        </p:txBody>
      </p:sp>
      <p:sp>
        <p:nvSpPr>
          <p:cNvPr id="38" name="Text Placeholder 31">
            <a:extLst>
              <a:ext uri="{FF2B5EF4-FFF2-40B4-BE49-F238E27FC236}">
                <a16:creationId xmlns:a16="http://schemas.microsoft.com/office/drawing/2014/main" id="{280CF028-EA54-4DED-8D72-6E0375A5FB3D}"/>
              </a:ext>
            </a:extLst>
          </p:cNvPr>
          <p:cNvSpPr>
            <a:spLocks noGrp="1"/>
          </p:cNvSpPr>
          <p:nvPr>
            <p:ph type="body" sz="quarter" idx="47" hasCustomPrompt="1"/>
          </p:nvPr>
        </p:nvSpPr>
        <p:spPr>
          <a:xfrm rot="2700000">
            <a:off x="8290944"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five - title</a:t>
            </a:r>
          </a:p>
        </p:txBody>
      </p:sp>
      <p:sp>
        <p:nvSpPr>
          <p:cNvPr id="39" name="Text Placeholder 31">
            <a:extLst>
              <a:ext uri="{FF2B5EF4-FFF2-40B4-BE49-F238E27FC236}">
                <a16:creationId xmlns:a16="http://schemas.microsoft.com/office/drawing/2014/main" id="{CE757868-42DE-4D19-A846-0F58D0B7CCF2}"/>
              </a:ext>
            </a:extLst>
          </p:cNvPr>
          <p:cNvSpPr>
            <a:spLocks noGrp="1"/>
          </p:cNvSpPr>
          <p:nvPr>
            <p:ph type="body" sz="quarter" idx="48" hasCustomPrompt="1"/>
          </p:nvPr>
        </p:nvSpPr>
        <p:spPr>
          <a:xfrm rot="2700000">
            <a:off x="10045693" y="3759559"/>
            <a:ext cx="2333032" cy="216083"/>
          </a:xfrm>
        </p:spPr>
        <p:txBody>
          <a:bodyPr>
            <a:normAutofit/>
          </a:bodyPr>
          <a:lstStyle>
            <a:lvl1pPr marL="0" indent="0" algn="ctr">
              <a:buNone/>
              <a:defRPr sz="1100" cap="all" baseline="0">
                <a:solidFill>
                  <a:schemeClr val="bg1"/>
                </a:solidFill>
                <a:latin typeface="+mj-lt"/>
              </a:defRPr>
            </a:lvl1pPr>
          </a:lstStyle>
          <a:p>
            <a:pPr lvl="0"/>
            <a:r>
              <a:rPr lang="en-GB" noProof="0"/>
              <a:t>Step six - title</a:t>
            </a:r>
          </a:p>
        </p:txBody>
      </p:sp>
      <p:sp>
        <p:nvSpPr>
          <p:cNvPr id="3" name="Rectangle 2">
            <a:extLst>
              <a:ext uri="{FF2B5EF4-FFF2-40B4-BE49-F238E27FC236}">
                <a16:creationId xmlns:a16="http://schemas.microsoft.com/office/drawing/2014/main" id="{55327E1C-1884-B7F1-1BE5-E57524E921F0}"/>
              </a:ext>
            </a:extLst>
          </p:cNvPr>
          <p:cNvSpPr/>
          <p:nvPr userDrawn="1"/>
        </p:nvSpPr>
        <p:spPr>
          <a:xfrm>
            <a:off x="192088" y="362337"/>
            <a:ext cx="132963"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Title Placeholder 1">
            <a:extLst>
              <a:ext uri="{FF2B5EF4-FFF2-40B4-BE49-F238E27FC236}">
                <a16:creationId xmlns:a16="http://schemas.microsoft.com/office/drawing/2014/main" id="{71C5FD87-FC49-C3B8-0C71-D6727E616FCD}"/>
              </a:ext>
            </a:extLst>
          </p:cNvPr>
          <p:cNvSpPr>
            <a:spLocks noGrp="1"/>
          </p:cNvSpPr>
          <p:nvPr>
            <p:ph type="title"/>
          </p:nvPr>
        </p:nvSpPr>
        <p:spPr>
          <a:xfrm>
            <a:off x="343881" y="369171"/>
            <a:ext cx="10092206"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5" name="Picture 4">
            <a:extLst>
              <a:ext uri="{FF2B5EF4-FFF2-40B4-BE49-F238E27FC236}">
                <a16:creationId xmlns:a16="http://schemas.microsoft.com/office/drawing/2014/main" id="{C49BF4A5-25A4-A741-0859-1041F88D9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44352" y="1"/>
            <a:ext cx="1221837" cy="868296"/>
          </a:xfrm>
          <a:prstGeom prst="rect">
            <a:avLst/>
          </a:prstGeom>
        </p:spPr>
      </p:pic>
      <p:sp>
        <p:nvSpPr>
          <p:cNvPr id="9" name="Text Placeholder 2">
            <a:extLst>
              <a:ext uri="{FF2B5EF4-FFF2-40B4-BE49-F238E27FC236}">
                <a16:creationId xmlns:a16="http://schemas.microsoft.com/office/drawing/2014/main" id="{57332E92-8A87-0D5C-6CDB-3D9B1E79303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3CAE0828-8261-0D9B-97FA-D5D8F02B2D71}"/>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418424461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261B6A-BA48-DF27-7C3B-7D2C33F138DC}"/>
              </a:ext>
            </a:extLst>
          </p:cNvPr>
          <p:cNvSpPr/>
          <p:nvPr userDrawn="1"/>
        </p:nvSpPr>
        <p:spPr>
          <a:xfrm>
            <a:off x="7314560" y="2812999"/>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Freeform: Shape 18">
            <a:extLst>
              <a:ext uri="{FF2B5EF4-FFF2-40B4-BE49-F238E27FC236}">
                <a16:creationId xmlns:a16="http://schemas.microsoft.com/office/drawing/2014/main" id="{0835A72C-E835-A18E-3D72-139FA267621B}"/>
              </a:ext>
            </a:extLst>
          </p:cNvPr>
          <p:cNvSpPr/>
          <p:nvPr userDrawn="1"/>
        </p:nvSpPr>
        <p:spPr>
          <a:xfrm>
            <a:off x="0" y="-1"/>
            <a:ext cx="12192001" cy="6858000"/>
          </a:xfrm>
          <a:custGeom>
            <a:avLst/>
            <a:gdLst>
              <a:gd name="connsiteX0" fmla="*/ 11600332 w 12192001"/>
              <a:gd name="connsiteY0" fmla="*/ 3903490 h 6858000"/>
              <a:gd name="connsiteX1" fmla="*/ 10586039 w 12192001"/>
              <a:gd name="connsiteY1" fmla="*/ 4917783 h 6858000"/>
              <a:gd name="connsiteX2" fmla="*/ 11600332 w 12192001"/>
              <a:gd name="connsiteY2" fmla="*/ 5932075 h 6858000"/>
              <a:gd name="connsiteX3" fmla="*/ 10586040 w 12192001"/>
              <a:gd name="connsiteY3" fmla="*/ 4917783 h 6858000"/>
              <a:gd name="connsiteX4" fmla="*/ 11600332 w 12192001"/>
              <a:gd name="connsiteY4" fmla="*/ 3903491 h 6858000"/>
              <a:gd name="connsiteX5" fmla="*/ 9419346 w 12192001"/>
              <a:gd name="connsiteY5" fmla="*/ 3903490 h 6858000"/>
              <a:gd name="connsiteX6" fmla="*/ 8405053 w 12192001"/>
              <a:gd name="connsiteY6" fmla="*/ 4917783 h 6858000"/>
              <a:gd name="connsiteX7" fmla="*/ 9419346 w 12192001"/>
              <a:gd name="connsiteY7" fmla="*/ 5932075 h 6858000"/>
              <a:gd name="connsiteX8" fmla="*/ 10433638 w 12192001"/>
              <a:gd name="connsiteY8" fmla="*/ 4917783 h 6858000"/>
              <a:gd name="connsiteX9" fmla="*/ 7238360 w 12192001"/>
              <a:gd name="connsiteY9" fmla="*/ 3903490 h 6858000"/>
              <a:gd name="connsiteX10" fmla="*/ 6224067 w 12192001"/>
              <a:gd name="connsiteY10" fmla="*/ 4917783 h 6858000"/>
              <a:gd name="connsiteX11" fmla="*/ 6224068 w 12192001"/>
              <a:gd name="connsiteY11" fmla="*/ 4917784 h 6858000"/>
              <a:gd name="connsiteX12" fmla="*/ 7238360 w 12192001"/>
              <a:gd name="connsiteY12" fmla="*/ 3903491 h 6858000"/>
              <a:gd name="connsiteX13" fmla="*/ 8252652 w 12192001"/>
              <a:gd name="connsiteY13" fmla="*/ 4917784 h 6858000"/>
              <a:gd name="connsiteX14" fmla="*/ 8252652 w 12192001"/>
              <a:gd name="connsiteY14" fmla="*/ 4917783 h 6858000"/>
              <a:gd name="connsiteX15" fmla="*/ 10509839 w 12192001"/>
              <a:gd name="connsiteY15" fmla="*/ 2812998 h 6858000"/>
              <a:gd name="connsiteX16" fmla="*/ 9495546 w 12192001"/>
              <a:gd name="connsiteY16" fmla="*/ 3827291 h 6858000"/>
              <a:gd name="connsiteX17" fmla="*/ 10509839 w 12192001"/>
              <a:gd name="connsiteY17" fmla="*/ 4841583 h 6858000"/>
              <a:gd name="connsiteX18" fmla="*/ 11524131 w 12192001"/>
              <a:gd name="connsiteY18" fmla="*/ 3827291 h 6858000"/>
              <a:gd name="connsiteX19" fmla="*/ 8328853 w 12192001"/>
              <a:gd name="connsiteY19" fmla="*/ 2812998 h 6858000"/>
              <a:gd name="connsiteX20" fmla="*/ 7314560 w 12192001"/>
              <a:gd name="connsiteY20" fmla="*/ 3827291 h 6858000"/>
              <a:gd name="connsiteX21" fmla="*/ 8328853 w 12192001"/>
              <a:gd name="connsiteY21" fmla="*/ 4841583 h 6858000"/>
              <a:gd name="connsiteX22" fmla="*/ 7314561 w 12192001"/>
              <a:gd name="connsiteY22" fmla="*/ 3827291 h 6858000"/>
              <a:gd name="connsiteX23" fmla="*/ 8328853 w 12192001"/>
              <a:gd name="connsiteY23" fmla="*/ 2812999 h 6858000"/>
              <a:gd name="connsiteX24" fmla="*/ 9419346 w 12192001"/>
              <a:gd name="connsiteY24" fmla="*/ 1722505 h 6858000"/>
              <a:gd name="connsiteX25" fmla="*/ 8405053 w 12192001"/>
              <a:gd name="connsiteY25" fmla="*/ 2736799 h 6858000"/>
              <a:gd name="connsiteX26" fmla="*/ 9419346 w 12192001"/>
              <a:gd name="connsiteY26" fmla="*/ 3751091 h 6858000"/>
              <a:gd name="connsiteX27" fmla="*/ 10433638 w 12192001"/>
              <a:gd name="connsiteY27" fmla="*/ 2736799 h 6858000"/>
              <a:gd name="connsiteX28" fmla="*/ 10509839 w 12192001"/>
              <a:gd name="connsiteY28" fmla="*/ 632013 h 6858000"/>
              <a:gd name="connsiteX29" fmla="*/ 9495546 w 12192001"/>
              <a:gd name="connsiteY29" fmla="*/ 1646306 h 6858000"/>
              <a:gd name="connsiteX30" fmla="*/ 10509839 w 12192001"/>
              <a:gd name="connsiteY30" fmla="*/ 2660599 h 6858000"/>
              <a:gd name="connsiteX31" fmla="*/ 11524131 w 12192001"/>
              <a:gd name="connsiteY31" fmla="*/ 1646306 h 6858000"/>
              <a:gd name="connsiteX32" fmla="*/ 412321 w 12192001"/>
              <a:gd name="connsiteY32" fmla="*/ 366409 h 6858000"/>
              <a:gd name="connsiteX33" fmla="*/ 412321 w 12192001"/>
              <a:gd name="connsiteY33" fmla="*/ 723499 h 6858000"/>
              <a:gd name="connsiteX34" fmla="*/ 550862 w 12192001"/>
              <a:gd name="connsiteY34" fmla="*/ 723499 h 6858000"/>
              <a:gd name="connsiteX35" fmla="*/ 550862 w 12192001"/>
              <a:gd name="connsiteY35" fmla="*/ 366409 h 6858000"/>
              <a:gd name="connsiteX36" fmla="*/ 0 w 12192001"/>
              <a:gd name="connsiteY36" fmla="*/ 0 h 6858000"/>
              <a:gd name="connsiteX37" fmla="*/ 12192000 w 12192001"/>
              <a:gd name="connsiteY37" fmla="*/ 0 h 6858000"/>
              <a:gd name="connsiteX38" fmla="*/ 12192000 w 12192001"/>
              <a:gd name="connsiteY38" fmla="*/ 1143979 h 6858000"/>
              <a:gd name="connsiteX39" fmla="*/ 11689673 w 12192001"/>
              <a:gd name="connsiteY39" fmla="*/ 1646306 h 6858000"/>
              <a:gd name="connsiteX40" fmla="*/ 12192000 w 12192001"/>
              <a:gd name="connsiteY40" fmla="*/ 2148633 h 6858000"/>
              <a:gd name="connsiteX41" fmla="*/ 12192000 w 12192001"/>
              <a:gd name="connsiteY41" fmla="*/ 2301033 h 6858000"/>
              <a:gd name="connsiteX42" fmla="*/ 11613473 w 12192001"/>
              <a:gd name="connsiteY42" fmla="*/ 1722505 h 6858000"/>
              <a:gd name="connsiteX43" fmla="*/ 10599180 w 12192001"/>
              <a:gd name="connsiteY43" fmla="*/ 2736799 h 6858000"/>
              <a:gd name="connsiteX44" fmla="*/ 11613473 w 12192001"/>
              <a:gd name="connsiteY44" fmla="*/ 3751091 h 6858000"/>
              <a:gd name="connsiteX45" fmla="*/ 12192000 w 12192001"/>
              <a:gd name="connsiteY45" fmla="*/ 3172564 h 6858000"/>
              <a:gd name="connsiteX46" fmla="*/ 12192000 w 12192001"/>
              <a:gd name="connsiteY46" fmla="*/ 3311823 h 6858000"/>
              <a:gd name="connsiteX47" fmla="*/ 11676532 w 12192001"/>
              <a:gd name="connsiteY47" fmla="*/ 3827291 h 6858000"/>
              <a:gd name="connsiteX48" fmla="*/ 12192000 w 12192001"/>
              <a:gd name="connsiteY48" fmla="*/ 4342759 h 6858000"/>
              <a:gd name="connsiteX49" fmla="*/ 12192000 w 12192001"/>
              <a:gd name="connsiteY49" fmla="*/ 4495158 h 6858000"/>
              <a:gd name="connsiteX50" fmla="*/ 12192001 w 12192001"/>
              <a:gd name="connsiteY50" fmla="*/ 4495159 h 6858000"/>
              <a:gd name="connsiteX51" fmla="*/ 12192001 w 12192001"/>
              <a:gd name="connsiteY51" fmla="*/ 5340407 h 6858000"/>
              <a:gd name="connsiteX52" fmla="*/ 12192000 w 12192001"/>
              <a:gd name="connsiteY52" fmla="*/ 5340408 h 6858000"/>
              <a:gd name="connsiteX53" fmla="*/ 12192000 w 12192001"/>
              <a:gd name="connsiteY53" fmla="*/ 5492807 h 6858000"/>
              <a:gd name="connsiteX54" fmla="*/ 11676532 w 12192001"/>
              <a:gd name="connsiteY54" fmla="*/ 6008275 h 6858000"/>
              <a:gd name="connsiteX55" fmla="*/ 12192000 w 12192001"/>
              <a:gd name="connsiteY55" fmla="*/ 6523743 h 6858000"/>
              <a:gd name="connsiteX56" fmla="*/ 12192000 w 12192001"/>
              <a:gd name="connsiteY56" fmla="*/ 6676143 h 6858000"/>
              <a:gd name="connsiteX57" fmla="*/ 12192000 w 12192001"/>
              <a:gd name="connsiteY57" fmla="*/ 6858000 h 6858000"/>
              <a:gd name="connsiteX58" fmla="*/ 10826806 w 12192001"/>
              <a:gd name="connsiteY58" fmla="*/ 6858000 h 6858000"/>
              <a:gd name="connsiteX59" fmla="*/ 10674406 w 12192001"/>
              <a:gd name="connsiteY59" fmla="*/ 6858000 h 6858000"/>
              <a:gd name="connsiteX60" fmla="*/ 11524131 w 12192001"/>
              <a:gd name="connsiteY60" fmla="*/ 6008275 h 6858000"/>
              <a:gd name="connsiteX61" fmla="*/ 10509839 w 12192001"/>
              <a:gd name="connsiteY61" fmla="*/ 4993982 h 6858000"/>
              <a:gd name="connsiteX62" fmla="*/ 9495546 w 12192001"/>
              <a:gd name="connsiteY62" fmla="*/ 6008275 h 6858000"/>
              <a:gd name="connsiteX63" fmla="*/ 10345272 w 12192001"/>
              <a:gd name="connsiteY63" fmla="*/ 6858000 h 6858000"/>
              <a:gd name="connsiteX64" fmla="*/ 10192871 w 12192001"/>
              <a:gd name="connsiteY64" fmla="*/ 6858000 h 6858000"/>
              <a:gd name="connsiteX65" fmla="*/ 9419346 w 12192001"/>
              <a:gd name="connsiteY65" fmla="*/ 6084474 h 6858000"/>
              <a:gd name="connsiteX66" fmla="*/ 8645820 w 12192001"/>
              <a:gd name="connsiteY66" fmla="*/ 6858000 h 6858000"/>
              <a:gd name="connsiteX67" fmla="*/ 8493420 w 12192001"/>
              <a:gd name="connsiteY67" fmla="*/ 6858000 h 6858000"/>
              <a:gd name="connsiteX68" fmla="*/ 9343145 w 12192001"/>
              <a:gd name="connsiteY68" fmla="*/ 6008275 h 6858000"/>
              <a:gd name="connsiteX69" fmla="*/ 8328853 w 12192001"/>
              <a:gd name="connsiteY69" fmla="*/ 4993982 h 6858000"/>
              <a:gd name="connsiteX70" fmla="*/ 7314560 w 12192001"/>
              <a:gd name="connsiteY70" fmla="*/ 6008275 h 6858000"/>
              <a:gd name="connsiteX71" fmla="*/ 8164286 w 12192001"/>
              <a:gd name="connsiteY71" fmla="*/ 6858000 h 6858000"/>
              <a:gd name="connsiteX72" fmla="*/ 8011885 w 12192001"/>
              <a:gd name="connsiteY72" fmla="*/ 6858000 h 6858000"/>
              <a:gd name="connsiteX73" fmla="*/ 7238360 w 12192001"/>
              <a:gd name="connsiteY73" fmla="*/ 6084474 h 6858000"/>
              <a:gd name="connsiteX74" fmla="*/ 6464834 w 12192001"/>
              <a:gd name="connsiteY74" fmla="*/ 6858000 h 6858000"/>
              <a:gd name="connsiteX75" fmla="*/ 0 w 12192001"/>
              <a:gd name="connsiteY7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2001" h="6858000">
                <a:moveTo>
                  <a:pt x="11600332" y="3903490"/>
                </a:moveTo>
                <a:lnTo>
                  <a:pt x="10586039" y="4917783"/>
                </a:lnTo>
                <a:lnTo>
                  <a:pt x="11600332" y="5932075"/>
                </a:lnTo>
                <a:lnTo>
                  <a:pt x="10586040" y="4917783"/>
                </a:lnTo>
                <a:lnTo>
                  <a:pt x="11600332" y="3903491"/>
                </a:lnTo>
                <a:close/>
                <a:moveTo>
                  <a:pt x="9419346" y="3903490"/>
                </a:moveTo>
                <a:lnTo>
                  <a:pt x="8405053" y="4917783"/>
                </a:lnTo>
                <a:lnTo>
                  <a:pt x="9419346" y="5932075"/>
                </a:lnTo>
                <a:lnTo>
                  <a:pt x="10433638" y="4917783"/>
                </a:lnTo>
                <a:close/>
                <a:moveTo>
                  <a:pt x="7238360" y="3903490"/>
                </a:moveTo>
                <a:lnTo>
                  <a:pt x="6224067" y="4917783"/>
                </a:lnTo>
                <a:lnTo>
                  <a:pt x="6224068" y="4917784"/>
                </a:lnTo>
                <a:lnTo>
                  <a:pt x="7238360" y="3903491"/>
                </a:lnTo>
                <a:lnTo>
                  <a:pt x="8252652" y="4917784"/>
                </a:lnTo>
                <a:lnTo>
                  <a:pt x="8252652" y="4917783"/>
                </a:lnTo>
                <a:close/>
                <a:moveTo>
                  <a:pt x="10509839" y="2812998"/>
                </a:moveTo>
                <a:lnTo>
                  <a:pt x="9495546" y="3827291"/>
                </a:lnTo>
                <a:lnTo>
                  <a:pt x="10509839" y="4841583"/>
                </a:lnTo>
                <a:lnTo>
                  <a:pt x="11524131" y="3827291"/>
                </a:lnTo>
                <a:close/>
                <a:moveTo>
                  <a:pt x="8328853" y="2812998"/>
                </a:moveTo>
                <a:lnTo>
                  <a:pt x="7314560" y="3827291"/>
                </a:lnTo>
                <a:lnTo>
                  <a:pt x="8328853" y="4841583"/>
                </a:lnTo>
                <a:lnTo>
                  <a:pt x="7314561" y="3827291"/>
                </a:lnTo>
                <a:lnTo>
                  <a:pt x="8328853" y="2812999"/>
                </a:lnTo>
                <a:close/>
                <a:moveTo>
                  <a:pt x="9419346" y="1722505"/>
                </a:moveTo>
                <a:lnTo>
                  <a:pt x="8405053" y="2736799"/>
                </a:lnTo>
                <a:lnTo>
                  <a:pt x="9419346" y="3751091"/>
                </a:lnTo>
                <a:lnTo>
                  <a:pt x="10433638" y="2736799"/>
                </a:lnTo>
                <a:close/>
                <a:moveTo>
                  <a:pt x="10509839" y="632013"/>
                </a:moveTo>
                <a:lnTo>
                  <a:pt x="9495546" y="1646306"/>
                </a:lnTo>
                <a:lnTo>
                  <a:pt x="10509839" y="2660599"/>
                </a:lnTo>
                <a:lnTo>
                  <a:pt x="11524131" y="1646306"/>
                </a:lnTo>
                <a:close/>
                <a:moveTo>
                  <a:pt x="412321" y="366409"/>
                </a:moveTo>
                <a:lnTo>
                  <a:pt x="412321" y="723499"/>
                </a:lnTo>
                <a:lnTo>
                  <a:pt x="550862" y="723499"/>
                </a:lnTo>
                <a:lnTo>
                  <a:pt x="550862" y="366409"/>
                </a:lnTo>
                <a:close/>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200C60E7-77F3-A9D5-29E9-77A5E795A5C7}"/>
              </a:ext>
            </a:extLst>
          </p:cNvPr>
          <p:cNvSpPr/>
          <p:nvPr userDrawn="1"/>
        </p:nvSpPr>
        <p:spPr>
          <a:xfrm>
            <a:off x="10586039" y="3903491"/>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2" name="Text Placeholder 41">
            <a:extLst>
              <a:ext uri="{FF2B5EF4-FFF2-40B4-BE49-F238E27FC236}">
                <a16:creationId xmlns:a16="http://schemas.microsoft.com/office/drawing/2014/main" id="{A343D3D1-F299-4487-AA5A-21D7591EAC08}"/>
              </a:ext>
            </a:extLst>
          </p:cNvPr>
          <p:cNvSpPr>
            <a:spLocks noGrp="1"/>
          </p:cNvSpPr>
          <p:nvPr>
            <p:ph type="body" sz="quarter" idx="12" hasCustomPrompt="1"/>
          </p:nvPr>
        </p:nvSpPr>
        <p:spPr>
          <a:xfrm>
            <a:off x="1727688" y="1174838"/>
            <a:ext cx="6092337" cy="5082565"/>
          </a:xfrm>
        </p:spPr>
        <p:txBody>
          <a:bodyPr>
            <a:normAutofit/>
          </a:bodyPr>
          <a:lstStyle>
            <a:lvl1pPr marL="0" indent="0">
              <a:lnSpc>
                <a:spcPts val="1900"/>
              </a:lnSpc>
              <a:spcBef>
                <a:spcPts val="0"/>
              </a:spcBef>
              <a:buClr>
                <a:schemeClr val="accent1"/>
              </a:buClr>
              <a:buSzPct val="145000"/>
              <a:buFont typeface="+mj-lt"/>
              <a:buNone/>
              <a:defRPr sz="1800">
                <a:solidFill>
                  <a:schemeClr val="tx1"/>
                </a:solidFill>
              </a:defRPr>
            </a:lvl1pPr>
            <a:lvl2pPr marL="914400" indent="-457200">
              <a:buClr>
                <a:schemeClr val="accent1"/>
              </a:buClr>
              <a:buSzPct val="121000"/>
              <a:buFont typeface="+mj-lt"/>
              <a:buAutoNum type="arabicPeriod"/>
              <a:defRPr/>
            </a:lvl2pPr>
            <a:lvl3pPr marL="1371600" indent="-457200">
              <a:buClr>
                <a:schemeClr val="accent1"/>
              </a:buClr>
              <a:buSzPct val="121000"/>
              <a:buFont typeface="+mj-lt"/>
              <a:buAutoNum type="arabicPeriod"/>
              <a:defRPr/>
            </a:lvl3pPr>
            <a:lvl4pPr marL="1714500" indent="-342900">
              <a:buClr>
                <a:schemeClr val="accent1"/>
              </a:buClr>
              <a:buSzPct val="121000"/>
              <a:buFont typeface="+mj-lt"/>
              <a:buAutoNum type="arabicPeriod"/>
              <a:defRPr/>
            </a:lvl4pPr>
            <a:lvl5pPr marL="2171700" indent="-342900">
              <a:buClr>
                <a:schemeClr val="accent1"/>
              </a:buClr>
              <a:buSzPct val="121000"/>
              <a:buFont typeface="+mj-lt"/>
              <a:buAutoNum type="arabicPeriod"/>
              <a:defRPr/>
            </a:lvl5pPr>
          </a:lstStyle>
          <a:p>
            <a:pPr lvl="0"/>
            <a:r>
              <a:rPr lang="en-GB" noProof="0"/>
              <a:t>Agenda Item 1</a:t>
            </a:r>
          </a:p>
          <a:p>
            <a:pPr lvl="0"/>
            <a:r>
              <a:rPr lang="en-GB" noProof="0"/>
              <a:t>Line 2</a:t>
            </a:r>
          </a:p>
          <a:p>
            <a:pPr lvl="0"/>
            <a:br>
              <a:rPr lang="en-GB" noProof="0"/>
            </a:br>
            <a:r>
              <a:rPr lang="en-GB" noProof="0"/>
              <a:t>Agenda Item 2</a:t>
            </a:r>
          </a:p>
          <a:p>
            <a:pPr lvl="0"/>
            <a:r>
              <a:rPr lang="en-GB" noProof="0"/>
              <a:t>Line 2</a:t>
            </a:r>
          </a:p>
          <a:p>
            <a:pPr lvl="0"/>
            <a:endParaRPr lang="en-GB" noProof="0"/>
          </a:p>
          <a:p>
            <a:pPr lvl="0"/>
            <a:r>
              <a:rPr lang="en-GB" noProof="0"/>
              <a:t>Agenda Item 3</a:t>
            </a:r>
          </a:p>
          <a:p>
            <a:pPr lvl="0"/>
            <a:r>
              <a:rPr lang="en-GB" noProof="0"/>
              <a:t>Line 2</a:t>
            </a:r>
          </a:p>
          <a:p>
            <a:pPr lvl="0"/>
            <a:endParaRPr lang="en-GB" noProof="0"/>
          </a:p>
          <a:p>
            <a:pPr lvl="0"/>
            <a:r>
              <a:rPr lang="en-GB" noProof="0"/>
              <a:t>Agenda Item 4</a:t>
            </a:r>
          </a:p>
          <a:p>
            <a:pPr lvl="0"/>
            <a:r>
              <a:rPr lang="en-GB" noProof="0"/>
              <a:t>Line 2</a:t>
            </a:r>
          </a:p>
          <a:p>
            <a:pPr lvl="0"/>
            <a:endParaRPr lang="en-GB" noProof="0"/>
          </a:p>
          <a:p>
            <a:pPr lvl="0"/>
            <a:r>
              <a:rPr lang="en-GB" noProof="0"/>
              <a:t>Agenda Item 5</a:t>
            </a:r>
          </a:p>
          <a:p>
            <a:pPr lvl="0"/>
            <a:r>
              <a:rPr lang="en-GB" noProof="0"/>
              <a:t>Line 2</a:t>
            </a:r>
          </a:p>
          <a:p>
            <a:pPr lvl="0"/>
            <a:endParaRPr lang="en-GB" noProof="0"/>
          </a:p>
          <a:p>
            <a:pPr lvl="0"/>
            <a:r>
              <a:rPr lang="en-GB" noProof="0"/>
              <a:t>Agenda Item 6</a:t>
            </a:r>
          </a:p>
          <a:p>
            <a:pPr lvl="0"/>
            <a:r>
              <a:rPr lang="en-GB" noProof="0"/>
              <a:t>Line 2</a:t>
            </a:r>
          </a:p>
          <a:p>
            <a:pPr lvl="0"/>
            <a:endParaRPr lang="en-GB" noProof="0"/>
          </a:p>
          <a:p>
            <a:pPr lvl="0"/>
            <a:r>
              <a:rPr lang="en-GB" noProof="0"/>
              <a:t>Agenda Item 7</a:t>
            </a:r>
          </a:p>
          <a:p>
            <a:pPr lvl="0"/>
            <a:r>
              <a:rPr lang="en-GB" noProof="0"/>
              <a:t>Line 2</a:t>
            </a:r>
          </a:p>
        </p:txBody>
      </p:sp>
      <p:sp>
        <p:nvSpPr>
          <p:cNvPr id="44" name="Text Placeholder 43">
            <a:extLst>
              <a:ext uri="{FF2B5EF4-FFF2-40B4-BE49-F238E27FC236}">
                <a16:creationId xmlns:a16="http://schemas.microsoft.com/office/drawing/2014/main" id="{7B2EC661-86E8-4A57-AFED-253072F169B1}"/>
              </a:ext>
            </a:extLst>
          </p:cNvPr>
          <p:cNvSpPr>
            <a:spLocks noGrp="1"/>
          </p:cNvSpPr>
          <p:nvPr>
            <p:ph type="body" sz="quarter" idx="13" hasCustomPrompt="1"/>
          </p:nvPr>
        </p:nvSpPr>
        <p:spPr>
          <a:xfrm>
            <a:off x="569220" y="1099986"/>
            <a:ext cx="921809" cy="5024437"/>
          </a:xfrm>
        </p:spPr>
        <p:txBody>
          <a:bodyPr>
            <a:normAutofit/>
          </a:bodyPr>
          <a:lstStyle>
            <a:lvl1pPr marL="0" indent="0" algn="dist">
              <a:lnSpc>
                <a:spcPts val="5600"/>
              </a:lnSpc>
              <a:spcBef>
                <a:spcPts val="0"/>
              </a:spcBef>
              <a:buNone/>
              <a:defRPr sz="4000" b="1" spc="380" baseline="0">
                <a:solidFill>
                  <a:schemeClr val="accent1"/>
                </a:solidFill>
                <a:latin typeface="+mj-lt"/>
              </a:defRPr>
            </a:lvl1pPr>
          </a:lstStyle>
          <a:p>
            <a:pPr lvl="0"/>
            <a:r>
              <a:rPr lang="en-GB" b="1" noProof="0">
                <a:latin typeface="+mj-lt"/>
              </a:rPr>
              <a:t>01</a:t>
            </a:r>
          </a:p>
          <a:p>
            <a:pPr lvl="0"/>
            <a:r>
              <a:rPr lang="en-GB" b="1" noProof="0">
                <a:latin typeface="+mj-lt"/>
              </a:rPr>
              <a:t>02</a:t>
            </a:r>
          </a:p>
          <a:p>
            <a:pPr lvl="0"/>
            <a:r>
              <a:rPr lang="en-GB" b="1" noProof="0">
                <a:latin typeface="+mj-lt"/>
              </a:rPr>
              <a:t>03</a:t>
            </a:r>
          </a:p>
          <a:p>
            <a:pPr lvl="0"/>
            <a:r>
              <a:rPr lang="en-GB" b="1" noProof="0">
                <a:latin typeface="+mj-lt"/>
              </a:rPr>
              <a:t>04</a:t>
            </a:r>
          </a:p>
          <a:p>
            <a:pPr lvl="0"/>
            <a:r>
              <a:rPr lang="en-GB" b="1" noProof="0">
                <a:latin typeface="+mj-lt"/>
              </a:rPr>
              <a:t>05</a:t>
            </a:r>
          </a:p>
          <a:p>
            <a:pPr lvl="0"/>
            <a:r>
              <a:rPr lang="en-GB" b="1" noProof="0">
                <a:latin typeface="+mj-lt"/>
              </a:rPr>
              <a:t>06</a:t>
            </a:r>
          </a:p>
          <a:p>
            <a:pPr lvl="0"/>
            <a:r>
              <a:rPr lang="en-GB" b="1" noProof="0">
                <a:latin typeface="+mj-lt"/>
              </a:rPr>
              <a:t>07</a:t>
            </a:r>
            <a:endParaRPr lang="en-GB" noProof="0"/>
          </a:p>
        </p:txBody>
      </p:sp>
      <p:sp>
        <p:nvSpPr>
          <p:cNvPr id="9" name="Title Placeholder 1">
            <a:extLst>
              <a:ext uri="{FF2B5EF4-FFF2-40B4-BE49-F238E27FC236}">
                <a16:creationId xmlns:a16="http://schemas.microsoft.com/office/drawing/2014/main" id="{94B210BF-DF42-4100-A4F0-FCB4EB0D6B08}"/>
              </a:ext>
            </a:extLst>
          </p:cNvPr>
          <p:cNvSpPr>
            <a:spLocks noGrp="1"/>
          </p:cNvSpPr>
          <p:nvPr>
            <p:ph type="title"/>
          </p:nvPr>
        </p:nvSpPr>
        <p:spPr>
          <a:xfrm>
            <a:off x="550862" y="372111"/>
            <a:ext cx="8235329" cy="503115"/>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2" name="Picture 1">
            <a:extLst>
              <a:ext uri="{FF2B5EF4-FFF2-40B4-BE49-F238E27FC236}">
                <a16:creationId xmlns:a16="http://schemas.microsoft.com/office/drawing/2014/main" id="{A8EB126D-89CD-DBDA-5E97-8F21DE38CC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303101970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040BC87A-15E8-4C8A-BA82-BB70C0876412}"/>
              </a:ext>
            </a:extLst>
          </p:cNvPr>
          <p:cNvSpPr>
            <a:spLocks noGrp="1"/>
          </p:cNvSpPr>
          <p:nvPr>
            <p:ph type="title" hasCustomPrompt="1"/>
          </p:nvPr>
        </p:nvSpPr>
        <p:spPr>
          <a:xfrm>
            <a:off x="1952626" y="1743075"/>
            <a:ext cx="9525000" cy="2962275"/>
          </a:xfrm>
        </p:spPr>
        <p:txBody>
          <a:bodyPr>
            <a:noAutofit/>
          </a:bodyPr>
          <a:lstStyle>
            <a:lvl1pPr algn="r">
              <a:lnSpc>
                <a:spcPts val="7000"/>
              </a:lnSpc>
              <a:defRPr sz="6000" b="1">
                <a:solidFill>
                  <a:schemeClr val="bg1"/>
                </a:solidFill>
              </a:defRPr>
            </a:lvl1pPr>
          </a:lstStyle>
          <a:p>
            <a:r>
              <a:rPr lang="en-GB" noProof="0"/>
              <a:t>Add famous/</a:t>
            </a:r>
            <a:br>
              <a:rPr lang="en-GB" noProof="0"/>
            </a:br>
            <a:r>
              <a:rPr lang="en-GB" noProof="0"/>
              <a:t>relevant </a:t>
            </a:r>
            <a:br>
              <a:rPr lang="en-GB" noProof="0"/>
            </a:br>
            <a:r>
              <a:rPr lang="en-GB" noProof="0"/>
              <a:t>quote here</a:t>
            </a:r>
          </a:p>
        </p:txBody>
      </p:sp>
      <p:sp>
        <p:nvSpPr>
          <p:cNvPr id="35" name="Text Placeholder 10">
            <a:extLst>
              <a:ext uri="{FF2B5EF4-FFF2-40B4-BE49-F238E27FC236}">
                <a16:creationId xmlns:a16="http://schemas.microsoft.com/office/drawing/2014/main" id="{E1AE81C2-CFD5-41DD-80FB-93FC83082A2D}"/>
              </a:ext>
            </a:extLst>
          </p:cNvPr>
          <p:cNvSpPr>
            <a:spLocks noGrp="1"/>
          </p:cNvSpPr>
          <p:nvPr>
            <p:ph type="body" sz="quarter" idx="11" hasCustomPrompt="1"/>
          </p:nvPr>
        </p:nvSpPr>
        <p:spPr>
          <a:xfrm>
            <a:off x="1962151" y="4912494"/>
            <a:ext cx="9525000" cy="964432"/>
          </a:xfrm>
        </p:spPr>
        <p:txBody>
          <a:bodyPr>
            <a:normAutofit/>
          </a:bodyPr>
          <a:lstStyle>
            <a:lvl1pPr marL="0" indent="0" algn="r">
              <a:buNone/>
              <a:defRPr sz="3200" cap="all" baseline="0">
                <a:solidFill>
                  <a:schemeClr val="bg1"/>
                </a:solidFill>
                <a:latin typeface="+mj-lt"/>
              </a:defRPr>
            </a:lvl1pPr>
          </a:lstStyle>
          <a:p>
            <a:pPr lvl="0"/>
            <a:r>
              <a:rPr lang="en-GB" noProof="0"/>
              <a:t>- author, profession/job title</a:t>
            </a:r>
          </a:p>
        </p:txBody>
      </p:sp>
      <p:sp>
        <p:nvSpPr>
          <p:cNvPr id="60" name="Freeform: Shape 59">
            <a:extLst>
              <a:ext uri="{FF2B5EF4-FFF2-40B4-BE49-F238E27FC236}">
                <a16:creationId xmlns:a16="http://schemas.microsoft.com/office/drawing/2014/main" id="{BEE70A26-E2D2-E777-1DE6-CA83F2006493}"/>
              </a:ext>
            </a:extLst>
          </p:cNvPr>
          <p:cNvSpPr/>
          <p:nvPr userDrawn="1"/>
        </p:nvSpPr>
        <p:spPr>
          <a:xfrm>
            <a:off x="2051602" y="-7454"/>
            <a:ext cx="1982856" cy="998882"/>
          </a:xfrm>
          <a:custGeom>
            <a:avLst/>
            <a:gdLst>
              <a:gd name="connsiteX0" fmla="*/ 7454 w 1982856"/>
              <a:gd name="connsiteY0" fmla="*/ 0 h 998882"/>
              <a:gd name="connsiteX1" fmla="*/ 1975402 w 1982856"/>
              <a:gd name="connsiteY1" fmla="*/ 0 h 998882"/>
              <a:gd name="connsiteX2" fmla="*/ 1982856 w 1982856"/>
              <a:gd name="connsiteY2" fmla="*/ 7454 h 998882"/>
              <a:gd name="connsiteX3" fmla="*/ 991428 w 1982856"/>
              <a:gd name="connsiteY3" fmla="*/ 998882 h 998882"/>
              <a:gd name="connsiteX4" fmla="*/ 0 w 1982856"/>
              <a:gd name="connsiteY4" fmla="*/ 7454 h 998882"/>
              <a:gd name="connsiteX5" fmla="*/ 7454 w 1982856"/>
              <a:gd name="connsiteY5" fmla="*/ 0 h 9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856" h="998882">
                <a:moveTo>
                  <a:pt x="7454" y="0"/>
                </a:moveTo>
                <a:lnTo>
                  <a:pt x="1975402" y="0"/>
                </a:lnTo>
                <a:lnTo>
                  <a:pt x="1982856" y="7454"/>
                </a:lnTo>
                <a:lnTo>
                  <a:pt x="991428" y="998882"/>
                </a:lnTo>
                <a:lnTo>
                  <a:pt x="0" y="7454"/>
                </a:lnTo>
                <a:lnTo>
                  <a:pt x="7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D60FC6BC-44E6-5129-045A-1A97E56D0C9B}"/>
              </a:ext>
            </a:extLst>
          </p:cNvPr>
          <p:cNvSpPr/>
          <p:nvPr userDrawn="1"/>
        </p:nvSpPr>
        <p:spPr>
          <a:xfrm>
            <a:off x="0" y="-7454"/>
            <a:ext cx="1899202" cy="6184623"/>
          </a:xfrm>
          <a:custGeom>
            <a:avLst/>
            <a:gdLst>
              <a:gd name="connsiteX0" fmla="*/ 0 w 1899202"/>
              <a:gd name="connsiteY0" fmla="*/ 4521475 h 6184623"/>
              <a:gd name="connsiteX1" fmla="*/ 831574 w 1899202"/>
              <a:gd name="connsiteY1" fmla="*/ 5353049 h 6184623"/>
              <a:gd name="connsiteX2" fmla="*/ 0 w 1899202"/>
              <a:gd name="connsiteY2" fmla="*/ 6184623 h 6184623"/>
              <a:gd name="connsiteX3" fmla="*/ 907774 w 1899202"/>
              <a:gd name="connsiteY3" fmla="*/ 3293993 h 6184623"/>
              <a:gd name="connsiteX4" fmla="*/ 1899202 w 1899202"/>
              <a:gd name="connsiteY4" fmla="*/ 4285421 h 6184623"/>
              <a:gd name="connsiteX5" fmla="*/ 907774 w 1899202"/>
              <a:gd name="connsiteY5" fmla="*/ 5276849 h 6184623"/>
              <a:gd name="connsiteX6" fmla="*/ 0 w 1899202"/>
              <a:gd name="connsiteY6" fmla="*/ 4369075 h 6184623"/>
              <a:gd name="connsiteX7" fmla="*/ 0 w 1899202"/>
              <a:gd name="connsiteY7" fmla="*/ 4201767 h 6184623"/>
              <a:gd name="connsiteX8" fmla="*/ 0 w 1899202"/>
              <a:gd name="connsiteY8" fmla="*/ 2386219 h 6184623"/>
              <a:gd name="connsiteX9" fmla="*/ 831574 w 1899202"/>
              <a:gd name="connsiteY9" fmla="*/ 3217793 h 6184623"/>
              <a:gd name="connsiteX10" fmla="*/ 0 w 1899202"/>
              <a:gd name="connsiteY10" fmla="*/ 4049367 h 6184623"/>
              <a:gd name="connsiteX11" fmla="*/ 907774 w 1899202"/>
              <a:gd name="connsiteY11" fmla="*/ 1151282 h 6184623"/>
              <a:gd name="connsiteX12" fmla="*/ 1899202 w 1899202"/>
              <a:gd name="connsiteY12" fmla="*/ 2142710 h 6184623"/>
              <a:gd name="connsiteX13" fmla="*/ 907774 w 1899202"/>
              <a:gd name="connsiteY13" fmla="*/ 3134138 h 6184623"/>
              <a:gd name="connsiteX14" fmla="*/ 0 w 1899202"/>
              <a:gd name="connsiteY14" fmla="*/ 2226364 h 6184623"/>
              <a:gd name="connsiteX15" fmla="*/ 0 w 1899202"/>
              <a:gd name="connsiteY15" fmla="*/ 2059056 h 6184623"/>
              <a:gd name="connsiteX16" fmla="*/ 0 w 1899202"/>
              <a:gd name="connsiteY16" fmla="*/ 243508 h 6184623"/>
              <a:gd name="connsiteX17" fmla="*/ 831574 w 1899202"/>
              <a:gd name="connsiteY17" fmla="*/ 1075082 h 6184623"/>
              <a:gd name="connsiteX18" fmla="*/ 0 w 1899202"/>
              <a:gd name="connsiteY18" fmla="*/ 1906656 h 6184623"/>
              <a:gd name="connsiteX19" fmla="*/ 0 w 1899202"/>
              <a:gd name="connsiteY19" fmla="*/ 0 h 6184623"/>
              <a:gd name="connsiteX20" fmla="*/ 1891748 w 1899202"/>
              <a:gd name="connsiteY20" fmla="*/ 0 h 6184623"/>
              <a:gd name="connsiteX21" fmla="*/ 1899202 w 1899202"/>
              <a:gd name="connsiteY21" fmla="*/ 7454 h 6184623"/>
              <a:gd name="connsiteX22" fmla="*/ 907774 w 1899202"/>
              <a:gd name="connsiteY22" fmla="*/ 998882 h 6184623"/>
              <a:gd name="connsiteX23" fmla="*/ 0 w 1899202"/>
              <a:gd name="connsiteY23" fmla="*/ 91108 h 618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9202" h="6184623">
                <a:moveTo>
                  <a:pt x="0" y="4521475"/>
                </a:moveTo>
                <a:lnTo>
                  <a:pt x="831574" y="5353049"/>
                </a:lnTo>
                <a:lnTo>
                  <a:pt x="0" y="6184623"/>
                </a:lnTo>
                <a:close/>
                <a:moveTo>
                  <a:pt x="907774" y="3293993"/>
                </a:moveTo>
                <a:lnTo>
                  <a:pt x="1899202" y="4285421"/>
                </a:lnTo>
                <a:lnTo>
                  <a:pt x="907774" y="5276849"/>
                </a:lnTo>
                <a:lnTo>
                  <a:pt x="0" y="4369075"/>
                </a:lnTo>
                <a:lnTo>
                  <a:pt x="0" y="4201767"/>
                </a:lnTo>
                <a:close/>
                <a:moveTo>
                  <a:pt x="0" y="2386219"/>
                </a:moveTo>
                <a:lnTo>
                  <a:pt x="831574" y="3217793"/>
                </a:lnTo>
                <a:lnTo>
                  <a:pt x="0" y="4049367"/>
                </a:lnTo>
                <a:close/>
                <a:moveTo>
                  <a:pt x="907774" y="1151282"/>
                </a:moveTo>
                <a:lnTo>
                  <a:pt x="1899202" y="2142710"/>
                </a:lnTo>
                <a:lnTo>
                  <a:pt x="907774" y="3134138"/>
                </a:lnTo>
                <a:lnTo>
                  <a:pt x="0" y="2226364"/>
                </a:lnTo>
                <a:lnTo>
                  <a:pt x="0" y="2059056"/>
                </a:lnTo>
                <a:close/>
                <a:moveTo>
                  <a:pt x="0" y="243508"/>
                </a:moveTo>
                <a:lnTo>
                  <a:pt x="831574" y="1075082"/>
                </a:lnTo>
                <a:lnTo>
                  <a:pt x="0" y="1906656"/>
                </a:lnTo>
                <a:close/>
                <a:moveTo>
                  <a:pt x="0" y="0"/>
                </a:moveTo>
                <a:lnTo>
                  <a:pt x="1891748" y="0"/>
                </a:lnTo>
                <a:lnTo>
                  <a:pt x="1899202" y="7454"/>
                </a:lnTo>
                <a:lnTo>
                  <a:pt x="907774" y="998882"/>
                </a:lnTo>
                <a:lnTo>
                  <a:pt x="0" y="911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4" name="Text Placeholder 2">
            <a:extLst>
              <a:ext uri="{FF2B5EF4-FFF2-40B4-BE49-F238E27FC236}">
                <a16:creationId xmlns:a16="http://schemas.microsoft.com/office/drawing/2014/main" id="{1F410277-1F4B-D507-E92D-C02ED7D7C22C}"/>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3" name="Text Placeholder 10">
            <a:extLst>
              <a:ext uri="{FF2B5EF4-FFF2-40B4-BE49-F238E27FC236}">
                <a16:creationId xmlns:a16="http://schemas.microsoft.com/office/drawing/2014/main" id="{F173F970-8AA1-EF3C-4E22-540FA0CE4B12}"/>
              </a:ext>
            </a:extLst>
          </p:cNvPr>
          <p:cNvSpPr>
            <a:spLocks noGrp="1"/>
          </p:cNvSpPr>
          <p:nvPr>
            <p:ph type="body" sz="quarter" idx="12"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6688342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2" name="Slide Number Placeholder 1">
            <a:extLst>
              <a:ext uri="{FF2B5EF4-FFF2-40B4-BE49-F238E27FC236}">
                <a16:creationId xmlns:a16="http://schemas.microsoft.com/office/drawing/2014/main" id="{63B1B629-C650-7B88-3331-88D999F8EC8A}"/>
              </a:ext>
            </a:extLst>
          </p:cNvPr>
          <p:cNvSpPr>
            <a:spLocks noGrp="1"/>
          </p:cNvSpPr>
          <p:nvPr>
            <p:ph type="sldNum" sz="quarter" idx="31"/>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185690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4" name="Slide Number Placeholder 3">
            <a:extLst>
              <a:ext uri="{FF2B5EF4-FFF2-40B4-BE49-F238E27FC236}">
                <a16:creationId xmlns:a16="http://schemas.microsoft.com/office/drawing/2014/main" id="{AF8DDCEB-2F3D-4A41-13E2-1F65E0704759}"/>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259397117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32C5B0FE-9863-C03D-7681-5F75F8D39307}"/>
              </a:ext>
            </a:extLst>
          </p:cNvPr>
          <p:cNvSpPr>
            <a:spLocks noGrp="1"/>
          </p:cNvSpPr>
          <p:nvPr>
            <p:ph type="sldNum" sz="quarter" idx="12"/>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106729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Slide Number Placeholder 2">
            <a:extLst>
              <a:ext uri="{FF2B5EF4-FFF2-40B4-BE49-F238E27FC236}">
                <a16:creationId xmlns:a16="http://schemas.microsoft.com/office/drawing/2014/main" id="{22FB85A5-C095-2CAD-42ED-A8A0D25E2723}"/>
              </a:ext>
            </a:extLst>
          </p:cNvPr>
          <p:cNvSpPr>
            <a:spLocks noGrp="1"/>
          </p:cNvSpPr>
          <p:nvPr>
            <p:ph type="sldNum" sz="quarter" idx="33"/>
          </p:nvPr>
        </p:nvSpPr>
        <p:spPr/>
        <p:txBody>
          <a:bodyPr/>
          <a:lstStyle/>
          <a:p>
            <a:fld id="{1DB29328-F38F-4086-87F8-43933647EC68}" type="slidenum">
              <a:rPr lang="en-GB" smtClean="0"/>
              <a:pPr/>
              <a:t>‹#›</a:t>
            </a:fld>
            <a:endParaRPr lang="en-GB"/>
          </a:p>
        </p:txBody>
      </p:sp>
    </p:spTree>
    <p:extLst>
      <p:ext uri="{BB962C8B-B14F-4D97-AF65-F5344CB8AC3E}">
        <p14:creationId xmlns:p14="http://schemas.microsoft.com/office/powerpoint/2010/main" val="4008244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2.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image" Target="../media/image1.png"/><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image" Target="../media/image2.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1.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theme" Target="../theme/theme4.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theme" Target="../theme/theme5.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image" Target="../media/image1.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theme" Target="../theme/theme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theme" Target="../theme/theme7.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image" Target="../media/image2.png"/><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19" Type="http://schemas.openxmlformats.org/officeDocument/2006/relationships/image" Target="../media/image1.png"/><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1FE520-A90F-485D-8E78-71C7EC68E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25B7EA6D-E46E-46A8-BB56-11980CE66EAD}"/>
              </a:ext>
            </a:extLst>
          </p:cNvPr>
          <p:cNvSpPr>
            <a:spLocks noGrp="1"/>
          </p:cNvSpPr>
          <p:nvPr>
            <p:ph type="body" idx="1"/>
          </p:nvPr>
        </p:nvSpPr>
        <p:spPr>
          <a:xfrm>
            <a:off x="838200" y="1807957"/>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97178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739" r:id="rId3"/>
    <p:sldLayoutId id="2147483675" r:id="rId4"/>
    <p:sldLayoutId id="2147483697" r:id="rId5"/>
    <p:sldLayoutId id="2147483698" r:id="rId6"/>
    <p:sldLayoutId id="2147483701" r:id="rId7"/>
    <p:sldLayoutId id="2147483702" r:id="rId8"/>
    <p:sldLayoutId id="2147483703" r:id="rId9"/>
    <p:sldLayoutId id="2147483700" r:id="rId10"/>
    <p:sldLayoutId id="2147483667" r:id="rId11"/>
    <p:sldLayoutId id="2147483666" r:id="rId12"/>
    <p:sldLayoutId id="2147483669" r:id="rId13"/>
    <p:sldLayoutId id="2147483670" r:id="rId14"/>
    <p:sldLayoutId id="2147483671" r:id="rId15"/>
    <p:sldLayoutId id="2147483693" r:id="rId16"/>
    <p:sldLayoutId id="2147483736" r:id="rId17"/>
    <p:sldLayoutId id="2147483694" r:id="rId18"/>
  </p:sldLayoutIdLst>
  <p:hf sldNum="0" hdr="0" dt="0"/>
  <p:txStyles>
    <p:titleStyle>
      <a:lvl1pPr algn="l" defTabSz="914400" rtl="0" eaLnBrk="1" latinLnBrk="0" hangingPunct="1">
        <a:lnSpc>
          <a:spcPct val="90000"/>
        </a:lnSpc>
        <a:spcBef>
          <a:spcPct val="0"/>
        </a:spcBef>
        <a:buNone/>
        <a:defRPr sz="3800" kern="1200" cap="all"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7" userDrawn="1">
          <p15:clr>
            <a:srgbClr val="F26B43"/>
          </p15:clr>
        </p15:guide>
        <p15:guide id="2" pos="3840" userDrawn="1">
          <p15:clr>
            <a:srgbClr val="F26B43"/>
          </p15:clr>
        </p15:guide>
        <p15:guide id="3" pos="529" userDrawn="1">
          <p15:clr>
            <a:srgbClr val="F26B43"/>
          </p15:clr>
        </p15:guide>
        <p15:guide id="4" pos="121" userDrawn="1">
          <p15:clr>
            <a:srgbClr val="F26B43"/>
          </p15:clr>
        </p15:guide>
        <p15:guide id="5" orient="horz" userDrawn="1">
          <p15:clr>
            <a:srgbClr val="F26B43"/>
          </p15:clr>
        </p15:guide>
        <p15:guide id="6" pos="7605" userDrawn="1">
          <p15:clr>
            <a:srgbClr val="F26B43"/>
          </p15:clr>
        </p15:guide>
        <p15:guide id="7" orient="horz" pos="232" userDrawn="1">
          <p15:clr>
            <a:srgbClr val="F26B43"/>
          </p15:clr>
        </p15:guide>
        <p15:guide id="8" orient="horz" pos="1139" userDrawn="1">
          <p15:clr>
            <a:srgbClr val="F26B43"/>
          </p15:clr>
        </p15:guide>
        <p15:guide id="9"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199530809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37" r:id="rId4"/>
    <p:sldLayoutId id="2147483738" r:id="rId5"/>
    <p:sldLayoutId id="2147483727" r:id="rId6"/>
    <p:sldLayoutId id="2147483728" r:id="rId7"/>
    <p:sldLayoutId id="2147483729" r:id="rId8"/>
    <p:sldLayoutId id="2147483681" r:id="rId9"/>
    <p:sldLayoutId id="2147483688" r:id="rId10"/>
    <p:sldLayoutId id="2147483690" r:id="rId11"/>
    <p:sldLayoutId id="2147483691" r:id="rId12"/>
    <p:sldLayoutId id="2147483692" r:id="rId13"/>
    <p:sldLayoutId id="2147483656" r:id="rId14"/>
    <p:sldLayoutId id="2147483657" r:id="rId15"/>
    <p:sldLayoutId id="2147483658" r:id="rId16"/>
    <p:sldLayoutId id="2147483659" r:id="rId17"/>
  </p:sldLayoutIdLst>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3840" userDrawn="1">
          <p15:clr>
            <a:srgbClr val="F26B43"/>
          </p15:clr>
        </p15:guide>
        <p15:guide id="3" orient="horz" pos="436" userDrawn="1">
          <p15:clr>
            <a:srgbClr val="F26B43"/>
          </p15:clr>
        </p15:guide>
        <p15:guide id="4" orient="horz" pos="459" userDrawn="1">
          <p15:clr>
            <a:srgbClr val="F26B43"/>
          </p15:clr>
        </p15:guide>
        <p15:guide id="5" orient="horz" pos="1026" userDrawn="1">
          <p15:clr>
            <a:srgbClr val="F26B43"/>
          </p15:clr>
        </p15:guide>
        <p15:guide id="6" orient="horz" pos="3906" userDrawn="1">
          <p15:clr>
            <a:srgbClr val="F26B43"/>
          </p15:clr>
        </p15:guide>
        <p15:guide id="7" orient="horz" pos="4224" userDrawn="1">
          <p15:clr>
            <a:srgbClr val="F26B43"/>
          </p15:clr>
        </p15:guide>
        <p15:guide id="8" orient="horz" pos="3997" userDrawn="1">
          <p15:clr>
            <a:srgbClr val="F26B43"/>
          </p15:clr>
        </p15:guide>
        <p15:guide id="9" pos="347" userDrawn="1">
          <p15:clr>
            <a:srgbClr val="F26B43"/>
          </p15:clr>
        </p15:guide>
        <p15:guide id="10" pos="257" userDrawn="1">
          <p15:clr>
            <a:srgbClr val="F26B43"/>
          </p15:clr>
        </p15:guide>
        <p15:guide id="11" pos="52" userDrawn="1">
          <p15:clr>
            <a:srgbClr val="F26B43"/>
          </p15:clr>
        </p15:guide>
        <p15:guide id="12" pos="5881" userDrawn="1">
          <p15:clr>
            <a:srgbClr val="F26B43"/>
          </p15:clr>
        </p15:guide>
        <p15:guide id="13" pos="7355" userDrawn="1">
          <p15:clr>
            <a:srgbClr val="F26B43"/>
          </p15:clr>
        </p15:guide>
        <p15:guide id="14" pos="7605" userDrawn="1">
          <p15:clr>
            <a:srgbClr val="F26B43"/>
          </p15:clr>
        </p15:guide>
        <p15:guide id="15" orient="horz" pos="754" userDrawn="1">
          <p15:clr>
            <a:srgbClr val="F26B43"/>
          </p15:clr>
        </p15:guide>
        <p15:guide id="16" pos="3704" userDrawn="1">
          <p15:clr>
            <a:srgbClr val="F26B43"/>
          </p15:clr>
        </p15:guide>
        <p15:guide id="17" pos="397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590704226"/>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Lst>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r>
              <a:rPr lang="en-GB"/>
              <a:t>12 November 2020</a:t>
            </a:r>
            <a:endParaRPr lang="en-US"/>
          </a:p>
        </p:txBody>
      </p:sp>
      <p:sp>
        <p:nvSpPr>
          <p:cNvPr id="5" name="MSIPCMContentMarking" descr="{&quot;HashCode&quot;:-2030433573,&quot;Placement&quot;:&quot;Header&quot;,&quot;Top&quot;:0.0,&quot;Left&quot;:447.2944,&quot;SlideWidth&quot;:960,&quot;SlideHeight&quot;:540}">
            <a:extLst>
              <a:ext uri="{FF2B5EF4-FFF2-40B4-BE49-F238E27FC236}">
                <a16:creationId xmlns:a16="http://schemas.microsoft.com/office/drawing/2014/main" id="{124CACF3-E78E-6DCF-D487-E33DD2213756}"/>
              </a:ext>
            </a:extLst>
          </p:cNvPr>
          <p:cNvSpPr txBox="1"/>
          <p:nvPr userDrawn="1"/>
        </p:nvSpPr>
        <p:spPr>
          <a:xfrm>
            <a:off x="5680639" y="0"/>
            <a:ext cx="8307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Public</a:t>
            </a:r>
          </a:p>
        </p:txBody>
      </p:sp>
      <p:sp>
        <p:nvSpPr>
          <p:cNvPr id="6" name="MSIPCMContentMarking" descr="{&quot;HashCode&quot;:-2006212483,&quot;Placement&quot;:&quot;Footer&quot;,&quot;Top&quot;:517.997253,&quot;Left&quot;:444.3838,&quot;SlideWidth&quot;:960,&quot;SlideHeight&quot;:540}">
            <a:extLst>
              <a:ext uri="{FF2B5EF4-FFF2-40B4-BE49-F238E27FC236}">
                <a16:creationId xmlns:a16="http://schemas.microsoft.com/office/drawing/2014/main" id="{2C9D9369-BA1D-9676-9511-B4E36261316A}"/>
              </a:ext>
            </a:extLst>
          </p:cNvPr>
          <p:cNvSpPr txBox="1"/>
          <p:nvPr userDrawn="1"/>
        </p:nvSpPr>
        <p:spPr>
          <a:xfrm>
            <a:off x="5643674" y="6578565"/>
            <a:ext cx="904651" cy="279435"/>
          </a:xfrm>
          <a:prstGeom prst="rect">
            <a:avLst/>
          </a:prstGeom>
          <a:noFill/>
        </p:spPr>
        <p:txBody>
          <a:bodyPr vert="horz" wrap="square" lIns="0" tIns="0" rIns="0" bIns="0" rtlCol="0" anchor="ctr" anchorCtr="1">
            <a:spAutoFit/>
          </a:bodyPr>
          <a:lstStyle/>
          <a:p>
            <a:pPr algn="ctr">
              <a:spcBef>
                <a:spcPts val="0"/>
              </a:spcBef>
              <a:spcAft>
                <a:spcPts val="0"/>
              </a:spcAft>
            </a:pPr>
            <a:r>
              <a:rPr lang="en-GB" sz="1100">
                <a:solidFill>
                  <a:srgbClr val="FF0000"/>
                </a:solidFill>
                <a:latin typeface="Calibri" panose="020F0502020204030204" pitchFamily="34" charset="0"/>
              </a:rPr>
              <a:t>DCC Public</a:t>
            </a:r>
          </a:p>
        </p:txBody>
      </p:sp>
    </p:spTree>
    <p:extLst>
      <p:ext uri="{BB962C8B-B14F-4D97-AF65-F5344CB8AC3E}">
        <p14:creationId xmlns:p14="http://schemas.microsoft.com/office/powerpoint/2010/main" val="2523750922"/>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1FE520-A90F-485D-8E78-71C7EC68E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25B7EA6D-E46E-46A8-BB56-11980CE66EAD}"/>
              </a:ext>
            </a:extLst>
          </p:cNvPr>
          <p:cNvSpPr>
            <a:spLocks noGrp="1"/>
          </p:cNvSpPr>
          <p:nvPr>
            <p:ph type="body" idx="1"/>
          </p:nvPr>
        </p:nvSpPr>
        <p:spPr>
          <a:xfrm>
            <a:off x="838200" y="1807957"/>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31AC2A06-349F-4CF2-9B39-1358B23C80E5}"/>
              </a:ext>
            </a:extLst>
          </p:cNvPr>
          <p:cNvSpPr>
            <a:spLocks noGrp="1"/>
          </p:cNvSpPr>
          <p:nvPr>
            <p:ph type="sldNum" sz="quarter" idx="4"/>
          </p:nvPr>
        </p:nvSpPr>
        <p:spPr>
          <a:xfrm>
            <a:off x="11604486" y="6376988"/>
            <a:ext cx="468329" cy="365125"/>
          </a:xfrm>
          <a:prstGeom prst="rect">
            <a:avLst/>
          </a:prstGeom>
        </p:spPr>
        <p:txBody>
          <a:bodyPr vert="horz" lIns="91440" tIns="45720" rIns="91440" bIns="45720" rtlCol="0" anchor="ctr"/>
          <a:lstStyle>
            <a:lvl1pPr algn="r">
              <a:defRPr sz="1100" b="1">
                <a:solidFill>
                  <a:schemeClr val="bg1"/>
                </a:solidFill>
                <a:latin typeface="+mj-lt"/>
              </a:defRPr>
            </a:lvl1pPr>
          </a:lstStyle>
          <a:p>
            <a:fld id="{81D0F217-5B86-41B1-BC85-807B0CD5ACB5}" type="slidenum">
              <a:rPr lang="en-GB" smtClean="0"/>
              <a:pPr/>
              <a:t>‹#›</a:t>
            </a:fld>
            <a:endParaRPr lang="en-GB"/>
          </a:p>
        </p:txBody>
      </p:sp>
    </p:spTree>
    <p:extLst>
      <p:ext uri="{BB962C8B-B14F-4D97-AF65-F5344CB8AC3E}">
        <p14:creationId xmlns:p14="http://schemas.microsoft.com/office/powerpoint/2010/main" val="1055950000"/>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 id="2147483784" r:id="rId20"/>
  </p:sldLayoutIdLst>
  <p:hf sldNum="0" hdr="0" dt="0"/>
  <p:txStyles>
    <p:titleStyle>
      <a:lvl1pPr algn="l" defTabSz="914400" rtl="0" eaLnBrk="1" latinLnBrk="0" hangingPunct="1">
        <a:lnSpc>
          <a:spcPct val="90000"/>
        </a:lnSpc>
        <a:spcBef>
          <a:spcPct val="0"/>
        </a:spcBef>
        <a:buNone/>
        <a:defRPr sz="3800" kern="1200" cap="all"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7">
          <p15:clr>
            <a:srgbClr val="F26B43"/>
          </p15:clr>
        </p15:guide>
        <p15:guide id="2" pos="3840">
          <p15:clr>
            <a:srgbClr val="F26B43"/>
          </p15:clr>
        </p15:guide>
        <p15:guide id="3" pos="529">
          <p15:clr>
            <a:srgbClr val="F26B43"/>
          </p15:clr>
        </p15:guide>
        <p15:guide id="4" pos="121">
          <p15:clr>
            <a:srgbClr val="F26B43"/>
          </p15:clr>
        </p15:guide>
        <p15:guide id="5" orient="horz">
          <p15:clr>
            <a:srgbClr val="F26B43"/>
          </p15:clr>
        </p15:guide>
        <p15:guide id="6" pos="7605">
          <p15:clr>
            <a:srgbClr val="F26B43"/>
          </p15:clr>
        </p15:guide>
        <p15:guide id="7" orient="horz" pos="232">
          <p15:clr>
            <a:srgbClr val="F26B43"/>
          </p15:clr>
        </p15:guide>
        <p15:guide id="8" orient="horz" pos="1139">
          <p15:clr>
            <a:srgbClr val="F26B43"/>
          </p15:clr>
        </p15:guide>
        <p15:guide id="9" orient="horz" pos="388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1FE520-A90F-485D-8E78-71C7EC68E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25B7EA6D-E46E-46A8-BB56-11980CE66EAD}"/>
              </a:ext>
            </a:extLst>
          </p:cNvPr>
          <p:cNvSpPr>
            <a:spLocks noGrp="1"/>
          </p:cNvSpPr>
          <p:nvPr>
            <p:ph type="body" idx="1"/>
          </p:nvPr>
        </p:nvSpPr>
        <p:spPr>
          <a:xfrm>
            <a:off x="838200" y="1807957"/>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410477"/>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 id="2147483803" r:id="rId18"/>
  </p:sldLayoutIdLst>
  <p:hf sldNum="0" hdr="0" dt="0"/>
  <p:txStyles>
    <p:titleStyle>
      <a:lvl1pPr algn="l" defTabSz="914400" rtl="0" eaLnBrk="1" latinLnBrk="0" hangingPunct="1">
        <a:lnSpc>
          <a:spcPct val="90000"/>
        </a:lnSpc>
        <a:spcBef>
          <a:spcPct val="0"/>
        </a:spcBef>
        <a:buNone/>
        <a:defRPr sz="3800" kern="1200" cap="all"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7">
          <p15:clr>
            <a:srgbClr val="F26B43"/>
          </p15:clr>
        </p15:guide>
        <p15:guide id="2" pos="3840">
          <p15:clr>
            <a:srgbClr val="F26B43"/>
          </p15:clr>
        </p15:guide>
        <p15:guide id="3" pos="529">
          <p15:clr>
            <a:srgbClr val="F26B43"/>
          </p15:clr>
        </p15:guide>
        <p15:guide id="4" pos="121">
          <p15:clr>
            <a:srgbClr val="F26B43"/>
          </p15:clr>
        </p15:guide>
        <p15:guide id="5" orient="horz">
          <p15:clr>
            <a:srgbClr val="F26B43"/>
          </p15:clr>
        </p15:guide>
        <p15:guide id="6" pos="7605">
          <p15:clr>
            <a:srgbClr val="F26B43"/>
          </p15:clr>
        </p15:guide>
        <p15:guide id="7" orient="horz" pos="232">
          <p15:clr>
            <a:srgbClr val="F26B43"/>
          </p15:clr>
        </p15:guide>
        <p15:guide id="8" orient="horz" pos="1139">
          <p15:clr>
            <a:srgbClr val="F26B43"/>
          </p15:clr>
        </p15:guide>
        <p15:guide id="9" orient="horz" pos="388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4" name="Slide Number Placeholder 3">
            <a:extLst>
              <a:ext uri="{FF2B5EF4-FFF2-40B4-BE49-F238E27FC236}">
                <a16:creationId xmlns:a16="http://schemas.microsoft.com/office/drawing/2014/main" id="{D7508461-2DD2-29FB-4EA8-9181A8739F8B}"/>
              </a:ext>
            </a:extLst>
          </p:cNvPr>
          <p:cNvSpPr>
            <a:spLocks noGrp="1"/>
          </p:cNvSpPr>
          <p:nvPr>
            <p:ph type="sldNum" sz="quarter" idx="4"/>
          </p:nvPr>
        </p:nvSpPr>
        <p:spPr>
          <a:xfrm>
            <a:off x="9329738" y="6345238"/>
            <a:ext cx="2743200" cy="365125"/>
          </a:xfrm>
          <a:prstGeom prst="rect">
            <a:avLst/>
          </a:prstGeom>
        </p:spPr>
        <p:txBody>
          <a:bodyPr vert="horz" lIns="91440" tIns="45720" rIns="91440" bIns="45720" rtlCol="0" anchor="ctr"/>
          <a:lstStyle>
            <a:lvl1pPr algn="r">
              <a:defRPr sz="1200">
                <a:solidFill>
                  <a:srgbClr val="FFFFFF"/>
                </a:solidFill>
              </a:defRPr>
            </a:lvl1pPr>
          </a:lstStyle>
          <a:p>
            <a:fld id="{1DB29328-F38F-4086-87F8-43933647EC68}" type="slidenum">
              <a:rPr lang="en-GB" smtClean="0"/>
              <a:pPr/>
              <a:t>‹#›</a:t>
            </a:fld>
            <a:endParaRPr lang="en-GB"/>
          </a:p>
        </p:txBody>
      </p:sp>
    </p:spTree>
    <p:extLst>
      <p:ext uri="{BB962C8B-B14F-4D97-AF65-F5344CB8AC3E}">
        <p14:creationId xmlns:p14="http://schemas.microsoft.com/office/powerpoint/2010/main" val="3363352550"/>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hf hdr="0" ftr="0" dt="0"/>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fld id="{5F0B3C27-0E6E-4663-994C-5FC319E127DA}" type="datetime1">
              <a:rPr lang="en-US" smtClean="0"/>
              <a:t>7/4/2023</a:t>
            </a:fld>
            <a:endParaRPr lang="en-US"/>
          </a:p>
        </p:txBody>
      </p:sp>
      <p:sp>
        <p:nvSpPr>
          <p:cNvPr id="5" name="MSIPCMContentMarking" descr="{&quot;HashCode&quot;:2028135196,&quot;Placement&quot;:&quot;Header&quot;,&quot;Top&quot;:0.0,&quot;Left&quot;:437.873,&quot;SlideWidth&quot;:960,&quot;SlideHeight&quot;:540}">
            <a:extLst>
              <a:ext uri="{FF2B5EF4-FFF2-40B4-BE49-F238E27FC236}">
                <a16:creationId xmlns:a16="http://schemas.microsoft.com/office/drawing/2014/main" id="{47F51BC5-08A4-0F0B-FF4F-B2A24992DE9E}"/>
              </a:ext>
            </a:extLst>
          </p:cNvPr>
          <p:cNvSpPr txBox="1"/>
          <p:nvPr userDrawn="1"/>
        </p:nvSpPr>
        <p:spPr>
          <a:xfrm>
            <a:off x="5560987" y="0"/>
            <a:ext cx="1070026"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a:t>
            </a:r>
          </a:p>
        </p:txBody>
      </p:sp>
      <p:sp>
        <p:nvSpPr>
          <p:cNvPr id="6" name="MSIPCMContentMarking" descr="{&quot;HashCode&quot;:2052272765,&quot;Placement&quot;:&quot;Footer&quot;,&quot;Top&quot;:519.343,&quot;Left&quot;:437.873,&quot;SlideWidth&quot;:960,&quot;SlideHeight&quot;:540}">
            <a:extLst>
              <a:ext uri="{FF2B5EF4-FFF2-40B4-BE49-F238E27FC236}">
                <a16:creationId xmlns:a16="http://schemas.microsoft.com/office/drawing/2014/main" id="{8A5AB8D0-4B95-BF17-4643-41984214270B}"/>
              </a:ext>
            </a:extLst>
          </p:cNvPr>
          <p:cNvSpPr txBox="1"/>
          <p:nvPr userDrawn="1"/>
        </p:nvSpPr>
        <p:spPr>
          <a:xfrm>
            <a:off x="5560987" y="6595656"/>
            <a:ext cx="1070026"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a:t>
            </a:r>
          </a:p>
        </p:txBody>
      </p:sp>
    </p:spTree>
    <p:extLst>
      <p:ext uri="{BB962C8B-B14F-4D97-AF65-F5344CB8AC3E}">
        <p14:creationId xmlns:p14="http://schemas.microsoft.com/office/powerpoint/2010/main" val="2137142963"/>
      </p:ext>
    </p:extLst>
  </p:cSld>
  <p:clrMap bg1="lt1" tx1="dk1" bg2="lt2" tx2="dk2" accent1="accent1" accent2="accent2" accent3="accent3" accent4="accent4" accent5="accent5" accent6="accent6" hlink="hlink" folHlink="folHlink"/>
  <p:sldLayoutIdLst>
    <p:sldLayoutId id="2147483823" r:id="rId1"/>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19.xml"/><Relationship Id="rId6" Type="http://schemas.openxmlformats.org/officeDocument/2006/relationships/image" Target="../media/image22.png"/><Relationship Id="rId5" Type="http://schemas.microsoft.com/office/2007/relationships/hdphoto" Target="../media/hdphoto2.wdp"/><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7" Type="http://schemas.microsoft.com/office/2007/relationships/hdphoto" Target="../media/hdphoto5.wdp"/><Relationship Id="rId2" Type="http://schemas.openxmlformats.org/officeDocument/2006/relationships/chart" Target="../charts/chart1.xml"/><Relationship Id="rId1" Type="http://schemas.openxmlformats.org/officeDocument/2006/relationships/slideLayout" Target="../slideLayouts/slideLayout20.xml"/><Relationship Id="rId6" Type="http://schemas.openxmlformats.org/officeDocument/2006/relationships/image" Target="../media/image24.png"/><Relationship Id="rId5" Type="http://schemas.microsoft.com/office/2007/relationships/hdphoto" Target="../media/hdphoto4.wdp"/><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7.wdp"/><Relationship Id="rId2" Type="http://schemas.openxmlformats.org/officeDocument/2006/relationships/image" Target="../media/image25.png"/><Relationship Id="rId1" Type="http://schemas.openxmlformats.org/officeDocument/2006/relationships/slideLayout" Target="../slideLayouts/slideLayout20.xml"/><Relationship Id="rId6" Type="http://schemas.openxmlformats.org/officeDocument/2006/relationships/image" Target="../media/image26.png"/><Relationship Id="rId5" Type="http://schemas.microsoft.com/office/2007/relationships/hdphoto" Target="../media/hdphoto4.wdp"/><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10.wdp"/><Relationship Id="rId2" Type="http://schemas.openxmlformats.org/officeDocument/2006/relationships/image" Target="../media/image20.png"/><Relationship Id="rId1" Type="http://schemas.openxmlformats.org/officeDocument/2006/relationships/slideLayout" Target="../slideLayouts/slideLayout20.xml"/><Relationship Id="rId6" Type="http://schemas.openxmlformats.org/officeDocument/2006/relationships/image" Target="../media/image29.png"/><Relationship Id="rId5" Type="http://schemas.microsoft.com/office/2007/relationships/hdphoto" Target="../media/hdphoto9.wdp"/><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microsoft.com/office/2007/relationships/hdphoto" Target="../media/hdphoto11.wdp"/><Relationship Id="rId7"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19.xml"/><Relationship Id="rId6" Type="http://schemas.openxmlformats.org/officeDocument/2006/relationships/image" Target="../media/image20.png"/><Relationship Id="rId5" Type="http://schemas.microsoft.com/office/2007/relationships/hdphoto" Target="../media/hdphoto2.wdp"/><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9.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8.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9.xml"/><Relationship Id="rId6" Type="http://schemas.openxmlformats.org/officeDocument/2006/relationships/image" Target="../media/image20.png"/><Relationship Id="rId5" Type="http://schemas.microsoft.com/office/2007/relationships/hdphoto" Target="../media/hdphoto11.wdp"/><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0.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6.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9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9.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9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9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hyperlink" Target="https://www.linkedin.com/company/smart-energy-code-and-secretariat-secas-/posts/?feedView=videos" TargetMode="External"/><Relationship Id="rId2" Type="http://schemas.openxmlformats.org/officeDocument/2006/relationships/hyperlink" Target="https://smartenergycodecompany.co.uk/modcasts/" TargetMode="External"/><Relationship Id="rId1" Type="http://schemas.openxmlformats.org/officeDocument/2006/relationships/slideLayout" Target="../slideLayouts/slideLayout7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AFC89-600A-E4C3-B81E-D6CC3D95CEA3}"/>
              </a:ext>
            </a:extLst>
          </p:cNvPr>
          <p:cNvSpPr>
            <a:spLocks noGrp="1"/>
          </p:cNvSpPr>
          <p:nvPr>
            <p:ph type="title"/>
          </p:nvPr>
        </p:nvSpPr>
        <p:spPr/>
        <p:txBody>
          <a:bodyPr/>
          <a:lstStyle/>
          <a:p>
            <a:r>
              <a:rPr lang="en-GB" cap="none"/>
              <a:t>SEC Change Monthly Working Group Meeting</a:t>
            </a:r>
            <a:br>
              <a:rPr lang="en-GB"/>
            </a:br>
            <a:endParaRPr lang="en-GB"/>
          </a:p>
        </p:txBody>
      </p:sp>
      <p:sp>
        <p:nvSpPr>
          <p:cNvPr id="3" name="Text Placeholder 2">
            <a:extLst>
              <a:ext uri="{FF2B5EF4-FFF2-40B4-BE49-F238E27FC236}">
                <a16:creationId xmlns:a16="http://schemas.microsoft.com/office/drawing/2014/main" id="{9D079D26-B15D-609C-F068-E03FDEC24F56}"/>
              </a:ext>
            </a:extLst>
          </p:cNvPr>
          <p:cNvSpPr>
            <a:spLocks noGrp="1"/>
          </p:cNvSpPr>
          <p:nvPr>
            <p:ph type="body" sz="quarter" idx="11"/>
          </p:nvPr>
        </p:nvSpPr>
        <p:spPr/>
        <p:txBody>
          <a:bodyPr/>
          <a:lstStyle/>
          <a:p>
            <a:r>
              <a:rPr lang="en-GB" cap="none"/>
              <a:t>July 2023</a:t>
            </a:r>
          </a:p>
        </p:txBody>
      </p:sp>
      <p:sp>
        <p:nvSpPr>
          <p:cNvPr id="5" name="Slide Number Placeholder 4">
            <a:extLst>
              <a:ext uri="{FF2B5EF4-FFF2-40B4-BE49-F238E27FC236}">
                <a16:creationId xmlns:a16="http://schemas.microsoft.com/office/drawing/2014/main" id="{5BE15CFA-8EB7-61B2-76A5-29EADC5EB05A}"/>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pPr algn="r"/>
              <a:t>1</a:t>
            </a:fld>
            <a:endParaRPr lang="en-GB" sz="1400"/>
          </a:p>
        </p:txBody>
      </p:sp>
    </p:spTree>
    <p:extLst>
      <p:ext uri="{BB962C8B-B14F-4D97-AF65-F5344CB8AC3E}">
        <p14:creationId xmlns:p14="http://schemas.microsoft.com/office/powerpoint/2010/main" val="552974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17E9B-3A59-5DD8-ABEF-9331EBD77BAA}"/>
              </a:ext>
            </a:extLst>
          </p:cNvPr>
          <p:cNvSpPr>
            <a:spLocks noGrp="1"/>
          </p:cNvSpPr>
          <p:nvPr>
            <p:ph type="title"/>
          </p:nvPr>
        </p:nvSpPr>
        <p:spPr>
          <a:xfrm>
            <a:off x="550862" y="364575"/>
            <a:ext cx="10220770" cy="407922"/>
          </a:xfrm>
        </p:spPr>
        <p:txBody>
          <a:bodyPr/>
          <a:lstStyle/>
          <a:p>
            <a:r>
              <a:rPr lang="en-GB" cap="none"/>
              <a:t>Questions for the Working Group</a:t>
            </a:r>
          </a:p>
        </p:txBody>
      </p:sp>
      <p:sp>
        <p:nvSpPr>
          <p:cNvPr id="4" name="Text Placeholder 3">
            <a:extLst>
              <a:ext uri="{FF2B5EF4-FFF2-40B4-BE49-F238E27FC236}">
                <a16:creationId xmlns:a16="http://schemas.microsoft.com/office/drawing/2014/main" id="{E0D89EA2-9F40-666A-FB72-409FED77755C}"/>
              </a:ext>
            </a:extLst>
          </p:cNvPr>
          <p:cNvSpPr>
            <a:spLocks noGrp="1"/>
          </p:cNvSpPr>
          <p:nvPr>
            <p:ph type="body" sz="quarter" idx="11"/>
          </p:nvPr>
        </p:nvSpPr>
        <p:spPr/>
        <p:txBody>
          <a:bodyPr/>
          <a:lstStyle/>
          <a:p>
            <a:r>
              <a:rPr lang="en-GB" cap="none"/>
              <a:t>MP241 ‘Interoperability Checker Update’</a:t>
            </a:r>
          </a:p>
          <a:p>
            <a:endParaRPr lang="en-GB"/>
          </a:p>
        </p:txBody>
      </p:sp>
      <p:graphicFrame>
        <p:nvGraphicFramePr>
          <p:cNvPr id="5" name="Content Placeholder 5">
            <a:extLst>
              <a:ext uri="{FF2B5EF4-FFF2-40B4-BE49-F238E27FC236}">
                <a16:creationId xmlns:a16="http://schemas.microsoft.com/office/drawing/2014/main" id="{21792601-FFC4-8CCB-061E-C2F94E434208}"/>
              </a:ext>
            </a:extLst>
          </p:cNvPr>
          <p:cNvGraphicFramePr>
            <a:graphicFrameLocks/>
          </p:cNvGraphicFramePr>
          <p:nvPr>
            <p:extLst>
              <p:ext uri="{D42A27DB-BD31-4B8C-83A1-F6EECF244321}">
                <p14:modId xmlns:p14="http://schemas.microsoft.com/office/powerpoint/2010/main" val="4056387826"/>
              </p:ext>
            </p:extLst>
          </p:nvPr>
        </p:nvGraphicFramePr>
        <p:xfrm>
          <a:off x="838200" y="886796"/>
          <a:ext cx="10515600" cy="52600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4">
            <a:extLst>
              <a:ext uri="{FF2B5EF4-FFF2-40B4-BE49-F238E27FC236}">
                <a16:creationId xmlns:a16="http://schemas.microsoft.com/office/drawing/2014/main" id="{798F4C72-D23D-6165-6F28-97A8144CB6BC}"/>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80925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Next Steps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MP241 ‘Interoperability Checker Update’</a:t>
            </a:r>
          </a:p>
        </p:txBody>
      </p:sp>
      <p:sp>
        <p:nvSpPr>
          <p:cNvPr id="6" name="Slide Number Placeholder 4">
            <a:extLst>
              <a:ext uri="{FF2B5EF4-FFF2-40B4-BE49-F238E27FC236}">
                <a16:creationId xmlns:a16="http://schemas.microsoft.com/office/drawing/2014/main" id="{FE53837D-6EC7-7AE5-0F48-7AAACA74C4EE}"/>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18" name="Group 17">
            <a:extLst>
              <a:ext uri="{FF2B5EF4-FFF2-40B4-BE49-F238E27FC236}">
                <a16:creationId xmlns:a16="http://schemas.microsoft.com/office/drawing/2014/main" id="{93FE45BF-EF07-180B-5EA5-4BE74E4B7D37}"/>
              </a:ext>
            </a:extLst>
          </p:cNvPr>
          <p:cNvGrpSpPr/>
          <p:nvPr/>
        </p:nvGrpSpPr>
        <p:grpSpPr>
          <a:xfrm>
            <a:off x="3728557" y="2013657"/>
            <a:ext cx="2230342" cy="2107493"/>
            <a:chOff x="2933333" y="1278169"/>
            <a:chExt cx="2230342" cy="2107493"/>
          </a:xfrm>
        </p:grpSpPr>
        <p:grpSp>
          <p:nvGrpSpPr>
            <p:cNvPr id="19" name="Group 18">
              <a:extLst>
                <a:ext uri="{FF2B5EF4-FFF2-40B4-BE49-F238E27FC236}">
                  <a16:creationId xmlns:a16="http://schemas.microsoft.com/office/drawing/2014/main" id="{F35EB360-A9FE-C84B-0998-15E65BD77724}"/>
                </a:ext>
              </a:extLst>
            </p:cNvPr>
            <p:cNvGrpSpPr/>
            <p:nvPr/>
          </p:nvGrpSpPr>
          <p:grpSpPr>
            <a:xfrm>
              <a:off x="2933333" y="1278169"/>
              <a:ext cx="2230342" cy="2107493"/>
              <a:chOff x="1561902" y="946645"/>
              <a:chExt cx="2230342" cy="2107493"/>
            </a:xfrm>
          </p:grpSpPr>
          <p:sp>
            <p:nvSpPr>
              <p:cNvPr id="21" name="Arrow: Chevron 20">
                <a:extLst>
                  <a:ext uri="{FF2B5EF4-FFF2-40B4-BE49-F238E27FC236}">
                    <a16:creationId xmlns:a16="http://schemas.microsoft.com/office/drawing/2014/main" id="{CFFCC6AD-E2E0-4BC4-F7B6-0F32CA74800A}"/>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22" name="Oval 21">
                <a:extLst>
                  <a:ext uri="{FF2B5EF4-FFF2-40B4-BE49-F238E27FC236}">
                    <a16:creationId xmlns:a16="http://schemas.microsoft.com/office/drawing/2014/main" id="{1117079C-16CB-C1EA-AF66-D5922EC05C89}"/>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334823C4-3B0B-8E2C-6EAE-BA7DD57B014E}"/>
                  </a:ext>
                </a:extLst>
              </p:cNvPr>
              <p:cNvSpPr txBox="1"/>
              <p:nvPr/>
            </p:nvSpPr>
            <p:spPr>
              <a:xfrm>
                <a:off x="1561902" y="2407807"/>
                <a:ext cx="201963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Working Group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6 Sep 2023</a:t>
                </a:r>
              </a:p>
            </p:txBody>
          </p:sp>
        </p:grpSp>
        <p:pic>
          <p:nvPicPr>
            <p:cNvPr id="20" name="Picture 19">
              <a:extLst>
                <a:ext uri="{FF2B5EF4-FFF2-40B4-BE49-F238E27FC236}">
                  <a16:creationId xmlns:a16="http://schemas.microsoft.com/office/drawing/2014/main" id="{A60BE514-0229-F75E-AE2F-EF0D546B36AB}"/>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3643487" y="1383224"/>
              <a:ext cx="788028" cy="788028"/>
            </a:xfrm>
            <a:prstGeom prst="rect">
              <a:avLst/>
            </a:prstGeom>
          </p:spPr>
        </p:pic>
      </p:grpSp>
      <p:grpSp>
        <p:nvGrpSpPr>
          <p:cNvPr id="30" name="Group 29">
            <a:extLst>
              <a:ext uri="{FF2B5EF4-FFF2-40B4-BE49-F238E27FC236}">
                <a16:creationId xmlns:a16="http://schemas.microsoft.com/office/drawing/2014/main" id="{4DA98BE1-2CC8-DCC9-8581-014B69EF5B80}"/>
              </a:ext>
            </a:extLst>
          </p:cNvPr>
          <p:cNvGrpSpPr/>
          <p:nvPr/>
        </p:nvGrpSpPr>
        <p:grpSpPr>
          <a:xfrm>
            <a:off x="1644026" y="2018473"/>
            <a:ext cx="2230342" cy="2384492"/>
            <a:chOff x="1561902" y="946645"/>
            <a:chExt cx="2230342" cy="2384492"/>
          </a:xfrm>
        </p:grpSpPr>
        <p:sp>
          <p:nvSpPr>
            <p:cNvPr id="31" name="Arrow: Chevron 30">
              <a:extLst>
                <a:ext uri="{FF2B5EF4-FFF2-40B4-BE49-F238E27FC236}">
                  <a16:creationId xmlns:a16="http://schemas.microsoft.com/office/drawing/2014/main" id="{C0299885-E48B-7D73-FEAF-1AB1ED311A62}"/>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32" name="Oval 31">
              <a:extLst>
                <a:ext uri="{FF2B5EF4-FFF2-40B4-BE49-F238E27FC236}">
                  <a16:creationId xmlns:a16="http://schemas.microsoft.com/office/drawing/2014/main" id="{18A3FFE3-57FA-D6F4-213C-05359FECE52F}"/>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33" name="Picture 32">
              <a:extLst>
                <a:ext uri="{FF2B5EF4-FFF2-40B4-BE49-F238E27FC236}">
                  <a16:creationId xmlns:a16="http://schemas.microsoft.com/office/drawing/2014/main" id="{B3600732-26FA-0772-CF84-9644D9CFDF87}"/>
                </a:ext>
              </a:extLst>
            </p:cNvPr>
            <p:cNvPicPr>
              <a:picLocks noChangeAspect="1"/>
            </p:cNvPicPr>
            <p:nvPr/>
          </p:nvPicPr>
          <p:blipFill>
            <a:blip r:embed="rId4">
              <a:duotone>
                <a:prstClr val="black"/>
                <a:srgbClr val="0A6661">
                  <a:tint val="45000"/>
                  <a:satMod val="400000"/>
                </a:srgbClr>
              </a:duotone>
              <a:extLst>
                <a:ext uri="{BEBA8EAE-BF5A-486C-A8C5-ECC9F3942E4B}">
                  <a14:imgProps xmlns:a14="http://schemas.microsoft.com/office/drawing/2010/main">
                    <a14:imgLayer r:embed="rId5">
                      <a14:imgEffect>
                        <a14:artisticPhotocopy/>
                      </a14:imgEffect>
                    </a14:imgLayer>
                  </a14:imgProps>
                </a:ext>
              </a:extLst>
            </a:blip>
            <a:stretch>
              <a:fillRect/>
            </a:stretch>
          </p:blipFill>
          <p:spPr>
            <a:xfrm>
              <a:off x="2384165" y="1114897"/>
              <a:ext cx="585644" cy="585644"/>
            </a:xfrm>
            <a:prstGeom prst="rect">
              <a:avLst/>
            </a:prstGeom>
          </p:spPr>
        </p:pic>
        <p:sp>
          <p:nvSpPr>
            <p:cNvPr id="34" name="TextBox 33">
              <a:extLst>
                <a:ext uri="{FF2B5EF4-FFF2-40B4-BE49-F238E27FC236}">
                  <a16:creationId xmlns:a16="http://schemas.microsoft.com/office/drawing/2014/main" id="{5534BF66-1D57-5F85-C655-EB2A4E5196AD}"/>
                </a:ext>
              </a:extLst>
            </p:cNvPr>
            <p:cNvSpPr txBox="1"/>
            <p:nvPr/>
          </p:nvSpPr>
          <p:spPr>
            <a:xfrm>
              <a:off x="1561902" y="2407807"/>
              <a:ext cx="201963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Preliminary 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10 July 2023</a:t>
              </a:r>
            </a:p>
          </p:txBody>
        </p:sp>
      </p:grpSp>
      <p:grpSp>
        <p:nvGrpSpPr>
          <p:cNvPr id="35" name="Group 34">
            <a:extLst>
              <a:ext uri="{FF2B5EF4-FFF2-40B4-BE49-F238E27FC236}">
                <a16:creationId xmlns:a16="http://schemas.microsoft.com/office/drawing/2014/main" id="{D7992D1E-15DC-54AB-BFCC-0220265B84F8}"/>
              </a:ext>
            </a:extLst>
          </p:cNvPr>
          <p:cNvGrpSpPr/>
          <p:nvPr/>
        </p:nvGrpSpPr>
        <p:grpSpPr>
          <a:xfrm>
            <a:off x="5813088" y="2013657"/>
            <a:ext cx="2230342" cy="2661491"/>
            <a:chOff x="4956269" y="1279894"/>
            <a:chExt cx="2230342" cy="2661491"/>
          </a:xfrm>
        </p:grpSpPr>
        <p:grpSp>
          <p:nvGrpSpPr>
            <p:cNvPr id="36" name="Group 35">
              <a:extLst>
                <a:ext uri="{FF2B5EF4-FFF2-40B4-BE49-F238E27FC236}">
                  <a16:creationId xmlns:a16="http://schemas.microsoft.com/office/drawing/2014/main" id="{BD683BC7-BA7A-77E5-61BA-F93623CAD80B}"/>
                </a:ext>
              </a:extLst>
            </p:cNvPr>
            <p:cNvGrpSpPr/>
            <p:nvPr/>
          </p:nvGrpSpPr>
          <p:grpSpPr>
            <a:xfrm>
              <a:off x="4956269" y="1279894"/>
              <a:ext cx="2230342" cy="2661491"/>
              <a:chOff x="1561902" y="946645"/>
              <a:chExt cx="2230342" cy="2661491"/>
            </a:xfrm>
          </p:grpSpPr>
          <p:sp>
            <p:nvSpPr>
              <p:cNvPr id="38" name="Arrow: Chevron 37">
                <a:extLst>
                  <a:ext uri="{FF2B5EF4-FFF2-40B4-BE49-F238E27FC236}">
                    <a16:creationId xmlns:a16="http://schemas.microsoft.com/office/drawing/2014/main" id="{54E1C7FC-3582-5F4E-65FE-5731710C5038}"/>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39" name="Oval 38">
                <a:extLst>
                  <a:ext uri="{FF2B5EF4-FFF2-40B4-BE49-F238E27FC236}">
                    <a16:creationId xmlns:a16="http://schemas.microsoft.com/office/drawing/2014/main" id="{119C4328-7B97-7BA8-D467-2D6B493ACB3C}"/>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Box 39">
                <a:extLst>
                  <a:ext uri="{FF2B5EF4-FFF2-40B4-BE49-F238E27FC236}">
                    <a16:creationId xmlns:a16="http://schemas.microsoft.com/office/drawing/2014/main" id="{30988F14-0030-8571-5324-DD69BF0E5D4E}"/>
                  </a:ext>
                </a:extLst>
              </p:cNvPr>
              <p:cNvSpPr txBox="1"/>
              <p:nvPr/>
            </p:nvSpPr>
            <p:spPr>
              <a:xfrm>
                <a:off x="1561902" y="2407807"/>
                <a:ext cx="20196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Refinement Consultation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13 Sep 2023 – 4 Oct 2023</a:t>
                </a:r>
              </a:p>
            </p:txBody>
          </p:sp>
        </p:grpSp>
        <p:pic>
          <p:nvPicPr>
            <p:cNvPr id="37" name="Picture 36">
              <a:extLst>
                <a:ext uri="{FF2B5EF4-FFF2-40B4-BE49-F238E27FC236}">
                  <a16:creationId xmlns:a16="http://schemas.microsoft.com/office/drawing/2014/main" id="{29A88A35-693A-10DF-C489-29D7BBF70A4C}"/>
                </a:ext>
              </a:extLst>
            </p:cNvPr>
            <p:cNvPicPr>
              <a:picLocks noChangeAspect="1"/>
            </p:cNvPicPr>
            <p:nvPr/>
          </p:nvPicPr>
          <p:blipFill>
            <a:blip r:embed="rId6">
              <a:duotone>
                <a:prstClr val="black"/>
                <a:srgbClr val="0A6661">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5746221" y="1410536"/>
              <a:ext cx="689524" cy="689524"/>
            </a:xfrm>
            <a:prstGeom prst="rect">
              <a:avLst/>
            </a:prstGeom>
          </p:spPr>
        </p:pic>
      </p:grpSp>
      <p:grpSp>
        <p:nvGrpSpPr>
          <p:cNvPr id="41" name="Group 40">
            <a:extLst>
              <a:ext uri="{FF2B5EF4-FFF2-40B4-BE49-F238E27FC236}">
                <a16:creationId xmlns:a16="http://schemas.microsoft.com/office/drawing/2014/main" id="{47FE4F18-F7BD-6675-84E4-C3CCFECABDD7}"/>
              </a:ext>
            </a:extLst>
          </p:cNvPr>
          <p:cNvGrpSpPr/>
          <p:nvPr/>
        </p:nvGrpSpPr>
        <p:grpSpPr>
          <a:xfrm>
            <a:off x="7875613" y="2013657"/>
            <a:ext cx="2230342" cy="2384492"/>
            <a:chOff x="2933333" y="1278169"/>
            <a:chExt cx="2230342" cy="2384492"/>
          </a:xfrm>
        </p:grpSpPr>
        <p:grpSp>
          <p:nvGrpSpPr>
            <p:cNvPr id="42" name="Group 41">
              <a:extLst>
                <a:ext uri="{FF2B5EF4-FFF2-40B4-BE49-F238E27FC236}">
                  <a16:creationId xmlns:a16="http://schemas.microsoft.com/office/drawing/2014/main" id="{8EBAC2BB-D1B2-13A6-A962-1CC23EBEF198}"/>
                </a:ext>
              </a:extLst>
            </p:cNvPr>
            <p:cNvGrpSpPr/>
            <p:nvPr/>
          </p:nvGrpSpPr>
          <p:grpSpPr>
            <a:xfrm>
              <a:off x="2933333" y="1278169"/>
              <a:ext cx="2230342" cy="2384492"/>
              <a:chOff x="1561902" y="946645"/>
              <a:chExt cx="2230342" cy="2384492"/>
            </a:xfrm>
          </p:grpSpPr>
          <p:sp>
            <p:nvSpPr>
              <p:cNvPr id="44" name="Arrow: Chevron 43">
                <a:extLst>
                  <a:ext uri="{FF2B5EF4-FFF2-40B4-BE49-F238E27FC236}">
                    <a16:creationId xmlns:a16="http://schemas.microsoft.com/office/drawing/2014/main" id="{351C10A3-059A-A567-D65F-E5F530C35ADC}"/>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45" name="Oval 44">
                <a:extLst>
                  <a:ext uri="{FF2B5EF4-FFF2-40B4-BE49-F238E27FC236}">
                    <a16:creationId xmlns:a16="http://schemas.microsoft.com/office/drawing/2014/main" id="{5E3DCEDB-CA9E-F794-FF4D-C8E563EBF4B3}"/>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E2C9E881-3848-374D-B992-737DC2DB8FE8}"/>
                  </a:ext>
                </a:extLst>
              </p:cNvPr>
              <p:cNvSpPr txBox="1"/>
              <p:nvPr/>
            </p:nvSpPr>
            <p:spPr>
              <a:xfrm>
                <a:off x="1561902" y="2407807"/>
                <a:ext cx="201963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Working Group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1 Nov 2023</a:t>
                </a:r>
              </a:p>
            </p:txBody>
          </p:sp>
        </p:grpSp>
        <p:pic>
          <p:nvPicPr>
            <p:cNvPr id="43" name="Picture 42">
              <a:extLst>
                <a:ext uri="{FF2B5EF4-FFF2-40B4-BE49-F238E27FC236}">
                  <a16:creationId xmlns:a16="http://schemas.microsoft.com/office/drawing/2014/main" id="{29EDAAFF-39F7-30C3-0305-2B0941500606}"/>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3643487" y="1383224"/>
              <a:ext cx="788028" cy="788028"/>
            </a:xfrm>
            <a:prstGeom prst="rect">
              <a:avLst/>
            </a:prstGeom>
          </p:spPr>
        </p:pic>
      </p:grpSp>
    </p:spTree>
    <p:extLst>
      <p:ext uri="{BB962C8B-B14F-4D97-AF65-F5344CB8AC3E}">
        <p14:creationId xmlns:p14="http://schemas.microsoft.com/office/powerpoint/2010/main" val="2679370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C0AA4-AB4D-F292-73C0-9BD0F1C4BD40}"/>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42108050-DD88-70E6-7AAD-A0DD847F273B}"/>
              </a:ext>
            </a:extLst>
          </p:cNvPr>
          <p:cNvSpPr>
            <a:spLocks noGrp="1"/>
          </p:cNvSpPr>
          <p:nvPr>
            <p:ph type="body" sz="quarter" idx="11"/>
          </p:nvPr>
        </p:nvSpPr>
        <p:spPr/>
        <p:txBody>
          <a:bodyPr/>
          <a:lstStyle/>
          <a:p>
            <a:r>
              <a:rPr lang="en-GB" cap="none"/>
              <a:t>Any questions? </a:t>
            </a:r>
          </a:p>
        </p:txBody>
      </p:sp>
    </p:spTree>
    <p:extLst>
      <p:ext uri="{BB962C8B-B14F-4D97-AF65-F5344CB8AC3E}">
        <p14:creationId xmlns:p14="http://schemas.microsoft.com/office/powerpoint/2010/main" val="1487589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a:xfrm>
            <a:off x="848967" y="417728"/>
            <a:ext cx="9529473" cy="443223"/>
          </a:xfrm>
        </p:spPr>
        <p:txBody>
          <a:bodyPr/>
          <a:lstStyle/>
          <a:p>
            <a:r>
              <a:rPr lang="en-GB" cap="none">
                <a:latin typeface="+mn-lt"/>
              </a:rPr>
              <a:t>MP207: Allowing Registered Supplier Agents to Maintain Meter Firmware</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48967" y="1829853"/>
            <a:ext cx="9185564" cy="5028147"/>
          </a:xfrm>
        </p:spPr>
        <p:txBody>
          <a:bodyPr/>
          <a:lstStyle/>
          <a:p>
            <a:r>
              <a:rPr lang="en-GB"/>
              <a:t>Raised by Tom Woolley from SMS Plc</a:t>
            </a:r>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r>
              <a:rPr lang="en-GB" cap="none"/>
              <a:t>MP207 ‘Allowing Registered Supplier Agents to Maintain Meter Firmware’</a:t>
            </a:r>
          </a:p>
        </p:txBody>
      </p:sp>
      <p:sp>
        <p:nvSpPr>
          <p:cNvPr id="6" name="Slide Number Placeholder 4">
            <a:extLst>
              <a:ext uri="{FF2B5EF4-FFF2-40B4-BE49-F238E27FC236}">
                <a16:creationId xmlns:a16="http://schemas.microsoft.com/office/drawing/2014/main" id="{9FC11287-3210-4246-2D53-1E9394304A6A}"/>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srgbClr val="3A3C3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4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3986606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Objectives of the Working Group</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MP207 ‘Allowing Registered Supplier Agents to Maintain Meter Firmware’</a:t>
            </a:r>
          </a:p>
        </p:txBody>
      </p:sp>
      <p:sp>
        <p:nvSpPr>
          <p:cNvPr id="6" name="Rectangle: Rounded Corners 5">
            <a:extLst>
              <a:ext uri="{FF2B5EF4-FFF2-40B4-BE49-F238E27FC236}">
                <a16:creationId xmlns:a16="http://schemas.microsoft.com/office/drawing/2014/main" id="{B5CC6D28-B7D8-6892-6C48-5CB60C7D3685}"/>
              </a:ext>
            </a:extLst>
          </p:cNvPr>
          <p:cNvSpPr/>
          <p:nvPr/>
        </p:nvSpPr>
        <p:spPr>
          <a:xfrm>
            <a:off x="4136118" y="3106958"/>
            <a:ext cx="5571099" cy="644083"/>
          </a:xfrm>
          <a:prstGeom prst="roundRect">
            <a:avLst/>
          </a:prstGeom>
          <a:solidFill>
            <a:srgbClr val="0A6661"/>
          </a:solidFill>
          <a:ln w="12700" cap="flat" cmpd="sng" algn="ctr">
            <a:no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prstClr val="white"/>
                </a:solidFill>
                <a:effectLst/>
                <a:uLnTx/>
                <a:uFillTx/>
                <a:latin typeface="Calibri"/>
                <a:ea typeface="+mn-ea"/>
                <a:cs typeface="+mn-cs"/>
              </a:rPr>
              <a:t>The next steps</a:t>
            </a:r>
          </a:p>
        </p:txBody>
      </p:sp>
      <p:sp>
        <p:nvSpPr>
          <p:cNvPr id="7" name="Rectangle: Rounded Corners 6">
            <a:extLst>
              <a:ext uri="{FF2B5EF4-FFF2-40B4-BE49-F238E27FC236}">
                <a16:creationId xmlns:a16="http://schemas.microsoft.com/office/drawing/2014/main" id="{A87A57D4-0366-0353-FA36-F59957B27911}"/>
              </a:ext>
            </a:extLst>
          </p:cNvPr>
          <p:cNvSpPr/>
          <p:nvPr/>
        </p:nvSpPr>
        <p:spPr>
          <a:xfrm>
            <a:off x="2415632" y="3105858"/>
            <a:ext cx="163684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2" name="Rectangle: Rounded Corners 1">
            <a:extLst>
              <a:ext uri="{FF2B5EF4-FFF2-40B4-BE49-F238E27FC236}">
                <a16:creationId xmlns:a16="http://schemas.microsoft.com/office/drawing/2014/main" id="{EBDBFCD1-F08F-A73B-CE73-18C7EA172CF2}"/>
              </a:ext>
            </a:extLst>
          </p:cNvPr>
          <p:cNvSpPr/>
          <p:nvPr/>
        </p:nvSpPr>
        <p:spPr>
          <a:xfrm>
            <a:off x="4136117" y="2213296"/>
            <a:ext cx="557109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Refinement Consultation responses</a:t>
            </a:r>
          </a:p>
        </p:txBody>
      </p:sp>
      <p:sp>
        <p:nvSpPr>
          <p:cNvPr id="12" name="Rectangle: Rounded Corners 11">
            <a:extLst>
              <a:ext uri="{FF2B5EF4-FFF2-40B4-BE49-F238E27FC236}">
                <a16:creationId xmlns:a16="http://schemas.microsoft.com/office/drawing/2014/main" id="{1A2F9C1A-B49E-D3AA-FB32-9E87A1424321}"/>
              </a:ext>
            </a:extLst>
          </p:cNvPr>
          <p:cNvSpPr/>
          <p:nvPr/>
        </p:nvSpPr>
        <p:spPr>
          <a:xfrm>
            <a:off x="2415632" y="2213296"/>
            <a:ext cx="163684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NOTE</a:t>
            </a:r>
          </a:p>
        </p:txBody>
      </p:sp>
      <p:sp>
        <p:nvSpPr>
          <p:cNvPr id="8" name="Slide Number Placeholder 4">
            <a:extLst>
              <a:ext uri="{FF2B5EF4-FFF2-40B4-BE49-F238E27FC236}">
                <a16:creationId xmlns:a16="http://schemas.microsoft.com/office/drawing/2014/main" id="{9B644A73-70C1-B418-211B-17F1B62EA4D2}"/>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38051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Overview</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MP207 ‘Allowing Registered Supplier Agents to Maintain Meter Firmware’</a:t>
            </a:r>
          </a:p>
        </p:txBody>
      </p:sp>
      <p:graphicFrame>
        <p:nvGraphicFramePr>
          <p:cNvPr id="6" name="Content Placeholder 5">
            <a:extLst>
              <a:ext uri="{FF2B5EF4-FFF2-40B4-BE49-F238E27FC236}">
                <a16:creationId xmlns:a16="http://schemas.microsoft.com/office/drawing/2014/main" id="{9C2CBAC0-62A3-6808-D796-039B7B033E79}"/>
              </a:ext>
            </a:extLst>
          </p:cNvPr>
          <p:cNvGraphicFramePr>
            <a:graphicFrameLocks/>
          </p:cNvGraphicFramePr>
          <p:nvPr/>
        </p:nvGraphicFramePr>
        <p:xfrm>
          <a:off x="855172" y="1185714"/>
          <a:ext cx="10481655" cy="44865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4">
            <a:extLst>
              <a:ext uri="{FF2B5EF4-FFF2-40B4-BE49-F238E27FC236}">
                <a16:creationId xmlns:a16="http://schemas.microsoft.com/office/drawing/2014/main" id="{92D00589-6E4B-C6AF-B27D-17E755C96263}"/>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823854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E44141-DC38-F56E-3594-29F802DCDBB3}"/>
              </a:ext>
            </a:extLst>
          </p:cNvPr>
          <p:cNvSpPr>
            <a:spLocks noGrp="1"/>
          </p:cNvSpPr>
          <p:nvPr>
            <p:ph type="title"/>
          </p:nvPr>
        </p:nvSpPr>
        <p:spPr>
          <a:xfrm>
            <a:off x="550862" y="364575"/>
            <a:ext cx="10083610" cy="407922"/>
          </a:xfrm>
        </p:spPr>
        <p:txBody>
          <a:bodyPr/>
          <a:lstStyle/>
          <a:p>
            <a:r>
              <a:rPr lang="en-GB" cap="none"/>
              <a:t>Refinement Consultation key points 1/3</a:t>
            </a:r>
          </a:p>
        </p:txBody>
      </p:sp>
      <p:sp>
        <p:nvSpPr>
          <p:cNvPr id="22" name="Text Placeholder 3">
            <a:extLst>
              <a:ext uri="{FF2B5EF4-FFF2-40B4-BE49-F238E27FC236}">
                <a16:creationId xmlns:a16="http://schemas.microsoft.com/office/drawing/2014/main" id="{E98A8072-158B-AA23-D4DC-565328A6F2C7}"/>
              </a:ext>
            </a:extLst>
          </p:cNvPr>
          <p:cNvSpPr>
            <a:spLocks noGrp="1"/>
          </p:cNvSpPr>
          <p:nvPr>
            <p:ph type="body" sz="quarter" idx="11"/>
          </p:nvPr>
        </p:nvSpPr>
        <p:spPr/>
        <p:txBody>
          <a:bodyPr/>
          <a:lstStyle/>
          <a:p>
            <a:r>
              <a:rPr lang="en-GB" cap="none"/>
              <a:t>MP207: Allowing Registered Supplier Agents to Maintain Meter Firmware</a:t>
            </a:r>
          </a:p>
        </p:txBody>
      </p:sp>
      <p:grpSp>
        <p:nvGrpSpPr>
          <p:cNvPr id="23" name="Group 22">
            <a:extLst>
              <a:ext uri="{FF2B5EF4-FFF2-40B4-BE49-F238E27FC236}">
                <a16:creationId xmlns:a16="http://schemas.microsoft.com/office/drawing/2014/main" id="{75DEF94A-72B4-7909-3725-5C928D1A1421}"/>
              </a:ext>
            </a:extLst>
          </p:cNvPr>
          <p:cNvGrpSpPr/>
          <p:nvPr/>
        </p:nvGrpSpPr>
        <p:grpSpPr>
          <a:xfrm>
            <a:off x="-1013968" y="1481754"/>
            <a:ext cx="6316159" cy="2168622"/>
            <a:chOff x="-538480" y="1007743"/>
            <a:chExt cx="6316159" cy="2168622"/>
          </a:xfrm>
        </p:grpSpPr>
        <p:graphicFrame>
          <p:nvGraphicFramePr>
            <p:cNvPr id="24" name="Chart 23">
              <a:extLst>
                <a:ext uri="{FF2B5EF4-FFF2-40B4-BE49-F238E27FC236}">
                  <a16:creationId xmlns:a16="http://schemas.microsoft.com/office/drawing/2014/main" id="{24C67B13-6D03-3F87-2586-F78F890513FE}"/>
                </a:ext>
              </a:extLst>
            </p:cNvPr>
            <p:cNvGraphicFramePr/>
            <p:nvPr/>
          </p:nvGraphicFramePr>
          <p:xfrm>
            <a:off x="-538480" y="1007743"/>
            <a:ext cx="5067558" cy="2168622"/>
          </p:xfrm>
          <a:graphic>
            <a:graphicData uri="http://schemas.openxmlformats.org/drawingml/2006/chart">
              <c:chart xmlns:c="http://schemas.openxmlformats.org/drawingml/2006/chart" xmlns:r="http://schemas.openxmlformats.org/officeDocument/2006/relationships" r:id="rId2"/>
            </a:graphicData>
          </a:graphic>
        </p:graphicFrame>
        <p:sp>
          <p:nvSpPr>
            <p:cNvPr id="25" name="Rectangle 24">
              <a:extLst>
                <a:ext uri="{FF2B5EF4-FFF2-40B4-BE49-F238E27FC236}">
                  <a16:creationId xmlns:a16="http://schemas.microsoft.com/office/drawing/2014/main" id="{B525950E-002B-1A9D-36FE-33057531E758}"/>
                </a:ext>
              </a:extLst>
            </p:cNvPr>
            <p:cNvSpPr/>
            <p:nvPr/>
          </p:nvSpPr>
          <p:spPr>
            <a:xfrm>
              <a:off x="2831279" y="1826162"/>
              <a:ext cx="2946400" cy="531783"/>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MP207 should be approved</a:t>
              </a:r>
            </a:p>
          </p:txBody>
        </p:sp>
        <p:sp>
          <p:nvSpPr>
            <p:cNvPr id="26" name="Oval 25">
              <a:extLst>
                <a:ext uri="{FF2B5EF4-FFF2-40B4-BE49-F238E27FC236}">
                  <a16:creationId xmlns:a16="http://schemas.microsoft.com/office/drawing/2014/main" id="{C25146CB-94C1-9107-1E54-F6AA452B90F0}"/>
                </a:ext>
              </a:extLst>
            </p:cNvPr>
            <p:cNvSpPr/>
            <p:nvPr/>
          </p:nvSpPr>
          <p:spPr>
            <a:xfrm>
              <a:off x="1441579" y="1538334"/>
              <a:ext cx="1107440" cy="110744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solidFill>
                    <a:srgbClr val="3A3C3B"/>
                  </a:solidFill>
                  <a:effectLst/>
                  <a:uLnTx/>
                  <a:uFillTx/>
                  <a:latin typeface="Calibri"/>
                  <a:ea typeface="+mn-ea"/>
                  <a:cs typeface="+mn-cs"/>
                </a:rPr>
                <a:t>0/5</a:t>
              </a:r>
            </a:p>
          </p:txBody>
        </p:sp>
      </p:grpSp>
      <p:grpSp>
        <p:nvGrpSpPr>
          <p:cNvPr id="31" name="Group 30">
            <a:extLst>
              <a:ext uri="{FF2B5EF4-FFF2-40B4-BE49-F238E27FC236}">
                <a16:creationId xmlns:a16="http://schemas.microsoft.com/office/drawing/2014/main" id="{2698E5C6-DD11-FB72-DA84-27D3CF8B874E}"/>
              </a:ext>
            </a:extLst>
          </p:cNvPr>
          <p:cNvGrpSpPr/>
          <p:nvPr/>
        </p:nvGrpSpPr>
        <p:grpSpPr>
          <a:xfrm>
            <a:off x="679391" y="3075323"/>
            <a:ext cx="6330759" cy="2168622"/>
            <a:chOff x="189679" y="2413517"/>
            <a:chExt cx="6330759" cy="2168622"/>
          </a:xfrm>
        </p:grpSpPr>
        <p:graphicFrame>
          <p:nvGraphicFramePr>
            <p:cNvPr id="28" name="Chart 27">
              <a:extLst>
                <a:ext uri="{FF2B5EF4-FFF2-40B4-BE49-F238E27FC236}">
                  <a16:creationId xmlns:a16="http://schemas.microsoft.com/office/drawing/2014/main" id="{B5281763-6336-1EB1-D16F-A38E29D3D3FA}"/>
                </a:ext>
              </a:extLst>
            </p:cNvPr>
            <p:cNvGraphicFramePr/>
            <p:nvPr/>
          </p:nvGraphicFramePr>
          <p:xfrm>
            <a:off x="1452880" y="2413517"/>
            <a:ext cx="5067558" cy="2168622"/>
          </p:xfrm>
          <a:graphic>
            <a:graphicData uri="http://schemas.openxmlformats.org/drawingml/2006/chart">
              <c:chart xmlns:c="http://schemas.openxmlformats.org/drawingml/2006/chart" xmlns:r="http://schemas.openxmlformats.org/officeDocument/2006/relationships" r:id="rId3"/>
            </a:graphicData>
          </a:graphic>
        </p:graphicFrame>
        <p:sp>
          <p:nvSpPr>
            <p:cNvPr id="29" name="Rectangle 28">
              <a:extLst>
                <a:ext uri="{FF2B5EF4-FFF2-40B4-BE49-F238E27FC236}">
                  <a16:creationId xmlns:a16="http://schemas.microsoft.com/office/drawing/2014/main" id="{23EFF9CC-DF4C-C824-27F4-7772FA229231}"/>
                </a:ext>
              </a:extLst>
            </p:cNvPr>
            <p:cNvSpPr/>
            <p:nvPr/>
          </p:nvSpPr>
          <p:spPr>
            <a:xfrm>
              <a:off x="189679" y="3231936"/>
              <a:ext cx="2946400" cy="531783"/>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Agree implementation approach</a:t>
              </a:r>
            </a:p>
          </p:txBody>
        </p:sp>
        <p:sp>
          <p:nvSpPr>
            <p:cNvPr id="30" name="Oval 29">
              <a:extLst>
                <a:ext uri="{FF2B5EF4-FFF2-40B4-BE49-F238E27FC236}">
                  <a16:creationId xmlns:a16="http://schemas.microsoft.com/office/drawing/2014/main" id="{6DB08620-240B-56BF-A608-5DA852B39FE2}"/>
                </a:ext>
              </a:extLst>
            </p:cNvPr>
            <p:cNvSpPr/>
            <p:nvPr/>
          </p:nvSpPr>
          <p:spPr>
            <a:xfrm>
              <a:off x="3432939" y="2944108"/>
              <a:ext cx="1107440" cy="110744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solidFill>
                    <a:srgbClr val="3A3C3B"/>
                  </a:solidFill>
                  <a:effectLst/>
                  <a:uLnTx/>
                  <a:uFillTx/>
                  <a:latin typeface="Calibri"/>
                  <a:ea typeface="+mn-ea"/>
                  <a:cs typeface="+mn-cs"/>
                </a:rPr>
                <a:t>0/5</a:t>
              </a:r>
            </a:p>
          </p:txBody>
        </p:sp>
      </p:grpSp>
      <p:sp>
        <p:nvSpPr>
          <p:cNvPr id="34" name="Rectangle 33">
            <a:extLst>
              <a:ext uri="{FF2B5EF4-FFF2-40B4-BE49-F238E27FC236}">
                <a16:creationId xmlns:a16="http://schemas.microsoft.com/office/drawing/2014/main" id="{5F3B05AA-9BE8-B0BD-3193-9695A278786A}"/>
              </a:ext>
            </a:extLst>
          </p:cNvPr>
          <p:cNvSpPr/>
          <p:nvPr/>
        </p:nvSpPr>
        <p:spPr>
          <a:xfrm>
            <a:off x="5932685" y="3650376"/>
            <a:ext cx="5193983" cy="2017556"/>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1" u="none" strike="noStrike" kern="1200" cap="none" spc="0" normalizeH="0" baseline="0" noProof="0">
              <a:ln>
                <a:noFill/>
              </a:ln>
              <a:solidFill>
                <a:prstClr val="white"/>
              </a:solidFill>
              <a:effectLst/>
              <a:uLnTx/>
              <a:uFillTx/>
              <a:latin typeface="Calibri"/>
              <a:ea typeface="+mn-ea"/>
              <a:cs typeface="+mn-cs"/>
            </a:endParaRPr>
          </a:p>
        </p:txBody>
      </p:sp>
      <p:grpSp>
        <p:nvGrpSpPr>
          <p:cNvPr id="36" name="Group 35">
            <a:extLst>
              <a:ext uri="{FF2B5EF4-FFF2-40B4-BE49-F238E27FC236}">
                <a16:creationId xmlns:a16="http://schemas.microsoft.com/office/drawing/2014/main" id="{B95F27D8-16DB-624F-D823-BED55048302A}"/>
              </a:ext>
            </a:extLst>
          </p:cNvPr>
          <p:cNvGrpSpPr/>
          <p:nvPr/>
        </p:nvGrpSpPr>
        <p:grpSpPr>
          <a:xfrm>
            <a:off x="10453167" y="4824573"/>
            <a:ext cx="1347002" cy="1347002"/>
            <a:chOff x="6944938" y="3098800"/>
            <a:chExt cx="1792662" cy="1792662"/>
          </a:xfrm>
        </p:grpSpPr>
        <p:sp>
          <p:nvSpPr>
            <p:cNvPr id="35" name="Oval 34">
              <a:extLst>
                <a:ext uri="{FF2B5EF4-FFF2-40B4-BE49-F238E27FC236}">
                  <a16:creationId xmlns:a16="http://schemas.microsoft.com/office/drawing/2014/main" id="{9FE36D71-BFD9-2367-025B-2EB0885F1423}"/>
                </a:ext>
              </a:extLst>
            </p:cNvPr>
            <p:cNvSpPr/>
            <p:nvPr/>
          </p:nvSpPr>
          <p:spPr>
            <a:xfrm>
              <a:off x="6944938" y="3098800"/>
              <a:ext cx="1792662" cy="1792662"/>
            </a:xfrm>
            <a:prstGeom prst="ellipse">
              <a:avLst/>
            </a:prstGeom>
            <a:solidFill>
              <a:srgbClr val="FFFFFF"/>
            </a:solidFill>
            <a:ln w="38100">
              <a:solidFill>
                <a:srgbClr val="0ED8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33" name="Picture 32">
              <a:extLst>
                <a:ext uri="{FF2B5EF4-FFF2-40B4-BE49-F238E27FC236}">
                  <a16:creationId xmlns:a16="http://schemas.microsoft.com/office/drawing/2014/main" id="{E54FB920-DFE7-5F65-2ED1-07BE41D59076}"/>
                </a:ext>
              </a:extLst>
            </p:cNvPr>
            <p:cNvPicPr>
              <a:picLocks noChangeAspect="1"/>
            </p:cNvPicPr>
            <p:nvPr/>
          </p:nvPicPr>
          <p:blipFill>
            <a:blip r:embed="rId4">
              <a:duotone>
                <a:prstClr val="black"/>
                <a:srgbClr val="0A9B8D">
                  <a:tint val="45000"/>
                  <a:satMod val="400000"/>
                </a:srgbClr>
              </a:duotone>
              <a:extLst>
                <a:ext uri="{BEBA8EAE-BF5A-486C-A8C5-ECC9F3942E4B}">
                  <a14:imgProps xmlns:a14="http://schemas.microsoft.com/office/drawing/2010/main">
                    <a14:imgLayer r:embed="rId5">
                      <a14:imgEffect>
                        <a14:artisticPhotocopy/>
                      </a14:imgEffect>
                    </a14:imgLayer>
                  </a14:imgProps>
                </a:ext>
              </a:extLst>
            </a:blip>
            <a:stretch>
              <a:fillRect/>
            </a:stretch>
          </p:blipFill>
          <p:spPr>
            <a:xfrm>
              <a:off x="7101779" y="3231936"/>
              <a:ext cx="1427898" cy="1427898"/>
            </a:xfrm>
            <a:prstGeom prst="rect">
              <a:avLst/>
            </a:prstGeom>
          </p:spPr>
        </p:pic>
      </p:grpSp>
      <p:sp>
        <p:nvSpPr>
          <p:cNvPr id="32" name="Rectangle 31">
            <a:extLst>
              <a:ext uri="{FF2B5EF4-FFF2-40B4-BE49-F238E27FC236}">
                <a16:creationId xmlns:a16="http://schemas.microsoft.com/office/drawing/2014/main" id="{8A0BA747-F918-C033-E3E0-7B36D3E7CA25}"/>
              </a:ext>
            </a:extLst>
          </p:cNvPr>
          <p:cNvSpPr/>
          <p:nvPr/>
        </p:nvSpPr>
        <p:spPr>
          <a:xfrm>
            <a:off x="5932685" y="1129177"/>
            <a:ext cx="5193983" cy="2017556"/>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Calibri"/>
                <a:ea typeface="+mn-ea"/>
                <a:cs typeface="+mn-cs"/>
              </a:rPr>
              <a:t>Consumer impact</a:t>
            </a:r>
          </a:p>
        </p:txBody>
      </p:sp>
      <p:sp>
        <p:nvSpPr>
          <p:cNvPr id="40" name="Oval 39">
            <a:extLst>
              <a:ext uri="{FF2B5EF4-FFF2-40B4-BE49-F238E27FC236}">
                <a16:creationId xmlns:a16="http://schemas.microsoft.com/office/drawing/2014/main" id="{4CEC679B-AA43-D69C-3990-999627E81797}"/>
              </a:ext>
            </a:extLst>
          </p:cNvPr>
          <p:cNvSpPr/>
          <p:nvPr/>
        </p:nvSpPr>
        <p:spPr>
          <a:xfrm>
            <a:off x="10453167" y="2253355"/>
            <a:ext cx="1347002" cy="1347002"/>
          </a:xfrm>
          <a:prstGeom prst="ellipse">
            <a:avLst/>
          </a:prstGeom>
          <a:solidFill>
            <a:srgbClr val="FFFFFF"/>
          </a:solidFill>
          <a:ln w="38100">
            <a:solidFill>
              <a:srgbClr val="0ED8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49" name="Picture 48">
            <a:extLst>
              <a:ext uri="{FF2B5EF4-FFF2-40B4-BE49-F238E27FC236}">
                <a16:creationId xmlns:a16="http://schemas.microsoft.com/office/drawing/2014/main" id="{AC906B4D-ABA4-1EAE-DC20-E0421763610E}"/>
              </a:ext>
            </a:extLst>
          </p:cNvPr>
          <p:cNvPicPr>
            <a:picLocks noChangeAspect="1"/>
          </p:cNvPicPr>
          <p:nvPr/>
        </p:nvPicPr>
        <p:blipFill>
          <a:blip r:embed="rId6">
            <a:duotone>
              <a:prstClr val="black"/>
              <a:srgbClr val="0A9B8D">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10687535" y="2429799"/>
            <a:ext cx="878265" cy="920313"/>
          </a:xfrm>
          <a:prstGeom prst="rect">
            <a:avLst/>
          </a:prstGeom>
        </p:spPr>
      </p:pic>
      <p:sp>
        <p:nvSpPr>
          <p:cNvPr id="2" name="Slide Number Placeholder 4">
            <a:extLst>
              <a:ext uri="{FF2B5EF4-FFF2-40B4-BE49-F238E27FC236}">
                <a16:creationId xmlns:a16="http://schemas.microsoft.com/office/drawing/2014/main" id="{F7429037-90DF-44CB-F2AB-9C2BB6B7E23D}"/>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D0A3DB31-4D4C-08F5-C803-BFB632602F18}"/>
              </a:ext>
            </a:extLst>
          </p:cNvPr>
          <p:cNvSpPr txBox="1"/>
          <p:nvPr/>
        </p:nvSpPr>
        <p:spPr>
          <a:xfrm>
            <a:off x="6045263" y="3677782"/>
            <a:ext cx="4456176" cy="20313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prstClr val="white"/>
                </a:solidFill>
                <a:effectLst/>
                <a:uLnTx/>
                <a:uFillTx/>
                <a:latin typeface="Calibri"/>
                <a:ea typeface="+mn-ea"/>
                <a:cs typeface="+mn-cs"/>
              </a:rPr>
              <a:t>“We would not make use of this service”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1" u="none" strike="noStrike" kern="1200" cap="none" spc="0" normalizeH="0" baseline="0" noProof="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prstClr val="white"/>
                </a:solidFill>
                <a:effectLst/>
                <a:uLnTx/>
                <a:uFillTx/>
                <a:latin typeface="Calibri"/>
                <a:ea typeface="+mn-ea"/>
                <a:cs typeface="+mn-cs"/>
              </a:rPr>
              <a:t>“There will be a cost implication for introducing the necessary industry changes to facilitate the RSA firmware service which we will incur whether or not we actually use the RSA firmware service.”</a:t>
            </a:r>
          </a:p>
        </p:txBody>
      </p:sp>
      <p:sp>
        <p:nvSpPr>
          <p:cNvPr id="4" name="TextBox 3">
            <a:extLst>
              <a:ext uri="{FF2B5EF4-FFF2-40B4-BE49-F238E27FC236}">
                <a16:creationId xmlns:a16="http://schemas.microsoft.com/office/drawing/2014/main" id="{9E3E2B77-4EBF-A5DA-0D76-8D48EB2C9941}"/>
              </a:ext>
            </a:extLst>
          </p:cNvPr>
          <p:cNvSpPr txBox="1"/>
          <p:nvPr/>
        </p:nvSpPr>
        <p:spPr>
          <a:xfrm>
            <a:off x="6072947" y="1426801"/>
            <a:ext cx="4456176"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prstClr val="white"/>
                </a:solidFill>
                <a:effectLst/>
                <a:uLnTx/>
                <a:uFillTx/>
                <a:latin typeface="Calibri"/>
                <a:ea typeface="+mn-ea"/>
                <a:cs typeface="+mn-cs"/>
              </a:rPr>
              <a:t>“There is no discernible benefit to consumers from this modification, and there may be a disbenefit if the involvement of RSAs in firmware upgrades leads to inefficiencies in the process which result in non-functioning meters.”</a:t>
            </a:r>
          </a:p>
        </p:txBody>
      </p:sp>
    </p:spTree>
    <p:extLst>
      <p:ext uri="{BB962C8B-B14F-4D97-AF65-F5344CB8AC3E}">
        <p14:creationId xmlns:p14="http://schemas.microsoft.com/office/powerpoint/2010/main" val="4075980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E44141-DC38-F56E-3594-29F802DCDBB3}"/>
              </a:ext>
            </a:extLst>
          </p:cNvPr>
          <p:cNvSpPr>
            <a:spLocks noGrp="1"/>
          </p:cNvSpPr>
          <p:nvPr>
            <p:ph type="title"/>
          </p:nvPr>
        </p:nvSpPr>
        <p:spPr>
          <a:xfrm>
            <a:off x="550862" y="364575"/>
            <a:ext cx="10265542" cy="407922"/>
          </a:xfrm>
        </p:spPr>
        <p:txBody>
          <a:bodyPr/>
          <a:lstStyle/>
          <a:p>
            <a:r>
              <a:rPr lang="en-GB" cap="none"/>
              <a:t>Refinement Consultation key points 2/3</a:t>
            </a:r>
          </a:p>
        </p:txBody>
      </p:sp>
      <p:sp>
        <p:nvSpPr>
          <p:cNvPr id="22" name="Text Placeholder 3">
            <a:extLst>
              <a:ext uri="{FF2B5EF4-FFF2-40B4-BE49-F238E27FC236}">
                <a16:creationId xmlns:a16="http://schemas.microsoft.com/office/drawing/2014/main" id="{E98A8072-158B-AA23-D4DC-565328A6F2C7}"/>
              </a:ext>
            </a:extLst>
          </p:cNvPr>
          <p:cNvSpPr>
            <a:spLocks noGrp="1"/>
          </p:cNvSpPr>
          <p:nvPr>
            <p:ph type="body" sz="quarter" idx="11"/>
          </p:nvPr>
        </p:nvSpPr>
        <p:spPr/>
        <p:txBody>
          <a:bodyPr/>
          <a:lstStyle/>
          <a:p>
            <a:r>
              <a:rPr lang="en-GB" cap="none"/>
              <a:t>MP207 ‘Allowing Registered Supplier Agents to Maintain Meter Firmware’</a:t>
            </a:r>
          </a:p>
        </p:txBody>
      </p:sp>
      <p:grpSp>
        <p:nvGrpSpPr>
          <p:cNvPr id="90" name="Group 89">
            <a:extLst>
              <a:ext uri="{FF2B5EF4-FFF2-40B4-BE49-F238E27FC236}">
                <a16:creationId xmlns:a16="http://schemas.microsoft.com/office/drawing/2014/main" id="{D59052FC-B761-A4D8-FA4E-894D8859FE22}"/>
              </a:ext>
            </a:extLst>
          </p:cNvPr>
          <p:cNvGrpSpPr/>
          <p:nvPr/>
        </p:nvGrpSpPr>
        <p:grpSpPr>
          <a:xfrm>
            <a:off x="419261" y="1024729"/>
            <a:ext cx="6045547" cy="2578006"/>
            <a:chOff x="419261" y="1024729"/>
            <a:chExt cx="5949677" cy="2522043"/>
          </a:xfrm>
        </p:grpSpPr>
        <p:grpSp>
          <p:nvGrpSpPr>
            <p:cNvPr id="56" name="Group 55">
              <a:extLst>
                <a:ext uri="{FF2B5EF4-FFF2-40B4-BE49-F238E27FC236}">
                  <a16:creationId xmlns:a16="http://schemas.microsoft.com/office/drawing/2014/main" id="{1B03B225-9A23-7994-4679-FAE9E101F543}"/>
                </a:ext>
              </a:extLst>
            </p:cNvPr>
            <p:cNvGrpSpPr/>
            <p:nvPr/>
          </p:nvGrpSpPr>
          <p:grpSpPr>
            <a:xfrm>
              <a:off x="419261" y="1024729"/>
              <a:ext cx="5949677" cy="1445037"/>
              <a:chOff x="419261" y="1174857"/>
              <a:chExt cx="5949677" cy="1445037"/>
            </a:xfrm>
          </p:grpSpPr>
          <p:grpSp>
            <p:nvGrpSpPr>
              <p:cNvPr id="14" name="Group 13">
                <a:extLst>
                  <a:ext uri="{FF2B5EF4-FFF2-40B4-BE49-F238E27FC236}">
                    <a16:creationId xmlns:a16="http://schemas.microsoft.com/office/drawing/2014/main" id="{1A9637BB-A541-5694-8783-DC67631C9C35}"/>
                  </a:ext>
                </a:extLst>
              </p:cNvPr>
              <p:cNvGrpSpPr/>
              <p:nvPr/>
            </p:nvGrpSpPr>
            <p:grpSpPr>
              <a:xfrm>
                <a:off x="419261" y="1174857"/>
                <a:ext cx="5949677" cy="1445037"/>
                <a:chOff x="5044368" y="1491000"/>
                <a:chExt cx="5949677" cy="1445037"/>
              </a:xfrm>
            </p:grpSpPr>
            <p:sp>
              <p:nvSpPr>
                <p:cNvPr id="13" name="Rectangle 12">
                  <a:extLst>
                    <a:ext uri="{FF2B5EF4-FFF2-40B4-BE49-F238E27FC236}">
                      <a16:creationId xmlns:a16="http://schemas.microsoft.com/office/drawing/2014/main" id="{FD6D4AEF-5C0E-BBF6-7F3E-93249D0939CA}"/>
                    </a:ext>
                  </a:extLst>
                </p:cNvPr>
                <p:cNvSpPr/>
                <p:nvPr/>
              </p:nvSpPr>
              <p:spPr>
                <a:xfrm>
                  <a:off x="5044368" y="1604689"/>
                  <a:ext cx="5193983" cy="1178989"/>
                </a:xfrm>
                <a:prstGeom prst="rect">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a:extLst>
                    <a:ext uri="{FF2B5EF4-FFF2-40B4-BE49-F238E27FC236}">
                      <a16:creationId xmlns:a16="http://schemas.microsoft.com/office/drawing/2014/main" id="{8DDED0BC-136C-104A-E617-21F46114B8D9}"/>
                    </a:ext>
                  </a:extLst>
                </p:cNvPr>
                <p:cNvSpPr/>
                <p:nvPr/>
              </p:nvSpPr>
              <p:spPr>
                <a:xfrm>
                  <a:off x="9549008" y="1491000"/>
                  <a:ext cx="1445037" cy="1445037"/>
                </a:xfrm>
                <a:prstGeom prst="ellipse">
                  <a:avLst/>
                </a:prstGeom>
                <a:solidFill>
                  <a:schemeClr val="bg1"/>
                </a:solidFill>
                <a:ln w="5715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8F9238A3-D00A-A519-E00B-AF1BCD91ED26}"/>
                    </a:ext>
                  </a:extLst>
                </p:cNvPr>
                <p:cNvPicPr>
                  <a:picLocks noChangeAspect="1"/>
                </p:cNvPicPr>
                <p:nvPr/>
              </p:nvPicPr>
              <p:blipFill>
                <a:blip r:embed="rId2">
                  <a:duotone>
                    <a:prstClr val="black"/>
                    <a:srgbClr val="0A9B8D">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9800944" y="1637426"/>
                  <a:ext cx="1038025" cy="1038025"/>
                </a:xfrm>
                <a:prstGeom prst="rect">
                  <a:avLst/>
                </a:prstGeom>
              </p:spPr>
            </p:pic>
          </p:grpSp>
          <p:sp>
            <p:nvSpPr>
              <p:cNvPr id="53" name="TextBox 52">
                <a:extLst>
                  <a:ext uri="{FF2B5EF4-FFF2-40B4-BE49-F238E27FC236}">
                    <a16:creationId xmlns:a16="http://schemas.microsoft.com/office/drawing/2014/main" id="{F2633475-E4A0-EDC1-F0A1-6824925104DD}"/>
                  </a:ext>
                </a:extLst>
              </p:cNvPr>
              <p:cNvSpPr txBox="1"/>
              <p:nvPr/>
            </p:nvSpPr>
            <p:spPr>
              <a:xfrm>
                <a:off x="419261" y="1288546"/>
                <a:ext cx="4575840"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white"/>
                    </a:solidFill>
                    <a:effectLst/>
                    <a:uLnTx/>
                    <a:uFillTx/>
                    <a:latin typeface="Calibri"/>
                    <a:ea typeface="+mn-ea"/>
                    <a:cs typeface="+mn-cs"/>
                  </a:rPr>
                  <a:t>Implementation costs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£0 to £500k</a:t>
                </a:r>
              </a:p>
            </p:txBody>
          </p:sp>
        </p:grpSp>
        <p:grpSp>
          <p:nvGrpSpPr>
            <p:cNvPr id="68" name="Group 67">
              <a:extLst>
                <a:ext uri="{FF2B5EF4-FFF2-40B4-BE49-F238E27FC236}">
                  <a16:creationId xmlns:a16="http://schemas.microsoft.com/office/drawing/2014/main" id="{2B3C10EE-CC95-96FB-EAAE-7F136E633FE1}"/>
                </a:ext>
              </a:extLst>
            </p:cNvPr>
            <p:cNvGrpSpPr/>
            <p:nvPr/>
          </p:nvGrpSpPr>
          <p:grpSpPr>
            <a:xfrm>
              <a:off x="419261" y="2317407"/>
              <a:ext cx="1183359" cy="1229365"/>
              <a:chOff x="7032700" y="2118904"/>
              <a:chExt cx="1183359" cy="1229365"/>
            </a:xfrm>
          </p:grpSpPr>
          <p:sp>
            <p:nvSpPr>
              <p:cNvPr id="64" name="Arrow: Right 63">
                <a:extLst>
                  <a:ext uri="{FF2B5EF4-FFF2-40B4-BE49-F238E27FC236}">
                    <a16:creationId xmlns:a16="http://schemas.microsoft.com/office/drawing/2014/main" id="{08EBE42F-8517-6684-8F35-133BF399E7DE}"/>
                  </a:ext>
                </a:extLst>
              </p:cNvPr>
              <p:cNvSpPr/>
              <p:nvPr/>
            </p:nvSpPr>
            <p:spPr>
              <a:xfrm rot="5400000">
                <a:off x="7009700" y="2141909"/>
                <a:ext cx="1229360" cy="1183359"/>
              </a:xfrm>
              <a:prstGeom prst="rightArrow">
                <a:avLst>
                  <a:gd name="adj1" fmla="val 100000"/>
                  <a:gd name="adj2" fmla="val 28536"/>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Box 66">
                <a:extLst>
                  <a:ext uri="{FF2B5EF4-FFF2-40B4-BE49-F238E27FC236}">
                    <a16:creationId xmlns:a16="http://schemas.microsoft.com/office/drawing/2014/main" id="{036BD629-A0F1-46DC-DE5A-AB2D4E26AFA2}"/>
                  </a:ext>
                </a:extLst>
              </p:cNvPr>
              <p:cNvSpPr txBox="1"/>
              <p:nvPr/>
            </p:nvSpPr>
            <p:spPr>
              <a:xfrm>
                <a:off x="7032700" y="2118904"/>
                <a:ext cx="118335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Large Suppliers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Up to £500k</a:t>
                </a:r>
              </a:p>
            </p:txBody>
          </p:sp>
        </p:grpSp>
        <p:grpSp>
          <p:nvGrpSpPr>
            <p:cNvPr id="69" name="Group 68">
              <a:extLst>
                <a:ext uri="{FF2B5EF4-FFF2-40B4-BE49-F238E27FC236}">
                  <a16:creationId xmlns:a16="http://schemas.microsoft.com/office/drawing/2014/main" id="{B09D3A0F-FCDF-4910-9D86-28BB875AC890}"/>
                </a:ext>
              </a:extLst>
            </p:cNvPr>
            <p:cNvGrpSpPr/>
            <p:nvPr/>
          </p:nvGrpSpPr>
          <p:grpSpPr>
            <a:xfrm>
              <a:off x="1602619" y="2317403"/>
              <a:ext cx="1183359" cy="1229365"/>
              <a:chOff x="7032700" y="2118904"/>
              <a:chExt cx="1183359" cy="1229365"/>
            </a:xfrm>
            <a:solidFill>
              <a:srgbClr val="0ED8C5"/>
            </a:solidFill>
          </p:grpSpPr>
          <p:sp>
            <p:nvSpPr>
              <p:cNvPr id="70" name="Arrow: Right 69">
                <a:extLst>
                  <a:ext uri="{FF2B5EF4-FFF2-40B4-BE49-F238E27FC236}">
                    <a16:creationId xmlns:a16="http://schemas.microsoft.com/office/drawing/2014/main" id="{DFD20BA4-62FA-7DA6-44A8-E9733BE7F07A}"/>
                  </a:ext>
                </a:extLst>
              </p:cNvPr>
              <p:cNvSpPr/>
              <p:nvPr/>
            </p:nvSpPr>
            <p:spPr>
              <a:xfrm rot="5400000">
                <a:off x="7009700" y="2141909"/>
                <a:ext cx="1229360" cy="1183359"/>
              </a:xfrm>
              <a:prstGeom prst="rightArrow">
                <a:avLst>
                  <a:gd name="adj1" fmla="val 100000"/>
                  <a:gd name="adj2" fmla="val 285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1" name="TextBox 70">
                <a:extLst>
                  <a:ext uri="{FF2B5EF4-FFF2-40B4-BE49-F238E27FC236}">
                    <a16:creationId xmlns:a16="http://schemas.microsoft.com/office/drawing/2014/main" id="{883F3247-E0C3-5D64-A7DE-D34685D5DDBA}"/>
                  </a:ext>
                </a:extLst>
              </p:cNvPr>
              <p:cNvSpPr txBox="1"/>
              <p:nvPr/>
            </p:nvSpPr>
            <p:spPr>
              <a:xfrm>
                <a:off x="7032700" y="2118904"/>
                <a:ext cx="1183358" cy="92333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Small Suppliers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&lt;£100k</a:t>
                </a:r>
              </a:p>
            </p:txBody>
          </p:sp>
        </p:grpSp>
        <p:grpSp>
          <p:nvGrpSpPr>
            <p:cNvPr id="72" name="Group 71">
              <a:extLst>
                <a:ext uri="{FF2B5EF4-FFF2-40B4-BE49-F238E27FC236}">
                  <a16:creationId xmlns:a16="http://schemas.microsoft.com/office/drawing/2014/main" id="{12FCEB88-1AC9-A2C4-95E3-BEC5BAB983AD}"/>
                </a:ext>
              </a:extLst>
            </p:cNvPr>
            <p:cNvGrpSpPr/>
            <p:nvPr/>
          </p:nvGrpSpPr>
          <p:grpSpPr>
            <a:xfrm>
              <a:off x="2785976" y="2314351"/>
              <a:ext cx="1183359" cy="1229365"/>
              <a:chOff x="7032700" y="2118904"/>
              <a:chExt cx="1183359" cy="1229365"/>
            </a:xfrm>
            <a:solidFill>
              <a:srgbClr val="0A6661"/>
            </a:solidFill>
          </p:grpSpPr>
          <p:sp>
            <p:nvSpPr>
              <p:cNvPr id="73" name="Arrow: Right 72">
                <a:extLst>
                  <a:ext uri="{FF2B5EF4-FFF2-40B4-BE49-F238E27FC236}">
                    <a16:creationId xmlns:a16="http://schemas.microsoft.com/office/drawing/2014/main" id="{CD8F9965-0EB3-3349-9BAF-1C712E9B535C}"/>
                  </a:ext>
                </a:extLst>
              </p:cNvPr>
              <p:cNvSpPr/>
              <p:nvPr/>
            </p:nvSpPr>
            <p:spPr>
              <a:xfrm rot="5400000">
                <a:off x="7009700" y="2141909"/>
                <a:ext cx="1229360" cy="1183359"/>
              </a:xfrm>
              <a:prstGeom prst="rightArrow">
                <a:avLst>
                  <a:gd name="adj1" fmla="val 100000"/>
                  <a:gd name="adj2" fmla="val 285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4" name="TextBox 73">
                <a:extLst>
                  <a:ext uri="{FF2B5EF4-FFF2-40B4-BE49-F238E27FC236}">
                    <a16:creationId xmlns:a16="http://schemas.microsoft.com/office/drawing/2014/main" id="{27688D40-E5C4-E8D7-DEB9-05C5A5CA0CEA}"/>
                  </a:ext>
                </a:extLst>
              </p:cNvPr>
              <p:cNvSpPr txBox="1"/>
              <p:nvPr/>
            </p:nvSpPr>
            <p:spPr>
              <a:xfrm>
                <a:off x="7032700" y="2118904"/>
                <a:ext cx="1183358" cy="92333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Network Parties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n/a</a:t>
                </a:r>
              </a:p>
            </p:txBody>
          </p:sp>
        </p:grpSp>
        <p:grpSp>
          <p:nvGrpSpPr>
            <p:cNvPr id="75" name="Group 74">
              <a:extLst>
                <a:ext uri="{FF2B5EF4-FFF2-40B4-BE49-F238E27FC236}">
                  <a16:creationId xmlns:a16="http://schemas.microsoft.com/office/drawing/2014/main" id="{43DB5F47-1CB1-BF3E-6A7E-582A30E9FAC1}"/>
                </a:ext>
              </a:extLst>
            </p:cNvPr>
            <p:cNvGrpSpPr/>
            <p:nvPr/>
          </p:nvGrpSpPr>
          <p:grpSpPr>
            <a:xfrm>
              <a:off x="3969330" y="2314351"/>
              <a:ext cx="1183359" cy="1229365"/>
              <a:chOff x="7032700" y="2118904"/>
              <a:chExt cx="1183359" cy="1229365"/>
            </a:xfrm>
            <a:solidFill>
              <a:srgbClr val="0A858F"/>
            </a:solidFill>
          </p:grpSpPr>
          <p:sp>
            <p:nvSpPr>
              <p:cNvPr id="76" name="Arrow: Right 75">
                <a:extLst>
                  <a:ext uri="{FF2B5EF4-FFF2-40B4-BE49-F238E27FC236}">
                    <a16:creationId xmlns:a16="http://schemas.microsoft.com/office/drawing/2014/main" id="{D8F43386-FC8E-035F-FA64-13E9DC2C5C0A}"/>
                  </a:ext>
                </a:extLst>
              </p:cNvPr>
              <p:cNvSpPr/>
              <p:nvPr/>
            </p:nvSpPr>
            <p:spPr>
              <a:xfrm rot="5400000">
                <a:off x="7009700" y="2141909"/>
                <a:ext cx="1229360" cy="1183359"/>
              </a:xfrm>
              <a:prstGeom prst="rightArrow">
                <a:avLst>
                  <a:gd name="adj1" fmla="val 100000"/>
                  <a:gd name="adj2" fmla="val 285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Box 76">
                <a:extLst>
                  <a:ext uri="{FF2B5EF4-FFF2-40B4-BE49-F238E27FC236}">
                    <a16:creationId xmlns:a16="http://schemas.microsoft.com/office/drawing/2014/main" id="{4CE080CC-9616-8C6B-3391-32487D5CF05E}"/>
                  </a:ext>
                </a:extLst>
              </p:cNvPr>
              <p:cNvSpPr txBox="1"/>
              <p:nvPr/>
            </p:nvSpPr>
            <p:spPr>
              <a:xfrm>
                <a:off x="7032700" y="2118904"/>
                <a:ext cx="1183358" cy="92333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Other SEC Parties</a:t>
                </a:r>
                <a:br>
                  <a:rPr kumimoji="0" lang="en-GB" sz="1800" b="0" i="0" u="none" strike="noStrike" kern="1200" cap="none" spc="0" normalizeH="0" baseline="0" noProof="0">
                    <a:ln>
                      <a:noFill/>
                    </a:ln>
                    <a:solidFill>
                      <a:prstClr val="white"/>
                    </a:solidFill>
                    <a:effectLst/>
                    <a:uLnTx/>
                    <a:uFillTx/>
                    <a:latin typeface="Calibri"/>
                    <a:ea typeface="+mn-ea"/>
                    <a:cs typeface="+mn-cs"/>
                  </a:rPr>
                </a:br>
                <a:r>
                  <a:rPr kumimoji="0" lang="en-GB" sz="1800" b="0" i="0" u="none" strike="noStrike" kern="1200" cap="none" spc="0" normalizeH="0" baseline="0" noProof="0">
                    <a:ln>
                      <a:noFill/>
                    </a:ln>
                    <a:solidFill>
                      <a:prstClr val="white"/>
                    </a:solidFill>
                    <a:effectLst/>
                    <a:uLnTx/>
                    <a:uFillTx/>
                    <a:latin typeface="Calibri"/>
                    <a:ea typeface="+mn-ea"/>
                    <a:cs typeface="+mn-cs"/>
                  </a:rPr>
                  <a:t>n/a</a:t>
                </a:r>
              </a:p>
            </p:txBody>
          </p:sp>
        </p:grpSp>
      </p:grpSp>
      <p:sp>
        <p:nvSpPr>
          <p:cNvPr id="16" name="Rectangle 15">
            <a:extLst>
              <a:ext uri="{FF2B5EF4-FFF2-40B4-BE49-F238E27FC236}">
                <a16:creationId xmlns:a16="http://schemas.microsoft.com/office/drawing/2014/main" id="{3F9EEC67-06F2-7409-52D3-19AFA75DF291}"/>
              </a:ext>
            </a:extLst>
          </p:cNvPr>
          <p:cNvSpPr/>
          <p:nvPr/>
        </p:nvSpPr>
        <p:spPr>
          <a:xfrm flipH="1">
            <a:off x="1231792" y="3883881"/>
            <a:ext cx="5193983" cy="1178989"/>
          </a:xfrm>
          <a:prstGeom prst="rect">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54" name="TextBox 53">
            <a:extLst>
              <a:ext uri="{FF2B5EF4-FFF2-40B4-BE49-F238E27FC236}">
                <a16:creationId xmlns:a16="http://schemas.microsoft.com/office/drawing/2014/main" id="{49AA4DE3-FC98-18BF-65AF-473B180314BE}"/>
              </a:ext>
            </a:extLst>
          </p:cNvPr>
          <p:cNvSpPr txBox="1"/>
          <p:nvPr/>
        </p:nvSpPr>
        <p:spPr>
          <a:xfrm>
            <a:off x="1849933" y="3866087"/>
            <a:ext cx="4575840"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prstClr val="white"/>
                </a:solidFill>
                <a:effectLst/>
                <a:uLnTx/>
                <a:uFillTx/>
                <a:latin typeface="Calibri"/>
                <a:ea typeface="+mn-ea"/>
                <a:cs typeface="+mn-cs"/>
              </a:rPr>
              <a:t>Lead times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No lead time – 8 months</a:t>
            </a:r>
          </a:p>
        </p:txBody>
      </p:sp>
      <p:grpSp>
        <p:nvGrpSpPr>
          <p:cNvPr id="78" name="Group 77">
            <a:extLst>
              <a:ext uri="{FF2B5EF4-FFF2-40B4-BE49-F238E27FC236}">
                <a16:creationId xmlns:a16="http://schemas.microsoft.com/office/drawing/2014/main" id="{55E279BF-7B08-4236-EC58-212A1E1A4CA9}"/>
              </a:ext>
            </a:extLst>
          </p:cNvPr>
          <p:cNvGrpSpPr/>
          <p:nvPr/>
        </p:nvGrpSpPr>
        <p:grpSpPr>
          <a:xfrm>
            <a:off x="1690182" y="5048053"/>
            <a:ext cx="1183359" cy="1229365"/>
            <a:chOff x="7032700" y="2118904"/>
            <a:chExt cx="1183359" cy="1229365"/>
          </a:xfrm>
        </p:grpSpPr>
        <p:sp>
          <p:nvSpPr>
            <p:cNvPr id="79" name="Arrow: Right 78">
              <a:extLst>
                <a:ext uri="{FF2B5EF4-FFF2-40B4-BE49-F238E27FC236}">
                  <a16:creationId xmlns:a16="http://schemas.microsoft.com/office/drawing/2014/main" id="{66B9796C-75EA-8879-A465-66347D9D70BA}"/>
                </a:ext>
              </a:extLst>
            </p:cNvPr>
            <p:cNvSpPr/>
            <p:nvPr/>
          </p:nvSpPr>
          <p:spPr>
            <a:xfrm rot="5400000">
              <a:off x="7009700" y="2141909"/>
              <a:ext cx="1229360" cy="1183359"/>
            </a:xfrm>
            <a:prstGeom prst="rightArrow">
              <a:avLst>
                <a:gd name="adj1" fmla="val 100000"/>
                <a:gd name="adj2" fmla="val 28536"/>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80" name="TextBox 79">
              <a:extLst>
                <a:ext uri="{FF2B5EF4-FFF2-40B4-BE49-F238E27FC236}">
                  <a16:creationId xmlns:a16="http://schemas.microsoft.com/office/drawing/2014/main" id="{6A0F28E2-620D-4235-89E0-726613F150EB}"/>
                </a:ext>
              </a:extLst>
            </p:cNvPr>
            <p:cNvSpPr txBox="1"/>
            <p:nvPr/>
          </p:nvSpPr>
          <p:spPr>
            <a:xfrm>
              <a:off x="7032700" y="2118904"/>
              <a:ext cx="1183358"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Large Suppliers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8 months</a:t>
              </a:r>
            </a:p>
          </p:txBody>
        </p:sp>
      </p:grpSp>
      <p:grpSp>
        <p:nvGrpSpPr>
          <p:cNvPr id="81" name="Group 80">
            <a:extLst>
              <a:ext uri="{FF2B5EF4-FFF2-40B4-BE49-F238E27FC236}">
                <a16:creationId xmlns:a16="http://schemas.microsoft.com/office/drawing/2014/main" id="{34369E52-F354-E892-A40F-E0A2F695CA26}"/>
              </a:ext>
            </a:extLst>
          </p:cNvPr>
          <p:cNvGrpSpPr/>
          <p:nvPr/>
        </p:nvGrpSpPr>
        <p:grpSpPr>
          <a:xfrm>
            <a:off x="2873540" y="5048049"/>
            <a:ext cx="1183359" cy="1229365"/>
            <a:chOff x="7032700" y="2118904"/>
            <a:chExt cx="1183359" cy="1229365"/>
          </a:xfrm>
          <a:solidFill>
            <a:srgbClr val="0ED8C5"/>
          </a:solidFill>
        </p:grpSpPr>
        <p:sp>
          <p:nvSpPr>
            <p:cNvPr id="82" name="Arrow: Right 81">
              <a:extLst>
                <a:ext uri="{FF2B5EF4-FFF2-40B4-BE49-F238E27FC236}">
                  <a16:creationId xmlns:a16="http://schemas.microsoft.com/office/drawing/2014/main" id="{47A67FC1-649B-C42C-06FD-6809C4860F88}"/>
                </a:ext>
              </a:extLst>
            </p:cNvPr>
            <p:cNvSpPr/>
            <p:nvPr/>
          </p:nvSpPr>
          <p:spPr>
            <a:xfrm rot="5400000">
              <a:off x="7009700" y="2141909"/>
              <a:ext cx="1229360" cy="1183359"/>
            </a:xfrm>
            <a:prstGeom prst="rightArrow">
              <a:avLst>
                <a:gd name="adj1" fmla="val 100000"/>
                <a:gd name="adj2" fmla="val 285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83" name="TextBox 82">
              <a:extLst>
                <a:ext uri="{FF2B5EF4-FFF2-40B4-BE49-F238E27FC236}">
                  <a16:creationId xmlns:a16="http://schemas.microsoft.com/office/drawing/2014/main" id="{AC47B1A5-34EA-276B-6FB7-65C04D8E2622}"/>
                </a:ext>
              </a:extLst>
            </p:cNvPr>
            <p:cNvSpPr txBox="1"/>
            <p:nvPr/>
          </p:nvSpPr>
          <p:spPr>
            <a:xfrm>
              <a:off x="7032700" y="2118904"/>
              <a:ext cx="1183358" cy="92333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Small Suppliers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6 months</a:t>
              </a:r>
            </a:p>
          </p:txBody>
        </p:sp>
      </p:grpSp>
      <p:grpSp>
        <p:nvGrpSpPr>
          <p:cNvPr id="84" name="Group 83">
            <a:extLst>
              <a:ext uri="{FF2B5EF4-FFF2-40B4-BE49-F238E27FC236}">
                <a16:creationId xmlns:a16="http://schemas.microsoft.com/office/drawing/2014/main" id="{9455BF8D-CA8A-7BCC-4CD8-D177D513C431}"/>
              </a:ext>
            </a:extLst>
          </p:cNvPr>
          <p:cNvGrpSpPr/>
          <p:nvPr/>
        </p:nvGrpSpPr>
        <p:grpSpPr>
          <a:xfrm>
            <a:off x="4056897" y="5044997"/>
            <a:ext cx="1183359" cy="1229365"/>
            <a:chOff x="7032700" y="2118904"/>
            <a:chExt cx="1183359" cy="1229365"/>
          </a:xfrm>
          <a:solidFill>
            <a:srgbClr val="0A6661"/>
          </a:solidFill>
        </p:grpSpPr>
        <p:sp>
          <p:nvSpPr>
            <p:cNvPr id="85" name="Arrow: Right 84">
              <a:extLst>
                <a:ext uri="{FF2B5EF4-FFF2-40B4-BE49-F238E27FC236}">
                  <a16:creationId xmlns:a16="http://schemas.microsoft.com/office/drawing/2014/main" id="{68A83339-FDDA-76B3-E06A-1550E70370E2}"/>
                </a:ext>
              </a:extLst>
            </p:cNvPr>
            <p:cNvSpPr/>
            <p:nvPr/>
          </p:nvSpPr>
          <p:spPr>
            <a:xfrm rot="5400000">
              <a:off x="7009700" y="2141909"/>
              <a:ext cx="1229360" cy="1183359"/>
            </a:xfrm>
            <a:prstGeom prst="rightArrow">
              <a:avLst>
                <a:gd name="adj1" fmla="val 100000"/>
                <a:gd name="adj2" fmla="val 285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86" name="TextBox 85">
              <a:extLst>
                <a:ext uri="{FF2B5EF4-FFF2-40B4-BE49-F238E27FC236}">
                  <a16:creationId xmlns:a16="http://schemas.microsoft.com/office/drawing/2014/main" id="{A2A20A40-A443-3985-FB2B-E117E5741D4D}"/>
                </a:ext>
              </a:extLst>
            </p:cNvPr>
            <p:cNvSpPr txBox="1"/>
            <p:nvPr/>
          </p:nvSpPr>
          <p:spPr>
            <a:xfrm>
              <a:off x="7032700" y="2118904"/>
              <a:ext cx="1183358" cy="92333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Network Parties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n/a</a:t>
              </a:r>
            </a:p>
          </p:txBody>
        </p:sp>
      </p:grpSp>
      <p:grpSp>
        <p:nvGrpSpPr>
          <p:cNvPr id="87" name="Group 86">
            <a:extLst>
              <a:ext uri="{FF2B5EF4-FFF2-40B4-BE49-F238E27FC236}">
                <a16:creationId xmlns:a16="http://schemas.microsoft.com/office/drawing/2014/main" id="{145D96BF-1DE2-73B2-A16D-34DB817410A9}"/>
              </a:ext>
            </a:extLst>
          </p:cNvPr>
          <p:cNvGrpSpPr/>
          <p:nvPr/>
        </p:nvGrpSpPr>
        <p:grpSpPr>
          <a:xfrm>
            <a:off x="5240251" y="5044997"/>
            <a:ext cx="1183359" cy="1229365"/>
            <a:chOff x="7032700" y="2118904"/>
            <a:chExt cx="1183359" cy="1229365"/>
          </a:xfrm>
          <a:solidFill>
            <a:srgbClr val="0A858F"/>
          </a:solidFill>
        </p:grpSpPr>
        <p:sp>
          <p:nvSpPr>
            <p:cNvPr id="88" name="Arrow: Right 87">
              <a:extLst>
                <a:ext uri="{FF2B5EF4-FFF2-40B4-BE49-F238E27FC236}">
                  <a16:creationId xmlns:a16="http://schemas.microsoft.com/office/drawing/2014/main" id="{F08CBC45-BEED-7701-0B16-678B718AE14D}"/>
                </a:ext>
              </a:extLst>
            </p:cNvPr>
            <p:cNvSpPr/>
            <p:nvPr/>
          </p:nvSpPr>
          <p:spPr>
            <a:xfrm rot="5400000">
              <a:off x="7009700" y="2141909"/>
              <a:ext cx="1229360" cy="1183359"/>
            </a:xfrm>
            <a:prstGeom prst="rightArrow">
              <a:avLst>
                <a:gd name="adj1" fmla="val 100000"/>
                <a:gd name="adj2" fmla="val 285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89" name="TextBox 88">
              <a:extLst>
                <a:ext uri="{FF2B5EF4-FFF2-40B4-BE49-F238E27FC236}">
                  <a16:creationId xmlns:a16="http://schemas.microsoft.com/office/drawing/2014/main" id="{45A7C77C-4C45-8BC0-6B0A-A7226C42C92E}"/>
                </a:ext>
              </a:extLst>
            </p:cNvPr>
            <p:cNvSpPr txBox="1"/>
            <p:nvPr/>
          </p:nvSpPr>
          <p:spPr>
            <a:xfrm>
              <a:off x="7032700" y="2118904"/>
              <a:ext cx="1183358" cy="92333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Other SEC Parties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 n/a</a:t>
              </a:r>
            </a:p>
          </p:txBody>
        </p:sp>
      </p:grpSp>
      <p:grpSp>
        <p:nvGrpSpPr>
          <p:cNvPr id="107" name="Group 106">
            <a:extLst>
              <a:ext uri="{FF2B5EF4-FFF2-40B4-BE49-F238E27FC236}">
                <a16:creationId xmlns:a16="http://schemas.microsoft.com/office/drawing/2014/main" id="{828C2119-9BB5-1F3A-5708-A57F6F9DEA44}"/>
              </a:ext>
            </a:extLst>
          </p:cNvPr>
          <p:cNvGrpSpPr/>
          <p:nvPr/>
        </p:nvGrpSpPr>
        <p:grpSpPr>
          <a:xfrm>
            <a:off x="6761221" y="3883881"/>
            <a:ext cx="5281482" cy="2111881"/>
            <a:chOff x="6787299" y="3828208"/>
            <a:chExt cx="5281482" cy="2111881"/>
          </a:xfrm>
        </p:grpSpPr>
        <p:grpSp>
          <p:nvGrpSpPr>
            <p:cNvPr id="106" name="Group 105">
              <a:extLst>
                <a:ext uri="{FF2B5EF4-FFF2-40B4-BE49-F238E27FC236}">
                  <a16:creationId xmlns:a16="http://schemas.microsoft.com/office/drawing/2014/main" id="{635F4397-9FCA-397B-726C-6238432933B8}"/>
                </a:ext>
              </a:extLst>
            </p:cNvPr>
            <p:cNvGrpSpPr/>
            <p:nvPr/>
          </p:nvGrpSpPr>
          <p:grpSpPr>
            <a:xfrm>
              <a:off x="6787299" y="3828208"/>
              <a:ext cx="5281482" cy="2111881"/>
              <a:chOff x="6787299" y="3828208"/>
              <a:chExt cx="5281482" cy="2111881"/>
            </a:xfrm>
          </p:grpSpPr>
          <p:sp>
            <p:nvSpPr>
              <p:cNvPr id="100" name="Rectangle 99">
                <a:extLst>
                  <a:ext uri="{FF2B5EF4-FFF2-40B4-BE49-F238E27FC236}">
                    <a16:creationId xmlns:a16="http://schemas.microsoft.com/office/drawing/2014/main" id="{80B508B7-8F50-B940-980A-3F4350FC47C5}"/>
                  </a:ext>
                </a:extLst>
              </p:cNvPr>
              <p:cNvSpPr/>
              <p:nvPr/>
            </p:nvSpPr>
            <p:spPr>
              <a:xfrm>
                <a:off x="6787299" y="3828208"/>
                <a:ext cx="4784564" cy="1697799"/>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01" name="Oval 100">
                <a:extLst>
                  <a:ext uri="{FF2B5EF4-FFF2-40B4-BE49-F238E27FC236}">
                    <a16:creationId xmlns:a16="http://schemas.microsoft.com/office/drawing/2014/main" id="{630626F7-7C28-980F-0D0C-46832BB8064E}"/>
                  </a:ext>
                </a:extLst>
              </p:cNvPr>
              <p:cNvSpPr/>
              <p:nvPr/>
            </p:nvSpPr>
            <p:spPr>
              <a:xfrm>
                <a:off x="10740314" y="4611622"/>
                <a:ext cx="1328467" cy="1328467"/>
              </a:xfrm>
              <a:prstGeom prst="ellipse">
                <a:avLst/>
              </a:prstGeom>
              <a:solidFill>
                <a:schemeClr val="bg1"/>
              </a:solidFill>
              <a:ln w="57150">
                <a:solidFill>
                  <a:srgbClr val="0A9B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105" name="Picture 104">
                <a:extLst>
                  <a:ext uri="{FF2B5EF4-FFF2-40B4-BE49-F238E27FC236}">
                    <a16:creationId xmlns:a16="http://schemas.microsoft.com/office/drawing/2014/main" id="{A5547D34-330C-4FF0-24E6-5A05F918AFEF}"/>
                  </a:ext>
                </a:extLst>
              </p:cNvPr>
              <p:cNvPicPr>
                <a:picLocks noChangeAspect="1"/>
              </p:cNvPicPr>
              <p:nvPr/>
            </p:nvPicPr>
            <p:blipFill>
              <a:blip r:embed="rId4">
                <a:duotone>
                  <a:prstClr val="black"/>
                  <a:srgbClr val="0A9B8D">
                    <a:tint val="45000"/>
                    <a:satMod val="400000"/>
                  </a:srgbClr>
                </a:duotone>
                <a:extLst>
                  <a:ext uri="{BEBA8EAE-BF5A-486C-A8C5-ECC9F3942E4B}">
                    <a14:imgProps xmlns:a14="http://schemas.microsoft.com/office/drawing/2010/main">
                      <a14:imgLayer r:embed="rId5">
                        <a14:imgEffect>
                          <a14:artisticPhotocopy/>
                        </a14:imgEffect>
                      </a14:imgLayer>
                    </a14:imgProps>
                  </a:ext>
                </a:extLst>
              </a:blip>
              <a:stretch>
                <a:fillRect/>
              </a:stretch>
            </p:blipFill>
            <p:spPr>
              <a:xfrm>
                <a:off x="10842482" y="4777556"/>
                <a:ext cx="987641" cy="987641"/>
              </a:xfrm>
              <a:prstGeom prst="rect">
                <a:avLst/>
              </a:prstGeom>
            </p:spPr>
          </p:pic>
        </p:grpSp>
        <p:sp>
          <p:nvSpPr>
            <p:cNvPr id="99" name="TextBox 98">
              <a:extLst>
                <a:ext uri="{FF2B5EF4-FFF2-40B4-BE49-F238E27FC236}">
                  <a16:creationId xmlns:a16="http://schemas.microsoft.com/office/drawing/2014/main" id="{219B002F-DAAA-08EA-3CF1-CF3ABACEB06F}"/>
                </a:ext>
              </a:extLst>
            </p:cNvPr>
            <p:cNvSpPr txBox="1"/>
            <p:nvPr/>
          </p:nvSpPr>
          <p:spPr>
            <a:xfrm>
              <a:off x="6975610" y="3881943"/>
              <a:ext cx="3769789"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prstClr val="white"/>
                  </a:solidFill>
                  <a:effectLst/>
                  <a:uLnTx/>
                  <a:uFillTx/>
                  <a:latin typeface="Calibri"/>
                  <a:ea typeface="+mn-ea"/>
                  <a:cs typeface="+mn-cs"/>
                </a:rPr>
                <a:t>“Objective (a) would be negatively affected as a supplier would have to have two different processes for maintaining firmware depending on the device”</a:t>
              </a:r>
            </a:p>
          </p:txBody>
        </p:sp>
      </p:grpSp>
      <p:grpSp>
        <p:nvGrpSpPr>
          <p:cNvPr id="11" name="Group 10">
            <a:extLst>
              <a:ext uri="{FF2B5EF4-FFF2-40B4-BE49-F238E27FC236}">
                <a16:creationId xmlns:a16="http://schemas.microsoft.com/office/drawing/2014/main" id="{23FA3048-8150-8383-1596-8081192A08E5}"/>
              </a:ext>
            </a:extLst>
          </p:cNvPr>
          <p:cNvGrpSpPr/>
          <p:nvPr/>
        </p:nvGrpSpPr>
        <p:grpSpPr>
          <a:xfrm>
            <a:off x="6761221" y="1755660"/>
            <a:ext cx="5243315" cy="959605"/>
            <a:chOff x="5932685" y="986622"/>
            <a:chExt cx="5243315" cy="959605"/>
          </a:xfrm>
        </p:grpSpPr>
        <p:sp>
          <p:nvSpPr>
            <p:cNvPr id="15" name="Arrow: Right 14">
              <a:extLst>
                <a:ext uri="{FF2B5EF4-FFF2-40B4-BE49-F238E27FC236}">
                  <a16:creationId xmlns:a16="http://schemas.microsoft.com/office/drawing/2014/main" id="{019DBE31-E439-064E-31E9-E52BC5171A05}"/>
                </a:ext>
              </a:extLst>
            </p:cNvPr>
            <p:cNvSpPr/>
            <p:nvPr/>
          </p:nvSpPr>
          <p:spPr>
            <a:xfrm>
              <a:off x="5932685" y="1313658"/>
              <a:ext cx="5243315" cy="632569"/>
            </a:xfrm>
            <a:prstGeom prst="rightArrow">
              <a:avLst>
                <a:gd name="adj1" fmla="val 100000"/>
                <a:gd name="adj2" fmla="val 40872"/>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Hexagon 17">
              <a:extLst>
                <a:ext uri="{FF2B5EF4-FFF2-40B4-BE49-F238E27FC236}">
                  <a16:creationId xmlns:a16="http://schemas.microsoft.com/office/drawing/2014/main" id="{147C763D-B075-3B8E-0E1C-6B52B483F26F}"/>
                </a:ext>
              </a:extLst>
            </p:cNvPr>
            <p:cNvSpPr/>
            <p:nvPr/>
          </p:nvSpPr>
          <p:spPr>
            <a:xfrm>
              <a:off x="5953005" y="986622"/>
              <a:ext cx="777477" cy="632569"/>
            </a:xfrm>
            <a:prstGeom prst="hexagon">
              <a:avLst/>
            </a:prstGeom>
            <a:solidFill>
              <a:schemeClr val="bg1"/>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3A3C3B"/>
                  </a:solidFill>
                  <a:effectLst/>
                  <a:uLnTx/>
                  <a:uFillTx/>
                  <a:latin typeface="Calibri"/>
                  <a:ea typeface="+mn-ea"/>
                  <a:cs typeface="+mn-cs"/>
                </a:rPr>
                <a:t>(a)</a:t>
              </a:r>
            </a:p>
          </p:txBody>
        </p:sp>
      </p:grpSp>
      <p:sp>
        <p:nvSpPr>
          <p:cNvPr id="26" name="TextBox 25">
            <a:extLst>
              <a:ext uri="{FF2B5EF4-FFF2-40B4-BE49-F238E27FC236}">
                <a16:creationId xmlns:a16="http://schemas.microsoft.com/office/drawing/2014/main" id="{5AF40953-4FC0-477F-D794-5C5DBFDF2685}"/>
              </a:ext>
            </a:extLst>
          </p:cNvPr>
          <p:cNvSpPr txBox="1"/>
          <p:nvPr/>
        </p:nvSpPr>
        <p:spPr>
          <a:xfrm>
            <a:off x="7491215" y="2081728"/>
            <a:ext cx="4299961"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Facilitate the efficient provision, installation, operation and interoperability of smart metering systems at energy consumers’ premises within Great Britain.</a:t>
            </a:r>
          </a:p>
        </p:txBody>
      </p:sp>
      <p:sp>
        <p:nvSpPr>
          <p:cNvPr id="30" name="Oval 29">
            <a:extLst>
              <a:ext uri="{FF2B5EF4-FFF2-40B4-BE49-F238E27FC236}">
                <a16:creationId xmlns:a16="http://schemas.microsoft.com/office/drawing/2014/main" id="{AB6B6293-1072-8A69-9337-422E7AC2405F}"/>
              </a:ext>
            </a:extLst>
          </p:cNvPr>
          <p:cNvSpPr/>
          <p:nvPr/>
        </p:nvSpPr>
        <p:spPr>
          <a:xfrm>
            <a:off x="436001" y="3789899"/>
            <a:ext cx="1445037" cy="1445037"/>
          </a:xfrm>
          <a:prstGeom prst="ellipse">
            <a:avLst/>
          </a:prstGeom>
          <a:solidFill>
            <a:schemeClr val="bg1"/>
          </a:solidFill>
          <a:ln w="5715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27" name="Picture 26">
            <a:extLst>
              <a:ext uri="{FF2B5EF4-FFF2-40B4-BE49-F238E27FC236}">
                <a16:creationId xmlns:a16="http://schemas.microsoft.com/office/drawing/2014/main" id="{C69B7A26-B330-D3E9-70A2-D2333D93319A}"/>
              </a:ext>
            </a:extLst>
          </p:cNvPr>
          <p:cNvPicPr>
            <a:picLocks noChangeAspect="1"/>
          </p:cNvPicPr>
          <p:nvPr/>
        </p:nvPicPr>
        <p:blipFill>
          <a:blip r:embed="rId6">
            <a:duotone>
              <a:prstClr val="black"/>
              <a:srgbClr val="0A9B8D">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658421" y="4017397"/>
            <a:ext cx="990039" cy="990039"/>
          </a:xfrm>
          <a:prstGeom prst="rect">
            <a:avLst/>
          </a:prstGeom>
        </p:spPr>
      </p:pic>
      <p:sp>
        <p:nvSpPr>
          <p:cNvPr id="2" name="Slide Number Placeholder 4">
            <a:extLst>
              <a:ext uri="{FF2B5EF4-FFF2-40B4-BE49-F238E27FC236}">
                <a16:creationId xmlns:a16="http://schemas.microsoft.com/office/drawing/2014/main" id="{24DD7504-2CFC-7CBB-5C4B-6505255A5C4D}"/>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843594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031553E-45A1-6373-CB3B-8E2F03591D3D}"/>
              </a:ext>
            </a:extLst>
          </p:cNvPr>
          <p:cNvSpPr/>
          <p:nvPr/>
        </p:nvSpPr>
        <p:spPr>
          <a:xfrm>
            <a:off x="751321" y="2296269"/>
            <a:ext cx="4624372" cy="2369203"/>
          </a:xfrm>
          <a:prstGeom prst="rect">
            <a:avLst/>
          </a:prstGeom>
          <a:solidFill>
            <a:srgbClr val="0A6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We are yet to see any evidence of any demand for this service either. Until those that wish to use the service come forward, we cannot fully understand the benefits of this modification. We feel that this would be far better suited as an Elective Service.</a:t>
            </a:r>
          </a:p>
        </p:txBody>
      </p:sp>
      <p:sp>
        <p:nvSpPr>
          <p:cNvPr id="15" name="Rectangle 14">
            <a:extLst>
              <a:ext uri="{FF2B5EF4-FFF2-40B4-BE49-F238E27FC236}">
                <a16:creationId xmlns:a16="http://schemas.microsoft.com/office/drawing/2014/main" id="{536D926D-569C-38C1-79A4-32C6906D0819}"/>
              </a:ext>
            </a:extLst>
          </p:cNvPr>
          <p:cNvSpPr/>
          <p:nvPr/>
        </p:nvSpPr>
        <p:spPr>
          <a:xfrm>
            <a:off x="6816304" y="2296269"/>
            <a:ext cx="4624372" cy="2369203"/>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SECAS has explored the Elective Services route with the DCC, however, as there are changes to SEC Appendix AD ‘DCC User Interface Specification’ (DUIS) required, the Proposed Solution would not be viable for an Elective Service.</a:t>
            </a:r>
          </a:p>
        </p:txBody>
      </p:sp>
      <p:sp>
        <p:nvSpPr>
          <p:cNvPr id="7" name="Title 2">
            <a:extLst>
              <a:ext uri="{FF2B5EF4-FFF2-40B4-BE49-F238E27FC236}">
                <a16:creationId xmlns:a16="http://schemas.microsoft.com/office/drawing/2014/main" id="{FFE44141-DC38-F56E-3594-29F802DCDBB3}"/>
              </a:ext>
            </a:extLst>
          </p:cNvPr>
          <p:cNvSpPr>
            <a:spLocks noGrp="1"/>
          </p:cNvSpPr>
          <p:nvPr>
            <p:ph type="title"/>
          </p:nvPr>
        </p:nvSpPr>
        <p:spPr>
          <a:xfrm>
            <a:off x="550862" y="364575"/>
            <a:ext cx="10056178" cy="407922"/>
          </a:xfrm>
        </p:spPr>
        <p:txBody>
          <a:bodyPr/>
          <a:lstStyle/>
          <a:p>
            <a:r>
              <a:rPr lang="en-GB" cap="none"/>
              <a:t>Refinement Consultation key points 3/3</a:t>
            </a:r>
          </a:p>
        </p:txBody>
      </p:sp>
      <p:sp>
        <p:nvSpPr>
          <p:cNvPr id="22" name="Text Placeholder 3">
            <a:extLst>
              <a:ext uri="{FF2B5EF4-FFF2-40B4-BE49-F238E27FC236}">
                <a16:creationId xmlns:a16="http://schemas.microsoft.com/office/drawing/2014/main" id="{E98A8072-158B-AA23-D4DC-565328A6F2C7}"/>
              </a:ext>
            </a:extLst>
          </p:cNvPr>
          <p:cNvSpPr>
            <a:spLocks noGrp="1"/>
          </p:cNvSpPr>
          <p:nvPr>
            <p:ph type="body" sz="quarter" idx="11"/>
          </p:nvPr>
        </p:nvSpPr>
        <p:spPr/>
        <p:txBody>
          <a:bodyPr/>
          <a:lstStyle/>
          <a:p>
            <a:r>
              <a:rPr lang="en-GB" cap="none"/>
              <a:t>MP207 ‘Allowing Registered Supplier Agents to Maintain Meter Firmware’</a:t>
            </a:r>
          </a:p>
        </p:txBody>
      </p:sp>
      <p:grpSp>
        <p:nvGrpSpPr>
          <p:cNvPr id="21" name="Group 20">
            <a:extLst>
              <a:ext uri="{FF2B5EF4-FFF2-40B4-BE49-F238E27FC236}">
                <a16:creationId xmlns:a16="http://schemas.microsoft.com/office/drawing/2014/main" id="{BA3DBECE-E26C-71D1-C19A-829317EA46D5}"/>
              </a:ext>
            </a:extLst>
          </p:cNvPr>
          <p:cNvGrpSpPr/>
          <p:nvPr/>
        </p:nvGrpSpPr>
        <p:grpSpPr>
          <a:xfrm>
            <a:off x="5247100" y="2580100"/>
            <a:ext cx="1697799" cy="1697799"/>
            <a:chOff x="5129039" y="2580100"/>
            <a:chExt cx="1697799" cy="1697799"/>
          </a:xfrm>
        </p:grpSpPr>
        <p:sp>
          <p:nvSpPr>
            <p:cNvPr id="5" name="Oval 4">
              <a:extLst>
                <a:ext uri="{FF2B5EF4-FFF2-40B4-BE49-F238E27FC236}">
                  <a16:creationId xmlns:a16="http://schemas.microsoft.com/office/drawing/2014/main" id="{24A48027-3465-E66E-B0E7-8BC41995FBA4}"/>
                </a:ext>
              </a:extLst>
            </p:cNvPr>
            <p:cNvSpPr/>
            <p:nvPr/>
          </p:nvSpPr>
          <p:spPr>
            <a:xfrm>
              <a:off x="5129039" y="2580100"/>
              <a:ext cx="1697799" cy="1697799"/>
            </a:xfrm>
            <a:prstGeom prst="ellipse">
              <a:avLst/>
            </a:prstGeom>
            <a:solidFill>
              <a:schemeClr val="bg1"/>
            </a:solidFill>
            <a:ln w="57150">
              <a:solidFill>
                <a:srgbClr val="0ED8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90E9E06A-5F9F-9F11-3F53-6773BEF4552D}"/>
                </a:ext>
              </a:extLst>
            </p:cNvPr>
            <p:cNvPicPr>
              <a:picLocks noChangeAspect="1"/>
            </p:cNvPicPr>
            <p:nvPr/>
          </p:nvPicPr>
          <p:blipFill>
            <a:blip r:embed="rId2">
              <a:duotone>
                <a:prstClr val="black"/>
                <a:srgbClr val="0ED8C5">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5257632" y="2708695"/>
              <a:ext cx="1440611" cy="1440611"/>
            </a:xfrm>
            <a:prstGeom prst="rect">
              <a:avLst/>
            </a:prstGeom>
          </p:spPr>
        </p:pic>
      </p:grpSp>
      <p:sp>
        <p:nvSpPr>
          <p:cNvPr id="23" name="TextBox 22">
            <a:extLst>
              <a:ext uri="{FF2B5EF4-FFF2-40B4-BE49-F238E27FC236}">
                <a16:creationId xmlns:a16="http://schemas.microsoft.com/office/drawing/2014/main" id="{9F875D1E-51B0-87D0-E148-691F28D42D4C}"/>
              </a:ext>
            </a:extLst>
          </p:cNvPr>
          <p:cNvSpPr txBox="1"/>
          <p:nvPr/>
        </p:nvSpPr>
        <p:spPr>
          <a:xfrm>
            <a:off x="751321" y="1642481"/>
            <a:ext cx="462437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A6661"/>
                </a:solidFill>
                <a:effectLst/>
                <a:uLnTx/>
                <a:uFillTx/>
                <a:latin typeface="Calibri"/>
                <a:ea typeface="+mn-ea"/>
                <a:cs typeface="+mn-cs"/>
              </a:rPr>
              <a:t>Respondent comment</a:t>
            </a:r>
          </a:p>
        </p:txBody>
      </p:sp>
      <p:sp>
        <p:nvSpPr>
          <p:cNvPr id="24" name="TextBox 23">
            <a:extLst>
              <a:ext uri="{FF2B5EF4-FFF2-40B4-BE49-F238E27FC236}">
                <a16:creationId xmlns:a16="http://schemas.microsoft.com/office/drawing/2014/main" id="{89170F81-F3F6-B8D5-033C-4605499919A0}"/>
              </a:ext>
            </a:extLst>
          </p:cNvPr>
          <p:cNvSpPr txBox="1"/>
          <p:nvPr/>
        </p:nvSpPr>
        <p:spPr>
          <a:xfrm>
            <a:off x="6816302" y="1642481"/>
            <a:ext cx="462437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A958C"/>
                </a:solidFill>
                <a:effectLst/>
                <a:uLnTx/>
                <a:uFillTx/>
                <a:latin typeface="Calibri"/>
                <a:ea typeface="+mn-ea"/>
                <a:cs typeface="+mn-cs"/>
              </a:rPr>
              <a:t>SECAS response</a:t>
            </a:r>
          </a:p>
        </p:txBody>
      </p:sp>
      <p:sp>
        <p:nvSpPr>
          <p:cNvPr id="2" name="Slide Number Placeholder 4">
            <a:extLst>
              <a:ext uri="{FF2B5EF4-FFF2-40B4-BE49-F238E27FC236}">
                <a16:creationId xmlns:a16="http://schemas.microsoft.com/office/drawing/2014/main" id="{3B467D51-7DBA-0F51-1048-D1FB81C13EF7}"/>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84042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0DC63-8549-83C5-4D3B-66B2613AF6EC}"/>
              </a:ext>
            </a:extLst>
          </p:cNvPr>
          <p:cNvSpPr>
            <a:spLocks noGrp="1"/>
          </p:cNvSpPr>
          <p:nvPr>
            <p:ph type="title"/>
          </p:nvPr>
        </p:nvSpPr>
        <p:spPr>
          <a:xfrm>
            <a:off x="550862" y="364575"/>
            <a:ext cx="10357930" cy="407922"/>
          </a:xfrm>
        </p:spPr>
        <p:txBody>
          <a:bodyPr/>
          <a:lstStyle/>
          <a:p>
            <a:r>
              <a:rPr lang="en-GB" cap="none"/>
              <a:t>Refinement Consultation points of discussion</a:t>
            </a:r>
          </a:p>
        </p:txBody>
      </p:sp>
      <p:sp>
        <p:nvSpPr>
          <p:cNvPr id="3" name="Content Placeholder 2">
            <a:extLst>
              <a:ext uri="{FF2B5EF4-FFF2-40B4-BE49-F238E27FC236}">
                <a16:creationId xmlns:a16="http://schemas.microsoft.com/office/drawing/2014/main" id="{A13689DB-129C-2B85-56F2-D1BFB81193B7}"/>
              </a:ext>
            </a:extLst>
          </p:cNvPr>
          <p:cNvSpPr>
            <a:spLocks noGrp="1"/>
          </p:cNvSpPr>
          <p:nvPr>
            <p:ph sz="quarter" idx="31"/>
          </p:nvPr>
        </p:nvSpPr>
        <p:spPr>
          <a:xfrm>
            <a:off x="550862" y="1422401"/>
            <a:ext cx="11354625" cy="4787900"/>
          </a:xfrm>
        </p:spPr>
        <p:txBody>
          <a:bodyPr anchor="ctr">
            <a:normAutofit/>
          </a:bodyPr>
          <a:lstStyle/>
          <a:p>
            <a:pPr marL="514350" indent="-514350">
              <a:buFont typeface="+mj-lt"/>
              <a:buAutoNum type="arabicParenR"/>
            </a:pPr>
            <a:r>
              <a:rPr lang="en-GB" sz="2400"/>
              <a:t>“The costs for MP207 will eventually be paid for by energy consumers to allow RSAs to make profits via an additional revenue stream. The same end-result can be achieved by the RSA using Supplier systems under contractual arrangements.”</a:t>
            </a:r>
          </a:p>
          <a:p>
            <a:pPr marL="514350" indent="-514350">
              <a:buFont typeface="+mj-lt"/>
              <a:buAutoNum type="arabicParenR"/>
            </a:pPr>
            <a:r>
              <a:rPr lang="en-GB" sz="2400"/>
              <a:t>“The requirements within the SEC Mod could be better achieved by the RSA personnel being granted access to utilise a Supplier’s firmware deployment tool (i.e. a contractual / personnel agreement between a Supplier Party and their RSA). This would not require a SEC Modification Proposal to implement. Suppliers already delegate this kind of activity.”</a:t>
            </a:r>
          </a:p>
          <a:p>
            <a:pPr marL="514350" indent="-514350">
              <a:buFont typeface="+mj-lt"/>
              <a:buAutoNum type="arabicParenR"/>
            </a:pPr>
            <a:r>
              <a:rPr lang="en-GB" sz="2400"/>
              <a:t>“We are not persuaded that there is a significant issue to address or a pressing need for RSAs to be able to update firmware, but in any case the modification does not provide a complete solution – the RSA would only be able to do the preliminary deployment of the firmware, not activate it – this would remain with the Supplier.”</a:t>
            </a:r>
          </a:p>
        </p:txBody>
      </p:sp>
      <p:sp>
        <p:nvSpPr>
          <p:cNvPr id="5" name="Text Placeholder 4">
            <a:extLst>
              <a:ext uri="{FF2B5EF4-FFF2-40B4-BE49-F238E27FC236}">
                <a16:creationId xmlns:a16="http://schemas.microsoft.com/office/drawing/2014/main" id="{0937C3E9-BE09-E26D-774A-82189CF2A317}"/>
              </a:ext>
            </a:extLst>
          </p:cNvPr>
          <p:cNvSpPr>
            <a:spLocks noGrp="1"/>
          </p:cNvSpPr>
          <p:nvPr>
            <p:ph type="body" idx="1"/>
          </p:nvPr>
        </p:nvSpPr>
        <p:spPr/>
        <p:txBody>
          <a:bodyPr>
            <a:normAutofit lnSpcReduction="10000"/>
          </a:bodyPr>
          <a:lstStyle/>
          <a:p>
            <a:r>
              <a:rPr lang="en-GB" b="1">
                <a:solidFill>
                  <a:srgbClr val="0A6661"/>
                </a:solidFill>
              </a:rPr>
              <a:t>Respondent comments</a:t>
            </a:r>
          </a:p>
        </p:txBody>
      </p:sp>
      <p:sp>
        <p:nvSpPr>
          <p:cNvPr id="7" name="Text Placeholder 6">
            <a:extLst>
              <a:ext uri="{FF2B5EF4-FFF2-40B4-BE49-F238E27FC236}">
                <a16:creationId xmlns:a16="http://schemas.microsoft.com/office/drawing/2014/main" id="{DEC0598B-5A3F-62DD-7679-2CB8C6DE8123}"/>
              </a:ext>
            </a:extLst>
          </p:cNvPr>
          <p:cNvSpPr>
            <a:spLocks noGrp="1"/>
          </p:cNvSpPr>
          <p:nvPr>
            <p:ph type="body" sz="quarter" idx="11"/>
          </p:nvPr>
        </p:nvSpPr>
        <p:spPr/>
        <p:txBody>
          <a:bodyPr/>
          <a:lstStyle/>
          <a:p>
            <a:r>
              <a:rPr lang="en-GB" cap="none"/>
              <a:t>MP207 ‘Allowing Registered Supplier Agents to Maintain Meter Firmware’</a:t>
            </a:r>
          </a:p>
        </p:txBody>
      </p:sp>
      <p:sp>
        <p:nvSpPr>
          <p:cNvPr id="9" name="Slide Number Placeholder 4">
            <a:extLst>
              <a:ext uri="{FF2B5EF4-FFF2-40B4-BE49-F238E27FC236}">
                <a16:creationId xmlns:a16="http://schemas.microsoft.com/office/drawing/2014/main" id="{A475DB47-5F9D-7C58-8679-DAF625501879}"/>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
        <p:nvSpPr>
          <p:cNvPr id="12" name="Content Placeholder 2">
            <a:extLst>
              <a:ext uri="{FF2B5EF4-FFF2-40B4-BE49-F238E27FC236}">
                <a16:creationId xmlns:a16="http://schemas.microsoft.com/office/drawing/2014/main" id="{B73AD766-F762-B765-67B8-F0947D3FF5ED}"/>
              </a:ext>
            </a:extLst>
          </p:cNvPr>
          <p:cNvSpPr txBox="1">
            <a:spLocks/>
          </p:cNvSpPr>
          <p:nvPr/>
        </p:nvSpPr>
        <p:spPr>
          <a:xfrm>
            <a:off x="7003479" y="116351"/>
            <a:ext cx="5326062" cy="45815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1146560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9956-2245-3107-3B92-D7F7A6B9155F}"/>
              </a:ext>
            </a:extLst>
          </p:cNvPr>
          <p:cNvSpPr>
            <a:spLocks noGrp="1"/>
          </p:cNvSpPr>
          <p:nvPr>
            <p:ph type="title"/>
          </p:nvPr>
        </p:nvSpPr>
        <p:spPr/>
        <p:txBody>
          <a:bodyPr/>
          <a:lstStyle/>
          <a:p>
            <a:r>
              <a:rPr lang="en-GB" cap="none"/>
              <a:t>Competition Act Compliance</a:t>
            </a:r>
          </a:p>
        </p:txBody>
      </p:sp>
      <p:sp>
        <p:nvSpPr>
          <p:cNvPr id="3" name="Content Placeholder 2">
            <a:extLst>
              <a:ext uri="{FF2B5EF4-FFF2-40B4-BE49-F238E27FC236}">
                <a16:creationId xmlns:a16="http://schemas.microsoft.com/office/drawing/2014/main" id="{965B2C36-64BD-56C4-1A8F-D05926E1EAE3}"/>
              </a:ext>
            </a:extLst>
          </p:cNvPr>
          <p:cNvSpPr>
            <a:spLocks noGrp="1"/>
          </p:cNvSpPr>
          <p:nvPr>
            <p:ph sz="quarter" idx="30"/>
          </p:nvPr>
        </p:nvSpPr>
        <p:spPr/>
        <p:txBody>
          <a:bodyPr/>
          <a:lstStyle/>
          <a:p>
            <a:pPr marL="0" indent="0">
              <a:buNone/>
            </a:pPr>
            <a:r>
              <a:rPr lang="en-GB" sz="2800"/>
              <a:t>It is everyone's responsibility to say something</a:t>
            </a:r>
          </a:p>
          <a:p>
            <a:pPr marL="0" indent="0">
              <a:buNone/>
            </a:pPr>
            <a:endParaRPr lang="en-GB" sz="2800"/>
          </a:p>
          <a:p>
            <a:pPr marL="0" indent="0">
              <a:buNone/>
            </a:pPr>
            <a:r>
              <a:rPr lang="en-GB" sz="2800"/>
              <a:t>The Chair will move the conversation on</a:t>
            </a:r>
          </a:p>
          <a:p>
            <a:pPr marL="0" indent="0">
              <a:buNone/>
            </a:pPr>
            <a:endParaRPr lang="en-GB"/>
          </a:p>
        </p:txBody>
      </p:sp>
      <p:sp>
        <p:nvSpPr>
          <p:cNvPr id="5" name="Text Placeholder 4">
            <a:extLst>
              <a:ext uri="{FF2B5EF4-FFF2-40B4-BE49-F238E27FC236}">
                <a16:creationId xmlns:a16="http://schemas.microsoft.com/office/drawing/2014/main" id="{E7A0F235-8B41-D641-35BF-C0149EB85376}"/>
              </a:ext>
            </a:extLst>
          </p:cNvPr>
          <p:cNvSpPr>
            <a:spLocks noGrp="1"/>
          </p:cNvSpPr>
          <p:nvPr>
            <p:ph type="body" sz="quarter" idx="11"/>
          </p:nvPr>
        </p:nvSpPr>
        <p:spPr/>
        <p:txBody>
          <a:bodyPr/>
          <a:lstStyle/>
          <a:p>
            <a:endParaRPr lang="en-GB" cap="none"/>
          </a:p>
        </p:txBody>
      </p:sp>
      <p:sp>
        <p:nvSpPr>
          <p:cNvPr id="6" name="Slide Number Placeholder 4">
            <a:extLst>
              <a:ext uri="{FF2B5EF4-FFF2-40B4-BE49-F238E27FC236}">
                <a16:creationId xmlns:a16="http://schemas.microsoft.com/office/drawing/2014/main" id="{E82E7733-6CBF-AE32-E09F-241199387747}"/>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solidFill>
                  <a:srgbClr val="FFFFFF"/>
                </a:solidFill>
              </a:rPr>
              <a:pPr algn="r"/>
              <a:t>2</a:t>
            </a:fld>
            <a:endParaRPr lang="en-GB" sz="1400">
              <a:solidFill>
                <a:srgbClr val="FFFFFF"/>
              </a:solidFill>
            </a:endParaRPr>
          </a:p>
        </p:txBody>
      </p:sp>
    </p:spTree>
    <p:extLst>
      <p:ext uri="{BB962C8B-B14F-4D97-AF65-F5344CB8AC3E}">
        <p14:creationId xmlns:p14="http://schemas.microsoft.com/office/powerpoint/2010/main" val="3576328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Preliminary Assessment Summary</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MP207 ‘Allowing Registered Supplier Agents to Maintain Meter Firmware’</a:t>
            </a:r>
          </a:p>
        </p:txBody>
      </p:sp>
      <p:graphicFrame>
        <p:nvGraphicFramePr>
          <p:cNvPr id="6" name="Content Placeholder 5">
            <a:extLst>
              <a:ext uri="{FF2B5EF4-FFF2-40B4-BE49-F238E27FC236}">
                <a16:creationId xmlns:a16="http://schemas.microsoft.com/office/drawing/2014/main" id="{151DD0A3-7587-EF52-76F9-6B1DCC800CB3}"/>
              </a:ext>
            </a:extLst>
          </p:cNvPr>
          <p:cNvGraphicFramePr>
            <a:graphicFrameLocks/>
          </p:cNvGraphicFramePr>
          <p:nvPr>
            <p:extLst>
              <p:ext uri="{D42A27DB-BD31-4B8C-83A1-F6EECF244321}">
                <p14:modId xmlns:p14="http://schemas.microsoft.com/office/powerpoint/2010/main" val="931034919"/>
              </p:ext>
            </p:extLst>
          </p:nvPr>
        </p:nvGraphicFramePr>
        <p:xfrm>
          <a:off x="838200" y="1337042"/>
          <a:ext cx="10515600" cy="4652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4">
            <a:extLst>
              <a:ext uri="{FF2B5EF4-FFF2-40B4-BE49-F238E27FC236}">
                <a16:creationId xmlns:a16="http://schemas.microsoft.com/office/drawing/2014/main" id="{CD89A18C-5F01-2D16-48C4-34F061ADA8D7}"/>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66444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Questions for the Working Group</a:t>
            </a:r>
          </a:p>
        </p:txBody>
      </p:sp>
      <p:graphicFrame>
        <p:nvGraphicFramePr>
          <p:cNvPr id="6" name="Content Placeholder 5">
            <a:extLst>
              <a:ext uri="{FF2B5EF4-FFF2-40B4-BE49-F238E27FC236}">
                <a16:creationId xmlns:a16="http://schemas.microsoft.com/office/drawing/2014/main" id="{A92F22FE-AD77-78E6-6531-8FD3DDA6C1C1}"/>
              </a:ext>
            </a:extLst>
          </p:cNvPr>
          <p:cNvGraphicFramePr>
            <a:graphicFrameLocks/>
          </p:cNvGraphicFramePr>
          <p:nvPr>
            <p:extLst>
              <p:ext uri="{D42A27DB-BD31-4B8C-83A1-F6EECF244321}">
                <p14:modId xmlns:p14="http://schemas.microsoft.com/office/powerpoint/2010/main" val="2211451685"/>
              </p:ext>
            </p:extLst>
          </p:nvPr>
        </p:nvGraphicFramePr>
        <p:xfrm>
          <a:off x="838200" y="1187569"/>
          <a:ext cx="10515600" cy="4652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 Placeholder 3">
            <a:extLst>
              <a:ext uri="{FF2B5EF4-FFF2-40B4-BE49-F238E27FC236}">
                <a16:creationId xmlns:a16="http://schemas.microsoft.com/office/drawing/2014/main" id="{9595F6A9-CD0C-0AC8-15A0-4885A153783E}"/>
              </a:ext>
            </a:extLst>
          </p:cNvPr>
          <p:cNvSpPr>
            <a:spLocks noGrp="1"/>
          </p:cNvSpPr>
          <p:nvPr>
            <p:ph type="body" sz="quarter" idx="11"/>
          </p:nvPr>
        </p:nvSpPr>
        <p:spPr>
          <a:xfrm>
            <a:off x="192088" y="6554550"/>
            <a:ext cx="5903912" cy="187563"/>
          </a:xfrm>
        </p:spPr>
        <p:txBody>
          <a:bodyPr/>
          <a:lstStyle/>
          <a:p>
            <a:r>
              <a:rPr lang="en-GB" cap="none"/>
              <a:t>MP207 ‘Allowing Registered Supplier Agents to Maintain Meter Firmware’</a:t>
            </a:r>
          </a:p>
        </p:txBody>
      </p:sp>
      <p:sp>
        <p:nvSpPr>
          <p:cNvPr id="2" name="Slide Number Placeholder 4">
            <a:extLst>
              <a:ext uri="{FF2B5EF4-FFF2-40B4-BE49-F238E27FC236}">
                <a16:creationId xmlns:a16="http://schemas.microsoft.com/office/drawing/2014/main" id="{7132238F-0105-AD15-18F9-10149ED013D4}"/>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542806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E44141-DC38-F56E-3594-29F802DCDBB3}"/>
              </a:ext>
            </a:extLst>
          </p:cNvPr>
          <p:cNvSpPr>
            <a:spLocks noGrp="1"/>
          </p:cNvSpPr>
          <p:nvPr>
            <p:ph type="title"/>
          </p:nvPr>
        </p:nvSpPr>
        <p:spPr/>
        <p:txBody>
          <a:bodyPr/>
          <a:lstStyle/>
          <a:p>
            <a:r>
              <a:rPr lang="en-GB" cap="none"/>
              <a:t>Next Steps</a:t>
            </a:r>
          </a:p>
        </p:txBody>
      </p:sp>
      <p:sp>
        <p:nvSpPr>
          <p:cNvPr id="22" name="Text Placeholder 3">
            <a:extLst>
              <a:ext uri="{FF2B5EF4-FFF2-40B4-BE49-F238E27FC236}">
                <a16:creationId xmlns:a16="http://schemas.microsoft.com/office/drawing/2014/main" id="{E98A8072-158B-AA23-D4DC-565328A6F2C7}"/>
              </a:ext>
            </a:extLst>
          </p:cNvPr>
          <p:cNvSpPr>
            <a:spLocks noGrp="1"/>
          </p:cNvSpPr>
          <p:nvPr>
            <p:ph type="body" sz="quarter" idx="11"/>
          </p:nvPr>
        </p:nvSpPr>
        <p:spPr/>
        <p:txBody>
          <a:bodyPr/>
          <a:lstStyle/>
          <a:p>
            <a:r>
              <a:rPr lang="en-GB" cap="none"/>
              <a:t>MP207 ‘Allowing Registered Supplier Agents to Maintain Meter Firmware</a:t>
            </a:r>
          </a:p>
        </p:txBody>
      </p:sp>
      <p:grpSp>
        <p:nvGrpSpPr>
          <p:cNvPr id="115" name="Group 114">
            <a:extLst>
              <a:ext uri="{FF2B5EF4-FFF2-40B4-BE49-F238E27FC236}">
                <a16:creationId xmlns:a16="http://schemas.microsoft.com/office/drawing/2014/main" id="{5BDA35EE-AC3A-7D43-8FBE-2FBFA1276253}"/>
              </a:ext>
            </a:extLst>
          </p:cNvPr>
          <p:cNvGrpSpPr/>
          <p:nvPr/>
        </p:nvGrpSpPr>
        <p:grpSpPr>
          <a:xfrm>
            <a:off x="6864120" y="2375253"/>
            <a:ext cx="2230342" cy="2107493"/>
            <a:chOff x="2933333" y="1278169"/>
            <a:chExt cx="2230342" cy="2107493"/>
          </a:xfrm>
        </p:grpSpPr>
        <p:grpSp>
          <p:nvGrpSpPr>
            <p:cNvPr id="2" name="Group 1">
              <a:extLst>
                <a:ext uri="{FF2B5EF4-FFF2-40B4-BE49-F238E27FC236}">
                  <a16:creationId xmlns:a16="http://schemas.microsoft.com/office/drawing/2014/main" id="{F758F900-84FA-C443-640B-9D2D7A2F06A7}"/>
                </a:ext>
              </a:extLst>
            </p:cNvPr>
            <p:cNvGrpSpPr/>
            <p:nvPr/>
          </p:nvGrpSpPr>
          <p:grpSpPr>
            <a:xfrm>
              <a:off x="2933333" y="1278169"/>
              <a:ext cx="2230342" cy="2107493"/>
              <a:chOff x="1561902" y="946645"/>
              <a:chExt cx="2230342" cy="2107493"/>
            </a:xfrm>
          </p:grpSpPr>
          <p:sp>
            <p:nvSpPr>
              <p:cNvPr id="3" name="Arrow: Chevron 2">
                <a:extLst>
                  <a:ext uri="{FF2B5EF4-FFF2-40B4-BE49-F238E27FC236}">
                    <a16:creationId xmlns:a16="http://schemas.microsoft.com/office/drawing/2014/main" id="{161D59A9-DF20-6376-F8B3-24EBAFD39924}"/>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4" name="Oval 3">
                <a:extLst>
                  <a:ext uri="{FF2B5EF4-FFF2-40B4-BE49-F238E27FC236}">
                    <a16:creationId xmlns:a16="http://schemas.microsoft.com/office/drawing/2014/main" id="{B2C44277-0E6B-6DCF-480F-4C8B371D2DAE}"/>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A6C3776A-4D37-05AD-06A5-74B0296D8805}"/>
                  </a:ext>
                </a:extLst>
              </p:cNvPr>
              <p:cNvSpPr txBox="1"/>
              <p:nvPr/>
            </p:nvSpPr>
            <p:spPr>
              <a:xfrm>
                <a:off x="1561902" y="2407807"/>
                <a:ext cx="201963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Working Group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1 Nov 2023</a:t>
                </a:r>
              </a:p>
            </p:txBody>
          </p:sp>
        </p:grpSp>
        <p:pic>
          <p:nvPicPr>
            <p:cNvPr id="8" name="Picture 7">
              <a:extLst>
                <a:ext uri="{FF2B5EF4-FFF2-40B4-BE49-F238E27FC236}">
                  <a16:creationId xmlns:a16="http://schemas.microsoft.com/office/drawing/2014/main" id="{7F9DEBE5-D30E-57F0-FCFD-2173D7F1BB84}"/>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3643487" y="1383224"/>
              <a:ext cx="788028" cy="788028"/>
            </a:xfrm>
            <a:prstGeom prst="rect">
              <a:avLst/>
            </a:prstGeom>
          </p:spPr>
        </p:pic>
      </p:grpSp>
      <p:grpSp>
        <p:nvGrpSpPr>
          <p:cNvPr id="120" name="Group 119">
            <a:extLst>
              <a:ext uri="{FF2B5EF4-FFF2-40B4-BE49-F238E27FC236}">
                <a16:creationId xmlns:a16="http://schemas.microsoft.com/office/drawing/2014/main" id="{4DCC8BAA-9CD2-264B-EADF-EBA76CB409D2}"/>
              </a:ext>
            </a:extLst>
          </p:cNvPr>
          <p:cNvGrpSpPr/>
          <p:nvPr/>
        </p:nvGrpSpPr>
        <p:grpSpPr>
          <a:xfrm>
            <a:off x="4729283" y="2375253"/>
            <a:ext cx="2230342" cy="2107493"/>
            <a:chOff x="2933333" y="3723447"/>
            <a:chExt cx="2230342" cy="2107493"/>
          </a:xfrm>
        </p:grpSpPr>
        <p:grpSp>
          <p:nvGrpSpPr>
            <p:cNvPr id="63" name="Group 62">
              <a:extLst>
                <a:ext uri="{FF2B5EF4-FFF2-40B4-BE49-F238E27FC236}">
                  <a16:creationId xmlns:a16="http://schemas.microsoft.com/office/drawing/2014/main" id="{2F1A831B-6F94-6237-6876-B722BEE51DE4}"/>
                </a:ext>
              </a:extLst>
            </p:cNvPr>
            <p:cNvGrpSpPr/>
            <p:nvPr/>
          </p:nvGrpSpPr>
          <p:grpSpPr>
            <a:xfrm>
              <a:off x="2933333" y="3723447"/>
              <a:ext cx="2230342" cy="2107493"/>
              <a:chOff x="1561902" y="946645"/>
              <a:chExt cx="2230342" cy="2107493"/>
            </a:xfrm>
          </p:grpSpPr>
          <p:sp>
            <p:nvSpPr>
              <p:cNvPr id="64" name="Arrow: Chevron 63">
                <a:extLst>
                  <a:ext uri="{FF2B5EF4-FFF2-40B4-BE49-F238E27FC236}">
                    <a16:creationId xmlns:a16="http://schemas.microsoft.com/office/drawing/2014/main" id="{0E73D490-D33D-D566-74EA-E98B0DCA03CB}"/>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65" name="Oval 64">
                <a:extLst>
                  <a:ext uri="{FF2B5EF4-FFF2-40B4-BE49-F238E27FC236}">
                    <a16:creationId xmlns:a16="http://schemas.microsoft.com/office/drawing/2014/main" id="{01872E0C-4CB6-60BD-AD6F-7D87FF43ADE3}"/>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0" name="TextBox 69">
                <a:extLst>
                  <a:ext uri="{FF2B5EF4-FFF2-40B4-BE49-F238E27FC236}">
                    <a16:creationId xmlns:a16="http://schemas.microsoft.com/office/drawing/2014/main" id="{7DCA11AC-107D-600E-A0C3-14D4899F52CE}"/>
                  </a:ext>
                </a:extLst>
              </p:cNvPr>
              <p:cNvSpPr txBox="1"/>
              <p:nvPr/>
            </p:nvSpPr>
            <p:spPr>
              <a:xfrm>
                <a:off x="1561902" y="2407807"/>
                <a:ext cx="201963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Impact 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24 Aug – Oct 2023</a:t>
                </a:r>
              </a:p>
            </p:txBody>
          </p:sp>
        </p:grpSp>
        <p:pic>
          <p:nvPicPr>
            <p:cNvPr id="71" name="Picture 70">
              <a:extLst>
                <a:ext uri="{FF2B5EF4-FFF2-40B4-BE49-F238E27FC236}">
                  <a16:creationId xmlns:a16="http://schemas.microsoft.com/office/drawing/2014/main" id="{EE17798A-C9C8-5BDC-1D35-60089440CEDD}"/>
                </a:ext>
              </a:extLst>
            </p:cNvPr>
            <p:cNvPicPr>
              <a:picLocks noChangeAspect="1"/>
            </p:cNvPicPr>
            <p:nvPr/>
          </p:nvPicPr>
          <p:blipFill>
            <a:blip r:embed="rId4">
              <a:duotone>
                <a:prstClr val="black"/>
                <a:srgbClr val="0A6661">
                  <a:tint val="45000"/>
                  <a:satMod val="400000"/>
                </a:srgbClr>
              </a:duotone>
              <a:extLst>
                <a:ext uri="{BEBA8EAE-BF5A-486C-A8C5-ECC9F3942E4B}">
                  <a14:imgProps xmlns:a14="http://schemas.microsoft.com/office/drawing/2010/main">
                    <a14:imgLayer r:embed="rId5">
                      <a14:imgEffect>
                        <a14:artisticPhotocopy/>
                      </a14:imgEffect>
                    </a14:imgLayer>
                  </a14:imgProps>
                </a:ext>
              </a:extLst>
            </a:blip>
            <a:stretch>
              <a:fillRect/>
            </a:stretch>
          </p:blipFill>
          <p:spPr>
            <a:xfrm>
              <a:off x="3702535" y="3883450"/>
              <a:ext cx="669931" cy="669931"/>
            </a:xfrm>
            <a:prstGeom prst="rect">
              <a:avLst/>
            </a:prstGeom>
          </p:spPr>
        </p:pic>
      </p:grpSp>
      <p:grpSp>
        <p:nvGrpSpPr>
          <p:cNvPr id="123" name="Group 122">
            <a:extLst>
              <a:ext uri="{FF2B5EF4-FFF2-40B4-BE49-F238E27FC236}">
                <a16:creationId xmlns:a16="http://schemas.microsoft.com/office/drawing/2014/main" id="{AE493AAD-3B35-E9A1-D4A6-5850641E1E46}"/>
              </a:ext>
            </a:extLst>
          </p:cNvPr>
          <p:cNvGrpSpPr/>
          <p:nvPr/>
        </p:nvGrpSpPr>
        <p:grpSpPr>
          <a:xfrm>
            <a:off x="2594446" y="2375253"/>
            <a:ext cx="2230342" cy="2384492"/>
            <a:chOff x="8980135" y="3731689"/>
            <a:chExt cx="2230342" cy="2384492"/>
          </a:xfrm>
        </p:grpSpPr>
        <p:grpSp>
          <p:nvGrpSpPr>
            <p:cNvPr id="91" name="Group 90">
              <a:extLst>
                <a:ext uri="{FF2B5EF4-FFF2-40B4-BE49-F238E27FC236}">
                  <a16:creationId xmlns:a16="http://schemas.microsoft.com/office/drawing/2014/main" id="{48DCFB9A-2451-9300-D42E-2B930A00F22F}"/>
                </a:ext>
              </a:extLst>
            </p:cNvPr>
            <p:cNvGrpSpPr/>
            <p:nvPr/>
          </p:nvGrpSpPr>
          <p:grpSpPr>
            <a:xfrm>
              <a:off x="8980135" y="3731689"/>
              <a:ext cx="2230342" cy="2384492"/>
              <a:chOff x="1561902" y="946645"/>
              <a:chExt cx="2230342" cy="2384492"/>
            </a:xfrm>
          </p:grpSpPr>
          <p:sp>
            <p:nvSpPr>
              <p:cNvPr id="92" name="Arrow: Chevron 91">
                <a:extLst>
                  <a:ext uri="{FF2B5EF4-FFF2-40B4-BE49-F238E27FC236}">
                    <a16:creationId xmlns:a16="http://schemas.microsoft.com/office/drawing/2014/main" id="{AE2F296F-45B1-C463-2278-8F916C55C0AC}"/>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96" name="Oval 95">
                <a:extLst>
                  <a:ext uri="{FF2B5EF4-FFF2-40B4-BE49-F238E27FC236}">
                    <a16:creationId xmlns:a16="http://schemas.microsoft.com/office/drawing/2014/main" id="{936A3DAE-061B-17F0-F867-4830D7280FBF}"/>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01" name="TextBox 100">
                <a:extLst>
                  <a:ext uri="{FF2B5EF4-FFF2-40B4-BE49-F238E27FC236}">
                    <a16:creationId xmlns:a16="http://schemas.microsoft.com/office/drawing/2014/main" id="{65A7C413-5788-75FC-2599-89EAD8D237BE}"/>
                  </a:ext>
                </a:extLst>
              </p:cNvPr>
              <p:cNvSpPr txBox="1"/>
              <p:nvPr/>
            </p:nvSpPr>
            <p:spPr>
              <a:xfrm>
                <a:off x="1561902" y="2407807"/>
                <a:ext cx="201963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Change Board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IA request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23 Aug 2023</a:t>
                </a:r>
              </a:p>
            </p:txBody>
          </p:sp>
        </p:grpSp>
        <p:pic>
          <p:nvPicPr>
            <p:cNvPr id="102" name="Picture 101">
              <a:extLst>
                <a:ext uri="{FF2B5EF4-FFF2-40B4-BE49-F238E27FC236}">
                  <a16:creationId xmlns:a16="http://schemas.microsoft.com/office/drawing/2014/main" id="{B2648CCF-4BCD-F0FB-7080-B4E938B26D70}"/>
                </a:ext>
              </a:extLst>
            </p:cNvPr>
            <p:cNvPicPr>
              <a:picLocks noChangeAspect="1"/>
            </p:cNvPicPr>
            <p:nvPr/>
          </p:nvPicPr>
          <p:blipFill>
            <a:blip r:embed="rId6">
              <a:duotone>
                <a:prstClr val="black"/>
                <a:srgbClr val="0A6661">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9724513" y="3856886"/>
              <a:ext cx="741585" cy="741585"/>
            </a:xfrm>
            <a:prstGeom prst="rect">
              <a:avLst/>
            </a:prstGeom>
          </p:spPr>
        </p:pic>
      </p:grpSp>
      <p:sp>
        <p:nvSpPr>
          <p:cNvPr id="9" name="Slide Number Placeholder 4">
            <a:extLst>
              <a:ext uri="{FF2B5EF4-FFF2-40B4-BE49-F238E27FC236}">
                <a16:creationId xmlns:a16="http://schemas.microsoft.com/office/drawing/2014/main" id="{9E464DE5-CB76-6DC2-A31D-A0B6C8C71D9A}"/>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583965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C0AA4-AB4D-F292-73C0-9BD0F1C4BD40}"/>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42108050-DD88-70E6-7AAD-A0DD847F273B}"/>
              </a:ext>
            </a:extLst>
          </p:cNvPr>
          <p:cNvSpPr>
            <a:spLocks noGrp="1"/>
          </p:cNvSpPr>
          <p:nvPr>
            <p:ph type="body" sz="quarter" idx="11"/>
          </p:nvPr>
        </p:nvSpPr>
        <p:spPr/>
        <p:txBody>
          <a:bodyPr/>
          <a:lstStyle/>
          <a:p>
            <a:r>
              <a:rPr lang="en-GB" cap="none"/>
              <a:t>Any further comments?</a:t>
            </a:r>
          </a:p>
        </p:txBody>
      </p:sp>
    </p:spTree>
    <p:extLst>
      <p:ext uri="{BB962C8B-B14F-4D97-AF65-F5344CB8AC3E}">
        <p14:creationId xmlns:p14="http://schemas.microsoft.com/office/powerpoint/2010/main" val="2458393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a:xfrm>
            <a:off x="839789" y="694480"/>
            <a:ext cx="9176385" cy="443223"/>
          </a:xfrm>
        </p:spPr>
        <p:txBody>
          <a:bodyPr/>
          <a:lstStyle/>
          <a:p>
            <a:r>
              <a:rPr lang="en-GB" cap="none">
                <a:latin typeface="+mn-lt"/>
              </a:rPr>
              <a:t>MP242 ‘Change to Operational Metrics to Measure on Success’</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9" y="1533888"/>
            <a:ext cx="9185564" cy="5028147"/>
          </a:xfrm>
        </p:spPr>
        <p:txBody>
          <a:bodyPr/>
          <a:lstStyle/>
          <a:p>
            <a:endParaRPr lang="en-GB"/>
          </a:p>
          <a:p>
            <a:r>
              <a:rPr lang="en-GB"/>
              <a:t>Raised by Rochelle Harrison from British Gas</a:t>
            </a:r>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r>
              <a:rPr lang="en-GB" cap="none"/>
              <a:t>MP242 ‘Change to Operational Metrics to Measure on Success’</a:t>
            </a:r>
            <a:endParaRPr lang="en-GB"/>
          </a:p>
        </p:txBody>
      </p:sp>
      <p:sp>
        <p:nvSpPr>
          <p:cNvPr id="6" name="Slide Number Placeholder 4">
            <a:extLst>
              <a:ext uri="{FF2B5EF4-FFF2-40B4-BE49-F238E27FC236}">
                <a16:creationId xmlns:a16="http://schemas.microsoft.com/office/drawing/2014/main" id="{8137246A-D997-5C2A-EB71-22E81CFDA745}"/>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srgbClr val="3A3C3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4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142919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Objectives of the Working Group</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a:xfrm>
            <a:off x="192088" y="6534630"/>
            <a:ext cx="5903912" cy="187563"/>
          </a:xfrm>
        </p:spPr>
        <p:txBody>
          <a:bodyPr/>
          <a:lstStyle/>
          <a:p>
            <a:r>
              <a:rPr lang="en-GB" cap="none"/>
              <a:t>MP242 ‘Change to Operational Metrics to Measure on Success’</a:t>
            </a:r>
          </a:p>
        </p:txBody>
      </p:sp>
      <p:sp>
        <p:nvSpPr>
          <p:cNvPr id="6" name="Rectangle: Rounded Corners 5">
            <a:extLst>
              <a:ext uri="{FF2B5EF4-FFF2-40B4-BE49-F238E27FC236}">
                <a16:creationId xmlns:a16="http://schemas.microsoft.com/office/drawing/2014/main" id="{B5CC6D28-B7D8-6892-6C48-5CB60C7D3685}"/>
              </a:ext>
            </a:extLst>
          </p:cNvPr>
          <p:cNvSpPr/>
          <p:nvPr/>
        </p:nvSpPr>
        <p:spPr>
          <a:xfrm>
            <a:off x="3822912" y="3379260"/>
            <a:ext cx="5571099" cy="644083"/>
          </a:xfrm>
          <a:prstGeom prst="roundRect">
            <a:avLst>
              <a:gd name="adj" fmla="val 0"/>
            </a:avLst>
          </a:prstGeom>
          <a:solidFill>
            <a:srgbClr val="0A6661"/>
          </a:solidFill>
          <a:ln w="12700" cap="flat" cmpd="sng" algn="ctr">
            <a:no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prstClr val="white"/>
                </a:solidFill>
                <a:effectLst/>
                <a:uLnTx/>
                <a:uFillTx/>
                <a:latin typeface="Calibri"/>
                <a:ea typeface="+mn-ea"/>
                <a:cs typeface="+mn-cs"/>
              </a:rPr>
              <a:t>The next steps</a:t>
            </a:r>
          </a:p>
        </p:txBody>
      </p:sp>
      <p:sp>
        <p:nvSpPr>
          <p:cNvPr id="7" name="Rectangle: Rounded Corners 6">
            <a:extLst>
              <a:ext uri="{FF2B5EF4-FFF2-40B4-BE49-F238E27FC236}">
                <a16:creationId xmlns:a16="http://schemas.microsoft.com/office/drawing/2014/main" id="{A87A57D4-0366-0353-FA36-F59957B27911}"/>
              </a:ext>
            </a:extLst>
          </p:cNvPr>
          <p:cNvSpPr/>
          <p:nvPr/>
        </p:nvSpPr>
        <p:spPr>
          <a:xfrm>
            <a:off x="2102426" y="3378160"/>
            <a:ext cx="1636849" cy="645183"/>
          </a:xfrm>
          <a:prstGeom prst="roundRect">
            <a:avLst>
              <a:gd name="adj" fmla="val 0"/>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8" name="Rectangle: Rounded Corners 7">
            <a:extLst>
              <a:ext uri="{FF2B5EF4-FFF2-40B4-BE49-F238E27FC236}">
                <a16:creationId xmlns:a16="http://schemas.microsoft.com/office/drawing/2014/main" id="{7A27BB8C-4CEC-B2E0-77E4-2BFD8CE3BCF2}"/>
              </a:ext>
            </a:extLst>
          </p:cNvPr>
          <p:cNvSpPr/>
          <p:nvPr/>
        </p:nvSpPr>
        <p:spPr>
          <a:xfrm>
            <a:off x="3822913" y="1863616"/>
            <a:ext cx="5571099" cy="645183"/>
          </a:xfrm>
          <a:prstGeom prst="roundRect">
            <a:avLst>
              <a:gd name="adj" fmla="val 0"/>
            </a:avLst>
          </a:prstGeom>
          <a:solidFill>
            <a:srgbClr val="0A66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issue</a:t>
            </a:r>
          </a:p>
        </p:txBody>
      </p:sp>
      <p:sp>
        <p:nvSpPr>
          <p:cNvPr id="9" name="Rectangle: Rounded Corners 8">
            <a:extLst>
              <a:ext uri="{FF2B5EF4-FFF2-40B4-BE49-F238E27FC236}">
                <a16:creationId xmlns:a16="http://schemas.microsoft.com/office/drawing/2014/main" id="{9C86997E-CF53-FA95-B533-AF358CE9E8F6}"/>
              </a:ext>
            </a:extLst>
          </p:cNvPr>
          <p:cNvSpPr/>
          <p:nvPr/>
        </p:nvSpPr>
        <p:spPr>
          <a:xfrm>
            <a:off x="2102428" y="1863616"/>
            <a:ext cx="1636849" cy="645183"/>
          </a:xfrm>
          <a:prstGeom prst="roundRect">
            <a:avLst>
              <a:gd name="adj" fmla="val 0"/>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NOTE</a:t>
            </a:r>
          </a:p>
        </p:txBody>
      </p:sp>
      <p:sp>
        <p:nvSpPr>
          <p:cNvPr id="10" name="Rectangle: Rounded Corners 9">
            <a:extLst>
              <a:ext uri="{FF2B5EF4-FFF2-40B4-BE49-F238E27FC236}">
                <a16:creationId xmlns:a16="http://schemas.microsoft.com/office/drawing/2014/main" id="{9DEDBEFD-C44A-052E-F79F-0BA391F77958}"/>
              </a:ext>
            </a:extLst>
          </p:cNvPr>
          <p:cNvSpPr/>
          <p:nvPr/>
        </p:nvSpPr>
        <p:spPr>
          <a:xfrm>
            <a:off x="3822913" y="2628280"/>
            <a:ext cx="5571099" cy="644083"/>
          </a:xfrm>
          <a:prstGeom prst="roundRect">
            <a:avLst>
              <a:gd name="adj" fmla="val 0"/>
            </a:avLst>
          </a:prstGeom>
          <a:solidFill>
            <a:srgbClr val="0A66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Recommendations on the business requirements</a:t>
            </a:r>
          </a:p>
        </p:txBody>
      </p:sp>
      <p:sp>
        <p:nvSpPr>
          <p:cNvPr id="11" name="Rectangle: Rounded Corners 10">
            <a:extLst>
              <a:ext uri="{FF2B5EF4-FFF2-40B4-BE49-F238E27FC236}">
                <a16:creationId xmlns:a16="http://schemas.microsoft.com/office/drawing/2014/main" id="{A3794F38-7793-7638-0D0D-0ED0E0DB96CD}"/>
              </a:ext>
            </a:extLst>
          </p:cNvPr>
          <p:cNvSpPr/>
          <p:nvPr/>
        </p:nvSpPr>
        <p:spPr>
          <a:xfrm>
            <a:off x="2102427" y="2620888"/>
            <a:ext cx="1636849" cy="645183"/>
          </a:xfrm>
          <a:prstGeom prst="roundRect">
            <a:avLst>
              <a:gd name="adj" fmla="val 0"/>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PROVIDE </a:t>
            </a:r>
          </a:p>
        </p:txBody>
      </p:sp>
      <p:sp>
        <p:nvSpPr>
          <p:cNvPr id="2" name="Slide Number Placeholder 3">
            <a:extLst>
              <a:ext uri="{FF2B5EF4-FFF2-40B4-BE49-F238E27FC236}">
                <a16:creationId xmlns:a16="http://schemas.microsoft.com/office/drawing/2014/main" id="{91668E93-295E-2716-D1D2-AE6D32D73829}"/>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25</a:t>
            </a:fld>
            <a:endParaRPr lang="en-GB" sz="1200">
              <a:solidFill>
                <a:srgbClr val="FFFFFF"/>
              </a:solidFill>
              <a:latin typeface="Calibri"/>
            </a:endParaRPr>
          </a:p>
        </p:txBody>
      </p:sp>
    </p:spTree>
    <p:extLst>
      <p:ext uri="{BB962C8B-B14F-4D97-AF65-F5344CB8AC3E}">
        <p14:creationId xmlns:p14="http://schemas.microsoft.com/office/powerpoint/2010/main" val="2937115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a:xfrm>
            <a:off x="550862" y="366713"/>
            <a:ext cx="9156355" cy="407922"/>
          </a:xfrm>
        </p:spPr>
        <p:txBody>
          <a:bodyPr/>
          <a:lstStyle/>
          <a:p>
            <a:r>
              <a:rPr lang="en-GB" cap="none">
                <a:latin typeface="+mn-lt"/>
              </a:rPr>
              <a:t>Overview</a:t>
            </a:r>
          </a:p>
        </p:txBody>
      </p:sp>
      <p:sp>
        <p:nvSpPr>
          <p:cNvPr id="8" name="Text Placeholder 3">
            <a:extLst>
              <a:ext uri="{FF2B5EF4-FFF2-40B4-BE49-F238E27FC236}">
                <a16:creationId xmlns:a16="http://schemas.microsoft.com/office/drawing/2014/main" id="{1EC94F6A-4E2F-AC34-06CF-64B2357FFD86}"/>
              </a:ext>
            </a:extLst>
          </p:cNvPr>
          <p:cNvSpPr>
            <a:spLocks noGrp="1"/>
          </p:cNvSpPr>
          <p:nvPr>
            <p:ph type="body" sz="quarter" idx="11"/>
          </p:nvPr>
        </p:nvSpPr>
        <p:spPr>
          <a:xfrm>
            <a:off x="192088" y="6534630"/>
            <a:ext cx="5903912" cy="187563"/>
          </a:xfrm>
        </p:spPr>
        <p:txBody>
          <a:bodyPr/>
          <a:lstStyle/>
          <a:p>
            <a:r>
              <a:rPr lang="en-GB" cap="none"/>
              <a:t>MP242 ‘Change to Operational Metrics to Measure on Success’</a:t>
            </a:r>
            <a:endParaRPr lang="en-GB"/>
          </a:p>
        </p:txBody>
      </p:sp>
      <p:sp>
        <p:nvSpPr>
          <p:cNvPr id="7" name="Rectangle 6">
            <a:extLst>
              <a:ext uri="{FF2B5EF4-FFF2-40B4-BE49-F238E27FC236}">
                <a16:creationId xmlns:a16="http://schemas.microsoft.com/office/drawing/2014/main" id="{CC481A0C-E4A7-FC77-CD2E-832A05EC717B}"/>
              </a:ext>
            </a:extLst>
          </p:cNvPr>
          <p:cNvSpPr/>
          <p:nvPr/>
        </p:nvSpPr>
        <p:spPr>
          <a:xfrm>
            <a:off x="2998132" y="1524062"/>
            <a:ext cx="7628142" cy="1579835"/>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Calibri"/>
                <a:ea typeface="+mn-ea"/>
                <a:cs typeface="+mn-cs"/>
              </a:rPr>
              <a:t>Target Response Times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MP122A ‘Operational Metrics’ introduced Target Response Times into the SEC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The DCC cannot measure Target Response Times without a huge spend (MP217)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D143D064-CEE1-05E3-A3A0-DCA85B471354}"/>
              </a:ext>
            </a:extLst>
          </p:cNvPr>
          <p:cNvSpPr/>
          <p:nvPr/>
        </p:nvSpPr>
        <p:spPr>
          <a:xfrm>
            <a:off x="2998132" y="3712924"/>
            <a:ext cx="7628142" cy="1579835"/>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Calibri"/>
                <a:ea typeface="+mn-ea"/>
                <a:cs typeface="+mn-cs"/>
              </a:rPr>
              <a:t>Misaligned Reporting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Currently, the DCC is measuring Round Trip Times and reporting against the Target Response Times within SEC Section H ‘DCC Services’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This reduces the value of current reporting to the OPSG and as part of the OPR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5" name="Group 14">
            <a:extLst>
              <a:ext uri="{FF2B5EF4-FFF2-40B4-BE49-F238E27FC236}">
                <a16:creationId xmlns:a16="http://schemas.microsoft.com/office/drawing/2014/main" id="{24D1C670-6256-2021-6AF3-34ED5E45C739}"/>
              </a:ext>
            </a:extLst>
          </p:cNvPr>
          <p:cNvGrpSpPr/>
          <p:nvPr/>
        </p:nvGrpSpPr>
        <p:grpSpPr>
          <a:xfrm>
            <a:off x="1040666" y="1175996"/>
            <a:ext cx="1813788" cy="1927901"/>
            <a:chOff x="1425676" y="1126418"/>
            <a:chExt cx="1813788" cy="1927901"/>
          </a:xfrm>
        </p:grpSpPr>
        <p:sp>
          <p:nvSpPr>
            <p:cNvPr id="2" name="Oval 1">
              <a:extLst>
                <a:ext uri="{FF2B5EF4-FFF2-40B4-BE49-F238E27FC236}">
                  <a16:creationId xmlns:a16="http://schemas.microsoft.com/office/drawing/2014/main" id="{C249791D-C4E6-AC59-C6A5-CAD44DC6E814}"/>
                </a:ext>
              </a:extLst>
            </p:cNvPr>
            <p:cNvSpPr/>
            <p:nvPr/>
          </p:nvSpPr>
          <p:spPr>
            <a:xfrm>
              <a:off x="1659629" y="1474484"/>
              <a:ext cx="1579835" cy="1579835"/>
            </a:xfrm>
            <a:prstGeom prst="ellipse">
              <a:avLst/>
            </a:prstGeom>
            <a:solidFill>
              <a:srgbClr val="0A9B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a:ea typeface="+mn-ea"/>
                  <a:cs typeface="+mn-cs"/>
                </a:rPr>
                <a:t>Issue</a:t>
              </a:r>
            </a:p>
          </p:txBody>
        </p:sp>
        <p:grpSp>
          <p:nvGrpSpPr>
            <p:cNvPr id="14" name="Group 13">
              <a:extLst>
                <a:ext uri="{FF2B5EF4-FFF2-40B4-BE49-F238E27FC236}">
                  <a16:creationId xmlns:a16="http://schemas.microsoft.com/office/drawing/2014/main" id="{E173D12A-1E6D-C6D9-CD0F-DD2BD47DEE38}"/>
                </a:ext>
              </a:extLst>
            </p:cNvPr>
            <p:cNvGrpSpPr/>
            <p:nvPr/>
          </p:nvGrpSpPr>
          <p:grpSpPr>
            <a:xfrm>
              <a:off x="1425676" y="1126418"/>
              <a:ext cx="757265" cy="790882"/>
              <a:chOff x="1425676" y="1126418"/>
              <a:chExt cx="757265" cy="790882"/>
            </a:xfrm>
          </p:grpSpPr>
          <p:sp>
            <p:nvSpPr>
              <p:cNvPr id="10" name="Oval 9">
                <a:extLst>
                  <a:ext uri="{FF2B5EF4-FFF2-40B4-BE49-F238E27FC236}">
                    <a16:creationId xmlns:a16="http://schemas.microsoft.com/office/drawing/2014/main" id="{3CA6E49A-ADD8-64F2-D2A1-C2C29C3A4505}"/>
                  </a:ext>
                </a:extLst>
              </p:cNvPr>
              <p:cNvSpPr/>
              <p:nvPr/>
            </p:nvSpPr>
            <p:spPr>
              <a:xfrm>
                <a:off x="1425676" y="1126418"/>
                <a:ext cx="757265" cy="790882"/>
              </a:xfrm>
              <a:prstGeom prst="ellipse">
                <a:avLst/>
              </a:prstGeom>
              <a:solidFill>
                <a:srgbClr val="FFFFFF"/>
              </a:solidFill>
              <a:ln w="38100">
                <a:solidFill>
                  <a:srgbClr val="0ED8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13" name="Picture 12">
                <a:extLst>
                  <a:ext uri="{FF2B5EF4-FFF2-40B4-BE49-F238E27FC236}">
                    <a16:creationId xmlns:a16="http://schemas.microsoft.com/office/drawing/2014/main" id="{62B4B4E1-38C7-EB6B-09BE-0C8738734170}"/>
                  </a:ext>
                </a:extLst>
              </p:cNvPr>
              <p:cNvPicPr>
                <a:picLocks noChangeAspect="1"/>
              </p:cNvPicPr>
              <p:nvPr/>
            </p:nvPicPr>
            <p:blipFill>
              <a:blip r:embed="rId2">
                <a:alphaModFix amt="30000"/>
              </a:blip>
              <a:stretch>
                <a:fillRect/>
              </a:stretch>
            </p:blipFill>
            <p:spPr>
              <a:xfrm>
                <a:off x="1505791" y="1223342"/>
                <a:ext cx="556944" cy="556944"/>
              </a:xfrm>
              <a:prstGeom prst="rect">
                <a:avLst/>
              </a:prstGeom>
            </p:spPr>
          </p:pic>
        </p:grpSp>
      </p:grpSp>
      <p:grpSp>
        <p:nvGrpSpPr>
          <p:cNvPr id="24" name="Group 23">
            <a:extLst>
              <a:ext uri="{FF2B5EF4-FFF2-40B4-BE49-F238E27FC236}">
                <a16:creationId xmlns:a16="http://schemas.microsoft.com/office/drawing/2014/main" id="{EB4768E1-E4CB-6952-C2AD-FED375491860}"/>
              </a:ext>
            </a:extLst>
          </p:cNvPr>
          <p:cNvGrpSpPr/>
          <p:nvPr/>
        </p:nvGrpSpPr>
        <p:grpSpPr>
          <a:xfrm>
            <a:off x="1040666" y="3311592"/>
            <a:ext cx="1813788" cy="1927901"/>
            <a:chOff x="7165157" y="3054319"/>
            <a:chExt cx="1813788" cy="1927901"/>
          </a:xfrm>
        </p:grpSpPr>
        <p:sp>
          <p:nvSpPr>
            <p:cNvPr id="17" name="Oval 16">
              <a:extLst>
                <a:ext uri="{FF2B5EF4-FFF2-40B4-BE49-F238E27FC236}">
                  <a16:creationId xmlns:a16="http://schemas.microsoft.com/office/drawing/2014/main" id="{40A08D24-56B6-5140-4CF6-3E6472A1CAB4}"/>
                </a:ext>
              </a:extLst>
            </p:cNvPr>
            <p:cNvSpPr/>
            <p:nvPr/>
          </p:nvSpPr>
          <p:spPr>
            <a:xfrm>
              <a:off x="7399110" y="3402385"/>
              <a:ext cx="1579835" cy="1579835"/>
            </a:xfrm>
            <a:prstGeom prst="ellipse">
              <a:avLst/>
            </a:prstGeom>
            <a:solidFill>
              <a:srgbClr val="0A9B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a:ea typeface="+mn-ea"/>
                  <a:cs typeface="+mn-cs"/>
                </a:rPr>
                <a:t>Impact</a:t>
              </a:r>
            </a:p>
          </p:txBody>
        </p:sp>
        <p:grpSp>
          <p:nvGrpSpPr>
            <p:cNvPr id="23" name="Group 22">
              <a:extLst>
                <a:ext uri="{FF2B5EF4-FFF2-40B4-BE49-F238E27FC236}">
                  <a16:creationId xmlns:a16="http://schemas.microsoft.com/office/drawing/2014/main" id="{A9A48690-DC1B-EF11-6A2E-286341407379}"/>
                </a:ext>
              </a:extLst>
            </p:cNvPr>
            <p:cNvGrpSpPr/>
            <p:nvPr/>
          </p:nvGrpSpPr>
          <p:grpSpPr>
            <a:xfrm>
              <a:off x="7165157" y="3054319"/>
              <a:ext cx="757265" cy="790882"/>
              <a:chOff x="7165157" y="3054319"/>
              <a:chExt cx="757265" cy="790882"/>
            </a:xfrm>
          </p:grpSpPr>
          <p:sp>
            <p:nvSpPr>
              <p:cNvPr id="19" name="Oval 18">
                <a:extLst>
                  <a:ext uri="{FF2B5EF4-FFF2-40B4-BE49-F238E27FC236}">
                    <a16:creationId xmlns:a16="http://schemas.microsoft.com/office/drawing/2014/main" id="{A2523079-0DA2-AC10-A525-1A2C73F376D9}"/>
                  </a:ext>
                </a:extLst>
              </p:cNvPr>
              <p:cNvSpPr/>
              <p:nvPr/>
            </p:nvSpPr>
            <p:spPr>
              <a:xfrm>
                <a:off x="7165157" y="3054319"/>
                <a:ext cx="757265" cy="790882"/>
              </a:xfrm>
              <a:prstGeom prst="ellipse">
                <a:avLst/>
              </a:prstGeom>
              <a:solidFill>
                <a:srgbClr val="FFFFFF"/>
              </a:solidFill>
              <a:ln w="38100">
                <a:solidFill>
                  <a:srgbClr val="0ED8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22" name="Picture 21">
                <a:extLst>
                  <a:ext uri="{FF2B5EF4-FFF2-40B4-BE49-F238E27FC236}">
                    <a16:creationId xmlns:a16="http://schemas.microsoft.com/office/drawing/2014/main" id="{EB708D8F-F3E6-5E82-7F53-564CE804E433}"/>
                  </a:ext>
                </a:extLst>
              </p:cNvPr>
              <p:cNvPicPr>
                <a:picLocks noChangeAspect="1"/>
              </p:cNvPicPr>
              <p:nvPr/>
            </p:nvPicPr>
            <p:blipFill>
              <a:blip r:embed="rId3">
                <a:alphaModFix amt="30000"/>
              </a:blip>
              <a:stretch>
                <a:fillRect/>
              </a:stretch>
            </p:blipFill>
            <p:spPr>
              <a:xfrm>
                <a:off x="7282668" y="3190239"/>
                <a:ext cx="522429" cy="522429"/>
              </a:xfrm>
              <a:prstGeom prst="rect">
                <a:avLst/>
              </a:prstGeom>
            </p:spPr>
          </p:pic>
        </p:grpSp>
      </p:grpSp>
      <p:sp>
        <p:nvSpPr>
          <p:cNvPr id="4" name="Slide Number Placeholder 3">
            <a:extLst>
              <a:ext uri="{FF2B5EF4-FFF2-40B4-BE49-F238E27FC236}">
                <a16:creationId xmlns:a16="http://schemas.microsoft.com/office/drawing/2014/main" id="{B711E50C-C60E-ED2A-6170-5422CBD5D877}"/>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26</a:t>
            </a:fld>
            <a:endParaRPr lang="en-GB" sz="1200">
              <a:solidFill>
                <a:srgbClr val="FFFFFF"/>
              </a:solidFill>
              <a:latin typeface="Calibri"/>
            </a:endParaRPr>
          </a:p>
        </p:txBody>
      </p:sp>
    </p:spTree>
    <p:extLst>
      <p:ext uri="{BB962C8B-B14F-4D97-AF65-F5344CB8AC3E}">
        <p14:creationId xmlns:p14="http://schemas.microsoft.com/office/powerpoint/2010/main" val="1029084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Proposed Solution</a:t>
            </a:r>
          </a:p>
        </p:txBody>
      </p:sp>
      <p:sp>
        <p:nvSpPr>
          <p:cNvPr id="8" name="Text Placeholder 3">
            <a:extLst>
              <a:ext uri="{FF2B5EF4-FFF2-40B4-BE49-F238E27FC236}">
                <a16:creationId xmlns:a16="http://schemas.microsoft.com/office/drawing/2014/main" id="{1EC94F6A-4E2F-AC34-06CF-64B2357FFD86}"/>
              </a:ext>
            </a:extLst>
          </p:cNvPr>
          <p:cNvSpPr>
            <a:spLocks noGrp="1"/>
          </p:cNvSpPr>
          <p:nvPr>
            <p:ph type="body" sz="quarter" idx="11"/>
          </p:nvPr>
        </p:nvSpPr>
        <p:spPr>
          <a:xfrm>
            <a:off x="192088" y="6534630"/>
            <a:ext cx="5903912" cy="187563"/>
          </a:xfrm>
        </p:spPr>
        <p:txBody>
          <a:bodyPr/>
          <a:lstStyle/>
          <a:p>
            <a:r>
              <a:rPr lang="en-GB" cap="none"/>
              <a:t>MP242 ‘Change to Operational Metrics to Measure on Success’</a:t>
            </a:r>
            <a:endParaRPr lang="en-GB"/>
          </a:p>
        </p:txBody>
      </p:sp>
      <p:sp>
        <p:nvSpPr>
          <p:cNvPr id="4" name="Oval 3">
            <a:extLst>
              <a:ext uri="{FF2B5EF4-FFF2-40B4-BE49-F238E27FC236}">
                <a16:creationId xmlns:a16="http://schemas.microsoft.com/office/drawing/2014/main" id="{766FE65C-011B-B1E4-C9A1-71018D5B3883}"/>
              </a:ext>
            </a:extLst>
          </p:cNvPr>
          <p:cNvSpPr/>
          <p:nvPr/>
        </p:nvSpPr>
        <p:spPr>
          <a:xfrm>
            <a:off x="702362" y="1316255"/>
            <a:ext cx="1283306" cy="1283306"/>
          </a:xfrm>
          <a:prstGeom prst="ellipse">
            <a:avLst/>
          </a:prstGeom>
          <a:solidFill>
            <a:srgbClr val="0A9B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50" b="0" i="0" u="none" strike="noStrike" kern="1200" cap="none" spc="0" normalizeH="0" baseline="0" noProof="0">
              <a:ln>
                <a:noFill/>
              </a:ln>
              <a:solidFill>
                <a:prstClr val="white"/>
              </a:solidFill>
              <a:effectLst/>
              <a:uLnTx/>
              <a:uFillTx/>
              <a:latin typeface="Calibri"/>
              <a:ea typeface="+mn-ea"/>
              <a:cs typeface="+mn-cs"/>
            </a:endParaRPr>
          </a:p>
        </p:txBody>
      </p:sp>
      <p:sp>
        <p:nvSpPr>
          <p:cNvPr id="11" name="Oval 10">
            <a:extLst>
              <a:ext uri="{FF2B5EF4-FFF2-40B4-BE49-F238E27FC236}">
                <a16:creationId xmlns:a16="http://schemas.microsoft.com/office/drawing/2014/main" id="{2CEFEC93-4D80-49AF-52C2-492FD0D916AF}"/>
              </a:ext>
            </a:extLst>
          </p:cNvPr>
          <p:cNvSpPr/>
          <p:nvPr/>
        </p:nvSpPr>
        <p:spPr>
          <a:xfrm>
            <a:off x="1484026" y="2856173"/>
            <a:ext cx="1283306" cy="1283306"/>
          </a:xfrm>
          <a:prstGeom prst="ellipse">
            <a:avLst/>
          </a:prstGeom>
          <a:solidFill>
            <a:srgbClr val="0A9B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5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a:extLst>
              <a:ext uri="{FF2B5EF4-FFF2-40B4-BE49-F238E27FC236}">
                <a16:creationId xmlns:a16="http://schemas.microsoft.com/office/drawing/2014/main" id="{16AB793F-1BFF-705D-507E-ABBE7D4D514A}"/>
              </a:ext>
            </a:extLst>
          </p:cNvPr>
          <p:cNvSpPr/>
          <p:nvPr/>
        </p:nvSpPr>
        <p:spPr>
          <a:xfrm>
            <a:off x="2226362" y="4396091"/>
            <a:ext cx="1283306" cy="1283306"/>
          </a:xfrm>
          <a:prstGeom prst="ellipse">
            <a:avLst/>
          </a:prstGeom>
          <a:solidFill>
            <a:srgbClr val="0A9B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50" b="0" i="0" u="none" strike="noStrike" kern="120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EF261AD5-731A-6D6A-1A29-2DC2A2B0F513}"/>
              </a:ext>
            </a:extLst>
          </p:cNvPr>
          <p:cNvSpPr/>
          <p:nvPr/>
        </p:nvSpPr>
        <p:spPr>
          <a:xfrm>
            <a:off x="2079075" y="1316255"/>
            <a:ext cx="7628142" cy="1283306"/>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This modification will capture the consumer experience and pinpoint areas of concern through determining the success or failure of an agreed set of Service Reference Variants (SRVs).</a:t>
            </a:r>
          </a:p>
        </p:txBody>
      </p:sp>
      <p:sp>
        <p:nvSpPr>
          <p:cNvPr id="14" name="Rectangle 13">
            <a:extLst>
              <a:ext uri="{FF2B5EF4-FFF2-40B4-BE49-F238E27FC236}">
                <a16:creationId xmlns:a16="http://schemas.microsoft.com/office/drawing/2014/main" id="{36171583-68A9-85EC-B407-99E2C41A139C}"/>
              </a:ext>
            </a:extLst>
          </p:cNvPr>
          <p:cNvSpPr/>
          <p:nvPr/>
        </p:nvSpPr>
        <p:spPr>
          <a:xfrm>
            <a:off x="2860739" y="2856173"/>
            <a:ext cx="7628142" cy="1283306"/>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To agree a definition of ‘Success’ and ‘Failure’ for the SRVs captured within six business processes.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The DCC will then provide additional reporting against these metrics.</a:t>
            </a:r>
          </a:p>
        </p:txBody>
      </p:sp>
      <p:sp>
        <p:nvSpPr>
          <p:cNvPr id="15" name="Rectangle 14">
            <a:extLst>
              <a:ext uri="{FF2B5EF4-FFF2-40B4-BE49-F238E27FC236}">
                <a16:creationId xmlns:a16="http://schemas.microsoft.com/office/drawing/2014/main" id="{5E2FA1B3-0D92-B233-A68F-EDA4E7F3A2D8}"/>
              </a:ext>
            </a:extLst>
          </p:cNvPr>
          <p:cNvSpPr/>
          <p:nvPr/>
        </p:nvSpPr>
        <p:spPr>
          <a:xfrm>
            <a:off x="3603075" y="4396091"/>
            <a:ext cx="7628142" cy="1283306"/>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The OPSG and Working Group did not </a:t>
            </a:r>
            <a:r>
              <a:rPr lang="en-GB">
                <a:solidFill>
                  <a:prstClr val="white"/>
                </a:solidFill>
                <a:latin typeface="Calibri"/>
              </a:rPr>
              <a:t>recommend that</a:t>
            </a:r>
            <a:r>
              <a:rPr kumimoji="0" lang="en-GB" sz="1800" b="0" i="0" u="none" strike="noStrike" kern="1200" cap="none" spc="0" normalizeH="0" baseline="0" noProof="0">
                <a:ln>
                  <a:noFill/>
                </a:ln>
                <a:solidFill>
                  <a:prstClr val="white"/>
                </a:solidFill>
                <a:effectLst/>
                <a:uLnTx/>
                <a:uFillTx/>
                <a:latin typeface="Calibri"/>
                <a:ea typeface="+mn-ea"/>
                <a:cs typeface="+mn-cs"/>
              </a:rPr>
              <a:t> MP217 is progressed due to the high associated costs.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The Proposer and other Parties have stated that current reporting does not necessarily reflect the consumers’ experience.</a:t>
            </a:r>
          </a:p>
        </p:txBody>
      </p:sp>
      <p:sp>
        <p:nvSpPr>
          <p:cNvPr id="2" name="TextBox 1">
            <a:extLst>
              <a:ext uri="{FF2B5EF4-FFF2-40B4-BE49-F238E27FC236}">
                <a16:creationId xmlns:a16="http://schemas.microsoft.com/office/drawing/2014/main" id="{4C941964-252D-C987-C369-8CC1F030C984}"/>
              </a:ext>
            </a:extLst>
          </p:cNvPr>
          <p:cNvSpPr txBox="1"/>
          <p:nvPr/>
        </p:nvSpPr>
        <p:spPr>
          <a:xfrm>
            <a:off x="2070573" y="4845383"/>
            <a:ext cx="1594884" cy="384721"/>
          </a:xfrm>
          <a:prstGeom prst="rect">
            <a:avLst/>
          </a:prstGeom>
          <a:noFill/>
        </p:spPr>
        <p:txBody>
          <a:bodyPr wrap="square" rtlCol="0">
            <a:spAutoFit/>
          </a:bodyPr>
          <a:lstStyle/>
          <a:p>
            <a:pPr algn="ctr"/>
            <a:r>
              <a:rPr lang="en-GB" sz="1900">
                <a:solidFill>
                  <a:schemeClr val="bg1"/>
                </a:solidFill>
              </a:rPr>
              <a:t>Rationale</a:t>
            </a:r>
          </a:p>
        </p:txBody>
      </p:sp>
      <p:sp>
        <p:nvSpPr>
          <p:cNvPr id="6" name="TextBox 5">
            <a:extLst>
              <a:ext uri="{FF2B5EF4-FFF2-40B4-BE49-F238E27FC236}">
                <a16:creationId xmlns:a16="http://schemas.microsoft.com/office/drawing/2014/main" id="{79365423-9A95-846F-05AC-0779D6C42F65}"/>
              </a:ext>
            </a:extLst>
          </p:cNvPr>
          <p:cNvSpPr txBox="1"/>
          <p:nvPr/>
        </p:nvSpPr>
        <p:spPr>
          <a:xfrm>
            <a:off x="1328237" y="3305465"/>
            <a:ext cx="1594884" cy="384721"/>
          </a:xfrm>
          <a:prstGeom prst="rect">
            <a:avLst/>
          </a:prstGeom>
          <a:noFill/>
        </p:spPr>
        <p:txBody>
          <a:bodyPr wrap="square" rtlCol="0">
            <a:spAutoFit/>
          </a:bodyPr>
          <a:lstStyle/>
          <a:p>
            <a:pPr algn="ctr"/>
            <a:r>
              <a:rPr lang="en-GB" sz="1900">
                <a:solidFill>
                  <a:schemeClr val="bg1"/>
                </a:solidFill>
              </a:rPr>
              <a:t>Solution</a:t>
            </a:r>
          </a:p>
        </p:txBody>
      </p:sp>
      <p:sp>
        <p:nvSpPr>
          <p:cNvPr id="7" name="TextBox 6">
            <a:extLst>
              <a:ext uri="{FF2B5EF4-FFF2-40B4-BE49-F238E27FC236}">
                <a16:creationId xmlns:a16="http://schemas.microsoft.com/office/drawing/2014/main" id="{3F30D356-904D-B7AF-67E6-3632A6B52F6B}"/>
              </a:ext>
            </a:extLst>
          </p:cNvPr>
          <p:cNvSpPr txBox="1"/>
          <p:nvPr/>
        </p:nvSpPr>
        <p:spPr>
          <a:xfrm>
            <a:off x="530795" y="1765547"/>
            <a:ext cx="1594884" cy="384721"/>
          </a:xfrm>
          <a:prstGeom prst="rect">
            <a:avLst/>
          </a:prstGeom>
          <a:noFill/>
        </p:spPr>
        <p:txBody>
          <a:bodyPr wrap="square" rtlCol="0">
            <a:spAutoFit/>
          </a:bodyPr>
          <a:lstStyle/>
          <a:p>
            <a:pPr algn="ctr"/>
            <a:r>
              <a:rPr lang="en-GB" sz="1900">
                <a:solidFill>
                  <a:schemeClr val="bg1"/>
                </a:solidFill>
              </a:rPr>
              <a:t>Intent</a:t>
            </a:r>
          </a:p>
        </p:txBody>
      </p:sp>
      <p:sp>
        <p:nvSpPr>
          <p:cNvPr id="9" name="Slide Number Placeholder 3">
            <a:extLst>
              <a:ext uri="{FF2B5EF4-FFF2-40B4-BE49-F238E27FC236}">
                <a16:creationId xmlns:a16="http://schemas.microsoft.com/office/drawing/2014/main" id="{4F0F5602-ACA2-D9E6-2493-5D228F680340}"/>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27</a:t>
            </a:fld>
            <a:endParaRPr lang="en-GB" sz="1200">
              <a:solidFill>
                <a:srgbClr val="FFFFFF"/>
              </a:solidFill>
              <a:latin typeface="Calibri"/>
            </a:endParaRPr>
          </a:p>
        </p:txBody>
      </p:sp>
    </p:spTree>
    <p:extLst>
      <p:ext uri="{BB962C8B-B14F-4D97-AF65-F5344CB8AC3E}">
        <p14:creationId xmlns:p14="http://schemas.microsoft.com/office/powerpoint/2010/main" val="11108743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Business requirements</a:t>
            </a:r>
          </a:p>
        </p:txBody>
      </p:sp>
      <p:sp>
        <p:nvSpPr>
          <p:cNvPr id="8" name="Text Placeholder 3">
            <a:extLst>
              <a:ext uri="{FF2B5EF4-FFF2-40B4-BE49-F238E27FC236}">
                <a16:creationId xmlns:a16="http://schemas.microsoft.com/office/drawing/2014/main" id="{1EC94F6A-4E2F-AC34-06CF-64B2357FFD86}"/>
              </a:ext>
            </a:extLst>
          </p:cNvPr>
          <p:cNvSpPr>
            <a:spLocks noGrp="1"/>
          </p:cNvSpPr>
          <p:nvPr>
            <p:ph type="body" sz="quarter" idx="11"/>
          </p:nvPr>
        </p:nvSpPr>
        <p:spPr>
          <a:xfrm>
            <a:off x="192088" y="6534630"/>
            <a:ext cx="5903912" cy="187563"/>
          </a:xfrm>
        </p:spPr>
        <p:txBody>
          <a:bodyPr/>
          <a:lstStyle/>
          <a:p>
            <a:r>
              <a:rPr lang="en-GB" cap="none"/>
              <a:t>MP242 ‘Change to Operational Metrics to Measure on Success’</a:t>
            </a:r>
          </a:p>
        </p:txBody>
      </p:sp>
      <p:graphicFrame>
        <p:nvGraphicFramePr>
          <p:cNvPr id="6" name="Table 8">
            <a:extLst>
              <a:ext uri="{FF2B5EF4-FFF2-40B4-BE49-F238E27FC236}">
                <a16:creationId xmlns:a16="http://schemas.microsoft.com/office/drawing/2014/main" id="{7E333293-CCDA-94B7-2369-D458B526E387}"/>
              </a:ext>
            </a:extLst>
          </p:cNvPr>
          <p:cNvGraphicFramePr>
            <a:graphicFrameLocks noGrp="1"/>
          </p:cNvGraphicFramePr>
          <p:nvPr>
            <p:extLst>
              <p:ext uri="{D42A27DB-BD31-4B8C-83A1-F6EECF244321}">
                <p14:modId xmlns:p14="http://schemas.microsoft.com/office/powerpoint/2010/main" val="2664804415"/>
              </p:ext>
            </p:extLst>
          </p:nvPr>
        </p:nvGraphicFramePr>
        <p:xfrm>
          <a:off x="192087" y="851153"/>
          <a:ext cx="9515130" cy="5721962"/>
        </p:xfrm>
        <a:graphic>
          <a:graphicData uri="http://schemas.openxmlformats.org/drawingml/2006/table">
            <a:tbl>
              <a:tblPr firstRow="1" bandRow="1">
                <a:tableStyleId>{5C22544A-7EE6-4342-B048-85BDC9FD1C3A}</a:tableStyleId>
              </a:tblPr>
              <a:tblGrid>
                <a:gridCol w="775023">
                  <a:extLst>
                    <a:ext uri="{9D8B030D-6E8A-4147-A177-3AD203B41FA5}">
                      <a16:colId xmlns:a16="http://schemas.microsoft.com/office/drawing/2014/main" val="3620952208"/>
                    </a:ext>
                  </a:extLst>
                </a:gridCol>
                <a:gridCol w="8740107">
                  <a:extLst>
                    <a:ext uri="{9D8B030D-6E8A-4147-A177-3AD203B41FA5}">
                      <a16:colId xmlns:a16="http://schemas.microsoft.com/office/drawing/2014/main" val="3607049674"/>
                    </a:ext>
                  </a:extLst>
                </a:gridCol>
              </a:tblGrid>
              <a:tr h="446703">
                <a:tc>
                  <a:txBody>
                    <a:bodyPr/>
                    <a:lstStyle/>
                    <a:p>
                      <a:endParaRPr lang="en-GB"/>
                    </a:p>
                  </a:txBody>
                  <a:tcPr>
                    <a:solidFill>
                      <a:srgbClr val="0A858F"/>
                    </a:solidFill>
                  </a:tcPr>
                </a:tc>
                <a:tc>
                  <a:txBody>
                    <a:bodyPr/>
                    <a:lstStyle/>
                    <a:p>
                      <a:r>
                        <a:rPr lang="en-GB">
                          <a:solidFill>
                            <a:schemeClr val="bg1"/>
                          </a:solidFill>
                        </a:rPr>
                        <a:t>Requirement</a:t>
                      </a:r>
                    </a:p>
                  </a:txBody>
                  <a:tcPr anchor="ctr">
                    <a:solidFill>
                      <a:srgbClr val="0A858F"/>
                    </a:solidFill>
                  </a:tcPr>
                </a:tc>
                <a:extLst>
                  <a:ext uri="{0D108BD9-81ED-4DB2-BD59-A6C34878D82A}">
                    <a16:rowId xmlns:a16="http://schemas.microsoft.com/office/drawing/2014/main" val="1285256904"/>
                  </a:ext>
                </a:extLst>
              </a:tr>
              <a:tr h="611819">
                <a:tc>
                  <a:txBody>
                    <a:bodyPr/>
                    <a:lstStyle/>
                    <a:p>
                      <a:pPr algn="ctr"/>
                      <a:r>
                        <a:rPr lang="en-GB">
                          <a:solidFill>
                            <a:schemeClr val="bg1"/>
                          </a:solidFill>
                        </a:rPr>
                        <a:t>1</a:t>
                      </a:r>
                    </a:p>
                  </a:txBody>
                  <a:tcPr anchor="ctr">
                    <a:solidFill>
                      <a:srgbClr val="076D63"/>
                    </a:solidFill>
                  </a:tcPr>
                </a:tc>
                <a:tc>
                  <a:txBody>
                    <a:bodyPr/>
                    <a:lstStyle/>
                    <a:p>
                      <a:r>
                        <a:rPr lang="en-GB">
                          <a:solidFill>
                            <a:schemeClr val="bg1"/>
                          </a:solidFill>
                        </a:rPr>
                        <a:t>This modification will capture the consumer experience and pinpoint areas of concern through determining the success or failure of an agreed set of SRVs.</a:t>
                      </a:r>
                    </a:p>
                  </a:txBody>
                  <a:tcPr>
                    <a:solidFill>
                      <a:srgbClr val="0A958C"/>
                    </a:solidFill>
                  </a:tcPr>
                </a:tc>
                <a:extLst>
                  <a:ext uri="{0D108BD9-81ED-4DB2-BD59-A6C34878D82A}">
                    <a16:rowId xmlns:a16="http://schemas.microsoft.com/office/drawing/2014/main" val="2683404983"/>
                  </a:ext>
                </a:extLst>
              </a:tr>
              <a:tr h="611819">
                <a:tc>
                  <a:txBody>
                    <a:bodyPr/>
                    <a:lstStyle/>
                    <a:p>
                      <a:pPr algn="ctr"/>
                      <a:r>
                        <a:rPr lang="en-GB">
                          <a:solidFill>
                            <a:schemeClr val="bg1"/>
                          </a:solidFill>
                        </a:rPr>
                        <a:t>2</a:t>
                      </a:r>
                    </a:p>
                  </a:txBody>
                  <a:tcPr anchor="ctr">
                    <a:solidFill>
                      <a:srgbClr val="076D63"/>
                    </a:solidFill>
                  </a:tcPr>
                </a:tc>
                <a:tc>
                  <a:txBody>
                    <a:bodyPr/>
                    <a:lstStyle/>
                    <a:p>
                      <a:r>
                        <a:rPr lang="en-GB">
                          <a:solidFill>
                            <a:schemeClr val="bg1"/>
                          </a:solidFill>
                        </a:rPr>
                        <a:t>The DCC is to measure the success of the SRVs of the following six Business Processes captured in SEC Section H13.1A.</a:t>
                      </a:r>
                    </a:p>
                  </a:txBody>
                  <a:tcPr>
                    <a:solidFill>
                      <a:srgbClr val="0A958C"/>
                    </a:solidFill>
                  </a:tcPr>
                </a:tc>
                <a:extLst>
                  <a:ext uri="{0D108BD9-81ED-4DB2-BD59-A6C34878D82A}">
                    <a16:rowId xmlns:a16="http://schemas.microsoft.com/office/drawing/2014/main" val="3467592443"/>
                  </a:ext>
                </a:extLst>
              </a:tr>
              <a:tr h="611819">
                <a:tc>
                  <a:txBody>
                    <a:bodyPr/>
                    <a:lstStyle/>
                    <a:p>
                      <a:pPr algn="ctr"/>
                      <a:r>
                        <a:rPr lang="en-GB">
                          <a:solidFill>
                            <a:schemeClr val="bg1"/>
                          </a:solidFill>
                        </a:rPr>
                        <a:t>3</a:t>
                      </a:r>
                    </a:p>
                  </a:txBody>
                  <a:tcPr anchor="ctr">
                    <a:solidFill>
                      <a:srgbClr val="076D63"/>
                    </a:solidFill>
                  </a:tcPr>
                </a:tc>
                <a:tc>
                  <a:txBody>
                    <a:bodyPr/>
                    <a:lstStyle/>
                    <a:p>
                      <a:r>
                        <a:rPr lang="en-GB">
                          <a:solidFill>
                            <a:schemeClr val="bg1"/>
                          </a:solidFill>
                        </a:rPr>
                        <a:t>The DCC will measure against the following conditions to determine success.</a:t>
                      </a:r>
                    </a:p>
                  </a:txBody>
                  <a:tcPr>
                    <a:solidFill>
                      <a:srgbClr val="0A958C"/>
                    </a:solidFill>
                  </a:tcPr>
                </a:tc>
                <a:extLst>
                  <a:ext uri="{0D108BD9-81ED-4DB2-BD59-A6C34878D82A}">
                    <a16:rowId xmlns:a16="http://schemas.microsoft.com/office/drawing/2014/main" val="1166213660"/>
                  </a:ext>
                </a:extLst>
              </a:tr>
              <a:tr h="611819">
                <a:tc>
                  <a:txBody>
                    <a:bodyPr/>
                    <a:lstStyle/>
                    <a:p>
                      <a:pPr algn="ctr"/>
                      <a:r>
                        <a:rPr lang="en-GB">
                          <a:solidFill>
                            <a:schemeClr val="bg1"/>
                          </a:solidFill>
                        </a:rPr>
                        <a:t>4</a:t>
                      </a:r>
                    </a:p>
                  </a:txBody>
                  <a:tcPr anchor="ctr">
                    <a:solidFill>
                      <a:srgbClr val="076D63"/>
                    </a:solidFill>
                  </a:tcPr>
                </a:tc>
                <a:tc>
                  <a:txBody>
                    <a:bodyPr/>
                    <a:lstStyle/>
                    <a:p>
                      <a:r>
                        <a:rPr lang="en-GB">
                          <a:solidFill>
                            <a:schemeClr val="bg1"/>
                          </a:solidFill>
                        </a:rPr>
                        <a:t>The conditional success / failure will be agreed by the Working Group before the commencement of the DCC Full Impact Assessment and any additional conditional status changes following implementation will be agreed by the Panel (delegated to the SEC Operations Group).</a:t>
                      </a:r>
                    </a:p>
                  </a:txBody>
                  <a:tcPr>
                    <a:solidFill>
                      <a:srgbClr val="0A958C"/>
                    </a:solidFill>
                  </a:tcPr>
                </a:tc>
                <a:extLst>
                  <a:ext uri="{0D108BD9-81ED-4DB2-BD59-A6C34878D82A}">
                    <a16:rowId xmlns:a16="http://schemas.microsoft.com/office/drawing/2014/main" val="1607358959"/>
                  </a:ext>
                </a:extLst>
              </a:tr>
              <a:tr h="611819">
                <a:tc>
                  <a:txBody>
                    <a:bodyPr/>
                    <a:lstStyle/>
                    <a:p>
                      <a:pPr algn="ctr"/>
                      <a:r>
                        <a:rPr lang="en-GB">
                          <a:solidFill>
                            <a:schemeClr val="bg1"/>
                          </a:solidFill>
                        </a:rPr>
                        <a:t>5</a:t>
                      </a:r>
                    </a:p>
                  </a:txBody>
                  <a:tcPr anchor="ctr">
                    <a:solidFill>
                      <a:srgbClr val="076D63"/>
                    </a:solidFill>
                  </a:tcPr>
                </a:tc>
                <a:tc>
                  <a:txBody>
                    <a:bodyPr/>
                    <a:lstStyle/>
                    <a:p>
                      <a:r>
                        <a:rPr lang="en-GB">
                          <a:solidFill>
                            <a:schemeClr val="bg1"/>
                          </a:solidFill>
                        </a:rPr>
                        <a:t>If a timeout occurs before an SRV is received by the User, it will automatically be categorised as a failure.</a:t>
                      </a:r>
                    </a:p>
                  </a:txBody>
                  <a:tcPr>
                    <a:solidFill>
                      <a:srgbClr val="0A958C"/>
                    </a:solidFill>
                  </a:tcPr>
                </a:tc>
                <a:extLst>
                  <a:ext uri="{0D108BD9-81ED-4DB2-BD59-A6C34878D82A}">
                    <a16:rowId xmlns:a16="http://schemas.microsoft.com/office/drawing/2014/main" val="2662917310"/>
                  </a:ext>
                </a:extLst>
              </a:tr>
              <a:tr h="611819">
                <a:tc>
                  <a:txBody>
                    <a:bodyPr/>
                    <a:lstStyle/>
                    <a:p>
                      <a:pPr algn="ctr"/>
                      <a:r>
                        <a:rPr lang="en-GB">
                          <a:solidFill>
                            <a:schemeClr val="bg1"/>
                          </a:solidFill>
                        </a:rPr>
                        <a:t>6</a:t>
                      </a:r>
                    </a:p>
                  </a:txBody>
                  <a:tcPr anchor="ctr">
                    <a:solidFill>
                      <a:srgbClr val="076D63"/>
                    </a:solidFill>
                  </a:tcPr>
                </a:tc>
                <a:tc>
                  <a:txBody>
                    <a:bodyPr/>
                    <a:lstStyle/>
                    <a:p>
                      <a:r>
                        <a:rPr lang="en-GB">
                          <a:solidFill>
                            <a:schemeClr val="bg1"/>
                          </a:solidFill>
                        </a:rPr>
                        <a:t>The DCC will continue to report at the same frequency for the SRVs included within the six Business Processes included within requirement 2 as per SEC Section H13.4.</a:t>
                      </a:r>
                    </a:p>
                  </a:txBody>
                  <a:tcPr>
                    <a:solidFill>
                      <a:srgbClr val="0A958C"/>
                    </a:solidFill>
                  </a:tcPr>
                </a:tc>
                <a:extLst>
                  <a:ext uri="{0D108BD9-81ED-4DB2-BD59-A6C34878D82A}">
                    <a16:rowId xmlns:a16="http://schemas.microsoft.com/office/drawing/2014/main" val="3188179816"/>
                  </a:ext>
                </a:extLst>
              </a:tr>
              <a:tr h="611819">
                <a:tc>
                  <a:txBody>
                    <a:bodyPr/>
                    <a:lstStyle/>
                    <a:p>
                      <a:pPr algn="ctr"/>
                      <a:r>
                        <a:rPr lang="en-GB">
                          <a:solidFill>
                            <a:schemeClr val="bg1"/>
                          </a:solidFill>
                        </a:rPr>
                        <a:t>7</a:t>
                      </a:r>
                    </a:p>
                  </a:txBody>
                  <a:tcPr anchor="ctr">
                    <a:solidFill>
                      <a:srgbClr val="076D6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a:solidFill>
                            <a:schemeClr val="bg1"/>
                          </a:solidFill>
                          <a:effectLst/>
                          <a:latin typeface="+mn-lt"/>
                          <a:ea typeface="+mn-ea"/>
                          <a:cs typeface="+mn-cs"/>
                        </a:rPr>
                        <a:t>The data included in the report will be classified as a Performance Measure / Business Process Indicator (to be decided). </a:t>
                      </a:r>
                      <a:r>
                        <a:rPr lang="en-GB">
                          <a:solidFill>
                            <a:schemeClr val="bg1"/>
                          </a:solidFill>
                          <a:effectLst/>
                        </a:rPr>
                        <a:t> </a:t>
                      </a:r>
                      <a:r>
                        <a:rPr lang="en-GB" sz="1800" kern="1200">
                          <a:solidFill>
                            <a:schemeClr val="bg1"/>
                          </a:solidFill>
                          <a:effectLst/>
                          <a:latin typeface="+mn-lt"/>
                          <a:ea typeface="+mn-ea"/>
                          <a:cs typeface="+mn-cs"/>
                        </a:rPr>
                        <a:t> This will need to be confirmed and then may influence req. 6 in terms of the delivery date of the report.</a:t>
                      </a:r>
                    </a:p>
                  </a:txBody>
                  <a:tcPr>
                    <a:solidFill>
                      <a:srgbClr val="0A958C"/>
                    </a:solidFill>
                  </a:tcPr>
                </a:tc>
                <a:extLst>
                  <a:ext uri="{0D108BD9-81ED-4DB2-BD59-A6C34878D82A}">
                    <a16:rowId xmlns:a16="http://schemas.microsoft.com/office/drawing/2014/main" val="2438311012"/>
                  </a:ext>
                </a:extLst>
              </a:tr>
            </a:tbl>
          </a:graphicData>
        </a:graphic>
      </p:graphicFrame>
      <p:sp>
        <p:nvSpPr>
          <p:cNvPr id="9" name="Rectangle 8">
            <a:extLst>
              <a:ext uri="{FF2B5EF4-FFF2-40B4-BE49-F238E27FC236}">
                <a16:creationId xmlns:a16="http://schemas.microsoft.com/office/drawing/2014/main" id="{EDFECF38-1640-9E19-79AC-13C5DF089AE1}"/>
              </a:ext>
            </a:extLst>
          </p:cNvPr>
          <p:cNvSpPr/>
          <p:nvPr/>
        </p:nvSpPr>
        <p:spPr>
          <a:xfrm>
            <a:off x="10194170" y="851153"/>
            <a:ext cx="1767028" cy="2309509"/>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Install and Commission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Change of Supplier (Gain)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Pre-Payment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Update Device Firmware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Meter Reads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Tariff Updates</a:t>
            </a:r>
          </a:p>
        </p:txBody>
      </p:sp>
      <p:sp>
        <p:nvSpPr>
          <p:cNvPr id="10" name="Rectangle 9">
            <a:extLst>
              <a:ext uri="{FF2B5EF4-FFF2-40B4-BE49-F238E27FC236}">
                <a16:creationId xmlns:a16="http://schemas.microsoft.com/office/drawing/2014/main" id="{D729E96E-442C-1A15-CC2E-A7EB343B1D44}"/>
              </a:ext>
            </a:extLst>
          </p:cNvPr>
          <p:cNvSpPr/>
          <p:nvPr/>
        </p:nvSpPr>
        <p:spPr>
          <a:xfrm>
            <a:off x="10194170" y="3989286"/>
            <a:ext cx="1767028" cy="2309509"/>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DCC and DSP are constructing a matrix for the SRVs included in the Business Processes to determine what would determine success.</a:t>
            </a:r>
          </a:p>
        </p:txBody>
      </p:sp>
      <p:cxnSp>
        <p:nvCxnSpPr>
          <p:cNvPr id="12" name="Straight Arrow Connector 11">
            <a:extLst>
              <a:ext uri="{FF2B5EF4-FFF2-40B4-BE49-F238E27FC236}">
                <a16:creationId xmlns:a16="http://schemas.microsoft.com/office/drawing/2014/main" id="{1559909E-F4B1-1AE6-4E71-9D0353293656}"/>
              </a:ext>
            </a:extLst>
          </p:cNvPr>
          <p:cNvCxnSpPr>
            <a:cxnSpLocks/>
          </p:cNvCxnSpPr>
          <p:nvPr/>
        </p:nvCxnSpPr>
        <p:spPr>
          <a:xfrm>
            <a:off x="9123680" y="2289933"/>
            <a:ext cx="1070490" cy="0"/>
          </a:xfrm>
          <a:prstGeom prst="straightConnector1">
            <a:avLst/>
          </a:prstGeom>
          <a:ln w="76200">
            <a:solidFill>
              <a:srgbClr val="0A958C"/>
            </a:solidFill>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49C3069B-B7C6-FAC8-04CE-FCB84DC8B3C0}"/>
              </a:ext>
            </a:extLst>
          </p:cNvPr>
          <p:cNvGrpSpPr/>
          <p:nvPr/>
        </p:nvGrpSpPr>
        <p:grpSpPr>
          <a:xfrm>
            <a:off x="9692640" y="2847194"/>
            <a:ext cx="508307" cy="1799666"/>
            <a:chOff x="9692640" y="2847194"/>
            <a:chExt cx="508307" cy="1799666"/>
          </a:xfrm>
        </p:grpSpPr>
        <p:cxnSp>
          <p:nvCxnSpPr>
            <p:cNvPr id="23" name="Straight Connector 22">
              <a:extLst>
                <a:ext uri="{FF2B5EF4-FFF2-40B4-BE49-F238E27FC236}">
                  <a16:creationId xmlns:a16="http://schemas.microsoft.com/office/drawing/2014/main" id="{E9C600D0-E383-9D63-F272-7472CC1A8D6F}"/>
                </a:ext>
              </a:extLst>
            </p:cNvPr>
            <p:cNvCxnSpPr/>
            <p:nvPr/>
          </p:nvCxnSpPr>
          <p:spPr>
            <a:xfrm>
              <a:off x="9692640" y="2884094"/>
              <a:ext cx="227210" cy="0"/>
            </a:xfrm>
            <a:prstGeom prst="line">
              <a:avLst/>
            </a:prstGeom>
            <a:ln w="76200">
              <a:solidFill>
                <a:srgbClr val="0A958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160790-5826-5A48-B9AA-828D428D512D}"/>
                </a:ext>
              </a:extLst>
            </p:cNvPr>
            <p:cNvCxnSpPr>
              <a:cxnSpLocks/>
            </p:cNvCxnSpPr>
            <p:nvPr/>
          </p:nvCxnSpPr>
          <p:spPr>
            <a:xfrm>
              <a:off x="9889370" y="2847194"/>
              <a:ext cx="0" cy="1799666"/>
            </a:xfrm>
            <a:prstGeom prst="line">
              <a:avLst/>
            </a:prstGeom>
            <a:ln w="76200">
              <a:solidFill>
                <a:srgbClr val="0A958C"/>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BE609F3-E6DE-FB30-3CF4-C68CDA6D5FD6}"/>
                </a:ext>
              </a:extLst>
            </p:cNvPr>
            <p:cNvCxnSpPr>
              <a:cxnSpLocks/>
            </p:cNvCxnSpPr>
            <p:nvPr/>
          </p:nvCxnSpPr>
          <p:spPr>
            <a:xfrm>
              <a:off x="9889370" y="4611454"/>
              <a:ext cx="311577" cy="0"/>
            </a:xfrm>
            <a:prstGeom prst="straightConnector1">
              <a:avLst/>
            </a:prstGeom>
            <a:ln w="76200">
              <a:solidFill>
                <a:srgbClr val="0A958C"/>
              </a:solidFill>
              <a:tailEnd type="triangle"/>
            </a:ln>
          </p:spPr>
          <p:style>
            <a:lnRef idx="1">
              <a:schemeClr val="accent1"/>
            </a:lnRef>
            <a:fillRef idx="0">
              <a:schemeClr val="accent1"/>
            </a:fillRef>
            <a:effectRef idx="0">
              <a:schemeClr val="accent1"/>
            </a:effectRef>
            <a:fontRef idx="minor">
              <a:schemeClr val="tx1"/>
            </a:fontRef>
          </p:style>
        </p:cxnSp>
      </p:grpSp>
      <p:sp>
        <p:nvSpPr>
          <p:cNvPr id="2" name="Slide Number Placeholder 3">
            <a:extLst>
              <a:ext uri="{FF2B5EF4-FFF2-40B4-BE49-F238E27FC236}">
                <a16:creationId xmlns:a16="http://schemas.microsoft.com/office/drawing/2014/main" id="{86886A3B-11E4-FC85-BAC3-1AE4F121AC37}"/>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28</a:t>
            </a:fld>
            <a:endParaRPr lang="en-GB" sz="1200">
              <a:solidFill>
                <a:srgbClr val="FFFFFF"/>
              </a:solidFill>
              <a:latin typeface="Calibri"/>
            </a:endParaRPr>
          </a:p>
        </p:txBody>
      </p:sp>
    </p:spTree>
    <p:extLst>
      <p:ext uri="{BB962C8B-B14F-4D97-AF65-F5344CB8AC3E}">
        <p14:creationId xmlns:p14="http://schemas.microsoft.com/office/powerpoint/2010/main" val="2169728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B4E8A-DF58-E7AD-587E-6A579FF686EE}"/>
              </a:ext>
            </a:extLst>
          </p:cNvPr>
          <p:cNvSpPr>
            <a:spLocks noGrp="1"/>
          </p:cNvSpPr>
          <p:nvPr>
            <p:ph type="title"/>
          </p:nvPr>
        </p:nvSpPr>
        <p:spPr/>
        <p:txBody>
          <a:bodyPr/>
          <a:lstStyle/>
          <a:p>
            <a:r>
              <a:rPr lang="en-GB" dirty="0"/>
              <a:t>Requirement 3</a:t>
            </a:r>
          </a:p>
        </p:txBody>
      </p:sp>
      <p:sp>
        <p:nvSpPr>
          <p:cNvPr id="3" name="Text Placeholder 2">
            <a:extLst>
              <a:ext uri="{FF2B5EF4-FFF2-40B4-BE49-F238E27FC236}">
                <a16:creationId xmlns:a16="http://schemas.microsoft.com/office/drawing/2014/main" id="{0F0A625B-A756-E97F-50E2-4E44A0E3E9F3}"/>
              </a:ext>
            </a:extLst>
          </p:cNvPr>
          <p:cNvSpPr>
            <a:spLocks noGrp="1"/>
          </p:cNvSpPr>
          <p:nvPr>
            <p:ph type="body" sz="quarter" idx="10"/>
          </p:nvPr>
        </p:nvSpPr>
        <p:spPr/>
        <p:txBody>
          <a:bodyPr/>
          <a:lstStyle/>
          <a:p>
            <a:endParaRPr lang="en-GB"/>
          </a:p>
        </p:txBody>
      </p:sp>
      <p:sp>
        <p:nvSpPr>
          <p:cNvPr id="4" name="Text Placeholder 3">
            <a:extLst>
              <a:ext uri="{FF2B5EF4-FFF2-40B4-BE49-F238E27FC236}">
                <a16:creationId xmlns:a16="http://schemas.microsoft.com/office/drawing/2014/main" id="{74CB8EE3-3DA3-6E8B-6F6E-48B927C719F4}"/>
              </a:ext>
            </a:extLst>
          </p:cNvPr>
          <p:cNvSpPr>
            <a:spLocks noGrp="1"/>
          </p:cNvSpPr>
          <p:nvPr>
            <p:ph type="body" sz="quarter" idx="11"/>
          </p:nvPr>
        </p:nvSpPr>
        <p:spPr/>
        <p:txBody>
          <a:bodyPr/>
          <a:lstStyle/>
          <a:p>
            <a:endParaRPr lang="en-GB"/>
          </a:p>
        </p:txBody>
      </p:sp>
      <p:graphicFrame>
        <p:nvGraphicFramePr>
          <p:cNvPr id="5" name="Table 4">
            <a:extLst>
              <a:ext uri="{FF2B5EF4-FFF2-40B4-BE49-F238E27FC236}">
                <a16:creationId xmlns:a16="http://schemas.microsoft.com/office/drawing/2014/main" id="{8FF1B293-0076-41A6-DE6B-96196798A778}"/>
              </a:ext>
            </a:extLst>
          </p:cNvPr>
          <p:cNvGraphicFramePr>
            <a:graphicFrameLocks noGrp="1"/>
          </p:cNvGraphicFramePr>
          <p:nvPr/>
        </p:nvGraphicFramePr>
        <p:xfrm>
          <a:off x="2259184" y="2357026"/>
          <a:ext cx="7673631" cy="3262226"/>
        </p:xfrm>
        <a:graphic>
          <a:graphicData uri="http://schemas.openxmlformats.org/drawingml/2006/table">
            <a:tbl>
              <a:tblPr firstRow="1" firstCol="1" bandRow="1"/>
              <a:tblGrid>
                <a:gridCol w="3421428">
                  <a:extLst>
                    <a:ext uri="{9D8B030D-6E8A-4147-A177-3AD203B41FA5}">
                      <a16:colId xmlns:a16="http://schemas.microsoft.com/office/drawing/2014/main" val="3068917324"/>
                    </a:ext>
                  </a:extLst>
                </a:gridCol>
                <a:gridCol w="1063259">
                  <a:extLst>
                    <a:ext uri="{9D8B030D-6E8A-4147-A177-3AD203B41FA5}">
                      <a16:colId xmlns:a16="http://schemas.microsoft.com/office/drawing/2014/main" val="3355305794"/>
                    </a:ext>
                  </a:extLst>
                </a:gridCol>
                <a:gridCol w="1063259">
                  <a:extLst>
                    <a:ext uri="{9D8B030D-6E8A-4147-A177-3AD203B41FA5}">
                      <a16:colId xmlns:a16="http://schemas.microsoft.com/office/drawing/2014/main" val="4017990213"/>
                    </a:ext>
                  </a:extLst>
                </a:gridCol>
                <a:gridCol w="1062426">
                  <a:extLst>
                    <a:ext uri="{9D8B030D-6E8A-4147-A177-3AD203B41FA5}">
                      <a16:colId xmlns:a16="http://schemas.microsoft.com/office/drawing/2014/main" val="607589088"/>
                    </a:ext>
                  </a:extLst>
                </a:gridCol>
                <a:gridCol w="1063259">
                  <a:extLst>
                    <a:ext uri="{9D8B030D-6E8A-4147-A177-3AD203B41FA5}">
                      <a16:colId xmlns:a16="http://schemas.microsoft.com/office/drawing/2014/main" val="3386245836"/>
                    </a:ext>
                  </a:extLst>
                </a:gridCol>
              </a:tblGrid>
              <a:tr h="889698">
                <a:tc>
                  <a:txBody>
                    <a:bodyPr/>
                    <a:lstStyle/>
                    <a:p>
                      <a:r>
                        <a:rPr lang="en-GB" sz="1800">
                          <a:effectLst/>
                          <a:latin typeface="Calibri" panose="020F0502020204030204" pitchFamily="34" charset="0"/>
                          <a:ea typeface="Calibri" panose="020F0502020204030204" pitchFamily="34" charset="0"/>
                        </a:rPr>
                        <a:t>Scenario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DUIS Response Code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GBCS Execution 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DCC Outcome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Business Outcome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2412658"/>
                  </a:ext>
                </a:extLst>
              </a:tr>
              <a:tr h="296566">
                <a:tc>
                  <a:txBody>
                    <a:bodyPr/>
                    <a:lstStyle/>
                    <a:p>
                      <a:r>
                        <a:rPr lang="en-GB" sz="1800">
                          <a:effectLst/>
                          <a:latin typeface="Calibri" panose="020F0502020204030204" pitchFamily="34" charset="0"/>
                          <a:ea typeface="Calibri" panose="020F0502020204030204" pitchFamily="34" charset="0"/>
                        </a:rPr>
                        <a:t>SRV passes DSP validation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I99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ACK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8797332"/>
                  </a:ext>
                </a:extLst>
              </a:tr>
              <a:tr h="889698">
                <a:tc>
                  <a:txBody>
                    <a:bodyPr/>
                    <a:lstStyle/>
                    <a:p>
                      <a:r>
                        <a:rPr lang="en-GB" sz="1800">
                          <a:effectLst/>
                          <a:latin typeface="Calibri" panose="020F0502020204030204" pitchFamily="34" charset="0"/>
                          <a:ea typeface="Calibri" panose="020F0502020204030204" pitchFamily="34" charset="0"/>
                        </a:rPr>
                        <a:t>SRV fails DSP validation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E1 – E100 (not E20 or E21)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Success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4402710"/>
                  </a:ext>
                </a:extLst>
              </a:tr>
              <a:tr h="296566">
                <a:tc>
                  <a:txBody>
                    <a:bodyPr/>
                    <a:lstStyle/>
                    <a:p>
                      <a:r>
                        <a:rPr lang="en-GB" sz="1800">
                          <a:effectLst/>
                          <a:latin typeface="Calibri" panose="020F0502020204030204" pitchFamily="34" charset="0"/>
                          <a:ea typeface="Calibri" panose="020F0502020204030204" pitchFamily="34" charset="0"/>
                        </a:rPr>
                        <a:t>SRV failed to send to CSP/S1SP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E20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5670331"/>
                  </a:ext>
                </a:extLst>
              </a:tr>
              <a:tr h="296566">
                <a:tc>
                  <a:txBody>
                    <a:bodyPr/>
                    <a:lstStyle/>
                    <a:p>
                      <a:r>
                        <a:rPr lang="en-GB" sz="1800">
                          <a:effectLst/>
                          <a:latin typeface="Calibri" panose="020F0502020204030204" pitchFamily="34" charset="0"/>
                          <a:ea typeface="Calibri" panose="020F0502020204030204" pitchFamily="34" charset="0"/>
                        </a:rPr>
                        <a:t>No response from CSP/device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E21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858952"/>
                  </a:ext>
                </a:extLst>
              </a:tr>
              <a:tr h="296566">
                <a:tc>
                  <a:txBody>
                    <a:bodyPr/>
                    <a:lstStyle/>
                    <a:p>
                      <a:r>
                        <a:rPr lang="en-GB" sz="1800">
                          <a:effectLst/>
                          <a:latin typeface="Calibri" panose="020F0502020204030204" pitchFamily="34" charset="0"/>
                          <a:ea typeface="Calibri" panose="020F0502020204030204" pitchFamily="34" charset="0"/>
                        </a:rPr>
                        <a:t>Response received – GBCS Success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I0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Success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Success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Success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6507323"/>
                  </a:ext>
                </a:extLst>
              </a:tr>
              <a:tr h="296566">
                <a:tc>
                  <a:txBody>
                    <a:bodyPr/>
                    <a:lstStyle/>
                    <a:p>
                      <a:r>
                        <a:rPr lang="en-GB" sz="1800">
                          <a:effectLst/>
                          <a:latin typeface="Calibri" panose="020F0502020204030204" pitchFamily="34" charset="0"/>
                          <a:ea typeface="Calibri" panose="020F0502020204030204" pitchFamily="34" charset="0"/>
                        </a:rPr>
                        <a:t>Response received – GBCS 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I0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alibri" panose="020F0502020204030204" pitchFamily="34" charset="0"/>
                          <a:ea typeface="Calibri" panose="020F0502020204030204" pitchFamily="34" charset="0"/>
                        </a:rPr>
                        <a:t>Success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alibri" panose="020F0502020204030204" pitchFamily="34" charset="0"/>
                          <a:ea typeface="Calibri" panose="020F0502020204030204" pitchFamily="34" charset="0"/>
                        </a:rPr>
                        <a:t>Failure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356037"/>
                  </a:ext>
                </a:extLst>
              </a:tr>
            </a:tbl>
          </a:graphicData>
        </a:graphic>
      </p:graphicFrame>
      <p:sp>
        <p:nvSpPr>
          <p:cNvPr id="6" name="Rectangle 5">
            <a:extLst>
              <a:ext uri="{FF2B5EF4-FFF2-40B4-BE49-F238E27FC236}">
                <a16:creationId xmlns:a16="http://schemas.microsoft.com/office/drawing/2014/main" id="{9DF69DDE-A3C9-DFB9-AAD7-F762735817EF}"/>
              </a:ext>
            </a:extLst>
          </p:cNvPr>
          <p:cNvSpPr/>
          <p:nvPr/>
        </p:nvSpPr>
        <p:spPr>
          <a:xfrm>
            <a:off x="550862" y="1421728"/>
            <a:ext cx="7628142" cy="669718"/>
          </a:xfrm>
          <a:prstGeom prst="rect">
            <a:avLst/>
          </a:prstGeom>
          <a:solidFill>
            <a:srgbClr val="076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The DCC will measure against the following conditions to determine success.</a:t>
            </a:r>
          </a:p>
        </p:txBody>
      </p:sp>
    </p:spTree>
    <p:extLst>
      <p:ext uri="{BB962C8B-B14F-4D97-AF65-F5344CB8AC3E}">
        <p14:creationId xmlns:p14="http://schemas.microsoft.com/office/powerpoint/2010/main" val="1277656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9956-2245-3107-3B92-D7F7A6B9155F}"/>
              </a:ext>
            </a:extLst>
          </p:cNvPr>
          <p:cNvSpPr>
            <a:spLocks noGrp="1"/>
          </p:cNvSpPr>
          <p:nvPr>
            <p:ph type="title"/>
          </p:nvPr>
        </p:nvSpPr>
        <p:spPr>
          <a:xfrm>
            <a:off x="330630" y="376538"/>
            <a:ext cx="5765366" cy="385462"/>
          </a:xfrm>
        </p:spPr>
        <p:txBody>
          <a:bodyPr/>
          <a:lstStyle/>
          <a:p>
            <a:r>
              <a:rPr lang="en-GB" cap="none"/>
              <a:t>Housekeeping</a:t>
            </a:r>
          </a:p>
        </p:txBody>
      </p:sp>
      <p:sp>
        <p:nvSpPr>
          <p:cNvPr id="3" name="Content Placeholder 2">
            <a:extLst>
              <a:ext uri="{FF2B5EF4-FFF2-40B4-BE49-F238E27FC236}">
                <a16:creationId xmlns:a16="http://schemas.microsoft.com/office/drawing/2014/main" id="{965B2C36-64BD-56C4-1A8F-D05926E1EAE3}"/>
              </a:ext>
            </a:extLst>
          </p:cNvPr>
          <p:cNvSpPr>
            <a:spLocks noGrp="1"/>
          </p:cNvSpPr>
          <p:nvPr>
            <p:ph sz="quarter" idx="30"/>
          </p:nvPr>
        </p:nvSpPr>
        <p:spPr/>
        <p:txBody>
          <a:bodyPr vert="horz" lIns="91440" tIns="45720" rIns="91440" bIns="45720" rtlCol="0" anchor="t">
            <a:normAutofit lnSpcReduction="10000"/>
          </a:bodyPr>
          <a:lstStyle/>
          <a:p>
            <a:r>
              <a:rPr lang="en-GB"/>
              <a:t>Please raise your hand</a:t>
            </a:r>
          </a:p>
          <a:p>
            <a:endParaRPr lang="en-GB"/>
          </a:p>
          <a:p>
            <a:r>
              <a:rPr lang="en-GB"/>
              <a:t>Please be clear, explain acronyms</a:t>
            </a:r>
          </a:p>
          <a:p>
            <a:endParaRPr lang="en-GB"/>
          </a:p>
          <a:p>
            <a:r>
              <a:rPr lang="en-GB"/>
              <a:t>This session will be recorded for minuting purposes, please be courteous!</a:t>
            </a:r>
          </a:p>
          <a:p>
            <a:endParaRPr lang="en-GB"/>
          </a:p>
          <a:p>
            <a:r>
              <a:rPr lang="en-GB"/>
              <a:t>Just a reminder that we should be able to have free discussions of ideas </a:t>
            </a:r>
            <a:endParaRPr lang="en-GB">
              <a:cs typeface="Calibri"/>
            </a:endParaRPr>
          </a:p>
          <a:p>
            <a:endParaRPr lang="en-GB"/>
          </a:p>
          <a:p>
            <a:endParaRPr lang="en-GB"/>
          </a:p>
          <a:p>
            <a:endParaRPr lang="en-GB"/>
          </a:p>
          <a:p>
            <a:endParaRPr lang="en-GB"/>
          </a:p>
        </p:txBody>
      </p:sp>
      <p:sp>
        <p:nvSpPr>
          <p:cNvPr id="5" name="Text Placeholder 4">
            <a:extLst>
              <a:ext uri="{FF2B5EF4-FFF2-40B4-BE49-F238E27FC236}">
                <a16:creationId xmlns:a16="http://schemas.microsoft.com/office/drawing/2014/main" id="{E7A0F235-8B41-D641-35BF-C0149EB85376}"/>
              </a:ext>
            </a:extLst>
          </p:cNvPr>
          <p:cNvSpPr>
            <a:spLocks noGrp="1"/>
          </p:cNvSpPr>
          <p:nvPr>
            <p:ph type="body" sz="quarter" idx="11"/>
          </p:nvPr>
        </p:nvSpPr>
        <p:spPr/>
        <p:txBody>
          <a:bodyPr/>
          <a:lstStyle/>
          <a:p>
            <a:endParaRPr lang="en-GB" cap="none"/>
          </a:p>
        </p:txBody>
      </p:sp>
      <p:sp>
        <p:nvSpPr>
          <p:cNvPr id="7" name="Slide Number Placeholder 4">
            <a:extLst>
              <a:ext uri="{FF2B5EF4-FFF2-40B4-BE49-F238E27FC236}">
                <a16:creationId xmlns:a16="http://schemas.microsoft.com/office/drawing/2014/main" id="{75889016-876E-2794-7F0D-A3070E9D5057}"/>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solidFill>
                  <a:srgbClr val="FFFFFF"/>
                </a:solidFill>
              </a:rPr>
              <a:pPr algn="r"/>
              <a:t>3</a:t>
            </a:fld>
            <a:endParaRPr lang="en-GB" sz="1400">
              <a:solidFill>
                <a:srgbClr val="FFFFFF"/>
              </a:solidFill>
            </a:endParaRPr>
          </a:p>
        </p:txBody>
      </p:sp>
    </p:spTree>
    <p:extLst>
      <p:ext uri="{BB962C8B-B14F-4D97-AF65-F5344CB8AC3E}">
        <p14:creationId xmlns:p14="http://schemas.microsoft.com/office/powerpoint/2010/main" val="4257252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Question for the Working Group</a:t>
            </a:r>
          </a:p>
        </p:txBody>
      </p:sp>
      <p:sp>
        <p:nvSpPr>
          <p:cNvPr id="8" name="Text Placeholder 3">
            <a:extLst>
              <a:ext uri="{FF2B5EF4-FFF2-40B4-BE49-F238E27FC236}">
                <a16:creationId xmlns:a16="http://schemas.microsoft.com/office/drawing/2014/main" id="{1EC94F6A-4E2F-AC34-06CF-64B2357FFD86}"/>
              </a:ext>
            </a:extLst>
          </p:cNvPr>
          <p:cNvSpPr>
            <a:spLocks noGrp="1"/>
          </p:cNvSpPr>
          <p:nvPr>
            <p:ph type="body" sz="quarter" idx="11"/>
          </p:nvPr>
        </p:nvSpPr>
        <p:spPr>
          <a:xfrm>
            <a:off x="192088" y="6534630"/>
            <a:ext cx="5903912" cy="187563"/>
          </a:xfrm>
        </p:spPr>
        <p:txBody>
          <a:bodyPr/>
          <a:lstStyle/>
          <a:p>
            <a:r>
              <a:rPr lang="en-GB" cap="none"/>
              <a:t>MP242 ‘Change to Operational Metrics to Measure on Success’</a:t>
            </a:r>
          </a:p>
          <a:p>
            <a:endParaRPr lang="en-GB" cap="none"/>
          </a:p>
        </p:txBody>
      </p:sp>
      <p:sp>
        <p:nvSpPr>
          <p:cNvPr id="6" name="Rectangle 5">
            <a:extLst>
              <a:ext uri="{FF2B5EF4-FFF2-40B4-BE49-F238E27FC236}">
                <a16:creationId xmlns:a16="http://schemas.microsoft.com/office/drawing/2014/main" id="{F89B7EB4-05C1-BBFC-5F2B-BE23DCBE63A6}"/>
              </a:ext>
            </a:extLst>
          </p:cNvPr>
          <p:cNvSpPr/>
          <p:nvPr/>
        </p:nvSpPr>
        <p:spPr>
          <a:xfrm>
            <a:off x="837652" y="1671746"/>
            <a:ext cx="10537015" cy="929214"/>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effectLst/>
                <a:uLnTx/>
                <a:uFillTx/>
                <a:latin typeface="Calibri"/>
                <a:ea typeface="+mn-ea"/>
                <a:cs typeface="+mn-cs"/>
              </a:rPr>
              <a:t>Does the Working Group approve the business requirements?</a:t>
            </a:r>
          </a:p>
          <a:p>
            <a:pPr algn="ctr">
              <a:defRPr/>
            </a:pPr>
            <a:r>
              <a:rPr lang="en-GB" sz="2400">
                <a:latin typeface="Calibri"/>
                <a:cs typeface="Calibri"/>
              </a:rPr>
              <a:t>(the DCC success / failure matrix will be discussed with the OPSG and TABASC)</a:t>
            </a:r>
          </a:p>
        </p:txBody>
      </p:sp>
      <p:sp>
        <p:nvSpPr>
          <p:cNvPr id="4" name="Rectangle 3">
            <a:extLst>
              <a:ext uri="{FF2B5EF4-FFF2-40B4-BE49-F238E27FC236}">
                <a16:creationId xmlns:a16="http://schemas.microsoft.com/office/drawing/2014/main" id="{96E485B6-CC79-9005-AB16-033002E2EEAB}"/>
              </a:ext>
            </a:extLst>
          </p:cNvPr>
          <p:cNvSpPr/>
          <p:nvPr/>
        </p:nvSpPr>
        <p:spPr>
          <a:xfrm>
            <a:off x="827492" y="2890946"/>
            <a:ext cx="10537015" cy="929214"/>
          </a:xfrm>
          <a:prstGeom prst="rect">
            <a:avLst/>
          </a:prstGeom>
          <a:solidFill>
            <a:srgbClr val="0A9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a:ea typeface="+mn-ea"/>
                <a:cs typeface="+mn-cs"/>
              </a:rPr>
              <a:t>Does the Working Group have any further comments?</a:t>
            </a:r>
          </a:p>
        </p:txBody>
      </p:sp>
      <p:sp>
        <p:nvSpPr>
          <p:cNvPr id="2" name="Slide Number Placeholder 3">
            <a:extLst>
              <a:ext uri="{FF2B5EF4-FFF2-40B4-BE49-F238E27FC236}">
                <a16:creationId xmlns:a16="http://schemas.microsoft.com/office/drawing/2014/main" id="{11B2446D-258F-3B96-E9FD-C8DA733586F4}"/>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30</a:t>
            </a:fld>
            <a:endParaRPr lang="en-GB" sz="1200">
              <a:solidFill>
                <a:srgbClr val="FFFFFF"/>
              </a:solidFill>
              <a:latin typeface="Calibri"/>
            </a:endParaRPr>
          </a:p>
        </p:txBody>
      </p:sp>
    </p:spTree>
    <p:extLst>
      <p:ext uri="{BB962C8B-B14F-4D97-AF65-F5344CB8AC3E}">
        <p14:creationId xmlns:p14="http://schemas.microsoft.com/office/powerpoint/2010/main" val="1094346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Next Steps</a:t>
            </a:r>
          </a:p>
        </p:txBody>
      </p:sp>
      <p:sp>
        <p:nvSpPr>
          <p:cNvPr id="19" name="Text Placeholder 3">
            <a:extLst>
              <a:ext uri="{FF2B5EF4-FFF2-40B4-BE49-F238E27FC236}">
                <a16:creationId xmlns:a16="http://schemas.microsoft.com/office/drawing/2014/main" id="{52C01512-7A9B-392C-573C-36D81E3962F4}"/>
              </a:ext>
            </a:extLst>
          </p:cNvPr>
          <p:cNvSpPr>
            <a:spLocks noGrp="1"/>
          </p:cNvSpPr>
          <p:nvPr>
            <p:ph type="body" sz="quarter" idx="11"/>
          </p:nvPr>
        </p:nvSpPr>
        <p:spPr>
          <a:xfrm>
            <a:off x="192088" y="6534630"/>
            <a:ext cx="5903912" cy="187563"/>
          </a:xfrm>
        </p:spPr>
        <p:txBody>
          <a:bodyPr/>
          <a:lstStyle/>
          <a:p>
            <a:r>
              <a:rPr lang="en-GB" cap="none"/>
              <a:t>MP242 ‘Change to Operational Metrics to Measure on Success’</a:t>
            </a:r>
          </a:p>
        </p:txBody>
      </p:sp>
      <p:grpSp>
        <p:nvGrpSpPr>
          <p:cNvPr id="2" name="Group 1">
            <a:extLst>
              <a:ext uri="{FF2B5EF4-FFF2-40B4-BE49-F238E27FC236}">
                <a16:creationId xmlns:a16="http://schemas.microsoft.com/office/drawing/2014/main" id="{A835EB47-8A4A-A2BD-3494-F202424D2010}"/>
              </a:ext>
            </a:extLst>
          </p:cNvPr>
          <p:cNvGrpSpPr/>
          <p:nvPr/>
        </p:nvGrpSpPr>
        <p:grpSpPr>
          <a:xfrm>
            <a:off x="2041445" y="2060489"/>
            <a:ext cx="2230342" cy="2107493"/>
            <a:chOff x="6979205" y="1278169"/>
            <a:chExt cx="2230342" cy="2107493"/>
          </a:xfrm>
        </p:grpSpPr>
        <p:grpSp>
          <p:nvGrpSpPr>
            <p:cNvPr id="4" name="Group 3">
              <a:extLst>
                <a:ext uri="{FF2B5EF4-FFF2-40B4-BE49-F238E27FC236}">
                  <a16:creationId xmlns:a16="http://schemas.microsoft.com/office/drawing/2014/main" id="{538ABE32-BDB1-5B38-D707-8C009BE0BFC2}"/>
                </a:ext>
              </a:extLst>
            </p:cNvPr>
            <p:cNvGrpSpPr/>
            <p:nvPr/>
          </p:nvGrpSpPr>
          <p:grpSpPr>
            <a:xfrm>
              <a:off x="6979205" y="1278169"/>
              <a:ext cx="2230342" cy="2107493"/>
              <a:chOff x="1561902" y="946645"/>
              <a:chExt cx="2230342" cy="2107493"/>
            </a:xfrm>
          </p:grpSpPr>
          <p:sp>
            <p:nvSpPr>
              <p:cNvPr id="7" name="Arrow: Chevron 6">
                <a:extLst>
                  <a:ext uri="{FF2B5EF4-FFF2-40B4-BE49-F238E27FC236}">
                    <a16:creationId xmlns:a16="http://schemas.microsoft.com/office/drawing/2014/main" id="{2D614951-425B-4A37-98E4-3CE672746A56}"/>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8" name="Oval 7">
                <a:extLst>
                  <a:ext uri="{FF2B5EF4-FFF2-40B4-BE49-F238E27FC236}">
                    <a16:creationId xmlns:a16="http://schemas.microsoft.com/office/drawing/2014/main" id="{A743F6C4-74EB-3C5E-6C13-C27A28A862D8}"/>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Box 8">
                <a:extLst>
                  <a:ext uri="{FF2B5EF4-FFF2-40B4-BE49-F238E27FC236}">
                    <a16:creationId xmlns:a16="http://schemas.microsoft.com/office/drawing/2014/main" id="{69C33D8E-0E4E-17B7-9E01-E0CE5C6F2DF2}"/>
                  </a:ext>
                </a:extLst>
              </p:cNvPr>
              <p:cNvSpPr txBox="1"/>
              <p:nvPr/>
            </p:nvSpPr>
            <p:spPr>
              <a:xfrm>
                <a:off x="1561902" y="2407807"/>
                <a:ext cx="20196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OPSG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11 Jul 2023</a:t>
                </a:r>
              </a:p>
            </p:txBody>
          </p:sp>
        </p:grpSp>
        <p:pic>
          <p:nvPicPr>
            <p:cNvPr id="6" name="Picture 5">
              <a:extLst>
                <a:ext uri="{FF2B5EF4-FFF2-40B4-BE49-F238E27FC236}">
                  <a16:creationId xmlns:a16="http://schemas.microsoft.com/office/drawing/2014/main" id="{839D77A0-1ED4-F3B6-6B8D-0A5EB1AC1F3D}"/>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7695599" y="1340466"/>
              <a:ext cx="797553" cy="797553"/>
            </a:xfrm>
            <a:prstGeom prst="rect">
              <a:avLst/>
            </a:prstGeom>
          </p:spPr>
        </p:pic>
      </p:grpSp>
      <p:grpSp>
        <p:nvGrpSpPr>
          <p:cNvPr id="10" name="Group 9">
            <a:extLst>
              <a:ext uri="{FF2B5EF4-FFF2-40B4-BE49-F238E27FC236}">
                <a16:creationId xmlns:a16="http://schemas.microsoft.com/office/drawing/2014/main" id="{FB45036B-6EEC-F3BF-30A0-A93CA798EE48}"/>
              </a:ext>
            </a:extLst>
          </p:cNvPr>
          <p:cNvGrpSpPr/>
          <p:nvPr/>
        </p:nvGrpSpPr>
        <p:grpSpPr>
          <a:xfrm>
            <a:off x="4061076" y="2060489"/>
            <a:ext cx="2230342" cy="2107493"/>
            <a:chOff x="6979205" y="1278169"/>
            <a:chExt cx="2230342" cy="2107493"/>
          </a:xfrm>
        </p:grpSpPr>
        <p:grpSp>
          <p:nvGrpSpPr>
            <p:cNvPr id="11" name="Group 10">
              <a:extLst>
                <a:ext uri="{FF2B5EF4-FFF2-40B4-BE49-F238E27FC236}">
                  <a16:creationId xmlns:a16="http://schemas.microsoft.com/office/drawing/2014/main" id="{5C3AD8E1-EB44-FCDF-2E06-8B556CBF3CB5}"/>
                </a:ext>
              </a:extLst>
            </p:cNvPr>
            <p:cNvGrpSpPr/>
            <p:nvPr/>
          </p:nvGrpSpPr>
          <p:grpSpPr>
            <a:xfrm>
              <a:off x="6979205" y="1278169"/>
              <a:ext cx="2230342" cy="2107493"/>
              <a:chOff x="1561902" y="946645"/>
              <a:chExt cx="2230342" cy="2107493"/>
            </a:xfrm>
          </p:grpSpPr>
          <p:sp>
            <p:nvSpPr>
              <p:cNvPr id="13" name="Arrow: Chevron 12">
                <a:extLst>
                  <a:ext uri="{FF2B5EF4-FFF2-40B4-BE49-F238E27FC236}">
                    <a16:creationId xmlns:a16="http://schemas.microsoft.com/office/drawing/2014/main" id="{C0581D7F-88F4-5BA4-F73E-C7DB968D385C}"/>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4" name="Oval 13">
                <a:extLst>
                  <a:ext uri="{FF2B5EF4-FFF2-40B4-BE49-F238E27FC236}">
                    <a16:creationId xmlns:a16="http://schemas.microsoft.com/office/drawing/2014/main" id="{C79ED743-59B5-AA87-496E-B889E1979FE9}"/>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0AE2163B-4D85-276B-10DF-B607514D1E2E}"/>
                  </a:ext>
                </a:extLst>
              </p:cNvPr>
              <p:cNvSpPr txBox="1"/>
              <p:nvPr/>
            </p:nvSpPr>
            <p:spPr>
              <a:xfrm>
                <a:off x="1561902" y="2407807"/>
                <a:ext cx="20196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TABASC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3 Aug 2023</a:t>
                </a:r>
              </a:p>
            </p:txBody>
          </p:sp>
        </p:grpSp>
        <p:pic>
          <p:nvPicPr>
            <p:cNvPr id="12" name="Picture 11">
              <a:extLst>
                <a:ext uri="{FF2B5EF4-FFF2-40B4-BE49-F238E27FC236}">
                  <a16:creationId xmlns:a16="http://schemas.microsoft.com/office/drawing/2014/main" id="{72FF86A6-E9E1-8C23-802C-A1BF1723B4F5}"/>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7695599" y="1340466"/>
              <a:ext cx="797553" cy="797553"/>
            </a:xfrm>
            <a:prstGeom prst="rect">
              <a:avLst/>
            </a:prstGeom>
          </p:spPr>
        </p:pic>
      </p:grpSp>
      <p:grpSp>
        <p:nvGrpSpPr>
          <p:cNvPr id="47" name="Group 46">
            <a:extLst>
              <a:ext uri="{FF2B5EF4-FFF2-40B4-BE49-F238E27FC236}">
                <a16:creationId xmlns:a16="http://schemas.microsoft.com/office/drawing/2014/main" id="{39AD17B2-0A5C-983E-7C24-E77656532F5A}"/>
              </a:ext>
            </a:extLst>
          </p:cNvPr>
          <p:cNvGrpSpPr/>
          <p:nvPr/>
        </p:nvGrpSpPr>
        <p:grpSpPr>
          <a:xfrm>
            <a:off x="6080707" y="2048499"/>
            <a:ext cx="2230342" cy="2384492"/>
            <a:chOff x="1561902" y="946645"/>
            <a:chExt cx="2230342" cy="2384492"/>
          </a:xfrm>
        </p:grpSpPr>
        <p:sp>
          <p:nvSpPr>
            <p:cNvPr id="48" name="Arrow: Chevron 47">
              <a:extLst>
                <a:ext uri="{FF2B5EF4-FFF2-40B4-BE49-F238E27FC236}">
                  <a16:creationId xmlns:a16="http://schemas.microsoft.com/office/drawing/2014/main" id="{62331922-31BA-47BF-100B-CA80063EED65}"/>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49" name="Oval 48">
              <a:extLst>
                <a:ext uri="{FF2B5EF4-FFF2-40B4-BE49-F238E27FC236}">
                  <a16:creationId xmlns:a16="http://schemas.microsoft.com/office/drawing/2014/main" id="{7CBB7806-2CE8-8B89-B123-74FBFF5CABCC}"/>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50" name="Picture 49">
              <a:extLst>
                <a:ext uri="{FF2B5EF4-FFF2-40B4-BE49-F238E27FC236}">
                  <a16:creationId xmlns:a16="http://schemas.microsoft.com/office/drawing/2014/main" id="{336002E8-AB8C-5B91-596B-90EFC5F66A74}"/>
                </a:ext>
              </a:extLst>
            </p:cNvPr>
            <p:cNvPicPr>
              <a:picLocks noChangeAspect="1"/>
            </p:cNvPicPr>
            <p:nvPr/>
          </p:nvPicPr>
          <p:blipFill>
            <a:blip r:embed="rId4">
              <a:duotone>
                <a:prstClr val="black"/>
                <a:srgbClr val="0A6661">
                  <a:tint val="45000"/>
                  <a:satMod val="400000"/>
                </a:srgbClr>
              </a:duotone>
              <a:extLst>
                <a:ext uri="{BEBA8EAE-BF5A-486C-A8C5-ECC9F3942E4B}">
                  <a14:imgProps xmlns:a14="http://schemas.microsoft.com/office/drawing/2010/main">
                    <a14:imgLayer r:embed="rId5">
                      <a14:imgEffect>
                        <a14:artisticPhotocopy/>
                      </a14:imgEffect>
                    </a14:imgLayer>
                  </a14:imgProps>
                </a:ext>
              </a:extLst>
            </a:blip>
            <a:stretch>
              <a:fillRect/>
            </a:stretch>
          </p:blipFill>
          <p:spPr>
            <a:xfrm>
              <a:off x="2384165" y="1114897"/>
              <a:ext cx="585644" cy="585644"/>
            </a:xfrm>
            <a:prstGeom prst="rect">
              <a:avLst/>
            </a:prstGeom>
          </p:spPr>
        </p:pic>
        <p:sp>
          <p:nvSpPr>
            <p:cNvPr id="51" name="TextBox 50">
              <a:extLst>
                <a:ext uri="{FF2B5EF4-FFF2-40B4-BE49-F238E27FC236}">
                  <a16:creationId xmlns:a16="http://schemas.microsoft.com/office/drawing/2014/main" id="{D022E721-157C-772A-043B-EE033D6ADE85}"/>
                </a:ext>
              </a:extLst>
            </p:cNvPr>
            <p:cNvSpPr txBox="1"/>
            <p:nvPr/>
          </p:nvSpPr>
          <p:spPr>
            <a:xfrm>
              <a:off x="1561902" y="2407807"/>
              <a:ext cx="201963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Preliminary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7 Aug 2023</a:t>
              </a:r>
            </a:p>
          </p:txBody>
        </p:sp>
      </p:grpSp>
      <p:grpSp>
        <p:nvGrpSpPr>
          <p:cNvPr id="52" name="Group 51">
            <a:extLst>
              <a:ext uri="{FF2B5EF4-FFF2-40B4-BE49-F238E27FC236}">
                <a16:creationId xmlns:a16="http://schemas.microsoft.com/office/drawing/2014/main" id="{9F37F321-A93B-ED21-0C6E-BCBF7E624A87}"/>
              </a:ext>
            </a:extLst>
          </p:cNvPr>
          <p:cNvGrpSpPr/>
          <p:nvPr/>
        </p:nvGrpSpPr>
        <p:grpSpPr>
          <a:xfrm>
            <a:off x="8100338" y="2048499"/>
            <a:ext cx="2230342" cy="2107493"/>
            <a:chOff x="2933333" y="1278169"/>
            <a:chExt cx="2230342" cy="2107493"/>
          </a:xfrm>
        </p:grpSpPr>
        <p:grpSp>
          <p:nvGrpSpPr>
            <p:cNvPr id="53" name="Group 52">
              <a:extLst>
                <a:ext uri="{FF2B5EF4-FFF2-40B4-BE49-F238E27FC236}">
                  <a16:creationId xmlns:a16="http://schemas.microsoft.com/office/drawing/2014/main" id="{B178B9FE-0EA6-5199-FFBD-DD76239A6367}"/>
                </a:ext>
              </a:extLst>
            </p:cNvPr>
            <p:cNvGrpSpPr/>
            <p:nvPr/>
          </p:nvGrpSpPr>
          <p:grpSpPr>
            <a:xfrm>
              <a:off x="2933333" y="1278169"/>
              <a:ext cx="2230342" cy="2107493"/>
              <a:chOff x="1561902" y="946645"/>
              <a:chExt cx="2230342" cy="2107493"/>
            </a:xfrm>
          </p:grpSpPr>
          <p:sp>
            <p:nvSpPr>
              <p:cNvPr id="55" name="Arrow: Chevron 54">
                <a:extLst>
                  <a:ext uri="{FF2B5EF4-FFF2-40B4-BE49-F238E27FC236}">
                    <a16:creationId xmlns:a16="http://schemas.microsoft.com/office/drawing/2014/main" id="{9E6E39BD-5926-FF4E-D703-E99E49BE5DA4}"/>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56" name="Oval 55">
                <a:extLst>
                  <a:ext uri="{FF2B5EF4-FFF2-40B4-BE49-F238E27FC236}">
                    <a16:creationId xmlns:a16="http://schemas.microsoft.com/office/drawing/2014/main" id="{48326615-6777-91CA-5F89-809DB828307C}"/>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Box 56">
                <a:extLst>
                  <a:ext uri="{FF2B5EF4-FFF2-40B4-BE49-F238E27FC236}">
                    <a16:creationId xmlns:a16="http://schemas.microsoft.com/office/drawing/2014/main" id="{2030491B-18BF-22CF-96AD-73B4838C5C00}"/>
                  </a:ext>
                </a:extLst>
              </p:cNvPr>
              <p:cNvSpPr txBox="1"/>
              <p:nvPr/>
            </p:nvSpPr>
            <p:spPr>
              <a:xfrm>
                <a:off x="1561902" y="2407807"/>
                <a:ext cx="20196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Working Group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4 Oct 2023</a:t>
                </a:r>
              </a:p>
            </p:txBody>
          </p:sp>
        </p:grpSp>
        <p:pic>
          <p:nvPicPr>
            <p:cNvPr id="54" name="Picture 53">
              <a:extLst>
                <a:ext uri="{FF2B5EF4-FFF2-40B4-BE49-F238E27FC236}">
                  <a16:creationId xmlns:a16="http://schemas.microsoft.com/office/drawing/2014/main" id="{D13112FB-864B-9018-7CC7-912196872F18}"/>
                </a:ext>
              </a:extLst>
            </p:cNvPr>
            <p:cNvPicPr>
              <a:picLocks noChangeAspect="1"/>
            </p:cNvPicPr>
            <p:nvPr/>
          </p:nvPicPr>
          <p:blipFill>
            <a:blip r:embed="rId6">
              <a:duotone>
                <a:prstClr val="black"/>
                <a:srgbClr val="0A6661">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3643487" y="1383224"/>
              <a:ext cx="788028" cy="788028"/>
            </a:xfrm>
            <a:prstGeom prst="rect">
              <a:avLst/>
            </a:prstGeom>
          </p:spPr>
        </p:pic>
      </p:grpSp>
      <p:sp>
        <p:nvSpPr>
          <p:cNvPr id="16" name="Slide Number Placeholder 3">
            <a:extLst>
              <a:ext uri="{FF2B5EF4-FFF2-40B4-BE49-F238E27FC236}">
                <a16:creationId xmlns:a16="http://schemas.microsoft.com/office/drawing/2014/main" id="{A84F3D7E-0116-0F63-EA40-928D2A0A0A95}"/>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31</a:t>
            </a:fld>
            <a:endParaRPr lang="en-GB" sz="1200">
              <a:solidFill>
                <a:srgbClr val="FFFFFF"/>
              </a:solidFill>
              <a:latin typeface="Calibri"/>
            </a:endParaRPr>
          </a:p>
        </p:txBody>
      </p:sp>
    </p:spTree>
    <p:extLst>
      <p:ext uri="{BB962C8B-B14F-4D97-AF65-F5344CB8AC3E}">
        <p14:creationId xmlns:p14="http://schemas.microsoft.com/office/powerpoint/2010/main" val="39485069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C0AA4-AB4D-F292-73C0-9BD0F1C4BD40}"/>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42108050-DD88-70E6-7AAD-A0DD847F273B}"/>
              </a:ext>
            </a:extLst>
          </p:cNvPr>
          <p:cNvSpPr>
            <a:spLocks noGrp="1"/>
          </p:cNvSpPr>
          <p:nvPr>
            <p:ph type="body" sz="quarter" idx="11"/>
          </p:nvPr>
        </p:nvSpPr>
        <p:spPr/>
        <p:txBody>
          <a:bodyPr/>
          <a:lstStyle/>
          <a:p>
            <a:r>
              <a:rPr lang="en-GB" cap="none"/>
              <a:t>Any further comments?</a:t>
            </a:r>
          </a:p>
        </p:txBody>
      </p:sp>
    </p:spTree>
    <p:extLst>
      <p:ext uri="{BB962C8B-B14F-4D97-AF65-F5344CB8AC3E}">
        <p14:creationId xmlns:p14="http://schemas.microsoft.com/office/powerpoint/2010/main" val="37939108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p:txBody>
          <a:bodyPr/>
          <a:lstStyle/>
          <a:p>
            <a:r>
              <a:rPr lang="en-GB" cap="none"/>
              <a:t>Break</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type="body" sz="quarter" idx="11"/>
          </p:nvPr>
        </p:nvSpPr>
        <p:spPr>
          <a:xfrm>
            <a:off x="192087" y="3289878"/>
            <a:ext cx="6777879" cy="1191769"/>
          </a:xfrm>
        </p:spPr>
        <p:txBody>
          <a:bodyPr/>
          <a:lstStyle/>
          <a:p>
            <a:r>
              <a:rPr lang="en-GB" cap="none"/>
              <a:t>Please return in 10 minutes</a:t>
            </a:r>
          </a:p>
        </p:txBody>
      </p:sp>
    </p:spTree>
    <p:extLst>
      <p:ext uri="{BB962C8B-B14F-4D97-AF65-F5344CB8AC3E}">
        <p14:creationId xmlns:p14="http://schemas.microsoft.com/office/powerpoint/2010/main" val="14435007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a:xfrm>
            <a:off x="848967" y="304799"/>
            <a:ext cx="9176385" cy="556151"/>
          </a:xfrm>
        </p:spPr>
        <p:txBody>
          <a:bodyPr anchor="t" anchorCtr="0"/>
          <a:lstStyle/>
          <a:p>
            <a:r>
              <a:rPr lang="en-GB" cap="none"/>
              <a:t>MP243 ‘CHTS v1.1 and GBCS v2.1 Installation End Date and Maintenance End Date’</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8" y="2124347"/>
            <a:ext cx="9185564" cy="3447143"/>
          </a:xfrm>
        </p:spPr>
        <p:txBody>
          <a:bodyPr/>
          <a:lstStyle/>
          <a:p>
            <a:r>
              <a:rPr lang="en-GB"/>
              <a:t>Raised by David Rollason of the DCC</a:t>
            </a:r>
          </a:p>
          <a:p>
            <a:endParaRPr lang="en-GB"/>
          </a:p>
        </p:txBody>
      </p:sp>
      <p:sp>
        <p:nvSpPr>
          <p:cNvPr id="8" name="Text Placeholder 7">
            <a:extLst>
              <a:ext uri="{FF2B5EF4-FFF2-40B4-BE49-F238E27FC236}">
                <a16:creationId xmlns:a16="http://schemas.microsoft.com/office/drawing/2014/main" id="{1538F9E4-35A2-56F9-729F-C58CFC832565}"/>
              </a:ext>
            </a:extLst>
          </p:cNvPr>
          <p:cNvSpPr>
            <a:spLocks noGrp="1"/>
          </p:cNvSpPr>
          <p:nvPr>
            <p:ph type="body" sz="quarter" idx="10"/>
          </p:nvPr>
        </p:nvSpPr>
        <p:spPr/>
        <p:txBody>
          <a:bodyPr/>
          <a:lstStyle/>
          <a:p>
            <a:endParaRPr lang="en-GB"/>
          </a:p>
        </p:txBody>
      </p:sp>
      <p:sp>
        <p:nvSpPr>
          <p:cNvPr id="9" name="Text Placeholder 8">
            <a:extLst>
              <a:ext uri="{FF2B5EF4-FFF2-40B4-BE49-F238E27FC236}">
                <a16:creationId xmlns:a16="http://schemas.microsoft.com/office/drawing/2014/main" id="{C299AA2C-BEC3-BF04-BAEE-26E5582753FF}"/>
              </a:ext>
            </a:extLst>
          </p:cNvPr>
          <p:cNvSpPr>
            <a:spLocks noGrp="1"/>
          </p:cNvSpPr>
          <p:nvPr>
            <p:ph type="body" sz="quarter" idx="11"/>
          </p:nvPr>
        </p:nvSpPr>
        <p:spPr/>
        <p:txBody>
          <a:bodyPr/>
          <a:lstStyle/>
          <a:p>
            <a:r>
              <a:rPr lang="en-GB" cap="none"/>
              <a:t>MP243 ‘CHTS v1.1 and GBCS v2.1 Installation End Date and Maintenance End Date’</a:t>
            </a:r>
            <a:endParaRPr lang="en-GB"/>
          </a:p>
        </p:txBody>
      </p:sp>
    </p:spTree>
    <p:extLst>
      <p:ext uri="{BB962C8B-B14F-4D97-AF65-F5344CB8AC3E}">
        <p14:creationId xmlns:p14="http://schemas.microsoft.com/office/powerpoint/2010/main" val="2999262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t>Objectives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MP243 ‘CHTS v1.1 and GBCS v2.1 Installation End Date and Maintenance End Date’</a:t>
            </a:r>
            <a:endParaRPr lang="en-GB"/>
          </a:p>
        </p:txBody>
      </p:sp>
      <p:sp>
        <p:nvSpPr>
          <p:cNvPr id="6" name="Rectangle: Rounded Corners 5">
            <a:extLst>
              <a:ext uri="{FF2B5EF4-FFF2-40B4-BE49-F238E27FC236}">
                <a16:creationId xmlns:a16="http://schemas.microsoft.com/office/drawing/2014/main" id="{2C77052D-1D33-F45E-AE6B-C73202DCDF27}"/>
              </a:ext>
            </a:extLst>
          </p:cNvPr>
          <p:cNvSpPr/>
          <p:nvPr/>
        </p:nvSpPr>
        <p:spPr>
          <a:xfrm>
            <a:off x="3719717" y="3037188"/>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proposed solution </a:t>
            </a:r>
          </a:p>
        </p:txBody>
      </p:sp>
      <p:sp>
        <p:nvSpPr>
          <p:cNvPr id="7" name="Rectangle: Rounded Corners 6">
            <a:extLst>
              <a:ext uri="{FF2B5EF4-FFF2-40B4-BE49-F238E27FC236}">
                <a16:creationId xmlns:a16="http://schemas.microsoft.com/office/drawing/2014/main" id="{6E738F8F-EC00-E243-1B43-50C8BC76CE10}"/>
              </a:ext>
            </a:extLst>
          </p:cNvPr>
          <p:cNvSpPr/>
          <p:nvPr/>
        </p:nvSpPr>
        <p:spPr>
          <a:xfrm>
            <a:off x="1999232" y="3037188"/>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NOTE </a:t>
            </a:r>
          </a:p>
        </p:txBody>
      </p:sp>
      <p:sp>
        <p:nvSpPr>
          <p:cNvPr id="8" name="Rectangle: Rounded Corners 7">
            <a:extLst>
              <a:ext uri="{FF2B5EF4-FFF2-40B4-BE49-F238E27FC236}">
                <a16:creationId xmlns:a16="http://schemas.microsoft.com/office/drawing/2014/main" id="{95720C3F-4430-5D64-C2AB-5D9033C7C2AA}"/>
              </a:ext>
            </a:extLst>
          </p:cNvPr>
          <p:cNvSpPr/>
          <p:nvPr/>
        </p:nvSpPr>
        <p:spPr>
          <a:xfrm>
            <a:off x="3719717" y="2250074"/>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issue</a:t>
            </a:r>
          </a:p>
        </p:txBody>
      </p:sp>
      <p:sp>
        <p:nvSpPr>
          <p:cNvPr id="9" name="Rectangle: Rounded Corners 8">
            <a:extLst>
              <a:ext uri="{FF2B5EF4-FFF2-40B4-BE49-F238E27FC236}">
                <a16:creationId xmlns:a16="http://schemas.microsoft.com/office/drawing/2014/main" id="{ECAAB972-BC57-89AC-0A29-A8EF4CE8ED51}"/>
              </a:ext>
            </a:extLst>
          </p:cNvPr>
          <p:cNvSpPr/>
          <p:nvPr/>
        </p:nvSpPr>
        <p:spPr>
          <a:xfrm>
            <a:off x="1999232" y="2250074"/>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REVIEW </a:t>
            </a:r>
          </a:p>
        </p:txBody>
      </p:sp>
      <p:sp>
        <p:nvSpPr>
          <p:cNvPr id="10" name="Rectangle: Rounded Corners 9">
            <a:extLst>
              <a:ext uri="{FF2B5EF4-FFF2-40B4-BE49-F238E27FC236}">
                <a16:creationId xmlns:a16="http://schemas.microsoft.com/office/drawing/2014/main" id="{4AC68065-AF9C-91A8-F725-8FD3C204CDED}"/>
              </a:ext>
            </a:extLst>
          </p:cNvPr>
          <p:cNvSpPr/>
          <p:nvPr/>
        </p:nvSpPr>
        <p:spPr>
          <a:xfrm>
            <a:off x="3719717" y="3827146"/>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next steps</a:t>
            </a:r>
          </a:p>
        </p:txBody>
      </p:sp>
      <p:sp>
        <p:nvSpPr>
          <p:cNvPr id="11" name="Rectangle: Rounded Corners 10">
            <a:extLst>
              <a:ext uri="{FF2B5EF4-FFF2-40B4-BE49-F238E27FC236}">
                <a16:creationId xmlns:a16="http://schemas.microsoft.com/office/drawing/2014/main" id="{C0377B71-D30A-0CFB-EDE7-0AE1062560C0}"/>
              </a:ext>
            </a:extLst>
          </p:cNvPr>
          <p:cNvSpPr/>
          <p:nvPr/>
        </p:nvSpPr>
        <p:spPr>
          <a:xfrm>
            <a:off x="1999232" y="3827146"/>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2" name="Slide Number Placeholder 4">
            <a:extLst>
              <a:ext uri="{FF2B5EF4-FFF2-40B4-BE49-F238E27FC236}">
                <a16:creationId xmlns:a16="http://schemas.microsoft.com/office/drawing/2014/main" id="{78BADB07-AF85-3531-5F4B-DC2C75DA3610}"/>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8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056117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t>Overview</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MP243 ‘CHTS v1.1 and GBCS v2.1 Installation End Date and Maintenance End Date’</a:t>
            </a:r>
            <a:endParaRPr lang="en-GB"/>
          </a:p>
        </p:txBody>
      </p:sp>
      <p:sp>
        <p:nvSpPr>
          <p:cNvPr id="8" name="Text Placeholder 7">
            <a:extLst>
              <a:ext uri="{FF2B5EF4-FFF2-40B4-BE49-F238E27FC236}">
                <a16:creationId xmlns:a16="http://schemas.microsoft.com/office/drawing/2014/main" id="{3FB3D478-5C50-DB89-5A26-700CB35F077F}"/>
              </a:ext>
            </a:extLst>
          </p:cNvPr>
          <p:cNvSpPr>
            <a:spLocks noGrp="1"/>
          </p:cNvSpPr>
          <p:nvPr>
            <p:ph type="body" sz="quarter" idx="10"/>
          </p:nvPr>
        </p:nvSpPr>
        <p:spPr/>
        <p:txBody>
          <a:bodyPr/>
          <a:lstStyle/>
          <a:p>
            <a:endParaRPr lang="en-GB"/>
          </a:p>
        </p:txBody>
      </p:sp>
      <p:graphicFrame>
        <p:nvGraphicFramePr>
          <p:cNvPr id="6" name="Content Placeholder 7">
            <a:extLst>
              <a:ext uri="{FF2B5EF4-FFF2-40B4-BE49-F238E27FC236}">
                <a16:creationId xmlns:a16="http://schemas.microsoft.com/office/drawing/2014/main" id="{56A4B6A8-99F9-4EED-DAAF-3CE60AB4E52D}"/>
              </a:ext>
            </a:extLst>
          </p:cNvPr>
          <p:cNvGraphicFramePr>
            <a:graphicFrameLocks/>
          </p:cNvGraphicFramePr>
          <p:nvPr>
            <p:extLst>
              <p:ext uri="{D42A27DB-BD31-4B8C-83A1-F6EECF244321}">
                <p14:modId xmlns:p14="http://schemas.microsoft.com/office/powerpoint/2010/main" val="3375724715"/>
              </p:ext>
            </p:extLst>
          </p:nvPr>
        </p:nvGraphicFramePr>
        <p:xfrm>
          <a:off x="727075" y="1063626"/>
          <a:ext cx="10515600" cy="50416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52745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DC7C2B89-56D8-5DF8-338E-468BA69D915A}"/>
              </a:ext>
            </a:extLst>
          </p:cNvPr>
          <p:cNvGraphicFramePr>
            <a:graphicFrameLocks noGrp="1"/>
          </p:cNvGraphicFramePr>
          <p:nvPr>
            <p:ph sz="quarter" idx="30"/>
            <p:extLst>
              <p:ext uri="{D42A27DB-BD31-4B8C-83A1-F6EECF244321}">
                <p14:modId xmlns:p14="http://schemas.microsoft.com/office/powerpoint/2010/main" val="2010854032"/>
              </p:ext>
            </p:extLst>
          </p:nvPr>
        </p:nvGraphicFramePr>
        <p:xfrm>
          <a:off x="550863" y="1063625"/>
          <a:ext cx="11090275" cy="498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a:xfrm>
            <a:off x="550862" y="364575"/>
            <a:ext cx="9904353" cy="407922"/>
          </a:xfrm>
        </p:spPr>
        <p:txBody>
          <a:bodyPr/>
          <a:lstStyle/>
          <a:p>
            <a:r>
              <a:rPr lang="en-GB" cap="none"/>
              <a:t>Questions for the Working Group</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MP243 ‘CHTS v1.1 and GBCS v2.1 Installation End Date and Maintenance End Date’</a:t>
            </a:r>
            <a:endParaRPr lang="en-GB"/>
          </a:p>
        </p:txBody>
      </p:sp>
      <p:sp>
        <p:nvSpPr>
          <p:cNvPr id="8" name="Text Placeholder 7">
            <a:extLst>
              <a:ext uri="{FF2B5EF4-FFF2-40B4-BE49-F238E27FC236}">
                <a16:creationId xmlns:a16="http://schemas.microsoft.com/office/drawing/2014/main" id="{6B770BEA-1ED5-A630-FEA8-6225FD157F2D}"/>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4170686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MP243: Next steps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MP243 ‘CHTS v1.1 and GBCS v2.1 Installation End Date and Maintenance End Date’</a:t>
            </a:r>
            <a:endParaRPr lang="en-GB"/>
          </a:p>
        </p:txBody>
      </p:sp>
      <p:sp>
        <p:nvSpPr>
          <p:cNvPr id="6" name="Slide Number Placeholder 4">
            <a:extLst>
              <a:ext uri="{FF2B5EF4-FFF2-40B4-BE49-F238E27FC236}">
                <a16:creationId xmlns:a16="http://schemas.microsoft.com/office/drawing/2014/main" id="{FE53837D-6EC7-7AE5-0F48-7AAACA74C4EE}"/>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5" name="Group 4">
            <a:extLst>
              <a:ext uri="{FF2B5EF4-FFF2-40B4-BE49-F238E27FC236}">
                <a16:creationId xmlns:a16="http://schemas.microsoft.com/office/drawing/2014/main" id="{5758137A-E15D-8A2A-5BB8-058DA91F32DD}"/>
              </a:ext>
            </a:extLst>
          </p:cNvPr>
          <p:cNvGrpSpPr/>
          <p:nvPr/>
        </p:nvGrpSpPr>
        <p:grpSpPr>
          <a:xfrm>
            <a:off x="4927275" y="2261664"/>
            <a:ext cx="2230342" cy="2384492"/>
            <a:chOff x="4956269" y="1279894"/>
            <a:chExt cx="2230342" cy="2384492"/>
          </a:xfrm>
        </p:grpSpPr>
        <p:grpSp>
          <p:nvGrpSpPr>
            <p:cNvPr id="7" name="Group 6">
              <a:extLst>
                <a:ext uri="{FF2B5EF4-FFF2-40B4-BE49-F238E27FC236}">
                  <a16:creationId xmlns:a16="http://schemas.microsoft.com/office/drawing/2014/main" id="{7BE206A0-8837-164B-60F2-4B249027789C}"/>
                </a:ext>
              </a:extLst>
            </p:cNvPr>
            <p:cNvGrpSpPr/>
            <p:nvPr/>
          </p:nvGrpSpPr>
          <p:grpSpPr>
            <a:xfrm>
              <a:off x="4956269" y="1279894"/>
              <a:ext cx="2230342" cy="2384492"/>
              <a:chOff x="1561902" y="946645"/>
              <a:chExt cx="2230342" cy="2384492"/>
            </a:xfrm>
          </p:grpSpPr>
          <p:sp>
            <p:nvSpPr>
              <p:cNvPr id="9" name="Arrow: Chevron 8">
                <a:extLst>
                  <a:ext uri="{FF2B5EF4-FFF2-40B4-BE49-F238E27FC236}">
                    <a16:creationId xmlns:a16="http://schemas.microsoft.com/office/drawing/2014/main" id="{A2355E91-68D2-9650-AA1D-A4AF51548D24}"/>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0" name="Oval 9">
                <a:extLst>
                  <a:ext uri="{FF2B5EF4-FFF2-40B4-BE49-F238E27FC236}">
                    <a16:creationId xmlns:a16="http://schemas.microsoft.com/office/drawing/2014/main" id="{A4F82FA2-52F2-D83C-777D-4472EFD27D83}"/>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73FA6DB4-4CB5-92E5-31A8-E3A2D361E5D8}"/>
                  </a:ext>
                </a:extLst>
              </p:cNvPr>
              <p:cNvSpPr txBox="1"/>
              <p:nvPr/>
            </p:nvSpPr>
            <p:spPr>
              <a:xfrm>
                <a:off x="1561902" y="2407807"/>
                <a:ext cx="201963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Refinement Consultation</a:t>
                </a:r>
              </a:p>
              <a:p>
                <a:pPr marL="0" marR="0" lvl="0" indent="0" defTabSz="914400" rtl="0" eaLnBrk="1" fontAlgn="auto" latinLnBrk="0" hangingPunct="1">
                  <a:lnSpc>
                    <a:spcPct val="100000"/>
                  </a:lnSpc>
                  <a:spcBef>
                    <a:spcPts val="0"/>
                  </a:spcBef>
                  <a:spcAft>
                    <a:spcPts val="0"/>
                  </a:spcAft>
                  <a:buClrTx/>
                  <a:buSzTx/>
                  <a:buFontTx/>
                  <a:buNone/>
                  <a:tabLst/>
                  <a:defRPr/>
                </a:pPr>
                <a:r>
                  <a:rPr lang="en-GB" b="1">
                    <a:solidFill>
                      <a:srgbClr val="3A3C3B"/>
                    </a:solidFill>
                    <a:latin typeface="Calibri"/>
                  </a:rPr>
                  <a:t>16</a:t>
                </a:r>
                <a:r>
                  <a:rPr kumimoji="0" lang="en-GB" sz="1800" b="1" i="0" u="none" strike="noStrike" kern="1200" cap="none" spc="0" normalizeH="0" baseline="0" noProof="0">
                    <a:ln>
                      <a:noFill/>
                    </a:ln>
                    <a:solidFill>
                      <a:srgbClr val="3A3C3B"/>
                    </a:solidFill>
                    <a:effectLst/>
                    <a:uLnTx/>
                    <a:uFillTx/>
                    <a:latin typeface="Calibri"/>
                    <a:ea typeface="+mn-ea"/>
                    <a:cs typeface="+mn-cs"/>
                  </a:rPr>
                  <a:t> Aug – 6 Sep 23</a:t>
                </a:r>
              </a:p>
            </p:txBody>
          </p:sp>
        </p:grpSp>
        <p:pic>
          <p:nvPicPr>
            <p:cNvPr id="8" name="Picture 7">
              <a:extLst>
                <a:ext uri="{FF2B5EF4-FFF2-40B4-BE49-F238E27FC236}">
                  <a16:creationId xmlns:a16="http://schemas.microsoft.com/office/drawing/2014/main" id="{E559507C-BAC5-B60D-E910-D924211FBD54}"/>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5746221" y="1410536"/>
              <a:ext cx="689524" cy="689524"/>
            </a:xfrm>
            <a:prstGeom prst="rect">
              <a:avLst/>
            </a:prstGeom>
          </p:spPr>
        </p:pic>
      </p:grpSp>
      <p:grpSp>
        <p:nvGrpSpPr>
          <p:cNvPr id="12" name="Group 11">
            <a:extLst>
              <a:ext uri="{FF2B5EF4-FFF2-40B4-BE49-F238E27FC236}">
                <a16:creationId xmlns:a16="http://schemas.microsoft.com/office/drawing/2014/main" id="{2485C2D3-B08F-4C29-15E0-C5DC5AF696C7}"/>
              </a:ext>
            </a:extLst>
          </p:cNvPr>
          <p:cNvGrpSpPr/>
          <p:nvPr/>
        </p:nvGrpSpPr>
        <p:grpSpPr>
          <a:xfrm>
            <a:off x="2449200" y="2261664"/>
            <a:ext cx="2230342" cy="2661491"/>
            <a:chOff x="6979205" y="1278169"/>
            <a:chExt cx="2230342" cy="2661491"/>
          </a:xfrm>
        </p:grpSpPr>
        <p:grpSp>
          <p:nvGrpSpPr>
            <p:cNvPr id="13" name="Group 12">
              <a:extLst>
                <a:ext uri="{FF2B5EF4-FFF2-40B4-BE49-F238E27FC236}">
                  <a16:creationId xmlns:a16="http://schemas.microsoft.com/office/drawing/2014/main" id="{3481D5F6-1BF3-C331-D2CF-E2F2C770CFA6}"/>
                </a:ext>
              </a:extLst>
            </p:cNvPr>
            <p:cNvGrpSpPr/>
            <p:nvPr/>
          </p:nvGrpSpPr>
          <p:grpSpPr>
            <a:xfrm>
              <a:off x="6979205" y="1278169"/>
              <a:ext cx="2230342" cy="2661491"/>
              <a:chOff x="1561902" y="946645"/>
              <a:chExt cx="2230342" cy="2661491"/>
            </a:xfrm>
          </p:grpSpPr>
          <p:sp>
            <p:nvSpPr>
              <p:cNvPr id="15" name="Arrow: Chevron 14">
                <a:extLst>
                  <a:ext uri="{FF2B5EF4-FFF2-40B4-BE49-F238E27FC236}">
                    <a16:creationId xmlns:a16="http://schemas.microsoft.com/office/drawing/2014/main" id="{A4B7A832-8957-77AB-D5DD-86C85D6FDC4F}"/>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6" name="Oval 15">
                <a:extLst>
                  <a:ext uri="{FF2B5EF4-FFF2-40B4-BE49-F238E27FC236}">
                    <a16:creationId xmlns:a16="http://schemas.microsoft.com/office/drawing/2014/main" id="{B5868C21-BD30-115A-52A0-F3FF166DD1C3}"/>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DFC39B2E-F230-B853-E5E1-3C4FC30906A9}"/>
                  </a:ext>
                </a:extLst>
              </p:cNvPr>
              <p:cNvSpPr txBox="1"/>
              <p:nvPr/>
            </p:nvSpPr>
            <p:spPr>
              <a:xfrm>
                <a:off x="1561902" y="2407807"/>
                <a:ext cx="201963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Discussed with OPSG, TABASC and SSC</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A3C3B"/>
                    </a:solidFill>
                    <a:effectLst/>
                    <a:uLnTx/>
                    <a:uFillTx/>
                    <a:latin typeface="Calibri"/>
                    <a:ea typeface="+mn-ea"/>
                    <a:cs typeface="+mn-cs"/>
                  </a:rPr>
                  <a:t>6 Jul </a:t>
                </a:r>
                <a:r>
                  <a:rPr lang="en-GB" b="1">
                    <a:solidFill>
                      <a:srgbClr val="3A3C3B"/>
                    </a:solidFill>
                    <a:latin typeface="Calibri"/>
                  </a:rPr>
                  <a:t>– 24 Jul 23</a:t>
                </a:r>
                <a:endParaRPr kumimoji="0" lang="en-GB" sz="1800" b="1" i="0" u="none" strike="noStrike" kern="1200" cap="none" spc="0" normalizeH="0" baseline="0" noProof="0">
                  <a:ln>
                    <a:noFill/>
                  </a:ln>
                  <a:solidFill>
                    <a:srgbClr val="3A3C3B"/>
                  </a:solidFill>
                  <a:effectLst/>
                  <a:uLnTx/>
                  <a:uFillTx/>
                  <a:latin typeface="Calibri"/>
                  <a:ea typeface="+mn-ea"/>
                  <a:cs typeface="+mn-cs"/>
                </a:endParaRPr>
              </a:p>
            </p:txBody>
          </p:sp>
        </p:grpSp>
        <p:pic>
          <p:nvPicPr>
            <p:cNvPr id="14" name="Picture 13">
              <a:extLst>
                <a:ext uri="{FF2B5EF4-FFF2-40B4-BE49-F238E27FC236}">
                  <a16:creationId xmlns:a16="http://schemas.microsoft.com/office/drawing/2014/main" id="{8C09E03B-72A6-D81A-36AD-644F11F86873}"/>
                </a:ext>
              </a:extLst>
            </p:cNvPr>
            <p:cNvPicPr>
              <a:picLocks noChangeAspect="1"/>
            </p:cNvPicPr>
            <p:nvPr/>
          </p:nvPicPr>
          <p:blipFill>
            <a:blip r:embed="rId4">
              <a:duotone>
                <a:prstClr val="black"/>
                <a:srgbClr val="0A6661">
                  <a:tint val="45000"/>
                  <a:satMod val="400000"/>
                </a:srgbClr>
              </a:duotone>
              <a:extLst>
                <a:ext uri="{BEBA8EAE-BF5A-486C-A8C5-ECC9F3942E4B}">
                  <a14:imgProps xmlns:a14="http://schemas.microsoft.com/office/drawing/2010/main">
                    <a14:imgLayer r:embed="rId5">
                      <a14:imgEffect>
                        <a14:artisticPhotocopy/>
                      </a14:imgEffect>
                    </a14:imgLayer>
                  </a14:imgProps>
                </a:ext>
              </a:extLst>
            </a:blip>
            <a:stretch>
              <a:fillRect/>
            </a:stretch>
          </p:blipFill>
          <p:spPr>
            <a:xfrm>
              <a:off x="7695599" y="1340466"/>
              <a:ext cx="797553" cy="797553"/>
            </a:xfrm>
            <a:prstGeom prst="rect">
              <a:avLst/>
            </a:prstGeom>
          </p:spPr>
        </p:pic>
      </p:grpSp>
      <p:grpSp>
        <p:nvGrpSpPr>
          <p:cNvPr id="2" name="Group 1">
            <a:extLst>
              <a:ext uri="{FF2B5EF4-FFF2-40B4-BE49-F238E27FC236}">
                <a16:creationId xmlns:a16="http://schemas.microsoft.com/office/drawing/2014/main" id="{A7CE7788-63E6-1A1E-2BBF-C10B8081B2E4}"/>
              </a:ext>
            </a:extLst>
          </p:cNvPr>
          <p:cNvGrpSpPr/>
          <p:nvPr/>
        </p:nvGrpSpPr>
        <p:grpSpPr>
          <a:xfrm>
            <a:off x="7405350" y="2261664"/>
            <a:ext cx="2230342" cy="2944395"/>
            <a:chOff x="2933333" y="1278169"/>
            <a:chExt cx="2230342" cy="2944395"/>
          </a:xfrm>
        </p:grpSpPr>
        <p:grpSp>
          <p:nvGrpSpPr>
            <p:cNvPr id="30" name="Group 29">
              <a:extLst>
                <a:ext uri="{FF2B5EF4-FFF2-40B4-BE49-F238E27FC236}">
                  <a16:creationId xmlns:a16="http://schemas.microsoft.com/office/drawing/2014/main" id="{7E3F6CEA-7906-4118-6D11-20AFA42033F4}"/>
                </a:ext>
              </a:extLst>
            </p:cNvPr>
            <p:cNvGrpSpPr/>
            <p:nvPr/>
          </p:nvGrpSpPr>
          <p:grpSpPr>
            <a:xfrm>
              <a:off x="2933333" y="1278169"/>
              <a:ext cx="2230342" cy="2944395"/>
              <a:chOff x="1561902" y="946645"/>
              <a:chExt cx="2230342" cy="2944395"/>
            </a:xfrm>
          </p:grpSpPr>
          <p:sp>
            <p:nvSpPr>
              <p:cNvPr id="32" name="Arrow: Chevron 31">
                <a:extLst>
                  <a:ext uri="{FF2B5EF4-FFF2-40B4-BE49-F238E27FC236}">
                    <a16:creationId xmlns:a16="http://schemas.microsoft.com/office/drawing/2014/main" id="{BF3F7CC9-C768-0B0B-980F-243D7EA783A7}"/>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3" name="Oval 32">
                <a:extLst>
                  <a:ext uri="{FF2B5EF4-FFF2-40B4-BE49-F238E27FC236}">
                    <a16:creationId xmlns:a16="http://schemas.microsoft.com/office/drawing/2014/main" id="{8C5F2BC9-7772-BCE1-4AD4-80A3CF1C2C79}"/>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87843CB0-210D-D1B5-0742-E29ACD6157A7}"/>
                  </a:ext>
                </a:extLst>
              </p:cNvPr>
              <p:cNvSpPr txBox="1"/>
              <p:nvPr/>
            </p:nvSpPr>
            <p:spPr>
              <a:xfrm>
                <a:off x="1667257" y="2413712"/>
                <a:ext cx="2019631"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Discuss Refinement Consultation  responses with Working Group</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A3C3B"/>
                    </a:solidFill>
                    <a:effectLst/>
                    <a:uLnTx/>
                    <a:uFillTx/>
                    <a:latin typeface="Calibri"/>
                    <a:ea typeface="+mn-ea"/>
                    <a:cs typeface="+mn-cs"/>
                  </a:rPr>
                  <a:t>4 Oct 23</a:t>
                </a:r>
              </a:p>
            </p:txBody>
          </p:sp>
        </p:grpSp>
        <p:pic>
          <p:nvPicPr>
            <p:cNvPr id="31" name="Picture 30">
              <a:extLst>
                <a:ext uri="{FF2B5EF4-FFF2-40B4-BE49-F238E27FC236}">
                  <a16:creationId xmlns:a16="http://schemas.microsoft.com/office/drawing/2014/main" id="{8E83DB08-C401-7EC6-F8E6-CC9AFF358EA9}"/>
                </a:ext>
              </a:extLst>
            </p:cNvPr>
            <p:cNvPicPr>
              <a:picLocks noChangeAspect="1"/>
            </p:cNvPicPr>
            <p:nvPr/>
          </p:nvPicPr>
          <p:blipFill>
            <a:blip r:embed="rId6">
              <a:duotone>
                <a:prstClr val="black"/>
                <a:srgbClr val="0A6661">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3643487" y="1383224"/>
              <a:ext cx="788028" cy="788028"/>
            </a:xfrm>
            <a:prstGeom prst="rect">
              <a:avLst/>
            </a:prstGeom>
          </p:spPr>
        </p:pic>
      </p:grpSp>
    </p:spTree>
    <p:extLst>
      <p:ext uri="{BB962C8B-B14F-4D97-AF65-F5344CB8AC3E}">
        <p14:creationId xmlns:p14="http://schemas.microsoft.com/office/powerpoint/2010/main" val="1886215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C0AA4-AB4D-F292-73C0-9BD0F1C4BD40}"/>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42108050-DD88-70E6-7AAD-A0DD847F273B}"/>
              </a:ext>
            </a:extLst>
          </p:cNvPr>
          <p:cNvSpPr>
            <a:spLocks noGrp="1"/>
          </p:cNvSpPr>
          <p:nvPr>
            <p:ph type="body" sz="quarter" idx="11"/>
          </p:nvPr>
        </p:nvSpPr>
        <p:spPr/>
        <p:txBody>
          <a:bodyPr/>
          <a:lstStyle/>
          <a:p>
            <a:r>
              <a:rPr lang="en-GB" cap="none"/>
              <a:t>Any further comments?</a:t>
            </a:r>
          </a:p>
        </p:txBody>
      </p:sp>
    </p:spTree>
    <p:extLst>
      <p:ext uri="{BB962C8B-B14F-4D97-AF65-F5344CB8AC3E}">
        <p14:creationId xmlns:p14="http://schemas.microsoft.com/office/powerpoint/2010/main" val="1863532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E7B37-0576-89FD-8526-E8786EA692CB}"/>
              </a:ext>
            </a:extLst>
          </p:cNvPr>
          <p:cNvSpPr>
            <a:spLocks noGrp="1"/>
          </p:cNvSpPr>
          <p:nvPr>
            <p:ph type="title"/>
          </p:nvPr>
        </p:nvSpPr>
        <p:spPr>
          <a:xfrm>
            <a:off x="330630" y="376538"/>
            <a:ext cx="5765366" cy="391213"/>
          </a:xfrm>
        </p:spPr>
        <p:txBody>
          <a:bodyPr/>
          <a:lstStyle/>
          <a:p>
            <a:r>
              <a:rPr lang="en-GB" cap="none"/>
              <a:t>Introductions</a:t>
            </a:r>
          </a:p>
        </p:txBody>
      </p:sp>
      <p:sp>
        <p:nvSpPr>
          <p:cNvPr id="3" name="Content Placeholder 2">
            <a:extLst>
              <a:ext uri="{FF2B5EF4-FFF2-40B4-BE49-F238E27FC236}">
                <a16:creationId xmlns:a16="http://schemas.microsoft.com/office/drawing/2014/main" id="{3C9FCACB-B915-A2B6-C168-E8EC6DE1B8C6}"/>
              </a:ext>
            </a:extLst>
          </p:cNvPr>
          <p:cNvSpPr>
            <a:spLocks noGrp="1"/>
          </p:cNvSpPr>
          <p:nvPr>
            <p:ph sz="quarter" idx="30"/>
          </p:nvPr>
        </p:nvSpPr>
        <p:spPr/>
        <p:txBody>
          <a:bodyPr/>
          <a:lstStyle/>
          <a:p>
            <a:r>
              <a:rPr lang="en-GB"/>
              <a:t>When I say your name please:</a:t>
            </a:r>
          </a:p>
          <a:p>
            <a:pPr lvl="1"/>
            <a:r>
              <a:rPr lang="en-GB"/>
              <a:t>Say hello so we can check your audio is working</a:t>
            </a:r>
          </a:p>
          <a:p>
            <a:pPr lvl="1"/>
            <a:r>
              <a:rPr lang="en-GB"/>
              <a:t>Which company you are from</a:t>
            </a:r>
          </a:p>
          <a:p>
            <a:pPr lvl="1"/>
            <a:r>
              <a:rPr lang="en-GB"/>
              <a:t>If you are a Supplier/Network Party/other</a:t>
            </a:r>
          </a:p>
        </p:txBody>
      </p:sp>
      <p:sp>
        <p:nvSpPr>
          <p:cNvPr id="5" name="Text Placeholder 4">
            <a:extLst>
              <a:ext uri="{FF2B5EF4-FFF2-40B4-BE49-F238E27FC236}">
                <a16:creationId xmlns:a16="http://schemas.microsoft.com/office/drawing/2014/main" id="{0FE08F56-38EC-D6EB-581A-080618DCF004}"/>
              </a:ext>
            </a:extLst>
          </p:cNvPr>
          <p:cNvSpPr>
            <a:spLocks noGrp="1"/>
          </p:cNvSpPr>
          <p:nvPr>
            <p:ph type="body" sz="quarter" idx="11"/>
          </p:nvPr>
        </p:nvSpPr>
        <p:spPr/>
        <p:txBody>
          <a:bodyPr/>
          <a:lstStyle/>
          <a:p>
            <a:endParaRPr lang="en-GB" cap="none"/>
          </a:p>
        </p:txBody>
      </p:sp>
      <p:sp>
        <p:nvSpPr>
          <p:cNvPr id="7" name="Slide Number Placeholder 4">
            <a:extLst>
              <a:ext uri="{FF2B5EF4-FFF2-40B4-BE49-F238E27FC236}">
                <a16:creationId xmlns:a16="http://schemas.microsoft.com/office/drawing/2014/main" id="{5808AAE1-CA45-1129-9281-C58EE0A8DDAD}"/>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solidFill>
                  <a:srgbClr val="FFFFFF"/>
                </a:solidFill>
              </a:rPr>
              <a:pPr algn="r"/>
              <a:t>4</a:t>
            </a:fld>
            <a:endParaRPr lang="en-GB" sz="1400">
              <a:solidFill>
                <a:srgbClr val="FFFFFF"/>
              </a:solidFill>
            </a:endParaRPr>
          </a:p>
        </p:txBody>
      </p:sp>
    </p:spTree>
    <p:extLst>
      <p:ext uri="{BB962C8B-B14F-4D97-AF65-F5344CB8AC3E}">
        <p14:creationId xmlns:p14="http://schemas.microsoft.com/office/powerpoint/2010/main" val="1744543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p:txBody>
          <a:bodyPr/>
          <a:lstStyle/>
          <a:p>
            <a:r>
              <a:rPr lang="en-GB" cap="none">
                <a:latin typeface="+mn-lt"/>
              </a:rPr>
              <a:t>DCC Communications Hub returns</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8" y="1620184"/>
            <a:ext cx="9185564" cy="5028147"/>
          </a:xfrm>
        </p:spPr>
        <p:txBody>
          <a:bodyPr/>
          <a:lstStyle/>
          <a:p>
            <a:r>
              <a:rPr lang="en-GB"/>
              <a:t>DP238 </a:t>
            </a:r>
            <a:r>
              <a:rPr lang="en-GB" cap="none">
                <a:latin typeface="+mn-lt"/>
              </a:rPr>
              <a:t>‘Expired TSAT Communications Hubs’</a:t>
            </a:r>
          </a:p>
          <a:p>
            <a:r>
              <a:rPr lang="en-GB"/>
              <a:t>AM312 </a:t>
            </a:r>
            <a:r>
              <a:rPr lang="en-GB" sz="2400" cap="none"/>
              <a:t>‘Incorrectly removed Communications Hub with non-responsible Parties’ </a:t>
            </a:r>
          </a:p>
          <a:p>
            <a:endParaRPr lang="en-GB"/>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r>
              <a:rPr lang="en-GB" cap="none"/>
              <a:t>DCC Communications Hub Modifications</a:t>
            </a:r>
          </a:p>
        </p:txBody>
      </p:sp>
      <p:sp>
        <p:nvSpPr>
          <p:cNvPr id="6" name="Slide Number Placeholder 4">
            <a:extLst>
              <a:ext uri="{FF2B5EF4-FFF2-40B4-BE49-F238E27FC236}">
                <a16:creationId xmlns:a16="http://schemas.microsoft.com/office/drawing/2014/main" id="{8DAFA979-C8FA-96BC-2ADF-53442857F711}"/>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srgbClr val="3A3C3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4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18083374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p:txBody>
          <a:bodyPr/>
          <a:lstStyle/>
          <a:p>
            <a:r>
              <a:rPr lang="en-GB" cap="none">
                <a:latin typeface="+mn-lt"/>
              </a:rPr>
              <a:t>DP238: ‘Expired TSAT Communications Hubs’</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8" y="1713966"/>
            <a:ext cx="9185564" cy="5028147"/>
          </a:xfrm>
        </p:spPr>
        <p:txBody>
          <a:bodyPr/>
          <a:lstStyle/>
          <a:p>
            <a:r>
              <a:rPr lang="en-GB"/>
              <a:t>Raised by David Rollason from DCC</a:t>
            </a:r>
          </a:p>
          <a:p>
            <a:endParaRPr lang="en-GB"/>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r>
              <a:rPr lang="en-GB" cap="none"/>
              <a:t>DP238 ‘Expired TSAT Communications Hubs’</a:t>
            </a:r>
            <a:endParaRPr lang="en-GB"/>
          </a:p>
        </p:txBody>
      </p:sp>
      <p:sp>
        <p:nvSpPr>
          <p:cNvPr id="6" name="Slide Number Placeholder 4">
            <a:extLst>
              <a:ext uri="{FF2B5EF4-FFF2-40B4-BE49-F238E27FC236}">
                <a16:creationId xmlns:a16="http://schemas.microsoft.com/office/drawing/2014/main" id="{8DAFA979-C8FA-96BC-2ADF-53442857F711}"/>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srgbClr val="3A3C3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4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8127383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Objectives of the Working Group</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DP238: ‘Expired TSAT Communications Hubs’</a:t>
            </a:r>
            <a:endParaRPr lang="en-GB"/>
          </a:p>
        </p:txBody>
      </p:sp>
      <p:sp>
        <p:nvSpPr>
          <p:cNvPr id="8" name="Rectangle: Rounded Corners 7">
            <a:extLst>
              <a:ext uri="{FF2B5EF4-FFF2-40B4-BE49-F238E27FC236}">
                <a16:creationId xmlns:a16="http://schemas.microsoft.com/office/drawing/2014/main" id="{95720C3F-4430-5D64-C2AB-5D9033C7C2AA}"/>
              </a:ext>
            </a:extLst>
          </p:cNvPr>
          <p:cNvSpPr/>
          <p:nvPr/>
        </p:nvSpPr>
        <p:spPr>
          <a:xfrm>
            <a:off x="3719717" y="2250074"/>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issue</a:t>
            </a:r>
          </a:p>
        </p:txBody>
      </p:sp>
      <p:sp>
        <p:nvSpPr>
          <p:cNvPr id="9" name="Rectangle: Rounded Corners 8">
            <a:extLst>
              <a:ext uri="{FF2B5EF4-FFF2-40B4-BE49-F238E27FC236}">
                <a16:creationId xmlns:a16="http://schemas.microsoft.com/office/drawing/2014/main" id="{ECAAB972-BC57-89AC-0A29-A8EF4CE8ED51}"/>
              </a:ext>
            </a:extLst>
          </p:cNvPr>
          <p:cNvSpPr/>
          <p:nvPr/>
        </p:nvSpPr>
        <p:spPr>
          <a:xfrm>
            <a:off x="1999232" y="2250074"/>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NOTE </a:t>
            </a:r>
          </a:p>
        </p:txBody>
      </p:sp>
      <p:sp>
        <p:nvSpPr>
          <p:cNvPr id="10" name="Rectangle: Rounded Corners 9">
            <a:extLst>
              <a:ext uri="{FF2B5EF4-FFF2-40B4-BE49-F238E27FC236}">
                <a16:creationId xmlns:a16="http://schemas.microsoft.com/office/drawing/2014/main" id="{4AC68065-AF9C-91A8-F725-8FD3C204CDED}"/>
              </a:ext>
            </a:extLst>
          </p:cNvPr>
          <p:cNvSpPr/>
          <p:nvPr/>
        </p:nvSpPr>
        <p:spPr>
          <a:xfrm>
            <a:off x="3719717" y="3106408"/>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Feedback on the issue and next steps</a:t>
            </a:r>
          </a:p>
        </p:txBody>
      </p:sp>
      <p:sp>
        <p:nvSpPr>
          <p:cNvPr id="11" name="Rectangle: Rounded Corners 10">
            <a:extLst>
              <a:ext uri="{FF2B5EF4-FFF2-40B4-BE49-F238E27FC236}">
                <a16:creationId xmlns:a16="http://schemas.microsoft.com/office/drawing/2014/main" id="{C0377B71-D30A-0CFB-EDE7-0AE1062560C0}"/>
              </a:ext>
            </a:extLst>
          </p:cNvPr>
          <p:cNvSpPr/>
          <p:nvPr/>
        </p:nvSpPr>
        <p:spPr>
          <a:xfrm>
            <a:off x="1999232" y="3106408"/>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PROVIDE </a:t>
            </a:r>
          </a:p>
        </p:txBody>
      </p:sp>
      <p:sp>
        <p:nvSpPr>
          <p:cNvPr id="2" name="Slide Number Placeholder 4">
            <a:extLst>
              <a:ext uri="{FF2B5EF4-FFF2-40B4-BE49-F238E27FC236}">
                <a16:creationId xmlns:a16="http://schemas.microsoft.com/office/drawing/2014/main" id="{78BADB07-AF85-3531-5F4B-DC2C75DA3610}"/>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450075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A676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4C0A790-7DC3-6A50-28D4-4AAD4E1B9592}"/>
              </a:ext>
            </a:extLst>
          </p:cNvPr>
          <p:cNvSpPr>
            <a:spLocks noGrp="1"/>
          </p:cNvSpPr>
          <p:nvPr>
            <p:ph type="title"/>
          </p:nvPr>
        </p:nvSpPr>
        <p:spPr/>
        <p:txBody>
          <a:bodyPr/>
          <a:lstStyle/>
          <a:p>
            <a:r>
              <a:rPr lang="en-GB" cap="none"/>
              <a:t>Current arrangements</a:t>
            </a:r>
          </a:p>
        </p:txBody>
      </p:sp>
      <p:sp>
        <p:nvSpPr>
          <p:cNvPr id="7" name="Text Placeholder 6">
            <a:extLst>
              <a:ext uri="{FF2B5EF4-FFF2-40B4-BE49-F238E27FC236}">
                <a16:creationId xmlns:a16="http://schemas.microsoft.com/office/drawing/2014/main" id="{37E3F2A0-1BF4-4867-3A83-1CE650FE6A00}"/>
              </a:ext>
            </a:extLst>
          </p:cNvPr>
          <p:cNvSpPr>
            <a:spLocks noGrp="1"/>
          </p:cNvSpPr>
          <p:nvPr>
            <p:ph type="body" sz="quarter" idx="10"/>
          </p:nvPr>
        </p:nvSpPr>
        <p:spPr/>
        <p:txBody>
          <a:bodyPr/>
          <a:lstStyle/>
          <a:p>
            <a:endParaRPr lang="en-GB"/>
          </a:p>
        </p:txBody>
      </p:sp>
      <p:sp>
        <p:nvSpPr>
          <p:cNvPr id="8" name="Text Placeholder 7">
            <a:extLst>
              <a:ext uri="{FF2B5EF4-FFF2-40B4-BE49-F238E27FC236}">
                <a16:creationId xmlns:a16="http://schemas.microsoft.com/office/drawing/2014/main" id="{4A16A853-A557-72E8-9E92-BC2D47945CEE}"/>
              </a:ext>
            </a:extLst>
          </p:cNvPr>
          <p:cNvSpPr>
            <a:spLocks noGrp="1"/>
          </p:cNvSpPr>
          <p:nvPr>
            <p:ph type="body" sz="quarter" idx="11"/>
          </p:nvPr>
        </p:nvSpPr>
        <p:spPr/>
        <p:txBody>
          <a:bodyPr/>
          <a:lstStyle/>
          <a:p>
            <a:r>
              <a:rPr lang="en-GB" cap="none"/>
              <a:t>DP238: ‘Expired TSAT Communications Hubs’</a:t>
            </a:r>
            <a:endParaRPr lang="en-GB"/>
          </a:p>
          <a:p>
            <a:endParaRPr lang="en-GB"/>
          </a:p>
        </p:txBody>
      </p:sp>
      <p:graphicFrame>
        <p:nvGraphicFramePr>
          <p:cNvPr id="17" name="Diagram 16">
            <a:extLst>
              <a:ext uri="{FF2B5EF4-FFF2-40B4-BE49-F238E27FC236}">
                <a16:creationId xmlns:a16="http://schemas.microsoft.com/office/drawing/2014/main" id="{EEBAE678-B584-4534-9A71-737A75D18AB1}"/>
              </a:ext>
            </a:extLst>
          </p:cNvPr>
          <p:cNvGraphicFramePr/>
          <p:nvPr>
            <p:extLst>
              <p:ext uri="{D42A27DB-BD31-4B8C-83A1-F6EECF244321}">
                <p14:modId xmlns:p14="http://schemas.microsoft.com/office/powerpoint/2010/main" val="1707859277"/>
              </p:ext>
            </p:extLst>
          </p:nvPr>
        </p:nvGraphicFramePr>
        <p:xfrm>
          <a:off x="2032000" y="1079500"/>
          <a:ext cx="7810500" cy="50588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21183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D4CDE-A1C8-A533-C1FD-BF9072B79AFA}"/>
              </a:ext>
            </a:extLst>
          </p:cNvPr>
          <p:cNvSpPr>
            <a:spLocks noGrp="1"/>
          </p:cNvSpPr>
          <p:nvPr>
            <p:ph type="title"/>
          </p:nvPr>
        </p:nvSpPr>
        <p:spPr/>
        <p:txBody>
          <a:bodyPr/>
          <a:lstStyle/>
          <a:p>
            <a:r>
              <a:rPr lang="en-GB" cap="none"/>
              <a:t>Issue</a:t>
            </a:r>
          </a:p>
        </p:txBody>
      </p:sp>
      <p:sp>
        <p:nvSpPr>
          <p:cNvPr id="3" name="Text Placeholder 2">
            <a:extLst>
              <a:ext uri="{FF2B5EF4-FFF2-40B4-BE49-F238E27FC236}">
                <a16:creationId xmlns:a16="http://schemas.microsoft.com/office/drawing/2014/main" id="{C4315905-3066-B6E2-984B-D90BCCB91CDE}"/>
              </a:ext>
            </a:extLst>
          </p:cNvPr>
          <p:cNvSpPr>
            <a:spLocks noGrp="1"/>
          </p:cNvSpPr>
          <p:nvPr>
            <p:ph type="body" sz="quarter" idx="10"/>
          </p:nvPr>
        </p:nvSpPr>
        <p:spPr/>
        <p:txBody>
          <a:bodyPr/>
          <a:lstStyle/>
          <a:p>
            <a:endParaRPr lang="en-GB"/>
          </a:p>
        </p:txBody>
      </p:sp>
      <p:sp>
        <p:nvSpPr>
          <p:cNvPr id="4" name="Text Placeholder 3">
            <a:extLst>
              <a:ext uri="{FF2B5EF4-FFF2-40B4-BE49-F238E27FC236}">
                <a16:creationId xmlns:a16="http://schemas.microsoft.com/office/drawing/2014/main" id="{E26DB2FF-8537-6167-E7D5-13475ABE095E}"/>
              </a:ext>
            </a:extLst>
          </p:cNvPr>
          <p:cNvSpPr>
            <a:spLocks noGrp="1"/>
          </p:cNvSpPr>
          <p:nvPr>
            <p:ph type="body" sz="quarter" idx="11"/>
          </p:nvPr>
        </p:nvSpPr>
        <p:spPr/>
        <p:txBody>
          <a:bodyPr/>
          <a:lstStyle/>
          <a:p>
            <a:r>
              <a:rPr lang="en-GB" cap="none"/>
              <a:t>DP238: ‘Expired TSAT Communications Hubs’</a:t>
            </a:r>
            <a:endParaRPr lang="en-GB"/>
          </a:p>
        </p:txBody>
      </p:sp>
      <p:graphicFrame>
        <p:nvGraphicFramePr>
          <p:cNvPr id="6" name="Diagram 5">
            <a:extLst>
              <a:ext uri="{FF2B5EF4-FFF2-40B4-BE49-F238E27FC236}">
                <a16:creationId xmlns:a16="http://schemas.microsoft.com/office/drawing/2014/main" id="{7FAD9567-A428-8F3B-017F-A5F93B329C6F}"/>
              </a:ext>
            </a:extLst>
          </p:cNvPr>
          <p:cNvGraphicFramePr/>
          <p:nvPr>
            <p:extLst>
              <p:ext uri="{D42A27DB-BD31-4B8C-83A1-F6EECF244321}">
                <p14:modId xmlns:p14="http://schemas.microsoft.com/office/powerpoint/2010/main" val="1066620747"/>
              </p:ext>
            </p:extLst>
          </p:nvPr>
        </p:nvGraphicFramePr>
        <p:xfrm>
          <a:off x="453379" y="901515"/>
          <a:ext cx="11077686" cy="50549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39383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63F62-7E31-C949-2FEE-A17E0A35BF1E}"/>
              </a:ext>
            </a:extLst>
          </p:cNvPr>
          <p:cNvSpPr>
            <a:spLocks noGrp="1"/>
          </p:cNvSpPr>
          <p:nvPr>
            <p:ph type="title"/>
          </p:nvPr>
        </p:nvSpPr>
        <p:spPr/>
        <p:txBody>
          <a:bodyPr/>
          <a:lstStyle/>
          <a:p>
            <a:r>
              <a:rPr lang="en-GB" cap="none"/>
              <a:t>Questions for the Working Group</a:t>
            </a:r>
          </a:p>
        </p:txBody>
      </p:sp>
      <p:sp>
        <p:nvSpPr>
          <p:cNvPr id="3" name="Text Placeholder 2">
            <a:extLst>
              <a:ext uri="{FF2B5EF4-FFF2-40B4-BE49-F238E27FC236}">
                <a16:creationId xmlns:a16="http://schemas.microsoft.com/office/drawing/2014/main" id="{145D851F-D7DB-C432-13F3-613A218B782E}"/>
              </a:ext>
            </a:extLst>
          </p:cNvPr>
          <p:cNvSpPr>
            <a:spLocks noGrp="1"/>
          </p:cNvSpPr>
          <p:nvPr>
            <p:ph type="body" sz="quarter" idx="10"/>
          </p:nvPr>
        </p:nvSpPr>
        <p:spPr/>
        <p:txBody>
          <a:bodyPr/>
          <a:lstStyle/>
          <a:p>
            <a:endParaRPr lang="en-GB"/>
          </a:p>
        </p:txBody>
      </p:sp>
      <p:sp>
        <p:nvSpPr>
          <p:cNvPr id="4" name="Text Placeholder 3">
            <a:extLst>
              <a:ext uri="{FF2B5EF4-FFF2-40B4-BE49-F238E27FC236}">
                <a16:creationId xmlns:a16="http://schemas.microsoft.com/office/drawing/2014/main" id="{13BE6C38-F4CA-3A8A-7BA7-9D24F488929D}"/>
              </a:ext>
            </a:extLst>
          </p:cNvPr>
          <p:cNvSpPr>
            <a:spLocks noGrp="1"/>
          </p:cNvSpPr>
          <p:nvPr>
            <p:ph type="body" sz="quarter" idx="11"/>
          </p:nvPr>
        </p:nvSpPr>
        <p:spPr/>
        <p:txBody>
          <a:bodyPr/>
          <a:lstStyle/>
          <a:p>
            <a:r>
              <a:rPr lang="en-GB" cap="none"/>
              <a:t>DP238: ‘Expired TSAT Communications Hubs’</a:t>
            </a:r>
            <a:endParaRPr lang="en-GB"/>
          </a:p>
        </p:txBody>
      </p:sp>
      <p:graphicFrame>
        <p:nvGraphicFramePr>
          <p:cNvPr id="6" name="Content Placeholder 5">
            <a:extLst>
              <a:ext uri="{FF2B5EF4-FFF2-40B4-BE49-F238E27FC236}">
                <a16:creationId xmlns:a16="http://schemas.microsoft.com/office/drawing/2014/main" id="{B6F7A586-8522-68FA-B383-F0D0D4657AC9}"/>
              </a:ext>
            </a:extLst>
          </p:cNvPr>
          <p:cNvGraphicFramePr>
            <a:graphicFrameLocks/>
          </p:cNvGraphicFramePr>
          <p:nvPr>
            <p:extLst>
              <p:ext uri="{D42A27DB-BD31-4B8C-83A1-F6EECF244321}">
                <p14:modId xmlns:p14="http://schemas.microsoft.com/office/powerpoint/2010/main" val="1169425120"/>
              </p:ext>
            </p:extLst>
          </p:nvPr>
        </p:nvGraphicFramePr>
        <p:xfrm>
          <a:off x="550863" y="1063625"/>
          <a:ext cx="11090275" cy="498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71170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Potential next steps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DP238: ‘Expired TSAT Communications Hubs’</a:t>
            </a:r>
            <a:endParaRPr lang="en-GB"/>
          </a:p>
        </p:txBody>
      </p:sp>
      <p:sp>
        <p:nvSpPr>
          <p:cNvPr id="6" name="Slide Number Placeholder 4">
            <a:extLst>
              <a:ext uri="{FF2B5EF4-FFF2-40B4-BE49-F238E27FC236}">
                <a16:creationId xmlns:a16="http://schemas.microsoft.com/office/drawing/2014/main" id="{FE53837D-6EC7-7AE5-0F48-7AAACA74C4EE}"/>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12" name="Group 11">
            <a:extLst>
              <a:ext uri="{FF2B5EF4-FFF2-40B4-BE49-F238E27FC236}">
                <a16:creationId xmlns:a16="http://schemas.microsoft.com/office/drawing/2014/main" id="{2485C2D3-B08F-4C29-15E0-C5DC5AF696C7}"/>
              </a:ext>
            </a:extLst>
          </p:cNvPr>
          <p:cNvGrpSpPr/>
          <p:nvPr/>
        </p:nvGrpSpPr>
        <p:grpSpPr>
          <a:xfrm>
            <a:off x="4980829" y="1833029"/>
            <a:ext cx="2230342" cy="1830494"/>
            <a:chOff x="6979205" y="1278169"/>
            <a:chExt cx="2230342" cy="1830494"/>
          </a:xfrm>
        </p:grpSpPr>
        <p:grpSp>
          <p:nvGrpSpPr>
            <p:cNvPr id="13" name="Group 12">
              <a:extLst>
                <a:ext uri="{FF2B5EF4-FFF2-40B4-BE49-F238E27FC236}">
                  <a16:creationId xmlns:a16="http://schemas.microsoft.com/office/drawing/2014/main" id="{3481D5F6-1BF3-C331-D2CF-E2F2C770CFA6}"/>
                </a:ext>
              </a:extLst>
            </p:cNvPr>
            <p:cNvGrpSpPr/>
            <p:nvPr/>
          </p:nvGrpSpPr>
          <p:grpSpPr>
            <a:xfrm>
              <a:off x="6979205" y="1278169"/>
              <a:ext cx="2230342" cy="1830494"/>
              <a:chOff x="1561902" y="946645"/>
              <a:chExt cx="2230342" cy="1830494"/>
            </a:xfrm>
          </p:grpSpPr>
          <p:sp>
            <p:nvSpPr>
              <p:cNvPr id="15" name="Arrow: Chevron 14">
                <a:extLst>
                  <a:ext uri="{FF2B5EF4-FFF2-40B4-BE49-F238E27FC236}">
                    <a16:creationId xmlns:a16="http://schemas.microsoft.com/office/drawing/2014/main" id="{A4B7A832-8957-77AB-D5DD-86C85D6FDC4F}"/>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6" name="Oval 15">
                <a:extLst>
                  <a:ext uri="{FF2B5EF4-FFF2-40B4-BE49-F238E27FC236}">
                    <a16:creationId xmlns:a16="http://schemas.microsoft.com/office/drawing/2014/main" id="{B5868C21-BD30-115A-52A0-F3FF166DD1C3}"/>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DFC39B2E-F230-B853-E5E1-3C4FC30906A9}"/>
                  </a:ext>
                </a:extLst>
              </p:cNvPr>
              <p:cNvSpPr txBox="1"/>
              <p:nvPr/>
            </p:nvSpPr>
            <p:spPr>
              <a:xfrm>
                <a:off x="1561902" y="2407807"/>
                <a:ext cx="201963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Discuss with OPSG</a:t>
                </a:r>
                <a:endParaRPr lang="en-GB">
                  <a:solidFill>
                    <a:srgbClr val="3A3C3B"/>
                  </a:solidFill>
                  <a:latin typeface="Calibri"/>
                </a:endParaRPr>
              </a:p>
            </p:txBody>
          </p:sp>
        </p:grpSp>
        <p:pic>
          <p:nvPicPr>
            <p:cNvPr id="14" name="Picture 13">
              <a:extLst>
                <a:ext uri="{FF2B5EF4-FFF2-40B4-BE49-F238E27FC236}">
                  <a16:creationId xmlns:a16="http://schemas.microsoft.com/office/drawing/2014/main" id="{8C09E03B-72A6-D81A-36AD-644F11F86873}"/>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7695599" y="1340466"/>
              <a:ext cx="797553" cy="797553"/>
            </a:xfrm>
            <a:prstGeom prst="rect">
              <a:avLst/>
            </a:prstGeom>
          </p:spPr>
        </p:pic>
      </p:grpSp>
      <p:sp>
        <p:nvSpPr>
          <p:cNvPr id="2" name="TextBox 1">
            <a:extLst>
              <a:ext uri="{FF2B5EF4-FFF2-40B4-BE49-F238E27FC236}">
                <a16:creationId xmlns:a16="http://schemas.microsoft.com/office/drawing/2014/main" id="{090E1243-960E-72D7-AABF-2D53A90EA231}"/>
              </a:ext>
            </a:extLst>
          </p:cNvPr>
          <p:cNvSpPr txBox="1"/>
          <p:nvPr/>
        </p:nvSpPr>
        <p:spPr>
          <a:xfrm>
            <a:off x="550862" y="4134747"/>
            <a:ext cx="10988866" cy="646331"/>
          </a:xfrm>
          <a:prstGeom prst="rect">
            <a:avLst/>
          </a:prstGeom>
          <a:noFill/>
        </p:spPr>
        <p:txBody>
          <a:bodyPr wrap="square" rtlCol="0">
            <a:spAutoFit/>
          </a:bodyPr>
          <a:lstStyle/>
          <a:p>
            <a:pPr algn="ctr"/>
            <a:r>
              <a:rPr lang="en-GB"/>
              <a:t>SECAS recommends this issue be discussed with OPSG and potentially discussed alongside with AM312: ‘Incorrectly removed Communications Hub with non-responsible Parties’ before progressing further in the modification process </a:t>
            </a:r>
          </a:p>
        </p:txBody>
      </p:sp>
    </p:spTree>
    <p:extLst>
      <p:ext uri="{BB962C8B-B14F-4D97-AF65-F5344CB8AC3E}">
        <p14:creationId xmlns:p14="http://schemas.microsoft.com/office/powerpoint/2010/main" val="84457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C0AA4-AB4D-F292-73C0-9BD0F1C4BD40}"/>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42108050-DD88-70E6-7AAD-A0DD847F273B}"/>
              </a:ext>
            </a:extLst>
          </p:cNvPr>
          <p:cNvSpPr>
            <a:spLocks noGrp="1"/>
          </p:cNvSpPr>
          <p:nvPr>
            <p:ph type="body" sz="quarter" idx="11"/>
          </p:nvPr>
        </p:nvSpPr>
        <p:spPr/>
        <p:txBody>
          <a:bodyPr/>
          <a:lstStyle/>
          <a:p>
            <a:r>
              <a:rPr lang="en-GB" cap="none"/>
              <a:t>Any questions</a:t>
            </a:r>
          </a:p>
        </p:txBody>
      </p:sp>
    </p:spTree>
    <p:extLst>
      <p:ext uri="{BB962C8B-B14F-4D97-AF65-F5344CB8AC3E}">
        <p14:creationId xmlns:p14="http://schemas.microsoft.com/office/powerpoint/2010/main" val="38752503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a:xfrm>
            <a:off x="848967" y="417728"/>
            <a:ext cx="9867801" cy="443223"/>
          </a:xfrm>
        </p:spPr>
        <p:txBody>
          <a:bodyPr/>
          <a:lstStyle/>
          <a:p>
            <a:r>
              <a:rPr lang="en-GB" cap="none">
                <a:latin typeface="+mn-lt"/>
              </a:rPr>
              <a:t>AM312: ‘Incorrectly removed Communications Hub with non-responsible Parties’</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8" y="1713967"/>
            <a:ext cx="9185564" cy="4330218"/>
          </a:xfrm>
        </p:spPr>
        <p:txBody>
          <a:bodyPr/>
          <a:lstStyle/>
          <a:p>
            <a:r>
              <a:rPr lang="en-GB"/>
              <a:t>Anticipated Modification, yet to be raised</a:t>
            </a:r>
          </a:p>
          <a:p>
            <a:r>
              <a:rPr lang="en-GB"/>
              <a:t>To be raised by Jayne Thorpe from DCC</a:t>
            </a:r>
          </a:p>
          <a:p>
            <a:endParaRPr lang="en-GB"/>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6" name="Slide Number Placeholder 4">
            <a:extLst>
              <a:ext uri="{FF2B5EF4-FFF2-40B4-BE49-F238E27FC236}">
                <a16:creationId xmlns:a16="http://schemas.microsoft.com/office/drawing/2014/main" id="{8DAFA979-C8FA-96BC-2ADF-53442857F711}"/>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srgbClr val="3A3C3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4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10751477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t>Objectives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8" name="Rectangle: Rounded Corners 7">
            <a:extLst>
              <a:ext uri="{FF2B5EF4-FFF2-40B4-BE49-F238E27FC236}">
                <a16:creationId xmlns:a16="http://schemas.microsoft.com/office/drawing/2014/main" id="{95720C3F-4430-5D64-C2AB-5D9033C7C2AA}"/>
              </a:ext>
            </a:extLst>
          </p:cNvPr>
          <p:cNvSpPr/>
          <p:nvPr/>
        </p:nvSpPr>
        <p:spPr>
          <a:xfrm>
            <a:off x="3758639" y="2412611"/>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issue</a:t>
            </a:r>
          </a:p>
        </p:txBody>
      </p:sp>
      <p:sp>
        <p:nvSpPr>
          <p:cNvPr id="9" name="Rectangle: Rounded Corners 8">
            <a:extLst>
              <a:ext uri="{FF2B5EF4-FFF2-40B4-BE49-F238E27FC236}">
                <a16:creationId xmlns:a16="http://schemas.microsoft.com/office/drawing/2014/main" id="{ECAAB972-BC57-89AC-0A29-A8EF4CE8ED51}"/>
              </a:ext>
            </a:extLst>
          </p:cNvPr>
          <p:cNvSpPr/>
          <p:nvPr/>
        </p:nvSpPr>
        <p:spPr>
          <a:xfrm>
            <a:off x="2038154" y="2412611"/>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REVIEW </a:t>
            </a:r>
          </a:p>
        </p:txBody>
      </p:sp>
      <p:sp>
        <p:nvSpPr>
          <p:cNvPr id="10" name="Rectangle: Rounded Corners 9">
            <a:extLst>
              <a:ext uri="{FF2B5EF4-FFF2-40B4-BE49-F238E27FC236}">
                <a16:creationId xmlns:a16="http://schemas.microsoft.com/office/drawing/2014/main" id="{4AC68065-AF9C-91A8-F725-8FD3C204CDED}"/>
              </a:ext>
            </a:extLst>
          </p:cNvPr>
          <p:cNvSpPr/>
          <p:nvPr/>
        </p:nvSpPr>
        <p:spPr>
          <a:xfrm>
            <a:off x="3758639" y="3268945"/>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next steps</a:t>
            </a:r>
          </a:p>
        </p:txBody>
      </p:sp>
      <p:sp>
        <p:nvSpPr>
          <p:cNvPr id="11" name="Rectangle: Rounded Corners 10">
            <a:extLst>
              <a:ext uri="{FF2B5EF4-FFF2-40B4-BE49-F238E27FC236}">
                <a16:creationId xmlns:a16="http://schemas.microsoft.com/office/drawing/2014/main" id="{C0377B71-D30A-0CFB-EDE7-0AE1062560C0}"/>
              </a:ext>
            </a:extLst>
          </p:cNvPr>
          <p:cNvSpPr/>
          <p:nvPr/>
        </p:nvSpPr>
        <p:spPr>
          <a:xfrm>
            <a:off x="2038154" y="3268945"/>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2" name="Slide Number Placeholder 4">
            <a:extLst>
              <a:ext uri="{FF2B5EF4-FFF2-40B4-BE49-F238E27FC236}">
                <a16:creationId xmlns:a16="http://schemas.microsoft.com/office/drawing/2014/main" id="{78BADB07-AF85-3531-5F4B-DC2C75DA3610}"/>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418172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p:txBody>
          <a:bodyPr/>
          <a:lstStyle/>
          <a:p>
            <a:r>
              <a:rPr lang="en-GB" cap="none">
                <a:latin typeface="+mn-lt"/>
              </a:rPr>
              <a:t>MP241: Interoperability Checker Update</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8" y="1412125"/>
            <a:ext cx="9185564" cy="5028147"/>
          </a:xfrm>
        </p:spPr>
        <p:txBody>
          <a:bodyPr/>
          <a:lstStyle/>
          <a:p>
            <a:r>
              <a:rPr lang="en-GB"/>
              <a:t>Raised by Robin Seaby from the DCC</a:t>
            </a:r>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r>
              <a:rPr lang="en-GB" cap="none"/>
              <a:t>MP241 ‘Interoperability Checker Update’</a:t>
            </a:r>
          </a:p>
        </p:txBody>
      </p:sp>
      <p:sp>
        <p:nvSpPr>
          <p:cNvPr id="6" name="Slide Number Placeholder 4">
            <a:extLst>
              <a:ext uri="{FF2B5EF4-FFF2-40B4-BE49-F238E27FC236}">
                <a16:creationId xmlns:a16="http://schemas.microsoft.com/office/drawing/2014/main" id="{8DAFA979-C8FA-96BC-2ADF-53442857F711}"/>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srgbClr val="3A3C3B"/>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400" b="0" i="0" u="none" strike="noStrike" kern="1200" cap="none" spc="0" normalizeH="0" baseline="0" noProof="0">
              <a:ln>
                <a:noFill/>
              </a:ln>
              <a:solidFill>
                <a:srgbClr val="3A3C3B"/>
              </a:solidFill>
              <a:effectLst/>
              <a:uLnTx/>
              <a:uFillTx/>
              <a:latin typeface="Calibri"/>
              <a:ea typeface="+mn-ea"/>
              <a:cs typeface="+mn-cs"/>
            </a:endParaRPr>
          </a:p>
        </p:txBody>
      </p:sp>
    </p:spTree>
    <p:extLst>
      <p:ext uri="{BB962C8B-B14F-4D97-AF65-F5344CB8AC3E}">
        <p14:creationId xmlns:p14="http://schemas.microsoft.com/office/powerpoint/2010/main" val="21931063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6C18-F63E-6373-68CD-A315E307DAA2}"/>
              </a:ext>
            </a:extLst>
          </p:cNvPr>
          <p:cNvSpPr>
            <a:spLocks noGrp="1"/>
          </p:cNvSpPr>
          <p:nvPr>
            <p:ph type="title"/>
          </p:nvPr>
        </p:nvSpPr>
        <p:spPr>
          <a:xfrm>
            <a:off x="550862" y="364575"/>
            <a:ext cx="10432824" cy="355093"/>
          </a:xfrm>
        </p:spPr>
        <p:txBody>
          <a:bodyPr/>
          <a:lstStyle/>
          <a:p>
            <a:r>
              <a:rPr lang="en-GB" sz="3600" cap="none"/>
              <a:t>Overview</a:t>
            </a:r>
          </a:p>
        </p:txBody>
      </p:sp>
      <p:sp>
        <p:nvSpPr>
          <p:cNvPr id="3" name="Text Placeholder 2">
            <a:extLst>
              <a:ext uri="{FF2B5EF4-FFF2-40B4-BE49-F238E27FC236}">
                <a16:creationId xmlns:a16="http://schemas.microsoft.com/office/drawing/2014/main" id="{F86E7D67-F392-7A69-4BE0-BFC1AD9C5B29}"/>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4" name="Slide Number Placeholder 3">
            <a:extLst>
              <a:ext uri="{FF2B5EF4-FFF2-40B4-BE49-F238E27FC236}">
                <a16:creationId xmlns:a16="http://schemas.microsoft.com/office/drawing/2014/main" id="{269C87EF-09E6-A63F-2CD7-0C23A2645F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2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graphicFrame>
        <p:nvGraphicFramePr>
          <p:cNvPr id="5" name="Diagram 4">
            <a:extLst>
              <a:ext uri="{FF2B5EF4-FFF2-40B4-BE49-F238E27FC236}">
                <a16:creationId xmlns:a16="http://schemas.microsoft.com/office/drawing/2014/main" id="{FF9EE697-2FD8-B1CC-5D3A-033F51D4CFED}"/>
              </a:ext>
            </a:extLst>
          </p:cNvPr>
          <p:cNvGraphicFramePr/>
          <p:nvPr>
            <p:extLst>
              <p:ext uri="{D42A27DB-BD31-4B8C-83A1-F6EECF244321}">
                <p14:modId xmlns:p14="http://schemas.microsoft.com/office/powerpoint/2010/main" val="3248904031"/>
              </p:ext>
            </p:extLst>
          </p:nvPr>
        </p:nvGraphicFramePr>
        <p:xfrm>
          <a:off x="550862" y="1018095"/>
          <a:ext cx="11090276" cy="5120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216576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DC7C2B89-56D8-5DF8-338E-468BA69D915A}"/>
              </a:ext>
            </a:extLst>
          </p:cNvPr>
          <p:cNvGraphicFramePr>
            <a:graphicFrameLocks noGrp="1"/>
          </p:cNvGraphicFramePr>
          <p:nvPr>
            <p:ph sz="quarter" idx="30"/>
            <p:extLst>
              <p:ext uri="{D42A27DB-BD31-4B8C-83A1-F6EECF244321}">
                <p14:modId xmlns:p14="http://schemas.microsoft.com/office/powerpoint/2010/main" val="2309350676"/>
              </p:ext>
            </p:extLst>
          </p:nvPr>
        </p:nvGraphicFramePr>
        <p:xfrm>
          <a:off x="550863" y="1063625"/>
          <a:ext cx="11090275" cy="498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a:xfrm>
            <a:off x="550862" y="364575"/>
            <a:ext cx="9904353" cy="407922"/>
          </a:xfrm>
        </p:spPr>
        <p:txBody>
          <a:bodyPr/>
          <a:lstStyle/>
          <a:p>
            <a:r>
              <a:rPr lang="en-GB" cap="none"/>
              <a:t>Questions for the Working Group</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2" name="Slide Number Placeholder 3">
            <a:extLst>
              <a:ext uri="{FF2B5EF4-FFF2-40B4-BE49-F238E27FC236}">
                <a16:creationId xmlns:a16="http://schemas.microsoft.com/office/drawing/2014/main" id="{B5913FAB-E8BF-F9F1-94D7-1A1F47D8F101}"/>
              </a:ext>
            </a:extLst>
          </p:cNvPr>
          <p:cNvSpPr txBox="1">
            <a:spLocks/>
          </p:cNvSpPr>
          <p:nvPr/>
        </p:nvSpPr>
        <p:spPr>
          <a:xfrm>
            <a:off x="9329738" y="634523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1DB29328-F38F-4086-87F8-43933647EC68}" type="slidenum">
              <a:rPr lang="en-GB" sz="1200" smtClean="0">
                <a:solidFill>
                  <a:srgbClr val="FFFFFF"/>
                </a:solidFill>
                <a:latin typeface="Calibri"/>
              </a:rPr>
              <a:pPr algn="r">
                <a:defRPr/>
              </a:pPr>
              <a:t>51</a:t>
            </a:fld>
            <a:endParaRPr lang="en-GB" sz="1200">
              <a:solidFill>
                <a:srgbClr val="FFFFFF"/>
              </a:solidFill>
              <a:latin typeface="Calibri"/>
            </a:endParaRPr>
          </a:p>
        </p:txBody>
      </p:sp>
    </p:spTree>
    <p:extLst>
      <p:ext uri="{BB962C8B-B14F-4D97-AF65-F5344CB8AC3E}">
        <p14:creationId xmlns:p14="http://schemas.microsoft.com/office/powerpoint/2010/main" val="2509337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6C18-F63E-6373-68CD-A315E307DAA2}"/>
              </a:ext>
            </a:extLst>
          </p:cNvPr>
          <p:cNvSpPr>
            <a:spLocks noGrp="1"/>
          </p:cNvSpPr>
          <p:nvPr>
            <p:ph type="title"/>
          </p:nvPr>
        </p:nvSpPr>
        <p:spPr>
          <a:xfrm>
            <a:off x="550862" y="364575"/>
            <a:ext cx="10432824" cy="355093"/>
          </a:xfrm>
        </p:spPr>
        <p:txBody>
          <a:bodyPr/>
          <a:lstStyle/>
          <a:p>
            <a:r>
              <a:rPr lang="en-GB" sz="3600" cap="none"/>
              <a:t>Potential Solution 1/2</a:t>
            </a:r>
          </a:p>
        </p:txBody>
      </p:sp>
      <p:sp>
        <p:nvSpPr>
          <p:cNvPr id="3" name="Text Placeholder 2">
            <a:extLst>
              <a:ext uri="{FF2B5EF4-FFF2-40B4-BE49-F238E27FC236}">
                <a16:creationId xmlns:a16="http://schemas.microsoft.com/office/drawing/2014/main" id="{F86E7D67-F392-7A69-4BE0-BFC1AD9C5B29}"/>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4" name="Slide Number Placeholder 3">
            <a:extLst>
              <a:ext uri="{FF2B5EF4-FFF2-40B4-BE49-F238E27FC236}">
                <a16:creationId xmlns:a16="http://schemas.microsoft.com/office/drawing/2014/main" id="{269C87EF-09E6-A63F-2CD7-0C23A2645F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2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graphicFrame>
        <p:nvGraphicFramePr>
          <p:cNvPr id="5" name="Diagram 4">
            <a:extLst>
              <a:ext uri="{FF2B5EF4-FFF2-40B4-BE49-F238E27FC236}">
                <a16:creationId xmlns:a16="http://schemas.microsoft.com/office/drawing/2014/main" id="{FF9EE697-2FD8-B1CC-5D3A-033F51D4CFED}"/>
              </a:ext>
            </a:extLst>
          </p:cNvPr>
          <p:cNvGraphicFramePr/>
          <p:nvPr>
            <p:extLst>
              <p:ext uri="{D42A27DB-BD31-4B8C-83A1-F6EECF244321}">
                <p14:modId xmlns:p14="http://schemas.microsoft.com/office/powerpoint/2010/main" val="2427289487"/>
              </p:ext>
            </p:extLst>
          </p:nvPr>
        </p:nvGraphicFramePr>
        <p:xfrm>
          <a:off x="550862" y="1018095"/>
          <a:ext cx="11090276" cy="5120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34991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56C18-F63E-6373-68CD-A315E307DAA2}"/>
              </a:ext>
            </a:extLst>
          </p:cNvPr>
          <p:cNvSpPr>
            <a:spLocks noGrp="1"/>
          </p:cNvSpPr>
          <p:nvPr>
            <p:ph type="title"/>
          </p:nvPr>
        </p:nvSpPr>
        <p:spPr>
          <a:xfrm>
            <a:off x="550862" y="364575"/>
            <a:ext cx="10432824" cy="355093"/>
          </a:xfrm>
        </p:spPr>
        <p:txBody>
          <a:bodyPr/>
          <a:lstStyle/>
          <a:p>
            <a:r>
              <a:rPr lang="en-GB" sz="3600" cap="none"/>
              <a:t>Potential Solution 2/2</a:t>
            </a:r>
          </a:p>
        </p:txBody>
      </p:sp>
      <p:sp>
        <p:nvSpPr>
          <p:cNvPr id="3" name="Text Placeholder 2">
            <a:extLst>
              <a:ext uri="{FF2B5EF4-FFF2-40B4-BE49-F238E27FC236}">
                <a16:creationId xmlns:a16="http://schemas.microsoft.com/office/drawing/2014/main" id="{F86E7D67-F392-7A69-4BE0-BFC1AD9C5B29}"/>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4" name="Slide Number Placeholder 3">
            <a:extLst>
              <a:ext uri="{FF2B5EF4-FFF2-40B4-BE49-F238E27FC236}">
                <a16:creationId xmlns:a16="http://schemas.microsoft.com/office/drawing/2014/main" id="{269C87EF-09E6-A63F-2CD7-0C23A2645F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B29328-F38F-4086-87F8-43933647EC68}" type="slidenum">
              <a:rPr kumimoji="0" lang="en-GB" sz="12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graphicFrame>
        <p:nvGraphicFramePr>
          <p:cNvPr id="5" name="Diagram 4">
            <a:extLst>
              <a:ext uri="{FF2B5EF4-FFF2-40B4-BE49-F238E27FC236}">
                <a16:creationId xmlns:a16="http://schemas.microsoft.com/office/drawing/2014/main" id="{FF9EE697-2FD8-B1CC-5D3A-033F51D4CFED}"/>
              </a:ext>
            </a:extLst>
          </p:cNvPr>
          <p:cNvGraphicFramePr/>
          <p:nvPr>
            <p:extLst>
              <p:ext uri="{D42A27DB-BD31-4B8C-83A1-F6EECF244321}">
                <p14:modId xmlns:p14="http://schemas.microsoft.com/office/powerpoint/2010/main" val="1452306942"/>
              </p:ext>
            </p:extLst>
          </p:nvPr>
        </p:nvGraphicFramePr>
        <p:xfrm>
          <a:off x="550862" y="1018095"/>
          <a:ext cx="11090276" cy="5120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57561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Potential next steps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AM312: ‘Incorrectly removed Communications Hub with non-responsible Parties’</a:t>
            </a:r>
            <a:endParaRPr lang="en-GB"/>
          </a:p>
        </p:txBody>
      </p:sp>
      <p:sp>
        <p:nvSpPr>
          <p:cNvPr id="6" name="Slide Number Placeholder 4">
            <a:extLst>
              <a:ext uri="{FF2B5EF4-FFF2-40B4-BE49-F238E27FC236}">
                <a16:creationId xmlns:a16="http://schemas.microsoft.com/office/drawing/2014/main" id="{FE53837D-6EC7-7AE5-0F48-7AAACA74C4EE}"/>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12" name="Group 11">
            <a:extLst>
              <a:ext uri="{FF2B5EF4-FFF2-40B4-BE49-F238E27FC236}">
                <a16:creationId xmlns:a16="http://schemas.microsoft.com/office/drawing/2014/main" id="{2485C2D3-B08F-4C29-15E0-C5DC5AF696C7}"/>
              </a:ext>
            </a:extLst>
          </p:cNvPr>
          <p:cNvGrpSpPr/>
          <p:nvPr/>
        </p:nvGrpSpPr>
        <p:grpSpPr>
          <a:xfrm>
            <a:off x="4980829" y="1833029"/>
            <a:ext cx="2230342" cy="1830494"/>
            <a:chOff x="6979205" y="1278169"/>
            <a:chExt cx="2230342" cy="1830494"/>
          </a:xfrm>
        </p:grpSpPr>
        <p:grpSp>
          <p:nvGrpSpPr>
            <p:cNvPr id="13" name="Group 12">
              <a:extLst>
                <a:ext uri="{FF2B5EF4-FFF2-40B4-BE49-F238E27FC236}">
                  <a16:creationId xmlns:a16="http://schemas.microsoft.com/office/drawing/2014/main" id="{3481D5F6-1BF3-C331-D2CF-E2F2C770CFA6}"/>
                </a:ext>
              </a:extLst>
            </p:cNvPr>
            <p:cNvGrpSpPr/>
            <p:nvPr/>
          </p:nvGrpSpPr>
          <p:grpSpPr>
            <a:xfrm>
              <a:off x="6979205" y="1278169"/>
              <a:ext cx="2230342" cy="1830494"/>
              <a:chOff x="1561902" y="946645"/>
              <a:chExt cx="2230342" cy="1830494"/>
            </a:xfrm>
          </p:grpSpPr>
          <p:sp>
            <p:nvSpPr>
              <p:cNvPr id="15" name="Arrow: Chevron 14">
                <a:extLst>
                  <a:ext uri="{FF2B5EF4-FFF2-40B4-BE49-F238E27FC236}">
                    <a16:creationId xmlns:a16="http://schemas.microsoft.com/office/drawing/2014/main" id="{A4B7A832-8957-77AB-D5DD-86C85D6FDC4F}"/>
                  </a:ext>
                </a:extLst>
              </p:cNvPr>
              <p:cNvSpPr/>
              <p:nvPr/>
            </p:nvSpPr>
            <p:spPr>
              <a:xfrm>
                <a:off x="1561902" y="1423774"/>
                <a:ext cx="2230342" cy="98993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16" name="Oval 15">
                <a:extLst>
                  <a:ext uri="{FF2B5EF4-FFF2-40B4-BE49-F238E27FC236}">
                    <a16:creationId xmlns:a16="http://schemas.microsoft.com/office/drawing/2014/main" id="{B5868C21-BD30-115A-52A0-F3FF166DD1C3}"/>
                  </a:ext>
                </a:extLst>
              </p:cNvPr>
              <p:cNvSpPr/>
              <p:nvPr/>
            </p:nvSpPr>
            <p:spPr>
              <a:xfrm>
                <a:off x="2171101" y="946645"/>
                <a:ext cx="989938" cy="98993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DFC39B2E-F230-B853-E5E1-3C4FC30906A9}"/>
                  </a:ext>
                </a:extLst>
              </p:cNvPr>
              <p:cNvSpPr txBox="1"/>
              <p:nvPr/>
            </p:nvSpPr>
            <p:spPr>
              <a:xfrm>
                <a:off x="1561902" y="2407807"/>
                <a:ext cx="201963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Discuss with OPSG</a:t>
                </a:r>
                <a:endParaRPr lang="en-GB">
                  <a:solidFill>
                    <a:srgbClr val="3A3C3B"/>
                  </a:solidFill>
                  <a:latin typeface="Calibri"/>
                </a:endParaRPr>
              </a:p>
            </p:txBody>
          </p:sp>
        </p:grpSp>
        <p:pic>
          <p:nvPicPr>
            <p:cNvPr id="14" name="Picture 13">
              <a:extLst>
                <a:ext uri="{FF2B5EF4-FFF2-40B4-BE49-F238E27FC236}">
                  <a16:creationId xmlns:a16="http://schemas.microsoft.com/office/drawing/2014/main" id="{8C09E03B-72A6-D81A-36AD-644F11F86873}"/>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7695599" y="1340466"/>
              <a:ext cx="797553" cy="797553"/>
            </a:xfrm>
            <a:prstGeom prst="rect">
              <a:avLst/>
            </a:prstGeom>
          </p:spPr>
        </p:pic>
      </p:grpSp>
      <p:sp>
        <p:nvSpPr>
          <p:cNvPr id="2" name="TextBox 1">
            <a:extLst>
              <a:ext uri="{FF2B5EF4-FFF2-40B4-BE49-F238E27FC236}">
                <a16:creationId xmlns:a16="http://schemas.microsoft.com/office/drawing/2014/main" id="{090E1243-960E-72D7-AABF-2D53A90EA231}"/>
              </a:ext>
            </a:extLst>
          </p:cNvPr>
          <p:cNvSpPr txBox="1"/>
          <p:nvPr/>
        </p:nvSpPr>
        <p:spPr>
          <a:xfrm>
            <a:off x="1135379" y="4134747"/>
            <a:ext cx="9921240" cy="646331"/>
          </a:xfrm>
          <a:prstGeom prst="rect">
            <a:avLst/>
          </a:prstGeom>
          <a:noFill/>
        </p:spPr>
        <p:txBody>
          <a:bodyPr wrap="square" rtlCol="0">
            <a:spAutoFit/>
          </a:bodyPr>
          <a:lstStyle/>
          <a:p>
            <a:pPr algn="ctr"/>
            <a:r>
              <a:rPr lang="en-GB"/>
              <a:t>SECAS recommends this issue be discussed with OPSG and potentially discussed alongside with</a:t>
            </a:r>
          </a:p>
          <a:p>
            <a:pPr algn="ctr"/>
            <a:r>
              <a:rPr lang="en-GB"/>
              <a:t>DP238 ‘Expired TSAT Communications Hubs’ before progressing further in the modification process </a:t>
            </a:r>
          </a:p>
        </p:txBody>
      </p:sp>
    </p:spTree>
    <p:extLst>
      <p:ext uri="{BB962C8B-B14F-4D97-AF65-F5344CB8AC3E}">
        <p14:creationId xmlns:p14="http://schemas.microsoft.com/office/powerpoint/2010/main" val="24811296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C0AA4-AB4D-F292-73C0-9BD0F1C4BD40}"/>
              </a:ext>
            </a:extLst>
          </p:cNvPr>
          <p:cNvSpPr>
            <a:spLocks noGrp="1"/>
          </p:cNvSpPr>
          <p:nvPr>
            <p:ph type="title"/>
          </p:nvPr>
        </p:nvSpPr>
        <p:spPr/>
        <p:txBody>
          <a:bodyPr/>
          <a:lstStyle/>
          <a:p>
            <a:r>
              <a:rPr lang="en-GB" cap="none"/>
              <a:t>Thank you for listening</a:t>
            </a:r>
          </a:p>
        </p:txBody>
      </p:sp>
      <p:sp>
        <p:nvSpPr>
          <p:cNvPr id="3" name="Text Placeholder 2">
            <a:extLst>
              <a:ext uri="{FF2B5EF4-FFF2-40B4-BE49-F238E27FC236}">
                <a16:creationId xmlns:a16="http://schemas.microsoft.com/office/drawing/2014/main" id="{42108050-DD88-70E6-7AAD-A0DD847F273B}"/>
              </a:ext>
            </a:extLst>
          </p:cNvPr>
          <p:cNvSpPr>
            <a:spLocks noGrp="1"/>
          </p:cNvSpPr>
          <p:nvPr>
            <p:ph type="body" sz="quarter" idx="11"/>
          </p:nvPr>
        </p:nvSpPr>
        <p:spPr/>
        <p:txBody>
          <a:bodyPr/>
          <a:lstStyle/>
          <a:p>
            <a:r>
              <a:rPr lang="en-GB" cap="none"/>
              <a:t>Any further comments?</a:t>
            </a:r>
          </a:p>
        </p:txBody>
      </p:sp>
    </p:spTree>
    <p:extLst>
      <p:ext uri="{BB962C8B-B14F-4D97-AF65-F5344CB8AC3E}">
        <p14:creationId xmlns:p14="http://schemas.microsoft.com/office/powerpoint/2010/main" val="11603972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p:txBody>
          <a:bodyPr/>
          <a:lstStyle/>
          <a:p>
            <a:r>
              <a:rPr lang="en-GB" cap="none"/>
              <a:t>Any other business</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sz="quarter" idx="29"/>
          </p:nvPr>
        </p:nvSpPr>
        <p:spPr>
          <a:xfrm>
            <a:off x="839788" y="1412125"/>
            <a:ext cx="9185564" cy="5028147"/>
          </a:xfrm>
        </p:spPr>
        <p:txBody>
          <a:bodyPr/>
          <a:lstStyle/>
          <a:p>
            <a:r>
              <a:rPr lang="en-GB"/>
              <a:t>Kev Duddy</a:t>
            </a:r>
          </a:p>
        </p:txBody>
      </p:sp>
      <p:sp>
        <p:nvSpPr>
          <p:cNvPr id="5" name="Text Placeholder 4">
            <a:extLst>
              <a:ext uri="{FF2B5EF4-FFF2-40B4-BE49-F238E27FC236}">
                <a16:creationId xmlns:a16="http://schemas.microsoft.com/office/drawing/2014/main" id="{5199057E-E23B-B577-37F8-7A3A2E9BBB68}"/>
              </a:ext>
            </a:extLst>
          </p:cNvPr>
          <p:cNvSpPr>
            <a:spLocks noGrp="1"/>
          </p:cNvSpPr>
          <p:nvPr>
            <p:ph type="body" sz="quarter" idx="11"/>
          </p:nvPr>
        </p:nvSpPr>
        <p:spPr/>
        <p:txBody>
          <a:bodyPr/>
          <a:lstStyle/>
          <a:p>
            <a:endParaRPr lang="en-GB" cap="none"/>
          </a:p>
        </p:txBody>
      </p:sp>
      <p:sp>
        <p:nvSpPr>
          <p:cNvPr id="6" name="Slide Number Placeholder 4">
            <a:extLst>
              <a:ext uri="{FF2B5EF4-FFF2-40B4-BE49-F238E27FC236}">
                <a16:creationId xmlns:a16="http://schemas.microsoft.com/office/drawing/2014/main" id="{68D12ABE-8E4F-487B-FFB3-D7E1CD5D1C05}"/>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pPr algn="r"/>
              <a:t>56</a:t>
            </a:fld>
            <a:endParaRPr lang="en-GB" sz="1400"/>
          </a:p>
        </p:txBody>
      </p:sp>
    </p:spTree>
    <p:extLst>
      <p:ext uri="{BB962C8B-B14F-4D97-AF65-F5344CB8AC3E}">
        <p14:creationId xmlns:p14="http://schemas.microsoft.com/office/powerpoint/2010/main" val="8763383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145D0E4-5CCC-E659-357F-BC0DB0DFE1B6}"/>
              </a:ext>
            </a:extLst>
          </p:cNvPr>
          <p:cNvSpPr>
            <a:spLocks noGrp="1"/>
          </p:cNvSpPr>
          <p:nvPr>
            <p:ph sz="quarter" idx="30"/>
          </p:nvPr>
        </p:nvSpPr>
        <p:spPr/>
        <p:txBody>
          <a:bodyPr>
            <a:normAutofit fontScale="85000" lnSpcReduction="10000"/>
          </a:bodyPr>
          <a:lstStyle/>
          <a:p>
            <a:r>
              <a:rPr lang="en-GB"/>
              <a:t>Four previous modifications have been raised to extend the TSAT Installation and Maintenance End Dates. </a:t>
            </a:r>
          </a:p>
          <a:p>
            <a:r>
              <a:rPr lang="en-GB"/>
              <a:t>One CSC member suggested an alteration to the governance process</a:t>
            </a:r>
          </a:p>
          <a:p>
            <a:r>
              <a:rPr lang="en-GB"/>
              <a:t>SEC Section A3.33 states</a:t>
            </a:r>
          </a:p>
          <a:p>
            <a:pPr lvl="1">
              <a:lnSpc>
                <a:spcPct val="115000"/>
              </a:lnSpc>
              <a:spcAft>
                <a:spcPts val="600"/>
              </a:spcAft>
            </a:pPr>
            <a:r>
              <a:rPr lang="en-GB" sz="1600" i="1">
                <a:solidFill>
                  <a:srgbClr val="404040"/>
                </a:solidFill>
                <a:effectLst/>
                <a:latin typeface="Arial" panose="020B0604020202020204" pitchFamily="34" charset="0"/>
                <a:ea typeface="Calibri" panose="020F0502020204030204" pitchFamily="34" charset="0"/>
                <a:cs typeface="Times New Roman" panose="02020603050405020304" pitchFamily="18" charset="0"/>
              </a:rPr>
              <a:t>“The TS Applicability Tables shall be amended to ensure that it remains accurate and up-to-date:</a:t>
            </a:r>
            <a:endParaRPr lang="en-GB" sz="1600">
              <a:solidFill>
                <a:srgbClr val="404040"/>
              </a:solidFill>
              <a:effectLst/>
              <a:latin typeface="Arial" panose="020B0604020202020204" pitchFamily="34" charset="0"/>
              <a:ea typeface="Calibri" panose="020F0502020204030204" pitchFamily="34" charset="0"/>
              <a:cs typeface="Times New Roman" panose="02020603050405020304" pitchFamily="18" charset="0"/>
            </a:endParaRPr>
          </a:p>
          <a:p>
            <a:pPr marL="800100" lvl="1" indent="-342900">
              <a:lnSpc>
                <a:spcPct val="115000"/>
              </a:lnSpc>
              <a:spcAft>
                <a:spcPts val="600"/>
              </a:spcAft>
              <a:buFont typeface="+mj-lt"/>
              <a:buAutoNum type="alphaLcParenR"/>
            </a:pPr>
            <a:r>
              <a:rPr lang="en-GB" sz="1600" i="1">
                <a:solidFill>
                  <a:srgbClr val="404040"/>
                </a:solidFill>
                <a:effectLst/>
                <a:latin typeface="Arial" panose="020B0604020202020204" pitchFamily="34" charset="0"/>
                <a:ea typeface="Calibri" panose="020F0502020204030204" pitchFamily="34" charset="0"/>
                <a:cs typeface="Times New Roman" panose="02020603050405020304" pitchFamily="18" charset="0"/>
              </a:rPr>
              <a:t>On the designation or re-designation of a Technical Specification or the GBCS in accordance with Section X5 (Incorporation of Certain Documents into this Code), by the Secretary of State in reliance on Section X5.6 (Supplementary Provisions); and</a:t>
            </a:r>
            <a:endParaRPr lang="en-GB" sz="1600">
              <a:solidFill>
                <a:srgbClr val="404040"/>
              </a:solidFill>
              <a:effectLst/>
              <a:latin typeface="Arial" panose="020B0604020202020204" pitchFamily="34" charset="0"/>
              <a:ea typeface="Calibri" panose="020F0502020204030204" pitchFamily="34" charset="0"/>
              <a:cs typeface="Times New Roman" panose="02020603050405020304" pitchFamily="18" charset="0"/>
            </a:endParaRPr>
          </a:p>
          <a:p>
            <a:pPr marL="800100" lvl="1" indent="-342900">
              <a:lnSpc>
                <a:spcPct val="115000"/>
              </a:lnSpc>
              <a:spcAft>
                <a:spcPts val="600"/>
              </a:spcAft>
              <a:buFont typeface="+mj-lt"/>
              <a:buAutoNum type="alphaLcParenR"/>
            </a:pPr>
            <a:r>
              <a:rPr lang="en-GB" sz="1600" b="1" i="1">
                <a:solidFill>
                  <a:srgbClr val="404040"/>
                </a:solidFill>
                <a:effectLst/>
                <a:latin typeface="Arial" panose="020B0604020202020204" pitchFamily="34" charset="0"/>
                <a:ea typeface="Calibri" panose="020F0502020204030204" pitchFamily="34" charset="0"/>
                <a:cs typeface="Times New Roman" panose="02020603050405020304" pitchFamily="18" charset="0"/>
              </a:rPr>
              <a:t>As part of any modification of the Code which creates a new Version of any Technical Specification or of the GBCS in accordance with Section D (Modification Process)”.  </a:t>
            </a:r>
            <a:endParaRPr lang="en-GB" sz="1600" b="1">
              <a:solidFill>
                <a:srgbClr val="404040"/>
              </a:solidFill>
              <a:effectLst/>
              <a:latin typeface="Arial" panose="020B0604020202020204" pitchFamily="34" charset="0"/>
              <a:ea typeface="Calibri" panose="020F0502020204030204" pitchFamily="34" charset="0"/>
              <a:cs typeface="Times New Roman" panose="02020603050405020304" pitchFamily="18" charset="0"/>
            </a:endParaRPr>
          </a:p>
          <a:p>
            <a:r>
              <a:rPr lang="en-GB"/>
              <a:t>It was suggested that management of the TSAT could be governed by the appropriate Sub-Committees, thereby not requiring a SEC modification for changes. </a:t>
            </a:r>
          </a:p>
          <a:p>
            <a:r>
              <a:rPr lang="en-GB"/>
              <a:t>Do you believe changing SEC Section A3.33 would be a more efficient way of managing the TSAT tables rather than via SEC modifications? </a:t>
            </a:r>
          </a:p>
          <a:p>
            <a:r>
              <a:rPr lang="en-GB"/>
              <a:t>Should the purpose of the TSAT be reviewed to ensure it is driving desired behaviour?</a:t>
            </a:r>
          </a:p>
          <a:p>
            <a:endParaRPr lang="en-GB"/>
          </a:p>
          <a:p>
            <a:endParaRPr lang="en-GB"/>
          </a:p>
          <a:p>
            <a:endParaRPr lang="en-GB"/>
          </a:p>
        </p:txBody>
      </p:sp>
      <p:sp>
        <p:nvSpPr>
          <p:cNvPr id="5" name="Title 4">
            <a:extLst>
              <a:ext uri="{FF2B5EF4-FFF2-40B4-BE49-F238E27FC236}">
                <a16:creationId xmlns:a16="http://schemas.microsoft.com/office/drawing/2014/main" id="{D0DCE19D-B010-4C47-5BB8-90D2F09444E1}"/>
              </a:ext>
            </a:extLst>
          </p:cNvPr>
          <p:cNvSpPr>
            <a:spLocks noGrp="1"/>
          </p:cNvSpPr>
          <p:nvPr>
            <p:ph type="title"/>
          </p:nvPr>
        </p:nvSpPr>
        <p:spPr/>
        <p:txBody>
          <a:bodyPr/>
          <a:lstStyle/>
          <a:p>
            <a:r>
              <a:rPr lang="en-GB" cap="none"/>
              <a:t>TSAT Discussions</a:t>
            </a:r>
          </a:p>
        </p:txBody>
      </p:sp>
      <p:sp>
        <p:nvSpPr>
          <p:cNvPr id="7" name="Text Placeholder 6">
            <a:extLst>
              <a:ext uri="{FF2B5EF4-FFF2-40B4-BE49-F238E27FC236}">
                <a16:creationId xmlns:a16="http://schemas.microsoft.com/office/drawing/2014/main" id="{CD0185E3-D120-75B6-586C-0276C3AF7E95}"/>
              </a:ext>
            </a:extLst>
          </p:cNvPr>
          <p:cNvSpPr>
            <a:spLocks noGrp="1"/>
          </p:cNvSpPr>
          <p:nvPr>
            <p:ph type="body" sz="quarter" idx="11"/>
          </p:nvPr>
        </p:nvSpPr>
        <p:spPr/>
        <p:txBody>
          <a:bodyPr/>
          <a:lstStyle/>
          <a:p>
            <a:r>
              <a:rPr lang="en-GB" cap="none"/>
              <a:t>MP243 ‘CHTS v1.1 and GBCS v2.1 Installation End Date and Maintenance End Date’</a:t>
            </a:r>
            <a:endParaRPr lang="en-GB"/>
          </a:p>
          <a:p>
            <a:endParaRPr lang="en-GB"/>
          </a:p>
        </p:txBody>
      </p:sp>
      <p:sp>
        <p:nvSpPr>
          <p:cNvPr id="6" name="Text Placeholder 5">
            <a:extLst>
              <a:ext uri="{FF2B5EF4-FFF2-40B4-BE49-F238E27FC236}">
                <a16:creationId xmlns:a16="http://schemas.microsoft.com/office/drawing/2014/main" id="{6B64BCFB-5750-C0C6-E426-BDE02414DB53}"/>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29299039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D640F-ACDC-6E63-46FB-364505EDC317}"/>
              </a:ext>
            </a:extLst>
          </p:cNvPr>
          <p:cNvSpPr>
            <a:spLocks noGrp="1"/>
          </p:cNvSpPr>
          <p:nvPr>
            <p:ph type="title"/>
          </p:nvPr>
        </p:nvSpPr>
        <p:spPr>
          <a:xfrm>
            <a:off x="2151063" y="985694"/>
            <a:ext cx="9525000" cy="1572779"/>
          </a:xfrm>
        </p:spPr>
        <p:txBody>
          <a:bodyPr/>
          <a:lstStyle/>
          <a:p>
            <a:pPr>
              <a:lnSpc>
                <a:spcPct val="150000"/>
              </a:lnSpc>
            </a:pPr>
            <a:r>
              <a:rPr lang="en-GB" sz="4400"/>
              <a:t>Your feedback matters</a:t>
            </a:r>
            <a:br>
              <a:rPr lang="en-GB" sz="4400"/>
            </a:br>
            <a:r>
              <a:rPr lang="en-GB" sz="2400"/>
              <a:t>get in touch with your thoughts and comments</a:t>
            </a:r>
            <a:endParaRPr lang="en-GB" sz="4400"/>
          </a:p>
        </p:txBody>
      </p:sp>
      <p:sp>
        <p:nvSpPr>
          <p:cNvPr id="3" name="Text Placeholder 2">
            <a:extLst>
              <a:ext uri="{FF2B5EF4-FFF2-40B4-BE49-F238E27FC236}">
                <a16:creationId xmlns:a16="http://schemas.microsoft.com/office/drawing/2014/main" id="{E4D1D208-F529-1FE2-494B-9325BEC7FE64}"/>
              </a:ext>
            </a:extLst>
          </p:cNvPr>
          <p:cNvSpPr>
            <a:spLocks noGrp="1"/>
          </p:cNvSpPr>
          <p:nvPr>
            <p:ph type="body" sz="quarter" idx="11"/>
          </p:nvPr>
        </p:nvSpPr>
        <p:spPr>
          <a:xfrm>
            <a:off x="2151063" y="2831603"/>
            <a:ext cx="9525000" cy="501362"/>
          </a:xfrm>
        </p:spPr>
        <p:txBody>
          <a:bodyPr/>
          <a:lstStyle/>
          <a:p>
            <a:r>
              <a:rPr lang="en-GB" sz="2800" cap="none"/>
              <a:t>SEC.Change@gemserv.com</a:t>
            </a:r>
          </a:p>
          <a:p>
            <a:endParaRPr lang="en-GB"/>
          </a:p>
        </p:txBody>
      </p:sp>
      <p:sp>
        <p:nvSpPr>
          <p:cNvPr id="4" name="Text Placeholder 3">
            <a:extLst>
              <a:ext uri="{FF2B5EF4-FFF2-40B4-BE49-F238E27FC236}">
                <a16:creationId xmlns:a16="http://schemas.microsoft.com/office/drawing/2014/main" id="{282F3A00-FD35-F584-BA29-286AEBC77D21}"/>
              </a:ext>
            </a:extLst>
          </p:cNvPr>
          <p:cNvSpPr>
            <a:spLocks noGrp="1"/>
          </p:cNvSpPr>
          <p:nvPr>
            <p:ph type="body" sz="quarter" idx="35"/>
          </p:nvPr>
        </p:nvSpPr>
        <p:spPr/>
        <p:txBody>
          <a:bodyPr/>
          <a:lstStyle/>
          <a:p>
            <a:endParaRPr lang="en-GB"/>
          </a:p>
        </p:txBody>
      </p:sp>
      <p:sp>
        <p:nvSpPr>
          <p:cNvPr id="6" name="Title 1">
            <a:extLst>
              <a:ext uri="{FF2B5EF4-FFF2-40B4-BE49-F238E27FC236}">
                <a16:creationId xmlns:a16="http://schemas.microsoft.com/office/drawing/2014/main" id="{29D5EC3C-0525-D229-CBE5-2D1EFEE9FE44}"/>
              </a:ext>
            </a:extLst>
          </p:cNvPr>
          <p:cNvSpPr txBox="1">
            <a:spLocks/>
          </p:cNvSpPr>
          <p:nvPr/>
        </p:nvSpPr>
        <p:spPr>
          <a:xfrm>
            <a:off x="1307090" y="4210836"/>
            <a:ext cx="10368973" cy="1942234"/>
          </a:xfrm>
          <a:prstGeom prst="rect">
            <a:avLst/>
          </a:prstGeom>
        </p:spPr>
        <p:txBody>
          <a:bodyPr vert="horz" lIns="91440" tIns="45720" rIns="91440" bIns="45720" rtlCol="0" anchor="ctr">
            <a:noAutofit/>
          </a:bodyPr>
          <a:lstStyle>
            <a:lvl1pPr algn="r" defTabSz="914400" rtl="0" eaLnBrk="1" latinLnBrk="0" hangingPunct="1">
              <a:lnSpc>
                <a:spcPts val="7000"/>
              </a:lnSpc>
              <a:spcBef>
                <a:spcPct val="0"/>
              </a:spcBef>
              <a:buNone/>
              <a:defRPr sz="6000" b="1" kern="1200" cap="all" baseline="0">
                <a:solidFill>
                  <a:schemeClr val="bg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a:ln>
                  <a:noFill/>
                </a:ln>
                <a:solidFill>
                  <a:prstClr val="white"/>
                </a:solidFill>
                <a:effectLst/>
                <a:uLnTx/>
                <a:uFillTx/>
                <a:latin typeface="Calibri"/>
                <a:ea typeface="+mj-ea"/>
                <a:cs typeface="+mj-cs"/>
              </a:rPr>
              <a:t>Want know more about SEC Change and Modifications?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a:ln>
                  <a:noFill/>
                </a:ln>
                <a:solidFill>
                  <a:prstClr val="white"/>
                </a:solidFill>
                <a:effectLst/>
                <a:uLnTx/>
                <a:uFillTx/>
                <a:latin typeface="Calibri"/>
                <a:ea typeface="+mj-ea"/>
                <a:cs typeface="+mj-cs"/>
              </a:rPr>
              <a:t>Why not listen to our </a:t>
            </a:r>
            <a:r>
              <a:rPr kumimoji="0" lang="en-GB" sz="3200" b="1" i="0" u="none" strike="noStrike" kern="1200" cap="none" spc="0" normalizeH="0" baseline="0" noProof="0" err="1">
                <a:ln>
                  <a:noFill/>
                </a:ln>
                <a:solidFill>
                  <a:prstClr val="white"/>
                </a:solidFill>
                <a:effectLst/>
                <a:uLnTx/>
                <a:uFillTx/>
                <a:latin typeface="Calibri"/>
                <a:ea typeface="+mj-ea"/>
                <a:cs typeface="+mj-cs"/>
              </a:rPr>
              <a:t>Modcasts</a:t>
            </a:r>
            <a:r>
              <a:rPr kumimoji="0" lang="en-GB" sz="3200" b="1" i="0" u="none" strike="noStrike" kern="1200" cap="none" spc="0" normalizeH="0" baseline="0" noProof="0">
                <a:ln>
                  <a:noFill/>
                </a:ln>
                <a:solidFill>
                  <a:prstClr val="white"/>
                </a:solidFill>
                <a:effectLst/>
                <a:uLnTx/>
                <a:uFillTx/>
                <a:latin typeface="Calibri"/>
                <a:ea typeface="+mj-ea"/>
                <a:cs typeface="+mj-cs"/>
              </a:rPr>
              <a: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2800" b="1" i="0" u="none" strike="noStrike" kern="1200" cap="none" spc="0" normalizeH="0" baseline="0" noProof="0">
              <a:ln>
                <a:noFill/>
              </a:ln>
              <a:solidFill>
                <a:prstClr val="white"/>
              </a:solidFill>
              <a:effectLst/>
              <a:uLnTx/>
              <a:uFillTx/>
              <a:latin typeface="Calibri"/>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a:ln>
                  <a:noFill/>
                </a:ln>
                <a:solidFill>
                  <a:prstClr val="white"/>
                </a:solidFill>
                <a:effectLst/>
                <a:uLnTx/>
                <a:uFillTx/>
                <a:latin typeface="Calibri"/>
                <a:ea typeface="+mj-ea"/>
                <a:cs typeface="+mj-cs"/>
              </a:rPr>
              <a:t>Available for download on our </a:t>
            </a:r>
            <a:r>
              <a:rPr kumimoji="0" lang="en-GB" sz="2400" b="1" i="0" u="none" strike="noStrike" kern="1200" cap="none" spc="0" normalizeH="0" baseline="0" noProof="0">
                <a:ln>
                  <a:noFill/>
                </a:ln>
                <a:solidFill>
                  <a:srgbClr val="0099FF">
                    <a:lumMod val="40000"/>
                    <a:lumOff val="60000"/>
                  </a:srgbClr>
                </a:solidFill>
                <a:effectLst/>
                <a:uLnTx/>
                <a:uFillTx/>
                <a:latin typeface="Calibri"/>
                <a:ea typeface="+mj-ea"/>
                <a:cs typeface="+mj-cs"/>
                <a:hlinkClick r:id="rId2">
                  <a:extLst>
                    <a:ext uri="{A12FA001-AC4F-418D-AE19-62706E023703}">
                      <ahyp:hlinkClr xmlns:ahyp="http://schemas.microsoft.com/office/drawing/2018/hyperlinkcolor" val="tx"/>
                    </a:ext>
                  </a:extLst>
                </a:hlinkClick>
              </a:rPr>
              <a:t>website</a:t>
            </a:r>
            <a:r>
              <a:rPr kumimoji="0" lang="en-GB" sz="2400" b="1" i="0" u="none" strike="noStrike" kern="1200" cap="none" spc="0" normalizeH="0" baseline="0" noProof="0">
                <a:ln>
                  <a:noFill/>
                </a:ln>
                <a:solidFill>
                  <a:prstClr val="white"/>
                </a:solidFill>
                <a:effectLst/>
                <a:uLnTx/>
                <a:uFillTx/>
                <a:latin typeface="Calibri"/>
                <a:ea typeface="+mj-ea"/>
                <a:cs typeface="+mj-cs"/>
              </a:rPr>
              <a:t> or listen on </a:t>
            </a:r>
            <a:r>
              <a:rPr kumimoji="0" lang="en-GB" sz="2400" b="1" i="0" u="none" strike="noStrike" kern="1200" cap="none" spc="0" normalizeH="0" baseline="0" noProof="0">
                <a:ln>
                  <a:noFill/>
                </a:ln>
                <a:solidFill>
                  <a:srgbClr val="0099FF">
                    <a:lumMod val="40000"/>
                    <a:lumOff val="60000"/>
                  </a:srgbClr>
                </a:solidFill>
                <a:effectLst/>
                <a:uLnTx/>
                <a:uFillTx/>
                <a:latin typeface="Calibri"/>
                <a:ea typeface="+mj-ea"/>
                <a:cs typeface="+mj-cs"/>
                <a:hlinkClick r:id="rId3">
                  <a:extLst>
                    <a:ext uri="{A12FA001-AC4F-418D-AE19-62706E023703}">
                      <ahyp:hlinkClr xmlns:ahyp="http://schemas.microsoft.com/office/drawing/2018/hyperlinkcolor" val="tx"/>
                    </a:ext>
                  </a:extLst>
                </a:hlinkClick>
              </a:rPr>
              <a:t>LinkedIn</a:t>
            </a:r>
            <a:endParaRPr kumimoji="0" lang="en-GB" sz="2000" b="1" i="0" u="none" strike="noStrike" kern="1200" cap="none" spc="0" normalizeH="0" baseline="0" noProof="0">
              <a:ln>
                <a:noFill/>
              </a:ln>
              <a:solidFill>
                <a:srgbClr val="0099FF">
                  <a:lumMod val="40000"/>
                  <a:lumOff val="60000"/>
                </a:srgbClr>
              </a:solidFill>
              <a:effectLst/>
              <a:uLnTx/>
              <a:uFillTx/>
              <a:latin typeface="Calibri"/>
              <a:ea typeface="+mj-ea"/>
              <a:cs typeface="+mj-cs"/>
            </a:endParaRPr>
          </a:p>
        </p:txBody>
      </p:sp>
      <p:sp>
        <p:nvSpPr>
          <p:cNvPr id="7" name="Slide Number Placeholder 4">
            <a:extLst>
              <a:ext uri="{FF2B5EF4-FFF2-40B4-BE49-F238E27FC236}">
                <a16:creationId xmlns:a16="http://schemas.microsoft.com/office/drawing/2014/main" id="{87A7F430-6E79-78F7-70A3-6288ABDC41F8}"/>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solidFill>
                  <a:srgbClr val="FFFFFF"/>
                </a:solidFill>
              </a:rPr>
              <a:pPr algn="r"/>
              <a:t>58</a:t>
            </a:fld>
            <a:endParaRPr lang="en-GB" sz="1400">
              <a:solidFill>
                <a:srgbClr val="FFFFFF"/>
              </a:solidFill>
            </a:endParaRPr>
          </a:p>
        </p:txBody>
      </p:sp>
    </p:spTree>
    <p:extLst>
      <p:ext uri="{BB962C8B-B14F-4D97-AF65-F5344CB8AC3E}">
        <p14:creationId xmlns:p14="http://schemas.microsoft.com/office/powerpoint/2010/main" val="19462322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AFC89-600A-E4C3-B81E-D6CC3D95CEA3}"/>
              </a:ext>
            </a:extLst>
          </p:cNvPr>
          <p:cNvSpPr>
            <a:spLocks noGrp="1"/>
          </p:cNvSpPr>
          <p:nvPr>
            <p:ph type="title"/>
          </p:nvPr>
        </p:nvSpPr>
        <p:spPr/>
        <p:txBody>
          <a:bodyPr/>
          <a:lstStyle/>
          <a:p>
            <a:r>
              <a:rPr lang="en-GB" cap="none"/>
              <a:t>Thank you for listening</a:t>
            </a:r>
            <a:br>
              <a:rPr lang="en-GB"/>
            </a:br>
            <a:endParaRPr lang="en-GB"/>
          </a:p>
        </p:txBody>
      </p:sp>
      <p:sp>
        <p:nvSpPr>
          <p:cNvPr id="3" name="Text Placeholder 2">
            <a:extLst>
              <a:ext uri="{FF2B5EF4-FFF2-40B4-BE49-F238E27FC236}">
                <a16:creationId xmlns:a16="http://schemas.microsoft.com/office/drawing/2014/main" id="{9D079D26-B15D-609C-F068-E03FDEC24F56}"/>
              </a:ext>
            </a:extLst>
          </p:cNvPr>
          <p:cNvSpPr>
            <a:spLocks noGrp="1"/>
          </p:cNvSpPr>
          <p:nvPr>
            <p:ph type="body" sz="quarter" idx="11"/>
          </p:nvPr>
        </p:nvSpPr>
        <p:spPr/>
        <p:txBody>
          <a:bodyPr>
            <a:normAutofit fontScale="92500" lnSpcReduction="10000"/>
          </a:bodyPr>
          <a:lstStyle/>
          <a:p>
            <a:r>
              <a:rPr lang="en-GB" cap="none"/>
              <a:t>The next meeting will be on Wednesday 2 August 2023</a:t>
            </a:r>
          </a:p>
        </p:txBody>
      </p:sp>
      <p:sp>
        <p:nvSpPr>
          <p:cNvPr id="5" name="Slide Number Placeholder 4">
            <a:extLst>
              <a:ext uri="{FF2B5EF4-FFF2-40B4-BE49-F238E27FC236}">
                <a16:creationId xmlns:a16="http://schemas.microsoft.com/office/drawing/2014/main" id="{478C4440-F6BC-89E7-1F41-EC4B88B1C367}"/>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CE78D11E-AF04-40D9-8A7E-4B59F06A8CE9}" type="slidenum">
              <a:rPr lang="en-GB" sz="1400" smtClean="0"/>
              <a:pPr algn="r"/>
              <a:t>59</a:t>
            </a:fld>
            <a:endParaRPr lang="en-GB" sz="1400"/>
          </a:p>
        </p:txBody>
      </p:sp>
    </p:spTree>
    <p:extLst>
      <p:ext uri="{BB962C8B-B14F-4D97-AF65-F5344CB8AC3E}">
        <p14:creationId xmlns:p14="http://schemas.microsoft.com/office/powerpoint/2010/main" val="488784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Objectives of the Working Group</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MP241 ‘Interoperability Checker Update’</a:t>
            </a:r>
          </a:p>
        </p:txBody>
      </p:sp>
      <p:sp>
        <p:nvSpPr>
          <p:cNvPr id="6" name="Rectangle: Rounded Corners 5">
            <a:extLst>
              <a:ext uri="{FF2B5EF4-FFF2-40B4-BE49-F238E27FC236}">
                <a16:creationId xmlns:a16="http://schemas.microsoft.com/office/drawing/2014/main" id="{2C77052D-1D33-F45E-AE6B-C73202DCDF27}"/>
              </a:ext>
            </a:extLst>
          </p:cNvPr>
          <p:cNvSpPr/>
          <p:nvPr/>
        </p:nvSpPr>
        <p:spPr>
          <a:xfrm>
            <a:off x="3719717" y="3037188"/>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business requirements</a:t>
            </a:r>
          </a:p>
        </p:txBody>
      </p:sp>
      <p:sp>
        <p:nvSpPr>
          <p:cNvPr id="7" name="Rectangle: Rounded Corners 6">
            <a:extLst>
              <a:ext uri="{FF2B5EF4-FFF2-40B4-BE49-F238E27FC236}">
                <a16:creationId xmlns:a16="http://schemas.microsoft.com/office/drawing/2014/main" id="{6E738F8F-EC00-E243-1B43-50C8BC76CE10}"/>
              </a:ext>
            </a:extLst>
          </p:cNvPr>
          <p:cNvSpPr/>
          <p:nvPr/>
        </p:nvSpPr>
        <p:spPr>
          <a:xfrm>
            <a:off x="1999232" y="3037188"/>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8" name="Rectangle: Rounded Corners 7">
            <a:extLst>
              <a:ext uri="{FF2B5EF4-FFF2-40B4-BE49-F238E27FC236}">
                <a16:creationId xmlns:a16="http://schemas.microsoft.com/office/drawing/2014/main" id="{95720C3F-4430-5D64-C2AB-5D9033C7C2AA}"/>
              </a:ext>
            </a:extLst>
          </p:cNvPr>
          <p:cNvSpPr/>
          <p:nvPr/>
        </p:nvSpPr>
        <p:spPr>
          <a:xfrm>
            <a:off x="3719717" y="2250074"/>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issue</a:t>
            </a:r>
          </a:p>
        </p:txBody>
      </p:sp>
      <p:sp>
        <p:nvSpPr>
          <p:cNvPr id="9" name="Rectangle: Rounded Corners 8">
            <a:extLst>
              <a:ext uri="{FF2B5EF4-FFF2-40B4-BE49-F238E27FC236}">
                <a16:creationId xmlns:a16="http://schemas.microsoft.com/office/drawing/2014/main" id="{ECAAB972-BC57-89AC-0A29-A8EF4CE8ED51}"/>
              </a:ext>
            </a:extLst>
          </p:cNvPr>
          <p:cNvSpPr/>
          <p:nvPr/>
        </p:nvSpPr>
        <p:spPr>
          <a:xfrm>
            <a:off x="1999232" y="2250074"/>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REVIEW </a:t>
            </a:r>
          </a:p>
        </p:txBody>
      </p:sp>
      <p:sp>
        <p:nvSpPr>
          <p:cNvPr id="10" name="Rectangle: Rounded Corners 9">
            <a:extLst>
              <a:ext uri="{FF2B5EF4-FFF2-40B4-BE49-F238E27FC236}">
                <a16:creationId xmlns:a16="http://schemas.microsoft.com/office/drawing/2014/main" id="{4AC68065-AF9C-91A8-F725-8FD3C204CDED}"/>
              </a:ext>
            </a:extLst>
          </p:cNvPr>
          <p:cNvSpPr/>
          <p:nvPr/>
        </p:nvSpPr>
        <p:spPr>
          <a:xfrm>
            <a:off x="3719717" y="3827146"/>
            <a:ext cx="557109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next steps</a:t>
            </a:r>
          </a:p>
        </p:txBody>
      </p:sp>
      <p:sp>
        <p:nvSpPr>
          <p:cNvPr id="11" name="Rectangle: Rounded Corners 10">
            <a:extLst>
              <a:ext uri="{FF2B5EF4-FFF2-40B4-BE49-F238E27FC236}">
                <a16:creationId xmlns:a16="http://schemas.microsoft.com/office/drawing/2014/main" id="{C0377B71-D30A-0CFB-EDE7-0AE1062560C0}"/>
              </a:ext>
            </a:extLst>
          </p:cNvPr>
          <p:cNvSpPr/>
          <p:nvPr/>
        </p:nvSpPr>
        <p:spPr>
          <a:xfrm>
            <a:off x="1999232" y="3827146"/>
            <a:ext cx="1636849" cy="645183"/>
          </a:xfrm>
          <a:prstGeom prst="roundRect">
            <a:avLst/>
          </a:prstGeom>
          <a:solidFill>
            <a:srgbClr val="0A67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2" name="Slide Number Placeholder 4">
            <a:extLst>
              <a:ext uri="{FF2B5EF4-FFF2-40B4-BE49-F238E27FC236}">
                <a16:creationId xmlns:a16="http://schemas.microsoft.com/office/drawing/2014/main" id="{78BADB07-AF85-3531-5F4B-DC2C75DA3610}"/>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564949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829D-9116-1581-88DF-A102380CD26E}"/>
              </a:ext>
            </a:extLst>
          </p:cNvPr>
          <p:cNvSpPr>
            <a:spLocks noGrp="1"/>
          </p:cNvSpPr>
          <p:nvPr>
            <p:ph type="title"/>
          </p:nvPr>
        </p:nvSpPr>
        <p:spPr/>
        <p:txBody>
          <a:bodyPr/>
          <a:lstStyle/>
          <a:p>
            <a:r>
              <a:rPr lang="en-GB" cap="none">
                <a:latin typeface="+mn-lt"/>
              </a:rPr>
              <a:t>Overview</a:t>
            </a:r>
            <a:endParaRPr lang="en-GB">
              <a:latin typeface="+mn-lt"/>
            </a:endParaRPr>
          </a:p>
        </p:txBody>
      </p:sp>
      <p:sp>
        <p:nvSpPr>
          <p:cNvPr id="4" name="Text Placeholder 3">
            <a:extLst>
              <a:ext uri="{FF2B5EF4-FFF2-40B4-BE49-F238E27FC236}">
                <a16:creationId xmlns:a16="http://schemas.microsoft.com/office/drawing/2014/main" id="{4C5D4EFE-981D-FB1B-B43B-19EC22E9D0A2}"/>
              </a:ext>
            </a:extLst>
          </p:cNvPr>
          <p:cNvSpPr>
            <a:spLocks noGrp="1"/>
          </p:cNvSpPr>
          <p:nvPr>
            <p:ph type="body" sz="quarter" idx="11"/>
          </p:nvPr>
        </p:nvSpPr>
        <p:spPr/>
        <p:txBody>
          <a:bodyPr/>
          <a:lstStyle/>
          <a:p>
            <a:r>
              <a:rPr lang="en-GB" cap="none"/>
              <a:t>MP241 ‘Interoperability Checker Update’</a:t>
            </a:r>
          </a:p>
        </p:txBody>
      </p:sp>
      <p:sp>
        <p:nvSpPr>
          <p:cNvPr id="11" name="Slide Number Placeholder 4">
            <a:extLst>
              <a:ext uri="{FF2B5EF4-FFF2-40B4-BE49-F238E27FC236}">
                <a16:creationId xmlns:a16="http://schemas.microsoft.com/office/drawing/2014/main" id="{71E3E018-FF8B-293D-6321-850A39E1996D}"/>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5" name="Diagram 4">
            <a:extLst>
              <a:ext uri="{FF2B5EF4-FFF2-40B4-BE49-F238E27FC236}">
                <a16:creationId xmlns:a16="http://schemas.microsoft.com/office/drawing/2014/main" id="{30741A25-90E0-1B11-34A5-34558D244C79}"/>
              </a:ext>
            </a:extLst>
          </p:cNvPr>
          <p:cNvGraphicFramePr/>
          <p:nvPr>
            <p:extLst>
              <p:ext uri="{D42A27DB-BD31-4B8C-83A1-F6EECF244321}">
                <p14:modId xmlns:p14="http://schemas.microsoft.com/office/powerpoint/2010/main" val="2256190916"/>
              </p:ext>
            </p:extLst>
          </p:nvPr>
        </p:nvGraphicFramePr>
        <p:xfrm>
          <a:off x="550862" y="1000125"/>
          <a:ext cx="11031538" cy="48940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85332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Consumer feedback</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MP241 ‘Interoperability Checker Update’</a:t>
            </a:r>
          </a:p>
        </p:txBody>
      </p:sp>
      <p:sp>
        <p:nvSpPr>
          <p:cNvPr id="2" name="Slide Number Placeholder 4">
            <a:extLst>
              <a:ext uri="{FF2B5EF4-FFF2-40B4-BE49-F238E27FC236}">
                <a16:creationId xmlns:a16="http://schemas.microsoft.com/office/drawing/2014/main" id="{D660C8D8-30F7-CC95-A540-8E235E0DFCAA}"/>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5" name="Diagram 4">
            <a:extLst>
              <a:ext uri="{FF2B5EF4-FFF2-40B4-BE49-F238E27FC236}">
                <a16:creationId xmlns:a16="http://schemas.microsoft.com/office/drawing/2014/main" id="{675A3293-813C-2F2A-80D1-D093DCF334D3}"/>
              </a:ext>
            </a:extLst>
          </p:cNvPr>
          <p:cNvGraphicFramePr/>
          <p:nvPr>
            <p:extLst>
              <p:ext uri="{D42A27DB-BD31-4B8C-83A1-F6EECF244321}">
                <p14:modId xmlns:p14="http://schemas.microsoft.com/office/powerpoint/2010/main" val="3479484426"/>
              </p:ext>
            </p:extLst>
          </p:nvPr>
        </p:nvGraphicFramePr>
        <p:xfrm>
          <a:off x="550862" y="1009650"/>
          <a:ext cx="11090276" cy="51286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1132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cap="none">
                <a:latin typeface="+mn-lt"/>
              </a:rPr>
              <a:t>Business Requirements</a:t>
            </a:r>
          </a:p>
        </p:txBody>
      </p:sp>
      <p:sp>
        <p:nvSpPr>
          <p:cNvPr id="4" name="Text Placeholder 3">
            <a:extLst>
              <a:ext uri="{FF2B5EF4-FFF2-40B4-BE49-F238E27FC236}">
                <a16:creationId xmlns:a16="http://schemas.microsoft.com/office/drawing/2014/main" id="{0FC2FDC2-90BB-4D6F-F771-512DD610FE30}"/>
              </a:ext>
            </a:extLst>
          </p:cNvPr>
          <p:cNvSpPr>
            <a:spLocks noGrp="1"/>
          </p:cNvSpPr>
          <p:nvPr>
            <p:ph type="body" sz="quarter" idx="11"/>
          </p:nvPr>
        </p:nvSpPr>
        <p:spPr/>
        <p:txBody>
          <a:bodyPr/>
          <a:lstStyle/>
          <a:p>
            <a:r>
              <a:rPr lang="en-GB" cap="none"/>
              <a:t>MP241 ‘Interoperability Checker Update’</a:t>
            </a:r>
          </a:p>
        </p:txBody>
      </p:sp>
      <p:graphicFrame>
        <p:nvGraphicFramePr>
          <p:cNvPr id="6" name="Table 4">
            <a:extLst>
              <a:ext uri="{FF2B5EF4-FFF2-40B4-BE49-F238E27FC236}">
                <a16:creationId xmlns:a16="http://schemas.microsoft.com/office/drawing/2014/main" id="{9D9FBA28-FF30-980A-44F9-D4B2E06B18DC}"/>
              </a:ext>
            </a:extLst>
          </p:cNvPr>
          <p:cNvGraphicFramePr>
            <a:graphicFrameLocks noGrp="1"/>
          </p:cNvGraphicFramePr>
          <p:nvPr/>
        </p:nvGraphicFramePr>
        <p:xfrm>
          <a:off x="916262" y="1842328"/>
          <a:ext cx="10422295" cy="3719573"/>
        </p:xfrm>
        <a:graphic>
          <a:graphicData uri="http://schemas.openxmlformats.org/drawingml/2006/table">
            <a:tbl>
              <a:tblPr firstRow="1" bandRow="1"/>
              <a:tblGrid>
                <a:gridCol w="666158">
                  <a:extLst>
                    <a:ext uri="{9D8B030D-6E8A-4147-A177-3AD203B41FA5}">
                      <a16:colId xmlns:a16="http://schemas.microsoft.com/office/drawing/2014/main" val="3777458513"/>
                    </a:ext>
                  </a:extLst>
                </a:gridCol>
                <a:gridCol w="9756137">
                  <a:extLst>
                    <a:ext uri="{9D8B030D-6E8A-4147-A177-3AD203B41FA5}">
                      <a16:colId xmlns:a16="http://schemas.microsoft.com/office/drawing/2014/main" val="452738017"/>
                    </a:ext>
                  </a:extLst>
                </a:gridCol>
              </a:tblGrid>
              <a:tr h="48057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GB" sz="2400"/>
                        <a:t>Ref</a:t>
                      </a:r>
                    </a:p>
                  </a:txBody>
                  <a:tcPr marL="91144" marR="91144" marT="45572" marB="45572">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A6761"/>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GB" sz="2400"/>
                        <a:t>Requirement</a:t>
                      </a:r>
                    </a:p>
                  </a:txBody>
                  <a:tcPr marL="91144" marR="91144" marT="45572" marB="45572">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A6761"/>
                    </a:solidFill>
                  </a:tcPr>
                </a:tc>
                <a:extLst>
                  <a:ext uri="{0D108BD9-81ED-4DB2-BD59-A6C34878D82A}">
                    <a16:rowId xmlns:a16="http://schemas.microsoft.com/office/drawing/2014/main" val="4265075694"/>
                  </a:ext>
                </a:extLst>
              </a:tr>
              <a:tr h="8481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2000"/>
                        <a:t>1</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2000" kern="1200">
                          <a:solidFill>
                            <a:schemeClr val="dk1"/>
                          </a:solidFill>
                          <a:latin typeface="+mn-lt"/>
                          <a:ea typeface="+mn-ea"/>
                          <a:cs typeface="+mn-cs"/>
                        </a:rPr>
                        <a:t>Provide consumers with specific data to indicate whether their smart meter is capable of operating in Smart Mode</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4216011671"/>
                  </a:ext>
                </a:extLst>
              </a:tr>
              <a:tr h="79695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2000"/>
                        <a:t>2</a:t>
                      </a:r>
                    </a:p>
                  </a:txBody>
                  <a:tcP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2000" kern="1200">
                          <a:solidFill>
                            <a:schemeClr val="dk1"/>
                          </a:solidFill>
                          <a:latin typeface="+mn-lt"/>
                          <a:ea typeface="+mn-ea"/>
                          <a:cs typeface="+mn-cs"/>
                        </a:rPr>
                        <a:t>Provide consumers with specific data to indicate whether their smart meter is currently operating in Smart Mode</a:t>
                      </a:r>
                    </a:p>
                  </a:txBody>
                  <a:tcP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13144259"/>
                  </a:ext>
                </a:extLst>
              </a:tr>
              <a:tr h="796954">
                <a:tc>
                  <a:txBody>
                    <a:bodyPr/>
                    <a:lstStyle/>
                    <a:p>
                      <a:r>
                        <a:rPr lang="en-GB" sz="2000"/>
                        <a:t>3</a:t>
                      </a:r>
                    </a:p>
                  </a:txBody>
                  <a:tcP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lang="en-GB" sz="2000" kern="1200">
                          <a:solidFill>
                            <a:schemeClr val="dk1"/>
                          </a:solidFill>
                          <a:latin typeface="+mn-lt"/>
                          <a:ea typeface="+mn-ea"/>
                          <a:cs typeface="+mn-cs"/>
                        </a:rPr>
                        <a:t>Provide consumers with specific data as to whether, if they switched Supplier, their meter would continue to operate in Smart Mode</a:t>
                      </a:r>
                    </a:p>
                  </a:txBody>
                  <a:tcP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830665357"/>
                  </a:ext>
                </a:extLst>
              </a:tr>
              <a:tr h="796954">
                <a:tc>
                  <a:txBody>
                    <a:bodyPr/>
                    <a:lstStyle/>
                    <a:p>
                      <a:r>
                        <a:rPr lang="en-GB" sz="2000"/>
                        <a:t>4</a:t>
                      </a:r>
                    </a:p>
                  </a:txBody>
                  <a:tcP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4">
                        <a:lumMod val="20000"/>
                        <a:lumOff val="80000"/>
                      </a:schemeClr>
                    </a:solidFill>
                  </a:tcPr>
                </a:tc>
                <a:tc>
                  <a:txBody>
                    <a:bodyPr/>
                    <a:lstStyle/>
                    <a:p>
                      <a:r>
                        <a:rPr lang="en-GB" sz="2000" kern="1200">
                          <a:solidFill>
                            <a:schemeClr val="dk1"/>
                          </a:solidFill>
                          <a:latin typeface="+mn-lt"/>
                          <a:ea typeface="+mn-ea"/>
                          <a:cs typeface="+mn-cs"/>
                        </a:rPr>
                        <a:t>Provide consumers with information as to whether their property could have Smart Meter installed</a:t>
                      </a:r>
                    </a:p>
                  </a:txBody>
                  <a:tcP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93975567"/>
                  </a:ext>
                </a:extLst>
              </a:tr>
            </a:tbl>
          </a:graphicData>
        </a:graphic>
      </p:graphicFrame>
      <p:sp>
        <p:nvSpPr>
          <p:cNvPr id="2" name="Slide Number Placeholder 4">
            <a:extLst>
              <a:ext uri="{FF2B5EF4-FFF2-40B4-BE49-F238E27FC236}">
                <a16:creationId xmlns:a16="http://schemas.microsoft.com/office/drawing/2014/main" id="{6B4743C0-4B38-0B5F-6B2E-BE472F42DE40}"/>
              </a:ext>
            </a:extLst>
          </p:cNvPr>
          <p:cNvSpPr txBox="1">
            <a:spLocks/>
          </p:cNvSpPr>
          <p:nvPr/>
        </p:nvSpPr>
        <p:spPr>
          <a:xfrm>
            <a:off x="9329738" y="6376988"/>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78D11E-AF04-40D9-8A7E-4B59F06A8CE9}" type="slidenum">
              <a:rPr kumimoji="0" lang="en-GB"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803655274"/>
      </p:ext>
    </p:extLst>
  </p:cSld>
  <p:clrMapOvr>
    <a:masterClrMapping/>
  </p:clrMapOvr>
</p:sld>
</file>

<file path=ppt/theme/theme1.xml><?xml version="1.0" encoding="utf-8"?>
<a:theme xmlns:a="http://schemas.openxmlformats.org/drawingml/2006/main" name="SEC Covers and sections">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RC and Vote (new)" id="{DCC64DC2-9B2A-40AC-9C78-BC456F8E0787}" vid="{F62301D4-C019-48FF-8E19-2A7C7265ED25}"/>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RC and Vote (new)" id="{DCC64DC2-9B2A-40AC-9C78-BC456F8E0787}" vid="{EE37DAAB-80E1-48E6-8146-7B24225ABDB4}"/>
    </a:ext>
  </a:extLst>
</a:theme>
</file>

<file path=ppt/theme/theme3.xml><?xml version="1.0" encoding="utf-8"?>
<a:theme xmlns:a="http://schemas.openxmlformats.org/drawingml/2006/main" name="1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 Powerpoint Template 2022" id="{B094B031-00E6-4D45-B9B4-53915D8EC6F8}" vid="{58689A80-28B1-4D0A-BBFA-BAB8601FFD9F}"/>
    </a:ext>
  </a:extLst>
</a:theme>
</file>

<file path=ppt/theme/theme4.xml><?xml version="1.0" encoding="utf-8"?>
<a:theme xmlns:a="http://schemas.openxmlformats.org/drawingml/2006/main" name="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SEC Covers and sections">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 Powerpoint Template 2022 V1 (002)" id="{4C05559D-F143-4238-B359-988243C8D26B}" vid="{205D9BB6-69BC-4EFB-83F1-DEB3CABA5F41}"/>
    </a:ext>
  </a:extLst>
</a:theme>
</file>

<file path=ppt/theme/theme6.xml><?xml version="1.0" encoding="utf-8"?>
<a:theme xmlns:a="http://schemas.openxmlformats.org/drawingml/2006/main" name="2_SEC Covers and sections">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 Powerpoint Template 2022 V1" id="{04F525CE-611F-4132-9CE1-F5BF5A30B6D9}" vid="{7EBB2BDF-8E89-4FBE-9494-279F69FAA6D7}"/>
    </a:ext>
  </a:extLst>
</a:theme>
</file>

<file path=ppt/theme/theme7.xml><?xml version="1.0" encoding="utf-8"?>
<a:theme xmlns:a="http://schemas.openxmlformats.org/drawingml/2006/main" name="2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 Powerpoint Template" id="{DEA2DBAD-4C27-400E-B555-FA5F1E8C8467}" vid="{473A094E-2702-4B8D-864E-36478C8E3E7D}"/>
    </a:ext>
  </a:extLst>
</a:theme>
</file>

<file path=ppt/theme/theme8.xml><?xml version="1.0" encoding="utf-8"?>
<a:theme xmlns:a="http://schemas.openxmlformats.org/drawingml/2006/main" name="1_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5" ma:contentTypeDescription="Create a new document." ma:contentTypeScope="" ma:versionID="9d2f3fb9529fda9112de76d5abaa06cc">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c08234e3e9b72ef4eb4759d1a38dad56"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e11d1ff-3de3-40aa-b1cb-720a3f5ef5f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8e3084-6947-48ea-be46-cbabc134540f}" ma:internalName="TaxCatchAll" ma:showField="CatchAllData" ma:web="d5e8df70-7ba7-462a-92bc-0eb2af61e5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5e8df70-7ba7-462a-92bc-0eb2af61e599" xsi:nil="true"/>
    <lcf76f155ced4ddcb4097134ff3c332f xmlns="c7dccf3f-008e-465c-9e46-b3283d304c8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05BB3E-0E9A-44AB-A1D3-0B726FA40D8F}">
  <ds:schemaRefs>
    <ds:schemaRef ds:uri="c7dccf3f-008e-465c-9e46-b3283d304c80"/>
    <ds:schemaRef ds:uri="d5e8df70-7ba7-462a-92bc-0eb2af61e5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C932F3E-799E-4DE8-AC7D-3539F74C999F}">
  <ds:schemaRefs>
    <ds:schemaRef ds:uri="c7dccf3f-008e-465c-9e46-b3283d304c80"/>
    <ds:schemaRef ds:uri="d5e8df70-7ba7-462a-92bc-0eb2af61e59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6E112B3-8F47-4050-87A3-87CB8A7E06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slide-Agenda-Previous Meeting Mins-Actions Outstanding-AOB-End (new)</Template>
  <TotalTime>13</TotalTime>
  <Words>3554</Words>
  <Application>Microsoft Office PowerPoint</Application>
  <PresentationFormat>Widescreen</PresentationFormat>
  <Paragraphs>490</Paragraphs>
  <Slides>59</Slides>
  <Notes>4</Notes>
  <HiddenSlides>0</HiddenSlides>
  <MMClips>0</MMClips>
  <ScaleCrop>false</ScaleCrop>
  <HeadingPairs>
    <vt:vector size="6" baseType="variant">
      <vt:variant>
        <vt:lpstr>Fonts Used</vt:lpstr>
      </vt:variant>
      <vt:variant>
        <vt:i4>5</vt:i4>
      </vt:variant>
      <vt:variant>
        <vt:lpstr>Theme</vt:lpstr>
      </vt:variant>
      <vt:variant>
        <vt:i4>8</vt:i4>
      </vt:variant>
      <vt:variant>
        <vt:lpstr>Slide Titles</vt:lpstr>
      </vt:variant>
      <vt:variant>
        <vt:i4>59</vt:i4>
      </vt:variant>
    </vt:vector>
  </HeadingPairs>
  <TitlesOfParts>
    <vt:vector size="72" baseType="lpstr">
      <vt:lpstr>Arial</vt:lpstr>
      <vt:lpstr>Calibri</vt:lpstr>
      <vt:lpstr>Lato</vt:lpstr>
      <vt:lpstr>Segoe UI</vt:lpstr>
      <vt:lpstr>Wingdings</vt:lpstr>
      <vt:lpstr>SEC Covers and sections</vt:lpstr>
      <vt:lpstr>SEC Content</vt:lpstr>
      <vt:lpstr>1_SEC Content</vt:lpstr>
      <vt:lpstr>Smart DCC</vt:lpstr>
      <vt:lpstr>1_SEC Covers and sections</vt:lpstr>
      <vt:lpstr>2_SEC Covers and sections</vt:lpstr>
      <vt:lpstr>2_SEC Content</vt:lpstr>
      <vt:lpstr>1_Smart DCC</vt:lpstr>
      <vt:lpstr>SEC Change Monthly Working Group Meeting </vt:lpstr>
      <vt:lpstr>Competition Act Compliance</vt:lpstr>
      <vt:lpstr>Housekeeping</vt:lpstr>
      <vt:lpstr>Introductions</vt:lpstr>
      <vt:lpstr>MP241: Interoperability Checker Update</vt:lpstr>
      <vt:lpstr>Objectives of the Working Group</vt:lpstr>
      <vt:lpstr>Overview</vt:lpstr>
      <vt:lpstr>Consumer feedback</vt:lpstr>
      <vt:lpstr>Business Requirements</vt:lpstr>
      <vt:lpstr>Questions for the Working Group</vt:lpstr>
      <vt:lpstr>Next Steps</vt:lpstr>
      <vt:lpstr>Thank you for listening</vt:lpstr>
      <vt:lpstr>MP207: Allowing Registered Supplier Agents to Maintain Meter Firmware</vt:lpstr>
      <vt:lpstr>Objectives of the Working Group</vt:lpstr>
      <vt:lpstr>Overview</vt:lpstr>
      <vt:lpstr>Refinement Consultation key points 1/3</vt:lpstr>
      <vt:lpstr>Refinement Consultation key points 2/3</vt:lpstr>
      <vt:lpstr>Refinement Consultation key points 3/3</vt:lpstr>
      <vt:lpstr>Refinement Consultation points of discussion</vt:lpstr>
      <vt:lpstr>Preliminary Assessment Summary</vt:lpstr>
      <vt:lpstr>Questions for the Working Group</vt:lpstr>
      <vt:lpstr>Next Steps</vt:lpstr>
      <vt:lpstr>Thank you for listening</vt:lpstr>
      <vt:lpstr>MP242 ‘Change to Operational Metrics to Measure on Success’</vt:lpstr>
      <vt:lpstr>Objectives of the Working Group</vt:lpstr>
      <vt:lpstr>Overview</vt:lpstr>
      <vt:lpstr>Proposed Solution</vt:lpstr>
      <vt:lpstr>Business requirements</vt:lpstr>
      <vt:lpstr>Requirement 3</vt:lpstr>
      <vt:lpstr>Question for the Working Group</vt:lpstr>
      <vt:lpstr>Next Steps</vt:lpstr>
      <vt:lpstr>Thank you for listening</vt:lpstr>
      <vt:lpstr>Break</vt:lpstr>
      <vt:lpstr>MP243 ‘CHTS v1.1 and GBCS v2.1 Installation End Date and Maintenance End Date’</vt:lpstr>
      <vt:lpstr>Objectives</vt:lpstr>
      <vt:lpstr>Overview</vt:lpstr>
      <vt:lpstr>Questions for the Working Group</vt:lpstr>
      <vt:lpstr>MP243: Next steps</vt:lpstr>
      <vt:lpstr>Thank you for listening</vt:lpstr>
      <vt:lpstr>DCC Communications Hub returns</vt:lpstr>
      <vt:lpstr>DP238: ‘Expired TSAT Communications Hubs’</vt:lpstr>
      <vt:lpstr>Objectives of the Working Group</vt:lpstr>
      <vt:lpstr>Current arrangements</vt:lpstr>
      <vt:lpstr>Issue</vt:lpstr>
      <vt:lpstr>Questions for the Working Group</vt:lpstr>
      <vt:lpstr>Potential next steps</vt:lpstr>
      <vt:lpstr>Thank you for listening</vt:lpstr>
      <vt:lpstr>AM312: ‘Incorrectly removed Communications Hub with non-responsible Parties’</vt:lpstr>
      <vt:lpstr>Objectives</vt:lpstr>
      <vt:lpstr>Overview</vt:lpstr>
      <vt:lpstr>Questions for the Working Group</vt:lpstr>
      <vt:lpstr>Potential Solution 1/2</vt:lpstr>
      <vt:lpstr>Potential Solution 2/2</vt:lpstr>
      <vt:lpstr>Potential next steps</vt:lpstr>
      <vt:lpstr>Thank you for listening</vt:lpstr>
      <vt:lpstr>Any other business</vt:lpstr>
      <vt:lpstr>TSAT Discussions</vt:lpstr>
      <vt:lpstr>Your feedback matters get in touch with your thoughts and comments</vt:lpstr>
      <vt:lpstr>Thank you for listening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Black</dc:creator>
  <cp:lastModifiedBy>Rachel Black</cp:lastModifiedBy>
  <cp:revision>1</cp:revision>
  <dcterms:created xsi:type="dcterms:W3CDTF">2023-01-24T12:16:45Z</dcterms:created>
  <dcterms:modified xsi:type="dcterms:W3CDTF">2023-07-04T11:12:08Z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MediaServiceImageTags">
    <vt:lpwstr/>
  </property>
</Properties>
</file>