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9" r:id="rId2"/>
    <p:sldMasterId id="2147483697" r:id="rId3"/>
  </p:sldMasterIdLst>
  <p:sldIdLst>
    <p:sldId id="26247" r:id="rId4"/>
    <p:sldId id="293" r:id="rId5"/>
    <p:sldId id="26244" r:id="rId6"/>
    <p:sldId id="26246" r:id="rId7"/>
    <p:sldId id="8816" r:id="rId8"/>
    <p:sldId id="291" r:id="rId9"/>
    <p:sldId id="295" r:id="rId10"/>
    <p:sldId id="8817" r:id="rId11"/>
    <p:sldId id="26186" r:id="rId12"/>
    <p:sldId id="300" r:id="rId13"/>
    <p:sldId id="2618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B83433A-3DE7-6B62-A147-70D98B31856A}" name="Georgiana Severin" initials="GS" userId="S::Georgiana.Severin@gemserv.com::20701a67-0189-476f-821c-9de8105c1229" providerId="AD"/>
  <p188:author id="{BAF5F549-C303-4C4A-73A4-7D93D60FF5DF}" name="Alison Beard" initials="" userId="S::Alison.Beard@gemserv.com::3cecda75-b5b5-45a1-a7a9-49c698d237d9" providerId="AD"/>
  <p188:author id="{83AEC1FF-F298-35F0-1CCE-42FF60FA7F17}" name="Alison Beard" initials="AB" userId="S::alison.beard@gemserv.com::3cecda75-b5b5-45a1-a7a9-49c698d237d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67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8B99D99-9663-4F62-B55F-E5DF068D55B7}" v="1" dt="2024-10-18T09:10:20.86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microsoft.com/office/2018/10/relationships/authors" Target="author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microsoft.com/office/2016/11/relationships/changesInfo" Target="changesInfos/changesInfo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orgiana Severin" userId="20701a67-0189-476f-821c-9de8105c1229" providerId="ADAL" clId="{A8B99D99-9663-4F62-B55F-E5DF068D55B7}"/>
    <pc:docChg chg="modSld">
      <pc:chgData name="Georgiana Severin" userId="20701a67-0189-476f-821c-9de8105c1229" providerId="ADAL" clId="{A8B99D99-9663-4F62-B55F-E5DF068D55B7}" dt="2024-10-18T09:10:41.710" v="21" actId="20577"/>
      <pc:docMkLst>
        <pc:docMk/>
      </pc:docMkLst>
      <pc:sldChg chg="modSp mod">
        <pc:chgData name="Georgiana Severin" userId="20701a67-0189-476f-821c-9de8105c1229" providerId="ADAL" clId="{A8B99D99-9663-4F62-B55F-E5DF068D55B7}" dt="2024-10-18T09:10:41.710" v="21" actId="20577"/>
        <pc:sldMkLst>
          <pc:docMk/>
          <pc:sldMk cId="3332680242" sldId="26247"/>
        </pc:sldMkLst>
        <pc:spChg chg="mod">
          <ac:chgData name="Georgiana Severin" userId="20701a67-0189-476f-821c-9de8105c1229" providerId="ADAL" clId="{A8B99D99-9663-4F62-B55F-E5DF068D55B7}" dt="2024-10-18T09:10:33.293" v="18" actId="20577"/>
          <ac:spMkLst>
            <pc:docMk/>
            <pc:sldMk cId="3332680242" sldId="26247"/>
            <ac:spMk id="2" creationId="{D96AFC89-600A-E4C3-B81E-D6CC3D95CEA3}"/>
          </ac:spMkLst>
        </pc:spChg>
        <pc:spChg chg="mod">
          <ac:chgData name="Georgiana Severin" userId="20701a67-0189-476f-821c-9de8105c1229" providerId="ADAL" clId="{A8B99D99-9663-4F62-B55F-E5DF068D55B7}" dt="2024-10-18T09:10:41.710" v="21" actId="20577"/>
          <ac:spMkLst>
            <pc:docMk/>
            <pc:sldMk cId="3332680242" sldId="26247"/>
            <ac:spMk id="3" creationId="{9D079D26-B15D-609C-F068-E03FDEC24F56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4F5EE1-C8E3-4CE7-A4F7-032712FCED57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247AD8BF-EE8B-4355-8AED-8C20BD5095ED}">
      <dgm:prSet custT="1"/>
      <dgm:spPr>
        <a:xfrm>
          <a:off x="524082" y="126665"/>
          <a:ext cx="7337158" cy="649440"/>
        </a:xfrm>
        <a:prstGeom prst="roundRect">
          <a:avLst/>
        </a:prstGeom>
        <a:solidFill>
          <a:srgbClr val="0A6760"/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GB" sz="2800">
              <a:solidFill>
                <a:srgbClr val="FFFFFF"/>
              </a:solidFill>
              <a:latin typeface="Calibri"/>
              <a:ea typeface="+mn-ea"/>
              <a:cs typeface="+mn-cs"/>
            </a:rPr>
            <a:t>Issue</a:t>
          </a:r>
          <a:endParaRPr lang="en-GB" sz="2200">
            <a:solidFill>
              <a:srgbClr val="FFFFFF"/>
            </a:solidFill>
            <a:latin typeface="Calibri"/>
            <a:ea typeface="+mn-ea"/>
            <a:cs typeface="+mn-cs"/>
          </a:endParaRPr>
        </a:p>
      </dgm:t>
    </dgm:pt>
    <dgm:pt modelId="{FF24F852-3ED3-4EE7-8AF1-2D9EC2AA3F84}" type="parTrans" cxnId="{033E8EBA-44D7-490E-9892-27BDCD041B4F}">
      <dgm:prSet/>
      <dgm:spPr/>
      <dgm:t>
        <a:bodyPr/>
        <a:lstStyle/>
        <a:p>
          <a:endParaRPr lang="en-GB"/>
        </a:p>
      </dgm:t>
    </dgm:pt>
    <dgm:pt modelId="{D3B2C786-DB8C-4D0D-AE2E-8BD09AB19E97}" type="sibTrans" cxnId="{033E8EBA-44D7-490E-9892-27BDCD041B4F}">
      <dgm:prSet/>
      <dgm:spPr/>
      <dgm:t>
        <a:bodyPr/>
        <a:lstStyle/>
        <a:p>
          <a:endParaRPr lang="en-GB"/>
        </a:p>
      </dgm:t>
    </dgm:pt>
    <dgm:pt modelId="{669A0693-6E17-4A3C-98CC-6A31D5BF63CD}">
      <dgm:prSet phldrT="[Text]" custT="1"/>
      <dgm:spPr>
        <a:xfrm>
          <a:off x="524082" y="2787785"/>
          <a:ext cx="7337158" cy="649440"/>
        </a:xfrm>
        <a:prstGeom prst="roundRect">
          <a:avLst/>
        </a:prstGeom>
        <a:solidFill>
          <a:srgbClr val="0A6760"/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GB" sz="2800">
              <a:solidFill>
                <a:srgbClr val="FFFFFF"/>
              </a:solidFill>
              <a:latin typeface="Calibri"/>
              <a:ea typeface="+mn-ea"/>
              <a:cs typeface="+mn-cs"/>
            </a:rPr>
            <a:t>Impact</a:t>
          </a:r>
        </a:p>
      </dgm:t>
    </dgm:pt>
    <dgm:pt modelId="{611A9CC4-63AB-47B5-B346-2983DD7670CE}" type="parTrans" cxnId="{F1D8CDE5-8795-40A8-8853-BE76E7D9F461}">
      <dgm:prSet/>
      <dgm:spPr/>
      <dgm:t>
        <a:bodyPr/>
        <a:lstStyle/>
        <a:p>
          <a:endParaRPr lang="en-GB"/>
        </a:p>
      </dgm:t>
    </dgm:pt>
    <dgm:pt modelId="{2B90448E-AAD1-4126-99E2-74BBCD09B2B3}" type="sibTrans" cxnId="{F1D8CDE5-8795-40A8-8853-BE76E7D9F461}">
      <dgm:prSet/>
      <dgm:spPr/>
      <dgm:t>
        <a:bodyPr/>
        <a:lstStyle/>
        <a:p>
          <a:endParaRPr lang="en-GB"/>
        </a:p>
      </dgm:t>
    </dgm:pt>
    <dgm:pt modelId="{9EC2E6FD-8CAB-4AF4-890C-48224BA0C8AF}">
      <dgm:prSet phldrT="[Text]"/>
      <dgm:spPr>
        <a:ln>
          <a:solidFill>
            <a:srgbClr val="0A6763"/>
          </a:solidFill>
        </a:ln>
      </dgm:spPr>
      <dgm:t>
        <a:bodyPr/>
        <a:lstStyle/>
        <a:p>
          <a:r>
            <a:rPr lang="en-GB"/>
            <a:t>Currently, CHs Charges are split into Single Band and Dual Band. </a:t>
          </a:r>
          <a:endParaRPr lang="en-GB">
            <a:solidFill>
              <a:srgbClr val="333333">
                <a:hueOff val="0"/>
                <a:satOff val="0"/>
                <a:lumOff val="0"/>
                <a:alphaOff val="0"/>
              </a:srgbClr>
            </a:solidFill>
            <a:latin typeface="Calibri"/>
            <a:ea typeface="+mn-ea"/>
            <a:cs typeface="+mn-cs"/>
          </a:endParaRPr>
        </a:p>
      </dgm:t>
    </dgm:pt>
    <dgm:pt modelId="{9121E7F5-1BF6-47C8-983F-E83A5160C444}" type="parTrans" cxnId="{12411327-8789-4581-9E62-3447B4D88491}">
      <dgm:prSet/>
      <dgm:spPr/>
      <dgm:t>
        <a:bodyPr/>
        <a:lstStyle/>
        <a:p>
          <a:endParaRPr lang="en-GB"/>
        </a:p>
      </dgm:t>
    </dgm:pt>
    <dgm:pt modelId="{CBA4AD80-9F3C-47DC-BE1B-A72DA36C4CD4}" type="sibTrans" cxnId="{12411327-8789-4581-9E62-3447B4D88491}">
      <dgm:prSet/>
      <dgm:spPr/>
      <dgm:t>
        <a:bodyPr/>
        <a:lstStyle/>
        <a:p>
          <a:endParaRPr lang="en-GB"/>
        </a:p>
      </dgm:t>
    </dgm:pt>
    <dgm:pt modelId="{A1117D8D-E1F2-48BD-8559-7DA18FBEB195}">
      <dgm:prSet phldrT="[Text]"/>
      <dgm:spPr>
        <a:ln>
          <a:solidFill>
            <a:srgbClr val="0A6763"/>
          </a:solidFill>
        </a:ln>
      </dgm:spPr>
      <dgm:t>
        <a:bodyPr/>
        <a:lstStyle/>
        <a:p>
          <a:r>
            <a:rPr lang="en-GB"/>
            <a:t>Concerns that this would disincentivise Suppliers from installing 4G CHs to avoid higher Charges in the early years of 4G deployment.</a:t>
          </a:r>
          <a:endParaRPr lang="en-GB">
            <a:solidFill>
              <a:srgbClr val="333333">
                <a:hueOff val="0"/>
                <a:satOff val="0"/>
                <a:lumOff val="0"/>
                <a:alphaOff val="0"/>
              </a:srgbClr>
            </a:solidFill>
            <a:latin typeface="Calibri"/>
            <a:ea typeface="+mn-ea"/>
            <a:cs typeface="+mn-cs"/>
          </a:endParaRPr>
        </a:p>
      </dgm:t>
    </dgm:pt>
    <dgm:pt modelId="{73FB8C21-CD3C-4836-B042-EA9992D46756}" type="sibTrans" cxnId="{2E6218BB-9E70-4C87-A83B-3685B067D9A5}">
      <dgm:prSet/>
      <dgm:spPr/>
      <dgm:t>
        <a:bodyPr/>
        <a:lstStyle/>
        <a:p>
          <a:endParaRPr lang="en-GB"/>
        </a:p>
      </dgm:t>
    </dgm:pt>
    <dgm:pt modelId="{94C21C88-9103-4A64-83D5-8D139742E469}" type="parTrans" cxnId="{2E6218BB-9E70-4C87-A83B-3685B067D9A5}">
      <dgm:prSet/>
      <dgm:spPr/>
      <dgm:t>
        <a:bodyPr/>
        <a:lstStyle/>
        <a:p>
          <a:endParaRPr lang="en-GB"/>
        </a:p>
      </dgm:t>
    </dgm:pt>
    <dgm:pt modelId="{8B46E262-B76E-4C83-8E66-59154832CC44}">
      <dgm:prSet phldrT="[Text]"/>
      <dgm:spPr>
        <a:ln>
          <a:solidFill>
            <a:srgbClr val="0A6763"/>
          </a:solidFill>
        </a:ln>
      </dgm:spPr>
      <dgm:t>
        <a:bodyPr/>
        <a:lstStyle/>
        <a:p>
          <a:r>
            <a:rPr lang="en-GB"/>
            <a:t>With the arrival of 4G CHs, Dual Band CH Fixed Charges and stock level Charges will increase in the early years of 4G deployment.</a:t>
          </a:r>
        </a:p>
      </dgm:t>
    </dgm:pt>
    <dgm:pt modelId="{4DEE7CA0-878A-419E-8D5C-21354EDBCCC0}" type="parTrans" cxnId="{3AC94C66-2FA5-4082-AC42-AD97F77FA60F}">
      <dgm:prSet/>
      <dgm:spPr/>
      <dgm:t>
        <a:bodyPr/>
        <a:lstStyle/>
        <a:p>
          <a:endParaRPr lang="en-GB"/>
        </a:p>
      </dgm:t>
    </dgm:pt>
    <dgm:pt modelId="{FDEF5724-578D-4EF8-BA27-0E93AC8C258B}" type="sibTrans" cxnId="{3AC94C66-2FA5-4082-AC42-AD97F77FA60F}">
      <dgm:prSet/>
      <dgm:spPr/>
      <dgm:t>
        <a:bodyPr/>
        <a:lstStyle/>
        <a:p>
          <a:endParaRPr lang="en-GB"/>
        </a:p>
      </dgm:t>
    </dgm:pt>
    <dgm:pt modelId="{4C28C34D-2002-4C43-91BF-4D1504752842}">
      <dgm:prSet phldrT="[Text]"/>
      <dgm:spPr>
        <a:ln>
          <a:solidFill>
            <a:srgbClr val="0A6763"/>
          </a:solidFill>
        </a:ln>
      </dgm:spPr>
      <dgm:t>
        <a:bodyPr/>
        <a:lstStyle/>
        <a:p>
          <a:r>
            <a:rPr lang="en-GB"/>
            <a:t>CH returned not redeployed Explicit Charge was not originally envisioned for a full-scale swap-out of all CH in a region. </a:t>
          </a:r>
        </a:p>
      </dgm:t>
    </dgm:pt>
    <dgm:pt modelId="{89D0C5F8-01B6-46D4-945F-B2FC64DDFE62}" type="parTrans" cxnId="{6B9FD146-595F-4529-945F-3C99B46C16B0}">
      <dgm:prSet/>
      <dgm:spPr/>
      <dgm:t>
        <a:bodyPr/>
        <a:lstStyle/>
        <a:p>
          <a:endParaRPr lang="en-GB"/>
        </a:p>
      </dgm:t>
    </dgm:pt>
    <dgm:pt modelId="{7076DF2C-6355-4DDC-9D37-629CC4FF68D3}" type="sibTrans" cxnId="{6B9FD146-595F-4529-945F-3C99B46C16B0}">
      <dgm:prSet/>
      <dgm:spPr/>
      <dgm:t>
        <a:bodyPr/>
        <a:lstStyle/>
        <a:p>
          <a:endParaRPr lang="en-GB"/>
        </a:p>
      </dgm:t>
    </dgm:pt>
    <dgm:pt modelId="{2EA70936-B76A-49FD-87AF-E469F0392A98}">
      <dgm:prSet phldrT="[Text]"/>
      <dgm:spPr>
        <a:ln>
          <a:solidFill>
            <a:srgbClr val="0A6763"/>
          </a:solidFill>
        </a:ln>
      </dgm:spPr>
      <dgm:t>
        <a:bodyPr/>
        <a:lstStyle/>
        <a:p>
          <a:r>
            <a:rPr lang="en-GB"/>
            <a:t>SEC Parties carrying out replacements would be charged upfront costs of the outstanding finance on the 2G/3G CH and the new cost of a 4G CH at swap-out. </a:t>
          </a:r>
        </a:p>
      </dgm:t>
    </dgm:pt>
    <dgm:pt modelId="{EFC2C980-3396-4B9C-BFD6-E31B1FB048B3}" type="parTrans" cxnId="{0C548129-43E4-4FD9-A0EA-51C539F8F867}">
      <dgm:prSet/>
      <dgm:spPr/>
      <dgm:t>
        <a:bodyPr/>
        <a:lstStyle/>
        <a:p>
          <a:endParaRPr lang="en-GB"/>
        </a:p>
      </dgm:t>
    </dgm:pt>
    <dgm:pt modelId="{12DE814B-AF36-4A0B-89AD-4942B11C43CB}" type="sibTrans" cxnId="{0C548129-43E4-4FD9-A0EA-51C539F8F867}">
      <dgm:prSet/>
      <dgm:spPr/>
      <dgm:t>
        <a:bodyPr/>
        <a:lstStyle/>
        <a:p>
          <a:endParaRPr lang="en-GB"/>
        </a:p>
      </dgm:t>
    </dgm:pt>
    <dgm:pt modelId="{37176E9C-1B10-4D02-B0D9-FFEAD309FC91}">
      <dgm:prSet phldrT="[Text]"/>
      <dgm:spPr>
        <a:ln>
          <a:solidFill>
            <a:srgbClr val="0A6763"/>
          </a:solidFill>
        </a:ln>
      </dgm:spPr>
      <dgm:t>
        <a:bodyPr/>
        <a:lstStyle/>
        <a:p>
          <a:r>
            <a:rPr lang="en-GB"/>
            <a:t>Consumers in the North Region would see an increase in their charges to account for 4G installs in the Central and South Region. </a:t>
          </a:r>
        </a:p>
      </dgm:t>
    </dgm:pt>
    <dgm:pt modelId="{84D5D35F-0240-492E-B8A9-2506927803C9}" type="parTrans" cxnId="{0397E489-1EE1-492F-911E-984EE204B8E6}">
      <dgm:prSet/>
      <dgm:spPr/>
      <dgm:t>
        <a:bodyPr/>
        <a:lstStyle/>
        <a:p>
          <a:endParaRPr lang="en-GB"/>
        </a:p>
      </dgm:t>
    </dgm:pt>
    <dgm:pt modelId="{748163A6-8491-4DEB-8971-46BC2499649F}" type="sibTrans" cxnId="{0397E489-1EE1-492F-911E-984EE204B8E6}">
      <dgm:prSet/>
      <dgm:spPr/>
      <dgm:t>
        <a:bodyPr/>
        <a:lstStyle/>
        <a:p>
          <a:endParaRPr lang="en-GB"/>
        </a:p>
      </dgm:t>
    </dgm:pt>
    <dgm:pt modelId="{9E230B43-9ECA-4446-8D65-6923181575BF}">
      <dgm:prSet phldrT="[Text]"/>
      <dgm:spPr>
        <a:ln>
          <a:solidFill>
            <a:srgbClr val="0A6763"/>
          </a:solidFill>
        </a:ln>
      </dgm:spPr>
      <dgm:t>
        <a:bodyPr/>
        <a:lstStyle/>
        <a:p>
          <a:r>
            <a:rPr lang="en-GB"/>
            <a:t>The DCC would also be holding higher level of cash that are not due for payment of outstanding financing costs until later Regulatory Years.</a:t>
          </a:r>
        </a:p>
      </dgm:t>
    </dgm:pt>
    <dgm:pt modelId="{36AB2B6B-9E08-4AEA-8815-B5FE4A2AB118}" type="parTrans" cxnId="{68E7E699-6535-42B3-962C-BEEC5201FF78}">
      <dgm:prSet/>
      <dgm:spPr/>
      <dgm:t>
        <a:bodyPr/>
        <a:lstStyle/>
        <a:p>
          <a:endParaRPr lang="en-GB"/>
        </a:p>
      </dgm:t>
    </dgm:pt>
    <dgm:pt modelId="{080D1073-237B-4302-AEAD-8626C219E1B1}" type="sibTrans" cxnId="{68E7E699-6535-42B3-962C-BEEC5201FF78}">
      <dgm:prSet/>
      <dgm:spPr/>
      <dgm:t>
        <a:bodyPr/>
        <a:lstStyle/>
        <a:p>
          <a:endParaRPr lang="en-GB"/>
        </a:p>
      </dgm:t>
    </dgm:pt>
    <dgm:pt modelId="{B29548A3-D4ED-4C47-B800-CAF4F6A758D9}" type="pres">
      <dgm:prSet presAssocID="{344F5EE1-C8E3-4CE7-A4F7-032712FCED57}" presName="linear" presStyleCnt="0">
        <dgm:presLayoutVars>
          <dgm:dir/>
          <dgm:animLvl val="lvl"/>
          <dgm:resizeHandles val="exact"/>
        </dgm:presLayoutVars>
      </dgm:prSet>
      <dgm:spPr/>
    </dgm:pt>
    <dgm:pt modelId="{046E6914-437D-464E-86EB-534EA420576F}" type="pres">
      <dgm:prSet presAssocID="{247AD8BF-EE8B-4355-8AED-8C20BD5095ED}" presName="parentLin" presStyleCnt="0"/>
      <dgm:spPr/>
    </dgm:pt>
    <dgm:pt modelId="{7AC38D85-4E3B-4D20-80B9-4FEE3458C56C}" type="pres">
      <dgm:prSet presAssocID="{247AD8BF-EE8B-4355-8AED-8C20BD5095ED}" presName="parentLeftMargin" presStyleLbl="node1" presStyleIdx="0" presStyleCnt="2"/>
      <dgm:spPr/>
    </dgm:pt>
    <dgm:pt modelId="{A4D82F29-A0D4-459B-9974-345456217D64}" type="pres">
      <dgm:prSet presAssocID="{247AD8BF-EE8B-4355-8AED-8C20BD5095ED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4FC54081-79EF-46A8-9EB0-9FD115D8AD4C}" type="pres">
      <dgm:prSet presAssocID="{247AD8BF-EE8B-4355-8AED-8C20BD5095ED}" presName="negativeSpace" presStyleCnt="0"/>
      <dgm:spPr/>
    </dgm:pt>
    <dgm:pt modelId="{96F28033-3782-4890-AFE2-30A9E838D38C}" type="pres">
      <dgm:prSet presAssocID="{247AD8BF-EE8B-4355-8AED-8C20BD5095ED}" presName="childText" presStyleLbl="conFgAcc1" presStyleIdx="0" presStyleCnt="2">
        <dgm:presLayoutVars>
          <dgm:bulletEnabled val="1"/>
        </dgm:presLayoutVars>
      </dgm:prSet>
      <dgm:spPr>
        <a:prstGeom prst="rect">
          <a:avLst/>
        </a:prstGeom>
      </dgm:spPr>
    </dgm:pt>
    <dgm:pt modelId="{A5C68816-A149-4A4E-ACA1-2114A1412CDB}" type="pres">
      <dgm:prSet presAssocID="{D3B2C786-DB8C-4D0D-AE2E-8BD09AB19E97}" presName="spaceBetweenRectangles" presStyleCnt="0"/>
      <dgm:spPr/>
    </dgm:pt>
    <dgm:pt modelId="{5E0B5FE1-5577-44DA-8F68-4A0DEDD848FF}" type="pres">
      <dgm:prSet presAssocID="{669A0693-6E17-4A3C-98CC-6A31D5BF63CD}" presName="parentLin" presStyleCnt="0"/>
      <dgm:spPr/>
    </dgm:pt>
    <dgm:pt modelId="{BB9258EA-7979-4B13-9EC5-BA131346041B}" type="pres">
      <dgm:prSet presAssocID="{669A0693-6E17-4A3C-98CC-6A31D5BF63CD}" presName="parentLeftMargin" presStyleLbl="node1" presStyleIdx="0" presStyleCnt="2" custLinFactNeighborX="5166"/>
      <dgm:spPr/>
    </dgm:pt>
    <dgm:pt modelId="{C34B29F9-BAA9-4F0E-B8EE-9ACB5D0DA96F}" type="pres">
      <dgm:prSet presAssocID="{669A0693-6E17-4A3C-98CC-6A31D5BF63CD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4C3A10AB-7A05-47A0-8F66-6F2FAE481F4B}" type="pres">
      <dgm:prSet presAssocID="{669A0693-6E17-4A3C-98CC-6A31D5BF63CD}" presName="negativeSpace" presStyleCnt="0"/>
      <dgm:spPr/>
    </dgm:pt>
    <dgm:pt modelId="{9B8A6280-3235-4579-9F9F-F8A45CDBE966}" type="pres">
      <dgm:prSet presAssocID="{669A0693-6E17-4A3C-98CC-6A31D5BF63CD}" presName="childText" presStyleLbl="conFgAcc1" presStyleIdx="1" presStyleCnt="2">
        <dgm:presLayoutVars>
          <dgm:bulletEnabled val="1"/>
        </dgm:presLayoutVars>
      </dgm:prSet>
      <dgm:spPr>
        <a:prstGeom prst="rect">
          <a:avLst/>
        </a:prstGeom>
      </dgm:spPr>
    </dgm:pt>
  </dgm:ptLst>
  <dgm:cxnLst>
    <dgm:cxn modelId="{CFE48407-6FCE-4E59-98FB-E95421DF6301}" type="presOf" srcId="{8B46E262-B76E-4C83-8E66-59154832CC44}" destId="{96F28033-3782-4890-AFE2-30A9E838D38C}" srcOrd="0" destOrd="1" presId="urn:microsoft.com/office/officeart/2005/8/layout/list1"/>
    <dgm:cxn modelId="{AABC2508-D561-4B3A-BE2A-3745855D13A8}" type="presOf" srcId="{247AD8BF-EE8B-4355-8AED-8C20BD5095ED}" destId="{7AC38D85-4E3B-4D20-80B9-4FEE3458C56C}" srcOrd="0" destOrd="0" presId="urn:microsoft.com/office/officeart/2005/8/layout/list1"/>
    <dgm:cxn modelId="{9E1CA51A-3CB6-4F1D-B22F-BCDB28D62D59}" type="presOf" srcId="{9E230B43-9ECA-4446-8D65-6923181575BF}" destId="{9B8A6280-3235-4579-9F9F-F8A45CDBE966}" srcOrd="0" destOrd="2" presId="urn:microsoft.com/office/officeart/2005/8/layout/list1"/>
    <dgm:cxn modelId="{12411327-8789-4581-9E62-3447B4D88491}" srcId="{247AD8BF-EE8B-4355-8AED-8C20BD5095ED}" destId="{9EC2E6FD-8CAB-4AF4-890C-48224BA0C8AF}" srcOrd="0" destOrd="0" parTransId="{9121E7F5-1BF6-47C8-983F-E83A5160C444}" sibTransId="{CBA4AD80-9F3C-47DC-BE1B-A72DA36C4CD4}"/>
    <dgm:cxn modelId="{0C548129-43E4-4FD9-A0EA-51C539F8F867}" srcId="{247AD8BF-EE8B-4355-8AED-8C20BD5095ED}" destId="{2EA70936-B76A-49FD-87AF-E469F0392A98}" srcOrd="3" destOrd="0" parTransId="{EFC2C980-3396-4B9C-BFD6-E31B1FB048B3}" sibTransId="{12DE814B-AF36-4A0B-89AD-4942B11C43CB}"/>
    <dgm:cxn modelId="{3AC94C66-2FA5-4082-AC42-AD97F77FA60F}" srcId="{247AD8BF-EE8B-4355-8AED-8C20BD5095ED}" destId="{8B46E262-B76E-4C83-8E66-59154832CC44}" srcOrd="1" destOrd="0" parTransId="{4DEE7CA0-878A-419E-8D5C-21354EDBCCC0}" sibTransId="{FDEF5724-578D-4EF8-BA27-0E93AC8C258B}"/>
    <dgm:cxn modelId="{6B9FD146-595F-4529-945F-3C99B46C16B0}" srcId="{247AD8BF-EE8B-4355-8AED-8C20BD5095ED}" destId="{4C28C34D-2002-4C43-91BF-4D1504752842}" srcOrd="2" destOrd="0" parTransId="{89D0C5F8-01B6-46D4-945F-B2FC64DDFE62}" sibTransId="{7076DF2C-6355-4DDC-9D37-629CC4FF68D3}"/>
    <dgm:cxn modelId="{F3DFF152-9A1E-47EE-ADD7-E0EC6C7042B1}" type="presOf" srcId="{37176E9C-1B10-4D02-B0D9-FFEAD309FC91}" destId="{9B8A6280-3235-4579-9F9F-F8A45CDBE966}" srcOrd="0" destOrd="1" presId="urn:microsoft.com/office/officeart/2005/8/layout/list1"/>
    <dgm:cxn modelId="{AD045B55-9A55-40FC-AC51-563A1E7ABAE5}" type="presOf" srcId="{344F5EE1-C8E3-4CE7-A4F7-032712FCED57}" destId="{B29548A3-D4ED-4C47-B800-CAF4F6A758D9}" srcOrd="0" destOrd="0" presId="urn:microsoft.com/office/officeart/2005/8/layout/list1"/>
    <dgm:cxn modelId="{0397E489-1EE1-492F-911E-984EE204B8E6}" srcId="{669A0693-6E17-4A3C-98CC-6A31D5BF63CD}" destId="{37176E9C-1B10-4D02-B0D9-FFEAD309FC91}" srcOrd="1" destOrd="0" parTransId="{84D5D35F-0240-492E-B8A9-2506927803C9}" sibTransId="{748163A6-8491-4DEB-8971-46BC2499649F}"/>
    <dgm:cxn modelId="{68E7E699-6535-42B3-962C-BEEC5201FF78}" srcId="{669A0693-6E17-4A3C-98CC-6A31D5BF63CD}" destId="{9E230B43-9ECA-4446-8D65-6923181575BF}" srcOrd="2" destOrd="0" parTransId="{36AB2B6B-9E08-4AEA-8815-B5FE4A2AB118}" sibTransId="{080D1073-237B-4302-AEAD-8626C219E1B1}"/>
    <dgm:cxn modelId="{A553679A-53C6-47D2-9BF0-635EDE12883D}" type="presOf" srcId="{2EA70936-B76A-49FD-87AF-E469F0392A98}" destId="{96F28033-3782-4890-AFE2-30A9E838D38C}" srcOrd="0" destOrd="3" presId="urn:microsoft.com/office/officeart/2005/8/layout/list1"/>
    <dgm:cxn modelId="{FDC6CE9A-BBDE-47E9-8257-19C7B3ADD3BA}" type="presOf" srcId="{669A0693-6E17-4A3C-98CC-6A31D5BF63CD}" destId="{BB9258EA-7979-4B13-9EC5-BA131346041B}" srcOrd="0" destOrd="0" presId="urn:microsoft.com/office/officeart/2005/8/layout/list1"/>
    <dgm:cxn modelId="{F4DAA1A2-E6AE-4713-901C-42A2A8DF6D3E}" type="presOf" srcId="{9EC2E6FD-8CAB-4AF4-890C-48224BA0C8AF}" destId="{96F28033-3782-4890-AFE2-30A9E838D38C}" srcOrd="0" destOrd="0" presId="urn:microsoft.com/office/officeart/2005/8/layout/list1"/>
    <dgm:cxn modelId="{24C562AE-7A0F-437A-8433-5C66A422B3B1}" type="presOf" srcId="{669A0693-6E17-4A3C-98CC-6A31D5BF63CD}" destId="{C34B29F9-BAA9-4F0E-B8EE-9ACB5D0DA96F}" srcOrd="1" destOrd="0" presId="urn:microsoft.com/office/officeart/2005/8/layout/list1"/>
    <dgm:cxn modelId="{331FEFAF-EA16-469A-B294-FDCC18DE50FC}" type="presOf" srcId="{4C28C34D-2002-4C43-91BF-4D1504752842}" destId="{96F28033-3782-4890-AFE2-30A9E838D38C}" srcOrd="0" destOrd="2" presId="urn:microsoft.com/office/officeart/2005/8/layout/list1"/>
    <dgm:cxn modelId="{343016BA-4A98-46E5-8D89-9D07264D1C45}" type="presOf" srcId="{247AD8BF-EE8B-4355-8AED-8C20BD5095ED}" destId="{A4D82F29-A0D4-459B-9974-345456217D64}" srcOrd="1" destOrd="0" presId="urn:microsoft.com/office/officeart/2005/8/layout/list1"/>
    <dgm:cxn modelId="{033E8EBA-44D7-490E-9892-27BDCD041B4F}" srcId="{344F5EE1-C8E3-4CE7-A4F7-032712FCED57}" destId="{247AD8BF-EE8B-4355-8AED-8C20BD5095ED}" srcOrd="0" destOrd="0" parTransId="{FF24F852-3ED3-4EE7-8AF1-2D9EC2AA3F84}" sibTransId="{D3B2C786-DB8C-4D0D-AE2E-8BD09AB19E97}"/>
    <dgm:cxn modelId="{2E6218BB-9E70-4C87-A83B-3685B067D9A5}" srcId="{669A0693-6E17-4A3C-98CC-6A31D5BF63CD}" destId="{A1117D8D-E1F2-48BD-8559-7DA18FBEB195}" srcOrd="0" destOrd="0" parTransId="{94C21C88-9103-4A64-83D5-8D139742E469}" sibTransId="{73FB8C21-CD3C-4836-B042-EA9992D46756}"/>
    <dgm:cxn modelId="{F1D8CDE5-8795-40A8-8853-BE76E7D9F461}" srcId="{344F5EE1-C8E3-4CE7-A4F7-032712FCED57}" destId="{669A0693-6E17-4A3C-98CC-6A31D5BF63CD}" srcOrd="1" destOrd="0" parTransId="{611A9CC4-63AB-47B5-B346-2983DD7670CE}" sibTransId="{2B90448E-AAD1-4126-99E2-74BBCD09B2B3}"/>
    <dgm:cxn modelId="{C3E851E9-3C09-48A4-A271-0F9EDEBB5D98}" type="presOf" srcId="{A1117D8D-E1F2-48BD-8559-7DA18FBEB195}" destId="{9B8A6280-3235-4579-9F9F-F8A45CDBE966}" srcOrd="0" destOrd="0" presId="urn:microsoft.com/office/officeart/2005/8/layout/list1"/>
    <dgm:cxn modelId="{C13371CF-AF53-41FA-8C42-EB663FC6B8A6}" type="presParOf" srcId="{B29548A3-D4ED-4C47-B800-CAF4F6A758D9}" destId="{046E6914-437D-464E-86EB-534EA420576F}" srcOrd="0" destOrd="0" presId="urn:microsoft.com/office/officeart/2005/8/layout/list1"/>
    <dgm:cxn modelId="{36B78B09-7FC4-4ECE-BCA1-5025D030212C}" type="presParOf" srcId="{046E6914-437D-464E-86EB-534EA420576F}" destId="{7AC38D85-4E3B-4D20-80B9-4FEE3458C56C}" srcOrd="0" destOrd="0" presId="urn:microsoft.com/office/officeart/2005/8/layout/list1"/>
    <dgm:cxn modelId="{B101F570-6C25-4B06-8449-32DA59B99BA1}" type="presParOf" srcId="{046E6914-437D-464E-86EB-534EA420576F}" destId="{A4D82F29-A0D4-459B-9974-345456217D64}" srcOrd="1" destOrd="0" presId="urn:microsoft.com/office/officeart/2005/8/layout/list1"/>
    <dgm:cxn modelId="{E7D7A56F-CBA2-461F-A0D6-11DC44B53736}" type="presParOf" srcId="{B29548A3-D4ED-4C47-B800-CAF4F6A758D9}" destId="{4FC54081-79EF-46A8-9EB0-9FD115D8AD4C}" srcOrd="1" destOrd="0" presId="urn:microsoft.com/office/officeart/2005/8/layout/list1"/>
    <dgm:cxn modelId="{5AA2969E-2889-4FBC-82E9-8594BA68ED04}" type="presParOf" srcId="{B29548A3-D4ED-4C47-B800-CAF4F6A758D9}" destId="{96F28033-3782-4890-AFE2-30A9E838D38C}" srcOrd="2" destOrd="0" presId="urn:microsoft.com/office/officeart/2005/8/layout/list1"/>
    <dgm:cxn modelId="{B03F7481-650F-4B8E-ABE2-A27CD8150630}" type="presParOf" srcId="{B29548A3-D4ED-4C47-B800-CAF4F6A758D9}" destId="{A5C68816-A149-4A4E-ACA1-2114A1412CDB}" srcOrd="3" destOrd="0" presId="urn:microsoft.com/office/officeart/2005/8/layout/list1"/>
    <dgm:cxn modelId="{7DBF096B-E4EA-41E6-A518-53C25E55EBCC}" type="presParOf" srcId="{B29548A3-D4ED-4C47-B800-CAF4F6A758D9}" destId="{5E0B5FE1-5577-44DA-8F68-4A0DEDD848FF}" srcOrd="4" destOrd="0" presId="urn:microsoft.com/office/officeart/2005/8/layout/list1"/>
    <dgm:cxn modelId="{FFD673AC-5249-48EE-83FF-4AF3D896B460}" type="presParOf" srcId="{5E0B5FE1-5577-44DA-8F68-4A0DEDD848FF}" destId="{BB9258EA-7979-4B13-9EC5-BA131346041B}" srcOrd="0" destOrd="0" presId="urn:microsoft.com/office/officeart/2005/8/layout/list1"/>
    <dgm:cxn modelId="{FCE2E0B0-80F8-42FE-81FD-293B4D0512CC}" type="presParOf" srcId="{5E0B5FE1-5577-44DA-8F68-4A0DEDD848FF}" destId="{C34B29F9-BAA9-4F0E-B8EE-9ACB5D0DA96F}" srcOrd="1" destOrd="0" presId="urn:microsoft.com/office/officeart/2005/8/layout/list1"/>
    <dgm:cxn modelId="{9C238F0F-D96F-479A-808B-8A6399CE3D0C}" type="presParOf" srcId="{B29548A3-D4ED-4C47-B800-CAF4F6A758D9}" destId="{4C3A10AB-7A05-47A0-8F66-6F2FAE481F4B}" srcOrd="5" destOrd="0" presId="urn:microsoft.com/office/officeart/2005/8/layout/list1"/>
    <dgm:cxn modelId="{C34BA9A5-EB81-4C24-86D3-D05A6125CA5F}" type="presParOf" srcId="{B29548A3-D4ED-4C47-B800-CAF4F6A758D9}" destId="{9B8A6280-3235-4579-9F9F-F8A45CDBE966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44F5EE1-C8E3-4CE7-A4F7-032712FCED57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247AD8BF-EE8B-4355-8AED-8C20BD5095ED}">
      <dgm:prSet custT="1"/>
      <dgm:spPr>
        <a:xfrm>
          <a:off x="524082" y="126665"/>
          <a:ext cx="7337158" cy="649440"/>
        </a:xfrm>
        <a:prstGeom prst="roundRect">
          <a:avLst/>
        </a:prstGeom>
        <a:solidFill>
          <a:srgbClr val="0A6760"/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GB" sz="2200">
              <a:solidFill>
                <a:srgbClr val="FFFFFF"/>
              </a:solidFill>
              <a:latin typeface="Calibri"/>
              <a:ea typeface="+mn-ea"/>
              <a:cs typeface="+mn-cs"/>
            </a:rPr>
            <a:t>Solution</a:t>
          </a:r>
        </a:p>
      </dgm:t>
    </dgm:pt>
    <dgm:pt modelId="{FF24F852-3ED3-4EE7-8AF1-2D9EC2AA3F84}" type="parTrans" cxnId="{033E8EBA-44D7-490E-9892-27BDCD041B4F}">
      <dgm:prSet/>
      <dgm:spPr/>
      <dgm:t>
        <a:bodyPr/>
        <a:lstStyle/>
        <a:p>
          <a:endParaRPr lang="en-GB"/>
        </a:p>
      </dgm:t>
    </dgm:pt>
    <dgm:pt modelId="{D3B2C786-DB8C-4D0D-AE2E-8BD09AB19E97}" type="sibTrans" cxnId="{033E8EBA-44D7-490E-9892-27BDCD041B4F}">
      <dgm:prSet/>
      <dgm:spPr/>
      <dgm:t>
        <a:bodyPr/>
        <a:lstStyle/>
        <a:p>
          <a:endParaRPr lang="en-GB"/>
        </a:p>
      </dgm:t>
    </dgm:pt>
    <dgm:pt modelId="{9EC2E6FD-8CAB-4AF4-890C-48224BA0C8AF}">
      <dgm:prSet phldrT="[Text]"/>
      <dgm:spPr>
        <a:ln>
          <a:solidFill>
            <a:srgbClr val="0A6763"/>
          </a:solidFill>
        </a:ln>
      </dgm:spPr>
      <dgm:t>
        <a:bodyPr/>
        <a:lstStyle/>
        <a:p>
          <a:r>
            <a:rPr lang="en-GB"/>
            <a:t>‘Unitary Charge’ introduced to bridge the gap between Single Band and Dual Band CHs and ensure charges are shared across consumers.</a:t>
          </a:r>
          <a:endParaRPr lang="en-GB">
            <a:solidFill>
              <a:srgbClr val="333333">
                <a:hueOff val="0"/>
                <a:satOff val="0"/>
                <a:lumOff val="0"/>
                <a:alphaOff val="0"/>
              </a:srgbClr>
            </a:solidFill>
            <a:latin typeface="Calibri"/>
            <a:ea typeface="+mn-ea"/>
            <a:cs typeface="+mn-cs"/>
          </a:endParaRPr>
        </a:p>
      </dgm:t>
    </dgm:pt>
    <dgm:pt modelId="{9121E7F5-1BF6-47C8-983F-E83A5160C444}" type="parTrans" cxnId="{12411327-8789-4581-9E62-3447B4D88491}">
      <dgm:prSet/>
      <dgm:spPr/>
      <dgm:t>
        <a:bodyPr/>
        <a:lstStyle/>
        <a:p>
          <a:endParaRPr lang="en-GB"/>
        </a:p>
      </dgm:t>
    </dgm:pt>
    <dgm:pt modelId="{CBA4AD80-9F3C-47DC-BE1B-A72DA36C4CD4}" type="sibTrans" cxnId="{12411327-8789-4581-9E62-3447B4D88491}">
      <dgm:prSet/>
      <dgm:spPr/>
      <dgm:t>
        <a:bodyPr/>
        <a:lstStyle/>
        <a:p>
          <a:endParaRPr lang="en-GB"/>
        </a:p>
      </dgm:t>
    </dgm:pt>
    <dgm:pt modelId="{E66D2ECF-D0D0-4654-A22F-CDE3467AA5B1}">
      <dgm:prSet phldrT="[Text]"/>
      <dgm:spPr>
        <a:ln>
          <a:solidFill>
            <a:srgbClr val="0A6763"/>
          </a:solidFill>
        </a:ln>
      </dgm:spPr>
      <dgm:t>
        <a:bodyPr/>
        <a:lstStyle/>
        <a:p>
          <a:r>
            <a:rPr lang="en-GB"/>
            <a:t>SEC Section K ‘Charging Methodology’ changes required to deliver the Unitary Charge. </a:t>
          </a:r>
          <a:endParaRPr lang="en-GB">
            <a:solidFill>
              <a:srgbClr val="333333">
                <a:hueOff val="0"/>
                <a:satOff val="0"/>
                <a:lumOff val="0"/>
                <a:alphaOff val="0"/>
              </a:srgbClr>
            </a:solidFill>
            <a:latin typeface="Calibri"/>
            <a:ea typeface="+mn-ea"/>
            <a:cs typeface="+mn-cs"/>
          </a:endParaRPr>
        </a:p>
      </dgm:t>
    </dgm:pt>
    <dgm:pt modelId="{02AC000B-45BD-4BD0-B27E-90EEDCE3A6C5}" type="parTrans" cxnId="{4FC5A349-FB20-4244-B7B4-85C54B407C9C}">
      <dgm:prSet/>
      <dgm:spPr/>
      <dgm:t>
        <a:bodyPr/>
        <a:lstStyle/>
        <a:p>
          <a:endParaRPr lang="en-GB"/>
        </a:p>
      </dgm:t>
    </dgm:pt>
    <dgm:pt modelId="{EBC296EA-5C95-457B-BF3E-FA42865D0EF8}" type="sibTrans" cxnId="{4FC5A349-FB20-4244-B7B4-85C54B407C9C}">
      <dgm:prSet/>
      <dgm:spPr/>
      <dgm:t>
        <a:bodyPr/>
        <a:lstStyle/>
        <a:p>
          <a:endParaRPr lang="en-GB"/>
        </a:p>
      </dgm:t>
    </dgm:pt>
    <dgm:pt modelId="{215F2751-B555-413E-A410-F33AA971D953}">
      <dgm:prSet phldrT="[Text]"/>
      <dgm:spPr>
        <a:ln>
          <a:solidFill>
            <a:srgbClr val="0A6763"/>
          </a:solidFill>
        </a:ln>
      </dgm:spPr>
      <dgm:t>
        <a:bodyPr/>
        <a:lstStyle/>
        <a:p>
          <a:r>
            <a:rPr lang="en-GB"/>
            <a:t>Changes to the Charging Methodology to include the required monthly financing repayment under the CH Fixed Charge.</a:t>
          </a:r>
          <a:endParaRPr lang="en-GB">
            <a:solidFill>
              <a:srgbClr val="333333">
                <a:hueOff val="0"/>
                <a:satOff val="0"/>
                <a:lumOff val="0"/>
                <a:alphaOff val="0"/>
              </a:srgbClr>
            </a:solidFill>
            <a:latin typeface="Calibri"/>
            <a:ea typeface="+mn-ea"/>
            <a:cs typeface="+mn-cs"/>
          </a:endParaRPr>
        </a:p>
      </dgm:t>
    </dgm:pt>
    <dgm:pt modelId="{25E42B26-163D-4AA7-A472-80D909C7D2D4}" type="parTrans" cxnId="{5A8F843C-101F-401A-B978-99A62F411C31}">
      <dgm:prSet/>
      <dgm:spPr/>
      <dgm:t>
        <a:bodyPr/>
        <a:lstStyle/>
        <a:p>
          <a:endParaRPr lang="en-GB"/>
        </a:p>
      </dgm:t>
    </dgm:pt>
    <dgm:pt modelId="{A4F46C68-C607-442B-B950-3AEC04588B65}" type="sibTrans" cxnId="{5A8F843C-101F-401A-B978-99A62F411C31}">
      <dgm:prSet/>
      <dgm:spPr/>
      <dgm:t>
        <a:bodyPr/>
        <a:lstStyle/>
        <a:p>
          <a:endParaRPr lang="en-GB"/>
        </a:p>
      </dgm:t>
    </dgm:pt>
    <dgm:pt modelId="{B334CA9C-E840-4C44-BA94-B11AEB5C710B}">
      <dgm:prSet phldrT="[Text]"/>
      <dgm:spPr>
        <a:ln>
          <a:solidFill>
            <a:srgbClr val="0A6763"/>
          </a:solidFill>
        </a:ln>
      </dgm:spPr>
      <dgm:t>
        <a:bodyPr/>
        <a:lstStyle/>
        <a:p>
          <a:r>
            <a:rPr lang="en-GB"/>
            <a:t>This would be apportioned in line with the outstanding term of the financing agreement. </a:t>
          </a:r>
        </a:p>
      </dgm:t>
    </dgm:pt>
    <dgm:pt modelId="{6E79CC0F-BD6B-4945-A9EB-5D19F71F877D}" type="parTrans" cxnId="{6A89A0B8-722E-419A-AE84-230FAEE83038}">
      <dgm:prSet/>
      <dgm:spPr/>
      <dgm:t>
        <a:bodyPr/>
        <a:lstStyle/>
        <a:p>
          <a:endParaRPr lang="en-GB"/>
        </a:p>
      </dgm:t>
    </dgm:pt>
    <dgm:pt modelId="{A2431D67-9A31-495A-9C5B-FBF0BA9462E2}" type="sibTrans" cxnId="{6A89A0B8-722E-419A-AE84-230FAEE83038}">
      <dgm:prSet/>
      <dgm:spPr/>
      <dgm:t>
        <a:bodyPr/>
        <a:lstStyle/>
        <a:p>
          <a:endParaRPr lang="en-GB"/>
        </a:p>
      </dgm:t>
    </dgm:pt>
    <dgm:pt modelId="{B29548A3-D4ED-4C47-B800-CAF4F6A758D9}" type="pres">
      <dgm:prSet presAssocID="{344F5EE1-C8E3-4CE7-A4F7-032712FCED57}" presName="linear" presStyleCnt="0">
        <dgm:presLayoutVars>
          <dgm:dir/>
          <dgm:animLvl val="lvl"/>
          <dgm:resizeHandles val="exact"/>
        </dgm:presLayoutVars>
      </dgm:prSet>
      <dgm:spPr/>
    </dgm:pt>
    <dgm:pt modelId="{046E6914-437D-464E-86EB-534EA420576F}" type="pres">
      <dgm:prSet presAssocID="{247AD8BF-EE8B-4355-8AED-8C20BD5095ED}" presName="parentLin" presStyleCnt="0"/>
      <dgm:spPr/>
    </dgm:pt>
    <dgm:pt modelId="{7AC38D85-4E3B-4D20-80B9-4FEE3458C56C}" type="pres">
      <dgm:prSet presAssocID="{247AD8BF-EE8B-4355-8AED-8C20BD5095ED}" presName="parentLeftMargin" presStyleLbl="node1" presStyleIdx="0" presStyleCnt="1"/>
      <dgm:spPr/>
    </dgm:pt>
    <dgm:pt modelId="{A4D82F29-A0D4-459B-9974-345456217D64}" type="pres">
      <dgm:prSet presAssocID="{247AD8BF-EE8B-4355-8AED-8C20BD5095ED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4FC54081-79EF-46A8-9EB0-9FD115D8AD4C}" type="pres">
      <dgm:prSet presAssocID="{247AD8BF-EE8B-4355-8AED-8C20BD5095ED}" presName="negativeSpace" presStyleCnt="0"/>
      <dgm:spPr/>
    </dgm:pt>
    <dgm:pt modelId="{96F28033-3782-4890-AFE2-30A9E838D38C}" type="pres">
      <dgm:prSet presAssocID="{247AD8BF-EE8B-4355-8AED-8C20BD5095ED}" presName="childText" presStyleLbl="conFgAcc1" presStyleIdx="0" presStyleCnt="1">
        <dgm:presLayoutVars>
          <dgm:bulletEnabled val="1"/>
        </dgm:presLayoutVars>
      </dgm:prSet>
      <dgm:spPr>
        <a:prstGeom prst="rect">
          <a:avLst/>
        </a:prstGeom>
      </dgm:spPr>
    </dgm:pt>
  </dgm:ptLst>
  <dgm:cxnLst>
    <dgm:cxn modelId="{AABC2508-D561-4B3A-BE2A-3745855D13A8}" type="presOf" srcId="{247AD8BF-EE8B-4355-8AED-8C20BD5095ED}" destId="{7AC38D85-4E3B-4D20-80B9-4FEE3458C56C}" srcOrd="0" destOrd="0" presId="urn:microsoft.com/office/officeart/2005/8/layout/list1"/>
    <dgm:cxn modelId="{2D19940B-F407-4753-98D7-CF7E9F424592}" type="presOf" srcId="{E66D2ECF-D0D0-4654-A22F-CDE3467AA5B1}" destId="{96F28033-3782-4890-AFE2-30A9E838D38C}" srcOrd="0" destOrd="1" presId="urn:microsoft.com/office/officeart/2005/8/layout/list1"/>
    <dgm:cxn modelId="{12411327-8789-4581-9E62-3447B4D88491}" srcId="{247AD8BF-EE8B-4355-8AED-8C20BD5095ED}" destId="{9EC2E6FD-8CAB-4AF4-890C-48224BA0C8AF}" srcOrd="0" destOrd="0" parTransId="{9121E7F5-1BF6-47C8-983F-E83A5160C444}" sibTransId="{CBA4AD80-9F3C-47DC-BE1B-A72DA36C4CD4}"/>
    <dgm:cxn modelId="{5A8F843C-101F-401A-B978-99A62F411C31}" srcId="{247AD8BF-EE8B-4355-8AED-8C20BD5095ED}" destId="{215F2751-B555-413E-A410-F33AA971D953}" srcOrd="2" destOrd="0" parTransId="{25E42B26-163D-4AA7-A472-80D909C7D2D4}" sibTransId="{A4F46C68-C607-442B-B950-3AEC04588B65}"/>
    <dgm:cxn modelId="{4FC5A349-FB20-4244-B7B4-85C54B407C9C}" srcId="{247AD8BF-EE8B-4355-8AED-8C20BD5095ED}" destId="{E66D2ECF-D0D0-4654-A22F-CDE3467AA5B1}" srcOrd="1" destOrd="0" parTransId="{02AC000B-45BD-4BD0-B27E-90EEDCE3A6C5}" sibTransId="{EBC296EA-5C95-457B-BF3E-FA42865D0EF8}"/>
    <dgm:cxn modelId="{AD045B55-9A55-40FC-AC51-563A1E7ABAE5}" type="presOf" srcId="{344F5EE1-C8E3-4CE7-A4F7-032712FCED57}" destId="{B29548A3-D4ED-4C47-B800-CAF4F6A758D9}" srcOrd="0" destOrd="0" presId="urn:microsoft.com/office/officeart/2005/8/layout/list1"/>
    <dgm:cxn modelId="{7E81089A-C903-48B9-A0BD-1AA30955641B}" type="presOf" srcId="{215F2751-B555-413E-A410-F33AA971D953}" destId="{96F28033-3782-4890-AFE2-30A9E838D38C}" srcOrd="0" destOrd="2" presId="urn:microsoft.com/office/officeart/2005/8/layout/list1"/>
    <dgm:cxn modelId="{F4DAA1A2-E6AE-4713-901C-42A2A8DF6D3E}" type="presOf" srcId="{9EC2E6FD-8CAB-4AF4-890C-48224BA0C8AF}" destId="{96F28033-3782-4890-AFE2-30A9E838D38C}" srcOrd="0" destOrd="0" presId="urn:microsoft.com/office/officeart/2005/8/layout/list1"/>
    <dgm:cxn modelId="{5E083EB4-FB78-4EC2-8E30-32D88E2F4AB0}" type="presOf" srcId="{B334CA9C-E840-4C44-BA94-B11AEB5C710B}" destId="{96F28033-3782-4890-AFE2-30A9E838D38C}" srcOrd="0" destOrd="3" presId="urn:microsoft.com/office/officeart/2005/8/layout/list1"/>
    <dgm:cxn modelId="{6A89A0B8-722E-419A-AE84-230FAEE83038}" srcId="{247AD8BF-EE8B-4355-8AED-8C20BD5095ED}" destId="{B334CA9C-E840-4C44-BA94-B11AEB5C710B}" srcOrd="3" destOrd="0" parTransId="{6E79CC0F-BD6B-4945-A9EB-5D19F71F877D}" sibTransId="{A2431D67-9A31-495A-9C5B-FBF0BA9462E2}"/>
    <dgm:cxn modelId="{343016BA-4A98-46E5-8D89-9D07264D1C45}" type="presOf" srcId="{247AD8BF-EE8B-4355-8AED-8C20BD5095ED}" destId="{A4D82F29-A0D4-459B-9974-345456217D64}" srcOrd="1" destOrd="0" presId="urn:microsoft.com/office/officeart/2005/8/layout/list1"/>
    <dgm:cxn modelId="{033E8EBA-44D7-490E-9892-27BDCD041B4F}" srcId="{344F5EE1-C8E3-4CE7-A4F7-032712FCED57}" destId="{247AD8BF-EE8B-4355-8AED-8C20BD5095ED}" srcOrd="0" destOrd="0" parTransId="{FF24F852-3ED3-4EE7-8AF1-2D9EC2AA3F84}" sibTransId="{D3B2C786-DB8C-4D0D-AE2E-8BD09AB19E97}"/>
    <dgm:cxn modelId="{C13371CF-AF53-41FA-8C42-EB663FC6B8A6}" type="presParOf" srcId="{B29548A3-D4ED-4C47-B800-CAF4F6A758D9}" destId="{046E6914-437D-464E-86EB-534EA420576F}" srcOrd="0" destOrd="0" presId="urn:microsoft.com/office/officeart/2005/8/layout/list1"/>
    <dgm:cxn modelId="{36B78B09-7FC4-4ECE-BCA1-5025D030212C}" type="presParOf" srcId="{046E6914-437D-464E-86EB-534EA420576F}" destId="{7AC38D85-4E3B-4D20-80B9-4FEE3458C56C}" srcOrd="0" destOrd="0" presId="urn:microsoft.com/office/officeart/2005/8/layout/list1"/>
    <dgm:cxn modelId="{B101F570-6C25-4B06-8449-32DA59B99BA1}" type="presParOf" srcId="{046E6914-437D-464E-86EB-534EA420576F}" destId="{A4D82F29-A0D4-459B-9974-345456217D64}" srcOrd="1" destOrd="0" presId="urn:microsoft.com/office/officeart/2005/8/layout/list1"/>
    <dgm:cxn modelId="{E7D7A56F-CBA2-461F-A0D6-11DC44B53736}" type="presParOf" srcId="{B29548A3-D4ED-4C47-B800-CAF4F6A758D9}" destId="{4FC54081-79EF-46A8-9EB0-9FD115D8AD4C}" srcOrd="1" destOrd="0" presId="urn:microsoft.com/office/officeart/2005/8/layout/list1"/>
    <dgm:cxn modelId="{5AA2969E-2889-4FBC-82E9-8594BA68ED04}" type="presParOf" srcId="{B29548A3-D4ED-4C47-B800-CAF4F6A758D9}" destId="{96F28033-3782-4890-AFE2-30A9E838D38C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994A3E3-CA17-4310-AC19-C693C4695C3D}" type="doc">
      <dgm:prSet loTypeId="urn:microsoft.com/office/officeart/2008/layout/Vertical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190F2BBC-2EB8-49A9-ADDF-2431305B2776}">
      <dgm:prSet phldrT="[Text]"/>
      <dgm:spPr>
        <a:xfrm>
          <a:off x="604289" y="435133"/>
          <a:ext cx="9851585" cy="870267"/>
        </a:xfrm>
        <a:noFill/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GB">
              <a:solidFill>
                <a:schemeClr val="tx1"/>
              </a:solidFill>
              <a:latin typeface="Calibri"/>
              <a:ea typeface="+mn-ea"/>
              <a:cs typeface="+mn-cs"/>
            </a:rPr>
            <a:t>Are there any further considerations that should be looked into as part of this modification?</a:t>
          </a:r>
        </a:p>
      </dgm:t>
    </dgm:pt>
    <dgm:pt modelId="{B876B6C3-2A99-4C19-9ED9-70ED01C3DFC7}" type="parTrans" cxnId="{533E8909-08C2-486A-9707-10D11061C824}">
      <dgm:prSet/>
      <dgm:spPr/>
      <dgm:t>
        <a:bodyPr/>
        <a:lstStyle/>
        <a:p>
          <a:endParaRPr lang="en-GB"/>
        </a:p>
      </dgm:t>
    </dgm:pt>
    <dgm:pt modelId="{5DE43F6C-5F14-4F4F-8F54-BA859E68FC8A}" type="sibTrans" cxnId="{533E8909-08C2-486A-9707-10D11061C824}">
      <dgm:prSet/>
      <dgm:spPr>
        <a:xfrm>
          <a:off x="-4919424" y="-753830"/>
          <a:ext cx="5858998" cy="5858998"/>
        </a:xfrm>
        <a:prstGeom prst="blockArc">
          <a:avLst>
            <a:gd name="adj1" fmla="val 18900000"/>
            <a:gd name="adj2" fmla="val 2700000"/>
            <a:gd name="adj3" fmla="val 369"/>
          </a:avLst>
        </a:prstGeom>
        <a:noFill/>
        <a:ln w="12700" cap="flat" cmpd="sng" algn="ctr">
          <a:solidFill>
            <a:srgbClr val="0A747C"/>
          </a:solidFill>
          <a:prstDash val="solid"/>
          <a:miter lim="800000"/>
        </a:ln>
        <a:effectLst/>
      </dgm:spPr>
      <dgm:t>
        <a:bodyPr/>
        <a:lstStyle/>
        <a:p>
          <a:endParaRPr lang="en-GB"/>
        </a:p>
      </dgm:t>
    </dgm:pt>
    <dgm:pt modelId="{7114D499-C40E-40E1-BFBA-C872CC10FE54}">
      <dgm:prSet phldrT="[Text]"/>
      <dgm:spPr>
        <a:xfrm>
          <a:off x="920631" y="1740535"/>
          <a:ext cx="9535243" cy="870267"/>
        </a:xfrm>
        <a:noFill/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ClrTx/>
            <a:buSzTx/>
            <a:buFontTx/>
            <a:buNone/>
          </a:pPr>
          <a:r>
            <a:rPr kumimoji="0" lang="en-GB" b="0" i="0" u="none" strike="noStrike" cap="none" spc="0" normalizeH="0" baseline="0" noProof="0">
              <a:ln/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rPr>
            <a:t>Does the Proposed Solution raise any imminent concerns among Parties’ organisations?</a:t>
          </a:r>
          <a:endParaRPr lang="en-GB">
            <a:solidFill>
              <a:schemeClr val="tx1"/>
            </a:solidFill>
            <a:latin typeface="Calibri"/>
            <a:ea typeface="+mn-ea"/>
            <a:cs typeface="+mn-cs"/>
          </a:endParaRPr>
        </a:p>
      </dgm:t>
    </dgm:pt>
    <dgm:pt modelId="{C510E8C0-D1B8-497E-83D8-92818372D200}" type="sibTrans" cxnId="{F1D58ECD-F344-4227-8962-C8C041CE3338}">
      <dgm:prSet/>
      <dgm:spPr/>
      <dgm:t>
        <a:bodyPr/>
        <a:lstStyle/>
        <a:p>
          <a:endParaRPr lang="en-GB"/>
        </a:p>
      </dgm:t>
    </dgm:pt>
    <dgm:pt modelId="{92B91F21-4CE5-490D-9D41-1D3D596C25C7}" type="parTrans" cxnId="{F1D58ECD-F344-4227-8962-C8C041CE3338}">
      <dgm:prSet/>
      <dgm:spPr/>
      <dgm:t>
        <a:bodyPr/>
        <a:lstStyle/>
        <a:p>
          <a:endParaRPr lang="en-GB"/>
        </a:p>
      </dgm:t>
    </dgm:pt>
    <dgm:pt modelId="{A0DBBBA7-548E-49C9-88AC-034F7827623D}">
      <dgm:prSet phldrT="[Text]"/>
      <dgm:spPr>
        <a:xfrm>
          <a:off x="604289" y="3045936"/>
          <a:ext cx="9851585" cy="870267"/>
        </a:xfrm>
        <a:noFill/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ClrTx/>
            <a:buSzTx/>
            <a:buFontTx/>
            <a:buNone/>
          </a:pPr>
          <a:r>
            <a:rPr lang="en-GB">
              <a:solidFill>
                <a:schemeClr val="tx1"/>
              </a:solidFill>
              <a:latin typeface="Calibri"/>
              <a:ea typeface="+mn-ea"/>
              <a:cs typeface="+mn-cs"/>
            </a:rPr>
            <a:t>Would this issue, if remaining unresolved, cause further strain on Parties that has not been considered in the Modification Report?</a:t>
          </a:r>
        </a:p>
      </dgm:t>
    </dgm:pt>
    <dgm:pt modelId="{B884A805-3768-4C46-B285-C3BFE993717B}" type="sibTrans" cxnId="{09ADCDFF-529C-4670-B4F5-C0D8E73B0A6F}">
      <dgm:prSet/>
      <dgm:spPr/>
      <dgm:t>
        <a:bodyPr/>
        <a:lstStyle/>
        <a:p>
          <a:endParaRPr lang="en-GB"/>
        </a:p>
      </dgm:t>
    </dgm:pt>
    <dgm:pt modelId="{5BFA3B63-5640-421E-A70C-2F21C952A679}" type="parTrans" cxnId="{09ADCDFF-529C-4670-B4F5-C0D8E73B0A6F}">
      <dgm:prSet/>
      <dgm:spPr/>
      <dgm:t>
        <a:bodyPr/>
        <a:lstStyle/>
        <a:p>
          <a:endParaRPr lang="en-GB"/>
        </a:p>
      </dgm:t>
    </dgm:pt>
    <dgm:pt modelId="{D9570D85-B480-4B08-996D-86328997C8D2}" type="pres">
      <dgm:prSet presAssocID="{7994A3E3-CA17-4310-AC19-C693C4695C3D}" presName="Name0" presStyleCnt="0">
        <dgm:presLayoutVars>
          <dgm:chMax/>
          <dgm:chPref/>
          <dgm:dir/>
        </dgm:presLayoutVars>
      </dgm:prSet>
      <dgm:spPr/>
    </dgm:pt>
    <dgm:pt modelId="{00CEE6E2-ECCB-40E7-8512-0D6698C0DCD0}" type="pres">
      <dgm:prSet presAssocID="{190F2BBC-2EB8-49A9-ADDF-2431305B2776}" presName="parenttextcomposite" presStyleCnt="0"/>
      <dgm:spPr/>
    </dgm:pt>
    <dgm:pt modelId="{21A25F09-65DF-46B2-8103-175FF2BE9357}" type="pres">
      <dgm:prSet presAssocID="{190F2BBC-2EB8-49A9-ADDF-2431305B2776}" presName="parenttext" presStyleLbl="revTx" presStyleIdx="0" presStyleCnt="3">
        <dgm:presLayoutVars>
          <dgm:chMax/>
          <dgm:chPref val="2"/>
          <dgm:bulletEnabled val="1"/>
        </dgm:presLayoutVars>
      </dgm:prSet>
      <dgm:spPr>
        <a:prstGeom prst="rect">
          <a:avLst/>
        </a:prstGeom>
      </dgm:spPr>
    </dgm:pt>
    <dgm:pt modelId="{CA2F1865-E57C-4F51-ABDC-FAA9BAA7EF69}" type="pres">
      <dgm:prSet presAssocID="{190F2BBC-2EB8-49A9-ADDF-2431305B2776}" presName="parallelogramComposite" presStyleCnt="0"/>
      <dgm:spPr/>
    </dgm:pt>
    <dgm:pt modelId="{0ED19852-C7C8-4F26-86D9-BDE851C1926F}" type="pres">
      <dgm:prSet presAssocID="{190F2BBC-2EB8-49A9-ADDF-2431305B2776}" presName="parallelogram1" presStyleLbl="alignNode1" presStyleIdx="0" presStyleCnt="21"/>
      <dgm:spPr>
        <a:solidFill>
          <a:srgbClr val="0A6763"/>
        </a:solidFill>
        <a:ln>
          <a:noFill/>
        </a:ln>
      </dgm:spPr>
    </dgm:pt>
    <dgm:pt modelId="{47FA3FFD-72DF-4716-B410-260DE75D6CB9}" type="pres">
      <dgm:prSet presAssocID="{190F2BBC-2EB8-49A9-ADDF-2431305B2776}" presName="parallelogram2" presStyleLbl="alignNode1" presStyleIdx="1" presStyleCnt="21"/>
      <dgm:spPr>
        <a:solidFill>
          <a:srgbClr val="0A6763"/>
        </a:solidFill>
        <a:ln>
          <a:noFill/>
        </a:ln>
      </dgm:spPr>
    </dgm:pt>
    <dgm:pt modelId="{DF93980D-82FE-4C07-917C-9D0DD0A3FC70}" type="pres">
      <dgm:prSet presAssocID="{190F2BBC-2EB8-49A9-ADDF-2431305B2776}" presName="parallelogram3" presStyleLbl="alignNode1" presStyleIdx="2" presStyleCnt="21"/>
      <dgm:spPr>
        <a:solidFill>
          <a:srgbClr val="0A6763"/>
        </a:solidFill>
        <a:ln>
          <a:noFill/>
        </a:ln>
      </dgm:spPr>
    </dgm:pt>
    <dgm:pt modelId="{64D61258-B3F4-465A-BBC0-4D4B2B8D8609}" type="pres">
      <dgm:prSet presAssocID="{190F2BBC-2EB8-49A9-ADDF-2431305B2776}" presName="parallelogram4" presStyleLbl="alignNode1" presStyleIdx="3" presStyleCnt="21"/>
      <dgm:spPr>
        <a:solidFill>
          <a:srgbClr val="0A6763"/>
        </a:solidFill>
        <a:ln>
          <a:noFill/>
        </a:ln>
      </dgm:spPr>
    </dgm:pt>
    <dgm:pt modelId="{2F17C05D-47CC-4E84-9924-CF229765E2B8}" type="pres">
      <dgm:prSet presAssocID="{190F2BBC-2EB8-49A9-ADDF-2431305B2776}" presName="parallelogram5" presStyleLbl="alignNode1" presStyleIdx="4" presStyleCnt="21"/>
      <dgm:spPr>
        <a:solidFill>
          <a:srgbClr val="0A6763"/>
        </a:solidFill>
        <a:ln>
          <a:noFill/>
        </a:ln>
      </dgm:spPr>
    </dgm:pt>
    <dgm:pt modelId="{34B32AB2-6F7C-49F8-90DB-B055EF8ED08A}" type="pres">
      <dgm:prSet presAssocID="{190F2BBC-2EB8-49A9-ADDF-2431305B2776}" presName="parallelogram6" presStyleLbl="alignNode1" presStyleIdx="5" presStyleCnt="21"/>
      <dgm:spPr>
        <a:solidFill>
          <a:srgbClr val="0A6763"/>
        </a:solidFill>
        <a:ln>
          <a:noFill/>
        </a:ln>
      </dgm:spPr>
    </dgm:pt>
    <dgm:pt modelId="{8EEED8E9-451D-46DB-BFA3-CD55A56E9541}" type="pres">
      <dgm:prSet presAssocID="{190F2BBC-2EB8-49A9-ADDF-2431305B2776}" presName="parallelogram7" presStyleLbl="alignNode1" presStyleIdx="6" presStyleCnt="21"/>
      <dgm:spPr>
        <a:solidFill>
          <a:srgbClr val="0A6763"/>
        </a:solidFill>
        <a:ln>
          <a:noFill/>
        </a:ln>
      </dgm:spPr>
    </dgm:pt>
    <dgm:pt modelId="{43609CF8-9005-4EF8-A4A4-493F26694E41}" type="pres">
      <dgm:prSet presAssocID="{5DE43F6C-5F14-4F4F-8F54-BA859E68FC8A}" presName="sibTrans" presStyleCnt="0"/>
      <dgm:spPr/>
    </dgm:pt>
    <dgm:pt modelId="{FCF0067F-0931-4C16-8F7F-F7EFEDE49369}" type="pres">
      <dgm:prSet presAssocID="{7114D499-C40E-40E1-BFBA-C872CC10FE54}" presName="parenttextcomposite" presStyleCnt="0"/>
      <dgm:spPr/>
    </dgm:pt>
    <dgm:pt modelId="{D41E6DCF-4632-4735-895B-74381B7E63A3}" type="pres">
      <dgm:prSet presAssocID="{7114D499-C40E-40E1-BFBA-C872CC10FE54}" presName="parenttext" presStyleLbl="revTx" presStyleIdx="1" presStyleCnt="3" custScaleX="106345">
        <dgm:presLayoutVars>
          <dgm:chMax/>
          <dgm:chPref val="2"/>
          <dgm:bulletEnabled val="1"/>
        </dgm:presLayoutVars>
      </dgm:prSet>
      <dgm:spPr>
        <a:prstGeom prst="rect">
          <a:avLst/>
        </a:prstGeom>
      </dgm:spPr>
    </dgm:pt>
    <dgm:pt modelId="{94EE75D1-AC46-4C43-93AE-FFCB2E88B18A}" type="pres">
      <dgm:prSet presAssocID="{7114D499-C40E-40E1-BFBA-C872CC10FE54}" presName="parallelogramComposite" presStyleCnt="0"/>
      <dgm:spPr/>
    </dgm:pt>
    <dgm:pt modelId="{68A7C233-43A6-452E-B102-5356B4CFF9A2}" type="pres">
      <dgm:prSet presAssocID="{7114D499-C40E-40E1-BFBA-C872CC10FE54}" presName="parallelogram1" presStyleLbl="alignNode1" presStyleIdx="7" presStyleCnt="21"/>
      <dgm:spPr>
        <a:solidFill>
          <a:srgbClr val="0A6763"/>
        </a:solidFill>
        <a:ln>
          <a:noFill/>
        </a:ln>
      </dgm:spPr>
    </dgm:pt>
    <dgm:pt modelId="{6549CB77-D793-410E-B4DC-43B7FFC985A7}" type="pres">
      <dgm:prSet presAssocID="{7114D499-C40E-40E1-BFBA-C872CC10FE54}" presName="parallelogram2" presStyleLbl="alignNode1" presStyleIdx="8" presStyleCnt="21"/>
      <dgm:spPr>
        <a:solidFill>
          <a:srgbClr val="0A6763"/>
        </a:solidFill>
        <a:ln>
          <a:noFill/>
        </a:ln>
      </dgm:spPr>
    </dgm:pt>
    <dgm:pt modelId="{389BFCE0-6612-4BD0-8E18-2C4872B69A57}" type="pres">
      <dgm:prSet presAssocID="{7114D499-C40E-40E1-BFBA-C872CC10FE54}" presName="parallelogram3" presStyleLbl="alignNode1" presStyleIdx="9" presStyleCnt="21"/>
      <dgm:spPr>
        <a:solidFill>
          <a:srgbClr val="0A6763"/>
        </a:solidFill>
        <a:ln>
          <a:noFill/>
        </a:ln>
      </dgm:spPr>
    </dgm:pt>
    <dgm:pt modelId="{B2E5A782-12ED-41FB-BDE3-56BB7A58941D}" type="pres">
      <dgm:prSet presAssocID="{7114D499-C40E-40E1-BFBA-C872CC10FE54}" presName="parallelogram4" presStyleLbl="alignNode1" presStyleIdx="10" presStyleCnt="21"/>
      <dgm:spPr>
        <a:solidFill>
          <a:srgbClr val="0A6763"/>
        </a:solidFill>
        <a:ln>
          <a:noFill/>
        </a:ln>
      </dgm:spPr>
    </dgm:pt>
    <dgm:pt modelId="{D30390D8-7C86-4D8C-AF6F-4BC2CF6B6A3F}" type="pres">
      <dgm:prSet presAssocID="{7114D499-C40E-40E1-BFBA-C872CC10FE54}" presName="parallelogram5" presStyleLbl="alignNode1" presStyleIdx="11" presStyleCnt="21"/>
      <dgm:spPr>
        <a:solidFill>
          <a:srgbClr val="0A6763"/>
        </a:solidFill>
        <a:ln>
          <a:noFill/>
        </a:ln>
      </dgm:spPr>
    </dgm:pt>
    <dgm:pt modelId="{9316AB83-F6B5-4415-A25E-E25E82F04A94}" type="pres">
      <dgm:prSet presAssocID="{7114D499-C40E-40E1-BFBA-C872CC10FE54}" presName="parallelogram6" presStyleLbl="alignNode1" presStyleIdx="12" presStyleCnt="21"/>
      <dgm:spPr>
        <a:solidFill>
          <a:srgbClr val="0A6763"/>
        </a:solidFill>
        <a:ln>
          <a:noFill/>
        </a:ln>
      </dgm:spPr>
    </dgm:pt>
    <dgm:pt modelId="{78D24785-6895-40C0-B1F1-ABB5C1626FDC}" type="pres">
      <dgm:prSet presAssocID="{7114D499-C40E-40E1-BFBA-C872CC10FE54}" presName="parallelogram7" presStyleLbl="alignNode1" presStyleIdx="13" presStyleCnt="21"/>
      <dgm:spPr>
        <a:solidFill>
          <a:srgbClr val="0A6763"/>
        </a:solidFill>
        <a:ln>
          <a:noFill/>
        </a:ln>
      </dgm:spPr>
    </dgm:pt>
    <dgm:pt modelId="{392AE196-E428-4BD9-9E67-D284B139687B}" type="pres">
      <dgm:prSet presAssocID="{C510E8C0-D1B8-497E-83D8-92818372D200}" presName="sibTrans" presStyleCnt="0"/>
      <dgm:spPr/>
    </dgm:pt>
    <dgm:pt modelId="{E9A59A16-CC27-4902-A095-294FF05A850D}" type="pres">
      <dgm:prSet presAssocID="{A0DBBBA7-548E-49C9-88AC-034F7827623D}" presName="parenttextcomposite" presStyleCnt="0"/>
      <dgm:spPr/>
    </dgm:pt>
    <dgm:pt modelId="{45F54AD5-73C5-47E2-9E71-82B0BDB8EDCA}" type="pres">
      <dgm:prSet presAssocID="{A0DBBBA7-548E-49C9-88AC-034F7827623D}" presName="parenttext" presStyleLbl="revTx" presStyleIdx="2" presStyleCnt="3">
        <dgm:presLayoutVars>
          <dgm:chMax/>
          <dgm:chPref val="2"/>
          <dgm:bulletEnabled val="1"/>
        </dgm:presLayoutVars>
      </dgm:prSet>
      <dgm:spPr>
        <a:prstGeom prst="rect">
          <a:avLst/>
        </a:prstGeom>
      </dgm:spPr>
    </dgm:pt>
    <dgm:pt modelId="{977FD729-8FDE-45EC-BD26-4E44CA9F6165}" type="pres">
      <dgm:prSet presAssocID="{A0DBBBA7-548E-49C9-88AC-034F7827623D}" presName="parallelogramComposite" presStyleCnt="0"/>
      <dgm:spPr/>
    </dgm:pt>
    <dgm:pt modelId="{762A40E4-8129-4262-80C5-A9BBB8F79591}" type="pres">
      <dgm:prSet presAssocID="{A0DBBBA7-548E-49C9-88AC-034F7827623D}" presName="parallelogram1" presStyleLbl="alignNode1" presStyleIdx="14" presStyleCnt="21"/>
      <dgm:spPr>
        <a:solidFill>
          <a:srgbClr val="0A6763"/>
        </a:solidFill>
        <a:ln>
          <a:noFill/>
        </a:ln>
      </dgm:spPr>
    </dgm:pt>
    <dgm:pt modelId="{DEEB4F93-FFA3-4845-9AC8-CDF2A8E47006}" type="pres">
      <dgm:prSet presAssocID="{A0DBBBA7-548E-49C9-88AC-034F7827623D}" presName="parallelogram2" presStyleLbl="alignNode1" presStyleIdx="15" presStyleCnt="21"/>
      <dgm:spPr>
        <a:solidFill>
          <a:srgbClr val="0A6763"/>
        </a:solidFill>
        <a:ln>
          <a:noFill/>
        </a:ln>
      </dgm:spPr>
    </dgm:pt>
    <dgm:pt modelId="{72BA6F3C-0E13-4243-8094-99D22C784195}" type="pres">
      <dgm:prSet presAssocID="{A0DBBBA7-548E-49C9-88AC-034F7827623D}" presName="parallelogram3" presStyleLbl="alignNode1" presStyleIdx="16" presStyleCnt="21"/>
      <dgm:spPr>
        <a:solidFill>
          <a:srgbClr val="0A6763"/>
        </a:solidFill>
        <a:ln>
          <a:noFill/>
        </a:ln>
      </dgm:spPr>
    </dgm:pt>
    <dgm:pt modelId="{C484EF14-0EFB-4986-8404-ECFFD8447CFC}" type="pres">
      <dgm:prSet presAssocID="{A0DBBBA7-548E-49C9-88AC-034F7827623D}" presName="parallelogram4" presStyleLbl="alignNode1" presStyleIdx="17" presStyleCnt="21"/>
      <dgm:spPr>
        <a:solidFill>
          <a:srgbClr val="0A6763"/>
        </a:solidFill>
        <a:ln>
          <a:noFill/>
        </a:ln>
      </dgm:spPr>
    </dgm:pt>
    <dgm:pt modelId="{6D8E0DF2-331A-40FC-8BFF-C7AE4AD96449}" type="pres">
      <dgm:prSet presAssocID="{A0DBBBA7-548E-49C9-88AC-034F7827623D}" presName="parallelogram5" presStyleLbl="alignNode1" presStyleIdx="18" presStyleCnt="21"/>
      <dgm:spPr>
        <a:solidFill>
          <a:srgbClr val="0A6763"/>
        </a:solidFill>
        <a:ln>
          <a:noFill/>
        </a:ln>
      </dgm:spPr>
    </dgm:pt>
    <dgm:pt modelId="{C8914BA8-1DDC-40FB-BDA0-713B29970968}" type="pres">
      <dgm:prSet presAssocID="{A0DBBBA7-548E-49C9-88AC-034F7827623D}" presName="parallelogram6" presStyleLbl="alignNode1" presStyleIdx="19" presStyleCnt="21"/>
      <dgm:spPr>
        <a:solidFill>
          <a:srgbClr val="0A6763"/>
        </a:solidFill>
        <a:ln>
          <a:noFill/>
        </a:ln>
      </dgm:spPr>
    </dgm:pt>
    <dgm:pt modelId="{A136ACC1-BE34-49CA-A87B-8CDED5D8887C}" type="pres">
      <dgm:prSet presAssocID="{A0DBBBA7-548E-49C9-88AC-034F7827623D}" presName="parallelogram7" presStyleLbl="alignNode1" presStyleIdx="20" presStyleCnt="21"/>
      <dgm:spPr>
        <a:solidFill>
          <a:srgbClr val="0A6763"/>
        </a:solidFill>
        <a:ln>
          <a:noFill/>
        </a:ln>
      </dgm:spPr>
    </dgm:pt>
  </dgm:ptLst>
  <dgm:cxnLst>
    <dgm:cxn modelId="{533E8909-08C2-486A-9707-10D11061C824}" srcId="{7994A3E3-CA17-4310-AC19-C693C4695C3D}" destId="{190F2BBC-2EB8-49A9-ADDF-2431305B2776}" srcOrd="0" destOrd="0" parTransId="{B876B6C3-2A99-4C19-9ED9-70ED01C3DFC7}" sibTransId="{5DE43F6C-5F14-4F4F-8F54-BA859E68FC8A}"/>
    <dgm:cxn modelId="{C7C9CB3C-F9E2-457F-BFF2-F1114825185E}" type="presOf" srcId="{A0DBBBA7-548E-49C9-88AC-034F7827623D}" destId="{45F54AD5-73C5-47E2-9E71-82B0BDB8EDCA}" srcOrd="0" destOrd="0" presId="urn:microsoft.com/office/officeart/2008/layout/VerticalAccentList"/>
    <dgm:cxn modelId="{B4B7254E-061D-4925-97F3-772AEECFA9C7}" type="presOf" srcId="{7114D499-C40E-40E1-BFBA-C872CC10FE54}" destId="{D41E6DCF-4632-4735-895B-74381B7E63A3}" srcOrd="0" destOrd="0" presId="urn:microsoft.com/office/officeart/2008/layout/VerticalAccentList"/>
    <dgm:cxn modelId="{FC69F084-9E06-4F67-A1D8-141022E577D4}" type="presOf" srcId="{7994A3E3-CA17-4310-AC19-C693C4695C3D}" destId="{D9570D85-B480-4B08-996D-86328997C8D2}" srcOrd="0" destOrd="0" presId="urn:microsoft.com/office/officeart/2008/layout/VerticalAccentList"/>
    <dgm:cxn modelId="{EDA2B797-0D21-4C3C-B72F-AF0273AB6B3D}" type="presOf" srcId="{190F2BBC-2EB8-49A9-ADDF-2431305B2776}" destId="{21A25F09-65DF-46B2-8103-175FF2BE9357}" srcOrd="0" destOrd="0" presId="urn:microsoft.com/office/officeart/2008/layout/VerticalAccentList"/>
    <dgm:cxn modelId="{F1D58ECD-F344-4227-8962-C8C041CE3338}" srcId="{7994A3E3-CA17-4310-AC19-C693C4695C3D}" destId="{7114D499-C40E-40E1-BFBA-C872CC10FE54}" srcOrd="1" destOrd="0" parTransId="{92B91F21-4CE5-490D-9D41-1D3D596C25C7}" sibTransId="{C510E8C0-D1B8-497E-83D8-92818372D200}"/>
    <dgm:cxn modelId="{09ADCDFF-529C-4670-B4F5-C0D8E73B0A6F}" srcId="{7994A3E3-CA17-4310-AC19-C693C4695C3D}" destId="{A0DBBBA7-548E-49C9-88AC-034F7827623D}" srcOrd="2" destOrd="0" parTransId="{5BFA3B63-5640-421E-A70C-2F21C952A679}" sibTransId="{B884A805-3768-4C46-B285-C3BFE993717B}"/>
    <dgm:cxn modelId="{0AE86B55-38C0-4DE4-B4B0-5F9B34681269}" type="presParOf" srcId="{D9570D85-B480-4B08-996D-86328997C8D2}" destId="{00CEE6E2-ECCB-40E7-8512-0D6698C0DCD0}" srcOrd="0" destOrd="0" presId="urn:microsoft.com/office/officeart/2008/layout/VerticalAccentList"/>
    <dgm:cxn modelId="{9B77FB58-A99E-4F66-A556-36CE43CD073A}" type="presParOf" srcId="{00CEE6E2-ECCB-40E7-8512-0D6698C0DCD0}" destId="{21A25F09-65DF-46B2-8103-175FF2BE9357}" srcOrd="0" destOrd="0" presId="urn:microsoft.com/office/officeart/2008/layout/VerticalAccentList"/>
    <dgm:cxn modelId="{365FC2EE-C13B-47FB-84E7-60641E120E35}" type="presParOf" srcId="{D9570D85-B480-4B08-996D-86328997C8D2}" destId="{CA2F1865-E57C-4F51-ABDC-FAA9BAA7EF69}" srcOrd="1" destOrd="0" presId="urn:microsoft.com/office/officeart/2008/layout/VerticalAccentList"/>
    <dgm:cxn modelId="{4744D60B-E592-4C1E-8B4F-C0E259C36DE1}" type="presParOf" srcId="{CA2F1865-E57C-4F51-ABDC-FAA9BAA7EF69}" destId="{0ED19852-C7C8-4F26-86D9-BDE851C1926F}" srcOrd="0" destOrd="0" presId="urn:microsoft.com/office/officeart/2008/layout/VerticalAccentList"/>
    <dgm:cxn modelId="{C9281B42-1A91-436A-ABAE-52BBB5AC2AC5}" type="presParOf" srcId="{CA2F1865-E57C-4F51-ABDC-FAA9BAA7EF69}" destId="{47FA3FFD-72DF-4716-B410-260DE75D6CB9}" srcOrd="1" destOrd="0" presId="urn:microsoft.com/office/officeart/2008/layout/VerticalAccentList"/>
    <dgm:cxn modelId="{84DD4CAC-6AE0-40A4-B1D5-6DD499F51061}" type="presParOf" srcId="{CA2F1865-E57C-4F51-ABDC-FAA9BAA7EF69}" destId="{DF93980D-82FE-4C07-917C-9D0DD0A3FC70}" srcOrd="2" destOrd="0" presId="urn:microsoft.com/office/officeart/2008/layout/VerticalAccentList"/>
    <dgm:cxn modelId="{87B0B4ED-6A79-4555-862D-733525462CF8}" type="presParOf" srcId="{CA2F1865-E57C-4F51-ABDC-FAA9BAA7EF69}" destId="{64D61258-B3F4-465A-BBC0-4D4B2B8D8609}" srcOrd="3" destOrd="0" presId="urn:microsoft.com/office/officeart/2008/layout/VerticalAccentList"/>
    <dgm:cxn modelId="{C6C35049-4A57-4813-A573-847C4097B9E2}" type="presParOf" srcId="{CA2F1865-E57C-4F51-ABDC-FAA9BAA7EF69}" destId="{2F17C05D-47CC-4E84-9924-CF229765E2B8}" srcOrd="4" destOrd="0" presId="urn:microsoft.com/office/officeart/2008/layout/VerticalAccentList"/>
    <dgm:cxn modelId="{08FF1F59-868E-4E96-A922-53B72C371427}" type="presParOf" srcId="{CA2F1865-E57C-4F51-ABDC-FAA9BAA7EF69}" destId="{34B32AB2-6F7C-49F8-90DB-B055EF8ED08A}" srcOrd="5" destOrd="0" presId="urn:microsoft.com/office/officeart/2008/layout/VerticalAccentList"/>
    <dgm:cxn modelId="{C8940231-F343-474E-8B4D-2C9553A48DC5}" type="presParOf" srcId="{CA2F1865-E57C-4F51-ABDC-FAA9BAA7EF69}" destId="{8EEED8E9-451D-46DB-BFA3-CD55A56E9541}" srcOrd="6" destOrd="0" presId="urn:microsoft.com/office/officeart/2008/layout/VerticalAccentList"/>
    <dgm:cxn modelId="{B7B9E6EF-8715-4A0F-9E64-B3CC9AA94F52}" type="presParOf" srcId="{D9570D85-B480-4B08-996D-86328997C8D2}" destId="{43609CF8-9005-4EF8-A4A4-493F26694E41}" srcOrd="2" destOrd="0" presId="urn:microsoft.com/office/officeart/2008/layout/VerticalAccentList"/>
    <dgm:cxn modelId="{83F524AA-82BD-45FB-9FF9-A64E64C77D39}" type="presParOf" srcId="{D9570D85-B480-4B08-996D-86328997C8D2}" destId="{FCF0067F-0931-4C16-8F7F-F7EFEDE49369}" srcOrd="3" destOrd="0" presId="urn:microsoft.com/office/officeart/2008/layout/VerticalAccentList"/>
    <dgm:cxn modelId="{681A390A-FA98-4A22-96D2-316499A0245A}" type="presParOf" srcId="{FCF0067F-0931-4C16-8F7F-F7EFEDE49369}" destId="{D41E6DCF-4632-4735-895B-74381B7E63A3}" srcOrd="0" destOrd="0" presId="urn:microsoft.com/office/officeart/2008/layout/VerticalAccentList"/>
    <dgm:cxn modelId="{5222646B-09C2-4262-A5AA-1329FB0C95A5}" type="presParOf" srcId="{D9570D85-B480-4B08-996D-86328997C8D2}" destId="{94EE75D1-AC46-4C43-93AE-FFCB2E88B18A}" srcOrd="4" destOrd="0" presId="urn:microsoft.com/office/officeart/2008/layout/VerticalAccentList"/>
    <dgm:cxn modelId="{4BA08195-5DD3-4899-9C26-144A7EA3F007}" type="presParOf" srcId="{94EE75D1-AC46-4C43-93AE-FFCB2E88B18A}" destId="{68A7C233-43A6-452E-B102-5356B4CFF9A2}" srcOrd="0" destOrd="0" presId="urn:microsoft.com/office/officeart/2008/layout/VerticalAccentList"/>
    <dgm:cxn modelId="{2A905D11-9882-4EEC-AE81-624A41A13C81}" type="presParOf" srcId="{94EE75D1-AC46-4C43-93AE-FFCB2E88B18A}" destId="{6549CB77-D793-410E-B4DC-43B7FFC985A7}" srcOrd="1" destOrd="0" presId="urn:microsoft.com/office/officeart/2008/layout/VerticalAccentList"/>
    <dgm:cxn modelId="{F14C2141-281C-4C5A-9128-A40EDFE00212}" type="presParOf" srcId="{94EE75D1-AC46-4C43-93AE-FFCB2E88B18A}" destId="{389BFCE0-6612-4BD0-8E18-2C4872B69A57}" srcOrd="2" destOrd="0" presId="urn:microsoft.com/office/officeart/2008/layout/VerticalAccentList"/>
    <dgm:cxn modelId="{8F198EFA-09B1-4045-BEEE-0A7600A82DD8}" type="presParOf" srcId="{94EE75D1-AC46-4C43-93AE-FFCB2E88B18A}" destId="{B2E5A782-12ED-41FB-BDE3-56BB7A58941D}" srcOrd="3" destOrd="0" presId="urn:microsoft.com/office/officeart/2008/layout/VerticalAccentList"/>
    <dgm:cxn modelId="{FD982294-986D-47F1-9558-41B65414694B}" type="presParOf" srcId="{94EE75D1-AC46-4C43-93AE-FFCB2E88B18A}" destId="{D30390D8-7C86-4D8C-AF6F-4BC2CF6B6A3F}" srcOrd="4" destOrd="0" presId="urn:microsoft.com/office/officeart/2008/layout/VerticalAccentList"/>
    <dgm:cxn modelId="{B91AE3D8-8FF5-48DD-B812-4A0BE808933D}" type="presParOf" srcId="{94EE75D1-AC46-4C43-93AE-FFCB2E88B18A}" destId="{9316AB83-F6B5-4415-A25E-E25E82F04A94}" srcOrd="5" destOrd="0" presId="urn:microsoft.com/office/officeart/2008/layout/VerticalAccentList"/>
    <dgm:cxn modelId="{A648469C-D16A-45F2-B718-5AADA6A6ECD4}" type="presParOf" srcId="{94EE75D1-AC46-4C43-93AE-FFCB2E88B18A}" destId="{78D24785-6895-40C0-B1F1-ABB5C1626FDC}" srcOrd="6" destOrd="0" presId="urn:microsoft.com/office/officeart/2008/layout/VerticalAccentList"/>
    <dgm:cxn modelId="{EFC07676-4A7F-48F5-B5CF-1335BAA8510B}" type="presParOf" srcId="{D9570D85-B480-4B08-996D-86328997C8D2}" destId="{392AE196-E428-4BD9-9E67-D284B139687B}" srcOrd="5" destOrd="0" presId="urn:microsoft.com/office/officeart/2008/layout/VerticalAccentList"/>
    <dgm:cxn modelId="{50AF114C-B21C-40B1-BE7C-41F185F98146}" type="presParOf" srcId="{D9570D85-B480-4B08-996D-86328997C8D2}" destId="{E9A59A16-CC27-4902-A095-294FF05A850D}" srcOrd="6" destOrd="0" presId="urn:microsoft.com/office/officeart/2008/layout/VerticalAccentList"/>
    <dgm:cxn modelId="{8D1C0B59-0446-46F0-8331-206ED48383B7}" type="presParOf" srcId="{E9A59A16-CC27-4902-A095-294FF05A850D}" destId="{45F54AD5-73C5-47E2-9E71-82B0BDB8EDCA}" srcOrd="0" destOrd="0" presId="urn:microsoft.com/office/officeart/2008/layout/VerticalAccentList"/>
    <dgm:cxn modelId="{07140D6F-2A23-42B7-A5E9-97E48C4A8AF3}" type="presParOf" srcId="{D9570D85-B480-4B08-996D-86328997C8D2}" destId="{977FD729-8FDE-45EC-BD26-4E44CA9F6165}" srcOrd="7" destOrd="0" presId="urn:microsoft.com/office/officeart/2008/layout/VerticalAccentList"/>
    <dgm:cxn modelId="{DA6C4B43-42F4-4CB6-8972-1A86879DE8D6}" type="presParOf" srcId="{977FD729-8FDE-45EC-BD26-4E44CA9F6165}" destId="{762A40E4-8129-4262-80C5-A9BBB8F79591}" srcOrd="0" destOrd="0" presId="urn:microsoft.com/office/officeart/2008/layout/VerticalAccentList"/>
    <dgm:cxn modelId="{1B4D9386-FE8B-4A7D-8D80-893BE515D5E0}" type="presParOf" srcId="{977FD729-8FDE-45EC-BD26-4E44CA9F6165}" destId="{DEEB4F93-FFA3-4845-9AC8-CDF2A8E47006}" srcOrd="1" destOrd="0" presId="urn:microsoft.com/office/officeart/2008/layout/VerticalAccentList"/>
    <dgm:cxn modelId="{C484F1A8-AF9E-4F03-8C29-F275329748D1}" type="presParOf" srcId="{977FD729-8FDE-45EC-BD26-4E44CA9F6165}" destId="{72BA6F3C-0E13-4243-8094-99D22C784195}" srcOrd="2" destOrd="0" presId="urn:microsoft.com/office/officeart/2008/layout/VerticalAccentList"/>
    <dgm:cxn modelId="{9B32D96C-E8ED-4D4A-B9DC-5551FE38F532}" type="presParOf" srcId="{977FD729-8FDE-45EC-BD26-4E44CA9F6165}" destId="{C484EF14-0EFB-4986-8404-ECFFD8447CFC}" srcOrd="3" destOrd="0" presId="urn:microsoft.com/office/officeart/2008/layout/VerticalAccentList"/>
    <dgm:cxn modelId="{5AA87254-8326-4B0E-A6E1-74E92E5477E6}" type="presParOf" srcId="{977FD729-8FDE-45EC-BD26-4E44CA9F6165}" destId="{6D8E0DF2-331A-40FC-8BFF-C7AE4AD96449}" srcOrd="4" destOrd="0" presId="urn:microsoft.com/office/officeart/2008/layout/VerticalAccentList"/>
    <dgm:cxn modelId="{895303E7-33EE-4608-BD29-29D917D51483}" type="presParOf" srcId="{977FD729-8FDE-45EC-BD26-4E44CA9F6165}" destId="{C8914BA8-1DDC-40FB-BDA0-713B29970968}" srcOrd="5" destOrd="0" presId="urn:microsoft.com/office/officeart/2008/layout/VerticalAccentList"/>
    <dgm:cxn modelId="{9C020C24-A915-4FC3-BE3F-0036BB5C76E4}" type="presParOf" srcId="{977FD729-8FDE-45EC-BD26-4E44CA9F6165}" destId="{A136ACC1-BE34-49CA-A87B-8CDED5D8887C}" srcOrd="6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23E1408-9FE5-40D1-A3C6-4002F3BEDB61}" type="doc">
      <dgm:prSet loTypeId="urn:microsoft.com/office/officeart/2017/3/layout/DropPinTimeline" loCatId="timelin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C5C818C1-DC39-4448-AD52-B145169633E7}">
      <dgm:prSet/>
      <dgm:spPr/>
      <dgm:t>
        <a:bodyPr/>
        <a:lstStyle/>
        <a:p>
          <a:pPr>
            <a:defRPr b="1"/>
          </a:pPr>
          <a:r>
            <a:rPr lang="en-GB" dirty="0"/>
            <a:t>October 2024</a:t>
          </a:r>
        </a:p>
      </dgm:t>
    </dgm:pt>
    <dgm:pt modelId="{C7F9A58E-72FF-4ADE-95D1-9F7841C91AB4}" type="parTrans" cxnId="{BA1D00B8-CEA3-4691-B8EB-5968A01D6533}">
      <dgm:prSet/>
      <dgm:spPr/>
      <dgm:t>
        <a:bodyPr/>
        <a:lstStyle/>
        <a:p>
          <a:endParaRPr lang="en-GB"/>
        </a:p>
      </dgm:t>
    </dgm:pt>
    <dgm:pt modelId="{BFA49708-0771-4996-92E7-4D0E094E8008}" type="sibTrans" cxnId="{BA1D00B8-CEA3-4691-B8EB-5968A01D6533}">
      <dgm:prSet/>
      <dgm:spPr/>
      <dgm:t>
        <a:bodyPr/>
        <a:lstStyle/>
        <a:p>
          <a:endParaRPr lang="en-GB"/>
        </a:p>
      </dgm:t>
    </dgm:pt>
    <dgm:pt modelId="{F227D093-E7BC-4820-A14B-955C055D0C9B}">
      <dgm:prSet/>
      <dgm:spPr/>
      <dgm:t>
        <a:bodyPr/>
        <a:lstStyle/>
        <a:p>
          <a:r>
            <a:rPr lang="en-GB" sz="1500" dirty="0"/>
            <a:t>Refinement Consultation </a:t>
          </a:r>
        </a:p>
      </dgm:t>
    </dgm:pt>
    <dgm:pt modelId="{4A60F378-45D6-439C-8684-4FE0B3DDF26A}" type="parTrans" cxnId="{74C99974-26BA-4046-BB53-1E2F6104AD6D}">
      <dgm:prSet/>
      <dgm:spPr/>
      <dgm:t>
        <a:bodyPr/>
        <a:lstStyle/>
        <a:p>
          <a:endParaRPr lang="en-GB"/>
        </a:p>
      </dgm:t>
    </dgm:pt>
    <dgm:pt modelId="{3F6790BE-A8F5-4CBB-BC94-8D597B563CB3}" type="sibTrans" cxnId="{74C99974-26BA-4046-BB53-1E2F6104AD6D}">
      <dgm:prSet/>
      <dgm:spPr/>
      <dgm:t>
        <a:bodyPr/>
        <a:lstStyle/>
        <a:p>
          <a:endParaRPr lang="en-GB"/>
        </a:p>
      </dgm:t>
    </dgm:pt>
    <dgm:pt modelId="{AE35A297-185E-4256-8F55-B189CF791E5E}">
      <dgm:prSet/>
      <dgm:spPr/>
      <dgm:t>
        <a:bodyPr/>
        <a:lstStyle/>
        <a:p>
          <a:pPr>
            <a:defRPr b="1"/>
          </a:pPr>
          <a:r>
            <a:rPr lang="en-GB" dirty="0">
              <a:effectLst/>
            </a:rPr>
            <a:t>13 November 2024</a:t>
          </a:r>
        </a:p>
      </dgm:t>
    </dgm:pt>
    <dgm:pt modelId="{81A1F489-5EB1-4727-AC37-45E986D3FDFA}" type="parTrans" cxnId="{9FC4B8F5-2DBD-484D-9D17-C432E243E991}">
      <dgm:prSet/>
      <dgm:spPr/>
      <dgm:t>
        <a:bodyPr/>
        <a:lstStyle/>
        <a:p>
          <a:endParaRPr lang="en-GB"/>
        </a:p>
      </dgm:t>
    </dgm:pt>
    <dgm:pt modelId="{513EA91D-0434-451D-85FC-CB53D6A3ADC1}" type="sibTrans" cxnId="{9FC4B8F5-2DBD-484D-9D17-C432E243E991}">
      <dgm:prSet/>
      <dgm:spPr/>
      <dgm:t>
        <a:bodyPr/>
        <a:lstStyle/>
        <a:p>
          <a:endParaRPr lang="en-GB"/>
        </a:p>
      </dgm:t>
    </dgm:pt>
    <dgm:pt modelId="{458FF761-FE12-4A3E-B94F-95FD8EBA31C6}">
      <dgm:prSet/>
      <dgm:spPr/>
      <dgm:t>
        <a:bodyPr/>
        <a:lstStyle/>
        <a:p>
          <a:r>
            <a:rPr lang="en-GB" b="1" u="none" dirty="0">
              <a:effectLst/>
            </a:rPr>
            <a:t>Ad hoc Working Group</a:t>
          </a:r>
        </a:p>
      </dgm:t>
    </dgm:pt>
    <dgm:pt modelId="{0C69DA4B-3993-470F-A95D-3BA2A49D142A}" type="parTrans" cxnId="{90C99613-47A3-40BD-B440-6AD2A9DDB47D}">
      <dgm:prSet/>
      <dgm:spPr/>
      <dgm:t>
        <a:bodyPr/>
        <a:lstStyle/>
        <a:p>
          <a:endParaRPr lang="en-GB"/>
        </a:p>
      </dgm:t>
    </dgm:pt>
    <dgm:pt modelId="{501098EB-D3AC-434E-8134-7A1208387039}" type="sibTrans" cxnId="{90C99613-47A3-40BD-B440-6AD2A9DDB47D}">
      <dgm:prSet/>
      <dgm:spPr/>
      <dgm:t>
        <a:bodyPr/>
        <a:lstStyle/>
        <a:p>
          <a:endParaRPr lang="en-GB"/>
        </a:p>
      </dgm:t>
    </dgm:pt>
    <dgm:pt modelId="{DDA01E3B-35A1-4647-8A86-F3C23C855FE2}">
      <dgm:prSet/>
      <dgm:spPr/>
      <dgm:t>
        <a:bodyPr/>
        <a:lstStyle/>
        <a:p>
          <a:r>
            <a:rPr lang="en-GB" dirty="0"/>
            <a:t>Enter Report Phase</a:t>
          </a:r>
        </a:p>
      </dgm:t>
    </dgm:pt>
    <dgm:pt modelId="{8475A7EB-D1E2-4D20-A7F8-F2DA946AFA95}" type="parTrans" cxnId="{EAB36A51-59A9-459B-B3D2-EDEB36D8F588}">
      <dgm:prSet/>
      <dgm:spPr/>
      <dgm:t>
        <a:bodyPr/>
        <a:lstStyle/>
        <a:p>
          <a:endParaRPr lang="en-GB"/>
        </a:p>
      </dgm:t>
    </dgm:pt>
    <dgm:pt modelId="{7E1B4538-E726-4D52-95AF-07DF7B1E85AB}" type="sibTrans" cxnId="{EAB36A51-59A9-459B-B3D2-EDEB36D8F588}">
      <dgm:prSet/>
      <dgm:spPr/>
      <dgm:t>
        <a:bodyPr/>
        <a:lstStyle/>
        <a:p>
          <a:endParaRPr lang="en-GB"/>
        </a:p>
      </dgm:t>
    </dgm:pt>
    <dgm:pt modelId="{7B31DF92-3AF4-4E55-AAB4-A8DBDD666C28}">
      <dgm:prSet/>
      <dgm:spPr/>
      <dgm:t>
        <a:bodyPr/>
        <a:lstStyle/>
        <a:p>
          <a:pPr>
            <a:defRPr b="1"/>
          </a:pPr>
          <a:r>
            <a:rPr lang="en-GB" dirty="0"/>
            <a:t>18 December 2024</a:t>
          </a:r>
        </a:p>
      </dgm:t>
    </dgm:pt>
    <dgm:pt modelId="{6B92CCE7-53D2-46E5-AC40-EED395BE805A}" type="parTrans" cxnId="{A869623C-B1C9-460D-AD3E-3A1B43759E38}">
      <dgm:prSet/>
      <dgm:spPr/>
      <dgm:t>
        <a:bodyPr/>
        <a:lstStyle/>
        <a:p>
          <a:endParaRPr lang="en-GB"/>
        </a:p>
      </dgm:t>
    </dgm:pt>
    <dgm:pt modelId="{771ED0B0-153E-4CBF-B058-10F2D25DE35A}" type="sibTrans" cxnId="{A869623C-B1C9-460D-AD3E-3A1B43759E38}">
      <dgm:prSet/>
      <dgm:spPr/>
      <dgm:t>
        <a:bodyPr/>
        <a:lstStyle/>
        <a:p>
          <a:endParaRPr lang="en-GB"/>
        </a:p>
      </dgm:t>
    </dgm:pt>
    <dgm:pt modelId="{C98BA7B2-72F6-47E9-98CB-377E895C9ABD}">
      <dgm:prSet/>
      <dgm:spPr/>
      <dgm:t>
        <a:bodyPr/>
        <a:lstStyle/>
        <a:p>
          <a:r>
            <a:rPr lang="en-GB" dirty="0"/>
            <a:t>Change Board Vote </a:t>
          </a:r>
        </a:p>
      </dgm:t>
    </dgm:pt>
    <dgm:pt modelId="{889C9C13-E040-4F19-8499-35191E058A88}" type="parTrans" cxnId="{D0032101-97B9-447B-9895-748A966ED67F}">
      <dgm:prSet/>
      <dgm:spPr/>
      <dgm:t>
        <a:bodyPr/>
        <a:lstStyle/>
        <a:p>
          <a:endParaRPr lang="en-GB"/>
        </a:p>
      </dgm:t>
    </dgm:pt>
    <dgm:pt modelId="{71C703F7-3ABE-4FC1-B096-693F3A111B2D}" type="sibTrans" cxnId="{D0032101-97B9-447B-9895-748A966ED67F}">
      <dgm:prSet/>
      <dgm:spPr/>
      <dgm:t>
        <a:bodyPr/>
        <a:lstStyle/>
        <a:p>
          <a:endParaRPr lang="en-GB"/>
        </a:p>
      </dgm:t>
    </dgm:pt>
    <dgm:pt modelId="{67A49BFD-1128-445B-82AD-9BD82E0CBB88}">
      <dgm:prSet/>
      <dgm:spPr/>
      <dgm:t>
        <a:bodyPr/>
        <a:lstStyle/>
        <a:p>
          <a:pPr>
            <a:defRPr b="1"/>
          </a:pPr>
          <a:r>
            <a:rPr lang="en-GB" dirty="0"/>
            <a:t>January 2024</a:t>
          </a:r>
        </a:p>
      </dgm:t>
    </dgm:pt>
    <dgm:pt modelId="{19D685E3-7205-48CA-9D44-9680EA6790E9}" type="parTrans" cxnId="{F0016F82-B410-47C6-A4AC-5D0FC3EB37E4}">
      <dgm:prSet/>
      <dgm:spPr/>
      <dgm:t>
        <a:bodyPr/>
        <a:lstStyle/>
        <a:p>
          <a:endParaRPr lang="en-GB"/>
        </a:p>
      </dgm:t>
    </dgm:pt>
    <dgm:pt modelId="{6BC0B420-4BE4-4AD1-9558-025A8AD3A376}" type="sibTrans" cxnId="{F0016F82-B410-47C6-A4AC-5D0FC3EB37E4}">
      <dgm:prSet/>
      <dgm:spPr/>
      <dgm:t>
        <a:bodyPr/>
        <a:lstStyle/>
        <a:p>
          <a:endParaRPr lang="en-GB"/>
        </a:p>
      </dgm:t>
    </dgm:pt>
    <dgm:pt modelId="{E6F9000C-89FD-40B4-AACB-82C47F2FCA61}">
      <dgm:prSet/>
      <dgm:spPr/>
      <dgm:t>
        <a:bodyPr/>
        <a:lstStyle/>
        <a:p>
          <a:r>
            <a:rPr lang="en-GB" dirty="0"/>
            <a:t>Authority Determined Implementation</a:t>
          </a:r>
        </a:p>
      </dgm:t>
    </dgm:pt>
    <dgm:pt modelId="{15A2056E-7FC3-4F96-A8DE-0ADB842C2295}" type="parTrans" cxnId="{CE4C337D-010A-41E7-9594-01C49D9156A2}">
      <dgm:prSet/>
      <dgm:spPr/>
      <dgm:t>
        <a:bodyPr/>
        <a:lstStyle/>
        <a:p>
          <a:endParaRPr lang="en-GB"/>
        </a:p>
      </dgm:t>
    </dgm:pt>
    <dgm:pt modelId="{36EBB042-1F87-45C1-909B-85ACE107EDDF}" type="sibTrans" cxnId="{CE4C337D-010A-41E7-9594-01C49D9156A2}">
      <dgm:prSet/>
      <dgm:spPr/>
      <dgm:t>
        <a:bodyPr/>
        <a:lstStyle/>
        <a:p>
          <a:endParaRPr lang="en-GB"/>
        </a:p>
      </dgm:t>
    </dgm:pt>
    <dgm:pt modelId="{D3F31F6C-131E-4A81-91BA-A4313649C435}">
      <dgm:prSet/>
      <dgm:spPr/>
      <dgm:t>
        <a:bodyPr/>
        <a:lstStyle/>
        <a:p>
          <a:pPr>
            <a:defRPr b="1"/>
          </a:pPr>
          <a:r>
            <a:rPr lang="en-GB" dirty="0"/>
            <a:t>19 November 2024</a:t>
          </a:r>
        </a:p>
      </dgm:t>
    </dgm:pt>
    <dgm:pt modelId="{AC20310D-B017-4E34-BA63-A469E2AAA9A3}" type="sibTrans" cxnId="{A69F407E-E81E-40A3-8D3A-F2C2BE365526}">
      <dgm:prSet/>
      <dgm:spPr/>
      <dgm:t>
        <a:bodyPr/>
        <a:lstStyle/>
        <a:p>
          <a:endParaRPr lang="en-GB"/>
        </a:p>
      </dgm:t>
    </dgm:pt>
    <dgm:pt modelId="{1765C448-322F-4478-B362-707F28215DC7}" type="parTrans" cxnId="{A69F407E-E81E-40A3-8D3A-F2C2BE365526}">
      <dgm:prSet/>
      <dgm:spPr/>
      <dgm:t>
        <a:bodyPr/>
        <a:lstStyle/>
        <a:p>
          <a:endParaRPr lang="en-GB"/>
        </a:p>
      </dgm:t>
    </dgm:pt>
    <dgm:pt modelId="{C5615610-9739-470E-8071-F390600FE29D}">
      <dgm:prSet custT="1"/>
      <dgm:spPr/>
      <dgm:t>
        <a:bodyPr/>
        <a:lstStyle/>
        <a:p>
          <a:r>
            <a:rPr lang="en-GB" sz="2400" b="1" dirty="0"/>
            <a:t>24 Oct – 7 Nov 2024</a:t>
          </a:r>
        </a:p>
      </dgm:t>
    </dgm:pt>
    <dgm:pt modelId="{C824CAEE-E124-4668-8CBA-91A07B78AD9A}" type="parTrans" cxnId="{B01632A7-50D6-41CB-829E-73AD649C1FBE}">
      <dgm:prSet/>
      <dgm:spPr/>
      <dgm:t>
        <a:bodyPr/>
        <a:lstStyle/>
        <a:p>
          <a:endParaRPr lang="en-GB"/>
        </a:p>
      </dgm:t>
    </dgm:pt>
    <dgm:pt modelId="{AC280C6F-9EF0-40B3-A695-1F4D060590C8}" type="sibTrans" cxnId="{B01632A7-50D6-41CB-829E-73AD649C1FBE}">
      <dgm:prSet/>
      <dgm:spPr/>
      <dgm:t>
        <a:bodyPr/>
        <a:lstStyle/>
        <a:p>
          <a:endParaRPr lang="en-GB"/>
        </a:p>
      </dgm:t>
    </dgm:pt>
    <dgm:pt modelId="{52CC22EC-8E4F-45B3-91A8-0B46C0921553}" type="pres">
      <dgm:prSet presAssocID="{E23E1408-9FE5-40D1-A3C6-4002F3BEDB61}" presName="root" presStyleCnt="0">
        <dgm:presLayoutVars>
          <dgm:chMax/>
          <dgm:chPref/>
          <dgm:animLvl val="lvl"/>
        </dgm:presLayoutVars>
      </dgm:prSet>
      <dgm:spPr/>
    </dgm:pt>
    <dgm:pt modelId="{C82E1F4F-4946-4159-98E9-6EEC615B7B40}" type="pres">
      <dgm:prSet presAssocID="{E23E1408-9FE5-40D1-A3C6-4002F3BEDB61}" presName="divider" presStyleLbl="fgAcc1" presStyleIdx="0" presStyleCnt="6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rgbClr val="0A6661"/>
          </a:solidFill>
          <a:prstDash val="solid"/>
          <a:miter lim="800000"/>
          <a:tailEnd type="triangle" w="lg" len="lg"/>
        </a:ln>
        <a:effectLst/>
      </dgm:spPr>
    </dgm:pt>
    <dgm:pt modelId="{AFBD4BBC-ACFF-4D86-BF70-E1B142ECE705}" type="pres">
      <dgm:prSet presAssocID="{E23E1408-9FE5-40D1-A3C6-4002F3BEDB61}" presName="nodes" presStyleCnt="0">
        <dgm:presLayoutVars>
          <dgm:chMax/>
          <dgm:chPref/>
          <dgm:animLvl val="lvl"/>
        </dgm:presLayoutVars>
      </dgm:prSet>
      <dgm:spPr/>
    </dgm:pt>
    <dgm:pt modelId="{346E3DDD-275C-4405-BABD-3BA12BDC92D8}" type="pres">
      <dgm:prSet presAssocID="{C5C818C1-DC39-4448-AD52-B145169633E7}" presName="composite" presStyleCnt="0"/>
      <dgm:spPr/>
    </dgm:pt>
    <dgm:pt modelId="{A90606C8-7299-4329-BE2A-83D99E99E295}" type="pres">
      <dgm:prSet presAssocID="{C5C818C1-DC39-4448-AD52-B145169633E7}" presName="ConnectorPoint" presStyleLbl="lnNode1" presStyleIdx="0" presStyleCnt="5"/>
      <dgm:spPr>
        <a:solidFill>
          <a:srgbClr val="0A6661"/>
        </a:solidFill>
        <a:ln w="6350" cap="flat" cmpd="sng" algn="ctr">
          <a:solidFill>
            <a:srgbClr val="0A6661"/>
          </a:solidFill>
          <a:prstDash val="solid"/>
          <a:miter lim="800000"/>
        </a:ln>
        <a:effectLst/>
      </dgm:spPr>
    </dgm:pt>
    <dgm:pt modelId="{7B6E326F-8B6F-4F7D-A862-BCC718695DAB}" type="pres">
      <dgm:prSet presAssocID="{C5C818C1-DC39-4448-AD52-B145169633E7}" presName="DropPinPlaceHolder" presStyleCnt="0"/>
      <dgm:spPr/>
    </dgm:pt>
    <dgm:pt modelId="{7C88506E-0045-46B1-A5B8-8E8BC56AD301}" type="pres">
      <dgm:prSet presAssocID="{C5C818C1-DC39-4448-AD52-B145169633E7}" presName="DropPin" presStyleLbl="alignNode1" presStyleIdx="0" presStyleCnt="5"/>
      <dgm:spPr>
        <a:solidFill>
          <a:srgbClr val="0A6661"/>
        </a:solidFill>
        <a:ln>
          <a:solidFill>
            <a:srgbClr val="0A6661"/>
          </a:solidFill>
        </a:ln>
      </dgm:spPr>
    </dgm:pt>
    <dgm:pt modelId="{F4AC4E90-47F3-47EA-B11B-57947ADA0957}" type="pres">
      <dgm:prSet presAssocID="{C5C818C1-DC39-4448-AD52-B145169633E7}" presName="Ellipse" presStyleLbl="fgAcc1" presStyleIdx="1" presStyleCnt="6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A6661"/>
          </a:solidFill>
          <a:prstDash val="solid"/>
          <a:miter lim="800000"/>
        </a:ln>
        <a:effectLst/>
      </dgm:spPr>
    </dgm:pt>
    <dgm:pt modelId="{F984533B-3DF6-465F-AEBC-2B191E5D18FA}" type="pres">
      <dgm:prSet presAssocID="{C5C818C1-DC39-4448-AD52-B145169633E7}" presName="L2TextContainer" presStyleLbl="revTx" presStyleIdx="0" presStyleCnt="10">
        <dgm:presLayoutVars>
          <dgm:bulletEnabled val="1"/>
        </dgm:presLayoutVars>
      </dgm:prSet>
      <dgm:spPr/>
    </dgm:pt>
    <dgm:pt modelId="{FD56E658-18FA-4EFA-8EA0-3FE9586D874B}" type="pres">
      <dgm:prSet presAssocID="{C5C818C1-DC39-4448-AD52-B145169633E7}" presName="L1TextContainer" presStyleLbl="revTx" presStyleIdx="1" presStyleCnt="10">
        <dgm:presLayoutVars>
          <dgm:chMax val="1"/>
          <dgm:chPref val="1"/>
          <dgm:bulletEnabled val="1"/>
        </dgm:presLayoutVars>
      </dgm:prSet>
      <dgm:spPr/>
    </dgm:pt>
    <dgm:pt modelId="{35BA4427-46C6-4695-979A-CEAB166896A0}" type="pres">
      <dgm:prSet presAssocID="{C5C818C1-DC39-4448-AD52-B145169633E7}" presName="ConnectLine" presStyleLbl="sibTrans1D1" presStyleIdx="0" presStyleCnt="5"/>
      <dgm:spPr>
        <a:noFill/>
        <a:ln w="12700" cap="flat" cmpd="sng" algn="ctr">
          <a:solidFill>
            <a:srgbClr val="0A6661"/>
          </a:solidFill>
          <a:prstDash val="dash"/>
          <a:miter lim="800000"/>
        </a:ln>
        <a:effectLst/>
      </dgm:spPr>
    </dgm:pt>
    <dgm:pt modelId="{197E9326-39F8-4C36-A4BF-DA7913825092}" type="pres">
      <dgm:prSet presAssocID="{C5C818C1-DC39-4448-AD52-B145169633E7}" presName="EmptyPlaceHolder" presStyleCnt="0"/>
      <dgm:spPr/>
    </dgm:pt>
    <dgm:pt modelId="{8B87F060-B8AA-4923-AF6E-D38F668560F0}" type="pres">
      <dgm:prSet presAssocID="{BFA49708-0771-4996-92E7-4D0E094E8008}" presName="spaceBetweenRectangles" presStyleCnt="0"/>
      <dgm:spPr/>
    </dgm:pt>
    <dgm:pt modelId="{1BD6BCEF-76DE-4B8D-8626-E02D58B19133}" type="pres">
      <dgm:prSet presAssocID="{AE35A297-185E-4256-8F55-B189CF791E5E}" presName="composite" presStyleCnt="0"/>
      <dgm:spPr/>
    </dgm:pt>
    <dgm:pt modelId="{67736BEF-6136-49E5-A447-CAD3ECFFF3DA}" type="pres">
      <dgm:prSet presAssocID="{AE35A297-185E-4256-8F55-B189CF791E5E}" presName="ConnectorPoint" presStyleLbl="lnNode1" presStyleIdx="1" presStyleCnt="5"/>
      <dgm:spPr>
        <a:solidFill>
          <a:srgbClr val="0A6661"/>
        </a:solidFill>
        <a:ln w="6350" cap="flat" cmpd="sng" algn="ctr">
          <a:solidFill>
            <a:srgbClr val="0A6661"/>
          </a:solidFill>
          <a:prstDash val="solid"/>
          <a:miter lim="800000"/>
        </a:ln>
        <a:effectLst/>
      </dgm:spPr>
    </dgm:pt>
    <dgm:pt modelId="{67798034-92E3-4AEB-AECC-9A8EBDF9B6DC}" type="pres">
      <dgm:prSet presAssocID="{AE35A297-185E-4256-8F55-B189CF791E5E}" presName="DropPinPlaceHolder" presStyleCnt="0"/>
      <dgm:spPr/>
    </dgm:pt>
    <dgm:pt modelId="{4ED52ABD-1E63-4A72-98A1-23549B2F3B6A}" type="pres">
      <dgm:prSet presAssocID="{AE35A297-185E-4256-8F55-B189CF791E5E}" presName="DropPin" presStyleLbl="alignNode1" presStyleIdx="1" presStyleCnt="5"/>
      <dgm:spPr>
        <a:solidFill>
          <a:srgbClr val="0A6661"/>
        </a:solidFill>
        <a:ln>
          <a:solidFill>
            <a:srgbClr val="0A6661"/>
          </a:solidFill>
        </a:ln>
      </dgm:spPr>
    </dgm:pt>
    <dgm:pt modelId="{565CBD5C-BE53-4002-939F-60FCDF922541}" type="pres">
      <dgm:prSet presAssocID="{AE35A297-185E-4256-8F55-B189CF791E5E}" presName="Ellipse" presStyleLbl="fgAcc1" presStyleIdx="2" presStyleCnt="6"/>
      <dgm:spPr>
        <a:solidFill>
          <a:srgbClr val="EDF3E8"/>
        </a:solidFill>
        <a:ln w="12700" cap="flat" cmpd="sng" algn="ctr">
          <a:solidFill>
            <a:srgbClr val="EDF3E8"/>
          </a:solidFill>
          <a:prstDash val="solid"/>
          <a:miter lim="800000"/>
        </a:ln>
        <a:effectLst/>
      </dgm:spPr>
    </dgm:pt>
    <dgm:pt modelId="{87A55796-27DB-4FF3-9B9E-E23577A5A83A}" type="pres">
      <dgm:prSet presAssocID="{AE35A297-185E-4256-8F55-B189CF791E5E}" presName="L2TextContainer" presStyleLbl="revTx" presStyleIdx="2" presStyleCnt="10">
        <dgm:presLayoutVars>
          <dgm:bulletEnabled val="1"/>
        </dgm:presLayoutVars>
      </dgm:prSet>
      <dgm:spPr/>
    </dgm:pt>
    <dgm:pt modelId="{82B0B0D2-CC5E-40C5-AE97-B428DD531E46}" type="pres">
      <dgm:prSet presAssocID="{AE35A297-185E-4256-8F55-B189CF791E5E}" presName="L1TextContainer" presStyleLbl="revTx" presStyleIdx="3" presStyleCnt="10" custLinFactNeighborX="0" custLinFactNeighborY="-5288">
        <dgm:presLayoutVars>
          <dgm:chMax val="1"/>
          <dgm:chPref val="1"/>
          <dgm:bulletEnabled val="1"/>
        </dgm:presLayoutVars>
      </dgm:prSet>
      <dgm:spPr/>
    </dgm:pt>
    <dgm:pt modelId="{9540754E-2219-4071-93A4-605F4FDE5FD8}" type="pres">
      <dgm:prSet presAssocID="{AE35A297-185E-4256-8F55-B189CF791E5E}" presName="ConnectLine" presStyleLbl="sibTrans1D1" presStyleIdx="1" presStyleCnt="5"/>
      <dgm:spPr>
        <a:noFill/>
        <a:ln w="12700" cap="flat" cmpd="sng" algn="ctr">
          <a:solidFill>
            <a:srgbClr val="0A6661"/>
          </a:solidFill>
          <a:prstDash val="dash"/>
          <a:miter lim="800000"/>
        </a:ln>
        <a:effectLst/>
      </dgm:spPr>
    </dgm:pt>
    <dgm:pt modelId="{018D4312-4FF4-4579-9A2B-48B0E55B53AD}" type="pres">
      <dgm:prSet presAssocID="{AE35A297-185E-4256-8F55-B189CF791E5E}" presName="EmptyPlaceHolder" presStyleCnt="0"/>
      <dgm:spPr/>
    </dgm:pt>
    <dgm:pt modelId="{A3A1C441-5817-4045-A133-54C25D40FAF3}" type="pres">
      <dgm:prSet presAssocID="{513EA91D-0434-451D-85FC-CB53D6A3ADC1}" presName="spaceBetweenRectangles" presStyleCnt="0"/>
      <dgm:spPr/>
    </dgm:pt>
    <dgm:pt modelId="{FFD9D094-D026-4C6F-93E4-08F534E0BC0A}" type="pres">
      <dgm:prSet presAssocID="{D3F31F6C-131E-4A81-91BA-A4313649C435}" presName="composite" presStyleCnt="0"/>
      <dgm:spPr/>
    </dgm:pt>
    <dgm:pt modelId="{A2C516FB-B464-42AA-BF98-27E35916E18F}" type="pres">
      <dgm:prSet presAssocID="{D3F31F6C-131E-4A81-91BA-A4313649C435}" presName="ConnectorPoint" presStyleLbl="lnNode1" presStyleIdx="2" presStyleCnt="5"/>
      <dgm:spPr>
        <a:solidFill>
          <a:srgbClr val="0A6661"/>
        </a:solidFill>
        <a:ln w="6350" cap="flat" cmpd="sng" algn="ctr">
          <a:solidFill>
            <a:srgbClr val="0A6661"/>
          </a:solidFill>
          <a:prstDash val="solid"/>
          <a:miter lim="800000"/>
        </a:ln>
        <a:effectLst/>
      </dgm:spPr>
    </dgm:pt>
    <dgm:pt modelId="{D50C8BDA-65DB-4E4C-9737-D3FED8266CD5}" type="pres">
      <dgm:prSet presAssocID="{D3F31F6C-131E-4A81-91BA-A4313649C435}" presName="DropPinPlaceHolder" presStyleCnt="0"/>
      <dgm:spPr/>
    </dgm:pt>
    <dgm:pt modelId="{E38FB343-D051-41B9-9555-B1749318D51D}" type="pres">
      <dgm:prSet presAssocID="{D3F31F6C-131E-4A81-91BA-A4313649C435}" presName="DropPin" presStyleLbl="alignNode1" presStyleIdx="2" presStyleCnt="5"/>
      <dgm:spPr>
        <a:solidFill>
          <a:srgbClr val="0A6661"/>
        </a:solidFill>
        <a:ln>
          <a:solidFill>
            <a:srgbClr val="0A6661"/>
          </a:solidFill>
        </a:ln>
      </dgm:spPr>
    </dgm:pt>
    <dgm:pt modelId="{73975503-43AA-46FE-B819-1D0B07873388}" type="pres">
      <dgm:prSet presAssocID="{D3F31F6C-131E-4A81-91BA-A4313649C435}" presName="Ellipse" presStyleLbl="fgAcc1" presStyleIdx="3" presStyleCnt="6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gm:spPr>
    </dgm:pt>
    <dgm:pt modelId="{E867BDA8-5A1D-4E4D-9E80-06D62F6AF421}" type="pres">
      <dgm:prSet presAssocID="{D3F31F6C-131E-4A81-91BA-A4313649C435}" presName="L2TextContainer" presStyleLbl="revTx" presStyleIdx="4" presStyleCnt="10">
        <dgm:presLayoutVars>
          <dgm:bulletEnabled val="1"/>
        </dgm:presLayoutVars>
      </dgm:prSet>
      <dgm:spPr/>
    </dgm:pt>
    <dgm:pt modelId="{28F9CB9E-C0A9-4680-8323-ED4F305CB782}" type="pres">
      <dgm:prSet presAssocID="{D3F31F6C-131E-4A81-91BA-A4313649C435}" presName="L1TextContainer" presStyleLbl="revTx" presStyleIdx="5" presStyleCnt="10">
        <dgm:presLayoutVars>
          <dgm:chMax val="1"/>
          <dgm:chPref val="1"/>
          <dgm:bulletEnabled val="1"/>
        </dgm:presLayoutVars>
      </dgm:prSet>
      <dgm:spPr/>
    </dgm:pt>
    <dgm:pt modelId="{F4617A2F-8BB2-41E7-B1C9-7996909C9F2E}" type="pres">
      <dgm:prSet presAssocID="{D3F31F6C-131E-4A81-91BA-A4313649C435}" presName="ConnectLine" presStyleLbl="sibTrans1D1" presStyleIdx="2" presStyleCnt="5"/>
      <dgm:spPr>
        <a:noFill/>
        <a:ln w="12700" cap="flat" cmpd="sng" algn="ctr">
          <a:solidFill>
            <a:srgbClr val="0A6661"/>
          </a:solidFill>
          <a:prstDash val="dash"/>
          <a:miter lim="800000"/>
        </a:ln>
        <a:effectLst/>
      </dgm:spPr>
    </dgm:pt>
    <dgm:pt modelId="{10052B6E-FAA7-4769-A90E-7FA47D181594}" type="pres">
      <dgm:prSet presAssocID="{D3F31F6C-131E-4A81-91BA-A4313649C435}" presName="EmptyPlaceHolder" presStyleCnt="0"/>
      <dgm:spPr/>
    </dgm:pt>
    <dgm:pt modelId="{F3108351-DB9A-4997-A455-36DE9FA0C333}" type="pres">
      <dgm:prSet presAssocID="{AC20310D-B017-4E34-BA63-A469E2AAA9A3}" presName="spaceBetweenRectangles" presStyleCnt="0"/>
      <dgm:spPr/>
    </dgm:pt>
    <dgm:pt modelId="{54A2AAA8-CDC4-441A-81D3-5F28CF45628E}" type="pres">
      <dgm:prSet presAssocID="{7B31DF92-3AF4-4E55-AAB4-A8DBDD666C28}" presName="composite" presStyleCnt="0"/>
      <dgm:spPr/>
    </dgm:pt>
    <dgm:pt modelId="{AB0A0985-1FA5-46E0-A81B-22CA4380184C}" type="pres">
      <dgm:prSet presAssocID="{7B31DF92-3AF4-4E55-AAB4-A8DBDD666C28}" presName="ConnectorPoint" presStyleLbl="lnNode1" presStyleIdx="3" presStyleCnt="5"/>
      <dgm:spPr>
        <a:solidFill>
          <a:srgbClr val="0A6661"/>
        </a:solidFill>
        <a:ln w="6350" cap="flat" cmpd="sng" algn="ctr">
          <a:solidFill>
            <a:srgbClr val="0A6661"/>
          </a:solidFill>
          <a:prstDash val="solid"/>
          <a:miter lim="800000"/>
        </a:ln>
        <a:effectLst/>
      </dgm:spPr>
    </dgm:pt>
    <dgm:pt modelId="{29494224-09B6-4F21-A2BA-DA1FF81EB1E4}" type="pres">
      <dgm:prSet presAssocID="{7B31DF92-3AF4-4E55-AAB4-A8DBDD666C28}" presName="DropPinPlaceHolder" presStyleCnt="0"/>
      <dgm:spPr/>
    </dgm:pt>
    <dgm:pt modelId="{72925081-F36D-4B5C-9D7E-5B9503B6A1CD}" type="pres">
      <dgm:prSet presAssocID="{7B31DF92-3AF4-4E55-AAB4-A8DBDD666C28}" presName="DropPin" presStyleLbl="alignNode1" presStyleIdx="3" presStyleCnt="5"/>
      <dgm:spPr>
        <a:solidFill>
          <a:srgbClr val="0A6661"/>
        </a:solidFill>
        <a:ln>
          <a:solidFill>
            <a:srgbClr val="0A6661"/>
          </a:solidFill>
        </a:ln>
      </dgm:spPr>
    </dgm:pt>
    <dgm:pt modelId="{E26D9B90-C9B9-45C3-8585-9ACE77088C8C}" type="pres">
      <dgm:prSet presAssocID="{7B31DF92-3AF4-4E55-AAB4-A8DBDD666C28}" presName="Ellipse" presStyleLbl="fgAcc1" presStyleIdx="4" presStyleCnt="6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gm:spPr>
    </dgm:pt>
    <dgm:pt modelId="{227966E2-C37C-4DDB-9EB7-002B864B5C21}" type="pres">
      <dgm:prSet presAssocID="{7B31DF92-3AF4-4E55-AAB4-A8DBDD666C28}" presName="L2TextContainer" presStyleLbl="revTx" presStyleIdx="6" presStyleCnt="10">
        <dgm:presLayoutVars>
          <dgm:bulletEnabled val="1"/>
        </dgm:presLayoutVars>
      </dgm:prSet>
      <dgm:spPr/>
    </dgm:pt>
    <dgm:pt modelId="{F8284C09-87A9-4A7C-B04D-921A57F771FD}" type="pres">
      <dgm:prSet presAssocID="{7B31DF92-3AF4-4E55-AAB4-A8DBDD666C28}" presName="L1TextContainer" presStyleLbl="revTx" presStyleIdx="7" presStyleCnt="10">
        <dgm:presLayoutVars>
          <dgm:chMax val="1"/>
          <dgm:chPref val="1"/>
          <dgm:bulletEnabled val="1"/>
        </dgm:presLayoutVars>
      </dgm:prSet>
      <dgm:spPr/>
    </dgm:pt>
    <dgm:pt modelId="{F8EB91F3-4204-4BC4-B534-53567D4DEC7D}" type="pres">
      <dgm:prSet presAssocID="{7B31DF92-3AF4-4E55-AAB4-A8DBDD666C28}" presName="ConnectLine" presStyleLbl="sibTrans1D1" presStyleIdx="3" presStyleCnt="5"/>
      <dgm:spPr>
        <a:noFill/>
        <a:ln w="12700" cap="flat" cmpd="sng" algn="ctr">
          <a:solidFill>
            <a:srgbClr val="0A6661"/>
          </a:solidFill>
          <a:prstDash val="dash"/>
          <a:miter lim="800000"/>
        </a:ln>
        <a:effectLst/>
      </dgm:spPr>
    </dgm:pt>
    <dgm:pt modelId="{C434A5E0-7D64-45F4-9E3C-75CA9AF9F886}" type="pres">
      <dgm:prSet presAssocID="{7B31DF92-3AF4-4E55-AAB4-A8DBDD666C28}" presName="EmptyPlaceHolder" presStyleCnt="0"/>
      <dgm:spPr/>
    </dgm:pt>
    <dgm:pt modelId="{DFAC8626-AC10-4D3C-BA07-7F27DF78CF6B}" type="pres">
      <dgm:prSet presAssocID="{771ED0B0-153E-4CBF-B058-10F2D25DE35A}" presName="spaceBetweenRectangles" presStyleCnt="0"/>
      <dgm:spPr/>
    </dgm:pt>
    <dgm:pt modelId="{BBF94A5D-9384-47DB-B189-89D39569441C}" type="pres">
      <dgm:prSet presAssocID="{67A49BFD-1128-445B-82AD-9BD82E0CBB88}" presName="composite" presStyleCnt="0"/>
      <dgm:spPr/>
    </dgm:pt>
    <dgm:pt modelId="{E699FB7D-5B62-4AE6-BEA0-343E8D9EFB5F}" type="pres">
      <dgm:prSet presAssocID="{67A49BFD-1128-445B-82AD-9BD82E0CBB88}" presName="ConnectorPoint" presStyleLbl="lnNode1" presStyleIdx="4" presStyleCnt="5"/>
      <dgm:spPr>
        <a:solidFill>
          <a:srgbClr val="0A6661"/>
        </a:solidFill>
        <a:ln w="6350" cap="flat" cmpd="sng" algn="ctr">
          <a:solidFill>
            <a:srgbClr val="0A6661"/>
          </a:solidFill>
          <a:prstDash val="solid"/>
          <a:miter lim="800000"/>
        </a:ln>
        <a:effectLst/>
      </dgm:spPr>
    </dgm:pt>
    <dgm:pt modelId="{55B47416-77C1-4B71-A762-AB7E1253D0EB}" type="pres">
      <dgm:prSet presAssocID="{67A49BFD-1128-445B-82AD-9BD82E0CBB88}" presName="DropPinPlaceHolder" presStyleCnt="0"/>
      <dgm:spPr/>
    </dgm:pt>
    <dgm:pt modelId="{F29F9CFB-C6ED-4A85-A1F0-3E894E0EAF4F}" type="pres">
      <dgm:prSet presAssocID="{67A49BFD-1128-445B-82AD-9BD82E0CBB88}" presName="DropPin" presStyleLbl="alignNode1" presStyleIdx="4" presStyleCnt="5"/>
      <dgm:spPr>
        <a:solidFill>
          <a:srgbClr val="0A6661"/>
        </a:solidFill>
        <a:ln>
          <a:solidFill>
            <a:srgbClr val="0A6661"/>
          </a:solidFill>
        </a:ln>
      </dgm:spPr>
    </dgm:pt>
    <dgm:pt modelId="{DB75ECD0-192E-4E44-8037-EA6B3A818AA5}" type="pres">
      <dgm:prSet presAssocID="{67A49BFD-1128-445B-82AD-9BD82E0CBB88}" presName="Ellipse" presStyleLbl="fgAcc1" presStyleIdx="5" presStyleCnt="6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A6661"/>
          </a:solidFill>
          <a:prstDash val="solid"/>
          <a:miter lim="800000"/>
        </a:ln>
        <a:effectLst/>
      </dgm:spPr>
    </dgm:pt>
    <dgm:pt modelId="{EB4B391B-9E0B-468F-9A8E-BFDC90CED66C}" type="pres">
      <dgm:prSet presAssocID="{67A49BFD-1128-445B-82AD-9BD82E0CBB88}" presName="L2TextContainer" presStyleLbl="revTx" presStyleIdx="8" presStyleCnt="10">
        <dgm:presLayoutVars>
          <dgm:bulletEnabled val="1"/>
        </dgm:presLayoutVars>
      </dgm:prSet>
      <dgm:spPr/>
    </dgm:pt>
    <dgm:pt modelId="{527D363E-D58B-49E0-87C5-C78718FD7056}" type="pres">
      <dgm:prSet presAssocID="{67A49BFD-1128-445B-82AD-9BD82E0CBB88}" presName="L1TextContainer" presStyleLbl="revTx" presStyleIdx="9" presStyleCnt="10">
        <dgm:presLayoutVars>
          <dgm:chMax val="1"/>
          <dgm:chPref val="1"/>
          <dgm:bulletEnabled val="1"/>
        </dgm:presLayoutVars>
      </dgm:prSet>
      <dgm:spPr/>
    </dgm:pt>
    <dgm:pt modelId="{6A609BF0-14E0-43AA-B254-EFEBD877E25E}" type="pres">
      <dgm:prSet presAssocID="{67A49BFD-1128-445B-82AD-9BD82E0CBB88}" presName="ConnectLine" presStyleLbl="sibTrans1D1" presStyleIdx="4" presStyleCnt="5"/>
      <dgm:spPr>
        <a:noFill/>
        <a:ln w="12700" cap="flat" cmpd="sng" algn="ctr">
          <a:solidFill>
            <a:srgbClr val="0A6661"/>
          </a:solidFill>
          <a:prstDash val="dash"/>
          <a:miter lim="800000"/>
        </a:ln>
        <a:effectLst/>
      </dgm:spPr>
    </dgm:pt>
    <dgm:pt modelId="{DEC67FCD-1081-40B5-B2C8-A61163B4405C}" type="pres">
      <dgm:prSet presAssocID="{67A49BFD-1128-445B-82AD-9BD82E0CBB88}" presName="EmptyPlaceHolder" presStyleCnt="0"/>
      <dgm:spPr/>
    </dgm:pt>
  </dgm:ptLst>
  <dgm:cxnLst>
    <dgm:cxn modelId="{D0032101-97B9-447B-9895-748A966ED67F}" srcId="{7B31DF92-3AF4-4E55-AAB4-A8DBDD666C28}" destId="{C98BA7B2-72F6-47E9-98CB-377E895C9ABD}" srcOrd="0" destOrd="0" parTransId="{889C9C13-E040-4F19-8499-35191E058A88}" sibTransId="{71C703F7-3ABE-4FC1-B096-693F3A111B2D}"/>
    <dgm:cxn modelId="{90C99613-47A3-40BD-B440-6AD2A9DDB47D}" srcId="{AE35A297-185E-4256-8F55-B189CF791E5E}" destId="{458FF761-FE12-4A3E-B94F-95FD8EBA31C6}" srcOrd="0" destOrd="0" parTransId="{0C69DA4B-3993-470F-A95D-3BA2A49D142A}" sibTransId="{501098EB-D3AC-434E-8134-7A1208387039}"/>
    <dgm:cxn modelId="{3E4FA316-559A-4DF1-AC50-6A43022D832B}" type="presOf" srcId="{F227D093-E7BC-4820-A14B-955C055D0C9B}" destId="{F984533B-3DF6-465F-AEBC-2B191E5D18FA}" srcOrd="0" destOrd="0" presId="urn:microsoft.com/office/officeart/2017/3/layout/DropPinTimeline"/>
    <dgm:cxn modelId="{69FD4228-12DC-46A0-A6D6-169BCF23588D}" type="presOf" srcId="{D3F31F6C-131E-4A81-91BA-A4313649C435}" destId="{28F9CB9E-C0A9-4680-8323-ED4F305CB782}" srcOrd="0" destOrd="0" presId="urn:microsoft.com/office/officeart/2017/3/layout/DropPinTimeline"/>
    <dgm:cxn modelId="{A869623C-B1C9-460D-AD3E-3A1B43759E38}" srcId="{E23E1408-9FE5-40D1-A3C6-4002F3BEDB61}" destId="{7B31DF92-3AF4-4E55-AAB4-A8DBDD666C28}" srcOrd="3" destOrd="0" parTransId="{6B92CCE7-53D2-46E5-AC40-EED395BE805A}" sibTransId="{771ED0B0-153E-4CBF-B058-10F2D25DE35A}"/>
    <dgm:cxn modelId="{E1C7C83D-0448-434E-82A0-6488D41C65B3}" type="presOf" srcId="{DDA01E3B-35A1-4647-8A86-F3C23C855FE2}" destId="{E867BDA8-5A1D-4E4D-9E80-06D62F6AF421}" srcOrd="0" destOrd="0" presId="urn:microsoft.com/office/officeart/2017/3/layout/DropPinTimeline"/>
    <dgm:cxn modelId="{C44A1F67-E057-4D9B-8EF1-E49DD4C6C507}" type="presOf" srcId="{C5C818C1-DC39-4448-AD52-B145169633E7}" destId="{FD56E658-18FA-4EFA-8EA0-3FE9586D874B}" srcOrd="0" destOrd="0" presId="urn:microsoft.com/office/officeart/2017/3/layout/DropPinTimeline"/>
    <dgm:cxn modelId="{EAB36A51-59A9-459B-B3D2-EDEB36D8F588}" srcId="{D3F31F6C-131E-4A81-91BA-A4313649C435}" destId="{DDA01E3B-35A1-4647-8A86-F3C23C855FE2}" srcOrd="0" destOrd="0" parTransId="{8475A7EB-D1E2-4D20-A7F8-F2DA946AFA95}" sibTransId="{7E1B4538-E726-4D52-95AF-07DF7B1E85AB}"/>
    <dgm:cxn modelId="{74C99974-26BA-4046-BB53-1E2F6104AD6D}" srcId="{C5C818C1-DC39-4448-AD52-B145169633E7}" destId="{F227D093-E7BC-4820-A14B-955C055D0C9B}" srcOrd="0" destOrd="0" parTransId="{4A60F378-45D6-439C-8684-4FE0B3DDF26A}" sibTransId="{3F6790BE-A8F5-4CBB-BC94-8D597B563CB3}"/>
    <dgm:cxn modelId="{CE4C337D-010A-41E7-9594-01C49D9156A2}" srcId="{67A49BFD-1128-445B-82AD-9BD82E0CBB88}" destId="{E6F9000C-89FD-40B4-AACB-82C47F2FCA61}" srcOrd="0" destOrd="0" parTransId="{15A2056E-7FC3-4F96-A8DE-0ADB842C2295}" sibTransId="{36EBB042-1F87-45C1-909B-85ACE107EDDF}"/>
    <dgm:cxn modelId="{A69F407E-E81E-40A3-8D3A-F2C2BE365526}" srcId="{E23E1408-9FE5-40D1-A3C6-4002F3BEDB61}" destId="{D3F31F6C-131E-4A81-91BA-A4313649C435}" srcOrd="2" destOrd="0" parTransId="{1765C448-322F-4478-B362-707F28215DC7}" sibTransId="{AC20310D-B017-4E34-BA63-A469E2AAA9A3}"/>
    <dgm:cxn modelId="{F0016F82-B410-47C6-A4AC-5D0FC3EB37E4}" srcId="{E23E1408-9FE5-40D1-A3C6-4002F3BEDB61}" destId="{67A49BFD-1128-445B-82AD-9BD82E0CBB88}" srcOrd="4" destOrd="0" parTransId="{19D685E3-7205-48CA-9D44-9680EA6790E9}" sibTransId="{6BC0B420-4BE4-4AD1-9558-025A8AD3A376}"/>
    <dgm:cxn modelId="{4344B48D-1810-4E1C-B53E-2F7F8E5F07D8}" type="presOf" srcId="{458FF761-FE12-4A3E-B94F-95FD8EBA31C6}" destId="{87A55796-27DB-4FF3-9B9E-E23577A5A83A}" srcOrd="0" destOrd="0" presId="urn:microsoft.com/office/officeart/2017/3/layout/DropPinTimeline"/>
    <dgm:cxn modelId="{9F3F328E-CD4D-41E3-AFA6-4CB5733EF0DC}" type="presOf" srcId="{C5615610-9739-470E-8071-F390600FE29D}" destId="{F984533B-3DF6-465F-AEBC-2B191E5D18FA}" srcOrd="0" destOrd="1" presId="urn:microsoft.com/office/officeart/2017/3/layout/DropPinTimeline"/>
    <dgm:cxn modelId="{906E4696-5041-40AD-859F-85386741A2C1}" type="presOf" srcId="{67A49BFD-1128-445B-82AD-9BD82E0CBB88}" destId="{527D363E-D58B-49E0-87C5-C78718FD7056}" srcOrd="0" destOrd="0" presId="urn:microsoft.com/office/officeart/2017/3/layout/DropPinTimeline"/>
    <dgm:cxn modelId="{DBBF20A3-BD49-4CCA-9505-20D705D21C57}" type="presOf" srcId="{C98BA7B2-72F6-47E9-98CB-377E895C9ABD}" destId="{227966E2-C37C-4DDB-9EB7-002B864B5C21}" srcOrd="0" destOrd="0" presId="urn:microsoft.com/office/officeart/2017/3/layout/DropPinTimeline"/>
    <dgm:cxn modelId="{B01632A7-50D6-41CB-829E-73AD649C1FBE}" srcId="{C5C818C1-DC39-4448-AD52-B145169633E7}" destId="{C5615610-9739-470E-8071-F390600FE29D}" srcOrd="1" destOrd="0" parTransId="{C824CAEE-E124-4668-8CBA-91A07B78AD9A}" sibTransId="{AC280C6F-9EF0-40B3-A695-1F4D060590C8}"/>
    <dgm:cxn modelId="{320781AD-7C39-4902-A6D2-4A2F36D3CAD8}" type="presOf" srcId="{7B31DF92-3AF4-4E55-AAB4-A8DBDD666C28}" destId="{F8284C09-87A9-4A7C-B04D-921A57F771FD}" srcOrd="0" destOrd="0" presId="urn:microsoft.com/office/officeart/2017/3/layout/DropPinTimeline"/>
    <dgm:cxn modelId="{BA1D00B8-CEA3-4691-B8EB-5968A01D6533}" srcId="{E23E1408-9FE5-40D1-A3C6-4002F3BEDB61}" destId="{C5C818C1-DC39-4448-AD52-B145169633E7}" srcOrd="0" destOrd="0" parTransId="{C7F9A58E-72FF-4ADE-95D1-9F7841C91AB4}" sibTransId="{BFA49708-0771-4996-92E7-4D0E094E8008}"/>
    <dgm:cxn modelId="{E6300FBE-46D4-4986-8DB2-B2D62E6471B8}" type="presOf" srcId="{AE35A297-185E-4256-8F55-B189CF791E5E}" destId="{82B0B0D2-CC5E-40C5-AE97-B428DD531E46}" srcOrd="0" destOrd="0" presId="urn:microsoft.com/office/officeart/2017/3/layout/DropPinTimeline"/>
    <dgm:cxn modelId="{6C8EADE5-9B53-4506-B26E-E1C9908A5F04}" type="presOf" srcId="{E23E1408-9FE5-40D1-A3C6-4002F3BEDB61}" destId="{52CC22EC-8E4F-45B3-91A8-0B46C0921553}" srcOrd="0" destOrd="0" presId="urn:microsoft.com/office/officeart/2017/3/layout/DropPinTimeline"/>
    <dgm:cxn modelId="{B9F954F5-244C-4F48-910E-BCFE764522C1}" type="presOf" srcId="{E6F9000C-89FD-40B4-AACB-82C47F2FCA61}" destId="{EB4B391B-9E0B-468F-9A8E-BFDC90CED66C}" srcOrd="0" destOrd="0" presId="urn:microsoft.com/office/officeart/2017/3/layout/DropPinTimeline"/>
    <dgm:cxn modelId="{9FC4B8F5-2DBD-484D-9D17-C432E243E991}" srcId="{E23E1408-9FE5-40D1-A3C6-4002F3BEDB61}" destId="{AE35A297-185E-4256-8F55-B189CF791E5E}" srcOrd="1" destOrd="0" parTransId="{81A1F489-5EB1-4727-AC37-45E986D3FDFA}" sibTransId="{513EA91D-0434-451D-85FC-CB53D6A3ADC1}"/>
    <dgm:cxn modelId="{8EB50E52-89FE-4E9B-8F41-39DFEB456DCC}" type="presParOf" srcId="{52CC22EC-8E4F-45B3-91A8-0B46C0921553}" destId="{C82E1F4F-4946-4159-98E9-6EEC615B7B40}" srcOrd="0" destOrd="0" presId="urn:microsoft.com/office/officeart/2017/3/layout/DropPinTimeline"/>
    <dgm:cxn modelId="{F2FD6F89-B93A-4229-9DDD-59BE5D4B6DC7}" type="presParOf" srcId="{52CC22EC-8E4F-45B3-91A8-0B46C0921553}" destId="{AFBD4BBC-ACFF-4D86-BF70-E1B142ECE705}" srcOrd="1" destOrd="0" presId="urn:microsoft.com/office/officeart/2017/3/layout/DropPinTimeline"/>
    <dgm:cxn modelId="{38A7459D-765D-4941-BF24-ADD1B5B232FD}" type="presParOf" srcId="{AFBD4BBC-ACFF-4D86-BF70-E1B142ECE705}" destId="{346E3DDD-275C-4405-BABD-3BA12BDC92D8}" srcOrd="0" destOrd="0" presId="urn:microsoft.com/office/officeart/2017/3/layout/DropPinTimeline"/>
    <dgm:cxn modelId="{7AC69F2A-8A57-47BA-9044-A25E03352530}" type="presParOf" srcId="{346E3DDD-275C-4405-BABD-3BA12BDC92D8}" destId="{A90606C8-7299-4329-BE2A-83D99E99E295}" srcOrd="0" destOrd="0" presId="urn:microsoft.com/office/officeart/2017/3/layout/DropPinTimeline"/>
    <dgm:cxn modelId="{50ACCF28-FA3E-49CF-804A-3063E932FEEC}" type="presParOf" srcId="{346E3DDD-275C-4405-BABD-3BA12BDC92D8}" destId="{7B6E326F-8B6F-4F7D-A862-BCC718695DAB}" srcOrd="1" destOrd="0" presId="urn:microsoft.com/office/officeart/2017/3/layout/DropPinTimeline"/>
    <dgm:cxn modelId="{F6DB4250-B323-4904-9824-5FD7A644CE88}" type="presParOf" srcId="{7B6E326F-8B6F-4F7D-A862-BCC718695DAB}" destId="{7C88506E-0045-46B1-A5B8-8E8BC56AD301}" srcOrd="0" destOrd="0" presId="urn:microsoft.com/office/officeart/2017/3/layout/DropPinTimeline"/>
    <dgm:cxn modelId="{63500E59-285F-4C12-B7A0-10ACE66D73DE}" type="presParOf" srcId="{7B6E326F-8B6F-4F7D-A862-BCC718695DAB}" destId="{F4AC4E90-47F3-47EA-B11B-57947ADA0957}" srcOrd="1" destOrd="0" presId="urn:microsoft.com/office/officeart/2017/3/layout/DropPinTimeline"/>
    <dgm:cxn modelId="{19644127-D68D-433A-882D-3FA70439274B}" type="presParOf" srcId="{346E3DDD-275C-4405-BABD-3BA12BDC92D8}" destId="{F984533B-3DF6-465F-AEBC-2B191E5D18FA}" srcOrd="2" destOrd="0" presId="urn:microsoft.com/office/officeart/2017/3/layout/DropPinTimeline"/>
    <dgm:cxn modelId="{D240A1DB-3803-49D9-8142-0139E2893939}" type="presParOf" srcId="{346E3DDD-275C-4405-BABD-3BA12BDC92D8}" destId="{FD56E658-18FA-4EFA-8EA0-3FE9586D874B}" srcOrd="3" destOrd="0" presId="urn:microsoft.com/office/officeart/2017/3/layout/DropPinTimeline"/>
    <dgm:cxn modelId="{2CF49A8E-3B50-446A-93B3-B1A761F03703}" type="presParOf" srcId="{346E3DDD-275C-4405-BABD-3BA12BDC92D8}" destId="{35BA4427-46C6-4695-979A-CEAB166896A0}" srcOrd="4" destOrd="0" presId="urn:microsoft.com/office/officeart/2017/3/layout/DropPinTimeline"/>
    <dgm:cxn modelId="{7AC2C4D6-8605-4CB9-9E33-69E36E748FDC}" type="presParOf" srcId="{346E3DDD-275C-4405-BABD-3BA12BDC92D8}" destId="{197E9326-39F8-4C36-A4BF-DA7913825092}" srcOrd="5" destOrd="0" presId="urn:microsoft.com/office/officeart/2017/3/layout/DropPinTimeline"/>
    <dgm:cxn modelId="{201CE694-E508-4220-A074-D1CD3CF35C46}" type="presParOf" srcId="{AFBD4BBC-ACFF-4D86-BF70-E1B142ECE705}" destId="{8B87F060-B8AA-4923-AF6E-D38F668560F0}" srcOrd="1" destOrd="0" presId="urn:microsoft.com/office/officeart/2017/3/layout/DropPinTimeline"/>
    <dgm:cxn modelId="{9AFC8BF2-25CC-4043-997B-7ED81B6A0E0F}" type="presParOf" srcId="{AFBD4BBC-ACFF-4D86-BF70-E1B142ECE705}" destId="{1BD6BCEF-76DE-4B8D-8626-E02D58B19133}" srcOrd="2" destOrd="0" presId="urn:microsoft.com/office/officeart/2017/3/layout/DropPinTimeline"/>
    <dgm:cxn modelId="{62553F2D-2CD4-4EF8-BAE5-EE08ABE7F6FA}" type="presParOf" srcId="{1BD6BCEF-76DE-4B8D-8626-E02D58B19133}" destId="{67736BEF-6136-49E5-A447-CAD3ECFFF3DA}" srcOrd="0" destOrd="0" presId="urn:microsoft.com/office/officeart/2017/3/layout/DropPinTimeline"/>
    <dgm:cxn modelId="{F48EB8BD-79BD-4F7D-B04E-BD68B452BF7F}" type="presParOf" srcId="{1BD6BCEF-76DE-4B8D-8626-E02D58B19133}" destId="{67798034-92E3-4AEB-AECC-9A8EBDF9B6DC}" srcOrd="1" destOrd="0" presId="urn:microsoft.com/office/officeart/2017/3/layout/DropPinTimeline"/>
    <dgm:cxn modelId="{851F6438-DAA9-49CB-8DB1-2B080081672B}" type="presParOf" srcId="{67798034-92E3-4AEB-AECC-9A8EBDF9B6DC}" destId="{4ED52ABD-1E63-4A72-98A1-23549B2F3B6A}" srcOrd="0" destOrd="0" presId="urn:microsoft.com/office/officeart/2017/3/layout/DropPinTimeline"/>
    <dgm:cxn modelId="{83ED9492-79EF-49ED-A718-1312E26B1873}" type="presParOf" srcId="{67798034-92E3-4AEB-AECC-9A8EBDF9B6DC}" destId="{565CBD5C-BE53-4002-939F-60FCDF922541}" srcOrd="1" destOrd="0" presId="urn:microsoft.com/office/officeart/2017/3/layout/DropPinTimeline"/>
    <dgm:cxn modelId="{D8D69046-72DD-458A-A937-363A7C7BC735}" type="presParOf" srcId="{1BD6BCEF-76DE-4B8D-8626-E02D58B19133}" destId="{87A55796-27DB-4FF3-9B9E-E23577A5A83A}" srcOrd="2" destOrd="0" presId="urn:microsoft.com/office/officeart/2017/3/layout/DropPinTimeline"/>
    <dgm:cxn modelId="{3574EFE8-3019-420E-B664-69F9B0B2A3E0}" type="presParOf" srcId="{1BD6BCEF-76DE-4B8D-8626-E02D58B19133}" destId="{82B0B0D2-CC5E-40C5-AE97-B428DD531E46}" srcOrd="3" destOrd="0" presId="urn:microsoft.com/office/officeart/2017/3/layout/DropPinTimeline"/>
    <dgm:cxn modelId="{1FB8513E-CFAF-4C51-952B-7A438EF428B8}" type="presParOf" srcId="{1BD6BCEF-76DE-4B8D-8626-E02D58B19133}" destId="{9540754E-2219-4071-93A4-605F4FDE5FD8}" srcOrd="4" destOrd="0" presId="urn:microsoft.com/office/officeart/2017/3/layout/DropPinTimeline"/>
    <dgm:cxn modelId="{8DF43ED1-57B8-4053-A3EA-52DC87E6E10D}" type="presParOf" srcId="{1BD6BCEF-76DE-4B8D-8626-E02D58B19133}" destId="{018D4312-4FF4-4579-9A2B-48B0E55B53AD}" srcOrd="5" destOrd="0" presId="urn:microsoft.com/office/officeart/2017/3/layout/DropPinTimeline"/>
    <dgm:cxn modelId="{E31F3E42-D24B-4922-8B83-25D53FCE7A69}" type="presParOf" srcId="{AFBD4BBC-ACFF-4D86-BF70-E1B142ECE705}" destId="{A3A1C441-5817-4045-A133-54C25D40FAF3}" srcOrd="3" destOrd="0" presId="urn:microsoft.com/office/officeart/2017/3/layout/DropPinTimeline"/>
    <dgm:cxn modelId="{801E2D50-5BA1-414C-956B-23FF89B95950}" type="presParOf" srcId="{AFBD4BBC-ACFF-4D86-BF70-E1B142ECE705}" destId="{FFD9D094-D026-4C6F-93E4-08F534E0BC0A}" srcOrd="4" destOrd="0" presId="urn:microsoft.com/office/officeart/2017/3/layout/DropPinTimeline"/>
    <dgm:cxn modelId="{0EAEB263-92F6-4B1D-9FCE-99006D47C959}" type="presParOf" srcId="{FFD9D094-D026-4C6F-93E4-08F534E0BC0A}" destId="{A2C516FB-B464-42AA-BF98-27E35916E18F}" srcOrd="0" destOrd="0" presId="urn:microsoft.com/office/officeart/2017/3/layout/DropPinTimeline"/>
    <dgm:cxn modelId="{16CCD1A7-03F3-47C5-9955-317E06A30A76}" type="presParOf" srcId="{FFD9D094-D026-4C6F-93E4-08F534E0BC0A}" destId="{D50C8BDA-65DB-4E4C-9737-D3FED8266CD5}" srcOrd="1" destOrd="0" presId="urn:microsoft.com/office/officeart/2017/3/layout/DropPinTimeline"/>
    <dgm:cxn modelId="{D6DA99E4-BDF6-4157-9BFF-19740D85465D}" type="presParOf" srcId="{D50C8BDA-65DB-4E4C-9737-D3FED8266CD5}" destId="{E38FB343-D051-41B9-9555-B1749318D51D}" srcOrd="0" destOrd="0" presId="urn:microsoft.com/office/officeart/2017/3/layout/DropPinTimeline"/>
    <dgm:cxn modelId="{B27AA5F8-9207-46B0-B346-9173A3AF4D3C}" type="presParOf" srcId="{D50C8BDA-65DB-4E4C-9737-D3FED8266CD5}" destId="{73975503-43AA-46FE-B819-1D0B07873388}" srcOrd="1" destOrd="0" presId="urn:microsoft.com/office/officeart/2017/3/layout/DropPinTimeline"/>
    <dgm:cxn modelId="{A3224420-B1A4-4E47-966E-F156EB6118B0}" type="presParOf" srcId="{FFD9D094-D026-4C6F-93E4-08F534E0BC0A}" destId="{E867BDA8-5A1D-4E4D-9E80-06D62F6AF421}" srcOrd="2" destOrd="0" presId="urn:microsoft.com/office/officeart/2017/3/layout/DropPinTimeline"/>
    <dgm:cxn modelId="{248A82E4-22C1-47F4-8815-46A37628EFA4}" type="presParOf" srcId="{FFD9D094-D026-4C6F-93E4-08F534E0BC0A}" destId="{28F9CB9E-C0A9-4680-8323-ED4F305CB782}" srcOrd="3" destOrd="0" presId="urn:microsoft.com/office/officeart/2017/3/layout/DropPinTimeline"/>
    <dgm:cxn modelId="{8B174FA1-0D23-4164-B793-45A63E593E1B}" type="presParOf" srcId="{FFD9D094-D026-4C6F-93E4-08F534E0BC0A}" destId="{F4617A2F-8BB2-41E7-B1C9-7996909C9F2E}" srcOrd="4" destOrd="0" presId="urn:microsoft.com/office/officeart/2017/3/layout/DropPinTimeline"/>
    <dgm:cxn modelId="{7261B243-2996-4261-8647-C96070CC05E0}" type="presParOf" srcId="{FFD9D094-D026-4C6F-93E4-08F534E0BC0A}" destId="{10052B6E-FAA7-4769-A90E-7FA47D181594}" srcOrd="5" destOrd="0" presId="urn:microsoft.com/office/officeart/2017/3/layout/DropPinTimeline"/>
    <dgm:cxn modelId="{477F83B4-CF96-4DC3-97C6-4C1F4FD5F47E}" type="presParOf" srcId="{AFBD4BBC-ACFF-4D86-BF70-E1B142ECE705}" destId="{F3108351-DB9A-4997-A455-36DE9FA0C333}" srcOrd="5" destOrd="0" presId="urn:microsoft.com/office/officeart/2017/3/layout/DropPinTimeline"/>
    <dgm:cxn modelId="{8EC678E5-A96D-4F74-8877-200F04D8F1D6}" type="presParOf" srcId="{AFBD4BBC-ACFF-4D86-BF70-E1B142ECE705}" destId="{54A2AAA8-CDC4-441A-81D3-5F28CF45628E}" srcOrd="6" destOrd="0" presId="urn:microsoft.com/office/officeart/2017/3/layout/DropPinTimeline"/>
    <dgm:cxn modelId="{1B3A3B5D-62DC-4922-B9CC-572A165D246E}" type="presParOf" srcId="{54A2AAA8-CDC4-441A-81D3-5F28CF45628E}" destId="{AB0A0985-1FA5-46E0-A81B-22CA4380184C}" srcOrd="0" destOrd="0" presId="urn:microsoft.com/office/officeart/2017/3/layout/DropPinTimeline"/>
    <dgm:cxn modelId="{299A387B-A20D-4312-8452-9B1C2C424721}" type="presParOf" srcId="{54A2AAA8-CDC4-441A-81D3-5F28CF45628E}" destId="{29494224-09B6-4F21-A2BA-DA1FF81EB1E4}" srcOrd="1" destOrd="0" presId="urn:microsoft.com/office/officeart/2017/3/layout/DropPinTimeline"/>
    <dgm:cxn modelId="{E1E9E72F-46D7-400D-89FD-DC08B8294611}" type="presParOf" srcId="{29494224-09B6-4F21-A2BA-DA1FF81EB1E4}" destId="{72925081-F36D-4B5C-9D7E-5B9503B6A1CD}" srcOrd="0" destOrd="0" presId="urn:microsoft.com/office/officeart/2017/3/layout/DropPinTimeline"/>
    <dgm:cxn modelId="{0B2B5929-11B8-4079-8A99-5FFF0DF69E85}" type="presParOf" srcId="{29494224-09B6-4F21-A2BA-DA1FF81EB1E4}" destId="{E26D9B90-C9B9-45C3-8585-9ACE77088C8C}" srcOrd="1" destOrd="0" presId="urn:microsoft.com/office/officeart/2017/3/layout/DropPinTimeline"/>
    <dgm:cxn modelId="{EBDA6276-C5AC-41FF-823C-91E9D46B8AD7}" type="presParOf" srcId="{54A2AAA8-CDC4-441A-81D3-5F28CF45628E}" destId="{227966E2-C37C-4DDB-9EB7-002B864B5C21}" srcOrd="2" destOrd="0" presId="urn:microsoft.com/office/officeart/2017/3/layout/DropPinTimeline"/>
    <dgm:cxn modelId="{D241A000-FAC3-44C1-B22E-8D38C8FA1170}" type="presParOf" srcId="{54A2AAA8-CDC4-441A-81D3-5F28CF45628E}" destId="{F8284C09-87A9-4A7C-B04D-921A57F771FD}" srcOrd="3" destOrd="0" presId="urn:microsoft.com/office/officeart/2017/3/layout/DropPinTimeline"/>
    <dgm:cxn modelId="{F2AC6333-D9F5-4879-963C-0BD15623A5FD}" type="presParOf" srcId="{54A2AAA8-CDC4-441A-81D3-5F28CF45628E}" destId="{F8EB91F3-4204-4BC4-B534-53567D4DEC7D}" srcOrd="4" destOrd="0" presId="urn:microsoft.com/office/officeart/2017/3/layout/DropPinTimeline"/>
    <dgm:cxn modelId="{652C2D3C-7C13-4CD4-B624-37134602E3F9}" type="presParOf" srcId="{54A2AAA8-CDC4-441A-81D3-5F28CF45628E}" destId="{C434A5E0-7D64-45F4-9E3C-75CA9AF9F886}" srcOrd="5" destOrd="0" presId="urn:microsoft.com/office/officeart/2017/3/layout/DropPinTimeline"/>
    <dgm:cxn modelId="{4E91D5F7-CF34-471F-891C-6DFC67D157B8}" type="presParOf" srcId="{AFBD4BBC-ACFF-4D86-BF70-E1B142ECE705}" destId="{DFAC8626-AC10-4D3C-BA07-7F27DF78CF6B}" srcOrd="7" destOrd="0" presId="urn:microsoft.com/office/officeart/2017/3/layout/DropPinTimeline"/>
    <dgm:cxn modelId="{4B57A0CD-FF85-4B95-B3C1-4AD24E445EAB}" type="presParOf" srcId="{AFBD4BBC-ACFF-4D86-BF70-E1B142ECE705}" destId="{BBF94A5D-9384-47DB-B189-89D39569441C}" srcOrd="8" destOrd="0" presId="urn:microsoft.com/office/officeart/2017/3/layout/DropPinTimeline"/>
    <dgm:cxn modelId="{185AA6FF-7E7C-431A-8273-A98FFE376F8E}" type="presParOf" srcId="{BBF94A5D-9384-47DB-B189-89D39569441C}" destId="{E699FB7D-5B62-4AE6-BEA0-343E8D9EFB5F}" srcOrd="0" destOrd="0" presId="urn:microsoft.com/office/officeart/2017/3/layout/DropPinTimeline"/>
    <dgm:cxn modelId="{6BA8347E-EA25-4C21-BC7A-09B41198800A}" type="presParOf" srcId="{BBF94A5D-9384-47DB-B189-89D39569441C}" destId="{55B47416-77C1-4B71-A762-AB7E1253D0EB}" srcOrd="1" destOrd="0" presId="urn:microsoft.com/office/officeart/2017/3/layout/DropPinTimeline"/>
    <dgm:cxn modelId="{3DDAEDD5-C063-4110-82BA-A318E476D0EB}" type="presParOf" srcId="{55B47416-77C1-4B71-A762-AB7E1253D0EB}" destId="{F29F9CFB-C6ED-4A85-A1F0-3E894E0EAF4F}" srcOrd="0" destOrd="0" presId="urn:microsoft.com/office/officeart/2017/3/layout/DropPinTimeline"/>
    <dgm:cxn modelId="{F1C2549B-A4B4-495A-92BF-B1245528D2A1}" type="presParOf" srcId="{55B47416-77C1-4B71-A762-AB7E1253D0EB}" destId="{DB75ECD0-192E-4E44-8037-EA6B3A818AA5}" srcOrd="1" destOrd="0" presId="urn:microsoft.com/office/officeart/2017/3/layout/DropPinTimeline"/>
    <dgm:cxn modelId="{7E91BBA7-0DF7-4E14-81B3-87D8AFEFA0C3}" type="presParOf" srcId="{BBF94A5D-9384-47DB-B189-89D39569441C}" destId="{EB4B391B-9E0B-468F-9A8E-BFDC90CED66C}" srcOrd="2" destOrd="0" presId="urn:microsoft.com/office/officeart/2017/3/layout/DropPinTimeline"/>
    <dgm:cxn modelId="{2916C611-2C77-413E-9FE2-569114BCD754}" type="presParOf" srcId="{BBF94A5D-9384-47DB-B189-89D39569441C}" destId="{527D363E-D58B-49E0-87C5-C78718FD7056}" srcOrd="3" destOrd="0" presId="urn:microsoft.com/office/officeart/2017/3/layout/DropPinTimeline"/>
    <dgm:cxn modelId="{E3A50FCB-7791-4CD7-A735-B2BA89D38043}" type="presParOf" srcId="{BBF94A5D-9384-47DB-B189-89D39569441C}" destId="{6A609BF0-14E0-43AA-B254-EFEBD877E25E}" srcOrd="4" destOrd="0" presId="urn:microsoft.com/office/officeart/2017/3/layout/DropPinTimeline"/>
    <dgm:cxn modelId="{548E9A3F-F078-4061-BF49-786121E0B425}" type="presParOf" srcId="{BBF94A5D-9384-47DB-B189-89D39569441C}" destId="{DEC67FCD-1081-40B5-B2C8-A61163B4405C}" srcOrd="5" destOrd="0" presId="urn:microsoft.com/office/officeart/2017/3/layout/DropPinTimelin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F28033-3782-4890-AFE2-30A9E838D38C}">
      <dsp:nvSpPr>
        <dsp:cNvPr id="0" name=""/>
        <dsp:cNvSpPr/>
      </dsp:nvSpPr>
      <dsp:spPr>
        <a:xfrm>
          <a:off x="0" y="303064"/>
          <a:ext cx="10931444" cy="216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A676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48402" tIns="333248" rIns="848402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600" kern="1200"/>
            <a:t>Currently, CHs Charges are split into Single Band and Dual Band. </a:t>
          </a:r>
          <a:endParaRPr lang="en-GB" sz="1600" kern="1200">
            <a:solidFill>
              <a:srgbClr val="333333">
                <a:hueOff val="0"/>
                <a:satOff val="0"/>
                <a:lumOff val="0"/>
                <a:alphaOff val="0"/>
              </a:srgbClr>
            </a:solidFill>
            <a:latin typeface="Calibri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600" kern="1200"/>
            <a:t>With the arrival of 4G CHs, Dual Band CH Fixed Charges and stock level Charges will increase in the early years of 4G deployment.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600" kern="1200"/>
            <a:t>CH returned not redeployed Explicit Charge was not originally envisioned for a full-scale swap-out of all CH in a region.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600" kern="1200"/>
            <a:t>SEC Parties carrying out replacements would be charged upfront costs of the outstanding finance on the 2G/3G CH and the new cost of a 4G CH at swap-out. </a:t>
          </a:r>
        </a:p>
      </dsp:txBody>
      <dsp:txXfrm>
        <a:off x="0" y="303064"/>
        <a:ext cx="10931444" cy="2167200"/>
      </dsp:txXfrm>
    </dsp:sp>
    <dsp:sp modelId="{A4D82F29-A0D4-459B-9974-345456217D64}">
      <dsp:nvSpPr>
        <dsp:cNvPr id="0" name=""/>
        <dsp:cNvSpPr/>
      </dsp:nvSpPr>
      <dsp:spPr>
        <a:xfrm>
          <a:off x="546572" y="66904"/>
          <a:ext cx="7652010" cy="472320"/>
        </a:xfrm>
        <a:prstGeom prst="roundRect">
          <a:avLst/>
        </a:prstGeom>
        <a:solidFill>
          <a:srgbClr val="0A6760"/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9228" tIns="0" rIns="289228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>
              <a:solidFill>
                <a:srgbClr val="FFFFFF"/>
              </a:solidFill>
              <a:latin typeface="Calibri"/>
              <a:ea typeface="+mn-ea"/>
              <a:cs typeface="+mn-cs"/>
            </a:rPr>
            <a:t>Issue</a:t>
          </a:r>
          <a:endParaRPr lang="en-GB" sz="2200" kern="1200">
            <a:solidFill>
              <a:srgbClr val="FFFFFF"/>
            </a:solidFill>
            <a:latin typeface="Calibri"/>
            <a:ea typeface="+mn-ea"/>
            <a:cs typeface="+mn-cs"/>
          </a:endParaRPr>
        </a:p>
      </dsp:txBody>
      <dsp:txXfrm>
        <a:off x="569629" y="89961"/>
        <a:ext cx="7605896" cy="426206"/>
      </dsp:txXfrm>
    </dsp:sp>
    <dsp:sp modelId="{9B8A6280-3235-4579-9F9F-F8A45CDBE966}">
      <dsp:nvSpPr>
        <dsp:cNvPr id="0" name=""/>
        <dsp:cNvSpPr/>
      </dsp:nvSpPr>
      <dsp:spPr>
        <a:xfrm>
          <a:off x="0" y="2792825"/>
          <a:ext cx="10931444" cy="186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A676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48402" tIns="333248" rIns="848402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600" kern="1200"/>
            <a:t>Concerns that this would disincentivise Suppliers from installing 4G CHs to avoid higher Charges in the early years of 4G deployment.</a:t>
          </a:r>
          <a:endParaRPr lang="en-GB" sz="1600" kern="1200">
            <a:solidFill>
              <a:srgbClr val="333333">
                <a:hueOff val="0"/>
                <a:satOff val="0"/>
                <a:lumOff val="0"/>
                <a:alphaOff val="0"/>
              </a:srgbClr>
            </a:solidFill>
            <a:latin typeface="Calibri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600" kern="1200"/>
            <a:t>Consumers in the North Region would see an increase in their charges to account for 4G installs in the Central and South Region.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600" kern="1200"/>
            <a:t>The DCC would also be holding higher level of cash that are not due for payment of outstanding financing costs until later Regulatory Years.</a:t>
          </a:r>
        </a:p>
      </dsp:txBody>
      <dsp:txXfrm>
        <a:off x="0" y="2792825"/>
        <a:ext cx="10931444" cy="1864800"/>
      </dsp:txXfrm>
    </dsp:sp>
    <dsp:sp modelId="{C34B29F9-BAA9-4F0E-B8EE-9ACB5D0DA96F}">
      <dsp:nvSpPr>
        <dsp:cNvPr id="0" name=""/>
        <dsp:cNvSpPr/>
      </dsp:nvSpPr>
      <dsp:spPr>
        <a:xfrm>
          <a:off x="546572" y="2556665"/>
          <a:ext cx="7652010" cy="472320"/>
        </a:xfrm>
        <a:prstGeom prst="roundRect">
          <a:avLst/>
        </a:prstGeom>
        <a:solidFill>
          <a:srgbClr val="0A6760"/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9228" tIns="0" rIns="289228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>
              <a:solidFill>
                <a:srgbClr val="FFFFFF"/>
              </a:solidFill>
              <a:latin typeface="Calibri"/>
              <a:ea typeface="+mn-ea"/>
              <a:cs typeface="+mn-cs"/>
            </a:rPr>
            <a:t>Impact</a:t>
          </a:r>
        </a:p>
      </dsp:txBody>
      <dsp:txXfrm>
        <a:off x="569629" y="2579722"/>
        <a:ext cx="7605896" cy="42620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F28033-3782-4890-AFE2-30A9E838D38C}">
      <dsp:nvSpPr>
        <dsp:cNvPr id="0" name=""/>
        <dsp:cNvSpPr/>
      </dsp:nvSpPr>
      <dsp:spPr>
        <a:xfrm>
          <a:off x="0" y="465694"/>
          <a:ext cx="10931444" cy="41769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A676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48402" tIns="541528" rIns="848402" bIns="184912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600" kern="1200"/>
            <a:t>‘Unitary Charge’ introduced to bridge the gap between Single Band and Dual Band CHs and ensure charges are shared across consumers.</a:t>
          </a:r>
          <a:endParaRPr lang="en-GB" sz="2600" kern="1200">
            <a:solidFill>
              <a:srgbClr val="333333">
                <a:hueOff val="0"/>
                <a:satOff val="0"/>
                <a:lumOff val="0"/>
                <a:alphaOff val="0"/>
              </a:srgbClr>
            </a:solidFill>
            <a:latin typeface="Calibri"/>
            <a:ea typeface="+mn-ea"/>
            <a:cs typeface="+mn-cs"/>
          </a:endParaRP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600" kern="1200"/>
            <a:t>SEC Section K ‘Charging Methodology’ changes required to deliver the Unitary Charge. </a:t>
          </a:r>
          <a:endParaRPr lang="en-GB" sz="2600" kern="1200">
            <a:solidFill>
              <a:srgbClr val="333333">
                <a:hueOff val="0"/>
                <a:satOff val="0"/>
                <a:lumOff val="0"/>
                <a:alphaOff val="0"/>
              </a:srgbClr>
            </a:solidFill>
            <a:latin typeface="Calibri"/>
            <a:ea typeface="+mn-ea"/>
            <a:cs typeface="+mn-cs"/>
          </a:endParaRP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600" kern="1200"/>
            <a:t>Changes to the Charging Methodology to include the required monthly financing repayment under the CH Fixed Charge.</a:t>
          </a:r>
          <a:endParaRPr lang="en-GB" sz="2600" kern="1200">
            <a:solidFill>
              <a:srgbClr val="333333">
                <a:hueOff val="0"/>
                <a:satOff val="0"/>
                <a:lumOff val="0"/>
                <a:alphaOff val="0"/>
              </a:srgbClr>
            </a:solidFill>
            <a:latin typeface="Calibri"/>
            <a:ea typeface="+mn-ea"/>
            <a:cs typeface="+mn-cs"/>
          </a:endParaRP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600" kern="1200"/>
            <a:t>This would be apportioned in line with the outstanding term of the financing agreement. </a:t>
          </a:r>
        </a:p>
      </dsp:txBody>
      <dsp:txXfrm>
        <a:off x="0" y="465694"/>
        <a:ext cx="10931444" cy="4176900"/>
      </dsp:txXfrm>
    </dsp:sp>
    <dsp:sp modelId="{A4D82F29-A0D4-459B-9974-345456217D64}">
      <dsp:nvSpPr>
        <dsp:cNvPr id="0" name=""/>
        <dsp:cNvSpPr/>
      </dsp:nvSpPr>
      <dsp:spPr>
        <a:xfrm>
          <a:off x="546572" y="81934"/>
          <a:ext cx="7652010" cy="767520"/>
        </a:xfrm>
        <a:prstGeom prst="roundRect">
          <a:avLst/>
        </a:prstGeom>
        <a:solidFill>
          <a:srgbClr val="0A6760"/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9228" tIns="0" rIns="289228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>
              <a:solidFill>
                <a:srgbClr val="FFFFFF"/>
              </a:solidFill>
              <a:latin typeface="Calibri"/>
              <a:ea typeface="+mn-ea"/>
              <a:cs typeface="+mn-cs"/>
            </a:rPr>
            <a:t>Solution</a:t>
          </a:r>
        </a:p>
      </dsp:txBody>
      <dsp:txXfrm>
        <a:off x="584039" y="119401"/>
        <a:ext cx="7577076" cy="69258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A25F09-65DF-46B2-8103-175FF2BE9357}">
      <dsp:nvSpPr>
        <dsp:cNvPr id="0" name=""/>
        <dsp:cNvSpPr/>
      </dsp:nvSpPr>
      <dsp:spPr>
        <a:xfrm>
          <a:off x="225533" y="482623"/>
          <a:ext cx="9464040" cy="860367"/>
        </a:xfrm>
        <a:prstGeom prst="rect">
          <a:avLst/>
        </a:prstGeom>
        <a:noFill/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b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>
              <a:solidFill>
                <a:schemeClr val="tx1"/>
              </a:solidFill>
              <a:latin typeface="Calibri"/>
              <a:ea typeface="+mn-ea"/>
              <a:cs typeface="+mn-cs"/>
            </a:rPr>
            <a:t>Are there any further considerations that should be looked into as part of this modification?</a:t>
          </a:r>
        </a:p>
      </dsp:txBody>
      <dsp:txXfrm>
        <a:off x="225533" y="482623"/>
        <a:ext cx="9464040" cy="860367"/>
      </dsp:txXfrm>
    </dsp:sp>
    <dsp:sp modelId="{0ED19852-C7C8-4F26-86D9-BDE851C1926F}">
      <dsp:nvSpPr>
        <dsp:cNvPr id="0" name=""/>
        <dsp:cNvSpPr/>
      </dsp:nvSpPr>
      <dsp:spPr>
        <a:xfrm>
          <a:off x="225533" y="1342990"/>
          <a:ext cx="1261872" cy="210312"/>
        </a:xfrm>
        <a:prstGeom prst="parallelogram">
          <a:avLst>
            <a:gd name="adj" fmla="val 140840"/>
          </a:avLst>
        </a:prstGeom>
        <a:solidFill>
          <a:srgbClr val="0A676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FA3FFD-72DF-4716-B410-260DE75D6CB9}">
      <dsp:nvSpPr>
        <dsp:cNvPr id="0" name=""/>
        <dsp:cNvSpPr/>
      </dsp:nvSpPr>
      <dsp:spPr>
        <a:xfrm>
          <a:off x="1561014" y="1342990"/>
          <a:ext cx="1261872" cy="210312"/>
        </a:xfrm>
        <a:prstGeom prst="parallelogram">
          <a:avLst>
            <a:gd name="adj" fmla="val 140840"/>
          </a:avLst>
        </a:prstGeom>
        <a:solidFill>
          <a:srgbClr val="0A676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93980D-82FE-4C07-917C-9D0DD0A3FC70}">
      <dsp:nvSpPr>
        <dsp:cNvPr id="0" name=""/>
        <dsp:cNvSpPr/>
      </dsp:nvSpPr>
      <dsp:spPr>
        <a:xfrm>
          <a:off x="2896495" y="1342990"/>
          <a:ext cx="1261872" cy="210312"/>
        </a:xfrm>
        <a:prstGeom prst="parallelogram">
          <a:avLst>
            <a:gd name="adj" fmla="val 140840"/>
          </a:avLst>
        </a:prstGeom>
        <a:solidFill>
          <a:srgbClr val="0A676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D61258-B3F4-465A-BBC0-4D4B2B8D8609}">
      <dsp:nvSpPr>
        <dsp:cNvPr id="0" name=""/>
        <dsp:cNvSpPr/>
      </dsp:nvSpPr>
      <dsp:spPr>
        <a:xfrm>
          <a:off x="4231976" y="1342990"/>
          <a:ext cx="1261872" cy="210312"/>
        </a:xfrm>
        <a:prstGeom prst="parallelogram">
          <a:avLst>
            <a:gd name="adj" fmla="val 140840"/>
          </a:avLst>
        </a:prstGeom>
        <a:solidFill>
          <a:srgbClr val="0A676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17C05D-47CC-4E84-9924-CF229765E2B8}">
      <dsp:nvSpPr>
        <dsp:cNvPr id="0" name=""/>
        <dsp:cNvSpPr/>
      </dsp:nvSpPr>
      <dsp:spPr>
        <a:xfrm>
          <a:off x="5567458" y="1342990"/>
          <a:ext cx="1261872" cy="210312"/>
        </a:xfrm>
        <a:prstGeom prst="parallelogram">
          <a:avLst>
            <a:gd name="adj" fmla="val 140840"/>
          </a:avLst>
        </a:prstGeom>
        <a:solidFill>
          <a:srgbClr val="0A676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B32AB2-6F7C-49F8-90DB-B055EF8ED08A}">
      <dsp:nvSpPr>
        <dsp:cNvPr id="0" name=""/>
        <dsp:cNvSpPr/>
      </dsp:nvSpPr>
      <dsp:spPr>
        <a:xfrm>
          <a:off x="6902939" y="1342990"/>
          <a:ext cx="1261872" cy="210312"/>
        </a:xfrm>
        <a:prstGeom prst="parallelogram">
          <a:avLst>
            <a:gd name="adj" fmla="val 140840"/>
          </a:avLst>
        </a:prstGeom>
        <a:solidFill>
          <a:srgbClr val="0A676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EED8E9-451D-46DB-BFA3-CD55A56E9541}">
      <dsp:nvSpPr>
        <dsp:cNvPr id="0" name=""/>
        <dsp:cNvSpPr/>
      </dsp:nvSpPr>
      <dsp:spPr>
        <a:xfrm>
          <a:off x="8238420" y="1342990"/>
          <a:ext cx="1261872" cy="210312"/>
        </a:xfrm>
        <a:prstGeom prst="parallelogram">
          <a:avLst>
            <a:gd name="adj" fmla="val 140840"/>
          </a:avLst>
        </a:prstGeom>
        <a:solidFill>
          <a:srgbClr val="0A676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1E6DCF-4632-4735-895B-74381B7E63A3}">
      <dsp:nvSpPr>
        <dsp:cNvPr id="0" name=""/>
        <dsp:cNvSpPr/>
      </dsp:nvSpPr>
      <dsp:spPr>
        <a:xfrm>
          <a:off x="225533" y="1640329"/>
          <a:ext cx="10064533" cy="860367"/>
        </a:xfrm>
        <a:prstGeom prst="rect">
          <a:avLst/>
        </a:prstGeom>
        <a:noFill/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b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kumimoji="0" lang="en-GB" sz="2400" b="0" i="0" u="none" strike="noStrike" kern="1200" cap="none" spc="0" normalizeH="0" baseline="0" noProof="0">
              <a:ln/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rPr>
            <a:t>Does the Proposed Solution raise any imminent concerns among Parties’ organisations?</a:t>
          </a:r>
          <a:endParaRPr lang="en-GB" sz="2400" kern="1200">
            <a:solidFill>
              <a:schemeClr val="tx1"/>
            </a:solidFill>
            <a:latin typeface="Calibri"/>
            <a:ea typeface="+mn-ea"/>
            <a:cs typeface="+mn-cs"/>
          </a:endParaRPr>
        </a:p>
      </dsp:txBody>
      <dsp:txXfrm>
        <a:off x="225533" y="1640329"/>
        <a:ext cx="10064533" cy="860367"/>
      </dsp:txXfrm>
    </dsp:sp>
    <dsp:sp modelId="{68A7C233-43A6-452E-B102-5356B4CFF9A2}">
      <dsp:nvSpPr>
        <dsp:cNvPr id="0" name=""/>
        <dsp:cNvSpPr/>
      </dsp:nvSpPr>
      <dsp:spPr>
        <a:xfrm>
          <a:off x="225533" y="2500696"/>
          <a:ext cx="1261872" cy="210312"/>
        </a:xfrm>
        <a:prstGeom prst="parallelogram">
          <a:avLst>
            <a:gd name="adj" fmla="val 140840"/>
          </a:avLst>
        </a:prstGeom>
        <a:solidFill>
          <a:srgbClr val="0A676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49CB77-D793-410E-B4DC-43B7FFC985A7}">
      <dsp:nvSpPr>
        <dsp:cNvPr id="0" name=""/>
        <dsp:cNvSpPr/>
      </dsp:nvSpPr>
      <dsp:spPr>
        <a:xfrm>
          <a:off x="1561014" y="2500696"/>
          <a:ext cx="1261872" cy="210312"/>
        </a:xfrm>
        <a:prstGeom prst="parallelogram">
          <a:avLst>
            <a:gd name="adj" fmla="val 140840"/>
          </a:avLst>
        </a:prstGeom>
        <a:solidFill>
          <a:srgbClr val="0A676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9BFCE0-6612-4BD0-8E18-2C4872B69A57}">
      <dsp:nvSpPr>
        <dsp:cNvPr id="0" name=""/>
        <dsp:cNvSpPr/>
      </dsp:nvSpPr>
      <dsp:spPr>
        <a:xfrm>
          <a:off x="2896495" y="2500696"/>
          <a:ext cx="1261872" cy="210312"/>
        </a:xfrm>
        <a:prstGeom prst="parallelogram">
          <a:avLst>
            <a:gd name="adj" fmla="val 140840"/>
          </a:avLst>
        </a:prstGeom>
        <a:solidFill>
          <a:srgbClr val="0A676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E5A782-12ED-41FB-BDE3-56BB7A58941D}">
      <dsp:nvSpPr>
        <dsp:cNvPr id="0" name=""/>
        <dsp:cNvSpPr/>
      </dsp:nvSpPr>
      <dsp:spPr>
        <a:xfrm>
          <a:off x="4231976" y="2500696"/>
          <a:ext cx="1261872" cy="210312"/>
        </a:xfrm>
        <a:prstGeom prst="parallelogram">
          <a:avLst>
            <a:gd name="adj" fmla="val 140840"/>
          </a:avLst>
        </a:prstGeom>
        <a:solidFill>
          <a:srgbClr val="0A676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0390D8-7C86-4D8C-AF6F-4BC2CF6B6A3F}">
      <dsp:nvSpPr>
        <dsp:cNvPr id="0" name=""/>
        <dsp:cNvSpPr/>
      </dsp:nvSpPr>
      <dsp:spPr>
        <a:xfrm>
          <a:off x="5567458" y="2500696"/>
          <a:ext cx="1261872" cy="210312"/>
        </a:xfrm>
        <a:prstGeom prst="parallelogram">
          <a:avLst>
            <a:gd name="adj" fmla="val 140840"/>
          </a:avLst>
        </a:prstGeom>
        <a:solidFill>
          <a:srgbClr val="0A676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16AB83-F6B5-4415-A25E-E25E82F04A94}">
      <dsp:nvSpPr>
        <dsp:cNvPr id="0" name=""/>
        <dsp:cNvSpPr/>
      </dsp:nvSpPr>
      <dsp:spPr>
        <a:xfrm>
          <a:off x="6902939" y="2500696"/>
          <a:ext cx="1261872" cy="210312"/>
        </a:xfrm>
        <a:prstGeom prst="parallelogram">
          <a:avLst>
            <a:gd name="adj" fmla="val 140840"/>
          </a:avLst>
        </a:prstGeom>
        <a:solidFill>
          <a:srgbClr val="0A676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D24785-6895-40C0-B1F1-ABB5C1626FDC}">
      <dsp:nvSpPr>
        <dsp:cNvPr id="0" name=""/>
        <dsp:cNvSpPr/>
      </dsp:nvSpPr>
      <dsp:spPr>
        <a:xfrm>
          <a:off x="8238420" y="2500696"/>
          <a:ext cx="1261872" cy="210312"/>
        </a:xfrm>
        <a:prstGeom prst="parallelogram">
          <a:avLst>
            <a:gd name="adj" fmla="val 140840"/>
          </a:avLst>
        </a:prstGeom>
        <a:solidFill>
          <a:srgbClr val="0A676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F54AD5-73C5-47E2-9E71-82B0BDB8EDCA}">
      <dsp:nvSpPr>
        <dsp:cNvPr id="0" name=""/>
        <dsp:cNvSpPr/>
      </dsp:nvSpPr>
      <dsp:spPr>
        <a:xfrm>
          <a:off x="225533" y="2798035"/>
          <a:ext cx="9464040" cy="860367"/>
        </a:xfrm>
        <a:prstGeom prst="rect">
          <a:avLst/>
        </a:prstGeom>
        <a:noFill/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b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lang="en-GB" sz="2400" kern="1200">
              <a:solidFill>
                <a:schemeClr val="tx1"/>
              </a:solidFill>
              <a:latin typeface="Calibri"/>
              <a:ea typeface="+mn-ea"/>
              <a:cs typeface="+mn-cs"/>
            </a:rPr>
            <a:t>Would this issue, if remaining unresolved, cause further strain on Parties that has not been considered in the Modification Report?</a:t>
          </a:r>
        </a:p>
      </dsp:txBody>
      <dsp:txXfrm>
        <a:off x="225533" y="2798035"/>
        <a:ext cx="9464040" cy="860367"/>
      </dsp:txXfrm>
    </dsp:sp>
    <dsp:sp modelId="{762A40E4-8129-4262-80C5-A9BBB8F79591}">
      <dsp:nvSpPr>
        <dsp:cNvPr id="0" name=""/>
        <dsp:cNvSpPr/>
      </dsp:nvSpPr>
      <dsp:spPr>
        <a:xfrm>
          <a:off x="225533" y="3658402"/>
          <a:ext cx="1261872" cy="210312"/>
        </a:xfrm>
        <a:prstGeom prst="parallelogram">
          <a:avLst>
            <a:gd name="adj" fmla="val 140840"/>
          </a:avLst>
        </a:prstGeom>
        <a:solidFill>
          <a:srgbClr val="0A676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EB4F93-FFA3-4845-9AC8-CDF2A8E47006}">
      <dsp:nvSpPr>
        <dsp:cNvPr id="0" name=""/>
        <dsp:cNvSpPr/>
      </dsp:nvSpPr>
      <dsp:spPr>
        <a:xfrm>
          <a:off x="1561014" y="3658402"/>
          <a:ext cx="1261872" cy="210312"/>
        </a:xfrm>
        <a:prstGeom prst="parallelogram">
          <a:avLst>
            <a:gd name="adj" fmla="val 140840"/>
          </a:avLst>
        </a:prstGeom>
        <a:solidFill>
          <a:srgbClr val="0A676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BA6F3C-0E13-4243-8094-99D22C784195}">
      <dsp:nvSpPr>
        <dsp:cNvPr id="0" name=""/>
        <dsp:cNvSpPr/>
      </dsp:nvSpPr>
      <dsp:spPr>
        <a:xfrm>
          <a:off x="2896495" y="3658402"/>
          <a:ext cx="1261872" cy="210312"/>
        </a:xfrm>
        <a:prstGeom prst="parallelogram">
          <a:avLst>
            <a:gd name="adj" fmla="val 140840"/>
          </a:avLst>
        </a:prstGeom>
        <a:solidFill>
          <a:srgbClr val="0A676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84EF14-0EFB-4986-8404-ECFFD8447CFC}">
      <dsp:nvSpPr>
        <dsp:cNvPr id="0" name=""/>
        <dsp:cNvSpPr/>
      </dsp:nvSpPr>
      <dsp:spPr>
        <a:xfrm>
          <a:off x="4231976" y="3658402"/>
          <a:ext cx="1261872" cy="210312"/>
        </a:xfrm>
        <a:prstGeom prst="parallelogram">
          <a:avLst>
            <a:gd name="adj" fmla="val 140840"/>
          </a:avLst>
        </a:prstGeom>
        <a:solidFill>
          <a:srgbClr val="0A676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8E0DF2-331A-40FC-8BFF-C7AE4AD96449}">
      <dsp:nvSpPr>
        <dsp:cNvPr id="0" name=""/>
        <dsp:cNvSpPr/>
      </dsp:nvSpPr>
      <dsp:spPr>
        <a:xfrm>
          <a:off x="5567458" y="3658402"/>
          <a:ext cx="1261872" cy="210312"/>
        </a:xfrm>
        <a:prstGeom prst="parallelogram">
          <a:avLst>
            <a:gd name="adj" fmla="val 140840"/>
          </a:avLst>
        </a:prstGeom>
        <a:solidFill>
          <a:srgbClr val="0A676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914BA8-1DDC-40FB-BDA0-713B29970968}">
      <dsp:nvSpPr>
        <dsp:cNvPr id="0" name=""/>
        <dsp:cNvSpPr/>
      </dsp:nvSpPr>
      <dsp:spPr>
        <a:xfrm>
          <a:off x="6902939" y="3658402"/>
          <a:ext cx="1261872" cy="210312"/>
        </a:xfrm>
        <a:prstGeom prst="parallelogram">
          <a:avLst>
            <a:gd name="adj" fmla="val 140840"/>
          </a:avLst>
        </a:prstGeom>
        <a:solidFill>
          <a:srgbClr val="0A676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36ACC1-BE34-49CA-A87B-8CDED5D8887C}">
      <dsp:nvSpPr>
        <dsp:cNvPr id="0" name=""/>
        <dsp:cNvSpPr/>
      </dsp:nvSpPr>
      <dsp:spPr>
        <a:xfrm>
          <a:off x="8238420" y="3658402"/>
          <a:ext cx="1261872" cy="210312"/>
        </a:xfrm>
        <a:prstGeom prst="parallelogram">
          <a:avLst>
            <a:gd name="adj" fmla="val 140840"/>
          </a:avLst>
        </a:prstGeom>
        <a:solidFill>
          <a:srgbClr val="0A676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2E1F4F-4946-4159-98E9-6EEC615B7B40}">
      <dsp:nvSpPr>
        <dsp:cNvPr id="0" name=""/>
        <dsp:cNvSpPr/>
      </dsp:nvSpPr>
      <dsp:spPr>
        <a:xfrm>
          <a:off x="0" y="2493962"/>
          <a:ext cx="11090275" cy="0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rgbClr val="0A6661"/>
          </a:solidFill>
          <a:prstDash val="solid"/>
          <a:miter lim="800000"/>
          <a:tailEnd type="triangle" w="lg" len="lg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88506E-0045-46B1-A5B8-8E8BC56AD301}">
      <dsp:nvSpPr>
        <dsp:cNvPr id="0" name=""/>
        <dsp:cNvSpPr/>
      </dsp:nvSpPr>
      <dsp:spPr>
        <a:xfrm rot="8100000">
          <a:off x="79758" y="574760"/>
          <a:ext cx="366807" cy="366807"/>
        </a:xfrm>
        <a:prstGeom prst="teardrop">
          <a:avLst>
            <a:gd name="adj" fmla="val 115000"/>
          </a:avLst>
        </a:prstGeom>
        <a:solidFill>
          <a:srgbClr val="0A6661"/>
        </a:solidFill>
        <a:ln w="12700" cap="flat" cmpd="sng" algn="ctr">
          <a:solidFill>
            <a:srgbClr val="0A666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AC4E90-47F3-47EA-B11B-57947ADA0957}">
      <dsp:nvSpPr>
        <dsp:cNvPr id="0" name=""/>
        <dsp:cNvSpPr/>
      </dsp:nvSpPr>
      <dsp:spPr>
        <a:xfrm>
          <a:off x="120507" y="615509"/>
          <a:ext cx="285309" cy="285309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A666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84533B-3DF6-465F-AEBC-2B191E5D18FA}">
      <dsp:nvSpPr>
        <dsp:cNvPr id="0" name=""/>
        <dsp:cNvSpPr/>
      </dsp:nvSpPr>
      <dsp:spPr>
        <a:xfrm>
          <a:off x="522534" y="1017536"/>
          <a:ext cx="3074841" cy="14764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52400" rIns="152400" bIns="22860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Refinement Consultation 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b="1" kern="1200" dirty="0"/>
            <a:t>24 Oct – 7 Nov 2024</a:t>
          </a:r>
        </a:p>
      </dsp:txBody>
      <dsp:txXfrm>
        <a:off x="522534" y="1017536"/>
        <a:ext cx="3074841" cy="1476425"/>
      </dsp:txXfrm>
    </dsp:sp>
    <dsp:sp modelId="{FD56E658-18FA-4EFA-8EA0-3FE9586D874B}">
      <dsp:nvSpPr>
        <dsp:cNvPr id="0" name=""/>
        <dsp:cNvSpPr/>
      </dsp:nvSpPr>
      <dsp:spPr>
        <a:xfrm>
          <a:off x="522534" y="498792"/>
          <a:ext cx="3074841" cy="5187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1270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GB" sz="2000" kern="1200" dirty="0"/>
            <a:t>October 2024</a:t>
          </a:r>
        </a:p>
      </dsp:txBody>
      <dsp:txXfrm>
        <a:off x="522534" y="498792"/>
        <a:ext cx="3074841" cy="518744"/>
      </dsp:txXfrm>
    </dsp:sp>
    <dsp:sp modelId="{35BA4427-46C6-4695-979A-CEAB166896A0}">
      <dsp:nvSpPr>
        <dsp:cNvPr id="0" name=""/>
        <dsp:cNvSpPr/>
      </dsp:nvSpPr>
      <dsp:spPr>
        <a:xfrm>
          <a:off x="263162" y="1017536"/>
          <a:ext cx="0" cy="1476425"/>
        </a:xfrm>
        <a:prstGeom prst="line">
          <a:avLst/>
        </a:prstGeom>
        <a:noFill/>
        <a:ln w="12700" cap="flat" cmpd="sng" algn="ctr">
          <a:solidFill>
            <a:srgbClr val="0A6661"/>
          </a:solidFill>
          <a:prstDash val="dash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0606C8-7299-4329-BE2A-83D99E99E295}">
      <dsp:nvSpPr>
        <dsp:cNvPr id="0" name=""/>
        <dsp:cNvSpPr/>
      </dsp:nvSpPr>
      <dsp:spPr>
        <a:xfrm>
          <a:off x="215387" y="2447275"/>
          <a:ext cx="93373" cy="93373"/>
        </a:xfrm>
        <a:prstGeom prst="ellipse">
          <a:avLst/>
        </a:prstGeom>
        <a:solidFill>
          <a:srgbClr val="0A6661"/>
        </a:solidFill>
        <a:ln w="6350" cap="flat" cmpd="sng" algn="ctr">
          <a:solidFill>
            <a:srgbClr val="0A666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D52ABD-1E63-4A72-98A1-23549B2F3B6A}">
      <dsp:nvSpPr>
        <dsp:cNvPr id="0" name=""/>
        <dsp:cNvSpPr/>
      </dsp:nvSpPr>
      <dsp:spPr>
        <a:xfrm rot="18900000">
          <a:off x="1924274" y="4046356"/>
          <a:ext cx="366807" cy="366807"/>
        </a:xfrm>
        <a:prstGeom prst="teardrop">
          <a:avLst>
            <a:gd name="adj" fmla="val 115000"/>
          </a:avLst>
        </a:prstGeom>
        <a:solidFill>
          <a:srgbClr val="0A6661"/>
        </a:solidFill>
        <a:ln w="12700" cap="flat" cmpd="sng" algn="ctr">
          <a:solidFill>
            <a:srgbClr val="0A666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5CBD5C-BE53-4002-939F-60FCDF922541}">
      <dsp:nvSpPr>
        <dsp:cNvPr id="0" name=""/>
        <dsp:cNvSpPr/>
      </dsp:nvSpPr>
      <dsp:spPr>
        <a:xfrm>
          <a:off x="1965024" y="4087105"/>
          <a:ext cx="285309" cy="285309"/>
        </a:xfrm>
        <a:prstGeom prst="ellipse">
          <a:avLst/>
        </a:prstGeom>
        <a:solidFill>
          <a:srgbClr val="EDF3E8"/>
        </a:solidFill>
        <a:ln w="12700" cap="flat" cmpd="sng" algn="ctr">
          <a:solidFill>
            <a:srgbClr val="EDF3E8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A55796-27DB-4FF3-9B9E-E23577A5A83A}">
      <dsp:nvSpPr>
        <dsp:cNvPr id="0" name=""/>
        <dsp:cNvSpPr/>
      </dsp:nvSpPr>
      <dsp:spPr>
        <a:xfrm>
          <a:off x="2367050" y="2466531"/>
          <a:ext cx="3074841" cy="14764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42875" rIns="0" bIns="95250" numCol="1" spcCol="1270" anchor="b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b="1" u="none" kern="1200" dirty="0">
              <a:effectLst/>
            </a:rPr>
            <a:t>Ad hoc Working Group</a:t>
          </a:r>
        </a:p>
      </dsp:txBody>
      <dsp:txXfrm>
        <a:off x="2367050" y="2466531"/>
        <a:ext cx="3074841" cy="1476425"/>
      </dsp:txXfrm>
    </dsp:sp>
    <dsp:sp modelId="{82B0B0D2-CC5E-40C5-AE97-B428DD531E46}">
      <dsp:nvSpPr>
        <dsp:cNvPr id="0" name=""/>
        <dsp:cNvSpPr/>
      </dsp:nvSpPr>
      <dsp:spPr>
        <a:xfrm>
          <a:off x="2367050" y="3942957"/>
          <a:ext cx="3074841" cy="5187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1270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GB" sz="2000" kern="1200" dirty="0">
              <a:effectLst/>
            </a:rPr>
            <a:t>13 November 2024</a:t>
          </a:r>
        </a:p>
      </dsp:txBody>
      <dsp:txXfrm>
        <a:off x="2367050" y="3942957"/>
        <a:ext cx="3074841" cy="518744"/>
      </dsp:txXfrm>
    </dsp:sp>
    <dsp:sp modelId="{9540754E-2219-4071-93A4-605F4FDE5FD8}">
      <dsp:nvSpPr>
        <dsp:cNvPr id="0" name=""/>
        <dsp:cNvSpPr/>
      </dsp:nvSpPr>
      <dsp:spPr>
        <a:xfrm>
          <a:off x="2107678" y="2493962"/>
          <a:ext cx="0" cy="1476425"/>
        </a:xfrm>
        <a:prstGeom prst="line">
          <a:avLst/>
        </a:prstGeom>
        <a:noFill/>
        <a:ln w="12700" cap="flat" cmpd="sng" algn="ctr">
          <a:solidFill>
            <a:srgbClr val="0A6661"/>
          </a:solidFill>
          <a:prstDash val="dash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736BEF-6136-49E5-A447-CAD3ECFFF3DA}">
      <dsp:nvSpPr>
        <dsp:cNvPr id="0" name=""/>
        <dsp:cNvSpPr/>
      </dsp:nvSpPr>
      <dsp:spPr>
        <a:xfrm>
          <a:off x="2059904" y="2447275"/>
          <a:ext cx="93373" cy="93373"/>
        </a:xfrm>
        <a:prstGeom prst="ellipse">
          <a:avLst/>
        </a:prstGeom>
        <a:solidFill>
          <a:srgbClr val="0A6661"/>
        </a:solidFill>
        <a:ln w="6350" cap="flat" cmpd="sng" algn="ctr">
          <a:solidFill>
            <a:srgbClr val="0A666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8FB343-D051-41B9-9555-B1749318D51D}">
      <dsp:nvSpPr>
        <dsp:cNvPr id="0" name=""/>
        <dsp:cNvSpPr/>
      </dsp:nvSpPr>
      <dsp:spPr>
        <a:xfrm rot="8100000">
          <a:off x="3768791" y="574760"/>
          <a:ext cx="366807" cy="366807"/>
        </a:xfrm>
        <a:prstGeom prst="teardrop">
          <a:avLst>
            <a:gd name="adj" fmla="val 115000"/>
          </a:avLst>
        </a:prstGeom>
        <a:solidFill>
          <a:srgbClr val="0A6661"/>
        </a:solidFill>
        <a:ln w="12700" cap="flat" cmpd="sng" algn="ctr">
          <a:solidFill>
            <a:srgbClr val="0A666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975503-43AA-46FE-B819-1D0B07873388}">
      <dsp:nvSpPr>
        <dsp:cNvPr id="0" name=""/>
        <dsp:cNvSpPr/>
      </dsp:nvSpPr>
      <dsp:spPr>
        <a:xfrm>
          <a:off x="3809540" y="615509"/>
          <a:ext cx="285309" cy="285309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67BDA8-5A1D-4E4D-9E80-06D62F6AF421}">
      <dsp:nvSpPr>
        <dsp:cNvPr id="0" name=""/>
        <dsp:cNvSpPr/>
      </dsp:nvSpPr>
      <dsp:spPr>
        <a:xfrm>
          <a:off x="4211567" y="1017536"/>
          <a:ext cx="3074841" cy="14764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95250" rIns="95250" bIns="142875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Enter Report Phase</a:t>
          </a:r>
        </a:p>
      </dsp:txBody>
      <dsp:txXfrm>
        <a:off x="4211567" y="1017536"/>
        <a:ext cx="3074841" cy="1476425"/>
      </dsp:txXfrm>
    </dsp:sp>
    <dsp:sp modelId="{28F9CB9E-C0A9-4680-8323-ED4F305CB782}">
      <dsp:nvSpPr>
        <dsp:cNvPr id="0" name=""/>
        <dsp:cNvSpPr/>
      </dsp:nvSpPr>
      <dsp:spPr>
        <a:xfrm>
          <a:off x="4211567" y="498792"/>
          <a:ext cx="3074841" cy="5187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1270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GB" sz="2000" kern="1200" dirty="0"/>
            <a:t>19 November 2024</a:t>
          </a:r>
        </a:p>
      </dsp:txBody>
      <dsp:txXfrm>
        <a:off x="4211567" y="498792"/>
        <a:ext cx="3074841" cy="518744"/>
      </dsp:txXfrm>
    </dsp:sp>
    <dsp:sp modelId="{F4617A2F-8BB2-41E7-B1C9-7996909C9F2E}">
      <dsp:nvSpPr>
        <dsp:cNvPr id="0" name=""/>
        <dsp:cNvSpPr/>
      </dsp:nvSpPr>
      <dsp:spPr>
        <a:xfrm>
          <a:off x="3952195" y="1017536"/>
          <a:ext cx="0" cy="1476425"/>
        </a:xfrm>
        <a:prstGeom prst="line">
          <a:avLst/>
        </a:prstGeom>
        <a:noFill/>
        <a:ln w="12700" cap="flat" cmpd="sng" algn="ctr">
          <a:solidFill>
            <a:srgbClr val="0A6661"/>
          </a:solidFill>
          <a:prstDash val="dash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C516FB-B464-42AA-BF98-27E35916E18F}">
      <dsp:nvSpPr>
        <dsp:cNvPr id="0" name=""/>
        <dsp:cNvSpPr/>
      </dsp:nvSpPr>
      <dsp:spPr>
        <a:xfrm>
          <a:off x="3904421" y="2447275"/>
          <a:ext cx="93373" cy="93373"/>
        </a:xfrm>
        <a:prstGeom prst="ellipse">
          <a:avLst/>
        </a:prstGeom>
        <a:solidFill>
          <a:srgbClr val="0A6661"/>
        </a:solidFill>
        <a:ln w="6350" cap="flat" cmpd="sng" algn="ctr">
          <a:solidFill>
            <a:srgbClr val="0A666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925081-F36D-4B5C-9D7E-5B9503B6A1CD}">
      <dsp:nvSpPr>
        <dsp:cNvPr id="0" name=""/>
        <dsp:cNvSpPr/>
      </dsp:nvSpPr>
      <dsp:spPr>
        <a:xfrm rot="18900000">
          <a:off x="5613308" y="4046356"/>
          <a:ext cx="366807" cy="366807"/>
        </a:xfrm>
        <a:prstGeom prst="teardrop">
          <a:avLst>
            <a:gd name="adj" fmla="val 115000"/>
          </a:avLst>
        </a:prstGeom>
        <a:solidFill>
          <a:srgbClr val="0A6661"/>
        </a:solidFill>
        <a:ln w="12700" cap="flat" cmpd="sng" algn="ctr">
          <a:solidFill>
            <a:srgbClr val="0A666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6D9B90-C9B9-45C3-8585-9ACE77088C8C}">
      <dsp:nvSpPr>
        <dsp:cNvPr id="0" name=""/>
        <dsp:cNvSpPr/>
      </dsp:nvSpPr>
      <dsp:spPr>
        <a:xfrm>
          <a:off x="5654057" y="4087105"/>
          <a:ext cx="285309" cy="285309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7966E2-C37C-4DDB-9EB7-002B864B5C21}">
      <dsp:nvSpPr>
        <dsp:cNvPr id="0" name=""/>
        <dsp:cNvSpPr/>
      </dsp:nvSpPr>
      <dsp:spPr>
        <a:xfrm>
          <a:off x="6056083" y="2493962"/>
          <a:ext cx="3074841" cy="14764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42875" rIns="0" bIns="95250" numCol="1" spcCol="1270" anchor="b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Change Board Vote </a:t>
          </a:r>
        </a:p>
      </dsp:txBody>
      <dsp:txXfrm>
        <a:off x="6056083" y="2493962"/>
        <a:ext cx="3074841" cy="1476425"/>
      </dsp:txXfrm>
    </dsp:sp>
    <dsp:sp modelId="{F8284C09-87A9-4A7C-B04D-921A57F771FD}">
      <dsp:nvSpPr>
        <dsp:cNvPr id="0" name=""/>
        <dsp:cNvSpPr/>
      </dsp:nvSpPr>
      <dsp:spPr>
        <a:xfrm>
          <a:off x="6056083" y="3970388"/>
          <a:ext cx="3074841" cy="5187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1270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GB" sz="2000" kern="1200" dirty="0"/>
            <a:t>18 December 2024</a:t>
          </a:r>
        </a:p>
      </dsp:txBody>
      <dsp:txXfrm>
        <a:off x="6056083" y="3970388"/>
        <a:ext cx="3074841" cy="518744"/>
      </dsp:txXfrm>
    </dsp:sp>
    <dsp:sp modelId="{F8EB91F3-4204-4BC4-B534-53567D4DEC7D}">
      <dsp:nvSpPr>
        <dsp:cNvPr id="0" name=""/>
        <dsp:cNvSpPr/>
      </dsp:nvSpPr>
      <dsp:spPr>
        <a:xfrm>
          <a:off x="5796711" y="2493962"/>
          <a:ext cx="0" cy="1476425"/>
        </a:xfrm>
        <a:prstGeom prst="line">
          <a:avLst/>
        </a:prstGeom>
        <a:noFill/>
        <a:ln w="12700" cap="flat" cmpd="sng" algn="ctr">
          <a:solidFill>
            <a:srgbClr val="0A6661"/>
          </a:solidFill>
          <a:prstDash val="dash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0A0985-1FA5-46E0-A81B-22CA4380184C}">
      <dsp:nvSpPr>
        <dsp:cNvPr id="0" name=""/>
        <dsp:cNvSpPr/>
      </dsp:nvSpPr>
      <dsp:spPr>
        <a:xfrm>
          <a:off x="5748937" y="2447275"/>
          <a:ext cx="93373" cy="93373"/>
        </a:xfrm>
        <a:prstGeom prst="ellipse">
          <a:avLst/>
        </a:prstGeom>
        <a:solidFill>
          <a:srgbClr val="0A6661"/>
        </a:solidFill>
        <a:ln w="6350" cap="flat" cmpd="sng" algn="ctr">
          <a:solidFill>
            <a:srgbClr val="0A666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9F9CFB-C6ED-4A85-A1F0-3E894E0EAF4F}">
      <dsp:nvSpPr>
        <dsp:cNvPr id="0" name=""/>
        <dsp:cNvSpPr/>
      </dsp:nvSpPr>
      <dsp:spPr>
        <a:xfrm rot="8100000">
          <a:off x="7457824" y="574760"/>
          <a:ext cx="366807" cy="366807"/>
        </a:xfrm>
        <a:prstGeom prst="teardrop">
          <a:avLst>
            <a:gd name="adj" fmla="val 115000"/>
          </a:avLst>
        </a:prstGeom>
        <a:solidFill>
          <a:srgbClr val="0A6661"/>
        </a:solidFill>
        <a:ln w="12700" cap="flat" cmpd="sng" algn="ctr">
          <a:solidFill>
            <a:srgbClr val="0A666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75ECD0-192E-4E44-8037-EA6B3A818AA5}">
      <dsp:nvSpPr>
        <dsp:cNvPr id="0" name=""/>
        <dsp:cNvSpPr/>
      </dsp:nvSpPr>
      <dsp:spPr>
        <a:xfrm>
          <a:off x="7498573" y="615509"/>
          <a:ext cx="285309" cy="285309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A666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4B391B-9E0B-468F-9A8E-BFDC90CED66C}">
      <dsp:nvSpPr>
        <dsp:cNvPr id="0" name=""/>
        <dsp:cNvSpPr/>
      </dsp:nvSpPr>
      <dsp:spPr>
        <a:xfrm>
          <a:off x="7900600" y="1017536"/>
          <a:ext cx="3074841" cy="14764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95250" rIns="95250" bIns="142875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Authority Determined Implementation</a:t>
          </a:r>
        </a:p>
      </dsp:txBody>
      <dsp:txXfrm>
        <a:off x="7900600" y="1017536"/>
        <a:ext cx="3074841" cy="1476425"/>
      </dsp:txXfrm>
    </dsp:sp>
    <dsp:sp modelId="{527D363E-D58B-49E0-87C5-C78718FD7056}">
      <dsp:nvSpPr>
        <dsp:cNvPr id="0" name=""/>
        <dsp:cNvSpPr/>
      </dsp:nvSpPr>
      <dsp:spPr>
        <a:xfrm>
          <a:off x="7900600" y="498792"/>
          <a:ext cx="3074841" cy="5187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1270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GB" sz="2000" kern="1200" dirty="0"/>
            <a:t>January 2024</a:t>
          </a:r>
        </a:p>
      </dsp:txBody>
      <dsp:txXfrm>
        <a:off x="7900600" y="498792"/>
        <a:ext cx="3074841" cy="518744"/>
      </dsp:txXfrm>
    </dsp:sp>
    <dsp:sp modelId="{6A609BF0-14E0-43AA-B254-EFEBD877E25E}">
      <dsp:nvSpPr>
        <dsp:cNvPr id="0" name=""/>
        <dsp:cNvSpPr/>
      </dsp:nvSpPr>
      <dsp:spPr>
        <a:xfrm>
          <a:off x="7641228" y="1017536"/>
          <a:ext cx="0" cy="1476425"/>
        </a:xfrm>
        <a:prstGeom prst="line">
          <a:avLst/>
        </a:prstGeom>
        <a:noFill/>
        <a:ln w="12700" cap="flat" cmpd="sng" algn="ctr">
          <a:solidFill>
            <a:srgbClr val="0A6661"/>
          </a:solidFill>
          <a:prstDash val="dash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99FB7D-5B62-4AE6-BEA0-343E8D9EFB5F}">
      <dsp:nvSpPr>
        <dsp:cNvPr id="0" name=""/>
        <dsp:cNvSpPr/>
      </dsp:nvSpPr>
      <dsp:spPr>
        <a:xfrm>
          <a:off x="7593454" y="2447275"/>
          <a:ext cx="93373" cy="93373"/>
        </a:xfrm>
        <a:prstGeom prst="ellipse">
          <a:avLst/>
        </a:prstGeom>
        <a:solidFill>
          <a:srgbClr val="0A6661"/>
        </a:solidFill>
        <a:ln w="6350" cap="flat" cmpd="sng" algn="ctr">
          <a:solidFill>
            <a:srgbClr val="0A666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7/3/layout/DropPinTimeline">
  <dgm:title val="Drop Pin Timeline"/>
  <dgm:desc val="Use to show a list of events in chronological order. An invisible box next to the pin contains the date and the description is immediately below. It can display a medium amount of text and medium length date format."/>
  <dgm:catLst>
    <dgm:cat type="timeline" pri="500"/>
    <dgm:cat type="process" pri="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">
    <dgm:varLst>
      <dgm:chMax/>
      <dgm:chPref/>
      <dgm:animLvl val="lvl"/>
    </dgm:varLst>
    <dgm:alg type="composite"/>
    <dgm:shape xmlns:r="http://schemas.openxmlformats.org/officeDocument/2006/relationships" r:blip="">
      <dgm:adjLst/>
    </dgm:shape>
    <dgm:constrLst>
      <dgm:constr type="w" for="ch" forName="divider" refType="w"/>
      <dgm:constr type="h" for="ch" forName="divider"/>
      <dgm:constr type="ctrY" for="ch" forName="divider" refType="h" fact="0.5"/>
      <dgm:constr type="l" for="ch" forName="divider"/>
      <dgm:constr type="w" for="ch" forName="nodes" refType="w"/>
      <dgm:constr type="h" for="ch" forName="nodes" refType="h" fact="0.8"/>
      <dgm:constr type="ctrY" for="ch" forName="nodes" refType="h" fact="0.5"/>
    </dgm:constrLst>
    <dgm:layoutNode name="divider" styleLbl="fgAcc1">
      <dgm:alg type="sp"/>
      <dgm:choose name="ArrowShape">
        <dgm:if name="ArrowShapeLTR" func="var" arg="dir" op="equ" val="norm">
          <dgm:shape xmlns:r="http://schemas.openxmlformats.org/officeDocument/2006/relationships" type="line" r:blip="" zOrderOff="-1">
            <dgm:adjLst/>
            <dgm:extLst>
              <a:ext uri="{B698B0E9-8C71-41B9-8309-B3DCBF30829C}">
                <dgm1612:spPr xmlns:dgm1612="http://schemas.microsoft.com/office/drawing/2016/12/diagram">
                  <a:ln w="19050">
                    <a:solidFill>
                      <a:srgbClr val="000000"/>
                    </a:solidFill>
                    <a:tailEnd type="triangle" w="lg" len="lg"/>
                  </a:ln>
                </dgm1612:spPr>
              </a:ext>
            </dgm:extLst>
          </dgm:shape>
        </dgm:if>
        <dgm:else name="ArrowShapeRTL">
          <dgm:shape xmlns:r="http://schemas.openxmlformats.org/officeDocument/2006/relationships" type="line" r:blip="" zOrderOff="-1">
            <dgm:adjLst/>
            <dgm:extLst>
              <a:ext uri="{B698B0E9-8C71-41B9-8309-B3DCBF30829C}">
                <dgm1612:spPr xmlns:dgm1612="http://schemas.microsoft.com/office/drawing/2016/12/diagram">
                  <a:ln>
                    <a:solidFill>
                      <a:srgbClr val="000000"/>
                    </a:solidFill>
                    <a:headEnd type="triangle" w="lg" len="lg"/>
                  </a:ln>
                </dgm1612:spPr>
              </a:ext>
            </dgm:extLst>
          </dgm:shape>
        </dgm:else>
      </dgm:choose>
      <dgm:presOf/>
      <dgm:constrLst/>
      <dgm:ruleLst/>
    </dgm:layoutNode>
    <dgm:layoutNode name="nodes">
      <dgm:varLst>
        <dgm:chMax/>
        <dgm:chPref/>
        <dgm:animLvl val="lvl"/>
      </dgm:varLst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constrLst>
        <dgm:constr type="primFontSz" for="des" forName="L1TextContainer" val="20"/>
        <dgm:constr type="primFontSz" for="des" forName="L2TextContainer" refType="primFontSz" refFor="des" refForName="L1TextContainer" op="equ" fact="0.75"/>
        <dgm:constr type="w" for="ch" forName="composite" refType="w"/>
        <dgm:constr type="h" for="ch" forName="composite" refType="h"/>
        <dgm:constr type="w" for="ch" forName="spaceBetweenRectangles" refType="w" refFor="ch" refForName="composite" fact="-0.5"/>
        <dgm:constr type="w" for="ch" ptType="sibTrans" op="equ"/>
        <dgm:constr type="primFontSz" for="des" forName="L1TextContainer" op="equ"/>
        <dgm:constr type="primFontSz" for="des" forName="L2TextContainer" op="equ"/>
        <dgm:constr type="primFontSz" for="des" forName="L1TextContainer1" val="20"/>
        <dgm:constr type="primFontSz" for="des" forName="L2TextContainer1" refType="primFontSz" refFor="des" refForName="L1TextContainer1" op="equ" fact="0.75"/>
        <dgm:constr type="w" for="ch" forName="composite1" refType="w"/>
        <dgm:constr type="h" for="ch" forName="composite1" refType="h"/>
        <dgm:constr type="w" for="ch" forName="spaceBetweenRectangles1" refType="w" refFor="ch" refForName="composite1" fact="0.28"/>
        <dgm:constr type="primFontSz" for="des" forName="L1TextContainer1" op="equ"/>
        <dgm:constr type="primFontSz" for="des" forName="L2TextContainer1" op="equ"/>
      </dgm:constrLst>
      <dgm:choose name="LayoutBasedOnCountOfNodes">
        <dgm:if name="LessThanOrEqualToTwoNodes" axis="ch" ptType="node" func="cnt" op="lte" val="2">
          <dgm:forEach name="nodesForEach1" axis="ch" ptType="node">
            <dgm:layoutNode name="composite1">
              <dgm:alg type="composite"/>
              <dgm:shape xmlns:r="http://schemas.openxmlformats.org/officeDocument/2006/relationships" r:blip="">
                <dgm:adjLst/>
              </dgm:shape>
              <dgm:choose name="CaseForLayoutDirection1">
                <dgm:if name="CaseForLayoutDirectionLTR1" func="var" arg="dir" op="equ" val="norm">
                  <dgm:choose name="CaseForPlacingNodesAboveAndBelowDividerLTR1">
                    <dgm:if name="CaseForPlacingNodeAboveDividerLTR1" axis="self" ptType="node" func="posOdd" op="equ" val="1">
                      <dgm:constrLst>
                        <dgm:constr type="w" for="ch" forName="ConnectorPoint1" refType="h" refFor="ch" refForName="DropPinPlaceHolder1" fact="0.18"/>
                        <dgm:constr type="h" for="ch" forName="ConnectorPoint1" refType="h" refFor="ch" refForName="DropPinPlaceHolder1" fact="0.18"/>
                        <dgm:constr type="ctrX" for="ch" forName="ConnectorPoint1" refType="ctrX" refFor="ch" refForName="ConnectLine1"/>
                        <dgm:constr type="ctrY" for="ch" forName="ConnectorPoint1" refType="h" fact="0.5"/>
                        <dgm:constr type="w" for="ch" forName="DropPinPlaceHolder1" refType="h" fact="0.13"/>
                        <dgm:constr type="h" for="ch" forName="DropPinPlaceHolder1" refType="h" fact="0.13"/>
                        <dgm:constr type="t" for="ch" forName="DropPinPlaceHolder1" refType="h" fact="0"/>
                        <dgm:constr type="l" for="ch" forName="DropPinPlaceHolder1" refType="w" fact="0"/>
                        <dgm:constr type="w" for="ch" forName="L2TextContainer1" refType="w" fact="0.83"/>
                        <dgm:constr type="l" for="ch" forName="L2TextContainer1" refType="r" refFor="ch" refForName="DropPinPlaceHolder1"/>
                        <dgm:constr type="t" for="ch" forName="L2TextContainer1" refType="b" refFor="ch" refForName="DropPinPlaceHolder1"/>
                        <dgm:constr type="b" for="ch" forName="L2TextContainer1" refType="h" fact="0.5"/>
                        <dgm:constr type="w" for="ch" forName="L1TextContainer1" refType="w" fact="0.83"/>
                        <dgm:constr type="l" for="ch" forName="L1TextContainer1" refType="r" refFor="ch" refForName="DropPinPlaceHolder1"/>
                        <dgm:constr type="b" for="ch" forName="L1TextContainer1" refType="b" refFor="ch" refForName="DropPinPlaceHolder1"/>
                        <dgm:constr type="t" for="ch" forName="L1TextContainer1" refType="t" refFor="ch" refForName="DropPinPlaceHolder1"/>
                        <dgm:constr type="w" for="ch" forName="ConnectLine1"/>
                        <dgm:constr type="ctrX" for="ch" forName="ConnectLine1" refType="ctrX" refFor="ch" refForName="DropPinPlaceHolder1"/>
                        <dgm:constr type="b" for="ch" forName="ConnectLine1" refType="h" fact="0.5"/>
                        <dgm:constr type="t" for="ch" forName="ConnectLine1" refType="b" refFor="ch" refForName="DropPinPlaceHolder1"/>
                        <dgm:constr type="w" for="ch" forName="EmptyPlaceHolder1" refType="w"/>
                        <dgm:constr type="h" for="ch" forName="EmptyPlaceHolder1" refType="h" fact="0.5"/>
                        <dgm:constr type="t" for="ch" forName="EmptyPlaceHolder1" refType="h" fact="0.5"/>
                      </dgm:constrLst>
                    </dgm:if>
                    <dgm:else name="CaseForPlacingNodeBelowDividerLTR1">
                      <dgm:constrLst>
                        <dgm:constr type="w" for="ch" forName="ConnectorPoint1" refType="h" refFor="ch" refForName="DropPinPlaceHolder1" fact="0.18"/>
                        <dgm:constr type="h" for="ch" forName="ConnectorPoint1" refType="h" refFor="ch" refForName="DropPinPlaceHolder1" fact="0.18"/>
                        <dgm:constr type="ctrX" for="ch" forName="ConnectorPoint1" refType="ctrX" refFor="ch" refForName="ConnectLine1"/>
                        <dgm:constr type="ctrY" for="ch" forName="ConnectorPoint1" refType="h" fact="0.5"/>
                        <dgm:constr type="w" for="ch" forName="DropPinPlaceHolder1" refType="h" fact="0.13"/>
                        <dgm:constr type="h" for="ch" forName="DropPinPlaceHolder1" refType="h" fact="0.13"/>
                        <dgm:constr type="b" for="ch" forName="DropPinPlaceHolder1" refType="h"/>
                        <dgm:constr type="l" for="ch" forName="DropPinPlaceHolder1" refType="w" fact="0"/>
                        <dgm:constr type="w" for="ch" forName="L2TextContainer1" refType="w" fact="0.83"/>
                        <dgm:constr type="l" for="ch" forName="L2TextContainer1" refType="r" refFor="ch" refForName="DropPinPlaceHolder1"/>
                        <dgm:constr type="b" for="ch" forName="L2TextContainer1" refType="t" refFor="ch" refForName="DropPinPlaceHolder1"/>
                        <dgm:constr type="t" for="ch" forName="L2TextContainer1" refType="h" fact="0.5"/>
                        <dgm:constr type="w" for="ch" forName="L1TextContainer1" refType="w" fact="0.83"/>
                        <dgm:constr type="l" for="ch" forName="L1TextContainer1" refType="r" refFor="ch" refForName="DropPinPlaceHolder1"/>
                        <dgm:constr type="b" for="ch" forName="L1TextContainer1" refType="b" refFor="ch" refForName="DropPinPlaceHolder1"/>
                        <dgm:constr type="t" for="ch" forName="L1TextContainer1" refType="t" refFor="ch" refForName="DropPinPlaceHolder1"/>
                        <dgm:constr type="w" for="ch" forName="ConnectLine1"/>
                        <dgm:constr type="ctrX" for="ch" forName="ConnectLine1" refType="ctrX" refFor="ch" refForName="DropPinPlaceHolder1"/>
                        <dgm:constr type="t" for="ch" forName="ConnectLine1" refType="h" fact="0.5"/>
                        <dgm:constr type="b" for="ch" forName="ConnectLine1" refType="t" refFor="ch" refForName="DropPinPlaceHolder1"/>
                        <dgm:constr type="w" for="ch" forName="EmptyPlaceHolder1" refType="w"/>
                        <dgm:constr type="h" for="ch" forName="EmptyPlaceHolder1" refType="h" fact="0.5"/>
                        <dgm:constr type="t" for="ch" forName="EmptyPlaceHolder1" refType="h" fact="0"/>
                      </dgm:constrLst>
                    </dgm:else>
                  </dgm:choose>
                </dgm:if>
                <dgm:else name="CaseForLayoutDirectionRTL1">
                  <dgm:choose name="CaseForPlacingNodesAboveAndBelowDividerRTL1">
                    <dgm:if name="CaseForPlacingNodeAboveDividerRTL1" axis="self" ptType="node" func="posOdd" op="equ" val="1">
                      <dgm:constrLst>
                        <dgm:constr type="w" for="ch" forName="ConnectorPoint1" refType="h" refFor="ch" refForName="DropPinPlaceHolder1" fact="0.18"/>
                        <dgm:constr type="h" for="ch" forName="ConnectorPoint1" refType="h" refFor="ch" refForName="DropPinPlaceHolder1" fact="0.18"/>
                        <dgm:constr type="ctrX" for="ch" forName="ConnectorPoint1" refType="ctrX" refFor="ch" refForName="ConnectLine1"/>
                        <dgm:constr type="ctrY" for="ch" forName="ConnectorPoint1" refType="h" fact="0.5"/>
                        <dgm:constr type="w" for="ch" forName="DropPinPlaceHolder1" refType="h" fact="0.13"/>
                        <dgm:constr type="h" for="ch" forName="DropPinPlaceHolder1" refType="h" fact="0.13"/>
                        <dgm:constr type="t" for="ch" forName="DropPinPlaceHolder1" refType="h" fact="0"/>
                        <dgm:constr type="l" for="ch" forName="DropPinPlaceHolder1" refType="w" fact="0"/>
                        <dgm:constr type="w" for="ch" forName="L2TextContainer1" refType="w" fact="0.83"/>
                        <dgm:constr type="l" for="ch" forName="L2TextContainer1" refType="r" refFor="ch" refForName="DropPinPlaceHolder1"/>
                        <dgm:constr type="t" for="ch" forName="L2TextContainer1" refType="b" refFor="ch" refForName="DropPinPlaceHolder1"/>
                        <dgm:constr type="b" for="ch" forName="L2TextContainer1" refType="h" fact="0.5"/>
                        <dgm:constr type="w" for="ch" forName="L1TextContainer1" refType="w" fact="0.83"/>
                        <dgm:constr type="l" for="ch" forName="L1TextContainer1" refType="r" refFor="ch" refForName="DropPinPlaceHolder1"/>
                        <dgm:constr type="b" for="ch" forName="L1TextContainer1" refType="b" refFor="ch" refForName="DropPinPlaceHolder1"/>
                        <dgm:constr type="t" for="ch" forName="L1TextContainer1" refType="t" refFor="ch" refForName="DropPinPlaceHolder1"/>
                        <dgm:constr type="w" for="ch" forName="ConnectLine1"/>
                        <dgm:constr type="ctrX" for="ch" forName="ConnectLine1" refType="ctrX" refFor="ch" refForName="DropPinPlaceHolder1"/>
                        <dgm:constr type="b" for="ch" forName="ConnectLine1" refType="h" fact="0.5"/>
                        <dgm:constr type="t" for="ch" forName="ConnectLine1" refType="b" refFor="ch" refForName="DropPinPlaceHolder1"/>
                        <dgm:constr type="w" for="ch" forName="EmptyPlaceHolder1" refType="w"/>
                        <dgm:constr type="h" for="ch" forName="EmptyPlaceHolder1" refType="h" fact="0.5"/>
                        <dgm:constr type="t" for="ch" forName="EmptyPlaceHolder1" refType="h" fact="0.5"/>
                      </dgm:constrLst>
                    </dgm:if>
                    <dgm:else name="CaseForPlacingNodeBelowDividerRTL1">
                      <dgm:constrLst>
                        <dgm:constr type="w" for="ch" forName="ConnectorPoint1" refType="h" refFor="ch" refForName="DropPinPlaceHolder1" fact="0.18"/>
                        <dgm:constr type="h" for="ch" forName="ConnectorPoint1" refType="h" refFor="ch" refForName="DropPinPlaceHolder1" fact="0.18"/>
                        <dgm:constr type="ctrX" for="ch" forName="ConnectorPoint1" refType="ctrX" refFor="ch" refForName="ConnectLine1"/>
                        <dgm:constr type="ctrY" for="ch" forName="ConnectorPoint1" refType="h" fact="0.5"/>
                        <dgm:constr type="w" for="ch" forName="DropPinPlaceHolder1" refType="h" fact="0.13"/>
                        <dgm:constr type="h" for="ch" forName="DropPinPlaceHolder1" refType="h" fact="0.13"/>
                        <dgm:constr type="b" for="ch" forName="DropPinPlaceHolder1" refType="h"/>
                        <dgm:constr type="l" for="ch" forName="DropPinPlaceHolder1" refType="w" fact="0"/>
                        <dgm:constr type="w" for="ch" forName="L2TextContainer1" refType="w" fact="0.83"/>
                        <dgm:constr type="l" for="ch" forName="L2TextContainer1" refType="r" refFor="ch" refForName="DropPinPlaceHolder1"/>
                        <dgm:constr type="b" for="ch" forName="L2TextContainer1" refType="t" refFor="ch" refForName="DropPinPlaceHolder1"/>
                        <dgm:constr type="t" for="ch" forName="L2TextContainer1" refType="h" fact="0.5"/>
                        <dgm:constr type="w" for="ch" forName="L1TextContainer1" refType="w" fact="0.83"/>
                        <dgm:constr type="l" for="ch" forName="L1TextContainer1" refType="r" refFor="ch" refForName="DropPinPlaceHolder1"/>
                        <dgm:constr type="b" for="ch" forName="L1TextContainer1" refType="b" refFor="ch" refForName="DropPinPlaceHolder1"/>
                        <dgm:constr type="t" for="ch" forName="L1TextContainer1" refType="t" refFor="ch" refForName="DropPinPlaceHolder1"/>
                        <dgm:constr type="w" for="ch" forName="ConnectLine1"/>
                        <dgm:constr type="ctrX" for="ch" forName="ConnectLine1" refType="ctrX" refFor="ch" refForName="DropPinPlaceHolder1"/>
                        <dgm:constr type="t" for="ch" forName="ConnectLine1" refType="h" fact="0.5"/>
                        <dgm:constr type="b" for="ch" forName="ConnectLine1" refType="t" refFor="ch" refForName="DropPinPlaceHolder1"/>
                        <dgm:constr type="w" for="ch" forName="EmptyPlaceHolder1" refType="w"/>
                        <dgm:constr type="h" for="ch" forName="EmptyPlaceHolder1" refType="h" fact="0.5"/>
                        <dgm:constr type="t" for="ch" forName="EmptyPlaceHolder1" refType="h" fact="0"/>
                      </dgm:constrLst>
                    </dgm:else>
                  </dgm:choose>
                </dgm:else>
              </dgm:choose>
              <dgm:layoutNode name="ConnectorPoint1" styleLbl="lnNode1" moveWith="ConnectLine1">
                <dgm:alg type="sp"/>
                <dgm:shape xmlns:r="http://schemas.openxmlformats.org/officeDocument/2006/relationships" type="ellipse" r:blip="" zOrderOff="10">
                  <dgm:adjLst/>
                </dgm:shape>
                <dgm:presOf/>
                <dgm:constrLst>
                  <dgm:constr type="w" refType="h" op="equ"/>
                </dgm:constrLst>
              </dgm:layoutNode>
              <dgm:layoutNode name="DropPinPlaceHolder1">
                <dgm:alg type="composite"/>
                <dgm:shape xmlns:r="http://schemas.openxmlformats.org/officeDocument/2006/relationships" r:blip="">
                  <dgm:adjLst/>
                </dgm:shape>
                <dgm:constrLst>
                  <dgm:constr type="w" for="ch" forName="DropPin1" refType="w"/>
                  <dgm:constr type="h" for="ch" forName="DropPin1" refType="h"/>
                  <dgm:constr type="ctrX" for="ch" forName="DropPin1" refType="w" fact="0.5"/>
                  <dgm:constr type="ctrY" for="ch" forName="DropPin1" refType="h" fact="0.5"/>
                  <dgm:constr type="w" for="ch" forName="Ellipse1" refType="w" refFor="ch" refForName="DropPin1" fact="0.55"/>
                  <dgm:constr type="h" for="ch" forName="Ellipse1" refType="w" refFor="ch" refForName="DropPin1" fact="0.55"/>
                  <dgm:constr type="ctrX" for="ch" forName="Ellipse1" refType="ctrX" refFor="ch" refForName="DropPin1"/>
                  <dgm:constr type="ctrY" for="ch" forName="Ellipse1" refType="ctrY" refFor="ch" refForName="DropPin1"/>
                </dgm:constrLst>
                <dgm:layoutNode name="DropPin1" styleLbl="alignNode1">
                  <dgm:alg type="sp"/>
                  <dgm:choose name="CaseForPlacingTearDropAboveAndBelowDivider1">
                    <dgm:if name="CaseForPlacingTearDropAboveDivider1" axis="self" ptType="node" func="posOdd" op="equ" val="1">
                      <dgm:shape xmlns:r="http://schemas.openxmlformats.org/officeDocument/2006/relationships" rot="135" type="teardrop" r:blip="">
                        <dgm:adjLst>
                          <dgm:adj idx="1" val="1.15"/>
                        </dgm:adjLst>
                      </dgm:shape>
                    </dgm:if>
                    <dgm:else name="CaseForPlacingTearDropBelowDivider1">
                      <dgm:shape xmlns:r="http://schemas.openxmlformats.org/officeDocument/2006/relationships" rot="-45" type="teardrop" r:blip="">
                        <dgm:adjLst>
                          <dgm:adj idx="1" val="1.15"/>
                        </dgm:adjLst>
                      </dgm:shape>
                    </dgm:else>
                  </dgm:choose>
                  <dgm:presOf/>
                  <dgm:constrLst/>
                </dgm:layoutNode>
                <dgm:layoutNode name="Ellipse1" styleLbl="fgAcc1" moveWith="DropPin1">
                  <dgm:alg type="sp"/>
                  <dgm:shape xmlns:r="http://schemas.openxmlformats.org/officeDocument/2006/relationships" type="ellipse" r:blip="">
                    <dgm:adjLst/>
                    <dgm:extLst>
                      <a:ext uri="{B698B0E9-8C71-41B9-8309-B3DCBF30829C}">
                        <dgm1612:spPr xmlns:dgm1612="http://schemas.microsoft.com/office/drawing/2016/12/diagram">
                          <a:ln>
                            <a:noFill/>
                          </a:ln>
                        </dgm1612:spPr>
                      </a:ext>
                    </dgm:extLst>
                  </dgm:shape>
                  <dgm:presOf/>
                  <dgm:constrLst/>
                </dgm:layoutNode>
              </dgm:layoutNode>
              <dgm:layoutNode name="L2TextContainer1" styleLbl="revTx" moveWith="L1TextContainer">
                <dgm:varLst>
                  <dgm:bulletEnabled val="1"/>
                </dgm:varLst>
                <dgm:choose name="casesForTxtDirLogic1">
                  <dgm:if name="Name771" axis="self" ptType="node" func="posOdd" op="equ" val="1">
                    <dgm:alg type="tx">
                      <dgm:param type="txAnchorVert" val="t"/>
                      <dgm:param type="parTxLTRAlign" val="l"/>
                      <dgm:param type="parTxRTLAlign" val="l"/>
                      <dgm:param type="txAnchorVertCh" val="t"/>
                      <dgm:param type="shpTxRTLAlignCh" val="l"/>
                      <dgm:param type="shpTxLTRAlignCh" val="l"/>
                    </dgm:alg>
                    <dgm:constrLst>
                      <dgm:constr type="lMarg"/>
                      <dgm:constr type="rMarg"/>
                      <dgm:constr type="tMarg" refType="primFontSz" fact="0.5"/>
                      <dgm:constr type="bMarg" refType="primFontSz" fact="0.75"/>
                    </dgm:constrLst>
                  </dgm:if>
                  <dgm:else name="Name881">
                    <dgm:alg type="tx">
                      <dgm:param type="txAnchorVert" val="b"/>
                      <dgm:param type="parTxLTRAlign" val="l"/>
                      <dgm:param type="parTxRTLAlign" val="l"/>
                      <dgm:param type="txAnchorVertCh" val="b"/>
                      <dgm:param type="shpTxRTLAlignCh" val="l"/>
                      <dgm:param type="shpTxLTRAlignCh" val="l"/>
                    </dgm:alg>
                    <dgm:constrLst>
                      <dgm:constr type="lMarg"/>
                      <dgm:constr type="rMarg" refType="primFontSz" fact="0.5"/>
                      <dgm:constr type="tMarg" refType="primFontSz" fact="0.75"/>
                      <dgm:constr type="bMarg" refType="primFontSz" fact="0.5"/>
                    </dgm:constrLst>
                  </dgm:else>
                </dgm:choose>
                <dgm:shape xmlns:r="http://schemas.openxmlformats.org/officeDocument/2006/relationships" type="rect" r:blip="">
                  <dgm:adjLst/>
                </dgm:shape>
                <dgm:presOf axis="des" ptType="node"/>
                <dgm:ruleLst>
                  <dgm:rule type="primFontSz" val="11" fact="NaN" max="NaN"/>
                </dgm:ruleLst>
              </dgm:layoutNode>
              <dgm:layoutNode name="L1TextContainer1" styleLbl="revTx">
                <dgm:varLst>
                  <dgm:chMax val="1"/>
                  <dgm:chPref val="1"/>
                  <dgm:bulletEnabled val="1"/>
                </dgm:varLst>
                <dgm:alg type="tx">
                  <dgm:param type="txAnchorVert" val="mid"/>
                  <dgm:param type="parTxLTRAlign" val="l"/>
                  <dgm:param type="parTxRTLAlign" val="l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lMarg"/>
                  <dgm:constr type="rMarg" refType="primFontSz" fact="0.5"/>
                  <dgm:constr type="tMarg"/>
                  <dgm:constr type="bMarg"/>
                </dgm:constrLst>
                <dgm:ruleLst>
                  <dgm:rule type="primFontSz" val="13" fact="NaN" max="NaN"/>
                </dgm:ruleLst>
              </dgm:layoutNode>
              <dgm:layoutNode name="ConnectLine1" styleLbl="sibTrans1D1">
                <dgm:alg type="sp"/>
                <dgm:shape xmlns:r="http://schemas.openxmlformats.org/officeDocument/2006/relationships" type="line" r:blip="">
                  <dgm:adjLst/>
                  <dgm:extLst>
                    <a:ext uri="{B698B0E9-8C71-41B9-8309-B3DCBF30829C}">
                      <dgm1612:spPr xmlns:dgm1612="http://schemas.microsoft.com/office/drawing/2016/12/diagram">
                        <a:ln w="12700">
                          <a:prstDash val="dash"/>
                        </a:ln>
                      </dgm1612:spPr>
                    </a:ext>
                  </dgm:extLst>
                </dgm:shape>
                <dgm:presOf/>
                <dgm:constrLst/>
              </dgm:layoutNode>
              <dgm:layoutNode name="EmptyPlaceHolder1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</dgm:layoutNode>
            </dgm:layoutNode>
            <dgm:forEach name="Name281" axis="followSib" ptType="sibTrans" cnt="1">
              <dgm:layoutNode name="spaceBetweenRectangles1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forEach>
          </dgm:forEach>
        </dgm:if>
        <dgm:else name="MoreThanTwoNodes">
          <dgm:forEach name="nodesForEach" axis="ch" ptType="node">
            <dgm:layoutNode name="composite">
              <dgm:alg type="composite"/>
              <dgm:shape xmlns:r="http://schemas.openxmlformats.org/officeDocument/2006/relationships" r:blip="">
                <dgm:adjLst/>
              </dgm:shape>
              <dgm:choose name="CaseForLayoutDirection">
                <dgm:if name="CaseForLayoutDirectionLTR" func="var" arg="dir" op="equ" val="norm">
                  <dgm:choose name="CaseForPlacingNodesAboveAndBelowDividerLTR">
                    <dgm:if name="CaseForPlacingNodeAboveDividerLTR" axis="self" ptType="node" func="posOdd" op="equ" val="1">
                      <dgm:constrLst>
                        <dgm:constr type="w" for="ch" forName="ConnectorPoint" refType="h" refFor="ch" refForName="DropPinPlaceHolder" fact="0.18"/>
                        <dgm:constr type="h" for="ch" forName="ConnectorPoint" refType="h" refFor="ch" refForName="DropPinPlaceHolder" fact="0.18"/>
                        <dgm:constr type="ctrX" for="ch" forName="ConnectorPoint" refType="ctrX" refFor="ch" refForName="ConnectLine"/>
                        <dgm:constr type="ctrY" for="ch" forName="ConnectorPoint" refType="h" fact="0.5"/>
                        <dgm:constr type="w" for="ch" forName="DropPinPlaceHolder" refType="h" fact="0.13"/>
                        <dgm:constr type="h" for="ch" forName="DropPinPlaceHolder" refType="h" fact="0.13"/>
                        <dgm:constr type="t" for="ch" forName="DropPinPlaceHolder" refType="h" fact="0"/>
                        <dgm:constr type="l" for="ch" forName="DropPinPlaceHolder" refType="w" fact="0"/>
                        <dgm:constr type="w" for="ch" forName="L2TextContainer" refType="w" fact="0.83"/>
                        <dgm:constr type="l" for="ch" forName="L2TextContainer" refType="r" refFor="ch" refForName="DropPinPlaceHolder"/>
                        <dgm:constr type="t" for="ch" forName="L2TextContainer" refType="b" refFor="ch" refForName="DropPinPlaceHolder"/>
                        <dgm:constr type="b" for="ch" forName="L2TextContainer" refType="h" fact="0.5"/>
                        <dgm:constr type="w" for="ch" forName="L1TextContainer" refType="w" fact="0.83"/>
                        <dgm:constr type="l" for="ch" forName="L1TextContainer" refType="r" refFor="ch" refForName="DropPinPlaceHolder"/>
                        <dgm:constr type="b" for="ch" forName="L1TextContainer" refType="b" refFor="ch" refForName="DropPinPlaceHolder"/>
                        <dgm:constr type="t" for="ch" forName="L1TextContainer" refType="t" refFor="ch" refForName="DropPinPlaceHolder"/>
                        <dgm:constr type="w" for="ch" forName="ConnectLine"/>
                        <dgm:constr type="ctrX" for="ch" forName="ConnectLine" refType="ctrX" refFor="ch" refForName="DropPinPlaceHolder"/>
                        <dgm:constr type="b" for="ch" forName="ConnectLine" refType="h" fact="0.5"/>
                        <dgm:constr type="t" for="ch" forName="ConnectLine" refType="b" refFor="ch" refForName="DropPinPlaceHolder"/>
                        <dgm:constr type="w" for="ch" forName="EmptyPlaceHolder" refType="w"/>
                        <dgm:constr type="h" for="ch" forName="EmptyPlaceHolder" refType="h" fact="0.5"/>
                        <dgm:constr type="t" for="ch" forName="EmptyPlaceHolder" refType="h" fact="0.5"/>
                      </dgm:constrLst>
                    </dgm:if>
                    <dgm:else name="CaseForPlacingNodeBelowDividerLTR">
                      <dgm:constrLst>
                        <dgm:constr type="w" for="ch" forName="ConnectorPoint" refType="h" refFor="ch" refForName="DropPinPlaceHolder" fact="0.18"/>
                        <dgm:constr type="h" for="ch" forName="ConnectorPoint" refType="h" refFor="ch" refForName="DropPinPlaceHolder" fact="0.18"/>
                        <dgm:constr type="ctrX" for="ch" forName="ConnectorPoint" refType="ctrX" refFor="ch" refForName="ConnectLine"/>
                        <dgm:constr type="ctrY" for="ch" forName="ConnectorPoint" refType="h" fact="0.5"/>
                        <dgm:constr type="w" for="ch" forName="DropPinPlaceHolder" refType="h" fact="0.13"/>
                        <dgm:constr type="h" for="ch" forName="DropPinPlaceHolder" refType="h" fact="0.13"/>
                        <dgm:constr type="b" for="ch" forName="DropPinPlaceHolder" refType="h"/>
                        <dgm:constr type="l" for="ch" forName="DropPinPlaceHolder" refType="w" fact="0"/>
                        <dgm:constr type="w" for="ch" forName="L2TextContainer" refType="w" fact="0.83"/>
                        <dgm:constr type="l" for="ch" forName="L2TextContainer" refType="r" refFor="ch" refForName="DropPinPlaceHolder"/>
                        <dgm:constr type="b" for="ch" forName="L2TextContainer" refType="t" refFor="ch" refForName="DropPinPlaceHolder"/>
                        <dgm:constr type="t" for="ch" forName="L2TextContainer" refType="h" fact="0.5"/>
                        <dgm:constr type="w" for="ch" forName="L1TextContainer" refType="w" fact="0.83"/>
                        <dgm:constr type="l" for="ch" forName="L1TextContainer" refType="r" refFor="ch" refForName="DropPinPlaceHolder"/>
                        <dgm:constr type="b" for="ch" forName="L1TextContainer" refType="b" refFor="ch" refForName="DropPinPlaceHolder"/>
                        <dgm:constr type="t" for="ch" forName="L1TextContainer" refType="t" refFor="ch" refForName="DropPinPlaceHolder"/>
                        <dgm:constr type="w" for="ch" forName="ConnectLine"/>
                        <dgm:constr type="ctrX" for="ch" forName="ConnectLine" refType="ctrX" refFor="ch" refForName="DropPinPlaceHolder"/>
                        <dgm:constr type="t" for="ch" forName="ConnectLine" refType="h" fact="0.5"/>
                        <dgm:constr type="b" for="ch" forName="ConnectLine" refType="t" refFor="ch" refForName="DropPinPlaceHolder"/>
                        <dgm:constr type="w" for="ch" forName="EmptyPlaceHolder" refType="w"/>
                        <dgm:constr type="h" for="ch" forName="EmptyPlaceHolder" refType="h" fact="0.5"/>
                        <dgm:constr type="t" for="ch" forName="EmptyPlaceHolder" refType="h" fact="0"/>
                      </dgm:constrLst>
                    </dgm:else>
                  </dgm:choose>
                </dgm:if>
                <dgm:else name="CaseForLayoutDirectionRTL">
                  <dgm:choose name="CaseForPlacingNodesAboveAndBelowDividerRTL">
                    <dgm:if name="CaseForPlacingNodeAboveDividerRTL" axis="self" ptType="node" func="posOdd" op="equ" val="1">
                      <dgm:constrLst>
                        <dgm:constr type="w" for="ch" forName="ConnectorPoint" refType="h" refFor="ch" refForName="DropPinPlaceHolder" fact="0.18"/>
                        <dgm:constr type="h" for="ch" forName="ConnectorPoint" refType="h" refFor="ch" refForName="DropPinPlaceHolder" fact="0.18"/>
                        <dgm:constr type="ctrX" for="ch" forName="ConnectorPoint" refType="ctrX" refFor="ch" refForName="DropPinPlaceHolder"/>
                        <dgm:constr type="ctrY" for="ch" forName="ConnectorPoint" refType="h" fact="0.5"/>
                        <dgm:constr type="w" for="ch" forName="DropPinPlaceHolder" refType="h" fact="0.13"/>
                        <dgm:constr type="h" for="ch" forName="DropPinPlaceHolder" refType="h" fact="0.13"/>
                        <dgm:constr type="t" for="ch" forName="DropPinPlaceHolder" refType="h" fact="0"/>
                        <dgm:constr type="l" for="ch" forName="DropPinPlaceHolder" refType="w" fact="0"/>
                        <dgm:constr type="w" for="ch" forName="L2TextContainer" refType="w" fact="0.83"/>
                        <dgm:constr type="l" for="ch" forName="L2TextContainer" refType="r" refFor="ch" refForName="DropPinPlaceHolder"/>
                        <dgm:constr type="t" for="ch" forName="L2TextContainer" refType="b" refFor="ch" refForName="DropPinPlaceHolder"/>
                        <dgm:constr type="b" for="ch" forName="L2TextContainer" refType="h" fact="0.5"/>
                        <dgm:constr type="w" for="ch" forName="L1TextContainer" refType="w" fact="0.83"/>
                        <dgm:constr type="l" for="ch" forName="L1TextContainer" refType="r" refFor="ch" refForName="DropPinPlaceHolder"/>
                        <dgm:constr type="b" for="ch" forName="L1TextContainer" refType="b" refFor="ch" refForName="DropPinPlaceHolder"/>
                        <dgm:constr type="t" for="ch" forName="L1TextContainer" refType="t" refFor="ch" refForName="DropPinPlaceHolder"/>
                        <dgm:constr type="w" for="ch" forName="ConnectLine"/>
                        <dgm:constr type="ctrX" for="ch" forName="ConnectLine" refType="ctrX" refFor="ch" refForName="DropPinPlaceHolder"/>
                        <dgm:constr type="b" for="ch" forName="ConnectLine" refType="h" fact="0.5"/>
                        <dgm:constr type="t" for="ch" forName="ConnectLine" refType="b" refFor="ch" refForName="DropPinPlaceHolder"/>
                        <dgm:constr type="w" for="ch" forName="EmptyPlaceHolder" refType="w"/>
                        <dgm:constr type="h" for="ch" forName="EmptyPlaceHolder" refType="h" fact="0.5"/>
                        <dgm:constr type="t" for="ch" forName="EmptyPlaceHolder" refType="h" fact="0.5"/>
                      </dgm:constrLst>
                    </dgm:if>
                    <dgm:else name="CaseForPlacingNodeBelowDividerRTL">
                      <dgm:constrLst>
                        <dgm:constr type="w" for="ch" forName="ConnectorPoint" refType="h" refFor="ch" refForName="DropPinPlaceHolder" fact="0.18"/>
                        <dgm:constr type="h" for="ch" forName="ConnectorPoint" refType="h" refFor="ch" refForName="DropPinPlaceHolder" fact="0.18"/>
                        <dgm:constr type="ctrX" for="ch" forName="ConnectorPoint" refType="ctrX" refFor="ch" refForName="DropPinPlaceHolder"/>
                        <dgm:constr type="ctrY" for="ch" forName="ConnectorPoint" refType="h" fact="0.5"/>
                        <dgm:constr type="w" for="ch" forName="DropPinPlaceHolder" refType="h" fact="0.13"/>
                        <dgm:constr type="h" for="ch" forName="DropPinPlaceHolder" refType="h" fact="0.13"/>
                        <dgm:constr type="b" for="ch" forName="DropPinPlaceHolder" refType="h"/>
                        <dgm:constr type="l" for="ch" forName="DropPinPlaceHolder" refType="w" fact="0"/>
                        <dgm:constr type="w" for="ch" forName="L2TextContainer" refType="w" fact="0.83"/>
                        <dgm:constr type="l" for="ch" forName="L2TextContainer" refType="r" refFor="ch" refForName="DropPinPlaceHolder"/>
                        <dgm:constr type="b" for="ch" forName="L2TextContainer" refType="t" refFor="ch" refForName="DropPinPlaceHolder"/>
                        <dgm:constr type="t" for="ch" forName="L2TextContainer" refType="h" fact="0.5"/>
                        <dgm:constr type="w" for="ch" forName="L1TextContainer" refType="w" fact="0.83"/>
                        <dgm:constr type="l" for="ch" forName="L1TextContainer" refType="r" refFor="ch" refForName="DropPinPlaceHolder"/>
                        <dgm:constr type="b" for="ch" forName="L1TextContainer" refType="b" refFor="ch" refForName="DropPinPlaceHolder"/>
                        <dgm:constr type="t" for="ch" forName="L1TextContainer" refType="t" refFor="ch" refForName="DropPinPlaceHolder"/>
                        <dgm:constr type="w" for="ch" forName="ConnectLine"/>
                        <dgm:constr type="ctrX" for="ch" forName="ConnectLine" refType="ctrX" refFor="ch" refForName="DropPinPlaceHolder"/>
                        <dgm:constr type="t" for="ch" forName="ConnectLine" refType="h" fact="0.5"/>
                        <dgm:constr type="b" for="ch" forName="ConnectLine" refType="t" refFor="ch" refForName="DropPinPlaceHolder"/>
                        <dgm:constr type="w" for="ch" forName="EmptyPlaceHolder" refType="w"/>
                        <dgm:constr type="h" for="ch" forName="EmptyPlaceHolder" refType="h" fact="0.5"/>
                        <dgm:constr type="t" for="ch" forName="EmptyPlaceHolder" refType="h" fact="0"/>
                      </dgm:constrLst>
                    </dgm:else>
                  </dgm:choose>
                </dgm:else>
              </dgm:choose>
              <dgm:layoutNode name="ConnectorPoint" styleLbl="lnNode1" moveWith="ConnectLine">
                <dgm:alg type="sp"/>
                <dgm:shape xmlns:r="http://schemas.openxmlformats.org/officeDocument/2006/relationships" type="ellipse" r:blip="" zOrderOff="10">
                  <dgm:adjLst/>
                  <dgm:extLst>
                    <a:ext uri="{B698B0E9-8C71-41B9-8309-B3DCBF30829C}">
                      <dgm1612:spPr xmlns:dgm1612="http://schemas.microsoft.com/office/drawing/2016/12/diagram">
                        <a:ln w="6350"/>
                      </dgm1612:spPr>
                    </a:ext>
                  </dgm:extLst>
                </dgm:shape>
                <dgm:presOf/>
                <dgm:constrLst>
                  <dgm:constr type="w" refType="h" op="equ"/>
                </dgm:constrLst>
              </dgm:layoutNode>
              <dgm:layoutNode name="DropPinPlaceHolder">
                <dgm:alg type="composite"/>
                <dgm:shape xmlns:r="http://schemas.openxmlformats.org/officeDocument/2006/relationships" r:blip="">
                  <dgm:adjLst/>
                </dgm:shape>
                <dgm:constrLst>
                  <dgm:constr type="w" for="ch" forName="DropPin" refType="w"/>
                  <dgm:constr type="h" for="ch" forName="DropPin" refType="h"/>
                  <dgm:constr type="ctrX" for="ch" forName="DropPin" refType="w" fact="0.5"/>
                  <dgm:constr type="ctrY" for="ch" forName="DropPin" refType="h" fact="0.5"/>
                  <dgm:constr type="w" for="ch" forName="Ellipse" refType="w" refFor="ch" refForName="DropPin" fact="0.55"/>
                  <dgm:constr type="h" for="ch" forName="Ellipse" refType="w" refFor="ch" refForName="DropPin" fact="0.55"/>
                  <dgm:constr type="ctrX" for="ch" forName="Ellipse" refType="ctrX" refFor="ch" refForName="DropPin"/>
                  <dgm:constr type="ctrY" for="ch" forName="Ellipse" refType="ctrY" refFor="ch" refForName="DropPin"/>
                </dgm:constrLst>
                <dgm:layoutNode name="DropPin" styleLbl="alignNode1">
                  <dgm:alg type="sp"/>
                  <dgm:choose name="CaseForPlacingTearDropAboveAndBelowDivider">
                    <dgm:if name="CaseForPlacingTearDropAboveDivider" axis="self" ptType="node" func="posOdd" op="equ" val="1">
                      <dgm:shape xmlns:r="http://schemas.openxmlformats.org/officeDocument/2006/relationships" rot="135" type="teardrop" r:blip="">
                        <dgm:adjLst>
                          <dgm:adj idx="1" val="1.15"/>
                        </dgm:adjLst>
                      </dgm:shape>
                    </dgm:if>
                    <dgm:else name="CaseForPlacingTearDropBelowDivider">
                      <dgm:shape xmlns:r="http://schemas.openxmlformats.org/officeDocument/2006/relationships" rot="-45" type="teardrop" r:blip="">
                        <dgm:adjLst>
                          <dgm:adj idx="1" val="1.15"/>
                        </dgm:adjLst>
                      </dgm:shape>
                    </dgm:else>
                  </dgm:choose>
                  <dgm:presOf/>
                  <dgm:constrLst/>
                </dgm:layoutNode>
                <dgm:layoutNode name="Ellipse" styleLbl="fgAcc1" moveWith="DropPin">
                  <dgm:alg type="sp"/>
                  <dgm:shape xmlns:r="http://schemas.openxmlformats.org/officeDocument/2006/relationships" type="ellipse" r:blip="">
                    <dgm:adjLst/>
                    <dgm:extLst>
                      <a:ext uri="{B698B0E9-8C71-41B9-8309-B3DCBF30829C}">
                        <dgm1612:spPr xmlns:dgm1612="http://schemas.microsoft.com/office/drawing/2016/12/diagram">
                          <a:ln>
                            <a:noFill/>
                          </a:ln>
                        </dgm1612:spPr>
                      </a:ext>
                    </dgm:extLst>
                  </dgm:shape>
                  <dgm:presOf/>
                  <dgm:constrLst/>
                </dgm:layoutNode>
              </dgm:layoutNode>
              <dgm:layoutNode name="L2TextContainer" styleLbl="revTx" moveWith="L1TextContainer">
                <dgm:varLst>
                  <dgm:bulletEnabled val="1"/>
                </dgm:varLst>
                <dgm:choose name="casesForTxtDirLogic">
                  <dgm:if name="Name77" axis="self" ptType="node" func="posOdd" op="equ" val="1">
                    <dgm:alg type="tx">
                      <dgm:param type="txAnchorVert" val="t"/>
                      <dgm:param type="parTxLTRAlign" val="l"/>
                      <dgm:param type="parTxRTLAlign" val="l"/>
                      <dgm:param type="txAnchorVertCh" val="t"/>
                      <dgm:param type="shpTxRTLAlignCh" val="l"/>
                      <dgm:param type="shpTxLTRAlignCh" val="l"/>
                    </dgm:alg>
                    <dgm:constrLst>
                      <dgm:constr type="lMarg"/>
                      <dgm:constr type="rMarg" refType="primFontSz" fact="0.5"/>
                      <dgm:constr type="tMarg" refType="primFontSz" fact="0.5"/>
                      <dgm:constr type="bMarg" refType="primFontSz" fact="0.75"/>
                    </dgm:constrLst>
                  </dgm:if>
                  <dgm:else name="Name88">
                    <dgm:alg type="tx">
                      <dgm:param type="txAnchorVert" val="b"/>
                      <dgm:param type="parTxLTRAlign" val="l"/>
                      <dgm:param type="parTxRTLAlign" val="l"/>
                      <dgm:param type="txAnchorVertCh" val="b"/>
                      <dgm:param type="shpTxRTLAlignCh" val="l"/>
                      <dgm:param type="shpTxLTRAlignCh" val="l"/>
                    </dgm:alg>
                    <dgm:constrLst>
                      <dgm:constr type="lMarg"/>
                      <dgm:constr type="rMarg"/>
                      <dgm:constr type="tMarg" refType="primFontSz" fact="0.75"/>
                      <dgm:constr type="bMarg" refType="primFontSz" fact="0.5"/>
                    </dgm:constrLst>
                  </dgm:else>
                </dgm:choose>
                <dgm:shape xmlns:r="http://schemas.openxmlformats.org/officeDocument/2006/relationships" type="rect" r:blip="">
                  <dgm:adjLst/>
                </dgm:shape>
                <dgm:presOf axis="des" ptType="node"/>
                <dgm:ruleLst>
                  <dgm:rule type="primFontSz" val="11" fact="NaN" max="NaN"/>
                </dgm:ruleLst>
              </dgm:layoutNode>
              <dgm:layoutNode name="L1TextContainer" styleLbl="revTx">
                <dgm:varLst>
                  <dgm:chMax val="1"/>
                  <dgm:chPref val="1"/>
                  <dgm:bulletEnabled val="1"/>
                </dgm:varLst>
                <dgm:alg type="tx">
                  <dgm:param type="txAnchorVert" val="mid"/>
                  <dgm:param type="parTxLTRAlign" val="l"/>
                  <dgm:param type="parTxRTLAlign" val="l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lMarg"/>
                  <dgm:constr type="rMarg" refType="primFontSz" fact="0.5"/>
                  <dgm:constr type="tMarg"/>
                  <dgm:constr type="bMarg"/>
                </dgm:constrLst>
                <dgm:ruleLst>
                  <dgm:rule type="primFontSz" val="13" fact="NaN" max="NaN"/>
                </dgm:ruleLst>
              </dgm:layoutNode>
              <dgm:layoutNode name="ConnectLine" styleLbl="sibTrans1D1">
                <dgm:alg type="sp"/>
                <dgm:shape xmlns:r="http://schemas.openxmlformats.org/officeDocument/2006/relationships" type="line" r:blip="">
                  <dgm:adjLst/>
                  <dgm:extLst>
                    <a:ext uri="{B698B0E9-8C71-41B9-8309-B3DCBF30829C}">
                      <dgm1612:spPr xmlns:dgm1612="http://schemas.microsoft.com/office/drawing/2016/12/diagram">
                        <a:ln w="12700">
                          <a:prstDash val="dash"/>
                        </a:ln>
                      </dgm1612:spPr>
                    </a:ext>
                  </dgm:extLst>
                </dgm:shape>
                <dgm:presOf/>
                <dgm:constrLst/>
              </dgm:layoutNode>
              <dgm:layoutNode name="EmptyPlaceHolder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</dgm:layoutNode>
            </dgm:layoutNode>
            <dgm:forEach name="Name28" axis="followSib" ptType="sibTrans" cnt="1">
              <dgm:layoutNode name="spaceBetweenRectangles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forEach>
          </dgm:forEach>
        </dgm:else>
      </dgm:choose>
    </dgm:layoutNode>
  </dgm:layoutNode>
  <dgm:extLst>
    <a:ext uri="{68A01E43-0DF5-4B5B-8FA6-DAF915123BFB}">
      <dgm1612:lstStyle xmlns:dgm1612="http://schemas.microsoft.com/office/drawing/2016/12/diagram">
        <a:lvl1pPr>
          <a:defRPr b="1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850781FD-E563-B852-D236-EFC42F20DD07}"/>
              </a:ext>
            </a:extLst>
          </p:cNvPr>
          <p:cNvSpPr/>
          <p:nvPr userDrawn="1"/>
        </p:nvSpPr>
        <p:spPr>
          <a:xfrm>
            <a:off x="0" y="-1"/>
            <a:ext cx="12192001" cy="6858000"/>
          </a:xfrm>
          <a:custGeom>
            <a:avLst/>
            <a:gdLst>
              <a:gd name="connsiteX0" fmla="*/ 0 w 12192001"/>
              <a:gd name="connsiteY0" fmla="*/ 0 h 6858000"/>
              <a:gd name="connsiteX1" fmla="*/ 12192000 w 12192001"/>
              <a:gd name="connsiteY1" fmla="*/ 0 h 6858000"/>
              <a:gd name="connsiteX2" fmla="*/ 12192000 w 12192001"/>
              <a:gd name="connsiteY2" fmla="*/ 1143979 h 6858000"/>
              <a:gd name="connsiteX3" fmla="*/ 11689673 w 12192001"/>
              <a:gd name="connsiteY3" fmla="*/ 1646306 h 6858000"/>
              <a:gd name="connsiteX4" fmla="*/ 12192000 w 12192001"/>
              <a:gd name="connsiteY4" fmla="*/ 2148633 h 6858000"/>
              <a:gd name="connsiteX5" fmla="*/ 12192000 w 12192001"/>
              <a:gd name="connsiteY5" fmla="*/ 2301033 h 6858000"/>
              <a:gd name="connsiteX6" fmla="*/ 11613473 w 12192001"/>
              <a:gd name="connsiteY6" fmla="*/ 1722505 h 6858000"/>
              <a:gd name="connsiteX7" fmla="*/ 10599180 w 12192001"/>
              <a:gd name="connsiteY7" fmla="*/ 2736799 h 6858000"/>
              <a:gd name="connsiteX8" fmla="*/ 11613473 w 12192001"/>
              <a:gd name="connsiteY8" fmla="*/ 3751091 h 6858000"/>
              <a:gd name="connsiteX9" fmla="*/ 12192000 w 12192001"/>
              <a:gd name="connsiteY9" fmla="*/ 3172564 h 6858000"/>
              <a:gd name="connsiteX10" fmla="*/ 12192000 w 12192001"/>
              <a:gd name="connsiteY10" fmla="*/ 3311823 h 6858000"/>
              <a:gd name="connsiteX11" fmla="*/ 11676532 w 12192001"/>
              <a:gd name="connsiteY11" fmla="*/ 3827291 h 6858000"/>
              <a:gd name="connsiteX12" fmla="*/ 12192000 w 12192001"/>
              <a:gd name="connsiteY12" fmla="*/ 4342759 h 6858000"/>
              <a:gd name="connsiteX13" fmla="*/ 12192000 w 12192001"/>
              <a:gd name="connsiteY13" fmla="*/ 4495158 h 6858000"/>
              <a:gd name="connsiteX14" fmla="*/ 12192001 w 12192001"/>
              <a:gd name="connsiteY14" fmla="*/ 4495159 h 6858000"/>
              <a:gd name="connsiteX15" fmla="*/ 12192001 w 12192001"/>
              <a:gd name="connsiteY15" fmla="*/ 5340407 h 6858000"/>
              <a:gd name="connsiteX16" fmla="*/ 12192000 w 12192001"/>
              <a:gd name="connsiteY16" fmla="*/ 5340408 h 6858000"/>
              <a:gd name="connsiteX17" fmla="*/ 12192000 w 12192001"/>
              <a:gd name="connsiteY17" fmla="*/ 5492807 h 6858000"/>
              <a:gd name="connsiteX18" fmla="*/ 11676532 w 12192001"/>
              <a:gd name="connsiteY18" fmla="*/ 6008275 h 6858000"/>
              <a:gd name="connsiteX19" fmla="*/ 12192000 w 12192001"/>
              <a:gd name="connsiteY19" fmla="*/ 6523743 h 6858000"/>
              <a:gd name="connsiteX20" fmla="*/ 12192000 w 12192001"/>
              <a:gd name="connsiteY20" fmla="*/ 6676143 h 6858000"/>
              <a:gd name="connsiteX21" fmla="*/ 12192000 w 12192001"/>
              <a:gd name="connsiteY21" fmla="*/ 6858000 h 6858000"/>
              <a:gd name="connsiteX22" fmla="*/ 10826806 w 12192001"/>
              <a:gd name="connsiteY22" fmla="*/ 6858000 h 6858000"/>
              <a:gd name="connsiteX23" fmla="*/ 10674406 w 12192001"/>
              <a:gd name="connsiteY23" fmla="*/ 6858000 h 6858000"/>
              <a:gd name="connsiteX24" fmla="*/ 11524131 w 12192001"/>
              <a:gd name="connsiteY24" fmla="*/ 6008275 h 6858000"/>
              <a:gd name="connsiteX25" fmla="*/ 10509839 w 12192001"/>
              <a:gd name="connsiteY25" fmla="*/ 4993982 h 6858000"/>
              <a:gd name="connsiteX26" fmla="*/ 9495546 w 12192001"/>
              <a:gd name="connsiteY26" fmla="*/ 6008275 h 6858000"/>
              <a:gd name="connsiteX27" fmla="*/ 10345272 w 12192001"/>
              <a:gd name="connsiteY27" fmla="*/ 6858000 h 6858000"/>
              <a:gd name="connsiteX28" fmla="*/ 10192871 w 12192001"/>
              <a:gd name="connsiteY28" fmla="*/ 6858000 h 6858000"/>
              <a:gd name="connsiteX29" fmla="*/ 9419346 w 12192001"/>
              <a:gd name="connsiteY29" fmla="*/ 6084474 h 6858000"/>
              <a:gd name="connsiteX30" fmla="*/ 8645820 w 12192001"/>
              <a:gd name="connsiteY30" fmla="*/ 6858000 h 6858000"/>
              <a:gd name="connsiteX31" fmla="*/ 8493420 w 12192001"/>
              <a:gd name="connsiteY31" fmla="*/ 6858000 h 6858000"/>
              <a:gd name="connsiteX32" fmla="*/ 9343145 w 12192001"/>
              <a:gd name="connsiteY32" fmla="*/ 6008275 h 6858000"/>
              <a:gd name="connsiteX33" fmla="*/ 8328853 w 12192001"/>
              <a:gd name="connsiteY33" fmla="*/ 4993982 h 6858000"/>
              <a:gd name="connsiteX34" fmla="*/ 7314560 w 12192001"/>
              <a:gd name="connsiteY34" fmla="*/ 6008275 h 6858000"/>
              <a:gd name="connsiteX35" fmla="*/ 8164286 w 12192001"/>
              <a:gd name="connsiteY35" fmla="*/ 6858000 h 6858000"/>
              <a:gd name="connsiteX36" fmla="*/ 8011885 w 12192001"/>
              <a:gd name="connsiteY36" fmla="*/ 6858000 h 6858000"/>
              <a:gd name="connsiteX37" fmla="*/ 7238360 w 12192001"/>
              <a:gd name="connsiteY37" fmla="*/ 6084474 h 6858000"/>
              <a:gd name="connsiteX38" fmla="*/ 6464834 w 12192001"/>
              <a:gd name="connsiteY38" fmla="*/ 6858000 h 6858000"/>
              <a:gd name="connsiteX39" fmla="*/ 3220063 w 12192001"/>
              <a:gd name="connsiteY39" fmla="*/ 6858000 h 6858000"/>
              <a:gd name="connsiteX40" fmla="*/ 2214510 w 12192001"/>
              <a:gd name="connsiteY40" fmla="*/ 5833145 h 6858000"/>
              <a:gd name="connsiteX41" fmla="*/ 1208956 w 12192001"/>
              <a:gd name="connsiteY41" fmla="*/ 6858000 h 6858000"/>
              <a:gd name="connsiteX42" fmla="*/ 1000163 w 12192001"/>
              <a:gd name="connsiteY42" fmla="*/ 6858000 h 6858000"/>
              <a:gd name="connsiteX43" fmla="*/ 1003873 w 12192001"/>
              <a:gd name="connsiteY43" fmla="*/ 6854219 h 6858000"/>
              <a:gd name="connsiteX44" fmla="*/ 0 w 12192001"/>
              <a:gd name="connsiteY44" fmla="*/ 5831076 h 6858000"/>
              <a:gd name="connsiteX45" fmla="*/ 0 w 12192001"/>
              <a:gd name="connsiteY45" fmla="*/ 5680835 h 6858000"/>
              <a:gd name="connsiteX46" fmla="*/ 1003873 w 12192001"/>
              <a:gd name="connsiteY46" fmla="*/ 4657693 h 6858000"/>
              <a:gd name="connsiteX47" fmla="*/ 0 w 12192001"/>
              <a:gd name="connsiteY47" fmla="*/ 3634550 h 6858000"/>
              <a:gd name="connsiteX48" fmla="*/ 0 w 12192001"/>
              <a:gd name="connsiteY48" fmla="*/ 0 h 6858000"/>
              <a:gd name="connsiteX49" fmla="*/ 10509839 w 12192001"/>
              <a:gd name="connsiteY49" fmla="*/ 632013 h 6858000"/>
              <a:gd name="connsiteX50" fmla="*/ 9495546 w 12192001"/>
              <a:gd name="connsiteY50" fmla="*/ 1646306 h 6858000"/>
              <a:gd name="connsiteX51" fmla="*/ 10509839 w 12192001"/>
              <a:gd name="connsiteY51" fmla="*/ 2660599 h 6858000"/>
              <a:gd name="connsiteX52" fmla="*/ 11524131 w 12192001"/>
              <a:gd name="connsiteY52" fmla="*/ 1646306 h 6858000"/>
              <a:gd name="connsiteX53" fmla="*/ 10509839 w 12192001"/>
              <a:gd name="connsiteY53" fmla="*/ 632013 h 6858000"/>
              <a:gd name="connsiteX54" fmla="*/ 9419346 w 12192001"/>
              <a:gd name="connsiteY54" fmla="*/ 1722505 h 6858000"/>
              <a:gd name="connsiteX55" fmla="*/ 8405053 w 12192001"/>
              <a:gd name="connsiteY55" fmla="*/ 2736799 h 6858000"/>
              <a:gd name="connsiteX56" fmla="*/ 9419346 w 12192001"/>
              <a:gd name="connsiteY56" fmla="*/ 3751091 h 6858000"/>
              <a:gd name="connsiteX57" fmla="*/ 10433638 w 12192001"/>
              <a:gd name="connsiteY57" fmla="*/ 2736799 h 6858000"/>
              <a:gd name="connsiteX58" fmla="*/ 9419346 w 12192001"/>
              <a:gd name="connsiteY58" fmla="*/ 1722505 h 6858000"/>
              <a:gd name="connsiteX59" fmla="*/ 10509839 w 12192001"/>
              <a:gd name="connsiteY59" fmla="*/ 2812998 h 6858000"/>
              <a:gd name="connsiteX60" fmla="*/ 9495546 w 12192001"/>
              <a:gd name="connsiteY60" fmla="*/ 3827291 h 6858000"/>
              <a:gd name="connsiteX61" fmla="*/ 10509839 w 12192001"/>
              <a:gd name="connsiteY61" fmla="*/ 4841583 h 6858000"/>
              <a:gd name="connsiteX62" fmla="*/ 11524131 w 12192001"/>
              <a:gd name="connsiteY62" fmla="*/ 3827291 h 6858000"/>
              <a:gd name="connsiteX63" fmla="*/ 10509839 w 12192001"/>
              <a:gd name="connsiteY63" fmla="*/ 2812998 h 6858000"/>
              <a:gd name="connsiteX64" fmla="*/ 11600332 w 12192001"/>
              <a:gd name="connsiteY64" fmla="*/ 3903490 h 6858000"/>
              <a:gd name="connsiteX65" fmla="*/ 10586039 w 12192001"/>
              <a:gd name="connsiteY65" fmla="*/ 4917783 h 6858000"/>
              <a:gd name="connsiteX66" fmla="*/ 11600332 w 12192001"/>
              <a:gd name="connsiteY66" fmla="*/ 5932075 h 6858000"/>
              <a:gd name="connsiteX67" fmla="*/ 10586040 w 12192001"/>
              <a:gd name="connsiteY67" fmla="*/ 4917783 h 6858000"/>
              <a:gd name="connsiteX68" fmla="*/ 11600332 w 12192001"/>
              <a:gd name="connsiteY68" fmla="*/ 3903491 h 6858000"/>
              <a:gd name="connsiteX69" fmla="*/ 11600332 w 12192001"/>
              <a:gd name="connsiteY69" fmla="*/ 3903490 h 6858000"/>
              <a:gd name="connsiteX70" fmla="*/ 8328853 w 12192001"/>
              <a:gd name="connsiteY70" fmla="*/ 2812998 h 6858000"/>
              <a:gd name="connsiteX71" fmla="*/ 7314560 w 12192001"/>
              <a:gd name="connsiteY71" fmla="*/ 3827291 h 6858000"/>
              <a:gd name="connsiteX72" fmla="*/ 8328853 w 12192001"/>
              <a:gd name="connsiteY72" fmla="*/ 4841583 h 6858000"/>
              <a:gd name="connsiteX73" fmla="*/ 7314561 w 12192001"/>
              <a:gd name="connsiteY73" fmla="*/ 3827291 h 6858000"/>
              <a:gd name="connsiteX74" fmla="*/ 8328853 w 12192001"/>
              <a:gd name="connsiteY74" fmla="*/ 2812999 h 6858000"/>
              <a:gd name="connsiteX75" fmla="*/ 8328853 w 12192001"/>
              <a:gd name="connsiteY75" fmla="*/ 2812998 h 6858000"/>
              <a:gd name="connsiteX76" fmla="*/ 9419346 w 12192001"/>
              <a:gd name="connsiteY76" fmla="*/ 3903490 h 6858000"/>
              <a:gd name="connsiteX77" fmla="*/ 8405053 w 12192001"/>
              <a:gd name="connsiteY77" fmla="*/ 4917783 h 6858000"/>
              <a:gd name="connsiteX78" fmla="*/ 9419346 w 12192001"/>
              <a:gd name="connsiteY78" fmla="*/ 5932075 h 6858000"/>
              <a:gd name="connsiteX79" fmla="*/ 10433638 w 12192001"/>
              <a:gd name="connsiteY79" fmla="*/ 4917783 h 6858000"/>
              <a:gd name="connsiteX80" fmla="*/ 9419346 w 12192001"/>
              <a:gd name="connsiteY80" fmla="*/ 3903490 h 6858000"/>
              <a:gd name="connsiteX81" fmla="*/ 2214510 w 12192001"/>
              <a:gd name="connsiteY81" fmla="*/ 3632838 h 6858000"/>
              <a:gd name="connsiteX82" fmla="*/ 1208956 w 12192001"/>
              <a:gd name="connsiteY82" fmla="*/ 4657693 h 6858000"/>
              <a:gd name="connsiteX83" fmla="*/ 2214510 w 12192001"/>
              <a:gd name="connsiteY83" fmla="*/ 5682547 h 6858000"/>
              <a:gd name="connsiteX84" fmla="*/ 3220063 w 12192001"/>
              <a:gd name="connsiteY84" fmla="*/ 4657693 h 6858000"/>
              <a:gd name="connsiteX85" fmla="*/ 2214510 w 12192001"/>
              <a:gd name="connsiteY85" fmla="*/ 3632838 h 6858000"/>
              <a:gd name="connsiteX86" fmla="*/ 7238360 w 12192001"/>
              <a:gd name="connsiteY86" fmla="*/ 3903490 h 6858000"/>
              <a:gd name="connsiteX87" fmla="*/ 6224067 w 12192001"/>
              <a:gd name="connsiteY87" fmla="*/ 4917783 h 6858000"/>
              <a:gd name="connsiteX88" fmla="*/ 7238360 w 12192001"/>
              <a:gd name="connsiteY88" fmla="*/ 5932075 h 6858000"/>
              <a:gd name="connsiteX89" fmla="*/ 8252652 w 12192001"/>
              <a:gd name="connsiteY89" fmla="*/ 4917783 h 6858000"/>
              <a:gd name="connsiteX90" fmla="*/ 7238360 w 12192001"/>
              <a:gd name="connsiteY90" fmla="*/ 3903490 h 6858000"/>
              <a:gd name="connsiteX91" fmla="*/ 1106415 w 12192001"/>
              <a:gd name="connsiteY91" fmla="*/ 4731101 h 6858000"/>
              <a:gd name="connsiteX92" fmla="*/ 100861 w 12192001"/>
              <a:gd name="connsiteY92" fmla="*/ 5755956 h 6858000"/>
              <a:gd name="connsiteX93" fmla="*/ 1106415 w 12192001"/>
              <a:gd name="connsiteY93" fmla="*/ 6780810 h 6858000"/>
              <a:gd name="connsiteX94" fmla="*/ 2111968 w 12192001"/>
              <a:gd name="connsiteY94" fmla="*/ 5755956 h 6858000"/>
              <a:gd name="connsiteX95" fmla="*/ 1106415 w 12192001"/>
              <a:gd name="connsiteY95" fmla="*/ 473110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12192001" h="6858000">
                <a:moveTo>
                  <a:pt x="0" y="0"/>
                </a:moveTo>
                <a:lnTo>
                  <a:pt x="12192000" y="0"/>
                </a:lnTo>
                <a:lnTo>
                  <a:pt x="12192000" y="1143979"/>
                </a:lnTo>
                <a:lnTo>
                  <a:pt x="11689673" y="1646306"/>
                </a:lnTo>
                <a:lnTo>
                  <a:pt x="12192000" y="2148633"/>
                </a:lnTo>
                <a:lnTo>
                  <a:pt x="12192000" y="2301033"/>
                </a:lnTo>
                <a:lnTo>
                  <a:pt x="11613473" y="1722505"/>
                </a:lnTo>
                <a:lnTo>
                  <a:pt x="10599180" y="2736799"/>
                </a:lnTo>
                <a:lnTo>
                  <a:pt x="11613473" y="3751091"/>
                </a:lnTo>
                <a:lnTo>
                  <a:pt x="12192000" y="3172564"/>
                </a:lnTo>
                <a:lnTo>
                  <a:pt x="12192000" y="3311823"/>
                </a:lnTo>
                <a:lnTo>
                  <a:pt x="11676532" y="3827291"/>
                </a:lnTo>
                <a:lnTo>
                  <a:pt x="12192000" y="4342759"/>
                </a:lnTo>
                <a:lnTo>
                  <a:pt x="12192000" y="4495158"/>
                </a:lnTo>
                <a:lnTo>
                  <a:pt x="12192001" y="4495159"/>
                </a:lnTo>
                <a:lnTo>
                  <a:pt x="12192001" y="5340407"/>
                </a:lnTo>
                <a:lnTo>
                  <a:pt x="12192000" y="5340408"/>
                </a:lnTo>
                <a:lnTo>
                  <a:pt x="12192000" y="5492807"/>
                </a:lnTo>
                <a:lnTo>
                  <a:pt x="11676532" y="6008275"/>
                </a:lnTo>
                <a:lnTo>
                  <a:pt x="12192000" y="6523743"/>
                </a:lnTo>
                <a:lnTo>
                  <a:pt x="12192000" y="6676143"/>
                </a:lnTo>
                <a:lnTo>
                  <a:pt x="12192000" y="6858000"/>
                </a:lnTo>
                <a:lnTo>
                  <a:pt x="10826806" y="6858000"/>
                </a:lnTo>
                <a:lnTo>
                  <a:pt x="10674406" y="6858000"/>
                </a:lnTo>
                <a:lnTo>
                  <a:pt x="11524131" y="6008275"/>
                </a:lnTo>
                <a:lnTo>
                  <a:pt x="10509839" y="4993982"/>
                </a:lnTo>
                <a:lnTo>
                  <a:pt x="9495546" y="6008275"/>
                </a:lnTo>
                <a:lnTo>
                  <a:pt x="10345272" y="6858000"/>
                </a:lnTo>
                <a:lnTo>
                  <a:pt x="10192871" y="6858000"/>
                </a:lnTo>
                <a:lnTo>
                  <a:pt x="9419346" y="6084474"/>
                </a:lnTo>
                <a:lnTo>
                  <a:pt x="8645820" y="6858000"/>
                </a:lnTo>
                <a:lnTo>
                  <a:pt x="8493420" y="6858000"/>
                </a:lnTo>
                <a:lnTo>
                  <a:pt x="9343145" y="6008275"/>
                </a:lnTo>
                <a:lnTo>
                  <a:pt x="8328853" y="4993982"/>
                </a:lnTo>
                <a:lnTo>
                  <a:pt x="7314560" y="6008275"/>
                </a:lnTo>
                <a:lnTo>
                  <a:pt x="8164286" y="6858000"/>
                </a:lnTo>
                <a:lnTo>
                  <a:pt x="8011885" y="6858000"/>
                </a:lnTo>
                <a:lnTo>
                  <a:pt x="7238360" y="6084474"/>
                </a:lnTo>
                <a:lnTo>
                  <a:pt x="6464834" y="6858000"/>
                </a:lnTo>
                <a:lnTo>
                  <a:pt x="3220063" y="6858000"/>
                </a:lnTo>
                <a:lnTo>
                  <a:pt x="2214510" y="5833145"/>
                </a:lnTo>
                <a:lnTo>
                  <a:pt x="1208956" y="6858000"/>
                </a:lnTo>
                <a:lnTo>
                  <a:pt x="1000163" y="6858000"/>
                </a:lnTo>
                <a:lnTo>
                  <a:pt x="1003873" y="6854219"/>
                </a:lnTo>
                <a:lnTo>
                  <a:pt x="0" y="5831076"/>
                </a:lnTo>
                <a:lnTo>
                  <a:pt x="0" y="5680835"/>
                </a:lnTo>
                <a:lnTo>
                  <a:pt x="1003873" y="4657693"/>
                </a:lnTo>
                <a:lnTo>
                  <a:pt x="0" y="3634550"/>
                </a:lnTo>
                <a:lnTo>
                  <a:pt x="0" y="0"/>
                </a:lnTo>
                <a:close/>
                <a:moveTo>
                  <a:pt x="10509839" y="632013"/>
                </a:moveTo>
                <a:lnTo>
                  <a:pt x="9495546" y="1646306"/>
                </a:lnTo>
                <a:lnTo>
                  <a:pt x="10509839" y="2660599"/>
                </a:lnTo>
                <a:lnTo>
                  <a:pt x="11524131" y="1646306"/>
                </a:lnTo>
                <a:lnTo>
                  <a:pt x="10509839" y="632013"/>
                </a:lnTo>
                <a:close/>
                <a:moveTo>
                  <a:pt x="9419346" y="1722505"/>
                </a:moveTo>
                <a:lnTo>
                  <a:pt x="8405053" y="2736799"/>
                </a:lnTo>
                <a:lnTo>
                  <a:pt x="9419346" y="3751091"/>
                </a:lnTo>
                <a:lnTo>
                  <a:pt x="10433638" y="2736799"/>
                </a:lnTo>
                <a:lnTo>
                  <a:pt x="9419346" y="1722505"/>
                </a:lnTo>
                <a:close/>
                <a:moveTo>
                  <a:pt x="10509839" y="2812998"/>
                </a:moveTo>
                <a:lnTo>
                  <a:pt x="9495546" y="3827291"/>
                </a:lnTo>
                <a:lnTo>
                  <a:pt x="10509839" y="4841583"/>
                </a:lnTo>
                <a:lnTo>
                  <a:pt x="11524131" y="3827291"/>
                </a:lnTo>
                <a:lnTo>
                  <a:pt x="10509839" y="2812998"/>
                </a:lnTo>
                <a:close/>
                <a:moveTo>
                  <a:pt x="11600332" y="3903490"/>
                </a:moveTo>
                <a:lnTo>
                  <a:pt x="10586039" y="4917783"/>
                </a:lnTo>
                <a:lnTo>
                  <a:pt x="11600332" y="5932075"/>
                </a:lnTo>
                <a:lnTo>
                  <a:pt x="10586040" y="4917783"/>
                </a:lnTo>
                <a:lnTo>
                  <a:pt x="11600332" y="3903491"/>
                </a:lnTo>
                <a:lnTo>
                  <a:pt x="11600332" y="3903490"/>
                </a:lnTo>
                <a:close/>
                <a:moveTo>
                  <a:pt x="8328853" y="2812998"/>
                </a:moveTo>
                <a:lnTo>
                  <a:pt x="7314560" y="3827291"/>
                </a:lnTo>
                <a:lnTo>
                  <a:pt x="8328853" y="4841583"/>
                </a:lnTo>
                <a:lnTo>
                  <a:pt x="7314561" y="3827291"/>
                </a:lnTo>
                <a:lnTo>
                  <a:pt x="8328853" y="2812999"/>
                </a:lnTo>
                <a:lnTo>
                  <a:pt x="8328853" y="2812998"/>
                </a:lnTo>
                <a:close/>
                <a:moveTo>
                  <a:pt x="9419346" y="3903490"/>
                </a:moveTo>
                <a:lnTo>
                  <a:pt x="8405053" y="4917783"/>
                </a:lnTo>
                <a:lnTo>
                  <a:pt x="9419346" y="5932075"/>
                </a:lnTo>
                <a:lnTo>
                  <a:pt x="10433638" y="4917783"/>
                </a:lnTo>
                <a:lnTo>
                  <a:pt x="9419346" y="3903490"/>
                </a:lnTo>
                <a:close/>
                <a:moveTo>
                  <a:pt x="2214510" y="3632838"/>
                </a:moveTo>
                <a:lnTo>
                  <a:pt x="1208956" y="4657693"/>
                </a:lnTo>
                <a:lnTo>
                  <a:pt x="2214510" y="5682547"/>
                </a:lnTo>
                <a:lnTo>
                  <a:pt x="3220063" y="4657693"/>
                </a:lnTo>
                <a:lnTo>
                  <a:pt x="2214510" y="3632838"/>
                </a:lnTo>
                <a:close/>
                <a:moveTo>
                  <a:pt x="7238360" y="3903490"/>
                </a:moveTo>
                <a:lnTo>
                  <a:pt x="6224067" y="4917783"/>
                </a:lnTo>
                <a:lnTo>
                  <a:pt x="7238360" y="5932075"/>
                </a:lnTo>
                <a:lnTo>
                  <a:pt x="8252652" y="4917783"/>
                </a:lnTo>
                <a:lnTo>
                  <a:pt x="7238360" y="3903490"/>
                </a:lnTo>
                <a:close/>
                <a:moveTo>
                  <a:pt x="1106415" y="4731101"/>
                </a:moveTo>
                <a:lnTo>
                  <a:pt x="100861" y="5755956"/>
                </a:lnTo>
                <a:lnTo>
                  <a:pt x="1106415" y="6780810"/>
                </a:lnTo>
                <a:lnTo>
                  <a:pt x="2111968" y="5755956"/>
                </a:lnTo>
                <a:lnTo>
                  <a:pt x="1106415" y="47311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4530695-CF74-4D3D-A710-49875A964B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9773" y="733600"/>
            <a:ext cx="8159262" cy="1231362"/>
          </a:xfrm>
        </p:spPr>
        <p:txBody>
          <a:bodyPr>
            <a:noAutofit/>
          </a:bodyPr>
          <a:lstStyle>
            <a:lvl1pPr marL="0">
              <a:lnSpc>
                <a:spcPts val="5000"/>
              </a:lnSpc>
              <a:defRPr sz="4800" baseline="0"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Click to edit </a:t>
            </a:r>
            <a:br>
              <a:rPr lang="en-GB" noProof="0"/>
            </a:br>
            <a:r>
              <a:rPr lang="en-GB" noProof="0"/>
              <a:t>Master title style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76578DE-D03E-4AC4-BE0E-95430D033FF6}"/>
              </a:ext>
            </a:extLst>
          </p:cNvPr>
          <p:cNvSpPr/>
          <p:nvPr userDrawn="1"/>
        </p:nvSpPr>
        <p:spPr>
          <a:xfrm>
            <a:off x="342900" y="736751"/>
            <a:ext cx="71438" cy="10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4AAA91D-DD62-46DD-B80A-C031BE5CC5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9773" y="2175608"/>
            <a:ext cx="6742113" cy="989623"/>
          </a:xfrm>
        </p:spPr>
        <p:txBody>
          <a:bodyPr>
            <a:normAutofit/>
          </a:bodyPr>
          <a:lstStyle>
            <a:lvl1pPr marL="0" indent="0">
              <a:buNone/>
              <a:defRPr sz="3600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SUBHEADING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AC9EA5A-3831-A458-D7AE-8F7A352F5A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1100" y="1"/>
            <a:ext cx="1221837" cy="868296"/>
          </a:xfrm>
          <a:prstGeom prst="rect">
            <a:avLst/>
          </a:prstGeom>
        </p:spPr>
      </p:pic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703E2D8-0426-0D80-F08E-C72303C7CDA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676063" y="6418470"/>
            <a:ext cx="396875" cy="287130"/>
          </a:xfrm>
        </p:spPr>
        <p:txBody>
          <a:bodyPr>
            <a:noAutofit/>
          </a:bodyPr>
          <a:lstStyle>
            <a:lvl1pPr marL="0" indent="0" algn="ctr">
              <a:buNone/>
              <a:defRPr sz="1000" b="1">
                <a:solidFill>
                  <a:srgbClr val="3A3C3B"/>
                </a:solidFill>
                <a:latin typeface="+mj-lt"/>
              </a:defRPr>
            </a:lvl1pPr>
          </a:lstStyle>
          <a:p>
            <a:pPr lvl="0"/>
            <a:fld id="{81D0F217-5B86-41B1-BC85-807B0CD5ACB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138B287D-B78C-1D66-E73F-16719C43E01C}"/>
              </a:ext>
            </a:extLst>
          </p:cNvPr>
          <p:cNvSpPr/>
          <p:nvPr userDrawn="1"/>
        </p:nvSpPr>
        <p:spPr>
          <a:xfrm>
            <a:off x="7314560" y="2812998"/>
            <a:ext cx="1014293" cy="2028585"/>
          </a:xfrm>
          <a:custGeom>
            <a:avLst/>
            <a:gdLst>
              <a:gd name="connsiteX0" fmla="*/ 1014293 w 1014293"/>
              <a:gd name="connsiteY0" fmla="*/ 0 h 2028585"/>
              <a:gd name="connsiteX1" fmla="*/ 1014293 w 1014293"/>
              <a:gd name="connsiteY1" fmla="*/ 1 h 2028585"/>
              <a:gd name="connsiteX2" fmla="*/ 1 w 1014293"/>
              <a:gd name="connsiteY2" fmla="*/ 1014293 h 2028585"/>
              <a:gd name="connsiteX3" fmla="*/ 1014293 w 1014293"/>
              <a:gd name="connsiteY3" fmla="*/ 2028585 h 2028585"/>
              <a:gd name="connsiteX4" fmla="*/ 0 w 1014293"/>
              <a:gd name="connsiteY4" fmla="*/ 1014293 h 2028585"/>
              <a:gd name="connsiteX5" fmla="*/ 1014293 w 1014293"/>
              <a:gd name="connsiteY5" fmla="*/ 0 h 2028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4293" h="2028585">
                <a:moveTo>
                  <a:pt x="1014293" y="0"/>
                </a:moveTo>
                <a:lnTo>
                  <a:pt x="1014293" y="1"/>
                </a:lnTo>
                <a:lnTo>
                  <a:pt x="1" y="1014293"/>
                </a:lnTo>
                <a:lnTo>
                  <a:pt x="1014293" y="2028585"/>
                </a:lnTo>
                <a:lnTo>
                  <a:pt x="0" y="1014293"/>
                </a:lnTo>
                <a:lnTo>
                  <a:pt x="1014293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B434D260-5BE4-F08C-DE0A-591147CA0FD3}"/>
              </a:ext>
            </a:extLst>
          </p:cNvPr>
          <p:cNvSpPr/>
          <p:nvPr userDrawn="1"/>
        </p:nvSpPr>
        <p:spPr>
          <a:xfrm>
            <a:off x="10586039" y="3903490"/>
            <a:ext cx="1014293" cy="2028585"/>
          </a:xfrm>
          <a:custGeom>
            <a:avLst/>
            <a:gdLst>
              <a:gd name="connsiteX0" fmla="*/ 1014293 w 1014293"/>
              <a:gd name="connsiteY0" fmla="*/ 0 h 2028585"/>
              <a:gd name="connsiteX1" fmla="*/ 1014293 w 1014293"/>
              <a:gd name="connsiteY1" fmla="*/ 1 h 2028585"/>
              <a:gd name="connsiteX2" fmla="*/ 1 w 1014293"/>
              <a:gd name="connsiteY2" fmla="*/ 1014293 h 2028585"/>
              <a:gd name="connsiteX3" fmla="*/ 1014293 w 1014293"/>
              <a:gd name="connsiteY3" fmla="*/ 2028585 h 2028585"/>
              <a:gd name="connsiteX4" fmla="*/ 0 w 1014293"/>
              <a:gd name="connsiteY4" fmla="*/ 1014293 h 2028585"/>
              <a:gd name="connsiteX5" fmla="*/ 1014293 w 1014293"/>
              <a:gd name="connsiteY5" fmla="*/ 0 h 2028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4293" h="2028585">
                <a:moveTo>
                  <a:pt x="1014293" y="0"/>
                </a:moveTo>
                <a:lnTo>
                  <a:pt x="1014293" y="1"/>
                </a:lnTo>
                <a:lnTo>
                  <a:pt x="1" y="1014293"/>
                </a:lnTo>
                <a:lnTo>
                  <a:pt x="1014293" y="2028585"/>
                </a:lnTo>
                <a:lnTo>
                  <a:pt x="0" y="1014293"/>
                </a:lnTo>
                <a:lnTo>
                  <a:pt x="1014293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73075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1">
          <p15:clr>
            <a:srgbClr val="FBAE40"/>
          </p15:clr>
        </p15:guide>
        <p15:guide id="2" orient="horz" pos="4201">
          <p15:clr>
            <a:srgbClr val="FBAE40"/>
          </p15:clr>
        </p15:guide>
        <p15:guide id="3" pos="211">
          <p15:clr>
            <a:srgbClr val="FBAE40"/>
          </p15:clr>
        </p15:guide>
        <p15:guide id="4" pos="279">
          <p15:clr>
            <a:srgbClr val="FBAE40"/>
          </p15:clr>
        </p15:guide>
        <p15:guide id="5" orient="horz" pos="436">
          <p15:clr>
            <a:srgbClr val="FBAE40"/>
          </p15:clr>
        </p15:guide>
        <p15:guide id="6" orient="horz" pos="136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mercial in Confid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61A318AE-3400-49DE-B592-C3C3890E1091}"/>
              </a:ext>
            </a:extLst>
          </p:cNvPr>
          <p:cNvSpPr/>
          <p:nvPr userDrawn="1"/>
        </p:nvSpPr>
        <p:spPr>
          <a:xfrm>
            <a:off x="0" y="0"/>
            <a:ext cx="12191997" cy="6858000"/>
          </a:xfrm>
          <a:prstGeom prst="rect">
            <a:avLst/>
          </a:prstGeom>
          <a:solidFill>
            <a:srgbClr val="3A3C3B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EF8AD19-0D64-4177-91ED-09D15A32CFAC}"/>
              </a:ext>
            </a:extLst>
          </p:cNvPr>
          <p:cNvSpPr txBox="1"/>
          <p:nvPr userDrawn="1"/>
        </p:nvSpPr>
        <p:spPr>
          <a:xfrm>
            <a:off x="806116" y="2196871"/>
            <a:ext cx="10730936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kumimoji="0" lang="en-GB" sz="6000" b="0" i="0" u="none" strike="noStrike" kern="1200" cap="all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Commercial in confidence</a:t>
            </a:r>
            <a:endParaRPr lang="en-GB" sz="2800" noProof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B95EA85-2987-4168-B2C6-C33E398EDEC0}"/>
              </a:ext>
            </a:extLst>
          </p:cNvPr>
          <p:cNvSpPr txBox="1"/>
          <p:nvPr userDrawn="1"/>
        </p:nvSpPr>
        <p:spPr>
          <a:xfrm>
            <a:off x="1046748" y="3553134"/>
            <a:ext cx="1049030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/>
            <a:r>
              <a:rPr lang="en-GB" sz="2400" noProof="0">
                <a:solidFill>
                  <a:schemeClr val="bg1"/>
                </a:solidFill>
                <a:latin typeface="+mn-lt"/>
              </a:rPr>
              <a:t>THIS DOCUMENT IS TO BE USED FOR COMMERCIAL CONTRACTS ONLY. THIS INFORMATION IF DISCLOSED, MAY RESULT IN DAMAGE TO A SUPPLIER’S COMMERCIAL INTERESTS, INTELLECTUAL PROPERTY OR TRADE SECRETS. YOU MUST NOT DISCLOSE THIS DOCUMENT WITHOUT PERMISSION FROM THE SUPPLIER WHO IS PARTY TO THIS DOCUMENT.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B9DADB9-9696-3DCB-036D-13F0525598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7973" y="67408"/>
            <a:ext cx="1119015" cy="733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103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row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DBDD0F68-6789-45B6-9FDD-A4809A1191A8}"/>
              </a:ext>
            </a:extLst>
          </p:cNvPr>
          <p:cNvSpPr/>
          <p:nvPr userDrawn="1"/>
        </p:nvSpPr>
        <p:spPr>
          <a:xfrm>
            <a:off x="0" y="0"/>
            <a:ext cx="12191997" cy="6858000"/>
          </a:xfrm>
          <a:prstGeom prst="rect">
            <a:avLst/>
          </a:prstGeom>
          <a:solidFill>
            <a:srgbClr val="3A3C3B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B126ECA-864A-4CB7-BBF0-3F19C3261D8B}"/>
              </a:ext>
            </a:extLst>
          </p:cNvPr>
          <p:cNvSpPr/>
          <p:nvPr userDrawn="1"/>
        </p:nvSpPr>
        <p:spPr>
          <a:xfrm>
            <a:off x="692068" y="421217"/>
            <a:ext cx="138541" cy="357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40BC87A-15E8-4C8A-BA82-BB70C08764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8967" y="417728"/>
            <a:ext cx="9176385" cy="44322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000" b="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9CCBD379-C55D-4311-8EB1-0F689742FB75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839789" y="1137703"/>
            <a:ext cx="9185564" cy="502814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400">
                <a:solidFill>
                  <a:schemeClr val="bg1"/>
                </a:solidFill>
              </a:defRPr>
            </a:lvl2pPr>
            <a:lvl3pPr marL="914400" indent="0">
              <a:buNone/>
              <a:defRPr sz="2400">
                <a:solidFill>
                  <a:schemeClr val="bg1"/>
                </a:solidFill>
              </a:defRPr>
            </a:lvl3pPr>
            <a:lvl4pPr marL="1371600" indent="0">
              <a:buNone/>
              <a:defRPr sz="2400">
                <a:solidFill>
                  <a:schemeClr val="bg1"/>
                </a:solidFill>
              </a:defRPr>
            </a:lvl4pPr>
            <a:lvl5pPr marL="182880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176B9D8-1CB4-B0A9-E593-88418B7B0208}"/>
              </a:ext>
            </a:extLst>
          </p:cNvPr>
          <p:cNvSpPr/>
          <p:nvPr userDrawn="1"/>
        </p:nvSpPr>
        <p:spPr>
          <a:xfrm>
            <a:off x="0" y="6316317"/>
            <a:ext cx="12192000" cy="541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D9F9F2-BC92-1575-9E7F-5B7603DCA1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923" y="50315"/>
            <a:ext cx="1119015" cy="733478"/>
          </a:xfrm>
          <a:prstGeom prst="rect">
            <a:avLst/>
          </a:prstGeom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C4A1C6A4-7F80-ED3B-A670-1D4AE9EC17A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676063" y="6418470"/>
            <a:ext cx="396875" cy="287130"/>
          </a:xfrm>
        </p:spPr>
        <p:txBody>
          <a:bodyPr>
            <a:noAutofit/>
          </a:bodyPr>
          <a:lstStyle>
            <a:lvl1pPr marL="0" indent="0" algn="ctr">
              <a:buNone/>
              <a:defRPr sz="1000" b="1">
                <a:solidFill>
                  <a:srgbClr val="3A3C3B"/>
                </a:solidFill>
                <a:latin typeface="+mj-lt"/>
              </a:defRPr>
            </a:lvl1pPr>
          </a:lstStyle>
          <a:p>
            <a:pPr lvl="0"/>
            <a:fld id="{81D0F217-5B86-41B1-BC85-807B0CD5ACB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3604140D-0140-3E51-B8CC-1389A6DF748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2088" y="6554550"/>
            <a:ext cx="5903912" cy="187563"/>
          </a:xfrm>
        </p:spPr>
        <p:txBody>
          <a:bodyPr>
            <a:noAutofit/>
          </a:bodyPr>
          <a:lstStyle>
            <a:lvl1pPr marL="0" indent="0" algn="l">
              <a:buNone/>
              <a:defRPr sz="1000" cap="all" baseline="0">
                <a:solidFill>
                  <a:srgbClr val="3A3C3B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Footer</a:t>
            </a:r>
          </a:p>
        </p:txBody>
      </p:sp>
    </p:spTree>
    <p:extLst>
      <p:ext uri="{BB962C8B-B14F-4D97-AF65-F5344CB8AC3E}">
        <p14:creationId xmlns:p14="http://schemas.microsoft.com/office/powerpoint/2010/main" val="8656071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row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42412343-906A-4D49-90F6-D5185D7383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7" cy="685799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B126ECA-864A-4CB7-BBF0-3F19C3261D8B}"/>
              </a:ext>
            </a:extLst>
          </p:cNvPr>
          <p:cNvSpPr/>
          <p:nvPr userDrawn="1"/>
        </p:nvSpPr>
        <p:spPr>
          <a:xfrm>
            <a:off x="1663588" y="368300"/>
            <a:ext cx="138541" cy="3570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40BC87A-15E8-4C8A-BA82-BB70C08764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0487" y="372974"/>
            <a:ext cx="8603673" cy="44322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000" b="0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15C852-3DE3-4A9C-8C45-4684A8D4D83C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1820334" y="1100863"/>
            <a:ext cx="10033735" cy="492583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0C118E9-4E88-EEFE-BC88-AA665274055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1100" y="1"/>
            <a:ext cx="1221837" cy="868296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3D62127F-30DD-C6A3-9F6F-58149DA263F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676063" y="6418470"/>
            <a:ext cx="396875" cy="287130"/>
          </a:xfrm>
        </p:spPr>
        <p:txBody>
          <a:bodyPr>
            <a:noAutofit/>
          </a:bodyPr>
          <a:lstStyle>
            <a:lvl1pPr marL="0" indent="0" algn="ctr">
              <a:buNone/>
              <a:defRPr sz="1000" b="1">
                <a:solidFill>
                  <a:srgbClr val="3A3C3B"/>
                </a:solidFill>
                <a:latin typeface="+mj-lt"/>
              </a:defRPr>
            </a:lvl1pPr>
          </a:lstStyle>
          <a:p>
            <a:pPr lvl="0"/>
            <a:fld id="{81D0F217-5B86-41B1-BC85-807B0CD5ACB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0FE2AF88-CD2C-F34F-ED91-C6AF03ED24E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820334" y="6554550"/>
            <a:ext cx="5903912" cy="187563"/>
          </a:xfrm>
        </p:spPr>
        <p:txBody>
          <a:bodyPr>
            <a:noAutofit/>
          </a:bodyPr>
          <a:lstStyle>
            <a:lvl1pPr marL="0" indent="0" algn="l">
              <a:buNone/>
              <a:defRPr sz="1000" cap="all" baseline="0">
                <a:solidFill>
                  <a:srgbClr val="3A3C3B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Footer</a:t>
            </a:r>
          </a:p>
        </p:txBody>
      </p:sp>
    </p:spTree>
    <p:extLst>
      <p:ext uri="{BB962C8B-B14F-4D97-AF65-F5344CB8AC3E}">
        <p14:creationId xmlns:p14="http://schemas.microsoft.com/office/powerpoint/2010/main" val="1739691637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Diagon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11851420-986A-3C09-1E36-2874580D6950}"/>
              </a:ext>
            </a:extLst>
          </p:cNvPr>
          <p:cNvGrpSpPr/>
          <p:nvPr userDrawn="1"/>
        </p:nvGrpSpPr>
        <p:grpSpPr>
          <a:xfrm>
            <a:off x="0" y="0"/>
            <a:ext cx="12191995" cy="6868800"/>
            <a:chOff x="0" y="0"/>
            <a:chExt cx="12191995" cy="686562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8A37088-A405-AEDC-3A5C-A237545B04F2}"/>
                </a:ext>
              </a:extLst>
            </p:cNvPr>
            <p:cNvSpPr/>
            <p:nvPr userDrawn="1"/>
          </p:nvSpPr>
          <p:spPr>
            <a:xfrm>
              <a:off x="0" y="0"/>
              <a:ext cx="12191995" cy="6865620"/>
            </a:xfrm>
            <a:custGeom>
              <a:avLst/>
              <a:gdLst>
                <a:gd name="connsiteX0" fmla="*/ 0 w 12191995"/>
                <a:gd name="connsiteY0" fmla="*/ 0 h 6858000"/>
                <a:gd name="connsiteX1" fmla="*/ 12191995 w 12191995"/>
                <a:gd name="connsiteY1" fmla="*/ 0 h 6858000"/>
                <a:gd name="connsiteX2" fmla="*/ 12191995 w 12191995"/>
                <a:gd name="connsiteY2" fmla="*/ 6858000 h 6858000"/>
                <a:gd name="connsiteX3" fmla="*/ 0 w 12191995"/>
                <a:gd name="connsiteY3" fmla="*/ 6858000 h 6858000"/>
                <a:gd name="connsiteX4" fmla="*/ 0 w 12191995"/>
                <a:gd name="connsiteY4" fmla="*/ 0 h 6858000"/>
                <a:gd name="connsiteX0" fmla="*/ 0 w 12191995"/>
                <a:gd name="connsiteY0" fmla="*/ 0 h 6865620"/>
                <a:gd name="connsiteX1" fmla="*/ 12191995 w 12191995"/>
                <a:gd name="connsiteY1" fmla="*/ 0 h 6865620"/>
                <a:gd name="connsiteX2" fmla="*/ 10126975 w 12191995"/>
                <a:gd name="connsiteY2" fmla="*/ 6865620 h 6865620"/>
                <a:gd name="connsiteX3" fmla="*/ 0 w 12191995"/>
                <a:gd name="connsiteY3" fmla="*/ 6858000 h 6865620"/>
                <a:gd name="connsiteX4" fmla="*/ 0 w 12191995"/>
                <a:gd name="connsiteY4" fmla="*/ 0 h 686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1995" h="6865620">
                  <a:moveTo>
                    <a:pt x="0" y="0"/>
                  </a:moveTo>
                  <a:lnTo>
                    <a:pt x="12191995" y="0"/>
                  </a:lnTo>
                  <a:lnTo>
                    <a:pt x="10126975" y="686562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B98377A-1D72-1322-3475-BBFA49B9034C}"/>
                </a:ext>
              </a:extLst>
            </p:cNvPr>
            <p:cNvSpPr/>
            <p:nvPr userDrawn="1"/>
          </p:nvSpPr>
          <p:spPr>
            <a:xfrm>
              <a:off x="11208026" y="886583"/>
              <a:ext cx="722243" cy="1525520"/>
            </a:xfrm>
            <a:custGeom>
              <a:avLst/>
              <a:gdLst>
                <a:gd name="connsiteX0" fmla="*/ 0 w 258418"/>
                <a:gd name="connsiteY0" fmla="*/ 0 h 1532145"/>
                <a:gd name="connsiteX1" fmla="*/ 258418 w 258418"/>
                <a:gd name="connsiteY1" fmla="*/ 0 h 1532145"/>
                <a:gd name="connsiteX2" fmla="*/ 258418 w 258418"/>
                <a:gd name="connsiteY2" fmla="*/ 1532145 h 1532145"/>
                <a:gd name="connsiteX3" fmla="*/ 0 w 258418"/>
                <a:gd name="connsiteY3" fmla="*/ 1532145 h 1532145"/>
                <a:gd name="connsiteX4" fmla="*/ 0 w 258418"/>
                <a:gd name="connsiteY4" fmla="*/ 0 h 1532145"/>
                <a:gd name="connsiteX0" fmla="*/ 0 w 718931"/>
                <a:gd name="connsiteY0" fmla="*/ 0 h 1532145"/>
                <a:gd name="connsiteX1" fmla="*/ 718931 w 718931"/>
                <a:gd name="connsiteY1" fmla="*/ 6626 h 1532145"/>
                <a:gd name="connsiteX2" fmla="*/ 258418 w 718931"/>
                <a:gd name="connsiteY2" fmla="*/ 1532145 h 1532145"/>
                <a:gd name="connsiteX3" fmla="*/ 0 w 718931"/>
                <a:gd name="connsiteY3" fmla="*/ 1532145 h 1532145"/>
                <a:gd name="connsiteX4" fmla="*/ 0 w 718931"/>
                <a:gd name="connsiteY4" fmla="*/ 0 h 1532145"/>
                <a:gd name="connsiteX0" fmla="*/ 450574 w 718931"/>
                <a:gd name="connsiteY0" fmla="*/ 0 h 1525519"/>
                <a:gd name="connsiteX1" fmla="*/ 718931 w 718931"/>
                <a:gd name="connsiteY1" fmla="*/ 0 h 1525519"/>
                <a:gd name="connsiteX2" fmla="*/ 258418 w 718931"/>
                <a:gd name="connsiteY2" fmla="*/ 1525519 h 1525519"/>
                <a:gd name="connsiteX3" fmla="*/ 0 w 718931"/>
                <a:gd name="connsiteY3" fmla="*/ 1525519 h 1525519"/>
                <a:gd name="connsiteX4" fmla="*/ 450574 w 718931"/>
                <a:gd name="connsiteY4" fmla="*/ 0 h 1525519"/>
                <a:gd name="connsiteX0" fmla="*/ 450574 w 718931"/>
                <a:gd name="connsiteY0" fmla="*/ 0 h 1525519"/>
                <a:gd name="connsiteX1" fmla="*/ 718931 w 718931"/>
                <a:gd name="connsiteY1" fmla="*/ 0 h 1525519"/>
                <a:gd name="connsiteX2" fmla="*/ 258418 w 718931"/>
                <a:gd name="connsiteY2" fmla="*/ 1525519 h 1525519"/>
                <a:gd name="connsiteX3" fmla="*/ 0 w 718931"/>
                <a:gd name="connsiteY3" fmla="*/ 1525519 h 1525519"/>
                <a:gd name="connsiteX4" fmla="*/ 450574 w 718931"/>
                <a:gd name="connsiteY4" fmla="*/ 0 h 1525519"/>
                <a:gd name="connsiteX0" fmla="*/ 450574 w 712304"/>
                <a:gd name="connsiteY0" fmla="*/ 0 h 1525519"/>
                <a:gd name="connsiteX1" fmla="*/ 712304 w 712304"/>
                <a:gd name="connsiteY1" fmla="*/ 3313 h 1525519"/>
                <a:gd name="connsiteX2" fmla="*/ 258418 w 712304"/>
                <a:gd name="connsiteY2" fmla="*/ 1525519 h 1525519"/>
                <a:gd name="connsiteX3" fmla="*/ 0 w 712304"/>
                <a:gd name="connsiteY3" fmla="*/ 1525519 h 1525519"/>
                <a:gd name="connsiteX4" fmla="*/ 450574 w 712304"/>
                <a:gd name="connsiteY4" fmla="*/ 0 h 1525519"/>
                <a:gd name="connsiteX0" fmla="*/ 450574 w 722243"/>
                <a:gd name="connsiteY0" fmla="*/ 1 h 1525520"/>
                <a:gd name="connsiteX1" fmla="*/ 722243 w 722243"/>
                <a:gd name="connsiteY1" fmla="*/ 0 h 1525520"/>
                <a:gd name="connsiteX2" fmla="*/ 258418 w 722243"/>
                <a:gd name="connsiteY2" fmla="*/ 1525520 h 1525520"/>
                <a:gd name="connsiteX3" fmla="*/ 0 w 722243"/>
                <a:gd name="connsiteY3" fmla="*/ 1525520 h 1525520"/>
                <a:gd name="connsiteX4" fmla="*/ 450574 w 722243"/>
                <a:gd name="connsiteY4" fmla="*/ 1 h 1525520"/>
                <a:gd name="connsiteX0" fmla="*/ 450574 w 722243"/>
                <a:gd name="connsiteY0" fmla="*/ 1 h 1525520"/>
                <a:gd name="connsiteX1" fmla="*/ 722243 w 722243"/>
                <a:gd name="connsiteY1" fmla="*/ 0 h 1525520"/>
                <a:gd name="connsiteX2" fmla="*/ 261731 w 722243"/>
                <a:gd name="connsiteY2" fmla="*/ 1525520 h 1525520"/>
                <a:gd name="connsiteX3" fmla="*/ 0 w 722243"/>
                <a:gd name="connsiteY3" fmla="*/ 1525520 h 1525520"/>
                <a:gd name="connsiteX4" fmla="*/ 450574 w 722243"/>
                <a:gd name="connsiteY4" fmla="*/ 1 h 152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2243" h="1525520">
                  <a:moveTo>
                    <a:pt x="450574" y="1"/>
                  </a:moveTo>
                  <a:lnTo>
                    <a:pt x="722243" y="0"/>
                  </a:lnTo>
                  <a:lnTo>
                    <a:pt x="261731" y="1525520"/>
                  </a:lnTo>
                  <a:lnTo>
                    <a:pt x="0" y="1525520"/>
                  </a:lnTo>
                  <a:lnTo>
                    <a:pt x="450574" y="1"/>
                  </a:lnTo>
                  <a:close/>
                </a:path>
              </a:pathLst>
            </a:cu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ectangle 20">
              <a:extLst>
                <a:ext uri="{FF2B5EF4-FFF2-40B4-BE49-F238E27FC236}">
                  <a16:creationId xmlns:a16="http://schemas.microsoft.com/office/drawing/2014/main" id="{197CD8A9-1E46-60F7-8DDC-0B74316FAC13}"/>
                </a:ext>
              </a:extLst>
            </p:cNvPr>
            <p:cNvSpPr/>
            <p:nvPr userDrawn="1"/>
          </p:nvSpPr>
          <p:spPr>
            <a:xfrm>
              <a:off x="10651434" y="2274555"/>
              <a:ext cx="722243" cy="1525520"/>
            </a:xfrm>
            <a:custGeom>
              <a:avLst/>
              <a:gdLst>
                <a:gd name="connsiteX0" fmla="*/ 0 w 258418"/>
                <a:gd name="connsiteY0" fmla="*/ 0 h 1532145"/>
                <a:gd name="connsiteX1" fmla="*/ 258418 w 258418"/>
                <a:gd name="connsiteY1" fmla="*/ 0 h 1532145"/>
                <a:gd name="connsiteX2" fmla="*/ 258418 w 258418"/>
                <a:gd name="connsiteY2" fmla="*/ 1532145 h 1532145"/>
                <a:gd name="connsiteX3" fmla="*/ 0 w 258418"/>
                <a:gd name="connsiteY3" fmla="*/ 1532145 h 1532145"/>
                <a:gd name="connsiteX4" fmla="*/ 0 w 258418"/>
                <a:gd name="connsiteY4" fmla="*/ 0 h 1532145"/>
                <a:gd name="connsiteX0" fmla="*/ 0 w 718931"/>
                <a:gd name="connsiteY0" fmla="*/ 0 h 1532145"/>
                <a:gd name="connsiteX1" fmla="*/ 718931 w 718931"/>
                <a:gd name="connsiteY1" fmla="*/ 6626 h 1532145"/>
                <a:gd name="connsiteX2" fmla="*/ 258418 w 718931"/>
                <a:gd name="connsiteY2" fmla="*/ 1532145 h 1532145"/>
                <a:gd name="connsiteX3" fmla="*/ 0 w 718931"/>
                <a:gd name="connsiteY3" fmla="*/ 1532145 h 1532145"/>
                <a:gd name="connsiteX4" fmla="*/ 0 w 718931"/>
                <a:gd name="connsiteY4" fmla="*/ 0 h 1532145"/>
                <a:gd name="connsiteX0" fmla="*/ 450574 w 718931"/>
                <a:gd name="connsiteY0" fmla="*/ 0 h 1525519"/>
                <a:gd name="connsiteX1" fmla="*/ 718931 w 718931"/>
                <a:gd name="connsiteY1" fmla="*/ 0 h 1525519"/>
                <a:gd name="connsiteX2" fmla="*/ 258418 w 718931"/>
                <a:gd name="connsiteY2" fmla="*/ 1525519 h 1525519"/>
                <a:gd name="connsiteX3" fmla="*/ 0 w 718931"/>
                <a:gd name="connsiteY3" fmla="*/ 1525519 h 1525519"/>
                <a:gd name="connsiteX4" fmla="*/ 450574 w 718931"/>
                <a:gd name="connsiteY4" fmla="*/ 0 h 1525519"/>
                <a:gd name="connsiteX0" fmla="*/ 450574 w 718931"/>
                <a:gd name="connsiteY0" fmla="*/ 0 h 1525519"/>
                <a:gd name="connsiteX1" fmla="*/ 718931 w 718931"/>
                <a:gd name="connsiteY1" fmla="*/ 0 h 1525519"/>
                <a:gd name="connsiteX2" fmla="*/ 258418 w 718931"/>
                <a:gd name="connsiteY2" fmla="*/ 1525519 h 1525519"/>
                <a:gd name="connsiteX3" fmla="*/ 0 w 718931"/>
                <a:gd name="connsiteY3" fmla="*/ 1525519 h 1525519"/>
                <a:gd name="connsiteX4" fmla="*/ 450574 w 718931"/>
                <a:gd name="connsiteY4" fmla="*/ 0 h 1525519"/>
                <a:gd name="connsiteX0" fmla="*/ 450574 w 712304"/>
                <a:gd name="connsiteY0" fmla="*/ 0 h 1525519"/>
                <a:gd name="connsiteX1" fmla="*/ 712304 w 712304"/>
                <a:gd name="connsiteY1" fmla="*/ 3313 h 1525519"/>
                <a:gd name="connsiteX2" fmla="*/ 258418 w 712304"/>
                <a:gd name="connsiteY2" fmla="*/ 1525519 h 1525519"/>
                <a:gd name="connsiteX3" fmla="*/ 0 w 712304"/>
                <a:gd name="connsiteY3" fmla="*/ 1525519 h 1525519"/>
                <a:gd name="connsiteX4" fmla="*/ 450574 w 712304"/>
                <a:gd name="connsiteY4" fmla="*/ 0 h 1525519"/>
                <a:gd name="connsiteX0" fmla="*/ 450574 w 722243"/>
                <a:gd name="connsiteY0" fmla="*/ 1 h 1525520"/>
                <a:gd name="connsiteX1" fmla="*/ 722243 w 722243"/>
                <a:gd name="connsiteY1" fmla="*/ 0 h 1525520"/>
                <a:gd name="connsiteX2" fmla="*/ 258418 w 722243"/>
                <a:gd name="connsiteY2" fmla="*/ 1525520 h 1525520"/>
                <a:gd name="connsiteX3" fmla="*/ 0 w 722243"/>
                <a:gd name="connsiteY3" fmla="*/ 1525520 h 1525520"/>
                <a:gd name="connsiteX4" fmla="*/ 450574 w 722243"/>
                <a:gd name="connsiteY4" fmla="*/ 1 h 1525520"/>
                <a:gd name="connsiteX0" fmla="*/ 450574 w 722243"/>
                <a:gd name="connsiteY0" fmla="*/ 1 h 1525520"/>
                <a:gd name="connsiteX1" fmla="*/ 722243 w 722243"/>
                <a:gd name="connsiteY1" fmla="*/ 0 h 1525520"/>
                <a:gd name="connsiteX2" fmla="*/ 261731 w 722243"/>
                <a:gd name="connsiteY2" fmla="*/ 1525520 h 1525520"/>
                <a:gd name="connsiteX3" fmla="*/ 0 w 722243"/>
                <a:gd name="connsiteY3" fmla="*/ 1525520 h 1525520"/>
                <a:gd name="connsiteX4" fmla="*/ 450574 w 722243"/>
                <a:gd name="connsiteY4" fmla="*/ 1 h 152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2243" h="1525520">
                  <a:moveTo>
                    <a:pt x="450574" y="1"/>
                  </a:moveTo>
                  <a:lnTo>
                    <a:pt x="722243" y="0"/>
                  </a:lnTo>
                  <a:lnTo>
                    <a:pt x="261731" y="1525520"/>
                  </a:lnTo>
                  <a:lnTo>
                    <a:pt x="0" y="1525520"/>
                  </a:lnTo>
                  <a:lnTo>
                    <a:pt x="450574" y="1"/>
                  </a:lnTo>
                  <a:close/>
                </a:path>
              </a:pathLst>
            </a:custGeom>
            <a:solidFill>
              <a:schemeClr val="accent3">
                <a:alpha val="75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1A937FA9-8F83-4DA5-A25E-40996A9C2B62}"/>
              </a:ext>
            </a:extLst>
          </p:cNvPr>
          <p:cNvSpPr/>
          <p:nvPr userDrawn="1"/>
        </p:nvSpPr>
        <p:spPr>
          <a:xfrm>
            <a:off x="192088" y="368300"/>
            <a:ext cx="138541" cy="35709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9CEAFA75-52E8-4E36-A76B-FBE91A9F6A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629" y="372730"/>
            <a:ext cx="10072328" cy="4079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F89763F-CD48-4102-A5AB-3A154BFEB58D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330628" y="1170305"/>
            <a:ext cx="9531631" cy="494226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611A3DA-B14C-8E92-C6B1-8C701697E3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6310" y="1"/>
            <a:ext cx="1221837" cy="868296"/>
          </a:xfrm>
          <a:prstGeom prst="rect">
            <a:avLst/>
          </a:prstGeom>
        </p:spPr>
      </p:pic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878A383-043F-8DD0-D6DE-677157016A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676063" y="6418470"/>
            <a:ext cx="396875" cy="287130"/>
          </a:xfrm>
        </p:spPr>
        <p:txBody>
          <a:bodyPr>
            <a:noAutofit/>
          </a:bodyPr>
          <a:lstStyle>
            <a:lvl1pPr marL="0" indent="0" algn="ctr">
              <a:buNone/>
              <a:defRPr sz="1000" b="1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fld id="{81D0F217-5B86-41B1-BC85-807B0CD5ACB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A0188792-27D8-3545-C9D6-C573E9AFAD8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2088" y="6554550"/>
            <a:ext cx="5903912" cy="187563"/>
          </a:xfrm>
        </p:spPr>
        <p:txBody>
          <a:bodyPr>
            <a:noAutofit/>
          </a:bodyPr>
          <a:lstStyle>
            <a:lvl1pPr marL="0" indent="0" algn="l">
              <a:buNone/>
              <a:defRPr sz="1000" cap="all" baseline="0">
                <a:solidFill>
                  <a:srgbClr val="3A3C3B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Footer</a:t>
            </a:r>
          </a:p>
        </p:txBody>
      </p:sp>
    </p:spTree>
    <p:extLst>
      <p:ext uri="{BB962C8B-B14F-4D97-AF65-F5344CB8AC3E}">
        <p14:creationId xmlns:p14="http://schemas.microsoft.com/office/powerpoint/2010/main" val="13114796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3EA0442-E5C6-4F18-8117-C4A808112282}"/>
              </a:ext>
            </a:extLst>
          </p:cNvPr>
          <p:cNvSpPr/>
          <p:nvPr userDrawn="1"/>
        </p:nvSpPr>
        <p:spPr>
          <a:xfrm>
            <a:off x="-17785" y="0"/>
            <a:ext cx="6692174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CE7F5CB-901C-446F-8929-24085A4B76FD}"/>
              </a:ext>
            </a:extLst>
          </p:cNvPr>
          <p:cNvSpPr/>
          <p:nvPr userDrawn="1"/>
        </p:nvSpPr>
        <p:spPr>
          <a:xfrm>
            <a:off x="192088" y="368300"/>
            <a:ext cx="139657" cy="35709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146412A-F2F0-4968-9907-F59024AED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630" y="376538"/>
            <a:ext cx="5765366" cy="969148"/>
          </a:xfrm>
        </p:spPr>
        <p:txBody>
          <a:bodyPr>
            <a:noAutofit/>
          </a:bodyPr>
          <a:lstStyle>
            <a:lvl1pPr>
              <a:defRPr sz="4000" b="0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FCFD4F0-9662-4905-8CB7-64C9324064F0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330176" y="1381183"/>
            <a:ext cx="5765824" cy="478466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0C8E45D-972E-9F41-8279-3B69F8E532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923" y="50315"/>
            <a:ext cx="1119015" cy="733478"/>
          </a:xfrm>
          <a:prstGeom prst="rect">
            <a:avLst/>
          </a:prstGeom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E88F5523-58E9-05BD-95C3-14D0F8E5C08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676063" y="6418470"/>
            <a:ext cx="396875" cy="287130"/>
          </a:xfrm>
        </p:spPr>
        <p:txBody>
          <a:bodyPr>
            <a:noAutofit/>
          </a:bodyPr>
          <a:lstStyle>
            <a:lvl1pPr marL="0" indent="0" algn="ctr">
              <a:buNone/>
              <a:defRPr sz="1000" b="1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fld id="{81D0F217-5B86-41B1-BC85-807B0CD5ACB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57B4F265-0E1D-5BF2-A3AD-52400129893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2088" y="6554550"/>
            <a:ext cx="5903912" cy="187563"/>
          </a:xfrm>
        </p:spPr>
        <p:txBody>
          <a:bodyPr>
            <a:noAutofit/>
          </a:bodyPr>
          <a:lstStyle>
            <a:lvl1pPr marL="0" indent="0" algn="l">
              <a:buNone/>
              <a:defRPr sz="1000" cap="all" baseline="0">
                <a:solidFill>
                  <a:srgbClr val="3A3C3B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Footer</a:t>
            </a:r>
          </a:p>
        </p:txBody>
      </p:sp>
    </p:spTree>
    <p:extLst>
      <p:ext uri="{BB962C8B-B14F-4D97-AF65-F5344CB8AC3E}">
        <p14:creationId xmlns:p14="http://schemas.microsoft.com/office/powerpoint/2010/main" val="40688800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Poi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exagon 3">
            <a:extLst>
              <a:ext uri="{FF2B5EF4-FFF2-40B4-BE49-F238E27FC236}">
                <a16:creationId xmlns:a16="http://schemas.microsoft.com/office/drawing/2014/main" id="{C39A4794-F2B0-40C5-A78A-A1634D65D5B4}"/>
              </a:ext>
            </a:extLst>
          </p:cNvPr>
          <p:cNvSpPr/>
          <p:nvPr userDrawn="1"/>
        </p:nvSpPr>
        <p:spPr>
          <a:xfrm>
            <a:off x="-37322" y="-34810"/>
            <a:ext cx="12241763" cy="6947859"/>
          </a:xfrm>
          <a:custGeom>
            <a:avLst/>
            <a:gdLst>
              <a:gd name="connsiteX0" fmla="*/ 0 w 4730621"/>
              <a:gd name="connsiteY0" fmla="*/ 1734425 h 3468849"/>
              <a:gd name="connsiteX1" fmla="*/ 867212 w 4730621"/>
              <a:gd name="connsiteY1" fmla="*/ 1 h 3468849"/>
              <a:gd name="connsiteX2" fmla="*/ 3863409 w 4730621"/>
              <a:gd name="connsiteY2" fmla="*/ 1 h 3468849"/>
              <a:gd name="connsiteX3" fmla="*/ 4730621 w 4730621"/>
              <a:gd name="connsiteY3" fmla="*/ 1734425 h 3468849"/>
              <a:gd name="connsiteX4" fmla="*/ 3863409 w 4730621"/>
              <a:gd name="connsiteY4" fmla="*/ 3468848 h 3468849"/>
              <a:gd name="connsiteX5" fmla="*/ 867212 w 4730621"/>
              <a:gd name="connsiteY5" fmla="*/ 3468848 h 3468849"/>
              <a:gd name="connsiteX6" fmla="*/ 0 w 4730621"/>
              <a:gd name="connsiteY6" fmla="*/ 1734425 h 3468849"/>
              <a:gd name="connsiteX0" fmla="*/ 0 w 7576457"/>
              <a:gd name="connsiteY0" fmla="*/ 0 h 4477623"/>
              <a:gd name="connsiteX1" fmla="*/ 3713048 w 7576457"/>
              <a:gd name="connsiteY1" fmla="*/ 1008776 h 4477623"/>
              <a:gd name="connsiteX2" fmla="*/ 6709245 w 7576457"/>
              <a:gd name="connsiteY2" fmla="*/ 1008776 h 4477623"/>
              <a:gd name="connsiteX3" fmla="*/ 7576457 w 7576457"/>
              <a:gd name="connsiteY3" fmla="*/ 2743200 h 4477623"/>
              <a:gd name="connsiteX4" fmla="*/ 6709245 w 7576457"/>
              <a:gd name="connsiteY4" fmla="*/ 4477623 h 4477623"/>
              <a:gd name="connsiteX5" fmla="*/ 3713048 w 7576457"/>
              <a:gd name="connsiteY5" fmla="*/ 4477623 h 4477623"/>
              <a:gd name="connsiteX6" fmla="*/ 0 w 7576457"/>
              <a:gd name="connsiteY6" fmla="*/ 0 h 4477623"/>
              <a:gd name="connsiteX0" fmla="*/ 0 w 7576457"/>
              <a:gd name="connsiteY0" fmla="*/ 26922 h 4504545"/>
              <a:gd name="connsiteX1" fmla="*/ 4963350 w 7576457"/>
              <a:gd name="connsiteY1" fmla="*/ 0 h 4504545"/>
              <a:gd name="connsiteX2" fmla="*/ 6709245 w 7576457"/>
              <a:gd name="connsiteY2" fmla="*/ 1035698 h 4504545"/>
              <a:gd name="connsiteX3" fmla="*/ 7576457 w 7576457"/>
              <a:gd name="connsiteY3" fmla="*/ 2770122 h 4504545"/>
              <a:gd name="connsiteX4" fmla="*/ 6709245 w 7576457"/>
              <a:gd name="connsiteY4" fmla="*/ 4504545 h 4504545"/>
              <a:gd name="connsiteX5" fmla="*/ 3713048 w 7576457"/>
              <a:gd name="connsiteY5" fmla="*/ 4504545 h 4504545"/>
              <a:gd name="connsiteX6" fmla="*/ 0 w 7576457"/>
              <a:gd name="connsiteY6" fmla="*/ 26922 h 4504545"/>
              <a:gd name="connsiteX0" fmla="*/ 0 w 7576457"/>
              <a:gd name="connsiteY0" fmla="*/ 26922 h 4504545"/>
              <a:gd name="connsiteX1" fmla="*/ 4963350 w 7576457"/>
              <a:gd name="connsiteY1" fmla="*/ 0 h 4504545"/>
              <a:gd name="connsiteX2" fmla="*/ 6709245 w 7576457"/>
              <a:gd name="connsiteY2" fmla="*/ 1035698 h 4504545"/>
              <a:gd name="connsiteX3" fmla="*/ 7576457 w 7576457"/>
              <a:gd name="connsiteY3" fmla="*/ 2770122 h 4504545"/>
              <a:gd name="connsiteX4" fmla="*/ 6709245 w 7576457"/>
              <a:gd name="connsiteY4" fmla="*/ 4504545 h 4504545"/>
              <a:gd name="connsiteX5" fmla="*/ 3713048 w 7576457"/>
              <a:gd name="connsiteY5" fmla="*/ 4504545 h 4504545"/>
              <a:gd name="connsiteX6" fmla="*/ 0 w 7576457"/>
              <a:gd name="connsiteY6" fmla="*/ 26922 h 4504545"/>
              <a:gd name="connsiteX0" fmla="*/ 0 w 7576457"/>
              <a:gd name="connsiteY0" fmla="*/ 26922 h 4504545"/>
              <a:gd name="connsiteX1" fmla="*/ 4963350 w 7576457"/>
              <a:gd name="connsiteY1" fmla="*/ 0 h 4504545"/>
              <a:gd name="connsiteX2" fmla="*/ 6709245 w 7576457"/>
              <a:gd name="connsiteY2" fmla="*/ 1035698 h 4504545"/>
              <a:gd name="connsiteX3" fmla="*/ 7576457 w 7576457"/>
              <a:gd name="connsiteY3" fmla="*/ 2770122 h 4504545"/>
              <a:gd name="connsiteX4" fmla="*/ 6709245 w 7576457"/>
              <a:gd name="connsiteY4" fmla="*/ 4504545 h 4504545"/>
              <a:gd name="connsiteX5" fmla="*/ 36787 w 7576457"/>
              <a:gd name="connsiteY5" fmla="*/ 3263573 h 4504545"/>
              <a:gd name="connsiteX6" fmla="*/ 0 w 7576457"/>
              <a:gd name="connsiteY6" fmla="*/ 26922 h 4504545"/>
              <a:gd name="connsiteX0" fmla="*/ 0 w 7576457"/>
              <a:gd name="connsiteY0" fmla="*/ 26922 h 6883851"/>
              <a:gd name="connsiteX1" fmla="*/ 4963350 w 7576457"/>
              <a:gd name="connsiteY1" fmla="*/ 0 h 6883851"/>
              <a:gd name="connsiteX2" fmla="*/ 6709245 w 7576457"/>
              <a:gd name="connsiteY2" fmla="*/ 1035698 h 6883851"/>
              <a:gd name="connsiteX3" fmla="*/ 7576457 w 7576457"/>
              <a:gd name="connsiteY3" fmla="*/ 2770122 h 6883851"/>
              <a:gd name="connsiteX4" fmla="*/ 6447987 w 7576457"/>
              <a:gd name="connsiteY4" fmla="*/ 6883851 h 6883851"/>
              <a:gd name="connsiteX5" fmla="*/ 36787 w 7576457"/>
              <a:gd name="connsiteY5" fmla="*/ 3263573 h 6883851"/>
              <a:gd name="connsiteX6" fmla="*/ 0 w 7576457"/>
              <a:gd name="connsiteY6" fmla="*/ 26922 h 6883851"/>
              <a:gd name="connsiteX0" fmla="*/ 0 w 12241763"/>
              <a:gd name="connsiteY0" fmla="*/ 26922 h 6894252"/>
              <a:gd name="connsiteX1" fmla="*/ 4963350 w 12241763"/>
              <a:gd name="connsiteY1" fmla="*/ 0 h 6894252"/>
              <a:gd name="connsiteX2" fmla="*/ 6709245 w 12241763"/>
              <a:gd name="connsiteY2" fmla="*/ 1035698 h 6894252"/>
              <a:gd name="connsiteX3" fmla="*/ 12241763 w 12241763"/>
              <a:gd name="connsiteY3" fmla="*/ 6894252 h 6894252"/>
              <a:gd name="connsiteX4" fmla="*/ 6447987 w 12241763"/>
              <a:gd name="connsiteY4" fmla="*/ 6883851 h 6894252"/>
              <a:gd name="connsiteX5" fmla="*/ 36787 w 12241763"/>
              <a:gd name="connsiteY5" fmla="*/ 3263573 h 6894252"/>
              <a:gd name="connsiteX6" fmla="*/ 0 w 12241763"/>
              <a:gd name="connsiteY6" fmla="*/ 26922 h 6894252"/>
              <a:gd name="connsiteX0" fmla="*/ 0 w 12241763"/>
              <a:gd name="connsiteY0" fmla="*/ 26922 h 6894252"/>
              <a:gd name="connsiteX1" fmla="*/ 4963350 w 12241763"/>
              <a:gd name="connsiteY1" fmla="*/ 0 h 6894252"/>
              <a:gd name="connsiteX2" fmla="*/ 12223637 w 12241763"/>
              <a:gd name="connsiteY2" fmla="*/ 4273421 h 6894252"/>
              <a:gd name="connsiteX3" fmla="*/ 12241763 w 12241763"/>
              <a:gd name="connsiteY3" fmla="*/ 6894252 h 6894252"/>
              <a:gd name="connsiteX4" fmla="*/ 6447987 w 12241763"/>
              <a:gd name="connsiteY4" fmla="*/ 6883851 h 6894252"/>
              <a:gd name="connsiteX5" fmla="*/ 36787 w 12241763"/>
              <a:gd name="connsiteY5" fmla="*/ 3263573 h 6894252"/>
              <a:gd name="connsiteX6" fmla="*/ 0 w 12241763"/>
              <a:gd name="connsiteY6" fmla="*/ 26922 h 6894252"/>
              <a:gd name="connsiteX0" fmla="*/ 0 w 12241763"/>
              <a:gd name="connsiteY0" fmla="*/ 0 h 6894762"/>
              <a:gd name="connsiteX1" fmla="*/ 4963350 w 12241763"/>
              <a:gd name="connsiteY1" fmla="*/ 510 h 6894762"/>
              <a:gd name="connsiteX2" fmla="*/ 12223637 w 12241763"/>
              <a:gd name="connsiteY2" fmla="*/ 4273931 h 6894762"/>
              <a:gd name="connsiteX3" fmla="*/ 12241763 w 12241763"/>
              <a:gd name="connsiteY3" fmla="*/ 6894762 h 6894762"/>
              <a:gd name="connsiteX4" fmla="*/ 6447987 w 12241763"/>
              <a:gd name="connsiteY4" fmla="*/ 6884361 h 6894762"/>
              <a:gd name="connsiteX5" fmla="*/ 36787 w 12241763"/>
              <a:gd name="connsiteY5" fmla="*/ 3264083 h 6894762"/>
              <a:gd name="connsiteX6" fmla="*/ 0 w 12241763"/>
              <a:gd name="connsiteY6" fmla="*/ 0 h 6894762"/>
              <a:gd name="connsiteX0" fmla="*/ 0 w 12241763"/>
              <a:gd name="connsiteY0" fmla="*/ 17778 h 6912540"/>
              <a:gd name="connsiteX1" fmla="*/ 4926774 w 12241763"/>
              <a:gd name="connsiteY1" fmla="*/ 0 h 6912540"/>
              <a:gd name="connsiteX2" fmla="*/ 12223637 w 12241763"/>
              <a:gd name="connsiteY2" fmla="*/ 4291709 h 6912540"/>
              <a:gd name="connsiteX3" fmla="*/ 12241763 w 12241763"/>
              <a:gd name="connsiteY3" fmla="*/ 6912540 h 6912540"/>
              <a:gd name="connsiteX4" fmla="*/ 6447987 w 12241763"/>
              <a:gd name="connsiteY4" fmla="*/ 6902139 h 6912540"/>
              <a:gd name="connsiteX5" fmla="*/ 36787 w 12241763"/>
              <a:gd name="connsiteY5" fmla="*/ 3281861 h 6912540"/>
              <a:gd name="connsiteX6" fmla="*/ 0 w 12241763"/>
              <a:gd name="connsiteY6" fmla="*/ 17778 h 6912540"/>
              <a:gd name="connsiteX0" fmla="*/ 0 w 12241763"/>
              <a:gd name="connsiteY0" fmla="*/ 17778 h 6947859"/>
              <a:gd name="connsiteX1" fmla="*/ 4926774 w 12241763"/>
              <a:gd name="connsiteY1" fmla="*/ 0 h 6947859"/>
              <a:gd name="connsiteX2" fmla="*/ 12223637 w 12241763"/>
              <a:gd name="connsiteY2" fmla="*/ 4291709 h 6947859"/>
              <a:gd name="connsiteX3" fmla="*/ 12241763 w 12241763"/>
              <a:gd name="connsiteY3" fmla="*/ 6912540 h 6947859"/>
              <a:gd name="connsiteX4" fmla="*/ 6511995 w 12241763"/>
              <a:gd name="connsiteY4" fmla="*/ 6947859 h 6947859"/>
              <a:gd name="connsiteX5" fmla="*/ 36787 w 12241763"/>
              <a:gd name="connsiteY5" fmla="*/ 3281861 h 6947859"/>
              <a:gd name="connsiteX6" fmla="*/ 0 w 12241763"/>
              <a:gd name="connsiteY6" fmla="*/ 17778 h 6947859"/>
              <a:gd name="connsiteX0" fmla="*/ 0 w 12241763"/>
              <a:gd name="connsiteY0" fmla="*/ 17778 h 6947859"/>
              <a:gd name="connsiteX1" fmla="*/ 4926774 w 12241763"/>
              <a:gd name="connsiteY1" fmla="*/ 0 h 6947859"/>
              <a:gd name="connsiteX2" fmla="*/ 12223637 w 12241763"/>
              <a:gd name="connsiteY2" fmla="*/ 4291709 h 6947859"/>
              <a:gd name="connsiteX3" fmla="*/ 12241763 w 12241763"/>
              <a:gd name="connsiteY3" fmla="*/ 6912540 h 6947859"/>
              <a:gd name="connsiteX4" fmla="*/ 6511995 w 12241763"/>
              <a:gd name="connsiteY4" fmla="*/ 6947859 h 6947859"/>
              <a:gd name="connsiteX5" fmla="*/ 211 w 12241763"/>
              <a:gd name="connsiteY5" fmla="*/ 3263573 h 6947859"/>
              <a:gd name="connsiteX6" fmla="*/ 0 w 12241763"/>
              <a:gd name="connsiteY6" fmla="*/ 17778 h 694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41763" h="6947859">
                <a:moveTo>
                  <a:pt x="0" y="17778"/>
                </a:moveTo>
                <a:lnTo>
                  <a:pt x="4926774" y="0"/>
                </a:lnTo>
                <a:lnTo>
                  <a:pt x="12223637" y="4291709"/>
                </a:lnTo>
                <a:lnTo>
                  <a:pt x="12241763" y="6912540"/>
                </a:lnTo>
                <a:lnTo>
                  <a:pt x="6511995" y="6947859"/>
                </a:lnTo>
                <a:lnTo>
                  <a:pt x="211" y="3263573"/>
                </a:lnTo>
                <a:cubicBezTo>
                  <a:pt x="141" y="2181641"/>
                  <a:pt x="70" y="1099710"/>
                  <a:pt x="0" y="177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40C119D-11C9-4CC9-9AAE-F0422957A68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51861" y="1616401"/>
            <a:ext cx="6973887" cy="896937"/>
          </a:xfrm>
        </p:spPr>
        <p:txBody>
          <a:bodyPr>
            <a:noAutofit/>
          </a:bodyPr>
          <a:lstStyle>
            <a:lvl1pPr marL="0" indent="0">
              <a:buClr>
                <a:schemeClr val="accent1"/>
              </a:buClr>
              <a:buSzPct val="100000"/>
              <a:buFontTx/>
              <a:buNone/>
              <a:defRPr lang="en-US" sz="2800" dirty="0" smtClean="0">
                <a:solidFill>
                  <a:schemeClr val="tx1"/>
                </a:solidFill>
              </a:defRPr>
            </a:lvl1pPr>
            <a:lvl2pPr>
              <a:defRPr lang="en-US" sz="2800" dirty="0" smtClean="0"/>
            </a:lvl2pPr>
            <a:lvl3pPr>
              <a:defRPr lang="en-US" sz="2800" dirty="0" smtClean="0"/>
            </a:lvl3pPr>
            <a:lvl4pPr>
              <a:defRPr lang="en-US" sz="2800" dirty="0" smtClean="0"/>
            </a:lvl4pPr>
            <a:lvl5pPr>
              <a:defRPr lang="en-GB" sz="2800" dirty="0"/>
            </a:lvl5pPr>
          </a:lstStyle>
          <a:p>
            <a:pPr lvl="0"/>
            <a:r>
              <a:rPr lang="en-GB" noProof="0"/>
              <a:t>Click to edit Master text tyle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27A89C0D-61FD-4B30-A721-AE9B12A27CE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005113" y="2800559"/>
            <a:ext cx="6973887" cy="896937"/>
          </a:xfrm>
        </p:spPr>
        <p:txBody>
          <a:bodyPr>
            <a:noAutofit/>
          </a:bodyPr>
          <a:lstStyle>
            <a:lvl1pPr marL="0" indent="0">
              <a:buClr>
                <a:schemeClr val="accent1"/>
              </a:buClr>
              <a:buSzPct val="100000"/>
              <a:buFontTx/>
              <a:buNone/>
              <a:defRPr lang="en-US" sz="2800" dirty="0" smtClean="0">
                <a:solidFill>
                  <a:schemeClr val="tx1"/>
                </a:solidFill>
              </a:defRPr>
            </a:lvl1pPr>
            <a:lvl2pPr>
              <a:defRPr lang="en-US" sz="2800" dirty="0" smtClean="0"/>
            </a:lvl2pPr>
            <a:lvl3pPr>
              <a:defRPr lang="en-US" sz="2800" dirty="0" smtClean="0"/>
            </a:lvl3pPr>
            <a:lvl4pPr>
              <a:defRPr lang="en-US" sz="2800" dirty="0" smtClean="0"/>
            </a:lvl4pPr>
            <a:lvl5pPr>
              <a:defRPr lang="en-GB" sz="2800" dirty="0"/>
            </a:lvl5pPr>
          </a:lstStyle>
          <a:p>
            <a:pPr lvl="0"/>
            <a:r>
              <a:rPr lang="en-GB" noProof="0"/>
              <a:t>Click to edit Master text tyle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05CF6FAB-6FBE-4B28-959D-F263F27FBC5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431730" y="3984717"/>
            <a:ext cx="6973887" cy="896937"/>
          </a:xfrm>
        </p:spPr>
        <p:txBody>
          <a:bodyPr>
            <a:noAutofit/>
          </a:bodyPr>
          <a:lstStyle>
            <a:lvl1pPr marL="0" indent="0">
              <a:buClr>
                <a:schemeClr val="accent1"/>
              </a:buClr>
              <a:buSzPct val="100000"/>
              <a:buFontTx/>
              <a:buNone/>
              <a:defRPr lang="en-US" sz="2800" dirty="0" smtClean="0">
                <a:solidFill>
                  <a:schemeClr val="tx1"/>
                </a:solidFill>
              </a:defRPr>
            </a:lvl1pPr>
            <a:lvl2pPr>
              <a:defRPr lang="en-US" sz="2800" dirty="0" smtClean="0"/>
            </a:lvl2pPr>
            <a:lvl3pPr>
              <a:defRPr lang="en-US" sz="2800" dirty="0" smtClean="0"/>
            </a:lvl3pPr>
            <a:lvl4pPr>
              <a:defRPr lang="en-US" sz="2800" dirty="0" smtClean="0"/>
            </a:lvl4pPr>
            <a:lvl5pPr>
              <a:defRPr lang="en-GB" sz="2800" dirty="0"/>
            </a:lvl5pPr>
          </a:lstStyle>
          <a:p>
            <a:pPr lvl="0"/>
            <a:r>
              <a:rPr lang="en-GB" noProof="0"/>
              <a:t>Click to edit Master text tyle</a:t>
            </a:r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E931B150-1E22-4D5E-B979-CA34E08823E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875515" y="5168875"/>
            <a:ext cx="6973887" cy="896937"/>
          </a:xfrm>
        </p:spPr>
        <p:txBody>
          <a:bodyPr>
            <a:noAutofit/>
          </a:bodyPr>
          <a:lstStyle>
            <a:lvl1pPr marL="0" indent="0">
              <a:buClr>
                <a:schemeClr val="accent1"/>
              </a:buClr>
              <a:buSzPct val="100000"/>
              <a:buFontTx/>
              <a:buNone/>
              <a:defRPr lang="en-US" sz="2800" dirty="0" smtClean="0">
                <a:solidFill>
                  <a:schemeClr val="tx1"/>
                </a:solidFill>
              </a:defRPr>
            </a:lvl1pPr>
            <a:lvl2pPr>
              <a:defRPr lang="en-US" sz="2800" dirty="0" smtClean="0"/>
            </a:lvl2pPr>
            <a:lvl3pPr>
              <a:defRPr lang="en-US" sz="2800" dirty="0" smtClean="0"/>
            </a:lvl3pPr>
            <a:lvl4pPr>
              <a:defRPr lang="en-US" sz="2800" dirty="0" smtClean="0"/>
            </a:lvl4pPr>
            <a:lvl5pPr>
              <a:defRPr lang="en-GB" sz="2800" dirty="0"/>
            </a:lvl5pPr>
          </a:lstStyle>
          <a:p>
            <a:pPr lvl="0"/>
            <a:r>
              <a:rPr lang="en-GB" noProof="0"/>
              <a:t> Click to edit Master text tyle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71FC41F-FB89-4DEF-B7E4-A5FB740E2F14}"/>
              </a:ext>
            </a:extLst>
          </p:cNvPr>
          <p:cNvSpPr/>
          <p:nvPr userDrawn="1"/>
        </p:nvSpPr>
        <p:spPr>
          <a:xfrm>
            <a:off x="412321" y="368300"/>
            <a:ext cx="138541" cy="3570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7480F00-D2DD-4274-A683-37C0AEB453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220" y="378682"/>
            <a:ext cx="5108373" cy="989228"/>
          </a:xfrm>
        </p:spPr>
        <p:txBody>
          <a:bodyPr>
            <a:noAutofit/>
          </a:bodyPr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68AE241-FBD6-6EA9-5053-84DFBC9621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923" y="50315"/>
            <a:ext cx="1119015" cy="733478"/>
          </a:xfrm>
          <a:prstGeom prst="rect">
            <a:avLst/>
          </a:prstGeom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830793E-51D2-634A-8A9D-8FA80E32579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676063" y="6418470"/>
            <a:ext cx="396875" cy="287130"/>
          </a:xfrm>
        </p:spPr>
        <p:txBody>
          <a:bodyPr>
            <a:noAutofit/>
          </a:bodyPr>
          <a:lstStyle>
            <a:lvl1pPr marL="0" indent="0" algn="ctr">
              <a:buNone/>
              <a:defRPr sz="1000" b="1">
                <a:solidFill>
                  <a:srgbClr val="3A3C3B"/>
                </a:solidFill>
                <a:latin typeface="+mj-lt"/>
              </a:defRPr>
            </a:lvl1pPr>
          </a:lstStyle>
          <a:p>
            <a:pPr lvl="0"/>
            <a:fld id="{81D0F217-5B86-41B1-BC85-807B0CD5ACB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BBE23930-C003-8547-CA4D-9F40353C606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2088" y="6554550"/>
            <a:ext cx="5903912" cy="187563"/>
          </a:xfrm>
        </p:spPr>
        <p:txBody>
          <a:bodyPr>
            <a:noAutofit/>
          </a:bodyPr>
          <a:lstStyle>
            <a:lvl1pPr marL="0" indent="0" algn="l">
              <a:buNone/>
              <a:defRPr sz="10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Footer</a:t>
            </a:r>
          </a:p>
        </p:txBody>
      </p:sp>
    </p:spTree>
    <p:extLst>
      <p:ext uri="{BB962C8B-B14F-4D97-AF65-F5344CB8AC3E}">
        <p14:creationId xmlns:p14="http://schemas.microsoft.com/office/powerpoint/2010/main" val="37873700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Step Blocks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4F8E89F-F3DE-3E59-1D03-53870E116818}"/>
              </a:ext>
            </a:extLst>
          </p:cNvPr>
          <p:cNvSpPr/>
          <p:nvPr userDrawn="1"/>
        </p:nvSpPr>
        <p:spPr>
          <a:xfrm>
            <a:off x="-9522" y="0"/>
            <a:ext cx="12191997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B95E85B-397D-4049-86BB-5307129C174E}"/>
              </a:ext>
            </a:extLst>
          </p:cNvPr>
          <p:cNvSpPr/>
          <p:nvPr userDrawn="1"/>
        </p:nvSpPr>
        <p:spPr>
          <a:xfrm rot="2700000">
            <a:off x="568436" y="1429382"/>
            <a:ext cx="2330227" cy="23302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7F98C36-5CDE-40D6-A3CE-D33A29BF1611}"/>
              </a:ext>
            </a:extLst>
          </p:cNvPr>
          <p:cNvSpPr/>
          <p:nvPr userDrawn="1"/>
        </p:nvSpPr>
        <p:spPr>
          <a:xfrm rot="2700000">
            <a:off x="4054587" y="1429382"/>
            <a:ext cx="2330227" cy="2330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19B4162-6530-4140-B58A-BEDBB22DEF71}"/>
              </a:ext>
            </a:extLst>
          </p:cNvPr>
          <p:cNvSpPr/>
          <p:nvPr userDrawn="1"/>
        </p:nvSpPr>
        <p:spPr>
          <a:xfrm rot="2700000">
            <a:off x="7540738" y="1429382"/>
            <a:ext cx="2330227" cy="233022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A8402FA-FFD7-40C0-A2CA-6FA835FAFC7B}"/>
              </a:ext>
            </a:extLst>
          </p:cNvPr>
          <p:cNvSpPr/>
          <p:nvPr userDrawn="1"/>
        </p:nvSpPr>
        <p:spPr>
          <a:xfrm rot="2700000">
            <a:off x="2330560" y="3173939"/>
            <a:ext cx="2330227" cy="233022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7898E8C-722C-4A8A-9EE1-FF10C4FDECAF}"/>
              </a:ext>
            </a:extLst>
          </p:cNvPr>
          <p:cNvSpPr/>
          <p:nvPr userDrawn="1"/>
        </p:nvSpPr>
        <p:spPr>
          <a:xfrm rot="2700000">
            <a:off x="5816711" y="3173939"/>
            <a:ext cx="2330227" cy="23302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4A17ED8-0BF5-476D-BF83-F347E53040BF}"/>
              </a:ext>
            </a:extLst>
          </p:cNvPr>
          <p:cNvSpPr/>
          <p:nvPr userDrawn="1"/>
        </p:nvSpPr>
        <p:spPr>
          <a:xfrm rot="2700000">
            <a:off x="9302862" y="3173939"/>
            <a:ext cx="2330227" cy="2330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E7FDF42-439C-49FD-9731-AF3BD5CD9511}"/>
              </a:ext>
            </a:extLst>
          </p:cNvPr>
          <p:cNvSpPr/>
          <p:nvPr userDrawn="1"/>
        </p:nvSpPr>
        <p:spPr>
          <a:xfrm rot="2700000">
            <a:off x="-1155591" y="3173939"/>
            <a:ext cx="2330227" cy="2330227"/>
          </a:xfrm>
          <a:custGeom>
            <a:avLst/>
            <a:gdLst>
              <a:gd name="connsiteX0" fmla="*/ 0 w 2330227"/>
              <a:gd name="connsiteY0" fmla="*/ 0 h 2330227"/>
              <a:gd name="connsiteX1" fmla="*/ 2330227 w 2330227"/>
              <a:gd name="connsiteY1" fmla="*/ 0 h 2330227"/>
              <a:gd name="connsiteX2" fmla="*/ 2330227 w 2330227"/>
              <a:gd name="connsiteY2" fmla="*/ 2330227 h 2330227"/>
              <a:gd name="connsiteX3" fmla="*/ 0 w 2330227"/>
              <a:gd name="connsiteY3" fmla="*/ 2330227 h 2330227"/>
              <a:gd name="connsiteX4" fmla="*/ 0 w 2330227"/>
              <a:gd name="connsiteY4" fmla="*/ 0 h 2330227"/>
              <a:gd name="connsiteX0" fmla="*/ 0 w 2330227"/>
              <a:gd name="connsiteY0" fmla="*/ 0 h 2330227"/>
              <a:gd name="connsiteX1" fmla="*/ 2330227 w 2330227"/>
              <a:gd name="connsiteY1" fmla="*/ 0 h 2330227"/>
              <a:gd name="connsiteX2" fmla="*/ 2330227 w 2330227"/>
              <a:gd name="connsiteY2" fmla="*/ 2330227 h 2330227"/>
              <a:gd name="connsiteX3" fmla="*/ 0 w 2330227"/>
              <a:gd name="connsiteY3" fmla="*/ 0 h 2330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0227" h="2330227">
                <a:moveTo>
                  <a:pt x="0" y="0"/>
                </a:moveTo>
                <a:lnTo>
                  <a:pt x="2330227" y="0"/>
                </a:lnTo>
                <a:lnTo>
                  <a:pt x="2330227" y="23302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5">
            <a:extLst>
              <a:ext uri="{FF2B5EF4-FFF2-40B4-BE49-F238E27FC236}">
                <a16:creationId xmlns:a16="http://schemas.microsoft.com/office/drawing/2014/main" id="{99D99A1E-5562-4E81-BB47-02BE2A04A65B}"/>
              </a:ext>
            </a:extLst>
          </p:cNvPr>
          <p:cNvSpPr/>
          <p:nvPr userDrawn="1"/>
        </p:nvSpPr>
        <p:spPr>
          <a:xfrm rot="13500000">
            <a:off x="11017362" y="1424434"/>
            <a:ext cx="2330227" cy="2330227"/>
          </a:xfrm>
          <a:custGeom>
            <a:avLst/>
            <a:gdLst>
              <a:gd name="connsiteX0" fmla="*/ 0 w 2330227"/>
              <a:gd name="connsiteY0" fmla="*/ 0 h 2330227"/>
              <a:gd name="connsiteX1" fmla="*/ 2330227 w 2330227"/>
              <a:gd name="connsiteY1" fmla="*/ 0 h 2330227"/>
              <a:gd name="connsiteX2" fmla="*/ 2330227 w 2330227"/>
              <a:gd name="connsiteY2" fmla="*/ 2330227 h 2330227"/>
              <a:gd name="connsiteX3" fmla="*/ 0 w 2330227"/>
              <a:gd name="connsiteY3" fmla="*/ 2330227 h 2330227"/>
              <a:gd name="connsiteX4" fmla="*/ 0 w 2330227"/>
              <a:gd name="connsiteY4" fmla="*/ 0 h 2330227"/>
              <a:gd name="connsiteX0" fmla="*/ 0 w 2330227"/>
              <a:gd name="connsiteY0" fmla="*/ 0 h 2330227"/>
              <a:gd name="connsiteX1" fmla="*/ 2330227 w 2330227"/>
              <a:gd name="connsiteY1" fmla="*/ 0 h 2330227"/>
              <a:gd name="connsiteX2" fmla="*/ 2330227 w 2330227"/>
              <a:gd name="connsiteY2" fmla="*/ 2330227 h 2330227"/>
              <a:gd name="connsiteX3" fmla="*/ 0 w 2330227"/>
              <a:gd name="connsiteY3" fmla="*/ 0 h 2330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0227" h="2330227">
                <a:moveTo>
                  <a:pt x="0" y="0"/>
                </a:moveTo>
                <a:lnTo>
                  <a:pt x="2330227" y="0"/>
                </a:lnTo>
                <a:lnTo>
                  <a:pt x="2330227" y="23302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Picture Placeholder 33">
            <a:extLst>
              <a:ext uri="{FF2B5EF4-FFF2-40B4-BE49-F238E27FC236}">
                <a16:creationId xmlns:a16="http://schemas.microsoft.com/office/drawing/2014/main" id="{DFDE4F05-9D29-4FEC-932C-5ECDE7BF6915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822320" y="1964067"/>
            <a:ext cx="1822458" cy="18207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Double Click to insert Icon</a:t>
            </a:r>
          </a:p>
        </p:txBody>
      </p:sp>
      <p:sp>
        <p:nvSpPr>
          <p:cNvPr id="29" name="Picture Placeholder 33">
            <a:extLst>
              <a:ext uri="{FF2B5EF4-FFF2-40B4-BE49-F238E27FC236}">
                <a16:creationId xmlns:a16="http://schemas.microsoft.com/office/drawing/2014/main" id="{77F201DE-A77F-4A4C-B848-5C67A8C26AE5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4308471" y="1964067"/>
            <a:ext cx="1822458" cy="18207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Double Click to insert Icon</a:t>
            </a:r>
          </a:p>
        </p:txBody>
      </p:sp>
      <p:sp>
        <p:nvSpPr>
          <p:cNvPr id="30" name="Picture Placeholder 33">
            <a:extLst>
              <a:ext uri="{FF2B5EF4-FFF2-40B4-BE49-F238E27FC236}">
                <a16:creationId xmlns:a16="http://schemas.microsoft.com/office/drawing/2014/main" id="{5E3D4D22-B4D2-4C50-8FAA-A76F41A7DCB0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7789859" y="1964067"/>
            <a:ext cx="1822458" cy="18207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Double Click to insert Icon</a:t>
            </a:r>
          </a:p>
        </p:txBody>
      </p:sp>
      <p:sp>
        <p:nvSpPr>
          <p:cNvPr id="31" name="Picture Placeholder 33">
            <a:extLst>
              <a:ext uri="{FF2B5EF4-FFF2-40B4-BE49-F238E27FC236}">
                <a16:creationId xmlns:a16="http://schemas.microsoft.com/office/drawing/2014/main" id="{122CEC1E-9FFD-4A98-B80A-B1BEE233372F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2555870" y="3739614"/>
            <a:ext cx="1822458" cy="18207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Double Click to insert Icon</a:t>
            </a:r>
          </a:p>
        </p:txBody>
      </p:sp>
      <p:sp>
        <p:nvSpPr>
          <p:cNvPr id="32" name="Picture Placeholder 33">
            <a:extLst>
              <a:ext uri="{FF2B5EF4-FFF2-40B4-BE49-F238E27FC236}">
                <a16:creationId xmlns:a16="http://schemas.microsoft.com/office/drawing/2014/main" id="{78470C70-7AD5-4A1D-BE1F-6F5F11EBA8E1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6042021" y="3739614"/>
            <a:ext cx="1822458" cy="18207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Double Click to insert Icon</a:t>
            </a:r>
          </a:p>
        </p:txBody>
      </p:sp>
      <p:sp>
        <p:nvSpPr>
          <p:cNvPr id="33" name="Picture Placeholder 33">
            <a:extLst>
              <a:ext uri="{FF2B5EF4-FFF2-40B4-BE49-F238E27FC236}">
                <a16:creationId xmlns:a16="http://schemas.microsoft.com/office/drawing/2014/main" id="{D90B03F8-CFA8-49C6-BC1B-962A1B68229D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9523409" y="3739614"/>
            <a:ext cx="1822458" cy="18207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Double Click to insert Icon</a:t>
            </a:r>
          </a:p>
        </p:txBody>
      </p:sp>
      <p:sp>
        <p:nvSpPr>
          <p:cNvPr id="34" name="Text Placeholder 31">
            <a:extLst>
              <a:ext uri="{FF2B5EF4-FFF2-40B4-BE49-F238E27FC236}">
                <a16:creationId xmlns:a16="http://schemas.microsoft.com/office/drawing/2014/main" id="{B815717A-4E7C-4CE4-A059-A91F24B6E57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2700000">
            <a:off x="1308288" y="2015004"/>
            <a:ext cx="2333032" cy="216083"/>
          </a:xfrm>
        </p:spPr>
        <p:txBody>
          <a:bodyPr>
            <a:normAutofit/>
          </a:bodyPr>
          <a:lstStyle>
            <a:lvl1pPr marL="0" indent="0" algn="ctr">
              <a:buNone/>
              <a:defRPr sz="1100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Step one - title</a:t>
            </a:r>
          </a:p>
        </p:txBody>
      </p:sp>
      <p:sp>
        <p:nvSpPr>
          <p:cNvPr id="35" name="Text Placeholder 31">
            <a:extLst>
              <a:ext uri="{FF2B5EF4-FFF2-40B4-BE49-F238E27FC236}">
                <a16:creationId xmlns:a16="http://schemas.microsoft.com/office/drawing/2014/main" id="{296FAB1A-8008-424F-A291-BBF6905982F7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 rot="2700000">
            <a:off x="3063038" y="3759558"/>
            <a:ext cx="2333032" cy="216083"/>
          </a:xfrm>
        </p:spPr>
        <p:txBody>
          <a:bodyPr>
            <a:noAutofit/>
          </a:bodyPr>
          <a:lstStyle>
            <a:lvl1pPr marL="0" indent="0" algn="ctr">
              <a:buNone/>
              <a:defRPr sz="11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Step two - title</a:t>
            </a:r>
          </a:p>
        </p:txBody>
      </p:sp>
      <p:sp>
        <p:nvSpPr>
          <p:cNvPr id="36" name="Text Placeholder 31">
            <a:extLst>
              <a:ext uri="{FF2B5EF4-FFF2-40B4-BE49-F238E27FC236}">
                <a16:creationId xmlns:a16="http://schemas.microsoft.com/office/drawing/2014/main" id="{48B5DA4F-6EB1-4973-9430-D0C0680EB474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 rot="2700000">
            <a:off x="4796376" y="2015004"/>
            <a:ext cx="2333032" cy="216083"/>
          </a:xfrm>
        </p:spPr>
        <p:txBody>
          <a:bodyPr>
            <a:noAutofit/>
          </a:bodyPr>
          <a:lstStyle>
            <a:lvl1pPr marL="0" indent="0" algn="ctr">
              <a:buNone/>
              <a:defRPr sz="11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Step three - title</a:t>
            </a:r>
          </a:p>
        </p:txBody>
      </p:sp>
      <p:sp>
        <p:nvSpPr>
          <p:cNvPr id="37" name="Text Placeholder 31">
            <a:extLst>
              <a:ext uri="{FF2B5EF4-FFF2-40B4-BE49-F238E27FC236}">
                <a16:creationId xmlns:a16="http://schemas.microsoft.com/office/drawing/2014/main" id="{CAD50298-6615-4ED0-B03B-7932A7A588AB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 rot="2700000">
            <a:off x="6551125" y="3759559"/>
            <a:ext cx="2333032" cy="216083"/>
          </a:xfrm>
        </p:spPr>
        <p:txBody>
          <a:bodyPr>
            <a:noAutofit/>
          </a:bodyPr>
          <a:lstStyle>
            <a:lvl1pPr marL="0" indent="0" algn="ctr">
              <a:buNone/>
              <a:defRPr sz="1100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Step four - title</a:t>
            </a:r>
          </a:p>
        </p:txBody>
      </p:sp>
      <p:sp>
        <p:nvSpPr>
          <p:cNvPr id="38" name="Text Placeholder 31">
            <a:extLst>
              <a:ext uri="{FF2B5EF4-FFF2-40B4-BE49-F238E27FC236}">
                <a16:creationId xmlns:a16="http://schemas.microsoft.com/office/drawing/2014/main" id="{280CF028-EA54-4DED-8D72-6E0375A5FB3D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 rot="2700000">
            <a:off x="8290944" y="2015004"/>
            <a:ext cx="2333032" cy="216083"/>
          </a:xfrm>
        </p:spPr>
        <p:txBody>
          <a:bodyPr>
            <a:noAutofit/>
          </a:bodyPr>
          <a:lstStyle>
            <a:lvl1pPr marL="0" indent="0" algn="ctr">
              <a:buNone/>
              <a:defRPr sz="11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Step five - title</a:t>
            </a:r>
          </a:p>
        </p:txBody>
      </p:sp>
      <p:sp>
        <p:nvSpPr>
          <p:cNvPr id="39" name="Text Placeholder 31">
            <a:extLst>
              <a:ext uri="{FF2B5EF4-FFF2-40B4-BE49-F238E27FC236}">
                <a16:creationId xmlns:a16="http://schemas.microsoft.com/office/drawing/2014/main" id="{CE757868-42DE-4D19-A846-0F58D0B7CCF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 rot="2700000">
            <a:off x="10045693" y="3759559"/>
            <a:ext cx="2333032" cy="216083"/>
          </a:xfrm>
        </p:spPr>
        <p:txBody>
          <a:bodyPr>
            <a:normAutofit/>
          </a:bodyPr>
          <a:lstStyle>
            <a:lvl1pPr marL="0" indent="0" algn="ctr">
              <a:buNone/>
              <a:defRPr sz="11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Step six - title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5327E1C-1884-B7F1-1BE5-E57524E921F0}"/>
              </a:ext>
            </a:extLst>
          </p:cNvPr>
          <p:cNvSpPr/>
          <p:nvPr userDrawn="1"/>
        </p:nvSpPr>
        <p:spPr>
          <a:xfrm>
            <a:off x="192088" y="362337"/>
            <a:ext cx="132963" cy="35709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71C5FD87-FC49-C3B8-0C71-D6727E616F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881" y="369171"/>
            <a:ext cx="10092206" cy="4079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49BF4A5-25A4-A741-0859-1041F88D99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4352" y="1"/>
            <a:ext cx="1221837" cy="868296"/>
          </a:xfrm>
          <a:prstGeom prst="rect">
            <a:avLst/>
          </a:prstGeom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57332E92-8A87-0D5C-6CDB-3D9B1E79303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676063" y="6418470"/>
            <a:ext cx="396875" cy="287130"/>
          </a:xfrm>
        </p:spPr>
        <p:txBody>
          <a:bodyPr>
            <a:noAutofit/>
          </a:bodyPr>
          <a:lstStyle>
            <a:lvl1pPr marL="0" indent="0" algn="ctr">
              <a:buNone/>
              <a:defRPr sz="1000" b="1">
                <a:solidFill>
                  <a:srgbClr val="3A3C3B"/>
                </a:solidFill>
                <a:latin typeface="+mj-lt"/>
              </a:defRPr>
            </a:lvl1pPr>
          </a:lstStyle>
          <a:p>
            <a:pPr lvl="0"/>
            <a:fld id="{81D0F217-5B86-41B1-BC85-807B0CD5ACB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3CAE0828-8261-0D9B-97FA-D5D8F02B2D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2088" y="6554550"/>
            <a:ext cx="5903912" cy="187563"/>
          </a:xfrm>
        </p:spPr>
        <p:txBody>
          <a:bodyPr>
            <a:noAutofit/>
          </a:bodyPr>
          <a:lstStyle>
            <a:lvl1pPr marL="0" indent="0" algn="l">
              <a:buNone/>
              <a:defRPr sz="1000" cap="all" baseline="0">
                <a:solidFill>
                  <a:srgbClr val="3A3C3B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Footer</a:t>
            </a:r>
          </a:p>
        </p:txBody>
      </p:sp>
    </p:spTree>
    <p:extLst>
      <p:ext uri="{BB962C8B-B14F-4D97-AF65-F5344CB8AC3E}">
        <p14:creationId xmlns:p14="http://schemas.microsoft.com/office/powerpoint/2010/main" val="33951206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A261B6A-BA48-DF27-7C3B-7D2C33F138DC}"/>
              </a:ext>
            </a:extLst>
          </p:cNvPr>
          <p:cNvSpPr/>
          <p:nvPr userDrawn="1"/>
        </p:nvSpPr>
        <p:spPr>
          <a:xfrm>
            <a:off x="7314560" y="2812999"/>
            <a:ext cx="1014293" cy="2028585"/>
          </a:xfrm>
          <a:custGeom>
            <a:avLst/>
            <a:gdLst>
              <a:gd name="connsiteX0" fmla="*/ 1014293 w 1014293"/>
              <a:gd name="connsiteY0" fmla="*/ 0 h 2028585"/>
              <a:gd name="connsiteX1" fmla="*/ 1014293 w 1014293"/>
              <a:gd name="connsiteY1" fmla="*/ 1 h 2028585"/>
              <a:gd name="connsiteX2" fmla="*/ 1 w 1014293"/>
              <a:gd name="connsiteY2" fmla="*/ 1014293 h 2028585"/>
              <a:gd name="connsiteX3" fmla="*/ 1014293 w 1014293"/>
              <a:gd name="connsiteY3" fmla="*/ 2028585 h 2028585"/>
              <a:gd name="connsiteX4" fmla="*/ 0 w 1014293"/>
              <a:gd name="connsiteY4" fmla="*/ 1014293 h 2028585"/>
              <a:gd name="connsiteX5" fmla="*/ 1014293 w 1014293"/>
              <a:gd name="connsiteY5" fmla="*/ 0 h 2028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4293" h="2028585">
                <a:moveTo>
                  <a:pt x="1014293" y="0"/>
                </a:moveTo>
                <a:lnTo>
                  <a:pt x="1014293" y="1"/>
                </a:lnTo>
                <a:lnTo>
                  <a:pt x="1" y="1014293"/>
                </a:lnTo>
                <a:lnTo>
                  <a:pt x="1014293" y="2028585"/>
                </a:lnTo>
                <a:lnTo>
                  <a:pt x="0" y="1014293"/>
                </a:lnTo>
                <a:lnTo>
                  <a:pt x="101429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0835A72C-E835-A18E-3D72-139FA267621B}"/>
              </a:ext>
            </a:extLst>
          </p:cNvPr>
          <p:cNvSpPr/>
          <p:nvPr userDrawn="1"/>
        </p:nvSpPr>
        <p:spPr>
          <a:xfrm>
            <a:off x="0" y="-1"/>
            <a:ext cx="12192001" cy="6858000"/>
          </a:xfrm>
          <a:custGeom>
            <a:avLst/>
            <a:gdLst>
              <a:gd name="connsiteX0" fmla="*/ 11600332 w 12192001"/>
              <a:gd name="connsiteY0" fmla="*/ 3903490 h 6858000"/>
              <a:gd name="connsiteX1" fmla="*/ 10586039 w 12192001"/>
              <a:gd name="connsiteY1" fmla="*/ 4917783 h 6858000"/>
              <a:gd name="connsiteX2" fmla="*/ 11600332 w 12192001"/>
              <a:gd name="connsiteY2" fmla="*/ 5932075 h 6858000"/>
              <a:gd name="connsiteX3" fmla="*/ 10586040 w 12192001"/>
              <a:gd name="connsiteY3" fmla="*/ 4917783 h 6858000"/>
              <a:gd name="connsiteX4" fmla="*/ 11600332 w 12192001"/>
              <a:gd name="connsiteY4" fmla="*/ 3903491 h 6858000"/>
              <a:gd name="connsiteX5" fmla="*/ 9419346 w 12192001"/>
              <a:gd name="connsiteY5" fmla="*/ 3903490 h 6858000"/>
              <a:gd name="connsiteX6" fmla="*/ 8405053 w 12192001"/>
              <a:gd name="connsiteY6" fmla="*/ 4917783 h 6858000"/>
              <a:gd name="connsiteX7" fmla="*/ 9419346 w 12192001"/>
              <a:gd name="connsiteY7" fmla="*/ 5932075 h 6858000"/>
              <a:gd name="connsiteX8" fmla="*/ 10433638 w 12192001"/>
              <a:gd name="connsiteY8" fmla="*/ 4917783 h 6858000"/>
              <a:gd name="connsiteX9" fmla="*/ 7238360 w 12192001"/>
              <a:gd name="connsiteY9" fmla="*/ 3903490 h 6858000"/>
              <a:gd name="connsiteX10" fmla="*/ 6224067 w 12192001"/>
              <a:gd name="connsiteY10" fmla="*/ 4917783 h 6858000"/>
              <a:gd name="connsiteX11" fmla="*/ 6224068 w 12192001"/>
              <a:gd name="connsiteY11" fmla="*/ 4917784 h 6858000"/>
              <a:gd name="connsiteX12" fmla="*/ 7238360 w 12192001"/>
              <a:gd name="connsiteY12" fmla="*/ 3903491 h 6858000"/>
              <a:gd name="connsiteX13" fmla="*/ 8252652 w 12192001"/>
              <a:gd name="connsiteY13" fmla="*/ 4917784 h 6858000"/>
              <a:gd name="connsiteX14" fmla="*/ 8252652 w 12192001"/>
              <a:gd name="connsiteY14" fmla="*/ 4917783 h 6858000"/>
              <a:gd name="connsiteX15" fmla="*/ 10509839 w 12192001"/>
              <a:gd name="connsiteY15" fmla="*/ 2812998 h 6858000"/>
              <a:gd name="connsiteX16" fmla="*/ 9495546 w 12192001"/>
              <a:gd name="connsiteY16" fmla="*/ 3827291 h 6858000"/>
              <a:gd name="connsiteX17" fmla="*/ 10509839 w 12192001"/>
              <a:gd name="connsiteY17" fmla="*/ 4841583 h 6858000"/>
              <a:gd name="connsiteX18" fmla="*/ 11524131 w 12192001"/>
              <a:gd name="connsiteY18" fmla="*/ 3827291 h 6858000"/>
              <a:gd name="connsiteX19" fmla="*/ 8328853 w 12192001"/>
              <a:gd name="connsiteY19" fmla="*/ 2812998 h 6858000"/>
              <a:gd name="connsiteX20" fmla="*/ 7314560 w 12192001"/>
              <a:gd name="connsiteY20" fmla="*/ 3827291 h 6858000"/>
              <a:gd name="connsiteX21" fmla="*/ 8328853 w 12192001"/>
              <a:gd name="connsiteY21" fmla="*/ 4841583 h 6858000"/>
              <a:gd name="connsiteX22" fmla="*/ 7314561 w 12192001"/>
              <a:gd name="connsiteY22" fmla="*/ 3827291 h 6858000"/>
              <a:gd name="connsiteX23" fmla="*/ 8328853 w 12192001"/>
              <a:gd name="connsiteY23" fmla="*/ 2812999 h 6858000"/>
              <a:gd name="connsiteX24" fmla="*/ 9419346 w 12192001"/>
              <a:gd name="connsiteY24" fmla="*/ 1722505 h 6858000"/>
              <a:gd name="connsiteX25" fmla="*/ 8405053 w 12192001"/>
              <a:gd name="connsiteY25" fmla="*/ 2736799 h 6858000"/>
              <a:gd name="connsiteX26" fmla="*/ 9419346 w 12192001"/>
              <a:gd name="connsiteY26" fmla="*/ 3751091 h 6858000"/>
              <a:gd name="connsiteX27" fmla="*/ 10433638 w 12192001"/>
              <a:gd name="connsiteY27" fmla="*/ 2736799 h 6858000"/>
              <a:gd name="connsiteX28" fmla="*/ 10509839 w 12192001"/>
              <a:gd name="connsiteY28" fmla="*/ 632013 h 6858000"/>
              <a:gd name="connsiteX29" fmla="*/ 9495546 w 12192001"/>
              <a:gd name="connsiteY29" fmla="*/ 1646306 h 6858000"/>
              <a:gd name="connsiteX30" fmla="*/ 10509839 w 12192001"/>
              <a:gd name="connsiteY30" fmla="*/ 2660599 h 6858000"/>
              <a:gd name="connsiteX31" fmla="*/ 11524131 w 12192001"/>
              <a:gd name="connsiteY31" fmla="*/ 1646306 h 6858000"/>
              <a:gd name="connsiteX32" fmla="*/ 412321 w 12192001"/>
              <a:gd name="connsiteY32" fmla="*/ 366409 h 6858000"/>
              <a:gd name="connsiteX33" fmla="*/ 412321 w 12192001"/>
              <a:gd name="connsiteY33" fmla="*/ 723499 h 6858000"/>
              <a:gd name="connsiteX34" fmla="*/ 550862 w 12192001"/>
              <a:gd name="connsiteY34" fmla="*/ 723499 h 6858000"/>
              <a:gd name="connsiteX35" fmla="*/ 550862 w 12192001"/>
              <a:gd name="connsiteY35" fmla="*/ 366409 h 6858000"/>
              <a:gd name="connsiteX36" fmla="*/ 0 w 12192001"/>
              <a:gd name="connsiteY36" fmla="*/ 0 h 6858000"/>
              <a:gd name="connsiteX37" fmla="*/ 12192000 w 12192001"/>
              <a:gd name="connsiteY37" fmla="*/ 0 h 6858000"/>
              <a:gd name="connsiteX38" fmla="*/ 12192000 w 12192001"/>
              <a:gd name="connsiteY38" fmla="*/ 1143979 h 6858000"/>
              <a:gd name="connsiteX39" fmla="*/ 11689673 w 12192001"/>
              <a:gd name="connsiteY39" fmla="*/ 1646306 h 6858000"/>
              <a:gd name="connsiteX40" fmla="*/ 12192000 w 12192001"/>
              <a:gd name="connsiteY40" fmla="*/ 2148633 h 6858000"/>
              <a:gd name="connsiteX41" fmla="*/ 12192000 w 12192001"/>
              <a:gd name="connsiteY41" fmla="*/ 2301033 h 6858000"/>
              <a:gd name="connsiteX42" fmla="*/ 11613473 w 12192001"/>
              <a:gd name="connsiteY42" fmla="*/ 1722505 h 6858000"/>
              <a:gd name="connsiteX43" fmla="*/ 10599180 w 12192001"/>
              <a:gd name="connsiteY43" fmla="*/ 2736799 h 6858000"/>
              <a:gd name="connsiteX44" fmla="*/ 11613473 w 12192001"/>
              <a:gd name="connsiteY44" fmla="*/ 3751091 h 6858000"/>
              <a:gd name="connsiteX45" fmla="*/ 12192000 w 12192001"/>
              <a:gd name="connsiteY45" fmla="*/ 3172564 h 6858000"/>
              <a:gd name="connsiteX46" fmla="*/ 12192000 w 12192001"/>
              <a:gd name="connsiteY46" fmla="*/ 3311823 h 6858000"/>
              <a:gd name="connsiteX47" fmla="*/ 11676532 w 12192001"/>
              <a:gd name="connsiteY47" fmla="*/ 3827291 h 6858000"/>
              <a:gd name="connsiteX48" fmla="*/ 12192000 w 12192001"/>
              <a:gd name="connsiteY48" fmla="*/ 4342759 h 6858000"/>
              <a:gd name="connsiteX49" fmla="*/ 12192000 w 12192001"/>
              <a:gd name="connsiteY49" fmla="*/ 4495158 h 6858000"/>
              <a:gd name="connsiteX50" fmla="*/ 12192001 w 12192001"/>
              <a:gd name="connsiteY50" fmla="*/ 4495159 h 6858000"/>
              <a:gd name="connsiteX51" fmla="*/ 12192001 w 12192001"/>
              <a:gd name="connsiteY51" fmla="*/ 5340407 h 6858000"/>
              <a:gd name="connsiteX52" fmla="*/ 12192000 w 12192001"/>
              <a:gd name="connsiteY52" fmla="*/ 5340408 h 6858000"/>
              <a:gd name="connsiteX53" fmla="*/ 12192000 w 12192001"/>
              <a:gd name="connsiteY53" fmla="*/ 5492807 h 6858000"/>
              <a:gd name="connsiteX54" fmla="*/ 11676532 w 12192001"/>
              <a:gd name="connsiteY54" fmla="*/ 6008275 h 6858000"/>
              <a:gd name="connsiteX55" fmla="*/ 12192000 w 12192001"/>
              <a:gd name="connsiteY55" fmla="*/ 6523743 h 6858000"/>
              <a:gd name="connsiteX56" fmla="*/ 12192000 w 12192001"/>
              <a:gd name="connsiteY56" fmla="*/ 6676143 h 6858000"/>
              <a:gd name="connsiteX57" fmla="*/ 12192000 w 12192001"/>
              <a:gd name="connsiteY57" fmla="*/ 6858000 h 6858000"/>
              <a:gd name="connsiteX58" fmla="*/ 10826806 w 12192001"/>
              <a:gd name="connsiteY58" fmla="*/ 6858000 h 6858000"/>
              <a:gd name="connsiteX59" fmla="*/ 10674406 w 12192001"/>
              <a:gd name="connsiteY59" fmla="*/ 6858000 h 6858000"/>
              <a:gd name="connsiteX60" fmla="*/ 11524131 w 12192001"/>
              <a:gd name="connsiteY60" fmla="*/ 6008275 h 6858000"/>
              <a:gd name="connsiteX61" fmla="*/ 10509839 w 12192001"/>
              <a:gd name="connsiteY61" fmla="*/ 4993982 h 6858000"/>
              <a:gd name="connsiteX62" fmla="*/ 9495546 w 12192001"/>
              <a:gd name="connsiteY62" fmla="*/ 6008275 h 6858000"/>
              <a:gd name="connsiteX63" fmla="*/ 10345272 w 12192001"/>
              <a:gd name="connsiteY63" fmla="*/ 6858000 h 6858000"/>
              <a:gd name="connsiteX64" fmla="*/ 10192871 w 12192001"/>
              <a:gd name="connsiteY64" fmla="*/ 6858000 h 6858000"/>
              <a:gd name="connsiteX65" fmla="*/ 9419346 w 12192001"/>
              <a:gd name="connsiteY65" fmla="*/ 6084474 h 6858000"/>
              <a:gd name="connsiteX66" fmla="*/ 8645820 w 12192001"/>
              <a:gd name="connsiteY66" fmla="*/ 6858000 h 6858000"/>
              <a:gd name="connsiteX67" fmla="*/ 8493420 w 12192001"/>
              <a:gd name="connsiteY67" fmla="*/ 6858000 h 6858000"/>
              <a:gd name="connsiteX68" fmla="*/ 9343145 w 12192001"/>
              <a:gd name="connsiteY68" fmla="*/ 6008275 h 6858000"/>
              <a:gd name="connsiteX69" fmla="*/ 8328853 w 12192001"/>
              <a:gd name="connsiteY69" fmla="*/ 4993982 h 6858000"/>
              <a:gd name="connsiteX70" fmla="*/ 7314560 w 12192001"/>
              <a:gd name="connsiteY70" fmla="*/ 6008275 h 6858000"/>
              <a:gd name="connsiteX71" fmla="*/ 8164286 w 12192001"/>
              <a:gd name="connsiteY71" fmla="*/ 6858000 h 6858000"/>
              <a:gd name="connsiteX72" fmla="*/ 8011885 w 12192001"/>
              <a:gd name="connsiteY72" fmla="*/ 6858000 h 6858000"/>
              <a:gd name="connsiteX73" fmla="*/ 7238360 w 12192001"/>
              <a:gd name="connsiteY73" fmla="*/ 6084474 h 6858000"/>
              <a:gd name="connsiteX74" fmla="*/ 6464834 w 12192001"/>
              <a:gd name="connsiteY74" fmla="*/ 6858000 h 6858000"/>
              <a:gd name="connsiteX75" fmla="*/ 0 w 12192001"/>
              <a:gd name="connsiteY7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12192001" h="6858000">
                <a:moveTo>
                  <a:pt x="11600332" y="3903490"/>
                </a:moveTo>
                <a:lnTo>
                  <a:pt x="10586039" y="4917783"/>
                </a:lnTo>
                <a:lnTo>
                  <a:pt x="11600332" y="5932075"/>
                </a:lnTo>
                <a:lnTo>
                  <a:pt x="10586040" y="4917783"/>
                </a:lnTo>
                <a:lnTo>
                  <a:pt x="11600332" y="3903491"/>
                </a:lnTo>
                <a:close/>
                <a:moveTo>
                  <a:pt x="9419346" y="3903490"/>
                </a:moveTo>
                <a:lnTo>
                  <a:pt x="8405053" y="4917783"/>
                </a:lnTo>
                <a:lnTo>
                  <a:pt x="9419346" y="5932075"/>
                </a:lnTo>
                <a:lnTo>
                  <a:pt x="10433638" y="4917783"/>
                </a:lnTo>
                <a:close/>
                <a:moveTo>
                  <a:pt x="7238360" y="3903490"/>
                </a:moveTo>
                <a:lnTo>
                  <a:pt x="6224067" y="4917783"/>
                </a:lnTo>
                <a:lnTo>
                  <a:pt x="6224068" y="4917784"/>
                </a:lnTo>
                <a:lnTo>
                  <a:pt x="7238360" y="3903491"/>
                </a:lnTo>
                <a:lnTo>
                  <a:pt x="8252652" y="4917784"/>
                </a:lnTo>
                <a:lnTo>
                  <a:pt x="8252652" y="4917783"/>
                </a:lnTo>
                <a:close/>
                <a:moveTo>
                  <a:pt x="10509839" y="2812998"/>
                </a:moveTo>
                <a:lnTo>
                  <a:pt x="9495546" y="3827291"/>
                </a:lnTo>
                <a:lnTo>
                  <a:pt x="10509839" y="4841583"/>
                </a:lnTo>
                <a:lnTo>
                  <a:pt x="11524131" y="3827291"/>
                </a:lnTo>
                <a:close/>
                <a:moveTo>
                  <a:pt x="8328853" y="2812998"/>
                </a:moveTo>
                <a:lnTo>
                  <a:pt x="7314560" y="3827291"/>
                </a:lnTo>
                <a:lnTo>
                  <a:pt x="8328853" y="4841583"/>
                </a:lnTo>
                <a:lnTo>
                  <a:pt x="7314561" y="3827291"/>
                </a:lnTo>
                <a:lnTo>
                  <a:pt x="8328853" y="2812999"/>
                </a:lnTo>
                <a:close/>
                <a:moveTo>
                  <a:pt x="9419346" y="1722505"/>
                </a:moveTo>
                <a:lnTo>
                  <a:pt x="8405053" y="2736799"/>
                </a:lnTo>
                <a:lnTo>
                  <a:pt x="9419346" y="3751091"/>
                </a:lnTo>
                <a:lnTo>
                  <a:pt x="10433638" y="2736799"/>
                </a:lnTo>
                <a:close/>
                <a:moveTo>
                  <a:pt x="10509839" y="632013"/>
                </a:moveTo>
                <a:lnTo>
                  <a:pt x="9495546" y="1646306"/>
                </a:lnTo>
                <a:lnTo>
                  <a:pt x="10509839" y="2660599"/>
                </a:lnTo>
                <a:lnTo>
                  <a:pt x="11524131" y="1646306"/>
                </a:lnTo>
                <a:close/>
                <a:moveTo>
                  <a:pt x="412321" y="366409"/>
                </a:moveTo>
                <a:lnTo>
                  <a:pt x="412321" y="723499"/>
                </a:lnTo>
                <a:lnTo>
                  <a:pt x="550862" y="723499"/>
                </a:lnTo>
                <a:lnTo>
                  <a:pt x="550862" y="366409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143979"/>
                </a:lnTo>
                <a:lnTo>
                  <a:pt x="11689673" y="1646306"/>
                </a:lnTo>
                <a:lnTo>
                  <a:pt x="12192000" y="2148633"/>
                </a:lnTo>
                <a:lnTo>
                  <a:pt x="12192000" y="2301033"/>
                </a:lnTo>
                <a:lnTo>
                  <a:pt x="11613473" y="1722505"/>
                </a:lnTo>
                <a:lnTo>
                  <a:pt x="10599180" y="2736799"/>
                </a:lnTo>
                <a:lnTo>
                  <a:pt x="11613473" y="3751091"/>
                </a:lnTo>
                <a:lnTo>
                  <a:pt x="12192000" y="3172564"/>
                </a:lnTo>
                <a:lnTo>
                  <a:pt x="12192000" y="3311823"/>
                </a:lnTo>
                <a:lnTo>
                  <a:pt x="11676532" y="3827291"/>
                </a:lnTo>
                <a:lnTo>
                  <a:pt x="12192000" y="4342759"/>
                </a:lnTo>
                <a:lnTo>
                  <a:pt x="12192000" y="4495158"/>
                </a:lnTo>
                <a:lnTo>
                  <a:pt x="12192001" y="4495159"/>
                </a:lnTo>
                <a:lnTo>
                  <a:pt x="12192001" y="5340407"/>
                </a:lnTo>
                <a:lnTo>
                  <a:pt x="12192000" y="5340408"/>
                </a:lnTo>
                <a:lnTo>
                  <a:pt x="12192000" y="5492807"/>
                </a:lnTo>
                <a:lnTo>
                  <a:pt x="11676532" y="6008275"/>
                </a:lnTo>
                <a:lnTo>
                  <a:pt x="12192000" y="6523743"/>
                </a:lnTo>
                <a:lnTo>
                  <a:pt x="12192000" y="6676143"/>
                </a:lnTo>
                <a:lnTo>
                  <a:pt x="12192000" y="6858000"/>
                </a:lnTo>
                <a:lnTo>
                  <a:pt x="10826806" y="6858000"/>
                </a:lnTo>
                <a:lnTo>
                  <a:pt x="10674406" y="6858000"/>
                </a:lnTo>
                <a:lnTo>
                  <a:pt x="11524131" y="6008275"/>
                </a:lnTo>
                <a:lnTo>
                  <a:pt x="10509839" y="4993982"/>
                </a:lnTo>
                <a:lnTo>
                  <a:pt x="9495546" y="6008275"/>
                </a:lnTo>
                <a:lnTo>
                  <a:pt x="10345272" y="6858000"/>
                </a:lnTo>
                <a:lnTo>
                  <a:pt x="10192871" y="6858000"/>
                </a:lnTo>
                <a:lnTo>
                  <a:pt x="9419346" y="6084474"/>
                </a:lnTo>
                <a:lnTo>
                  <a:pt x="8645820" y="6858000"/>
                </a:lnTo>
                <a:lnTo>
                  <a:pt x="8493420" y="6858000"/>
                </a:lnTo>
                <a:lnTo>
                  <a:pt x="9343145" y="6008275"/>
                </a:lnTo>
                <a:lnTo>
                  <a:pt x="8328853" y="4993982"/>
                </a:lnTo>
                <a:lnTo>
                  <a:pt x="7314560" y="6008275"/>
                </a:lnTo>
                <a:lnTo>
                  <a:pt x="8164286" y="6858000"/>
                </a:lnTo>
                <a:lnTo>
                  <a:pt x="8011885" y="6858000"/>
                </a:lnTo>
                <a:lnTo>
                  <a:pt x="7238360" y="6084474"/>
                </a:lnTo>
                <a:lnTo>
                  <a:pt x="6464834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200C60E7-77F3-A9D5-29E9-77A5E795A5C7}"/>
              </a:ext>
            </a:extLst>
          </p:cNvPr>
          <p:cNvSpPr/>
          <p:nvPr userDrawn="1"/>
        </p:nvSpPr>
        <p:spPr>
          <a:xfrm>
            <a:off x="10586039" y="3903491"/>
            <a:ext cx="1014293" cy="2028585"/>
          </a:xfrm>
          <a:custGeom>
            <a:avLst/>
            <a:gdLst>
              <a:gd name="connsiteX0" fmla="*/ 1014293 w 1014293"/>
              <a:gd name="connsiteY0" fmla="*/ 0 h 2028585"/>
              <a:gd name="connsiteX1" fmla="*/ 1014293 w 1014293"/>
              <a:gd name="connsiteY1" fmla="*/ 1 h 2028585"/>
              <a:gd name="connsiteX2" fmla="*/ 1 w 1014293"/>
              <a:gd name="connsiteY2" fmla="*/ 1014293 h 2028585"/>
              <a:gd name="connsiteX3" fmla="*/ 1014293 w 1014293"/>
              <a:gd name="connsiteY3" fmla="*/ 2028585 h 2028585"/>
              <a:gd name="connsiteX4" fmla="*/ 0 w 1014293"/>
              <a:gd name="connsiteY4" fmla="*/ 1014293 h 2028585"/>
              <a:gd name="connsiteX5" fmla="*/ 1014293 w 1014293"/>
              <a:gd name="connsiteY5" fmla="*/ 0 h 2028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4293" h="2028585">
                <a:moveTo>
                  <a:pt x="1014293" y="0"/>
                </a:moveTo>
                <a:lnTo>
                  <a:pt x="1014293" y="1"/>
                </a:lnTo>
                <a:lnTo>
                  <a:pt x="1" y="1014293"/>
                </a:lnTo>
                <a:lnTo>
                  <a:pt x="1014293" y="2028585"/>
                </a:lnTo>
                <a:lnTo>
                  <a:pt x="0" y="1014293"/>
                </a:lnTo>
                <a:lnTo>
                  <a:pt x="101429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42" name="Text Placeholder 41">
            <a:extLst>
              <a:ext uri="{FF2B5EF4-FFF2-40B4-BE49-F238E27FC236}">
                <a16:creationId xmlns:a16="http://schemas.microsoft.com/office/drawing/2014/main" id="{A343D3D1-F299-4487-AA5A-21D7591EAC0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27688" y="1174838"/>
            <a:ext cx="6092337" cy="5082565"/>
          </a:xfrm>
        </p:spPr>
        <p:txBody>
          <a:bodyPr>
            <a:normAutofit/>
          </a:bodyPr>
          <a:lstStyle>
            <a:lvl1pPr marL="0" indent="0">
              <a:lnSpc>
                <a:spcPts val="1900"/>
              </a:lnSpc>
              <a:spcBef>
                <a:spcPts val="0"/>
              </a:spcBef>
              <a:buClr>
                <a:schemeClr val="accent1"/>
              </a:buClr>
              <a:buSzPct val="145000"/>
              <a:buFont typeface="+mj-lt"/>
              <a:buNone/>
              <a:defRPr sz="1800">
                <a:solidFill>
                  <a:schemeClr val="tx1"/>
                </a:solidFill>
              </a:defRPr>
            </a:lvl1pPr>
            <a:lvl2pPr marL="914400" indent="-457200">
              <a:buClr>
                <a:schemeClr val="accent1"/>
              </a:buClr>
              <a:buSzPct val="121000"/>
              <a:buFont typeface="+mj-lt"/>
              <a:buAutoNum type="arabicPeriod"/>
              <a:defRPr/>
            </a:lvl2pPr>
            <a:lvl3pPr marL="1371600" indent="-457200">
              <a:buClr>
                <a:schemeClr val="accent1"/>
              </a:buClr>
              <a:buSzPct val="121000"/>
              <a:buFont typeface="+mj-lt"/>
              <a:buAutoNum type="arabicPeriod"/>
              <a:defRPr/>
            </a:lvl3pPr>
            <a:lvl4pPr marL="1714500" indent="-342900">
              <a:buClr>
                <a:schemeClr val="accent1"/>
              </a:buClr>
              <a:buSzPct val="121000"/>
              <a:buFont typeface="+mj-lt"/>
              <a:buAutoNum type="arabicPeriod"/>
              <a:defRPr/>
            </a:lvl4pPr>
            <a:lvl5pPr marL="2171700" indent="-342900">
              <a:buClr>
                <a:schemeClr val="accent1"/>
              </a:buClr>
              <a:buSzPct val="121000"/>
              <a:buFont typeface="+mj-lt"/>
              <a:buAutoNum type="arabicPeriod"/>
              <a:defRPr/>
            </a:lvl5pPr>
          </a:lstStyle>
          <a:p>
            <a:pPr lvl="0"/>
            <a:r>
              <a:rPr lang="en-GB" noProof="0"/>
              <a:t>Agenda Item 1</a:t>
            </a:r>
          </a:p>
          <a:p>
            <a:pPr lvl="0"/>
            <a:r>
              <a:rPr lang="en-GB" noProof="0"/>
              <a:t>Line 2</a:t>
            </a:r>
          </a:p>
          <a:p>
            <a:pPr lvl="0"/>
            <a:br>
              <a:rPr lang="en-GB" noProof="0"/>
            </a:br>
            <a:r>
              <a:rPr lang="en-GB" noProof="0"/>
              <a:t>Agenda Item 2</a:t>
            </a:r>
          </a:p>
          <a:p>
            <a:pPr lvl="0"/>
            <a:r>
              <a:rPr lang="en-GB" noProof="0"/>
              <a:t>Line 2</a:t>
            </a:r>
          </a:p>
          <a:p>
            <a:pPr lvl="0"/>
            <a:endParaRPr lang="en-GB" noProof="0"/>
          </a:p>
          <a:p>
            <a:pPr lvl="0"/>
            <a:r>
              <a:rPr lang="en-GB" noProof="0"/>
              <a:t>Agenda Item 3</a:t>
            </a:r>
          </a:p>
          <a:p>
            <a:pPr lvl="0"/>
            <a:r>
              <a:rPr lang="en-GB" noProof="0"/>
              <a:t>Line 2</a:t>
            </a:r>
          </a:p>
          <a:p>
            <a:pPr lvl="0"/>
            <a:endParaRPr lang="en-GB" noProof="0"/>
          </a:p>
          <a:p>
            <a:pPr lvl="0"/>
            <a:r>
              <a:rPr lang="en-GB" noProof="0"/>
              <a:t>Agenda Item 4</a:t>
            </a:r>
          </a:p>
          <a:p>
            <a:pPr lvl="0"/>
            <a:r>
              <a:rPr lang="en-GB" noProof="0"/>
              <a:t>Line 2</a:t>
            </a:r>
          </a:p>
          <a:p>
            <a:pPr lvl="0"/>
            <a:endParaRPr lang="en-GB" noProof="0"/>
          </a:p>
          <a:p>
            <a:pPr lvl="0"/>
            <a:r>
              <a:rPr lang="en-GB" noProof="0"/>
              <a:t>Agenda Item 5</a:t>
            </a:r>
          </a:p>
          <a:p>
            <a:pPr lvl="0"/>
            <a:r>
              <a:rPr lang="en-GB" noProof="0"/>
              <a:t>Line 2</a:t>
            </a:r>
          </a:p>
          <a:p>
            <a:pPr lvl="0"/>
            <a:endParaRPr lang="en-GB" noProof="0"/>
          </a:p>
          <a:p>
            <a:pPr lvl="0"/>
            <a:r>
              <a:rPr lang="en-GB" noProof="0"/>
              <a:t>Agenda Item 6</a:t>
            </a:r>
          </a:p>
          <a:p>
            <a:pPr lvl="0"/>
            <a:r>
              <a:rPr lang="en-GB" noProof="0"/>
              <a:t>Line 2</a:t>
            </a:r>
          </a:p>
          <a:p>
            <a:pPr lvl="0"/>
            <a:endParaRPr lang="en-GB" noProof="0"/>
          </a:p>
          <a:p>
            <a:pPr lvl="0"/>
            <a:r>
              <a:rPr lang="en-GB" noProof="0"/>
              <a:t>Agenda Item 7</a:t>
            </a:r>
          </a:p>
          <a:p>
            <a:pPr lvl="0"/>
            <a:r>
              <a:rPr lang="en-GB" noProof="0"/>
              <a:t>Line 2</a:t>
            </a: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7B2EC661-86E8-4A57-AFED-253072F169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9220" y="1099986"/>
            <a:ext cx="921809" cy="5024437"/>
          </a:xfrm>
        </p:spPr>
        <p:txBody>
          <a:bodyPr>
            <a:normAutofit/>
          </a:bodyPr>
          <a:lstStyle>
            <a:lvl1pPr marL="0" indent="0" algn="dist">
              <a:lnSpc>
                <a:spcPts val="5600"/>
              </a:lnSpc>
              <a:spcBef>
                <a:spcPts val="0"/>
              </a:spcBef>
              <a:buNone/>
              <a:defRPr sz="4000" b="1" spc="380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GB" b="1" noProof="0">
                <a:latin typeface="+mj-lt"/>
              </a:rPr>
              <a:t>01</a:t>
            </a:r>
          </a:p>
          <a:p>
            <a:pPr lvl="0"/>
            <a:r>
              <a:rPr lang="en-GB" b="1" noProof="0">
                <a:latin typeface="+mj-lt"/>
              </a:rPr>
              <a:t>02</a:t>
            </a:r>
          </a:p>
          <a:p>
            <a:pPr lvl="0"/>
            <a:r>
              <a:rPr lang="en-GB" b="1" noProof="0">
                <a:latin typeface="+mj-lt"/>
              </a:rPr>
              <a:t>03</a:t>
            </a:r>
          </a:p>
          <a:p>
            <a:pPr lvl="0"/>
            <a:r>
              <a:rPr lang="en-GB" b="1" noProof="0">
                <a:latin typeface="+mj-lt"/>
              </a:rPr>
              <a:t>04</a:t>
            </a:r>
          </a:p>
          <a:p>
            <a:pPr lvl="0"/>
            <a:r>
              <a:rPr lang="en-GB" b="1" noProof="0">
                <a:latin typeface="+mj-lt"/>
              </a:rPr>
              <a:t>05</a:t>
            </a:r>
          </a:p>
          <a:p>
            <a:pPr lvl="0"/>
            <a:r>
              <a:rPr lang="en-GB" b="1" noProof="0">
                <a:latin typeface="+mj-lt"/>
              </a:rPr>
              <a:t>06</a:t>
            </a:r>
          </a:p>
          <a:p>
            <a:pPr lvl="0"/>
            <a:r>
              <a:rPr lang="en-GB" b="1" noProof="0">
                <a:latin typeface="+mj-lt"/>
              </a:rPr>
              <a:t>07</a:t>
            </a:r>
            <a:endParaRPr lang="en-GB" noProof="0"/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94B210BF-DF42-4100-A4F0-FCB4EB0D6B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372111"/>
            <a:ext cx="8235329" cy="503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8EB126D-89CD-DBDA-5E97-8F21DE38CC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1101" y="1"/>
            <a:ext cx="1221837" cy="868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0989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61A318AE-3400-49DE-B592-C3C3890E1091}"/>
              </a:ext>
            </a:extLst>
          </p:cNvPr>
          <p:cNvSpPr/>
          <p:nvPr userDrawn="1"/>
        </p:nvSpPr>
        <p:spPr>
          <a:xfrm>
            <a:off x="0" y="0"/>
            <a:ext cx="12191997" cy="6858000"/>
          </a:xfrm>
          <a:prstGeom prst="rect">
            <a:avLst/>
          </a:prstGeom>
          <a:solidFill>
            <a:srgbClr val="3A3C3B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40BC87A-15E8-4C8A-BA82-BB70C08764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52626" y="1743075"/>
            <a:ext cx="9525000" cy="2962275"/>
          </a:xfrm>
        </p:spPr>
        <p:txBody>
          <a:bodyPr>
            <a:noAutofit/>
          </a:bodyPr>
          <a:lstStyle>
            <a:lvl1pPr algn="r">
              <a:lnSpc>
                <a:spcPts val="7000"/>
              </a:lnSpc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Add famous/</a:t>
            </a:r>
            <a:br>
              <a:rPr lang="en-GB" noProof="0"/>
            </a:br>
            <a:r>
              <a:rPr lang="en-GB" noProof="0"/>
              <a:t>relevant </a:t>
            </a:r>
            <a:br>
              <a:rPr lang="en-GB" noProof="0"/>
            </a:br>
            <a:r>
              <a:rPr lang="en-GB" noProof="0"/>
              <a:t>quote here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E1AE81C2-CFD5-41DD-80FB-93FC83082A2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62151" y="4912494"/>
            <a:ext cx="9525000" cy="964432"/>
          </a:xfrm>
        </p:spPr>
        <p:txBody>
          <a:bodyPr>
            <a:normAutofit/>
          </a:bodyPr>
          <a:lstStyle>
            <a:lvl1pPr marL="0" indent="0" algn="r">
              <a:buNone/>
              <a:defRPr sz="32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- author, profession/job title</a:t>
            </a:r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BEE70A26-E2D2-E777-1DE6-CA83F2006493}"/>
              </a:ext>
            </a:extLst>
          </p:cNvPr>
          <p:cNvSpPr/>
          <p:nvPr userDrawn="1"/>
        </p:nvSpPr>
        <p:spPr>
          <a:xfrm>
            <a:off x="2051602" y="-7454"/>
            <a:ext cx="1982856" cy="998882"/>
          </a:xfrm>
          <a:custGeom>
            <a:avLst/>
            <a:gdLst>
              <a:gd name="connsiteX0" fmla="*/ 7454 w 1982856"/>
              <a:gd name="connsiteY0" fmla="*/ 0 h 998882"/>
              <a:gd name="connsiteX1" fmla="*/ 1975402 w 1982856"/>
              <a:gd name="connsiteY1" fmla="*/ 0 h 998882"/>
              <a:gd name="connsiteX2" fmla="*/ 1982856 w 1982856"/>
              <a:gd name="connsiteY2" fmla="*/ 7454 h 998882"/>
              <a:gd name="connsiteX3" fmla="*/ 991428 w 1982856"/>
              <a:gd name="connsiteY3" fmla="*/ 998882 h 998882"/>
              <a:gd name="connsiteX4" fmla="*/ 0 w 1982856"/>
              <a:gd name="connsiteY4" fmla="*/ 7454 h 998882"/>
              <a:gd name="connsiteX5" fmla="*/ 7454 w 1982856"/>
              <a:gd name="connsiteY5" fmla="*/ 0 h 99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82856" h="998882">
                <a:moveTo>
                  <a:pt x="7454" y="0"/>
                </a:moveTo>
                <a:lnTo>
                  <a:pt x="1975402" y="0"/>
                </a:lnTo>
                <a:lnTo>
                  <a:pt x="1982856" y="7454"/>
                </a:lnTo>
                <a:lnTo>
                  <a:pt x="991428" y="998882"/>
                </a:lnTo>
                <a:lnTo>
                  <a:pt x="0" y="7454"/>
                </a:lnTo>
                <a:lnTo>
                  <a:pt x="745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82" name="Freeform: Shape 81">
            <a:extLst>
              <a:ext uri="{FF2B5EF4-FFF2-40B4-BE49-F238E27FC236}">
                <a16:creationId xmlns:a16="http://schemas.microsoft.com/office/drawing/2014/main" id="{D60FC6BC-44E6-5129-045A-1A97E56D0C9B}"/>
              </a:ext>
            </a:extLst>
          </p:cNvPr>
          <p:cNvSpPr/>
          <p:nvPr userDrawn="1"/>
        </p:nvSpPr>
        <p:spPr>
          <a:xfrm>
            <a:off x="0" y="-7454"/>
            <a:ext cx="1899202" cy="6184623"/>
          </a:xfrm>
          <a:custGeom>
            <a:avLst/>
            <a:gdLst>
              <a:gd name="connsiteX0" fmla="*/ 0 w 1899202"/>
              <a:gd name="connsiteY0" fmla="*/ 4521475 h 6184623"/>
              <a:gd name="connsiteX1" fmla="*/ 831574 w 1899202"/>
              <a:gd name="connsiteY1" fmla="*/ 5353049 h 6184623"/>
              <a:gd name="connsiteX2" fmla="*/ 0 w 1899202"/>
              <a:gd name="connsiteY2" fmla="*/ 6184623 h 6184623"/>
              <a:gd name="connsiteX3" fmla="*/ 907774 w 1899202"/>
              <a:gd name="connsiteY3" fmla="*/ 3293993 h 6184623"/>
              <a:gd name="connsiteX4" fmla="*/ 1899202 w 1899202"/>
              <a:gd name="connsiteY4" fmla="*/ 4285421 h 6184623"/>
              <a:gd name="connsiteX5" fmla="*/ 907774 w 1899202"/>
              <a:gd name="connsiteY5" fmla="*/ 5276849 h 6184623"/>
              <a:gd name="connsiteX6" fmla="*/ 0 w 1899202"/>
              <a:gd name="connsiteY6" fmla="*/ 4369075 h 6184623"/>
              <a:gd name="connsiteX7" fmla="*/ 0 w 1899202"/>
              <a:gd name="connsiteY7" fmla="*/ 4201767 h 6184623"/>
              <a:gd name="connsiteX8" fmla="*/ 0 w 1899202"/>
              <a:gd name="connsiteY8" fmla="*/ 2386219 h 6184623"/>
              <a:gd name="connsiteX9" fmla="*/ 831574 w 1899202"/>
              <a:gd name="connsiteY9" fmla="*/ 3217793 h 6184623"/>
              <a:gd name="connsiteX10" fmla="*/ 0 w 1899202"/>
              <a:gd name="connsiteY10" fmla="*/ 4049367 h 6184623"/>
              <a:gd name="connsiteX11" fmla="*/ 907774 w 1899202"/>
              <a:gd name="connsiteY11" fmla="*/ 1151282 h 6184623"/>
              <a:gd name="connsiteX12" fmla="*/ 1899202 w 1899202"/>
              <a:gd name="connsiteY12" fmla="*/ 2142710 h 6184623"/>
              <a:gd name="connsiteX13" fmla="*/ 907774 w 1899202"/>
              <a:gd name="connsiteY13" fmla="*/ 3134138 h 6184623"/>
              <a:gd name="connsiteX14" fmla="*/ 0 w 1899202"/>
              <a:gd name="connsiteY14" fmla="*/ 2226364 h 6184623"/>
              <a:gd name="connsiteX15" fmla="*/ 0 w 1899202"/>
              <a:gd name="connsiteY15" fmla="*/ 2059056 h 6184623"/>
              <a:gd name="connsiteX16" fmla="*/ 0 w 1899202"/>
              <a:gd name="connsiteY16" fmla="*/ 243508 h 6184623"/>
              <a:gd name="connsiteX17" fmla="*/ 831574 w 1899202"/>
              <a:gd name="connsiteY17" fmla="*/ 1075082 h 6184623"/>
              <a:gd name="connsiteX18" fmla="*/ 0 w 1899202"/>
              <a:gd name="connsiteY18" fmla="*/ 1906656 h 6184623"/>
              <a:gd name="connsiteX19" fmla="*/ 0 w 1899202"/>
              <a:gd name="connsiteY19" fmla="*/ 0 h 6184623"/>
              <a:gd name="connsiteX20" fmla="*/ 1891748 w 1899202"/>
              <a:gd name="connsiteY20" fmla="*/ 0 h 6184623"/>
              <a:gd name="connsiteX21" fmla="*/ 1899202 w 1899202"/>
              <a:gd name="connsiteY21" fmla="*/ 7454 h 6184623"/>
              <a:gd name="connsiteX22" fmla="*/ 907774 w 1899202"/>
              <a:gd name="connsiteY22" fmla="*/ 998882 h 6184623"/>
              <a:gd name="connsiteX23" fmla="*/ 0 w 1899202"/>
              <a:gd name="connsiteY23" fmla="*/ 91108 h 6184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899202" h="6184623">
                <a:moveTo>
                  <a:pt x="0" y="4521475"/>
                </a:moveTo>
                <a:lnTo>
                  <a:pt x="831574" y="5353049"/>
                </a:lnTo>
                <a:lnTo>
                  <a:pt x="0" y="6184623"/>
                </a:lnTo>
                <a:close/>
                <a:moveTo>
                  <a:pt x="907774" y="3293993"/>
                </a:moveTo>
                <a:lnTo>
                  <a:pt x="1899202" y="4285421"/>
                </a:lnTo>
                <a:lnTo>
                  <a:pt x="907774" y="5276849"/>
                </a:lnTo>
                <a:lnTo>
                  <a:pt x="0" y="4369075"/>
                </a:lnTo>
                <a:lnTo>
                  <a:pt x="0" y="4201767"/>
                </a:lnTo>
                <a:close/>
                <a:moveTo>
                  <a:pt x="0" y="2386219"/>
                </a:moveTo>
                <a:lnTo>
                  <a:pt x="831574" y="3217793"/>
                </a:lnTo>
                <a:lnTo>
                  <a:pt x="0" y="4049367"/>
                </a:lnTo>
                <a:close/>
                <a:moveTo>
                  <a:pt x="907774" y="1151282"/>
                </a:moveTo>
                <a:lnTo>
                  <a:pt x="1899202" y="2142710"/>
                </a:lnTo>
                <a:lnTo>
                  <a:pt x="907774" y="3134138"/>
                </a:lnTo>
                <a:lnTo>
                  <a:pt x="0" y="2226364"/>
                </a:lnTo>
                <a:lnTo>
                  <a:pt x="0" y="2059056"/>
                </a:lnTo>
                <a:close/>
                <a:moveTo>
                  <a:pt x="0" y="243508"/>
                </a:moveTo>
                <a:lnTo>
                  <a:pt x="831574" y="1075082"/>
                </a:lnTo>
                <a:lnTo>
                  <a:pt x="0" y="1906656"/>
                </a:lnTo>
                <a:close/>
                <a:moveTo>
                  <a:pt x="0" y="0"/>
                </a:moveTo>
                <a:lnTo>
                  <a:pt x="1891748" y="0"/>
                </a:lnTo>
                <a:lnTo>
                  <a:pt x="1899202" y="7454"/>
                </a:lnTo>
                <a:lnTo>
                  <a:pt x="907774" y="998882"/>
                </a:lnTo>
                <a:lnTo>
                  <a:pt x="0" y="911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84" name="Text Placeholder 2">
            <a:extLst>
              <a:ext uri="{FF2B5EF4-FFF2-40B4-BE49-F238E27FC236}">
                <a16:creationId xmlns:a16="http://schemas.microsoft.com/office/drawing/2014/main" id="{1F410277-1F4B-D507-E92D-C02ED7D7C22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676063" y="6418470"/>
            <a:ext cx="396875" cy="287130"/>
          </a:xfrm>
        </p:spPr>
        <p:txBody>
          <a:bodyPr>
            <a:noAutofit/>
          </a:bodyPr>
          <a:lstStyle>
            <a:lvl1pPr marL="0" indent="0" algn="ctr">
              <a:buNone/>
              <a:defRPr sz="1000" b="1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fld id="{81D0F217-5B86-41B1-BC85-807B0CD5ACB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ext Placeholder 10">
            <a:extLst>
              <a:ext uri="{FF2B5EF4-FFF2-40B4-BE49-F238E27FC236}">
                <a16:creationId xmlns:a16="http://schemas.microsoft.com/office/drawing/2014/main" id="{F173F970-8AA1-EF3C-4E22-540FA0CE4B1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92088" y="6554550"/>
            <a:ext cx="5903912" cy="187563"/>
          </a:xfrm>
        </p:spPr>
        <p:txBody>
          <a:bodyPr>
            <a:noAutofit/>
          </a:bodyPr>
          <a:lstStyle>
            <a:lvl1pPr marL="0" indent="0" algn="l">
              <a:buNone/>
              <a:defRPr sz="10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Footer</a:t>
            </a:r>
          </a:p>
        </p:txBody>
      </p:sp>
    </p:spTree>
    <p:extLst>
      <p:ext uri="{BB962C8B-B14F-4D97-AF65-F5344CB8AC3E}">
        <p14:creationId xmlns:p14="http://schemas.microsoft.com/office/powerpoint/2010/main" val="2752030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42750E5-7338-4325-B1EB-990C64CC4462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550863" y="1063625"/>
            <a:ext cx="11090275" cy="49879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92B2594-A09A-4136-BB5D-0714E2600A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364575"/>
            <a:ext cx="9156355" cy="407922"/>
          </a:xfrm>
        </p:spPr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57CBAECA-5093-DB2D-8653-A315E8CAA21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2088" y="6554550"/>
            <a:ext cx="5903912" cy="187563"/>
          </a:xfrm>
        </p:spPr>
        <p:txBody>
          <a:bodyPr>
            <a:noAutofit/>
          </a:bodyPr>
          <a:lstStyle>
            <a:lvl1pPr marL="0" indent="0" algn="l">
              <a:buNone/>
              <a:defRPr sz="10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Footer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B1B629-C650-7B88-3331-88D999F8EC8A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1DB29328-F38F-4086-87F8-43933647EC6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7309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828A5767-2289-4C14-0364-64BBE4118929}"/>
              </a:ext>
            </a:extLst>
          </p:cNvPr>
          <p:cNvSpPr/>
          <p:nvPr userDrawn="1"/>
        </p:nvSpPr>
        <p:spPr>
          <a:xfrm>
            <a:off x="0" y="-1"/>
            <a:ext cx="12192001" cy="6858000"/>
          </a:xfrm>
          <a:custGeom>
            <a:avLst/>
            <a:gdLst>
              <a:gd name="connsiteX0" fmla="*/ 0 w 12192001"/>
              <a:gd name="connsiteY0" fmla="*/ 0 h 6858000"/>
              <a:gd name="connsiteX1" fmla="*/ 12192000 w 12192001"/>
              <a:gd name="connsiteY1" fmla="*/ 0 h 6858000"/>
              <a:gd name="connsiteX2" fmla="*/ 12192000 w 12192001"/>
              <a:gd name="connsiteY2" fmla="*/ 1143979 h 6858000"/>
              <a:gd name="connsiteX3" fmla="*/ 11689673 w 12192001"/>
              <a:gd name="connsiteY3" fmla="*/ 1646306 h 6858000"/>
              <a:gd name="connsiteX4" fmla="*/ 12192000 w 12192001"/>
              <a:gd name="connsiteY4" fmla="*/ 2148633 h 6858000"/>
              <a:gd name="connsiteX5" fmla="*/ 12192000 w 12192001"/>
              <a:gd name="connsiteY5" fmla="*/ 2301033 h 6858000"/>
              <a:gd name="connsiteX6" fmla="*/ 11613473 w 12192001"/>
              <a:gd name="connsiteY6" fmla="*/ 1722505 h 6858000"/>
              <a:gd name="connsiteX7" fmla="*/ 10599180 w 12192001"/>
              <a:gd name="connsiteY7" fmla="*/ 2736799 h 6858000"/>
              <a:gd name="connsiteX8" fmla="*/ 11613473 w 12192001"/>
              <a:gd name="connsiteY8" fmla="*/ 3751091 h 6858000"/>
              <a:gd name="connsiteX9" fmla="*/ 12192000 w 12192001"/>
              <a:gd name="connsiteY9" fmla="*/ 3172564 h 6858000"/>
              <a:gd name="connsiteX10" fmla="*/ 12192000 w 12192001"/>
              <a:gd name="connsiteY10" fmla="*/ 3311823 h 6858000"/>
              <a:gd name="connsiteX11" fmla="*/ 11676532 w 12192001"/>
              <a:gd name="connsiteY11" fmla="*/ 3827291 h 6858000"/>
              <a:gd name="connsiteX12" fmla="*/ 12192000 w 12192001"/>
              <a:gd name="connsiteY12" fmla="*/ 4342759 h 6858000"/>
              <a:gd name="connsiteX13" fmla="*/ 12192000 w 12192001"/>
              <a:gd name="connsiteY13" fmla="*/ 4495158 h 6858000"/>
              <a:gd name="connsiteX14" fmla="*/ 12192001 w 12192001"/>
              <a:gd name="connsiteY14" fmla="*/ 4495159 h 6858000"/>
              <a:gd name="connsiteX15" fmla="*/ 12192001 w 12192001"/>
              <a:gd name="connsiteY15" fmla="*/ 5340407 h 6858000"/>
              <a:gd name="connsiteX16" fmla="*/ 12192000 w 12192001"/>
              <a:gd name="connsiteY16" fmla="*/ 5340408 h 6858000"/>
              <a:gd name="connsiteX17" fmla="*/ 12192000 w 12192001"/>
              <a:gd name="connsiteY17" fmla="*/ 5492807 h 6858000"/>
              <a:gd name="connsiteX18" fmla="*/ 11676532 w 12192001"/>
              <a:gd name="connsiteY18" fmla="*/ 6008275 h 6858000"/>
              <a:gd name="connsiteX19" fmla="*/ 12192000 w 12192001"/>
              <a:gd name="connsiteY19" fmla="*/ 6523743 h 6858000"/>
              <a:gd name="connsiteX20" fmla="*/ 12192000 w 12192001"/>
              <a:gd name="connsiteY20" fmla="*/ 6676143 h 6858000"/>
              <a:gd name="connsiteX21" fmla="*/ 12192000 w 12192001"/>
              <a:gd name="connsiteY21" fmla="*/ 6858000 h 6858000"/>
              <a:gd name="connsiteX22" fmla="*/ 10826806 w 12192001"/>
              <a:gd name="connsiteY22" fmla="*/ 6858000 h 6858000"/>
              <a:gd name="connsiteX23" fmla="*/ 10674406 w 12192001"/>
              <a:gd name="connsiteY23" fmla="*/ 6858000 h 6858000"/>
              <a:gd name="connsiteX24" fmla="*/ 11524131 w 12192001"/>
              <a:gd name="connsiteY24" fmla="*/ 6008275 h 6858000"/>
              <a:gd name="connsiteX25" fmla="*/ 10509839 w 12192001"/>
              <a:gd name="connsiteY25" fmla="*/ 4993982 h 6858000"/>
              <a:gd name="connsiteX26" fmla="*/ 9495546 w 12192001"/>
              <a:gd name="connsiteY26" fmla="*/ 6008275 h 6858000"/>
              <a:gd name="connsiteX27" fmla="*/ 10345272 w 12192001"/>
              <a:gd name="connsiteY27" fmla="*/ 6858000 h 6858000"/>
              <a:gd name="connsiteX28" fmla="*/ 10192871 w 12192001"/>
              <a:gd name="connsiteY28" fmla="*/ 6858000 h 6858000"/>
              <a:gd name="connsiteX29" fmla="*/ 9419346 w 12192001"/>
              <a:gd name="connsiteY29" fmla="*/ 6084474 h 6858000"/>
              <a:gd name="connsiteX30" fmla="*/ 8645820 w 12192001"/>
              <a:gd name="connsiteY30" fmla="*/ 6858000 h 6858000"/>
              <a:gd name="connsiteX31" fmla="*/ 8493420 w 12192001"/>
              <a:gd name="connsiteY31" fmla="*/ 6858000 h 6858000"/>
              <a:gd name="connsiteX32" fmla="*/ 9343145 w 12192001"/>
              <a:gd name="connsiteY32" fmla="*/ 6008275 h 6858000"/>
              <a:gd name="connsiteX33" fmla="*/ 8328853 w 12192001"/>
              <a:gd name="connsiteY33" fmla="*/ 4993982 h 6858000"/>
              <a:gd name="connsiteX34" fmla="*/ 7314560 w 12192001"/>
              <a:gd name="connsiteY34" fmla="*/ 6008275 h 6858000"/>
              <a:gd name="connsiteX35" fmla="*/ 8164286 w 12192001"/>
              <a:gd name="connsiteY35" fmla="*/ 6858000 h 6858000"/>
              <a:gd name="connsiteX36" fmla="*/ 8011885 w 12192001"/>
              <a:gd name="connsiteY36" fmla="*/ 6858000 h 6858000"/>
              <a:gd name="connsiteX37" fmla="*/ 7238360 w 12192001"/>
              <a:gd name="connsiteY37" fmla="*/ 6084474 h 6858000"/>
              <a:gd name="connsiteX38" fmla="*/ 6464834 w 12192001"/>
              <a:gd name="connsiteY38" fmla="*/ 6858000 h 6858000"/>
              <a:gd name="connsiteX39" fmla="*/ 3220063 w 12192001"/>
              <a:gd name="connsiteY39" fmla="*/ 6858000 h 6858000"/>
              <a:gd name="connsiteX40" fmla="*/ 2214510 w 12192001"/>
              <a:gd name="connsiteY40" fmla="*/ 5833145 h 6858000"/>
              <a:gd name="connsiteX41" fmla="*/ 1208956 w 12192001"/>
              <a:gd name="connsiteY41" fmla="*/ 6858000 h 6858000"/>
              <a:gd name="connsiteX42" fmla="*/ 1000163 w 12192001"/>
              <a:gd name="connsiteY42" fmla="*/ 6858000 h 6858000"/>
              <a:gd name="connsiteX43" fmla="*/ 1003873 w 12192001"/>
              <a:gd name="connsiteY43" fmla="*/ 6854219 h 6858000"/>
              <a:gd name="connsiteX44" fmla="*/ 0 w 12192001"/>
              <a:gd name="connsiteY44" fmla="*/ 5831076 h 6858000"/>
              <a:gd name="connsiteX45" fmla="*/ 0 w 12192001"/>
              <a:gd name="connsiteY45" fmla="*/ 5680835 h 6858000"/>
              <a:gd name="connsiteX46" fmla="*/ 1003873 w 12192001"/>
              <a:gd name="connsiteY46" fmla="*/ 4657693 h 6858000"/>
              <a:gd name="connsiteX47" fmla="*/ 0 w 12192001"/>
              <a:gd name="connsiteY47" fmla="*/ 3634550 h 6858000"/>
              <a:gd name="connsiteX48" fmla="*/ 0 w 12192001"/>
              <a:gd name="connsiteY48" fmla="*/ 0 h 6858000"/>
              <a:gd name="connsiteX49" fmla="*/ 10509839 w 12192001"/>
              <a:gd name="connsiteY49" fmla="*/ 632013 h 6858000"/>
              <a:gd name="connsiteX50" fmla="*/ 9495546 w 12192001"/>
              <a:gd name="connsiteY50" fmla="*/ 1646306 h 6858000"/>
              <a:gd name="connsiteX51" fmla="*/ 10509839 w 12192001"/>
              <a:gd name="connsiteY51" fmla="*/ 2660599 h 6858000"/>
              <a:gd name="connsiteX52" fmla="*/ 11524131 w 12192001"/>
              <a:gd name="connsiteY52" fmla="*/ 1646306 h 6858000"/>
              <a:gd name="connsiteX53" fmla="*/ 10509839 w 12192001"/>
              <a:gd name="connsiteY53" fmla="*/ 632013 h 6858000"/>
              <a:gd name="connsiteX54" fmla="*/ 9419346 w 12192001"/>
              <a:gd name="connsiteY54" fmla="*/ 1722505 h 6858000"/>
              <a:gd name="connsiteX55" fmla="*/ 8405053 w 12192001"/>
              <a:gd name="connsiteY55" fmla="*/ 2736799 h 6858000"/>
              <a:gd name="connsiteX56" fmla="*/ 9419346 w 12192001"/>
              <a:gd name="connsiteY56" fmla="*/ 3751091 h 6858000"/>
              <a:gd name="connsiteX57" fmla="*/ 10433638 w 12192001"/>
              <a:gd name="connsiteY57" fmla="*/ 2736799 h 6858000"/>
              <a:gd name="connsiteX58" fmla="*/ 9419346 w 12192001"/>
              <a:gd name="connsiteY58" fmla="*/ 1722505 h 6858000"/>
              <a:gd name="connsiteX59" fmla="*/ 10509839 w 12192001"/>
              <a:gd name="connsiteY59" fmla="*/ 2812998 h 6858000"/>
              <a:gd name="connsiteX60" fmla="*/ 9495546 w 12192001"/>
              <a:gd name="connsiteY60" fmla="*/ 3827291 h 6858000"/>
              <a:gd name="connsiteX61" fmla="*/ 10509839 w 12192001"/>
              <a:gd name="connsiteY61" fmla="*/ 4841583 h 6858000"/>
              <a:gd name="connsiteX62" fmla="*/ 11524131 w 12192001"/>
              <a:gd name="connsiteY62" fmla="*/ 3827291 h 6858000"/>
              <a:gd name="connsiteX63" fmla="*/ 10509839 w 12192001"/>
              <a:gd name="connsiteY63" fmla="*/ 2812998 h 6858000"/>
              <a:gd name="connsiteX64" fmla="*/ 11600332 w 12192001"/>
              <a:gd name="connsiteY64" fmla="*/ 3903490 h 6858000"/>
              <a:gd name="connsiteX65" fmla="*/ 10586039 w 12192001"/>
              <a:gd name="connsiteY65" fmla="*/ 4917783 h 6858000"/>
              <a:gd name="connsiteX66" fmla="*/ 11600332 w 12192001"/>
              <a:gd name="connsiteY66" fmla="*/ 5932075 h 6858000"/>
              <a:gd name="connsiteX67" fmla="*/ 10586040 w 12192001"/>
              <a:gd name="connsiteY67" fmla="*/ 4917783 h 6858000"/>
              <a:gd name="connsiteX68" fmla="*/ 11600332 w 12192001"/>
              <a:gd name="connsiteY68" fmla="*/ 3903491 h 6858000"/>
              <a:gd name="connsiteX69" fmla="*/ 11600332 w 12192001"/>
              <a:gd name="connsiteY69" fmla="*/ 3903490 h 6858000"/>
              <a:gd name="connsiteX70" fmla="*/ 8328853 w 12192001"/>
              <a:gd name="connsiteY70" fmla="*/ 2812998 h 6858000"/>
              <a:gd name="connsiteX71" fmla="*/ 7314560 w 12192001"/>
              <a:gd name="connsiteY71" fmla="*/ 3827291 h 6858000"/>
              <a:gd name="connsiteX72" fmla="*/ 8328853 w 12192001"/>
              <a:gd name="connsiteY72" fmla="*/ 4841583 h 6858000"/>
              <a:gd name="connsiteX73" fmla="*/ 7314561 w 12192001"/>
              <a:gd name="connsiteY73" fmla="*/ 3827291 h 6858000"/>
              <a:gd name="connsiteX74" fmla="*/ 8328853 w 12192001"/>
              <a:gd name="connsiteY74" fmla="*/ 2812999 h 6858000"/>
              <a:gd name="connsiteX75" fmla="*/ 8328853 w 12192001"/>
              <a:gd name="connsiteY75" fmla="*/ 2812998 h 6858000"/>
              <a:gd name="connsiteX76" fmla="*/ 9419346 w 12192001"/>
              <a:gd name="connsiteY76" fmla="*/ 3903490 h 6858000"/>
              <a:gd name="connsiteX77" fmla="*/ 8405053 w 12192001"/>
              <a:gd name="connsiteY77" fmla="*/ 4917783 h 6858000"/>
              <a:gd name="connsiteX78" fmla="*/ 9419346 w 12192001"/>
              <a:gd name="connsiteY78" fmla="*/ 5932075 h 6858000"/>
              <a:gd name="connsiteX79" fmla="*/ 10433638 w 12192001"/>
              <a:gd name="connsiteY79" fmla="*/ 4917783 h 6858000"/>
              <a:gd name="connsiteX80" fmla="*/ 9419346 w 12192001"/>
              <a:gd name="connsiteY80" fmla="*/ 3903490 h 6858000"/>
              <a:gd name="connsiteX81" fmla="*/ 2214510 w 12192001"/>
              <a:gd name="connsiteY81" fmla="*/ 3632838 h 6858000"/>
              <a:gd name="connsiteX82" fmla="*/ 1208956 w 12192001"/>
              <a:gd name="connsiteY82" fmla="*/ 4657693 h 6858000"/>
              <a:gd name="connsiteX83" fmla="*/ 2214510 w 12192001"/>
              <a:gd name="connsiteY83" fmla="*/ 5682547 h 6858000"/>
              <a:gd name="connsiteX84" fmla="*/ 3220063 w 12192001"/>
              <a:gd name="connsiteY84" fmla="*/ 4657693 h 6858000"/>
              <a:gd name="connsiteX85" fmla="*/ 2214510 w 12192001"/>
              <a:gd name="connsiteY85" fmla="*/ 3632838 h 6858000"/>
              <a:gd name="connsiteX86" fmla="*/ 7238360 w 12192001"/>
              <a:gd name="connsiteY86" fmla="*/ 3903490 h 6858000"/>
              <a:gd name="connsiteX87" fmla="*/ 6224067 w 12192001"/>
              <a:gd name="connsiteY87" fmla="*/ 4917783 h 6858000"/>
              <a:gd name="connsiteX88" fmla="*/ 7238360 w 12192001"/>
              <a:gd name="connsiteY88" fmla="*/ 5932075 h 6858000"/>
              <a:gd name="connsiteX89" fmla="*/ 8252652 w 12192001"/>
              <a:gd name="connsiteY89" fmla="*/ 4917783 h 6858000"/>
              <a:gd name="connsiteX90" fmla="*/ 7238360 w 12192001"/>
              <a:gd name="connsiteY90" fmla="*/ 3903490 h 6858000"/>
              <a:gd name="connsiteX91" fmla="*/ 1106415 w 12192001"/>
              <a:gd name="connsiteY91" fmla="*/ 4731101 h 6858000"/>
              <a:gd name="connsiteX92" fmla="*/ 100861 w 12192001"/>
              <a:gd name="connsiteY92" fmla="*/ 5755956 h 6858000"/>
              <a:gd name="connsiteX93" fmla="*/ 1106415 w 12192001"/>
              <a:gd name="connsiteY93" fmla="*/ 6780810 h 6858000"/>
              <a:gd name="connsiteX94" fmla="*/ 2111968 w 12192001"/>
              <a:gd name="connsiteY94" fmla="*/ 5755956 h 6858000"/>
              <a:gd name="connsiteX95" fmla="*/ 1106415 w 12192001"/>
              <a:gd name="connsiteY95" fmla="*/ 473110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12192001" h="6858000">
                <a:moveTo>
                  <a:pt x="0" y="0"/>
                </a:moveTo>
                <a:lnTo>
                  <a:pt x="12192000" y="0"/>
                </a:lnTo>
                <a:lnTo>
                  <a:pt x="12192000" y="1143979"/>
                </a:lnTo>
                <a:lnTo>
                  <a:pt x="11689673" y="1646306"/>
                </a:lnTo>
                <a:lnTo>
                  <a:pt x="12192000" y="2148633"/>
                </a:lnTo>
                <a:lnTo>
                  <a:pt x="12192000" y="2301033"/>
                </a:lnTo>
                <a:lnTo>
                  <a:pt x="11613473" y="1722505"/>
                </a:lnTo>
                <a:lnTo>
                  <a:pt x="10599180" y="2736799"/>
                </a:lnTo>
                <a:lnTo>
                  <a:pt x="11613473" y="3751091"/>
                </a:lnTo>
                <a:lnTo>
                  <a:pt x="12192000" y="3172564"/>
                </a:lnTo>
                <a:lnTo>
                  <a:pt x="12192000" y="3311823"/>
                </a:lnTo>
                <a:lnTo>
                  <a:pt x="11676532" y="3827291"/>
                </a:lnTo>
                <a:lnTo>
                  <a:pt x="12192000" y="4342759"/>
                </a:lnTo>
                <a:lnTo>
                  <a:pt x="12192000" y="4495158"/>
                </a:lnTo>
                <a:lnTo>
                  <a:pt x="12192001" y="4495159"/>
                </a:lnTo>
                <a:lnTo>
                  <a:pt x="12192001" y="5340407"/>
                </a:lnTo>
                <a:lnTo>
                  <a:pt x="12192000" y="5340408"/>
                </a:lnTo>
                <a:lnTo>
                  <a:pt x="12192000" y="5492807"/>
                </a:lnTo>
                <a:lnTo>
                  <a:pt x="11676532" y="6008275"/>
                </a:lnTo>
                <a:lnTo>
                  <a:pt x="12192000" y="6523743"/>
                </a:lnTo>
                <a:lnTo>
                  <a:pt x="12192000" y="6676143"/>
                </a:lnTo>
                <a:lnTo>
                  <a:pt x="12192000" y="6858000"/>
                </a:lnTo>
                <a:lnTo>
                  <a:pt x="10826806" y="6858000"/>
                </a:lnTo>
                <a:lnTo>
                  <a:pt x="10674406" y="6858000"/>
                </a:lnTo>
                <a:lnTo>
                  <a:pt x="11524131" y="6008275"/>
                </a:lnTo>
                <a:lnTo>
                  <a:pt x="10509839" y="4993982"/>
                </a:lnTo>
                <a:lnTo>
                  <a:pt x="9495546" y="6008275"/>
                </a:lnTo>
                <a:lnTo>
                  <a:pt x="10345272" y="6858000"/>
                </a:lnTo>
                <a:lnTo>
                  <a:pt x="10192871" y="6858000"/>
                </a:lnTo>
                <a:lnTo>
                  <a:pt x="9419346" y="6084474"/>
                </a:lnTo>
                <a:lnTo>
                  <a:pt x="8645820" y="6858000"/>
                </a:lnTo>
                <a:lnTo>
                  <a:pt x="8493420" y="6858000"/>
                </a:lnTo>
                <a:lnTo>
                  <a:pt x="9343145" y="6008275"/>
                </a:lnTo>
                <a:lnTo>
                  <a:pt x="8328853" y="4993982"/>
                </a:lnTo>
                <a:lnTo>
                  <a:pt x="7314560" y="6008275"/>
                </a:lnTo>
                <a:lnTo>
                  <a:pt x="8164286" y="6858000"/>
                </a:lnTo>
                <a:lnTo>
                  <a:pt x="8011885" y="6858000"/>
                </a:lnTo>
                <a:lnTo>
                  <a:pt x="7238360" y="6084474"/>
                </a:lnTo>
                <a:lnTo>
                  <a:pt x="6464834" y="6858000"/>
                </a:lnTo>
                <a:lnTo>
                  <a:pt x="3220063" y="6858000"/>
                </a:lnTo>
                <a:lnTo>
                  <a:pt x="2214510" y="5833145"/>
                </a:lnTo>
                <a:lnTo>
                  <a:pt x="1208956" y="6858000"/>
                </a:lnTo>
                <a:lnTo>
                  <a:pt x="1000163" y="6858000"/>
                </a:lnTo>
                <a:lnTo>
                  <a:pt x="1003873" y="6854219"/>
                </a:lnTo>
                <a:lnTo>
                  <a:pt x="0" y="5831076"/>
                </a:lnTo>
                <a:lnTo>
                  <a:pt x="0" y="5680835"/>
                </a:lnTo>
                <a:lnTo>
                  <a:pt x="1003873" y="4657693"/>
                </a:lnTo>
                <a:lnTo>
                  <a:pt x="0" y="3634550"/>
                </a:lnTo>
                <a:lnTo>
                  <a:pt x="0" y="0"/>
                </a:lnTo>
                <a:close/>
                <a:moveTo>
                  <a:pt x="10509839" y="632013"/>
                </a:moveTo>
                <a:lnTo>
                  <a:pt x="9495546" y="1646306"/>
                </a:lnTo>
                <a:lnTo>
                  <a:pt x="10509839" y="2660599"/>
                </a:lnTo>
                <a:lnTo>
                  <a:pt x="11524131" y="1646306"/>
                </a:lnTo>
                <a:lnTo>
                  <a:pt x="10509839" y="632013"/>
                </a:lnTo>
                <a:close/>
                <a:moveTo>
                  <a:pt x="9419346" y="1722505"/>
                </a:moveTo>
                <a:lnTo>
                  <a:pt x="8405053" y="2736799"/>
                </a:lnTo>
                <a:lnTo>
                  <a:pt x="9419346" y="3751091"/>
                </a:lnTo>
                <a:lnTo>
                  <a:pt x="10433638" y="2736799"/>
                </a:lnTo>
                <a:lnTo>
                  <a:pt x="9419346" y="1722505"/>
                </a:lnTo>
                <a:close/>
                <a:moveTo>
                  <a:pt x="10509839" y="2812998"/>
                </a:moveTo>
                <a:lnTo>
                  <a:pt x="9495546" y="3827291"/>
                </a:lnTo>
                <a:lnTo>
                  <a:pt x="10509839" y="4841583"/>
                </a:lnTo>
                <a:lnTo>
                  <a:pt x="11524131" y="3827291"/>
                </a:lnTo>
                <a:lnTo>
                  <a:pt x="10509839" y="2812998"/>
                </a:lnTo>
                <a:close/>
                <a:moveTo>
                  <a:pt x="11600332" y="3903490"/>
                </a:moveTo>
                <a:lnTo>
                  <a:pt x="10586039" y="4917783"/>
                </a:lnTo>
                <a:lnTo>
                  <a:pt x="11600332" y="5932075"/>
                </a:lnTo>
                <a:lnTo>
                  <a:pt x="10586040" y="4917783"/>
                </a:lnTo>
                <a:lnTo>
                  <a:pt x="11600332" y="3903491"/>
                </a:lnTo>
                <a:lnTo>
                  <a:pt x="11600332" y="3903490"/>
                </a:lnTo>
                <a:close/>
                <a:moveTo>
                  <a:pt x="8328853" y="2812998"/>
                </a:moveTo>
                <a:lnTo>
                  <a:pt x="7314560" y="3827291"/>
                </a:lnTo>
                <a:lnTo>
                  <a:pt x="8328853" y="4841583"/>
                </a:lnTo>
                <a:lnTo>
                  <a:pt x="7314561" y="3827291"/>
                </a:lnTo>
                <a:lnTo>
                  <a:pt x="8328853" y="2812999"/>
                </a:lnTo>
                <a:lnTo>
                  <a:pt x="8328853" y="2812998"/>
                </a:lnTo>
                <a:close/>
                <a:moveTo>
                  <a:pt x="9419346" y="3903490"/>
                </a:moveTo>
                <a:lnTo>
                  <a:pt x="8405053" y="4917783"/>
                </a:lnTo>
                <a:lnTo>
                  <a:pt x="9419346" y="5932075"/>
                </a:lnTo>
                <a:lnTo>
                  <a:pt x="10433638" y="4917783"/>
                </a:lnTo>
                <a:lnTo>
                  <a:pt x="9419346" y="3903490"/>
                </a:lnTo>
                <a:close/>
                <a:moveTo>
                  <a:pt x="2214510" y="3632838"/>
                </a:moveTo>
                <a:lnTo>
                  <a:pt x="1208956" y="4657693"/>
                </a:lnTo>
                <a:lnTo>
                  <a:pt x="2214510" y="5682547"/>
                </a:lnTo>
                <a:lnTo>
                  <a:pt x="3220063" y="4657693"/>
                </a:lnTo>
                <a:lnTo>
                  <a:pt x="2214510" y="3632838"/>
                </a:lnTo>
                <a:close/>
                <a:moveTo>
                  <a:pt x="7238360" y="3903490"/>
                </a:moveTo>
                <a:lnTo>
                  <a:pt x="6224067" y="4917783"/>
                </a:lnTo>
                <a:lnTo>
                  <a:pt x="7238360" y="5932075"/>
                </a:lnTo>
                <a:lnTo>
                  <a:pt x="8252652" y="4917783"/>
                </a:lnTo>
                <a:lnTo>
                  <a:pt x="7238360" y="3903490"/>
                </a:lnTo>
                <a:close/>
                <a:moveTo>
                  <a:pt x="1106415" y="4731101"/>
                </a:moveTo>
                <a:lnTo>
                  <a:pt x="100861" y="5755956"/>
                </a:lnTo>
                <a:lnTo>
                  <a:pt x="1106415" y="6780810"/>
                </a:lnTo>
                <a:lnTo>
                  <a:pt x="2111968" y="5755956"/>
                </a:lnTo>
                <a:lnTo>
                  <a:pt x="1106415" y="47311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AF6BA9-91FE-4B04-812B-C3F4F0612A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3754" y="734576"/>
            <a:ext cx="8203100" cy="1231362"/>
          </a:xfrm>
        </p:spPr>
        <p:txBody>
          <a:bodyPr>
            <a:noAutofit/>
          </a:bodyPr>
          <a:lstStyle>
            <a:lvl1pPr marL="0">
              <a:lnSpc>
                <a:spcPts val="5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Click to edit </a:t>
            </a:r>
            <a:br>
              <a:rPr lang="en-GB" noProof="0"/>
            </a:br>
            <a:r>
              <a:rPr lang="en-GB" noProof="0"/>
              <a:t>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08B58B8-7D8E-427C-9EC7-8D9D0F5DD0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6318" y="2175608"/>
            <a:ext cx="7516324" cy="989623"/>
          </a:xfrm>
        </p:spPr>
        <p:txBody>
          <a:bodyPr>
            <a:normAutofit/>
          </a:bodyPr>
          <a:lstStyle>
            <a:lvl1pPr marL="0" indent="0">
              <a:buNone/>
              <a:defRPr sz="3600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SUBHEADING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89ECC86-0FCD-4E66-8D4E-87B7346C63EA}"/>
              </a:ext>
            </a:extLst>
          </p:cNvPr>
          <p:cNvSpPr/>
          <p:nvPr userDrawn="1"/>
        </p:nvSpPr>
        <p:spPr>
          <a:xfrm>
            <a:off x="342900" y="736751"/>
            <a:ext cx="71438" cy="108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pic>
        <p:nvPicPr>
          <p:cNvPr id="57" name="Picture 56">
            <a:extLst>
              <a:ext uri="{FF2B5EF4-FFF2-40B4-BE49-F238E27FC236}">
                <a16:creationId xmlns:a16="http://schemas.microsoft.com/office/drawing/2014/main" id="{E05017DC-7F6B-1914-1E69-FB3A8E5053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1100" y="1"/>
            <a:ext cx="1221837" cy="868296"/>
          </a:xfrm>
          <a:prstGeom prst="rect">
            <a:avLst/>
          </a:prstGeom>
        </p:spPr>
      </p:pic>
      <p:sp>
        <p:nvSpPr>
          <p:cNvPr id="113" name="Text Placeholder 2">
            <a:extLst>
              <a:ext uri="{FF2B5EF4-FFF2-40B4-BE49-F238E27FC236}">
                <a16:creationId xmlns:a16="http://schemas.microsoft.com/office/drawing/2014/main" id="{C7894DC0-87D9-75A8-3B84-310543AB317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676063" y="6418470"/>
            <a:ext cx="396875" cy="287130"/>
          </a:xfrm>
        </p:spPr>
        <p:txBody>
          <a:bodyPr>
            <a:noAutofit/>
          </a:bodyPr>
          <a:lstStyle>
            <a:lvl1pPr marL="0" indent="0" algn="ctr">
              <a:buNone/>
              <a:defRPr sz="1000" b="1">
                <a:solidFill>
                  <a:srgbClr val="3A3C3B"/>
                </a:solidFill>
                <a:latin typeface="+mj-lt"/>
              </a:defRPr>
            </a:lvl1pPr>
          </a:lstStyle>
          <a:p>
            <a:pPr lvl="0"/>
            <a:fld id="{81D0F217-5B86-41B1-BC85-807B0CD5ACB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79537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36A24EB5-3AE7-44F7-BF59-AA50C09B4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364575"/>
            <a:ext cx="9156355" cy="407922"/>
          </a:xfrm>
        </p:spPr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2" name="Text Placeholder 10">
            <a:extLst>
              <a:ext uri="{FF2B5EF4-FFF2-40B4-BE49-F238E27FC236}">
                <a16:creationId xmlns:a16="http://schemas.microsoft.com/office/drawing/2014/main" id="{BE6875C3-F475-7AD0-CD18-271D9FA0276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2088" y="6554550"/>
            <a:ext cx="5903912" cy="187563"/>
          </a:xfrm>
        </p:spPr>
        <p:txBody>
          <a:bodyPr>
            <a:noAutofit/>
          </a:bodyPr>
          <a:lstStyle>
            <a:lvl1pPr marL="0" indent="0" algn="l">
              <a:buNone/>
              <a:defRPr sz="10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Footer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8DDCEB-2F3D-4A41-13E2-1F65E0704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29328-F38F-4086-87F8-43933647EC6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17511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FFE8E79-331C-2C33-2AA1-FC3746C909C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923" y="50315"/>
            <a:ext cx="1119015" cy="733478"/>
          </a:xfrm>
          <a:prstGeom prst="rect">
            <a:avLst/>
          </a:prstGeom>
        </p:spPr>
      </p:pic>
      <p:sp>
        <p:nvSpPr>
          <p:cNvPr id="2" name="Text Placeholder 10">
            <a:extLst>
              <a:ext uri="{FF2B5EF4-FFF2-40B4-BE49-F238E27FC236}">
                <a16:creationId xmlns:a16="http://schemas.microsoft.com/office/drawing/2014/main" id="{9531F8B9-984F-3B26-85AF-51FC20F5BE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2088" y="6554550"/>
            <a:ext cx="5903912" cy="187563"/>
          </a:xfrm>
        </p:spPr>
        <p:txBody>
          <a:bodyPr>
            <a:noAutofit/>
          </a:bodyPr>
          <a:lstStyle>
            <a:lvl1pPr marL="0" indent="0" algn="l">
              <a:buNone/>
              <a:defRPr sz="10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Footer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2C5B0FE-9863-C03D-7681-5F75F8D39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29328-F38F-4086-87F8-43933647EC6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7982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2E758-444E-42CA-8EE2-0F9B1C9201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364575"/>
            <a:ext cx="9156355" cy="407922"/>
          </a:xfrm>
        </p:spPr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E162B27-77E0-4044-A0B3-750AF4D603BC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550863" y="1031875"/>
            <a:ext cx="5326062" cy="5014601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F71008C-56CE-4D4C-B11C-EE053DB14A60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6311900" y="1031874"/>
            <a:ext cx="5364163" cy="5003801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53665648-07DC-9AD3-4088-FE7C653C21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2088" y="6554550"/>
            <a:ext cx="5903912" cy="187563"/>
          </a:xfrm>
        </p:spPr>
        <p:txBody>
          <a:bodyPr>
            <a:noAutofit/>
          </a:bodyPr>
          <a:lstStyle>
            <a:lvl1pPr marL="0" indent="0" algn="l">
              <a:buNone/>
              <a:defRPr sz="10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Footer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2FB85A5-C095-2CAD-42ED-A8A0D25E2723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DB29328-F38F-4086-87F8-43933647EC6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71642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BCE964-886F-4F28-B9B5-45541DAAC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364575"/>
            <a:ext cx="9156355" cy="407922"/>
          </a:xfrm>
        </p:spPr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FE27231-2F9D-4B9C-8C2E-FEF5766A7D9B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550863" y="1628775"/>
            <a:ext cx="5326062" cy="4581525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2A2012D5-64C7-4210-A7E4-6066A27671AA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6311900" y="1627955"/>
            <a:ext cx="5364163" cy="4572820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4C7A13FD-A263-4E3A-A8E6-41907673FA9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50862" y="1063625"/>
            <a:ext cx="5326061" cy="35877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70296569-F4E4-461B-8771-38C2726A45F6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6311900" y="1063625"/>
            <a:ext cx="5364163" cy="35877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Heading</a:t>
            </a:r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562FE737-CE4E-ACE5-B81A-15F4B8711C7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2088" y="6554550"/>
            <a:ext cx="5903912" cy="187563"/>
          </a:xfrm>
        </p:spPr>
        <p:txBody>
          <a:bodyPr>
            <a:noAutofit/>
          </a:bodyPr>
          <a:lstStyle>
            <a:lvl1pPr marL="0" indent="0" algn="l">
              <a:buNone/>
              <a:defRPr sz="10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Footer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2BF2D18-9504-9C6F-616D-612FA01EF610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fld id="{1DB29328-F38F-4086-87F8-43933647EC6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24754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C31327D6-FF00-1B10-98E6-37071C7DFEEE}"/>
              </a:ext>
            </a:extLst>
          </p:cNvPr>
          <p:cNvSpPr/>
          <p:nvPr userDrawn="1"/>
        </p:nvSpPr>
        <p:spPr>
          <a:xfrm>
            <a:off x="-1" y="0"/>
            <a:ext cx="12192000" cy="6345238"/>
          </a:xfrm>
          <a:custGeom>
            <a:avLst/>
            <a:gdLst>
              <a:gd name="connsiteX0" fmla="*/ 0 w 12192000"/>
              <a:gd name="connsiteY0" fmla="*/ 0 h 6345238"/>
              <a:gd name="connsiteX1" fmla="*/ 7531102 w 12192000"/>
              <a:gd name="connsiteY1" fmla="*/ 0 h 6345238"/>
              <a:gd name="connsiteX2" fmla="*/ 8610602 w 12192000"/>
              <a:gd name="connsiteY2" fmla="*/ 1079500 h 6345238"/>
              <a:gd name="connsiteX3" fmla="*/ 9690102 w 12192000"/>
              <a:gd name="connsiteY3" fmla="*/ 0 h 6345238"/>
              <a:gd name="connsiteX4" fmla="*/ 12192000 w 12192000"/>
              <a:gd name="connsiteY4" fmla="*/ 0 h 6345238"/>
              <a:gd name="connsiteX5" fmla="*/ 12192000 w 12192000"/>
              <a:gd name="connsiteY5" fmla="*/ 6345238 h 6345238"/>
              <a:gd name="connsiteX6" fmla="*/ 0 w 12192000"/>
              <a:gd name="connsiteY6" fmla="*/ 6345238 h 6345238"/>
              <a:gd name="connsiteX7" fmla="*/ 0 w 12192000"/>
              <a:gd name="connsiteY7" fmla="*/ 0 h 6345238"/>
              <a:gd name="connsiteX8" fmla="*/ 412321 w 12192000"/>
              <a:gd name="connsiteY8" fmla="*/ 366409 h 6345238"/>
              <a:gd name="connsiteX9" fmla="*/ 412321 w 12192000"/>
              <a:gd name="connsiteY9" fmla="*/ 723499 h 6345238"/>
              <a:gd name="connsiteX10" fmla="*/ 550862 w 12192000"/>
              <a:gd name="connsiteY10" fmla="*/ 723499 h 6345238"/>
              <a:gd name="connsiteX11" fmla="*/ 550862 w 12192000"/>
              <a:gd name="connsiteY11" fmla="*/ 366409 h 6345238"/>
              <a:gd name="connsiteX12" fmla="*/ 412321 w 12192000"/>
              <a:gd name="connsiteY12" fmla="*/ 366409 h 6345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6345238">
                <a:moveTo>
                  <a:pt x="0" y="0"/>
                </a:moveTo>
                <a:lnTo>
                  <a:pt x="7531102" y="0"/>
                </a:lnTo>
                <a:lnTo>
                  <a:pt x="8610602" y="1079500"/>
                </a:lnTo>
                <a:lnTo>
                  <a:pt x="9690102" y="0"/>
                </a:lnTo>
                <a:lnTo>
                  <a:pt x="12192000" y="0"/>
                </a:lnTo>
                <a:lnTo>
                  <a:pt x="12192000" y="6345238"/>
                </a:lnTo>
                <a:lnTo>
                  <a:pt x="0" y="6345238"/>
                </a:lnTo>
                <a:lnTo>
                  <a:pt x="0" y="0"/>
                </a:lnTo>
                <a:close/>
                <a:moveTo>
                  <a:pt x="412321" y="366409"/>
                </a:moveTo>
                <a:lnTo>
                  <a:pt x="412321" y="723499"/>
                </a:lnTo>
                <a:lnTo>
                  <a:pt x="550862" y="723499"/>
                </a:lnTo>
                <a:lnTo>
                  <a:pt x="550862" y="366409"/>
                </a:lnTo>
                <a:lnTo>
                  <a:pt x="412321" y="3664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64FBA1-B101-4563-9913-E570237C66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366327"/>
            <a:ext cx="4110037" cy="1660525"/>
          </a:xfrm>
        </p:spPr>
        <p:txBody>
          <a:bodyPr anchor="t"/>
          <a:lstStyle>
            <a:lvl1pPr>
              <a:defRPr sz="3600"/>
            </a:lvl1pPr>
          </a:lstStyle>
          <a:p>
            <a:r>
              <a:rPr lang="en-GB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571B95-4032-415F-8873-9F021ADAEB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196975"/>
            <a:ext cx="6172200" cy="5003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CF7997-B4F9-4E17-B358-0E2EC41829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50863" y="2141838"/>
            <a:ext cx="4110037" cy="4058936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noProof="0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00D1A09-E931-1DEC-B641-9D17D212813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1101" y="1"/>
            <a:ext cx="1221837" cy="868296"/>
          </a:xfrm>
          <a:prstGeom prst="rect">
            <a:avLst/>
          </a:prstGeom>
        </p:spPr>
      </p:pic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5D99AFDC-BFD8-F946-8E1D-C2D092587B0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2088" y="6554550"/>
            <a:ext cx="5903912" cy="187563"/>
          </a:xfrm>
        </p:spPr>
        <p:txBody>
          <a:bodyPr>
            <a:noAutofit/>
          </a:bodyPr>
          <a:lstStyle>
            <a:lvl1pPr marL="0" indent="0" algn="l">
              <a:buNone/>
              <a:defRPr sz="10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E91337-8C97-C9C4-450A-0AB99B792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29328-F38F-4086-87F8-43933647EC6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95731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9511AA3-8636-CC75-4C4E-6C3FAD571A72}"/>
              </a:ext>
            </a:extLst>
          </p:cNvPr>
          <p:cNvSpPr/>
          <p:nvPr userDrawn="1"/>
        </p:nvSpPr>
        <p:spPr>
          <a:xfrm>
            <a:off x="-1" y="0"/>
            <a:ext cx="12192000" cy="6356351"/>
          </a:xfrm>
          <a:custGeom>
            <a:avLst/>
            <a:gdLst>
              <a:gd name="connsiteX0" fmla="*/ 0 w 12192000"/>
              <a:gd name="connsiteY0" fmla="*/ 0 h 6356351"/>
              <a:gd name="connsiteX1" fmla="*/ 6143625 w 12192000"/>
              <a:gd name="connsiteY1" fmla="*/ 0 h 6356351"/>
              <a:gd name="connsiteX2" fmla="*/ 5880100 w 12192000"/>
              <a:gd name="connsiteY2" fmla="*/ 263525 h 6356351"/>
              <a:gd name="connsiteX3" fmla="*/ 6918325 w 12192000"/>
              <a:gd name="connsiteY3" fmla="*/ 1301750 h 6356351"/>
              <a:gd name="connsiteX4" fmla="*/ 7956550 w 12192000"/>
              <a:gd name="connsiteY4" fmla="*/ 263525 h 6356351"/>
              <a:gd name="connsiteX5" fmla="*/ 7693025 w 12192000"/>
              <a:gd name="connsiteY5" fmla="*/ 0 h 6356351"/>
              <a:gd name="connsiteX6" fmla="*/ 7861300 w 12192000"/>
              <a:gd name="connsiteY6" fmla="*/ 0 h 6356351"/>
              <a:gd name="connsiteX7" fmla="*/ 8032750 w 12192000"/>
              <a:gd name="connsiteY7" fmla="*/ 171450 h 6356351"/>
              <a:gd name="connsiteX8" fmla="*/ 8204200 w 12192000"/>
              <a:gd name="connsiteY8" fmla="*/ 0 h 6356351"/>
              <a:gd name="connsiteX9" fmla="*/ 8372475 w 12192000"/>
              <a:gd name="connsiteY9" fmla="*/ 0 h 6356351"/>
              <a:gd name="connsiteX10" fmla="*/ 8108950 w 12192000"/>
              <a:gd name="connsiteY10" fmla="*/ 263525 h 6356351"/>
              <a:gd name="connsiteX11" fmla="*/ 9147175 w 12192000"/>
              <a:gd name="connsiteY11" fmla="*/ 1301750 h 6356351"/>
              <a:gd name="connsiteX12" fmla="*/ 10185400 w 12192000"/>
              <a:gd name="connsiteY12" fmla="*/ 263525 h 6356351"/>
              <a:gd name="connsiteX13" fmla="*/ 9921875 w 12192000"/>
              <a:gd name="connsiteY13" fmla="*/ 0 h 6356351"/>
              <a:gd name="connsiteX14" fmla="*/ 12192000 w 12192000"/>
              <a:gd name="connsiteY14" fmla="*/ 0 h 6356351"/>
              <a:gd name="connsiteX15" fmla="*/ 12192000 w 12192000"/>
              <a:gd name="connsiteY15" fmla="*/ 6356351 h 6356351"/>
              <a:gd name="connsiteX16" fmla="*/ 0 w 12192000"/>
              <a:gd name="connsiteY16" fmla="*/ 6356351 h 6356351"/>
              <a:gd name="connsiteX17" fmla="*/ 0 w 12192000"/>
              <a:gd name="connsiteY17" fmla="*/ 0 h 6356351"/>
              <a:gd name="connsiteX18" fmla="*/ 412321 w 12192000"/>
              <a:gd name="connsiteY18" fmla="*/ 366409 h 6356351"/>
              <a:gd name="connsiteX19" fmla="*/ 412321 w 12192000"/>
              <a:gd name="connsiteY19" fmla="*/ 723499 h 6356351"/>
              <a:gd name="connsiteX20" fmla="*/ 550862 w 12192000"/>
              <a:gd name="connsiteY20" fmla="*/ 723499 h 6356351"/>
              <a:gd name="connsiteX21" fmla="*/ 550862 w 12192000"/>
              <a:gd name="connsiteY21" fmla="*/ 366409 h 6356351"/>
              <a:gd name="connsiteX22" fmla="*/ 412321 w 12192000"/>
              <a:gd name="connsiteY22" fmla="*/ 366409 h 6356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2000" h="6356351">
                <a:moveTo>
                  <a:pt x="0" y="0"/>
                </a:moveTo>
                <a:lnTo>
                  <a:pt x="6143625" y="0"/>
                </a:lnTo>
                <a:lnTo>
                  <a:pt x="5880100" y="263525"/>
                </a:lnTo>
                <a:lnTo>
                  <a:pt x="6918325" y="1301750"/>
                </a:lnTo>
                <a:lnTo>
                  <a:pt x="7956550" y="263525"/>
                </a:lnTo>
                <a:lnTo>
                  <a:pt x="7693025" y="0"/>
                </a:lnTo>
                <a:lnTo>
                  <a:pt x="7861300" y="0"/>
                </a:lnTo>
                <a:lnTo>
                  <a:pt x="8032750" y="171450"/>
                </a:lnTo>
                <a:lnTo>
                  <a:pt x="8204200" y="0"/>
                </a:lnTo>
                <a:lnTo>
                  <a:pt x="8372475" y="0"/>
                </a:lnTo>
                <a:lnTo>
                  <a:pt x="8108950" y="263525"/>
                </a:lnTo>
                <a:lnTo>
                  <a:pt x="9147175" y="1301750"/>
                </a:lnTo>
                <a:lnTo>
                  <a:pt x="10185400" y="263525"/>
                </a:lnTo>
                <a:lnTo>
                  <a:pt x="9921875" y="0"/>
                </a:lnTo>
                <a:lnTo>
                  <a:pt x="12192000" y="0"/>
                </a:lnTo>
                <a:lnTo>
                  <a:pt x="12192000" y="6356351"/>
                </a:lnTo>
                <a:lnTo>
                  <a:pt x="0" y="6356351"/>
                </a:lnTo>
                <a:lnTo>
                  <a:pt x="0" y="0"/>
                </a:lnTo>
                <a:close/>
                <a:moveTo>
                  <a:pt x="412321" y="366409"/>
                </a:moveTo>
                <a:lnTo>
                  <a:pt x="412321" y="723499"/>
                </a:lnTo>
                <a:lnTo>
                  <a:pt x="550862" y="723499"/>
                </a:lnTo>
                <a:lnTo>
                  <a:pt x="550862" y="366409"/>
                </a:lnTo>
                <a:lnTo>
                  <a:pt x="412321" y="3664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A8A94A-F3F8-4FC4-A1C1-8FD62B097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4" y="366327"/>
            <a:ext cx="4221162" cy="1995900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en-GB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C6E018-E326-4BDE-85F1-F6C295F561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7" y="1628775"/>
            <a:ext cx="6492875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12725E-B87A-4B92-87EE-D0844687AD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50863" y="2476500"/>
            <a:ext cx="4221162" cy="37242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noProof="0"/>
              <a:t>Click to edit Master text styles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3074A5FC-535D-952B-EBF0-6ACDE3806A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1101" y="1"/>
            <a:ext cx="1221837" cy="868296"/>
          </a:xfrm>
          <a:prstGeom prst="rect">
            <a:avLst/>
          </a:prstGeom>
        </p:spPr>
      </p:pic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9A27ED02-587F-50C8-A512-0C1897F3F33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2088" y="6554550"/>
            <a:ext cx="5903912" cy="187563"/>
          </a:xfrm>
        </p:spPr>
        <p:txBody>
          <a:bodyPr>
            <a:noAutofit/>
          </a:bodyPr>
          <a:lstStyle>
            <a:lvl1pPr marL="0" indent="0" algn="l">
              <a:buNone/>
              <a:defRPr sz="10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30955B-DD36-0F3B-AB5E-20381A8E2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29328-F38F-4086-87F8-43933647EC6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924052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69320B-1FFD-411B-9BBB-8CB268A54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364575"/>
            <a:ext cx="9156355" cy="407922"/>
          </a:xfrm>
        </p:spPr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5EDA933-430B-4802-8912-8FD5830F29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50861" y="1196975"/>
            <a:ext cx="11125201" cy="5003800"/>
          </a:xfrm>
        </p:spPr>
        <p:txBody>
          <a:bodyPr vert="eaVert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76EBCAAC-D64D-F537-E068-36429441854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2088" y="6554550"/>
            <a:ext cx="5903912" cy="187563"/>
          </a:xfrm>
        </p:spPr>
        <p:txBody>
          <a:bodyPr>
            <a:noAutofit/>
          </a:bodyPr>
          <a:lstStyle>
            <a:lvl1pPr marL="0" indent="0" algn="l">
              <a:buNone/>
              <a:defRPr sz="10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Footer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2043E0-AB7B-DF90-BB81-4B561AE1F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29328-F38F-4086-87F8-43933647EC6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31820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s with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13A72C1-1624-4480-A075-23961A8C05D2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420423" y="3666749"/>
            <a:ext cx="2662852" cy="450836"/>
          </a:xfrm>
        </p:spPr>
        <p:txBody>
          <a:bodyPr>
            <a:noAutofit/>
          </a:bodyPr>
          <a:lstStyle>
            <a:lvl1pPr marL="0" indent="0" algn="ctr">
              <a:buNone/>
              <a:defRPr sz="240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>
                <a:latin typeface="+mj-lt"/>
              </a:defRPr>
            </a:lvl2pPr>
            <a:lvl3pPr marL="914400" indent="0">
              <a:buNone/>
              <a:defRPr sz="2000">
                <a:latin typeface="+mj-lt"/>
              </a:defRPr>
            </a:lvl3pPr>
            <a:lvl4pPr marL="1371600" indent="0">
              <a:buNone/>
              <a:defRPr sz="2000">
                <a:latin typeface="+mj-lt"/>
              </a:defRPr>
            </a:lvl4pPr>
            <a:lvl5pPr marL="1828800" indent="0">
              <a:buNone/>
              <a:defRPr sz="2000">
                <a:latin typeface="+mj-lt"/>
              </a:defRPr>
            </a:lvl5pPr>
          </a:lstStyle>
          <a:p>
            <a:pPr lvl="0"/>
            <a:r>
              <a:rPr lang="en-GB" noProof="0"/>
              <a:t>heading</a:t>
            </a: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37AC3E8E-B8A3-4158-8B2A-1AC9CFFE7977}"/>
              </a:ext>
            </a:extLst>
          </p:cNvPr>
          <p:cNvSpPr>
            <a:spLocks noGrp="1"/>
          </p:cNvSpPr>
          <p:nvPr>
            <p:ph sz="quarter" idx="31" hasCustomPrompt="1"/>
          </p:nvPr>
        </p:nvSpPr>
        <p:spPr>
          <a:xfrm>
            <a:off x="420423" y="4193667"/>
            <a:ext cx="2662852" cy="179978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GB" noProof="0"/>
              <a:t>Text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C5A3EA8-BA32-44F1-A126-0C5039201986}"/>
              </a:ext>
            </a:extLst>
          </p:cNvPr>
          <p:cNvSpPr/>
          <p:nvPr userDrawn="1"/>
        </p:nvSpPr>
        <p:spPr>
          <a:xfrm rot="2700000">
            <a:off x="9821036" y="1620035"/>
            <a:ext cx="1594268" cy="1594268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>
              <a:solidFill>
                <a:schemeClr val="tx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35E2F48-D1CC-45A4-AD24-4C047DC4CE3C}"/>
              </a:ext>
            </a:extLst>
          </p:cNvPr>
          <p:cNvSpPr/>
          <p:nvPr userDrawn="1"/>
        </p:nvSpPr>
        <p:spPr>
          <a:xfrm rot="2700000">
            <a:off x="954715" y="1620033"/>
            <a:ext cx="1594268" cy="1594268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>
              <a:solidFill>
                <a:schemeClr val="tx1"/>
              </a:solidFill>
            </a:endParaRPr>
          </a:p>
        </p:txBody>
      </p:sp>
      <p:sp>
        <p:nvSpPr>
          <p:cNvPr id="25" name="Content Placeholder 4">
            <a:extLst>
              <a:ext uri="{FF2B5EF4-FFF2-40B4-BE49-F238E27FC236}">
                <a16:creationId xmlns:a16="http://schemas.microsoft.com/office/drawing/2014/main" id="{D73C3A9F-AF64-4932-970C-0921349B65D3}"/>
              </a:ext>
            </a:extLst>
          </p:cNvPr>
          <p:cNvSpPr>
            <a:spLocks noGrp="1"/>
          </p:cNvSpPr>
          <p:nvPr>
            <p:ph sz="quarter" idx="32" hasCustomPrompt="1"/>
          </p:nvPr>
        </p:nvSpPr>
        <p:spPr>
          <a:xfrm>
            <a:off x="3375863" y="3666752"/>
            <a:ext cx="2662852" cy="450836"/>
          </a:xfrm>
        </p:spPr>
        <p:txBody>
          <a:bodyPr>
            <a:noAutofit/>
          </a:bodyPr>
          <a:lstStyle>
            <a:lvl1pPr marL="0" indent="0" algn="ctr">
              <a:buNone/>
              <a:defRPr sz="240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>
                <a:latin typeface="+mj-lt"/>
              </a:defRPr>
            </a:lvl2pPr>
            <a:lvl3pPr marL="914400" indent="0">
              <a:buNone/>
              <a:defRPr sz="2000">
                <a:latin typeface="+mj-lt"/>
              </a:defRPr>
            </a:lvl3pPr>
            <a:lvl4pPr marL="1371600" indent="0">
              <a:buNone/>
              <a:defRPr sz="2000">
                <a:latin typeface="+mj-lt"/>
              </a:defRPr>
            </a:lvl4pPr>
            <a:lvl5pPr marL="1828800" indent="0">
              <a:buNone/>
              <a:defRPr sz="2000">
                <a:latin typeface="+mj-lt"/>
              </a:defRPr>
            </a:lvl5pPr>
          </a:lstStyle>
          <a:p>
            <a:pPr lvl="0"/>
            <a:r>
              <a:rPr lang="en-GB" noProof="0"/>
              <a:t>heading</a:t>
            </a:r>
          </a:p>
        </p:txBody>
      </p:sp>
      <p:sp>
        <p:nvSpPr>
          <p:cNvPr id="26" name="Content Placeholder 4">
            <a:extLst>
              <a:ext uri="{FF2B5EF4-FFF2-40B4-BE49-F238E27FC236}">
                <a16:creationId xmlns:a16="http://schemas.microsoft.com/office/drawing/2014/main" id="{169B7C15-0ADD-4490-B4A5-46163FC52672}"/>
              </a:ext>
            </a:extLst>
          </p:cNvPr>
          <p:cNvSpPr>
            <a:spLocks noGrp="1"/>
          </p:cNvSpPr>
          <p:nvPr>
            <p:ph sz="quarter" idx="33" hasCustomPrompt="1"/>
          </p:nvPr>
        </p:nvSpPr>
        <p:spPr>
          <a:xfrm>
            <a:off x="3375863" y="4193670"/>
            <a:ext cx="2662852" cy="179978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GB" noProof="0"/>
              <a:t>Text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54929C9-F393-41E0-843A-66BC214F939E}"/>
              </a:ext>
            </a:extLst>
          </p:cNvPr>
          <p:cNvSpPr/>
          <p:nvPr userDrawn="1"/>
        </p:nvSpPr>
        <p:spPr>
          <a:xfrm rot="2700000">
            <a:off x="3910155" y="1620036"/>
            <a:ext cx="1594268" cy="1594268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>
              <a:solidFill>
                <a:schemeClr val="tx1"/>
              </a:solidFill>
            </a:endParaRPr>
          </a:p>
        </p:txBody>
      </p:sp>
      <p:sp>
        <p:nvSpPr>
          <p:cNvPr id="28" name="Content Placeholder 4">
            <a:extLst>
              <a:ext uri="{FF2B5EF4-FFF2-40B4-BE49-F238E27FC236}">
                <a16:creationId xmlns:a16="http://schemas.microsoft.com/office/drawing/2014/main" id="{0B6A0D47-1017-4CF1-A7FF-959AAB7AFEF2}"/>
              </a:ext>
            </a:extLst>
          </p:cNvPr>
          <p:cNvSpPr>
            <a:spLocks noGrp="1"/>
          </p:cNvSpPr>
          <p:nvPr>
            <p:ph sz="quarter" idx="34" hasCustomPrompt="1"/>
          </p:nvPr>
        </p:nvSpPr>
        <p:spPr>
          <a:xfrm>
            <a:off x="6331304" y="3666751"/>
            <a:ext cx="2662852" cy="450836"/>
          </a:xfrm>
        </p:spPr>
        <p:txBody>
          <a:bodyPr>
            <a:noAutofit/>
          </a:bodyPr>
          <a:lstStyle>
            <a:lvl1pPr marL="0" indent="0" algn="ctr">
              <a:buNone/>
              <a:defRPr sz="240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>
                <a:latin typeface="+mj-lt"/>
              </a:defRPr>
            </a:lvl2pPr>
            <a:lvl3pPr marL="914400" indent="0">
              <a:buNone/>
              <a:defRPr sz="2000">
                <a:latin typeface="+mj-lt"/>
              </a:defRPr>
            </a:lvl3pPr>
            <a:lvl4pPr marL="1371600" indent="0">
              <a:buNone/>
              <a:defRPr sz="2000">
                <a:latin typeface="+mj-lt"/>
              </a:defRPr>
            </a:lvl4pPr>
            <a:lvl5pPr marL="1828800" indent="0">
              <a:buNone/>
              <a:defRPr sz="2000">
                <a:latin typeface="+mj-lt"/>
              </a:defRPr>
            </a:lvl5pPr>
          </a:lstStyle>
          <a:p>
            <a:pPr lvl="0"/>
            <a:r>
              <a:rPr lang="en-GB" noProof="0"/>
              <a:t>heading</a:t>
            </a:r>
          </a:p>
        </p:txBody>
      </p:sp>
      <p:sp>
        <p:nvSpPr>
          <p:cNvPr id="29" name="Content Placeholder 4">
            <a:extLst>
              <a:ext uri="{FF2B5EF4-FFF2-40B4-BE49-F238E27FC236}">
                <a16:creationId xmlns:a16="http://schemas.microsoft.com/office/drawing/2014/main" id="{5CC051D1-C0D8-42EA-BDD4-DBC273B1B58E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6331304" y="4193669"/>
            <a:ext cx="2662852" cy="179978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GB" noProof="0"/>
              <a:t>Text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89192B6-C9D6-401F-BE32-0C425B50AA9E}"/>
              </a:ext>
            </a:extLst>
          </p:cNvPr>
          <p:cNvSpPr/>
          <p:nvPr userDrawn="1"/>
        </p:nvSpPr>
        <p:spPr>
          <a:xfrm rot="2700000">
            <a:off x="6865596" y="1620035"/>
            <a:ext cx="1594268" cy="1594268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>
              <a:solidFill>
                <a:schemeClr val="tx1"/>
              </a:solidFill>
            </a:endParaRPr>
          </a:p>
        </p:txBody>
      </p:sp>
      <p:sp>
        <p:nvSpPr>
          <p:cNvPr id="31" name="Content Placeholder 4">
            <a:extLst>
              <a:ext uri="{FF2B5EF4-FFF2-40B4-BE49-F238E27FC236}">
                <a16:creationId xmlns:a16="http://schemas.microsoft.com/office/drawing/2014/main" id="{745D83CC-B168-4666-8A3D-307F7B685E2F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9286744" y="3666749"/>
            <a:ext cx="2662852" cy="450836"/>
          </a:xfrm>
        </p:spPr>
        <p:txBody>
          <a:bodyPr>
            <a:noAutofit/>
          </a:bodyPr>
          <a:lstStyle>
            <a:lvl1pPr marL="0" indent="0" algn="ctr">
              <a:buNone/>
              <a:defRPr sz="240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>
                <a:latin typeface="+mj-lt"/>
              </a:defRPr>
            </a:lvl2pPr>
            <a:lvl3pPr marL="914400" indent="0">
              <a:buNone/>
              <a:defRPr sz="2000">
                <a:latin typeface="+mj-lt"/>
              </a:defRPr>
            </a:lvl3pPr>
            <a:lvl4pPr marL="1371600" indent="0">
              <a:buNone/>
              <a:defRPr sz="2000">
                <a:latin typeface="+mj-lt"/>
              </a:defRPr>
            </a:lvl4pPr>
            <a:lvl5pPr marL="1828800" indent="0">
              <a:buNone/>
              <a:defRPr sz="2000">
                <a:latin typeface="+mj-lt"/>
              </a:defRPr>
            </a:lvl5pPr>
          </a:lstStyle>
          <a:p>
            <a:pPr lvl="0"/>
            <a:r>
              <a:rPr lang="en-GB" noProof="0"/>
              <a:t>heading</a:t>
            </a:r>
          </a:p>
        </p:txBody>
      </p:sp>
      <p:sp>
        <p:nvSpPr>
          <p:cNvPr id="32" name="Content Placeholder 4">
            <a:extLst>
              <a:ext uri="{FF2B5EF4-FFF2-40B4-BE49-F238E27FC236}">
                <a16:creationId xmlns:a16="http://schemas.microsoft.com/office/drawing/2014/main" id="{90B8001A-D908-4DFE-8044-A61634562377}"/>
              </a:ext>
            </a:extLst>
          </p:cNvPr>
          <p:cNvSpPr>
            <a:spLocks noGrp="1"/>
          </p:cNvSpPr>
          <p:nvPr>
            <p:ph sz="quarter" idx="37" hasCustomPrompt="1"/>
          </p:nvPr>
        </p:nvSpPr>
        <p:spPr>
          <a:xfrm>
            <a:off x="9286744" y="4193667"/>
            <a:ext cx="2662852" cy="179978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GB" noProof="0"/>
              <a:t>Text</a:t>
            </a:r>
          </a:p>
        </p:txBody>
      </p: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EC0DBDAB-38E8-4D45-8FEC-A032A3F1D6B9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1155692" y="1868591"/>
            <a:ext cx="1158852" cy="11577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Double Click to insert Icon</a:t>
            </a:r>
          </a:p>
        </p:txBody>
      </p:sp>
      <p:sp>
        <p:nvSpPr>
          <p:cNvPr id="38" name="Picture Placeholder 33">
            <a:extLst>
              <a:ext uri="{FF2B5EF4-FFF2-40B4-BE49-F238E27FC236}">
                <a16:creationId xmlns:a16="http://schemas.microsoft.com/office/drawing/2014/main" id="{2531097B-63DB-44BF-BE11-FAD8811EC715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4127863" y="1868594"/>
            <a:ext cx="1158852" cy="11577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Double Click to insert Icon</a:t>
            </a:r>
          </a:p>
        </p:txBody>
      </p:sp>
      <p:sp>
        <p:nvSpPr>
          <p:cNvPr id="39" name="Picture Placeholder 33">
            <a:extLst>
              <a:ext uri="{FF2B5EF4-FFF2-40B4-BE49-F238E27FC236}">
                <a16:creationId xmlns:a16="http://schemas.microsoft.com/office/drawing/2014/main" id="{C2B0C4B2-5D5F-4E3A-B6B4-6CA43248E2E0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7083304" y="1868594"/>
            <a:ext cx="1158852" cy="11577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Double Click to insert Icon</a:t>
            </a:r>
          </a:p>
        </p:txBody>
      </p:sp>
      <p:sp>
        <p:nvSpPr>
          <p:cNvPr id="40" name="Picture Placeholder 33">
            <a:extLst>
              <a:ext uri="{FF2B5EF4-FFF2-40B4-BE49-F238E27FC236}">
                <a16:creationId xmlns:a16="http://schemas.microsoft.com/office/drawing/2014/main" id="{E87E7C5C-26B9-4EB7-AD44-471BB1DF0870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10038744" y="1868594"/>
            <a:ext cx="1158852" cy="11577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Double Click to insert Icon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33EFCCE-DE0E-4782-B28C-CC27EB985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364575"/>
            <a:ext cx="9156355" cy="407922"/>
          </a:xfrm>
        </p:spPr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32BB6A5A-D199-EAFE-E358-05E3C25592C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2088" y="6554550"/>
            <a:ext cx="5903912" cy="187563"/>
          </a:xfrm>
        </p:spPr>
        <p:txBody>
          <a:bodyPr>
            <a:noAutofit/>
          </a:bodyPr>
          <a:lstStyle>
            <a:lvl1pPr marL="0" indent="0" algn="l">
              <a:buNone/>
              <a:defRPr sz="10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Footer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E7AFBCD-63EF-5E07-40E9-00127A5C419E}"/>
              </a:ext>
            </a:extLst>
          </p:cNvPr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1DB29328-F38F-4086-87F8-43933647EC6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48943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of 8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37AC3E8E-B8A3-4158-8B2A-1AC9CFFE7977}"/>
              </a:ext>
            </a:extLst>
          </p:cNvPr>
          <p:cNvSpPr>
            <a:spLocks noGrp="1"/>
          </p:cNvSpPr>
          <p:nvPr>
            <p:ph sz="quarter" idx="31" hasCustomPrompt="1"/>
          </p:nvPr>
        </p:nvSpPr>
        <p:spPr>
          <a:xfrm>
            <a:off x="1840461" y="1154156"/>
            <a:ext cx="4169813" cy="887484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GB" noProof="0"/>
              <a:t>Text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35E2F48-D1CC-45A4-AD24-4C047DC4CE3C}"/>
              </a:ext>
            </a:extLst>
          </p:cNvPr>
          <p:cNvSpPr/>
          <p:nvPr userDrawn="1"/>
        </p:nvSpPr>
        <p:spPr>
          <a:xfrm rot="2700000">
            <a:off x="689261" y="1217766"/>
            <a:ext cx="840447" cy="840447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>
              <a:solidFill>
                <a:schemeClr val="tx1"/>
              </a:solidFill>
            </a:endParaRPr>
          </a:p>
        </p:txBody>
      </p: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EC0DBDAB-38E8-4D45-8FEC-A032A3F1D6B9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821481" y="1347147"/>
            <a:ext cx="576006" cy="575481"/>
          </a:xfrm>
        </p:spPr>
        <p:txBody>
          <a:bodyPr anchor="ctr">
            <a:noAutofit/>
          </a:bodyPr>
          <a:lstStyle>
            <a:lvl1pPr marL="0" indent="0" algn="ctr">
              <a:buNone/>
              <a:defRPr sz="900"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Double Click to insert Icon</a:t>
            </a:r>
          </a:p>
        </p:txBody>
      </p:sp>
      <p:sp>
        <p:nvSpPr>
          <p:cNvPr id="33" name="Content Placeholder 4">
            <a:extLst>
              <a:ext uri="{FF2B5EF4-FFF2-40B4-BE49-F238E27FC236}">
                <a16:creationId xmlns:a16="http://schemas.microsoft.com/office/drawing/2014/main" id="{596CBF72-AC5D-4DDD-BF65-3EA411A2E361}"/>
              </a:ext>
            </a:extLst>
          </p:cNvPr>
          <p:cNvSpPr>
            <a:spLocks noGrp="1"/>
          </p:cNvSpPr>
          <p:nvPr>
            <p:ph sz="quarter" idx="39" hasCustomPrompt="1"/>
          </p:nvPr>
        </p:nvSpPr>
        <p:spPr>
          <a:xfrm>
            <a:off x="1840461" y="2479980"/>
            <a:ext cx="4169813" cy="887484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GB" noProof="0"/>
              <a:t>Text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344E163-AFC3-4703-B3C9-073BFF5A401A}"/>
              </a:ext>
            </a:extLst>
          </p:cNvPr>
          <p:cNvSpPr/>
          <p:nvPr userDrawn="1"/>
        </p:nvSpPr>
        <p:spPr>
          <a:xfrm rot="2700000">
            <a:off x="689261" y="2543590"/>
            <a:ext cx="840447" cy="840447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>
              <a:solidFill>
                <a:schemeClr val="tx1"/>
              </a:solidFill>
            </a:endParaRPr>
          </a:p>
        </p:txBody>
      </p:sp>
      <p:sp>
        <p:nvSpPr>
          <p:cNvPr id="36" name="Picture Placeholder 33">
            <a:extLst>
              <a:ext uri="{FF2B5EF4-FFF2-40B4-BE49-F238E27FC236}">
                <a16:creationId xmlns:a16="http://schemas.microsoft.com/office/drawing/2014/main" id="{5F7915A6-DFF8-456C-8546-AA9934653B0C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821481" y="2672971"/>
            <a:ext cx="576006" cy="575481"/>
          </a:xfrm>
        </p:spPr>
        <p:txBody>
          <a:bodyPr anchor="ctr">
            <a:noAutofit/>
          </a:bodyPr>
          <a:lstStyle>
            <a:lvl1pPr marL="0" indent="0" algn="ctr">
              <a:buNone/>
              <a:defRPr sz="900"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Double Click to insert Icon</a:t>
            </a:r>
          </a:p>
        </p:txBody>
      </p:sp>
      <p:sp>
        <p:nvSpPr>
          <p:cNvPr id="37" name="Content Placeholder 4">
            <a:extLst>
              <a:ext uri="{FF2B5EF4-FFF2-40B4-BE49-F238E27FC236}">
                <a16:creationId xmlns:a16="http://schemas.microsoft.com/office/drawing/2014/main" id="{AABA16BC-02EC-4D5B-B9B2-69593BC456EC}"/>
              </a:ext>
            </a:extLst>
          </p:cNvPr>
          <p:cNvSpPr>
            <a:spLocks noGrp="1"/>
          </p:cNvSpPr>
          <p:nvPr>
            <p:ph sz="quarter" idx="41" hasCustomPrompt="1"/>
          </p:nvPr>
        </p:nvSpPr>
        <p:spPr>
          <a:xfrm>
            <a:off x="1840462" y="3805803"/>
            <a:ext cx="4169813" cy="887484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GB" noProof="0"/>
              <a:t>Text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2CB2BD6-DB0F-4D26-859E-65F429FB5901}"/>
              </a:ext>
            </a:extLst>
          </p:cNvPr>
          <p:cNvSpPr/>
          <p:nvPr userDrawn="1"/>
        </p:nvSpPr>
        <p:spPr>
          <a:xfrm rot="2700000">
            <a:off x="689262" y="3869413"/>
            <a:ext cx="840447" cy="840447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>
              <a:solidFill>
                <a:schemeClr val="tx1"/>
              </a:solidFill>
            </a:endParaRPr>
          </a:p>
        </p:txBody>
      </p:sp>
      <p:sp>
        <p:nvSpPr>
          <p:cNvPr id="42" name="Picture Placeholder 33">
            <a:extLst>
              <a:ext uri="{FF2B5EF4-FFF2-40B4-BE49-F238E27FC236}">
                <a16:creationId xmlns:a16="http://schemas.microsoft.com/office/drawing/2014/main" id="{A65DD786-EE8C-482B-87F4-653FA3C8990E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821482" y="3998794"/>
            <a:ext cx="576006" cy="575481"/>
          </a:xfrm>
        </p:spPr>
        <p:txBody>
          <a:bodyPr anchor="ctr">
            <a:noAutofit/>
          </a:bodyPr>
          <a:lstStyle>
            <a:lvl1pPr marL="0" indent="0" algn="ctr">
              <a:buNone/>
              <a:defRPr sz="900"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Double Click to insert Icon</a:t>
            </a:r>
          </a:p>
        </p:txBody>
      </p:sp>
      <p:sp>
        <p:nvSpPr>
          <p:cNvPr id="43" name="Content Placeholder 4">
            <a:extLst>
              <a:ext uri="{FF2B5EF4-FFF2-40B4-BE49-F238E27FC236}">
                <a16:creationId xmlns:a16="http://schemas.microsoft.com/office/drawing/2014/main" id="{D54BD051-6EEF-409D-91E5-8F2ADB7D47AF}"/>
              </a:ext>
            </a:extLst>
          </p:cNvPr>
          <p:cNvSpPr>
            <a:spLocks noGrp="1"/>
          </p:cNvSpPr>
          <p:nvPr>
            <p:ph sz="quarter" idx="43" hasCustomPrompt="1"/>
          </p:nvPr>
        </p:nvSpPr>
        <p:spPr>
          <a:xfrm>
            <a:off x="1840463" y="5155410"/>
            <a:ext cx="4169813" cy="887484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GB" noProof="0"/>
              <a:t>Text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9DED66C9-33F4-40CC-9312-C4AE30BB951B}"/>
              </a:ext>
            </a:extLst>
          </p:cNvPr>
          <p:cNvSpPr/>
          <p:nvPr userDrawn="1"/>
        </p:nvSpPr>
        <p:spPr>
          <a:xfrm rot="2700000">
            <a:off x="689263" y="5219020"/>
            <a:ext cx="840447" cy="840447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>
              <a:solidFill>
                <a:schemeClr val="tx1"/>
              </a:solidFill>
            </a:endParaRPr>
          </a:p>
        </p:txBody>
      </p:sp>
      <p:sp>
        <p:nvSpPr>
          <p:cNvPr id="45" name="Picture Placeholder 33">
            <a:extLst>
              <a:ext uri="{FF2B5EF4-FFF2-40B4-BE49-F238E27FC236}">
                <a16:creationId xmlns:a16="http://schemas.microsoft.com/office/drawing/2014/main" id="{EA654074-AE8F-4D07-836D-CB658552B82E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821483" y="5348401"/>
            <a:ext cx="576006" cy="575481"/>
          </a:xfrm>
        </p:spPr>
        <p:txBody>
          <a:bodyPr anchor="ctr">
            <a:noAutofit/>
          </a:bodyPr>
          <a:lstStyle>
            <a:lvl1pPr marL="0" indent="0" algn="ctr">
              <a:buNone/>
              <a:defRPr sz="900"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Double Click to insert Icon</a:t>
            </a:r>
          </a:p>
        </p:txBody>
      </p:sp>
      <p:sp>
        <p:nvSpPr>
          <p:cNvPr id="46" name="Content Placeholder 4">
            <a:extLst>
              <a:ext uri="{FF2B5EF4-FFF2-40B4-BE49-F238E27FC236}">
                <a16:creationId xmlns:a16="http://schemas.microsoft.com/office/drawing/2014/main" id="{A61B33E6-E6CA-4AD5-8435-75B1D62E356B}"/>
              </a:ext>
            </a:extLst>
          </p:cNvPr>
          <p:cNvSpPr>
            <a:spLocks noGrp="1"/>
          </p:cNvSpPr>
          <p:nvPr>
            <p:ph sz="quarter" idx="45" hasCustomPrompt="1"/>
          </p:nvPr>
        </p:nvSpPr>
        <p:spPr>
          <a:xfrm>
            <a:off x="7674554" y="1154156"/>
            <a:ext cx="4169813" cy="887484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GB" noProof="0"/>
              <a:t>Text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8F4CF1C4-BE46-4760-A243-050C94125DAE}"/>
              </a:ext>
            </a:extLst>
          </p:cNvPr>
          <p:cNvSpPr/>
          <p:nvPr userDrawn="1"/>
        </p:nvSpPr>
        <p:spPr>
          <a:xfrm rot="2700000">
            <a:off x="6523354" y="1217766"/>
            <a:ext cx="840447" cy="840447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>
              <a:solidFill>
                <a:schemeClr val="tx1"/>
              </a:solidFill>
            </a:endParaRPr>
          </a:p>
        </p:txBody>
      </p:sp>
      <p:sp>
        <p:nvSpPr>
          <p:cNvPr id="48" name="Picture Placeholder 33">
            <a:extLst>
              <a:ext uri="{FF2B5EF4-FFF2-40B4-BE49-F238E27FC236}">
                <a16:creationId xmlns:a16="http://schemas.microsoft.com/office/drawing/2014/main" id="{B6B9CF30-40A6-44B7-8759-196924BE200A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655574" y="1347147"/>
            <a:ext cx="576006" cy="575481"/>
          </a:xfrm>
        </p:spPr>
        <p:txBody>
          <a:bodyPr anchor="ctr">
            <a:noAutofit/>
          </a:bodyPr>
          <a:lstStyle>
            <a:lvl1pPr marL="0" indent="0" algn="ctr">
              <a:buNone/>
              <a:defRPr sz="900"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Double Click to insert Icon</a:t>
            </a:r>
          </a:p>
        </p:txBody>
      </p:sp>
      <p:sp>
        <p:nvSpPr>
          <p:cNvPr id="49" name="Content Placeholder 4">
            <a:extLst>
              <a:ext uri="{FF2B5EF4-FFF2-40B4-BE49-F238E27FC236}">
                <a16:creationId xmlns:a16="http://schemas.microsoft.com/office/drawing/2014/main" id="{36CEC82E-9CD9-42E6-A7C3-FAD7E87F900C}"/>
              </a:ext>
            </a:extLst>
          </p:cNvPr>
          <p:cNvSpPr>
            <a:spLocks noGrp="1"/>
          </p:cNvSpPr>
          <p:nvPr>
            <p:ph sz="quarter" idx="47" hasCustomPrompt="1"/>
          </p:nvPr>
        </p:nvSpPr>
        <p:spPr>
          <a:xfrm>
            <a:off x="7674554" y="2479980"/>
            <a:ext cx="4169813" cy="887484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GB" noProof="0"/>
              <a:t>Text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0A110F51-B12D-44FD-ABF8-C75E5DADB01A}"/>
              </a:ext>
            </a:extLst>
          </p:cNvPr>
          <p:cNvSpPr/>
          <p:nvPr userDrawn="1"/>
        </p:nvSpPr>
        <p:spPr>
          <a:xfrm rot="2700000">
            <a:off x="6523354" y="2543590"/>
            <a:ext cx="840447" cy="840447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>
              <a:solidFill>
                <a:schemeClr val="tx1"/>
              </a:solidFill>
            </a:endParaRPr>
          </a:p>
        </p:txBody>
      </p:sp>
      <p:sp>
        <p:nvSpPr>
          <p:cNvPr id="51" name="Picture Placeholder 33">
            <a:extLst>
              <a:ext uri="{FF2B5EF4-FFF2-40B4-BE49-F238E27FC236}">
                <a16:creationId xmlns:a16="http://schemas.microsoft.com/office/drawing/2014/main" id="{D25629FD-3C86-4B30-A270-723E3E57818F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6655574" y="2672971"/>
            <a:ext cx="576006" cy="575481"/>
          </a:xfrm>
        </p:spPr>
        <p:txBody>
          <a:bodyPr anchor="ctr">
            <a:noAutofit/>
          </a:bodyPr>
          <a:lstStyle>
            <a:lvl1pPr marL="0" indent="0" algn="ctr">
              <a:buNone/>
              <a:defRPr sz="900"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Double Click to insert Icon</a:t>
            </a:r>
          </a:p>
        </p:txBody>
      </p:sp>
      <p:sp>
        <p:nvSpPr>
          <p:cNvPr id="52" name="Content Placeholder 4">
            <a:extLst>
              <a:ext uri="{FF2B5EF4-FFF2-40B4-BE49-F238E27FC236}">
                <a16:creationId xmlns:a16="http://schemas.microsoft.com/office/drawing/2014/main" id="{42E4F6C0-EC89-4324-80EF-B02D1408FA68}"/>
              </a:ext>
            </a:extLst>
          </p:cNvPr>
          <p:cNvSpPr>
            <a:spLocks noGrp="1"/>
          </p:cNvSpPr>
          <p:nvPr>
            <p:ph sz="quarter" idx="49" hasCustomPrompt="1"/>
          </p:nvPr>
        </p:nvSpPr>
        <p:spPr>
          <a:xfrm>
            <a:off x="7674555" y="3805803"/>
            <a:ext cx="4169813" cy="887484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GB" noProof="0"/>
              <a:t>Text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57AB9FF1-F3A5-4398-BEF4-BCCC5469BC50}"/>
              </a:ext>
            </a:extLst>
          </p:cNvPr>
          <p:cNvSpPr/>
          <p:nvPr userDrawn="1"/>
        </p:nvSpPr>
        <p:spPr>
          <a:xfrm rot="2700000">
            <a:off x="6523355" y="3869413"/>
            <a:ext cx="840447" cy="840447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>
              <a:solidFill>
                <a:schemeClr val="tx1"/>
              </a:solidFill>
            </a:endParaRPr>
          </a:p>
        </p:txBody>
      </p:sp>
      <p:sp>
        <p:nvSpPr>
          <p:cNvPr id="54" name="Picture Placeholder 33">
            <a:extLst>
              <a:ext uri="{FF2B5EF4-FFF2-40B4-BE49-F238E27FC236}">
                <a16:creationId xmlns:a16="http://schemas.microsoft.com/office/drawing/2014/main" id="{A7C8B0F1-11B3-4F04-8AA3-68E546FA5D00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6655575" y="3998794"/>
            <a:ext cx="576006" cy="575481"/>
          </a:xfrm>
        </p:spPr>
        <p:txBody>
          <a:bodyPr anchor="ctr">
            <a:noAutofit/>
          </a:bodyPr>
          <a:lstStyle>
            <a:lvl1pPr marL="0" indent="0" algn="ctr">
              <a:buNone/>
              <a:defRPr sz="900"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Double Click to insert Icon</a:t>
            </a:r>
          </a:p>
        </p:txBody>
      </p:sp>
      <p:sp>
        <p:nvSpPr>
          <p:cNvPr id="55" name="Content Placeholder 4">
            <a:extLst>
              <a:ext uri="{FF2B5EF4-FFF2-40B4-BE49-F238E27FC236}">
                <a16:creationId xmlns:a16="http://schemas.microsoft.com/office/drawing/2014/main" id="{1F863852-49BA-4E01-9E0A-852D890AD2FD}"/>
              </a:ext>
            </a:extLst>
          </p:cNvPr>
          <p:cNvSpPr>
            <a:spLocks noGrp="1"/>
          </p:cNvSpPr>
          <p:nvPr>
            <p:ph sz="quarter" idx="51" hasCustomPrompt="1"/>
          </p:nvPr>
        </p:nvSpPr>
        <p:spPr>
          <a:xfrm>
            <a:off x="7674556" y="5155410"/>
            <a:ext cx="4169813" cy="887484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GB" noProof="0"/>
              <a:t>Text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5F0068CC-21FF-4C9C-96C6-2B10E5464498}"/>
              </a:ext>
            </a:extLst>
          </p:cNvPr>
          <p:cNvSpPr/>
          <p:nvPr userDrawn="1"/>
        </p:nvSpPr>
        <p:spPr>
          <a:xfrm rot="2700000">
            <a:off x="6523356" y="5219020"/>
            <a:ext cx="840447" cy="840447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>
              <a:solidFill>
                <a:schemeClr val="tx1"/>
              </a:solidFill>
            </a:endParaRPr>
          </a:p>
        </p:txBody>
      </p:sp>
      <p:sp>
        <p:nvSpPr>
          <p:cNvPr id="57" name="Picture Placeholder 33">
            <a:extLst>
              <a:ext uri="{FF2B5EF4-FFF2-40B4-BE49-F238E27FC236}">
                <a16:creationId xmlns:a16="http://schemas.microsoft.com/office/drawing/2014/main" id="{DAFC9FDF-D9F7-4191-9830-681EB7A40A20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655576" y="5348401"/>
            <a:ext cx="576006" cy="575481"/>
          </a:xfrm>
        </p:spPr>
        <p:txBody>
          <a:bodyPr anchor="ctr">
            <a:noAutofit/>
          </a:bodyPr>
          <a:lstStyle>
            <a:lvl1pPr marL="0" indent="0" algn="ctr">
              <a:buNone/>
              <a:defRPr sz="900"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Double Click to insert Icon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F273EE0-B29C-4EAA-ACCE-DC85959C5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364575"/>
            <a:ext cx="9156355" cy="407922"/>
          </a:xfrm>
        </p:spPr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773F063C-DD92-6986-FE7D-7072B427A8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2088" y="6554550"/>
            <a:ext cx="5903912" cy="187563"/>
          </a:xfrm>
        </p:spPr>
        <p:txBody>
          <a:bodyPr>
            <a:noAutofit/>
          </a:bodyPr>
          <a:lstStyle>
            <a:lvl1pPr marL="0" indent="0" algn="l">
              <a:buNone/>
              <a:defRPr sz="10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Footer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DA79510-79D7-B8C2-3BE1-2ED230457354}"/>
              </a:ext>
            </a:extLst>
          </p:cNvPr>
          <p:cNvSpPr>
            <a:spLocks noGrp="1"/>
          </p:cNvSpPr>
          <p:nvPr>
            <p:ph type="sldNum" sz="quarter" idx="53"/>
          </p:nvPr>
        </p:nvSpPr>
        <p:spPr/>
        <p:txBody>
          <a:bodyPr/>
          <a:lstStyle/>
          <a:p>
            <a:fld id="{1DB29328-F38F-4086-87F8-43933647EC6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821646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_S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33B78C5-2602-419C-BC85-3F9208CBC88F}"/>
              </a:ext>
            </a:extLst>
          </p:cNvPr>
          <p:cNvCxnSpPr/>
          <p:nvPr userDrawn="1"/>
        </p:nvCxnSpPr>
        <p:spPr>
          <a:xfrm>
            <a:off x="1666875" y="3642646"/>
            <a:ext cx="10525125" cy="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37AC3E8E-B8A3-4158-8B2A-1AC9CFFE7977}"/>
              </a:ext>
            </a:extLst>
          </p:cNvPr>
          <p:cNvSpPr>
            <a:spLocks noGrp="1"/>
          </p:cNvSpPr>
          <p:nvPr>
            <p:ph sz="quarter" idx="31" hasCustomPrompt="1"/>
          </p:nvPr>
        </p:nvSpPr>
        <p:spPr>
          <a:xfrm>
            <a:off x="368169" y="1307619"/>
            <a:ext cx="2146067" cy="1581574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GB" noProof="0"/>
              <a:t>Text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AD5D65A-00C7-4394-B97F-CD70D4CE09F5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65734" y="3067177"/>
            <a:ext cx="1150938" cy="1150938"/>
          </a:xfrm>
          <a:prstGeom prst="ellipse">
            <a:avLst/>
          </a:prstGeom>
          <a:solidFill>
            <a:schemeClr val="accent1"/>
          </a:solidFill>
        </p:spPr>
        <p:txBody>
          <a:bodyPr lIns="36000" rIns="72000" anchor="ctr">
            <a:no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01</a:t>
            </a:r>
          </a:p>
        </p:txBody>
      </p:sp>
      <p:sp>
        <p:nvSpPr>
          <p:cNvPr id="33" name="Text Placeholder 8">
            <a:extLst>
              <a:ext uri="{FF2B5EF4-FFF2-40B4-BE49-F238E27FC236}">
                <a16:creationId xmlns:a16="http://schemas.microsoft.com/office/drawing/2014/main" id="{3F8F37E9-4F18-4204-8692-5D6E4626765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024863" y="3067177"/>
            <a:ext cx="1150938" cy="1150938"/>
          </a:xfrm>
          <a:prstGeom prst="ellipse">
            <a:avLst/>
          </a:prstGeom>
          <a:solidFill>
            <a:schemeClr val="accent1"/>
          </a:solidFill>
        </p:spPr>
        <p:txBody>
          <a:bodyPr lIns="36000" rIns="72000" anchor="ctr">
            <a:no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02</a:t>
            </a:r>
          </a:p>
        </p:txBody>
      </p:sp>
      <p:sp>
        <p:nvSpPr>
          <p:cNvPr id="35" name="Text Placeholder 8">
            <a:extLst>
              <a:ext uri="{FF2B5EF4-FFF2-40B4-BE49-F238E27FC236}">
                <a16:creationId xmlns:a16="http://schemas.microsoft.com/office/drawing/2014/main" id="{68639336-0768-46CC-82E0-5503F7A7AD6C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183992" y="3067177"/>
            <a:ext cx="1150938" cy="1150938"/>
          </a:xfrm>
          <a:prstGeom prst="ellipse">
            <a:avLst/>
          </a:prstGeom>
          <a:solidFill>
            <a:schemeClr val="accent1"/>
          </a:solidFill>
        </p:spPr>
        <p:txBody>
          <a:bodyPr lIns="36000" rIns="72000" anchor="ctr">
            <a:no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03</a:t>
            </a:r>
          </a:p>
        </p:txBody>
      </p:sp>
      <p:sp>
        <p:nvSpPr>
          <p:cNvPr id="36" name="Content Placeholder 4">
            <a:extLst>
              <a:ext uri="{FF2B5EF4-FFF2-40B4-BE49-F238E27FC236}">
                <a16:creationId xmlns:a16="http://schemas.microsoft.com/office/drawing/2014/main" id="{F15C8BEB-6365-4167-B7AD-B3EADF61F3C7}"/>
              </a:ext>
            </a:extLst>
          </p:cNvPr>
          <p:cNvSpPr>
            <a:spLocks noGrp="1"/>
          </p:cNvSpPr>
          <p:nvPr>
            <p:ph sz="quarter" idx="40" hasCustomPrompt="1"/>
          </p:nvPr>
        </p:nvSpPr>
        <p:spPr>
          <a:xfrm>
            <a:off x="4527532" y="4345891"/>
            <a:ext cx="2145600" cy="1581574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GB" noProof="0"/>
              <a:t>Text</a:t>
            </a:r>
          </a:p>
        </p:txBody>
      </p:sp>
      <p:sp>
        <p:nvSpPr>
          <p:cNvPr id="37" name="Content Placeholder 4">
            <a:extLst>
              <a:ext uri="{FF2B5EF4-FFF2-40B4-BE49-F238E27FC236}">
                <a16:creationId xmlns:a16="http://schemas.microsoft.com/office/drawing/2014/main" id="{AE91B603-8D66-48B4-B273-5D41E0933C48}"/>
              </a:ext>
            </a:extLst>
          </p:cNvPr>
          <p:cNvSpPr>
            <a:spLocks noGrp="1"/>
          </p:cNvSpPr>
          <p:nvPr>
            <p:ph sz="quarter" idx="41" hasCustomPrompt="1"/>
          </p:nvPr>
        </p:nvSpPr>
        <p:spPr>
          <a:xfrm>
            <a:off x="8686661" y="1307619"/>
            <a:ext cx="2145600" cy="1581574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GB" noProof="0"/>
              <a:t>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C81994-9C70-4C03-AD83-DB3C23CE19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364575"/>
            <a:ext cx="9156355" cy="407922"/>
          </a:xfrm>
        </p:spPr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4E4C1551-C4EA-D0D4-018E-847B891CD3C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2088" y="6554550"/>
            <a:ext cx="5903912" cy="187563"/>
          </a:xfrm>
        </p:spPr>
        <p:txBody>
          <a:bodyPr>
            <a:noAutofit/>
          </a:bodyPr>
          <a:lstStyle>
            <a:lvl1pPr marL="0" indent="0" algn="l">
              <a:buNone/>
              <a:defRPr sz="10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Footer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CB65C0E-97A8-695F-3CCA-337189FD917B}"/>
              </a:ext>
            </a:extLst>
          </p:cNvPr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1DB29328-F38F-4086-87F8-43933647EC6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3798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B88724A4-683E-51CA-36BC-EFC6DA3C2F96}"/>
              </a:ext>
            </a:extLst>
          </p:cNvPr>
          <p:cNvSpPr/>
          <p:nvPr userDrawn="1"/>
        </p:nvSpPr>
        <p:spPr>
          <a:xfrm>
            <a:off x="0" y="-1"/>
            <a:ext cx="12192001" cy="6858000"/>
          </a:xfrm>
          <a:custGeom>
            <a:avLst/>
            <a:gdLst>
              <a:gd name="connsiteX0" fmla="*/ 0 w 12192001"/>
              <a:gd name="connsiteY0" fmla="*/ 0 h 6858000"/>
              <a:gd name="connsiteX1" fmla="*/ 12192000 w 12192001"/>
              <a:gd name="connsiteY1" fmla="*/ 0 h 6858000"/>
              <a:gd name="connsiteX2" fmla="*/ 12192000 w 12192001"/>
              <a:gd name="connsiteY2" fmla="*/ 1143979 h 6858000"/>
              <a:gd name="connsiteX3" fmla="*/ 11689673 w 12192001"/>
              <a:gd name="connsiteY3" fmla="*/ 1646306 h 6858000"/>
              <a:gd name="connsiteX4" fmla="*/ 12192000 w 12192001"/>
              <a:gd name="connsiteY4" fmla="*/ 2148633 h 6858000"/>
              <a:gd name="connsiteX5" fmla="*/ 12192000 w 12192001"/>
              <a:gd name="connsiteY5" fmla="*/ 2301033 h 6858000"/>
              <a:gd name="connsiteX6" fmla="*/ 11613473 w 12192001"/>
              <a:gd name="connsiteY6" fmla="*/ 1722505 h 6858000"/>
              <a:gd name="connsiteX7" fmla="*/ 10599180 w 12192001"/>
              <a:gd name="connsiteY7" fmla="*/ 2736799 h 6858000"/>
              <a:gd name="connsiteX8" fmla="*/ 11613473 w 12192001"/>
              <a:gd name="connsiteY8" fmla="*/ 3751091 h 6858000"/>
              <a:gd name="connsiteX9" fmla="*/ 12192000 w 12192001"/>
              <a:gd name="connsiteY9" fmla="*/ 3172564 h 6858000"/>
              <a:gd name="connsiteX10" fmla="*/ 12192000 w 12192001"/>
              <a:gd name="connsiteY10" fmla="*/ 3311823 h 6858000"/>
              <a:gd name="connsiteX11" fmla="*/ 11676532 w 12192001"/>
              <a:gd name="connsiteY11" fmla="*/ 3827291 h 6858000"/>
              <a:gd name="connsiteX12" fmla="*/ 12192000 w 12192001"/>
              <a:gd name="connsiteY12" fmla="*/ 4342759 h 6858000"/>
              <a:gd name="connsiteX13" fmla="*/ 12192000 w 12192001"/>
              <a:gd name="connsiteY13" fmla="*/ 4495158 h 6858000"/>
              <a:gd name="connsiteX14" fmla="*/ 12192001 w 12192001"/>
              <a:gd name="connsiteY14" fmla="*/ 4495159 h 6858000"/>
              <a:gd name="connsiteX15" fmla="*/ 12192001 w 12192001"/>
              <a:gd name="connsiteY15" fmla="*/ 5340407 h 6858000"/>
              <a:gd name="connsiteX16" fmla="*/ 12192000 w 12192001"/>
              <a:gd name="connsiteY16" fmla="*/ 5340408 h 6858000"/>
              <a:gd name="connsiteX17" fmla="*/ 12192000 w 12192001"/>
              <a:gd name="connsiteY17" fmla="*/ 5492807 h 6858000"/>
              <a:gd name="connsiteX18" fmla="*/ 11676532 w 12192001"/>
              <a:gd name="connsiteY18" fmla="*/ 6008275 h 6858000"/>
              <a:gd name="connsiteX19" fmla="*/ 12192000 w 12192001"/>
              <a:gd name="connsiteY19" fmla="*/ 6523743 h 6858000"/>
              <a:gd name="connsiteX20" fmla="*/ 12192000 w 12192001"/>
              <a:gd name="connsiteY20" fmla="*/ 6676143 h 6858000"/>
              <a:gd name="connsiteX21" fmla="*/ 12192000 w 12192001"/>
              <a:gd name="connsiteY21" fmla="*/ 6858000 h 6858000"/>
              <a:gd name="connsiteX22" fmla="*/ 10826806 w 12192001"/>
              <a:gd name="connsiteY22" fmla="*/ 6858000 h 6858000"/>
              <a:gd name="connsiteX23" fmla="*/ 10674406 w 12192001"/>
              <a:gd name="connsiteY23" fmla="*/ 6858000 h 6858000"/>
              <a:gd name="connsiteX24" fmla="*/ 11524131 w 12192001"/>
              <a:gd name="connsiteY24" fmla="*/ 6008275 h 6858000"/>
              <a:gd name="connsiteX25" fmla="*/ 10509839 w 12192001"/>
              <a:gd name="connsiteY25" fmla="*/ 4993982 h 6858000"/>
              <a:gd name="connsiteX26" fmla="*/ 9495546 w 12192001"/>
              <a:gd name="connsiteY26" fmla="*/ 6008275 h 6858000"/>
              <a:gd name="connsiteX27" fmla="*/ 10345272 w 12192001"/>
              <a:gd name="connsiteY27" fmla="*/ 6858000 h 6858000"/>
              <a:gd name="connsiteX28" fmla="*/ 10192871 w 12192001"/>
              <a:gd name="connsiteY28" fmla="*/ 6858000 h 6858000"/>
              <a:gd name="connsiteX29" fmla="*/ 9419346 w 12192001"/>
              <a:gd name="connsiteY29" fmla="*/ 6084474 h 6858000"/>
              <a:gd name="connsiteX30" fmla="*/ 8645820 w 12192001"/>
              <a:gd name="connsiteY30" fmla="*/ 6858000 h 6858000"/>
              <a:gd name="connsiteX31" fmla="*/ 8493420 w 12192001"/>
              <a:gd name="connsiteY31" fmla="*/ 6858000 h 6858000"/>
              <a:gd name="connsiteX32" fmla="*/ 9343145 w 12192001"/>
              <a:gd name="connsiteY32" fmla="*/ 6008275 h 6858000"/>
              <a:gd name="connsiteX33" fmla="*/ 8328853 w 12192001"/>
              <a:gd name="connsiteY33" fmla="*/ 4993982 h 6858000"/>
              <a:gd name="connsiteX34" fmla="*/ 7314560 w 12192001"/>
              <a:gd name="connsiteY34" fmla="*/ 6008275 h 6858000"/>
              <a:gd name="connsiteX35" fmla="*/ 8164286 w 12192001"/>
              <a:gd name="connsiteY35" fmla="*/ 6858000 h 6858000"/>
              <a:gd name="connsiteX36" fmla="*/ 8011885 w 12192001"/>
              <a:gd name="connsiteY36" fmla="*/ 6858000 h 6858000"/>
              <a:gd name="connsiteX37" fmla="*/ 7238360 w 12192001"/>
              <a:gd name="connsiteY37" fmla="*/ 6084474 h 6858000"/>
              <a:gd name="connsiteX38" fmla="*/ 6464834 w 12192001"/>
              <a:gd name="connsiteY38" fmla="*/ 6858000 h 6858000"/>
              <a:gd name="connsiteX39" fmla="*/ 3220063 w 12192001"/>
              <a:gd name="connsiteY39" fmla="*/ 6858000 h 6858000"/>
              <a:gd name="connsiteX40" fmla="*/ 2214510 w 12192001"/>
              <a:gd name="connsiteY40" fmla="*/ 5833145 h 6858000"/>
              <a:gd name="connsiteX41" fmla="*/ 1208956 w 12192001"/>
              <a:gd name="connsiteY41" fmla="*/ 6858000 h 6858000"/>
              <a:gd name="connsiteX42" fmla="*/ 1000163 w 12192001"/>
              <a:gd name="connsiteY42" fmla="*/ 6858000 h 6858000"/>
              <a:gd name="connsiteX43" fmla="*/ 1003873 w 12192001"/>
              <a:gd name="connsiteY43" fmla="*/ 6854219 h 6858000"/>
              <a:gd name="connsiteX44" fmla="*/ 0 w 12192001"/>
              <a:gd name="connsiteY44" fmla="*/ 5831076 h 6858000"/>
              <a:gd name="connsiteX45" fmla="*/ 0 w 12192001"/>
              <a:gd name="connsiteY45" fmla="*/ 5680835 h 6858000"/>
              <a:gd name="connsiteX46" fmla="*/ 1003873 w 12192001"/>
              <a:gd name="connsiteY46" fmla="*/ 4657693 h 6858000"/>
              <a:gd name="connsiteX47" fmla="*/ 0 w 12192001"/>
              <a:gd name="connsiteY47" fmla="*/ 3634550 h 6858000"/>
              <a:gd name="connsiteX48" fmla="*/ 0 w 12192001"/>
              <a:gd name="connsiteY48" fmla="*/ 0 h 6858000"/>
              <a:gd name="connsiteX49" fmla="*/ 10509839 w 12192001"/>
              <a:gd name="connsiteY49" fmla="*/ 632013 h 6858000"/>
              <a:gd name="connsiteX50" fmla="*/ 9495546 w 12192001"/>
              <a:gd name="connsiteY50" fmla="*/ 1646306 h 6858000"/>
              <a:gd name="connsiteX51" fmla="*/ 10509839 w 12192001"/>
              <a:gd name="connsiteY51" fmla="*/ 2660599 h 6858000"/>
              <a:gd name="connsiteX52" fmla="*/ 11524131 w 12192001"/>
              <a:gd name="connsiteY52" fmla="*/ 1646306 h 6858000"/>
              <a:gd name="connsiteX53" fmla="*/ 10509839 w 12192001"/>
              <a:gd name="connsiteY53" fmla="*/ 632013 h 6858000"/>
              <a:gd name="connsiteX54" fmla="*/ 9419346 w 12192001"/>
              <a:gd name="connsiteY54" fmla="*/ 1722505 h 6858000"/>
              <a:gd name="connsiteX55" fmla="*/ 8405053 w 12192001"/>
              <a:gd name="connsiteY55" fmla="*/ 2736799 h 6858000"/>
              <a:gd name="connsiteX56" fmla="*/ 9419346 w 12192001"/>
              <a:gd name="connsiteY56" fmla="*/ 3751091 h 6858000"/>
              <a:gd name="connsiteX57" fmla="*/ 10433638 w 12192001"/>
              <a:gd name="connsiteY57" fmla="*/ 2736799 h 6858000"/>
              <a:gd name="connsiteX58" fmla="*/ 9419346 w 12192001"/>
              <a:gd name="connsiteY58" fmla="*/ 1722505 h 6858000"/>
              <a:gd name="connsiteX59" fmla="*/ 10509839 w 12192001"/>
              <a:gd name="connsiteY59" fmla="*/ 2812998 h 6858000"/>
              <a:gd name="connsiteX60" fmla="*/ 9495546 w 12192001"/>
              <a:gd name="connsiteY60" fmla="*/ 3827291 h 6858000"/>
              <a:gd name="connsiteX61" fmla="*/ 10509839 w 12192001"/>
              <a:gd name="connsiteY61" fmla="*/ 4841583 h 6858000"/>
              <a:gd name="connsiteX62" fmla="*/ 11524131 w 12192001"/>
              <a:gd name="connsiteY62" fmla="*/ 3827291 h 6858000"/>
              <a:gd name="connsiteX63" fmla="*/ 10509839 w 12192001"/>
              <a:gd name="connsiteY63" fmla="*/ 2812998 h 6858000"/>
              <a:gd name="connsiteX64" fmla="*/ 11600332 w 12192001"/>
              <a:gd name="connsiteY64" fmla="*/ 3903490 h 6858000"/>
              <a:gd name="connsiteX65" fmla="*/ 10586039 w 12192001"/>
              <a:gd name="connsiteY65" fmla="*/ 4917783 h 6858000"/>
              <a:gd name="connsiteX66" fmla="*/ 11600332 w 12192001"/>
              <a:gd name="connsiteY66" fmla="*/ 5932075 h 6858000"/>
              <a:gd name="connsiteX67" fmla="*/ 10586040 w 12192001"/>
              <a:gd name="connsiteY67" fmla="*/ 4917783 h 6858000"/>
              <a:gd name="connsiteX68" fmla="*/ 11600332 w 12192001"/>
              <a:gd name="connsiteY68" fmla="*/ 3903491 h 6858000"/>
              <a:gd name="connsiteX69" fmla="*/ 11600332 w 12192001"/>
              <a:gd name="connsiteY69" fmla="*/ 3903490 h 6858000"/>
              <a:gd name="connsiteX70" fmla="*/ 8328853 w 12192001"/>
              <a:gd name="connsiteY70" fmla="*/ 2812998 h 6858000"/>
              <a:gd name="connsiteX71" fmla="*/ 7314560 w 12192001"/>
              <a:gd name="connsiteY71" fmla="*/ 3827291 h 6858000"/>
              <a:gd name="connsiteX72" fmla="*/ 8328853 w 12192001"/>
              <a:gd name="connsiteY72" fmla="*/ 4841583 h 6858000"/>
              <a:gd name="connsiteX73" fmla="*/ 7314561 w 12192001"/>
              <a:gd name="connsiteY73" fmla="*/ 3827291 h 6858000"/>
              <a:gd name="connsiteX74" fmla="*/ 8328853 w 12192001"/>
              <a:gd name="connsiteY74" fmla="*/ 2812999 h 6858000"/>
              <a:gd name="connsiteX75" fmla="*/ 8328853 w 12192001"/>
              <a:gd name="connsiteY75" fmla="*/ 2812998 h 6858000"/>
              <a:gd name="connsiteX76" fmla="*/ 9419346 w 12192001"/>
              <a:gd name="connsiteY76" fmla="*/ 3903490 h 6858000"/>
              <a:gd name="connsiteX77" fmla="*/ 8405053 w 12192001"/>
              <a:gd name="connsiteY77" fmla="*/ 4917783 h 6858000"/>
              <a:gd name="connsiteX78" fmla="*/ 9419346 w 12192001"/>
              <a:gd name="connsiteY78" fmla="*/ 5932075 h 6858000"/>
              <a:gd name="connsiteX79" fmla="*/ 10433638 w 12192001"/>
              <a:gd name="connsiteY79" fmla="*/ 4917783 h 6858000"/>
              <a:gd name="connsiteX80" fmla="*/ 9419346 w 12192001"/>
              <a:gd name="connsiteY80" fmla="*/ 3903490 h 6858000"/>
              <a:gd name="connsiteX81" fmla="*/ 2214510 w 12192001"/>
              <a:gd name="connsiteY81" fmla="*/ 3632838 h 6858000"/>
              <a:gd name="connsiteX82" fmla="*/ 1208956 w 12192001"/>
              <a:gd name="connsiteY82" fmla="*/ 4657693 h 6858000"/>
              <a:gd name="connsiteX83" fmla="*/ 2214510 w 12192001"/>
              <a:gd name="connsiteY83" fmla="*/ 5682547 h 6858000"/>
              <a:gd name="connsiteX84" fmla="*/ 3220063 w 12192001"/>
              <a:gd name="connsiteY84" fmla="*/ 4657693 h 6858000"/>
              <a:gd name="connsiteX85" fmla="*/ 2214510 w 12192001"/>
              <a:gd name="connsiteY85" fmla="*/ 3632838 h 6858000"/>
              <a:gd name="connsiteX86" fmla="*/ 7238360 w 12192001"/>
              <a:gd name="connsiteY86" fmla="*/ 3903490 h 6858000"/>
              <a:gd name="connsiteX87" fmla="*/ 6224067 w 12192001"/>
              <a:gd name="connsiteY87" fmla="*/ 4917783 h 6858000"/>
              <a:gd name="connsiteX88" fmla="*/ 7238360 w 12192001"/>
              <a:gd name="connsiteY88" fmla="*/ 5932075 h 6858000"/>
              <a:gd name="connsiteX89" fmla="*/ 8252652 w 12192001"/>
              <a:gd name="connsiteY89" fmla="*/ 4917783 h 6858000"/>
              <a:gd name="connsiteX90" fmla="*/ 7238360 w 12192001"/>
              <a:gd name="connsiteY90" fmla="*/ 3903490 h 6858000"/>
              <a:gd name="connsiteX91" fmla="*/ 1106415 w 12192001"/>
              <a:gd name="connsiteY91" fmla="*/ 4731101 h 6858000"/>
              <a:gd name="connsiteX92" fmla="*/ 100861 w 12192001"/>
              <a:gd name="connsiteY92" fmla="*/ 5755956 h 6858000"/>
              <a:gd name="connsiteX93" fmla="*/ 1106415 w 12192001"/>
              <a:gd name="connsiteY93" fmla="*/ 6780810 h 6858000"/>
              <a:gd name="connsiteX94" fmla="*/ 2111968 w 12192001"/>
              <a:gd name="connsiteY94" fmla="*/ 5755956 h 6858000"/>
              <a:gd name="connsiteX95" fmla="*/ 1106415 w 12192001"/>
              <a:gd name="connsiteY95" fmla="*/ 473110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12192001" h="6858000">
                <a:moveTo>
                  <a:pt x="0" y="0"/>
                </a:moveTo>
                <a:lnTo>
                  <a:pt x="12192000" y="0"/>
                </a:lnTo>
                <a:lnTo>
                  <a:pt x="12192000" y="1143979"/>
                </a:lnTo>
                <a:lnTo>
                  <a:pt x="11689673" y="1646306"/>
                </a:lnTo>
                <a:lnTo>
                  <a:pt x="12192000" y="2148633"/>
                </a:lnTo>
                <a:lnTo>
                  <a:pt x="12192000" y="2301033"/>
                </a:lnTo>
                <a:lnTo>
                  <a:pt x="11613473" y="1722505"/>
                </a:lnTo>
                <a:lnTo>
                  <a:pt x="10599180" y="2736799"/>
                </a:lnTo>
                <a:lnTo>
                  <a:pt x="11613473" y="3751091"/>
                </a:lnTo>
                <a:lnTo>
                  <a:pt x="12192000" y="3172564"/>
                </a:lnTo>
                <a:lnTo>
                  <a:pt x="12192000" y="3311823"/>
                </a:lnTo>
                <a:lnTo>
                  <a:pt x="11676532" y="3827291"/>
                </a:lnTo>
                <a:lnTo>
                  <a:pt x="12192000" y="4342759"/>
                </a:lnTo>
                <a:lnTo>
                  <a:pt x="12192000" y="4495158"/>
                </a:lnTo>
                <a:lnTo>
                  <a:pt x="12192001" y="4495159"/>
                </a:lnTo>
                <a:lnTo>
                  <a:pt x="12192001" y="5340407"/>
                </a:lnTo>
                <a:lnTo>
                  <a:pt x="12192000" y="5340408"/>
                </a:lnTo>
                <a:lnTo>
                  <a:pt x="12192000" y="5492807"/>
                </a:lnTo>
                <a:lnTo>
                  <a:pt x="11676532" y="6008275"/>
                </a:lnTo>
                <a:lnTo>
                  <a:pt x="12192000" y="6523743"/>
                </a:lnTo>
                <a:lnTo>
                  <a:pt x="12192000" y="6676143"/>
                </a:lnTo>
                <a:lnTo>
                  <a:pt x="12192000" y="6858000"/>
                </a:lnTo>
                <a:lnTo>
                  <a:pt x="10826806" y="6858000"/>
                </a:lnTo>
                <a:lnTo>
                  <a:pt x="10674406" y="6858000"/>
                </a:lnTo>
                <a:lnTo>
                  <a:pt x="11524131" y="6008275"/>
                </a:lnTo>
                <a:lnTo>
                  <a:pt x="10509839" y="4993982"/>
                </a:lnTo>
                <a:lnTo>
                  <a:pt x="9495546" y="6008275"/>
                </a:lnTo>
                <a:lnTo>
                  <a:pt x="10345272" y="6858000"/>
                </a:lnTo>
                <a:lnTo>
                  <a:pt x="10192871" y="6858000"/>
                </a:lnTo>
                <a:lnTo>
                  <a:pt x="9419346" y="6084474"/>
                </a:lnTo>
                <a:lnTo>
                  <a:pt x="8645820" y="6858000"/>
                </a:lnTo>
                <a:lnTo>
                  <a:pt x="8493420" y="6858000"/>
                </a:lnTo>
                <a:lnTo>
                  <a:pt x="9343145" y="6008275"/>
                </a:lnTo>
                <a:lnTo>
                  <a:pt x="8328853" y="4993982"/>
                </a:lnTo>
                <a:lnTo>
                  <a:pt x="7314560" y="6008275"/>
                </a:lnTo>
                <a:lnTo>
                  <a:pt x="8164286" y="6858000"/>
                </a:lnTo>
                <a:lnTo>
                  <a:pt x="8011885" y="6858000"/>
                </a:lnTo>
                <a:lnTo>
                  <a:pt x="7238360" y="6084474"/>
                </a:lnTo>
                <a:lnTo>
                  <a:pt x="6464834" y="6858000"/>
                </a:lnTo>
                <a:lnTo>
                  <a:pt x="3220063" y="6858000"/>
                </a:lnTo>
                <a:lnTo>
                  <a:pt x="2214510" y="5833145"/>
                </a:lnTo>
                <a:lnTo>
                  <a:pt x="1208956" y="6858000"/>
                </a:lnTo>
                <a:lnTo>
                  <a:pt x="1000163" y="6858000"/>
                </a:lnTo>
                <a:lnTo>
                  <a:pt x="1003873" y="6854219"/>
                </a:lnTo>
                <a:lnTo>
                  <a:pt x="0" y="5831076"/>
                </a:lnTo>
                <a:lnTo>
                  <a:pt x="0" y="5680835"/>
                </a:lnTo>
                <a:lnTo>
                  <a:pt x="1003873" y="4657693"/>
                </a:lnTo>
                <a:lnTo>
                  <a:pt x="0" y="3634550"/>
                </a:lnTo>
                <a:lnTo>
                  <a:pt x="0" y="0"/>
                </a:lnTo>
                <a:close/>
                <a:moveTo>
                  <a:pt x="10509839" y="632013"/>
                </a:moveTo>
                <a:lnTo>
                  <a:pt x="9495546" y="1646306"/>
                </a:lnTo>
                <a:lnTo>
                  <a:pt x="10509839" y="2660599"/>
                </a:lnTo>
                <a:lnTo>
                  <a:pt x="11524131" y="1646306"/>
                </a:lnTo>
                <a:lnTo>
                  <a:pt x="10509839" y="632013"/>
                </a:lnTo>
                <a:close/>
                <a:moveTo>
                  <a:pt x="9419346" y="1722505"/>
                </a:moveTo>
                <a:lnTo>
                  <a:pt x="8405053" y="2736799"/>
                </a:lnTo>
                <a:lnTo>
                  <a:pt x="9419346" y="3751091"/>
                </a:lnTo>
                <a:lnTo>
                  <a:pt x="10433638" y="2736799"/>
                </a:lnTo>
                <a:lnTo>
                  <a:pt x="9419346" y="1722505"/>
                </a:lnTo>
                <a:close/>
                <a:moveTo>
                  <a:pt x="10509839" y="2812998"/>
                </a:moveTo>
                <a:lnTo>
                  <a:pt x="9495546" y="3827291"/>
                </a:lnTo>
                <a:lnTo>
                  <a:pt x="10509839" y="4841583"/>
                </a:lnTo>
                <a:lnTo>
                  <a:pt x="11524131" y="3827291"/>
                </a:lnTo>
                <a:lnTo>
                  <a:pt x="10509839" y="2812998"/>
                </a:lnTo>
                <a:close/>
                <a:moveTo>
                  <a:pt x="11600332" y="3903490"/>
                </a:moveTo>
                <a:lnTo>
                  <a:pt x="10586039" y="4917783"/>
                </a:lnTo>
                <a:lnTo>
                  <a:pt x="11600332" y="5932075"/>
                </a:lnTo>
                <a:lnTo>
                  <a:pt x="10586040" y="4917783"/>
                </a:lnTo>
                <a:lnTo>
                  <a:pt x="11600332" y="3903491"/>
                </a:lnTo>
                <a:lnTo>
                  <a:pt x="11600332" y="3903490"/>
                </a:lnTo>
                <a:close/>
                <a:moveTo>
                  <a:pt x="8328853" y="2812998"/>
                </a:moveTo>
                <a:lnTo>
                  <a:pt x="7314560" y="3827291"/>
                </a:lnTo>
                <a:lnTo>
                  <a:pt x="8328853" y="4841583"/>
                </a:lnTo>
                <a:lnTo>
                  <a:pt x="7314561" y="3827291"/>
                </a:lnTo>
                <a:lnTo>
                  <a:pt x="8328853" y="2812999"/>
                </a:lnTo>
                <a:lnTo>
                  <a:pt x="8328853" y="2812998"/>
                </a:lnTo>
                <a:close/>
                <a:moveTo>
                  <a:pt x="9419346" y="3903490"/>
                </a:moveTo>
                <a:lnTo>
                  <a:pt x="8405053" y="4917783"/>
                </a:lnTo>
                <a:lnTo>
                  <a:pt x="9419346" y="5932075"/>
                </a:lnTo>
                <a:lnTo>
                  <a:pt x="10433638" y="4917783"/>
                </a:lnTo>
                <a:lnTo>
                  <a:pt x="9419346" y="3903490"/>
                </a:lnTo>
                <a:close/>
                <a:moveTo>
                  <a:pt x="2214510" y="3632838"/>
                </a:moveTo>
                <a:lnTo>
                  <a:pt x="1208956" y="4657693"/>
                </a:lnTo>
                <a:lnTo>
                  <a:pt x="2214510" y="5682547"/>
                </a:lnTo>
                <a:lnTo>
                  <a:pt x="3220063" y="4657693"/>
                </a:lnTo>
                <a:lnTo>
                  <a:pt x="2214510" y="3632838"/>
                </a:lnTo>
                <a:close/>
                <a:moveTo>
                  <a:pt x="7238360" y="3903490"/>
                </a:moveTo>
                <a:lnTo>
                  <a:pt x="6224067" y="4917783"/>
                </a:lnTo>
                <a:lnTo>
                  <a:pt x="7238360" y="5932075"/>
                </a:lnTo>
                <a:lnTo>
                  <a:pt x="8252652" y="4917783"/>
                </a:lnTo>
                <a:lnTo>
                  <a:pt x="7238360" y="3903490"/>
                </a:lnTo>
                <a:close/>
                <a:moveTo>
                  <a:pt x="1106415" y="4731101"/>
                </a:moveTo>
                <a:lnTo>
                  <a:pt x="100861" y="5755956"/>
                </a:lnTo>
                <a:lnTo>
                  <a:pt x="1106415" y="6780810"/>
                </a:lnTo>
                <a:lnTo>
                  <a:pt x="2111968" y="5755956"/>
                </a:lnTo>
                <a:lnTo>
                  <a:pt x="1106415" y="47311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AF6BA9-91FE-4B04-812B-C3F4F0612A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3754" y="726338"/>
            <a:ext cx="8203100" cy="1231362"/>
          </a:xfrm>
        </p:spPr>
        <p:txBody>
          <a:bodyPr>
            <a:noAutofit/>
          </a:bodyPr>
          <a:lstStyle>
            <a:lvl1pPr marL="0">
              <a:lnSpc>
                <a:spcPts val="5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Click to edit </a:t>
            </a:r>
            <a:br>
              <a:rPr lang="en-GB" noProof="0"/>
            </a:br>
            <a:r>
              <a:rPr lang="en-GB" noProof="0"/>
              <a:t>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08B58B8-7D8E-427C-9EC7-8D9D0F5DD0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6318" y="2175608"/>
            <a:ext cx="7516324" cy="989623"/>
          </a:xfrm>
        </p:spPr>
        <p:txBody>
          <a:bodyPr>
            <a:normAutofit/>
          </a:bodyPr>
          <a:lstStyle>
            <a:lvl1pPr marL="0" indent="0">
              <a:buNone/>
              <a:defRPr sz="3600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SUBHEADING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89ECC86-0FCD-4E66-8D4E-87B7346C63EA}"/>
              </a:ext>
            </a:extLst>
          </p:cNvPr>
          <p:cNvSpPr/>
          <p:nvPr userDrawn="1"/>
        </p:nvSpPr>
        <p:spPr>
          <a:xfrm>
            <a:off x="342900" y="736751"/>
            <a:ext cx="71438" cy="108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pic>
        <p:nvPicPr>
          <p:cNvPr id="57" name="Picture 56">
            <a:extLst>
              <a:ext uri="{FF2B5EF4-FFF2-40B4-BE49-F238E27FC236}">
                <a16:creationId xmlns:a16="http://schemas.microsoft.com/office/drawing/2014/main" id="{E05017DC-7F6B-1914-1E69-FB3A8E5053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1100" y="1"/>
            <a:ext cx="1221837" cy="868296"/>
          </a:xfrm>
          <a:prstGeom prst="rect">
            <a:avLst/>
          </a:prstGeom>
        </p:spPr>
      </p:pic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BB43980E-D077-D397-2319-11770531F90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676063" y="6418470"/>
            <a:ext cx="396875" cy="287130"/>
          </a:xfrm>
        </p:spPr>
        <p:txBody>
          <a:bodyPr>
            <a:noAutofit/>
          </a:bodyPr>
          <a:lstStyle>
            <a:lvl1pPr marL="0" indent="0" algn="ctr">
              <a:buNone/>
              <a:defRPr sz="1000" b="1">
                <a:solidFill>
                  <a:srgbClr val="3A3C3B"/>
                </a:solidFill>
                <a:latin typeface="+mj-lt"/>
              </a:defRPr>
            </a:lvl1pPr>
          </a:lstStyle>
          <a:p>
            <a:pPr lvl="0"/>
            <a:fld id="{81D0F217-5B86-41B1-BC85-807B0CD5ACB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70718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_Cent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33B78C5-2602-419C-BC85-3F9208CBC88F}"/>
              </a:ext>
            </a:extLst>
          </p:cNvPr>
          <p:cNvCxnSpPr>
            <a:cxnSpLocks/>
          </p:cNvCxnSpPr>
          <p:nvPr userDrawn="1"/>
        </p:nvCxnSpPr>
        <p:spPr>
          <a:xfrm>
            <a:off x="0" y="3642646"/>
            <a:ext cx="12192000" cy="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37AC3E8E-B8A3-4158-8B2A-1AC9CFFE7977}"/>
              </a:ext>
            </a:extLst>
          </p:cNvPr>
          <p:cNvSpPr>
            <a:spLocks noGrp="1"/>
          </p:cNvSpPr>
          <p:nvPr>
            <p:ph sz="quarter" idx="31" hasCustomPrompt="1"/>
          </p:nvPr>
        </p:nvSpPr>
        <p:spPr>
          <a:xfrm>
            <a:off x="873228" y="1307619"/>
            <a:ext cx="2145600" cy="1581574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GB" noProof="0"/>
              <a:t>Text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AD5D65A-00C7-4394-B97F-CD70D4CE09F5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370559" y="3067177"/>
            <a:ext cx="1150938" cy="1150938"/>
          </a:xfrm>
          <a:prstGeom prst="ellipse">
            <a:avLst/>
          </a:prstGeom>
          <a:solidFill>
            <a:schemeClr val="accent1"/>
          </a:solidFill>
        </p:spPr>
        <p:txBody>
          <a:bodyPr lIns="36000" rIns="72000" anchor="ctr">
            <a:no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04</a:t>
            </a:r>
          </a:p>
        </p:txBody>
      </p:sp>
      <p:sp>
        <p:nvSpPr>
          <p:cNvPr id="33" name="Text Placeholder 8">
            <a:extLst>
              <a:ext uri="{FF2B5EF4-FFF2-40B4-BE49-F238E27FC236}">
                <a16:creationId xmlns:a16="http://schemas.microsoft.com/office/drawing/2014/main" id="{3F8F37E9-4F18-4204-8692-5D6E4626765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520531" y="3067177"/>
            <a:ext cx="1150938" cy="1150938"/>
          </a:xfrm>
          <a:prstGeom prst="ellipse">
            <a:avLst/>
          </a:prstGeom>
          <a:solidFill>
            <a:schemeClr val="accent1"/>
          </a:solidFill>
        </p:spPr>
        <p:txBody>
          <a:bodyPr lIns="36000" rIns="72000" anchor="ctr">
            <a:no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05</a:t>
            </a:r>
          </a:p>
        </p:txBody>
      </p:sp>
      <p:sp>
        <p:nvSpPr>
          <p:cNvPr id="35" name="Text Placeholder 8">
            <a:extLst>
              <a:ext uri="{FF2B5EF4-FFF2-40B4-BE49-F238E27FC236}">
                <a16:creationId xmlns:a16="http://schemas.microsoft.com/office/drawing/2014/main" id="{68639336-0768-46CC-82E0-5503F7A7AD6C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677516" y="3067177"/>
            <a:ext cx="1150938" cy="1150938"/>
          </a:xfrm>
          <a:prstGeom prst="ellipse">
            <a:avLst/>
          </a:prstGeom>
          <a:solidFill>
            <a:schemeClr val="accent1"/>
          </a:solidFill>
        </p:spPr>
        <p:txBody>
          <a:bodyPr lIns="36000" rIns="72000" anchor="ctr">
            <a:no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06</a:t>
            </a:r>
          </a:p>
        </p:txBody>
      </p:sp>
      <p:sp>
        <p:nvSpPr>
          <p:cNvPr id="36" name="Content Placeholder 4">
            <a:extLst>
              <a:ext uri="{FF2B5EF4-FFF2-40B4-BE49-F238E27FC236}">
                <a16:creationId xmlns:a16="http://schemas.microsoft.com/office/drawing/2014/main" id="{F15C8BEB-6365-4167-B7AD-B3EADF61F3C7}"/>
              </a:ext>
            </a:extLst>
          </p:cNvPr>
          <p:cNvSpPr>
            <a:spLocks noGrp="1"/>
          </p:cNvSpPr>
          <p:nvPr>
            <p:ph sz="quarter" idx="40" hasCustomPrompt="1"/>
          </p:nvPr>
        </p:nvSpPr>
        <p:spPr>
          <a:xfrm>
            <a:off x="5023200" y="4345891"/>
            <a:ext cx="2145600" cy="1581574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GB" noProof="0"/>
              <a:t>Text</a:t>
            </a:r>
          </a:p>
        </p:txBody>
      </p:sp>
      <p:sp>
        <p:nvSpPr>
          <p:cNvPr id="37" name="Content Placeholder 4">
            <a:extLst>
              <a:ext uri="{FF2B5EF4-FFF2-40B4-BE49-F238E27FC236}">
                <a16:creationId xmlns:a16="http://schemas.microsoft.com/office/drawing/2014/main" id="{AE91B603-8D66-48B4-B273-5D41E0933C48}"/>
              </a:ext>
            </a:extLst>
          </p:cNvPr>
          <p:cNvSpPr>
            <a:spLocks noGrp="1"/>
          </p:cNvSpPr>
          <p:nvPr>
            <p:ph sz="quarter" idx="41" hasCustomPrompt="1"/>
          </p:nvPr>
        </p:nvSpPr>
        <p:spPr>
          <a:xfrm>
            <a:off x="9173172" y="1307619"/>
            <a:ext cx="2145600" cy="1581574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GB" noProof="0"/>
              <a:t>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6F65D2-F2B3-498E-BAC5-08B10EA39E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364575"/>
            <a:ext cx="9156355" cy="407922"/>
          </a:xfrm>
        </p:spPr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54E53632-8324-7BB8-787C-FE47EFDBED5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2088" y="6554550"/>
            <a:ext cx="5903912" cy="187563"/>
          </a:xfrm>
        </p:spPr>
        <p:txBody>
          <a:bodyPr>
            <a:noAutofit/>
          </a:bodyPr>
          <a:lstStyle>
            <a:lvl1pPr marL="0" indent="0" algn="l">
              <a:buNone/>
              <a:defRPr sz="10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Footer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FDA63B-7A58-1E24-1EED-12C59E8379DF}"/>
              </a:ext>
            </a:extLst>
          </p:cNvPr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1DB29328-F38F-4086-87F8-43933647EC6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10011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_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33B78C5-2602-419C-BC85-3F9208CBC88F}"/>
              </a:ext>
            </a:extLst>
          </p:cNvPr>
          <p:cNvCxnSpPr/>
          <p:nvPr userDrawn="1"/>
        </p:nvCxnSpPr>
        <p:spPr>
          <a:xfrm>
            <a:off x="0" y="3642646"/>
            <a:ext cx="10525125" cy="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37AC3E8E-B8A3-4158-8B2A-1AC9CFFE7977}"/>
              </a:ext>
            </a:extLst>
          </p:cNvPr>
          <p:cNvSpPr>
            <a:spLocks noGrp="1"/>
          </p:cNvSpPr>
          <p:nvPr>
            <p:ph sz="quarter" idx="31" hasCustomPrompt="1"/>
          </p:nvPr>
        </p:nvSpPr>
        <p:spPr>
          <a:xfrm>
            <a:off x="1387896" y="1307619"/>
            <a:ext cx="2145600" cy="1581574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GB" noProof="0"/>
              <a:t>Text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AD5D65A-00C7-4394-B97F-CD70D4CE09F5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885227" y="3067177"/>
            <a:ext cx="1150938" cy="1150938"/>
          </a:xfrm>
          <a:prstGeom prst="ellipse">
            <a:avLst/>
          </a:prstGeom>
          <a:solidFill>
            <a:schemeClr val="accent1"/>
          </a:solidFill>
        </p:spPr>
        <p:txBody>
          <a:bodyPr lIns="36000" rIns="72000" anchor="ctr">
            <a:no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07</a:t>
            </a:r>
          </a:p>
        </p:txBody>
      </p:sp>
      <p:sp>
        <p:nvSpPr>
          <p:cNvPr id="33" name="Text Placeholder 8">
            <a:extLst>
              <a:ext uri="{FF2B5EF4-FFF2-40B4-BE49-F238E27FC236}">
                <a16:creationId xmlns:a16="http://schemas.microsoft.com/office/drawing/2014/main" id="{3F8F37E9-4F18-4204-8692-5D6E4626765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044356" y="3067177"/>
            <a:ext cx="1150938" cy="1150938"/>
          </a:xfrm>
          <a:prstGeom prst="ellipse">
            <a:avLst/>
          </a:prstGeom>
          <a:solidFill>
            <a:schemeClr val="accent1"/>
          </a:solidFill>
        </p:spPr>
        <p:txBody>
          <a:bodyPr lIns="36000" rIns="72000" anchor="ctr">
            <a:no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08</a:t>
            </a:r>
          </a:p>
        </p:txBody>
      </p:sp>
      <p:sp>
        <p:nvSpPr>
          <p:cNvPr id="35" name="Text Placeholder 8">
            <a:extLst>
              <a:ext uri="{FF2B5EF4-FFF2-40B4-BE49-F238E27FC236}">
                <a16:creationId xmlns:a16="http://schemas.microsoft.com/office/drawing/2014/main" id="{68639336-0768-46CC-82E0-5503F7A7AD6C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0203485" y="3067177"/>
            <a:ext cx="1150938" cy="1150938"/>
          </a:xfrm>
          <a:prstGeom prst="ellipse">
            <a:avLst/>
          </a:prstGeom>
          <a:solidFill>
            <a:schemeClr val="accent1"/>
          </a:solidFill>
        </p:spPr>
        <p:txBody>
          <a:bodyPr lIns="36000" rIns="72000" anchor="ctr">
            <a:no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09</a:t>
            </a:r>
          </a:p>
        </p:txBody>
      </p:sp>
      <p:sp>
        <p:nvSpPr>
          <p:cNvPr id="36" name="Content Placeholder 4">
            <a:extLst>
              <a:ext uri="{FF2B5EF4-FFF2-40B4-BE49-F238E27FC236}">
                <a16:creationId xmlns:a16="http://schemas.microsoft.com/office/drawing/2014/main" id="{F15C8BEB-6365-4167-B7AD-B3EADF61F3C7}"/>
              </a:ext>
            </a:extLst>
          </p:cNvPr>
          <p:cNvSpPr>
            <a:spLocks noGrp="1"/>
          </p:cNvSpPr>
          <p:nvPr>
            <p:ph sz="quarter" idx="40" hasCustomPrompt="1"/>
          </p:nvPr>
        </p:nvSpPr>
        <p:spPr>
          <a:xfrm>
            <a:off x="5547025" y="4345891"/>
            <a:ext cx="2145600" cy="1581574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GB" noProof="0"/>
              <a:t>Text</a:t>
            </a:r>
          </a:p>
        </p:txBody>
      </p:sp>
      <p:sp>
        <p:nvSpPr>
          <p:cNvPr id="37" name="Content Placeholder 4">
            <a:extLst>
              <a:ext uri="{FF2B5EF4-FFF2-40B4-BE49-F238E27FC236}">
                <a16:creationId xmlns:a16="http://schemas.microsoft.com/office/drawing/2014/main" id="{AE91B603-8D66-48B4-B273-5D41E0933C48}"/>
              </a:ext>
            </a:extLst>
          </p:cNvPr>
          <p:cNvSpPr>
            <a:spLocks noGrp="1"/>
          </p:cNvSpPr>
          <p:nvPr>
            <p:ph sz="quarter" idx="41" hasCustomPrompt="1"/>
          </p:nvPr>
        </p:nvSpPr>
        <p:spPr>
          <a:xfrm>
            <a:off x="9659089" y="1251591"/>
            <a:ext cx="2145600" cy="1581574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GB" noProof="0"/>
              <a:t>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FE858C-2A38-44D0-9EFA-E41C1D38C0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364575"/>
            <a:ext cx="9156355" cy="407922"/>
          </a:xfrm>
        </p:spPr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12A25AD6-44BF-3011-DA60-44361612F14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2088" y="6554550"/>
            <a:ext cx="5903912" cy="187563"/>
          </a:xfrm>
        </p:spPr>
        <p:txBody>
          <a:bodyPr>
            <a:noAutofit/>
          </a:bodyPr>
          <a:lstStyle>
            <a:lvl1pPr marL="0" indent="0" algn="l">
              <a:buNone/>
              <a:defRPr sz="10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Footer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CFFB8BB-5CF5-A6A5-8E66-45657825831D}"/>
              </a:ext>
            </a:extLst>
          </p:cNvPr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1DB29328-F38F-4086-87F8-43933647EC6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08958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Members of the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C33A23B-CB11-438D-AEEA-E4106F5005F6}"/>
              </a:ext>
            </a:extLst>
          </p:cNvPr>
          <p:cNvSpPr/>
          <p:nvPr userDrawn="1"/>
        </p:nvSpPr>
        <p:spPr>
          <a:xfrm rot="2700000">
            <a:off x="1243678" y="1730298"/>
            <a:ext cx="2337994" cy="233799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FF4AD8D-0F08-46EC-BB36-1FC9C6DCB177}"/>
              </a:ext>
            </a:extLst>
          </p:cNvPr>
          <p:cNvSpPr/>
          <p:nvPr userDrawn="1"/>
        </p:nvSpPr>
        <p:spPr>
          <a:xfrm rot="2700000">
            <a:off x="4719664" y="1730299"/>
            <a:ext cx="2337994" cy="233799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11E38AD-76CF-42CE-9230-E2D83FADB745}"/>
              </a:ext>
            </a:extLst>
          </p:cNvPr>
          <p:cNvSpPr/>
          <p:nvPr userDrawn="1"/>
        </p:nvSpPr>
        <p:spPr>
          <a:xfrm rot="2700000">
            <a:off x="8195650" y="1730300"/>
            <a:ext cx="2337994" cy="233799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>
              <a:solidFill>
                <a:schemeClr val="tx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48C5BF5-FDE9-4B47-94E1-2936B5F199FF}"/>
              </a:ext>
            </a:extLst>
          </p:cNvPr>
          <p:cNvSpPr/>
          <p:nvPr userDrawn="1"/>
        </p:nvSpPr>
        <p:spPr>
          <a:xfrm rot="2700000">
            <a:off x="2980159" y="3430330"/>
            <a:ext cx="2337994" cy="233799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>
              <a:solidFill>
                <a:schemeClr val="tx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8459F2F-0E67-4BC8-889A-AF2FFD704A63}"/>
              </a:ext>
            </a:extLst>
          </p:cNvPr>
          <p:cNvSpPr/>
          <p:nvPr userDrawn="1"/>
        </p:nvSpPr>
        <p:spPr>
          <a:xfrm rot="2700000">
            <a:off x="6456145" y="3430331"/>
            <a:ext cx="2337994" cy="233799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9027D89-1E11-45AF-8E61-B492E292787C}"/>
              </a:ext>
            </a:extLst>
          </p:cNvPr>
          <p:cNvSpPr/>
          <p:nvPr userDrawn="1"/>
        </p:nvSpPr>
        <p:spPr>
          <a:xfrm rot="2700000">
            <a:off x="9932131" y="3430332"/>
            <a:ext cx="2337994" cy="233799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6" name="Text Placeholder 31">
            <a:extLst>
              <a:ext uri="{FF2B5EF4-FFF2-40B4-BE49-F238E27FC236}">
                <a16:creationId xmlns:a16="http://schemas.microsoft.com/office/drawing/2014/main" id="{718FD54F-2073-498A-A724-4DEBF9D864F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2700000">
            <a:off x="2292764" y="1736509"/>
            <a:ext cx="2333032" cy="2160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100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Name</a:t>
            </a:r>
          </a:p>
        </p:txBody>
      </p:sp>
      <p:sp>
        <p:nvSpPr>
          <p:cNvPr id="17" name="Text Placeholder 31">
            <a:extLst>
              <a:ext uri="{FF2B5EF4-FFF2-40B4-BE49-F238E27FC236}">
                <a16:creationId xmlns:a16="http://schemas.microsoft.com/office/drawing/2014/main" id="{0A3EA7ED-24DF-4266-AE54-E827B20A494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 rot="2700000">
            <a:off x="2165546" y="1864509"/>
            <a:ext cx="2333032" cy="2160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0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Job Title</a:t>
            </a:r>
          </a:p>
        </p:txBody>
      </p:sp>
      <p:sp>
        <p:nvSpPr>
          <p:cNvPr id="18" name="Text Placeholder 31">
            <a:extLst>
              <a:ext uri="{FF2B5EF4-FFF2-40B4-BE49-F238E27FC236}">
                <a16:creationId xmlns:a16="http://schemas.microsoft.com/office/drawing/2014/main" id="{09455DDB-A12F-4E0A-857D-6124EDD9D27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2700000">
            <a:off x="5779155" y="1736509"/>
            <a:ext cx="2333032" cy="2160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100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Name</a:t>
            </a:r>
          </a:p>
        </p:txBody>
      </p:sp>
      <p:sp>
        <p:nvSpPr>
          <p:cNvPr id="19" name="Text Placeholder 31">
            <a:extLst>
              <a:ext uri="{FF2B5EF4-FFF2-40B4-BE49-F238E27FC236}">
                <a16:creationId xmlns:a16="http://schemas.microsoft.com/office/drawing/2014/main" id="{379612F1-A85E-4D9B-BA31-A9CC0D960E9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2700000">
            <a:off x="5651938" y="1864508"/>
            <a:ext cx="2333032" cy="2160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0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Job Title</a:t>
            </a:r>
          </a:p>
        </p:txBody>
      </p:sp>
      <p:sp>
        <p:nvSpPr>
          <p:cNvPr id="20" name="Text Placeholder 31">
            <a:extLst>
              <a:ext uri="{FF2B5EF4-FFF2-40B4-BE49-F238E27FC236}">
                <a16:creationId xmlns:a16="http://schemas.microsoft.com/office/drawing/2014/main" id="{79A668ED-BD10-4300-BE92-D98C808449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 rot="2700000">
            <a:off x="9265544" y="1736508"/>
            <a:ext cx="2333032" cy="2160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100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Name</a:t>
            </a:r>
          </a:p>
        </p:txBody>
      </p:sp>
      <p:sp>
        <p:nvSpPr>
          <p:cNvPr id="21" name="Text Placeholder 31">
            <a:extLst>
              <a:ext uri="{FF2B5EF4-FFF2-40B4-BE49-F238E27FC236}">
                <a16:creationId xmlns:a16="http://schemas.microsoft.com/office/drawing/2014/main" id="{E01A0968-6EB1-4E99-9484-B842081E245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 rot="2700000">
            <a:off x="9138326" y="1864508"/>
            <a:ext cx="2333032" cy="2160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0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Job Title</a:t>
            </a:r>
          </a:p>
        </p:txBody>
      </p:sp>
      <p:sp>
        <p:nvSpPr>
          <p:cNvPr id="22" name="Text Placeholder 31">
            <a:extLst>
              <a:ext uri="{FF2B5EF4-FFF2-40B4-BE49-F238E27FC236}">
                <a16:creationId xmlns:a16="http://schemas.microsoft.com/office/drawing/2014/main" id="{C45ACEEB-EF35-4F69-BCDE-FDBA7121327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 rot="2700000">
            <a:off x="2055372" y="5446735"/>
            <a:ext cx="2333032" cy="2160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100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Name</a:t>
            </a:r>
          </a:p>
        </p:txBody>
      </p:sp>
      <p:sp>
        <p:nvSpPr>
          <p:cNvPr id="23" name="Text Placeholder 31">
            <a:extLst>
              <a:ext uri="{FF2B5EF4-FFF2-40B4-BE49-F238E27FC236}">
                <a16:creationId xmlns:a16="http://schemas.microsoft.com/office/drawing/2014/main" id="{8C9CACDF-D931-4C3B-AEEA-D29E3CED672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2700000">
            <a:off x="1928153" y="5574736"/>
            <a:ext cx="2333032" cy="2160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0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Job Title</a:t>
            </a:r>
          </a:p>
        </p:txBody>
      </p:sp>
      <p:sp>
        <p:nvSpPr>
          <p:cNvPr id="24" name="Text Placeholder 31">
            <a:extLst>
              <a:ext uri="{FF2B5EF4-FFF2-40B4-BE49-F238E27FC236}">
                <a16:creationId xmlns:a16="http://schemas.microsoft.com/office/drawing/2014/main" id="{3D1B5F51-461B-4B59-9234-FD1CA77199E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 rot="2700000">
            <a:off x="5508509" y="5446735"/>
            <a:ext cx="2333032" cy="2160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100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Name</a:t>
            </a:r>
          </a:p>
        </p:txBody>
      </p:sp>
      <p:sp>
        <p:nvSpPr>
          <p:cNvPr id="25" name="Text Placeholder 31">
            <a:extLst>
              <a:ext uri="{FF2B5EF4-FFF2-40B4-BE49-F238E27FC236}">
                <a16:creationId xmlns:a16="http://schemas.microsoft.com/office/drawing/2014/main" id="{3E09FACA-941A-4D71-B75B-983099652D9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 rot="2700000">
            <a:off x="5381291" y="5574735"/>
            <a:ext cx="2333032" cy="2160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0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Job Title</a:t>
            </a:r>
          </a:p>
        </p:txBody>
      </p:sp>
      <p:sp>
        <p:nvSpPr>
          <p:cNvPr id="26" name="Text Placeholder 31">
            <a:extLst>
              <a:ext uri="{FF2B5EF4-FFF2-40B4-BE49-F238E27FC236}">
                <a16:creationId xmlns:a16="http://schemas.microsoft.com/office/drawing/2014/main" id="{899DFD5F-C553-482F-AFF6-457F75ADC7C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 rot="2700000">
            <a:off x="8986411" y="5446735"/>
            <a:ext cx="2333032" cy="2160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100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Name</a:t>
            </a:r>
          </a:p>
        </p:txBody>
      </p:sp>
      <p:sp>
        <p:nvSpPr>
          <p:cNvPr id="27" name="Text Placeholder 31">
            <a:extLst>
              <a:ext uri="{FF2B5EF4-FFF2-40B4-BE49-F238E27FC236}">
                <a16:creationId xmlns:a16="http://schemas.microsoft.com/office/drawing/2014/main" id="{2D9BD842-0674-410F-9007-27A2EC1DFFD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 rot="2700000">
            <a:off x="8859193" y="5574735"/>
            <a:ext cx="2333032" cy="2160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0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Job Title</a:t>
            </a:r>
          </a:p>
        </p:txBody>
      </p:sp>
      <p:sp>
        <p:nvSpPr>
          <p:cNvPr id="29" name="Picture Placeholder 34">
            <a:extLst>
              <a:ext uri="{FF2B5EF4-FFF2-40B4-BE49-F238E27FC236}">
                <a16:creationId xmlns:a16="http://schemas.microsoft.com/office/drawing/2014/main" id="{B3DEF154-122B-4CB4-BD45-9CBBD1B8ABFE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907798" y="1387032"/>
            <a:ext cx="3009755" cy="3024527"/>
          </a:xfrm>
          <a:prstGeom prst="diamond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Font typeface="Arial" panose="020B0604020202020204" pitchFamily="34" charset="0"/>
              <a:buChar char="•"/>
              <a:defRPr sz="1800" baseline="0">
                <a:solidFill>
                  <a:schemeClr val="tx1"/>
                </a:solidFill>
              </a:defRPr>
            </a:lvl1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noProof="0"/>
              <a:t>Double click center to add a picture</a:t>
            </a:r>
          </a:p>
        </p:txBody>
      </p:sp>
      <p:sp>
        <p:nvSpPr>
          <p:cNvPr id="30" name="Picture Placeholder 34">
            <a:extLst>
              <a:ext uri="{FF2B5EF4-FFF2-40B4-BE49-F238E27FC236}">
                <a16:creationId xmlns:a16="http://schemas.microsoft.com/office/drawing/2014/main" id="{C4E49C09-4226-4181-A2F1-4AA7FD96AE8B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4380759" y="1387032"/>
            <a:ext cx="3009755" cy="3024527"/>
          </a:xfrm>
          <a:prstGeom prst="diamond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Font typeface="Arial" panose="020B0604020202020204" pitchFamily="34" charset="0"/>
              <a:buChar char="•"/>
              <a:defRPr sz="1800" baseline="0">
                <a:solidFill>
                  <a:schemeClr val="tx1"/>
                </a:solidFill>
              </a:defRPr>
            </a:lvl1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noProof="0"/>
              <a:t>Double click center to add a picture</a:t>
            </a:r>
          </a:p>
        </p:txBody>
      </p:sp>
      <p:sp>
        <p:nvSpPr>
          <p:cNvPr id="31" name="Picture Placeholder 34">
            <a:extLst>
              <a:ext uri="{FF2B5EF4-FFF2-40B4-BE49-F238E27FC236}">
                <a16:creationId xmlns:a16="http://schemas.microsoft.com/office/drawing/2014/main" id="{24E3CAF1-5754-4201-9315-3363637723B1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7858258" y="1387032"/>
            <a:ext cx="3009755" cy="3024527"/>
          </a:xfrm>
          <a:prstGeom prst="diamond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Font typeface="Arial" panose="020B0604020202020204" pitchFamily="34" charset="0"/>
              <a:buChar char="•"/>
              <a:defRPr sz="1800" baseline="0">
                <a:solidFill>
                  <a:schemeClr val="tx1"/>
                </a:solidFill>
              </a:defRPr>
            </a:lvl1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noProof="0"/>
              <a:t>Double click center to add a picture</a:t>
            </a:r>
          </a:p>
        </p:txBody>
      </p:sp>
      <p:sp>
        <p:nvSpPr>
          <p:cNvPr id="32" name="Picture Placeholder 34">
            <a:extLst>
              <a:ext uri="{FF2B5EF4-FFF2-40B4-BE49-F238E27FC236}">
                <a16:creationId xmlns:a16="http://schemas.microsoft.com/office/drawing/2014/main" id="{9754915C-447B-4888-A177-A7CFE0E0E742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2644278" y="3085270"/>
            <a:ext cx="3009755" cy="3024527"/>
          </a:xfrm>
          <a:prstGeom prst="diamond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Font typeface="Arial" panose="020B0604020202020204" pitchFamily="34" charset="0"/>
              <a:buChar char="•"/>
              <a:defRPr sz="1800" baseline="0">
                <a:solidFill>
                  <a:schemeClr val="tx1"/>
                </a:solidFill>
              </a:defRPr>
            </a:lvl1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noProof="0"/>
              <a:t>Double click center to add a picture</a:t>
            </a:r>
          </a:p>
        </p:txBody>
      </p:sp>
      <p:sp>
        <p:nvSpPr>
          <p:cNvPr id="33" name="Picture Placeholder 34">
            <a:extLst>
              <a:ext uri="{FF2B5EF4-FFF2-40B4-BE49-F238E27FC236}">
                <a16:creationId xmlns:a16="http://schemas.microsoft.com/office/drawing/2014/main" id="{5BFF682A-15DB-4A4C-9640-5128F15D9B0E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117239" y="3085270"/>
            <a:ext cx="3009755" cy="3024527"/>
          </a:xfrm>
          <a:prstGeom prst="diamond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Font typeface="Arial" panose="020B0604020202020204" pitchFamily="34" charset="0"/>
              <a:buChar char="•"/>
              <a:defRPr sz="1800" baseline="0">
                <a:solidFill>
                  <a:schemeClr val="tx1"/>
                </a:solidFill>
              </a:defRPr>
            </a:lvl1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noProof="0"/>
              <a:t>Double click </a:t>
            </a:r>
            <a:r>
              <a:rPr lang="en-GB" noProof="0" err="1"/>
              <a:t>center</a:t>
            </a:r>
            <a:r>
              <a:rPr lang="en-GB" noProof="0"/>
              <a:t> to add a picture</a:t>
            </a:r>
          </a:p>
        </p:txBody>
      </p:sp>
      <p:sp>
        <p:nvSpPr>
          <p:cNvPr id="34" name="Picture Placeholder 34">
            <a:extLst>
              <a:ext uri="{FF2B5EF4-FFF2-40B4-BE49-F238E27FC236}">
                <a16:creationId xmlns:a16="http://schemas.microsoft.com/office/drawing/2014/main" id="{F93C62F6-10A8-4D6A-8893-0668710757DB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9594738" y="3085270"/>
            <a:ext cx="3009755" cy="3024527"/>
          </a:xfrm>
          <a:prstGeom prst="diamond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Font typeface="Arial" panose="020B0604020202020204" pitchFamily="34" charset="0"/>
              <a:buChar char="•"/>
              <a:defRPr sz="1800" baseline="0">
                <a:solidFill>
                  <a:schemeClr val="tx1"/>
                </a:solidFill>
              </a:defRPr>
            </a:lvl1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/>
              <a:t>Double click center to add a picture</a:t>
            </a:r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9AA3DBE-2197-4598-9B58-595960457B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364575"/>
            <a:ext cx="9156355" cy="407922"/>
          </a:xfrm>
        </p:spPr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3" name="Text Placeholder 10">
            <a:extLst>
              <a:ext uri="{FF2B5EF4-FFF2-40B4-BE49-F238E27FC236}">
                <a16:creationId xmlns:a16="http://schemas.microsoft.com/office/drawing/2014/main" id="{3BF78D68-E6FC-CDF1-2E2F-01A456B2583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2088" y="6554550"/>
            <a:ext cx="5903912" cy="187563"/>
          </a:xfrm>
        </p:spPr>
        <p:txBody>
          <a:bodyPr>
            <a:noAutofit/>
          </a:bodyPr>
          <a:lstStyle>
            <a:lvl1pPr marL="0" indent="0" algn="l">
              <a:buNone/>
              <a:defRPr sz="10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Footer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D752320-C705-3736-C030-3006B6050C85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DB29328-F38F-4086-87F8-43933647EC6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502323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Members of the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5BEDD8C2-CDCE-4C15-B6CC-AD80A9577ED6}"/>
              </a:ext>
            </a:extLst>
          </p:cNvPr>
          <p:cNvSpPr/>
          <p:nvPr userDrawn="1"/>
        </p:nvSpPr>
        <p:spPr>
          <a:xfrm rot="2700000">
            <a:off x="960982" y="2977689"/>
            <a:ext cx="2670092" cy="26700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14" name="Picture Placeholder 34">
            <a:extLst>
              <a:ext uri="{FF2B5EF4-FFF2-40B4-BE49-F238E27FC236}">
                <a16:creationId xmlns:a16="http://schemas.microsoft.com/office/drawing/2014/main" id="{EAD36108-793B-4073-92C6-2AE3C15AA63D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577392" y="2585664"/>
            <a:ext cx="3437273" cy="3454143"/>
          </a:xfrm>
          <a:prstGeom prst="diamond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Font typeface="Arial" panose="020B0604020202020204" pitchFamily="34" charset="0"/>
              <a:buChar char="•"/>
              <a:defRPr sz="1800" baseline="0"/>
            </a:lvl1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noProof="0"/>
              <a:t>Double click center to add a picture</a:t>
            </a:r>
          </a:p>
        </p:txBody>
      </p:sp>
      <p:sp>
        <p:nvSpPr>
          <p:cNvPr id="15" name="Text Placeholder 31">
            <a:extLst>
              <a:ext uri="{FF2B5EF4-FFF2-40B4-BE49-F238E27FC236}">
                <a16:creationId xmlns:a16="http://schemas.microsoft.com/office/drawing/2014/main" id="{5C92F28C-A9F8-4360-83A7-6295A71CD75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77391" y="5258672"/>
            <a:ext cx="3437274" cy="339746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</a:bodyPr>
          <a:lstStyle>
            <a:lvl1pPr marL="0" indent="0" algn="ctr">
              <a:buNone/>
              <a:defRPr sz="1600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Name</a:t>
            </a:r>
          </a:p>
        </p:txBody>
      </p:sp>
      <p:sp>
        <p:nvSpPr>
          <p:cNvPr id="16" name="Text Placeholder 31">
            <a:extLst>
              <a:ext uri="{FF2B5EF4-FFF2-40B4-BE49-F238E27FC236}">
                <a16:creationId xmlns:a16="http://schemas.microsoft.com/office/drawing/2014/main" id="{040CDFCF-3341-4824-8C63-FB97C01F2B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7391" y="5507960"/>
            <a:ext cx="3437274" cy="216083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Job Title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38514A5-117A-4F9E-BD28-F41A254B3865}"/>
              </a:ext>
            </a:extLst>
          </p:cNvPr>
          <p:cNvSpPr/>
          <p:nvPr userDrawn="1"/>
        </p:nvSpPr>
        <p:spPr>
          <a:xfrm rot="2700000">
            <a:off x="4853459" y="1778188"/>
            <a:ext cx="2670092" cy="26700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18" name="Picture Placeholder 34">
            <a:extLst>
              <a:ext uri="{FF2B5EF4-FFF2-40B4-BE49-F238E27FC236}">
                <a16:creationId xmlns:a16="http://schemas.microsoft.com/office/drawing/2014/main" id="{78B0003B-FCFF-4511-BF15-F7B78704BA05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4469869" y="1386163"/>
            <a:ext cx="3437273" cy="3454143"/>
          </a:xfrm>
          <a:prstGeom prst="diamond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Font typeface="Arial" panose="020B0604020202020204" pitchFamily="34" charset="0"/>
              <a:buChar char="•"/>
              <a:defRPr sz="1800" baseline="0"/>
            </a:lvl1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noProof="0"/>
              <a:t>Double click center to add a picture</a:t>
            </a:r>
          </a:p>
        </p:txBody>
      </p:sp>
      <p:sp>
        <p:nvSpPr>
          <p:cNvPr id="19" name="Text Placeholder 31">
            <a:extLst>
              <a:ext uri="{FF2B5EF4-FFF2-40B4-BE49-F238E27FC236}">
                <a16:creationId xmlns:a16="http://schemas.microsoft.com/office/drawing/2014/main" id="{E839C3C1-CD99-4F96-A560-434B67CA719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469868" y="4059171"/>
            <a:ext cx="3437274" cy="339746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</a:bodyPr>
          <a:lstStyle>
            <a:lvl1pPr marL="0" indent="0" algn="ctr">
              <a:buNone/>
              <a:defRPr sz="1600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Name</a:t>
            </a:r>
          </a:p>
        </p:txBody>
      </p:sp>
      <p:sp>
        <p:nvSpPr>
          <p:cNvPr id="20" name="Text Placeholder 31">
            <a:extLst>
              <a:ext uri="{FF2B5EF4-FFF2-40B4-BE49-F238E27FC236}">
                <a16:creationId xmlns:a16="http://schemas.microsoft.com/office/drawing/2014/main" id="{755187FD-6CD5-4908-9B87-CA586DAD540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469868" y="4308459"/>
            <a:ext cx="3437274" cy="216083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Job Title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27FA852-D0A8-4F94-8CDE-14CDD0A8A686}"/>
              </a:ext>
            </a:extLst>
          </p:cNvPr>
          <p:cNvSpPr/>
          <p:nvPr userDrawn="1"/>
        </p:nvSpPr>
        <p:spPr>
          <a:xfrm rot="2700000">
            <a:off x="8730330" y="2973412"/>
            <a:ext cx="2670092" cy="26700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22" name="Picture Placeholder 34">
            <a:extLst>
              <a:ext uri="{FF2B5EF4-FFF2-40B4-BE49-F238E27FC236}">
                <a16:creationId xmlns:a16="http://schemas.microsoft.com/office/drawing/2014/main" id="{0827E951-4C42-41D4-9C87-A7CAA2278DFB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8346740" y="2581387"/>
            <a:ext cx="3437273" cy="3454143"/>
          </a:xfrm>
          <a:prstGeom prst="diamond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Font typeface="Arial" panose="020B0604020202020204" pitchFamily="34" charset="0"/>
              <a:buChar char="•"/>
              <a:defRPr sz="1800" baseline="0"/>
            </a:lvl1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noProof="0"/>
              <a:t>Double click center to add a picture</a:t>
            </a:r>
          </a:p>
        </p:txBody>
      </p:sp>
      <p:sp>
        <p:nvSpPr>
          <p:cNvPr id="23" name="Text Placeholder 31">
            <a:extLst>
              <a:ext uri="{FF2B5EF4-FFF2-40B4-BE49-F238E27FC236}">
                <a16:creationId xmlns:a16="http://schemas.microsoft.com/office/drawing/2014/main" id="{0B6709C2-CCE9-4EAC-A520-A864A76FF60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346739" y="5254395"/>
            <a:ext cx="3437274" cy="339746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</a:bodyPr>
          <a:lstStyle>
            <a:lvl1pPr marL="0" indent="0" algn="ctr">
              <a:buNone/>
              <a:defRPr sz="1600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Name</a:t>
            </a:r>
          </a:p>
        </p:txBody>
      </p:sp>
      <p:sp>
        <p:nvSpPr>
          <p:cNvPr id="24" name="Text Placeholder 31">
            <a:extLst>
              <a:ext uri="{FF2B5EF4-FFF2-40B4-BE49-F238E27FC236}">
                <a16:creationId xmlns:a16="http://schemas.microsoft.com/office/drawing/2014/main" id="{5EE375A0-8A81-4176-A7B5-9205250896AF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346739" y="5503683"/>
            <a:ext cx="3437274" cy="216083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Job Title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9DACB8-273E-49A8-A860-854823F43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370693"/>
            <a:ext cx="9156355" cy="407922"/>
          </a:xfrm>
        </p:spPr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832F53D0-3003-509E-4D48-85B95C72A61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2088" y="6554550"/>
            <a:ext cx="5903912" cy="187563"/>
          </a:xfrm>
        </p:spPr>
        <p:txBody>
          <a:bodyPr>
            <a:noAutofit/>
          </a:bodyPr>
          <a:lstStyle>
            <a:lvl1pPr marL="0" indent="0" algn="l">
              <a:buNone/>
              <a:defRPr sz="10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Footer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AAD602-2A3F-325D-7FF9-4B9A4940D6E0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fld id="{1DB29328-F38F-4086-87F8-43933647EC6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43126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Members of the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56DF6A2B-A531-473E-8D7E-6F6A9AD2B922}"/>
              </a:ext>
            </a:extLst>
          </p:cNvPr>
          <p:cNvSpPr/>
          <p:nvPr userDrawn="1"/>
        </p:nvSpPr>
        <p:spPr>
          <a:xfrm rot="2700000">
            <a:off x="828100" y="1567779"/>
            <a:ext cx="2028479" cy="20284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>
              <a:solidFill>
                <a:schemeClr val="tx1"/>
              </a:solidFill>
            </a:endParaRPr>
          </a:p>
        </p:txBody>
      </p:sp>
      <p:sp>
        <p:nvSpPr>
          <p:cNvPr id="14" name="Picture Placeholder 34">
            <a:extLst>
              <a:ext uri="{FF2B5EF4-FFF2-40B4-BE49-F238E27FC236}">
                <a16:creationId xmlns:a16="http://schemas.microsoft.com/office/drawing/2014/main" id="{7AD40BD5-8C94-4964-98FC-222DF603EEBE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536684" y="1269955"/>
            <a:ext cx="2611310" cy="2624126"/>
          </a:xfrm>
          <a:prstGeom prst="diamond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Font typeface="Arial" panose="020B0604020202020204" pitchFamily="34" charset="0"/>
              <a:buChar char="•"/>
              <a:defRPr sz="1400" baseline="0">
                <a:solidFill>
                  <a:schemeClr val="tx1"/>
                </a:solidFill>
              </a:defRPr>
            </a:lvl1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noProof="0"/>
              <a:t>Double click center to add a picture</a:t>
            </a:r>
          </a:p>
        </p:txBody>
      </p:sp>
      <p:sp>
        <p:nvSpPr>
          <p:cNvPr id="15" name="Text Placeholder 31">
            <a:extLst>
              <a:ext uri="{FF2B5EF4-FFF2-40B4-BE49-F238E27FC236}">
                <a16:creationId xmlns:a16="http://schemas.microsoft.com/office/drawing/2014/main" id="{9F94C5E3-A1FB-493F-BFDE-8DB86B2656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64835" y="1122933"/>
            <a:ext cx="2868703" cy="1170137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 algn="r">
              <a:lnSpc>
                <a:spcPct val="100000"/>
              </a:lnSpc>
              <a:buNone/>
              <a:defRPr sz="2800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Name </a:t>
            </a:r>
            <a:br>
              <a:rPr lang="en-GB" noProof="0"/>
            </a:br>
            <a:r>
              <a:rPr lang="en-GB" noProof="0"/>
              <a:t>surname</a:t>
            </a:r>
          </a:p>
        </p:txBody>
      </p:sp>
      <p:sp>
        <p:nvSpPr>
          <p:cNvPr id="16" name="Text Placeholder 31">
            <a:extLst>
              <a:ext uri="{FF2B5EF4-FFF2-40B4-BE49-F238E27FC236}">
                <a16:creationId xmlns:a16="http://schemas.microsoft.com/office/drawing/2014/main" id="{174CECFF-44FA-4779-BACB-A721089412B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09919" y="2360177"/>
            <a:ext cx="2623620" cy="997926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 algn="r">
              <a:lnSpc>
                <a:spcPts val="2100"/>
              </a:lnSpc>
              <a:buNone/>
              <a:defRPr sz="18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Job</a:t>
            </a:r>
            <a:br>
              <a:rPr lang="en-GB" noProof="0"/>
            </a:br>
            <a:r>
              <a:rPr lang="en-GB" noProof="0"/>
              <a:t>Title</a:t>
            </a:r>
            <a:br>
              <a:rPr lang="en-GB" noProof="0"/>
            </a:br>
            <a:r>
              <a:rPr lang="en-GB" noProof="0"/>
              <a:t>Consultant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9901A6FE-5A96-4B46-A2F9-8F2730B7CD9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32050" y="3505374"/>
            <a:ext cx="3502025" cy="27273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GB" noProof="0"/>
              <a:t>Description about the employee 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9843B8A-30A1-42E9-B128-7D4EE63A8E30}"/>
              </a:ext>
            </a:extLst>
          </p:cNvPr>
          <p:cNvCxnSpPr/>
          <p:nvPr userDrawn="1"/>
        </p:nvCxnSpPr>
        <p:spPr>
          <a:xfrm>
            <a:off x="6096000" y="1379345"/>
            <a:ext cx="0" cy="4910504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5C686652-9152-4A23-AD16-F2F3150F916F}"/>
              </a:ext>
            </a:extLst>
          </p:cNvPr>
          <p:cNvSpPr/>
          <p:nvPr userDrawn="1"/>
        </p:nvSpPr>
        <p:spPr>
          <a:xfrm rot="2700000">
            <a:off x="9356169" y="1567779"/>
            <a:ext cx="2028479" cy="20284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33" name="Picture Placeholder 34">
            <a:extLst>
              <a:ext uri="{FF2B5EF4-FFF2-40B4-BE49-F238E27FC236}">
                <a16:creationId xmlns:a16="http://schemas.microsoft.com/office/drawing/2014/main" id="{1D3C337B-D389-4AA0-9064-55E8386C9B70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9064753" y="1269955"/>
            <a:ext cx="2611310" cy="2624126"/>
          </a:xfrm>
          <a:prstGeom prst="diamond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Font typeface="Arial" panose="020B0604020202020204" pitchFamily="34" charset="0"/>
              <a:buChar char="•"/>
              <a:defRPr sz="1400" baseline="0"/>
            </a:lvl1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noProof="0"/>
              <a:t>Double click center to add a picture</a:t>
            </a:r>
          </a:p>
        </p:txBody>
      </p:sp>
      <p:sp>
        <p:nvSpPr>
          <p:cNvPr id="37" name="Text Placeholder 26">
            <a:extLst>
              <a:ext uri="{FF2B5EF4-FFF2-40B4-BE49-F238E27FC236}">
                <a16:creationId xmlns:a16="http://schemas.microsoft.com/office/drawing/2014/main" id="{5CA66CE4-D367-4EE9-862F-9538B97A6A9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257926" y="3505374"/>
            <a:ext cx="3502025" cy="27273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GB" noProof="0"/>
              <a:t>Description about the employee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05F4B8E-8504-4D42-A29A-00B5DD5D91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364575"/>
            <a:ext cx="9156355" cy="407922"/>
          </a:xfrm>
        </p:spPr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5" name="Text Placeholder 31">
            <a:extLst>
              <a:ext uri="{FF2B5EF4-FFF2-40B4-BE49-F238E27FC236}">
                <a16:creationId xmlns:a16="http://schemas.microsoft.com/office/drawing/2014/main" id="{6B124699-4F06-68A2-A446-EEAE522FF21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57926" y="2360177"/>
            <a:ext cx="2623620" cy="997926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 algn="l">
              <a:lnSpc>
                <a:spcPts val="2100"/>
              </a:lnSpc>
              <a:buNone/>
              <a:defRPr sz="1800" b="1" u="none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Job</a:t>
            </a:r>
            <a:br>
              <a:rPr lang="en-GB" noProof="0"/>
            </a:br>
            <a:r>
              <a:rPr lang="en-GB" noProof="0"/>
              <a:t>Title</a:t>
            </a:r>
            <a:br>
              <a:rPr lang="en-GB" noProof="0"/>
            </a:br>
            <a:r>
              <a:rPr lang="en-GB" noProof="0"/>
              <a:t>Consultant</a:t>
            </a:r>
          </a:p>
        </p:txBody>
      </p:sp>
      <p:sp>
        <p:nvSpPr>
          <p:cNvPr id="6" name="Text Placeholder 31">
            <a:extLst>
              <a:ext uri="{FF2B5EF4-FFF2-40B4-BE49-F238E27FC236}">
                <a16:creationId xmlns:a16="http://schemas.microsoft.com/office/drawing/2014/main" id="{D9F13D63-D921-9C73-AA2E-5076FF9FB8B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257926" y="1127305"/>
            <a:ext cx="2868703" cy="1170137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2800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Name </a:t>
            </a:r>
            <a:br>
              <a:rPr lang="en-GB" noProof="0"/>
            </a:br>
            <a:r>
              <a:rPr lang="en-GB" noProof="0"/>
              <a:t>surname</a:t>
            </a:r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BCAE95D9-B147-610F-B18D-8FE7C5606FA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2088" y="6554550"/>
            <a:ext cx="5903912" cy="187563"/>
          </a:xfrm>
        </p:spPr>
        <p:txBody>
          <a:bodyPr>
            <a:noAutofit/>
          </a:bodyPr>
          <a:lstStyle>
            <a:lvl1pPr marL="0" indent="0" algn="l">
              <a:buNone/>
              <a:defRPr sz="10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Footer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32683CF-E882-902D-71B6-0E4BE388AA94}"/>
              </a:ext>
            </a:extLst>
          </p:cNvPr>
          <p:cNvSpPr>
            <a:spLocks noGrp="1"/>
          </p:cNvSpPr>
          <p:nvPr>
            <p:ph type="sldNum" sz="quarter" idx="37"/>
          </p:nvPr>
        </p:nvSpPr>
        <p:spPr/>
        <p:txBody>
          <a:bodyPr/>
          <a:lstStyle/>
          <a:p>
            <a:fld id="{1DB29328-F38F-4086-87F8-43933647EC6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142998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otlight of Member of the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31">
            <a:extLst>
              <a:ext uri="{FF2B5EF4-FFF2-40B4-BE49-F238E27FC236}">
                <a16:creationId xmlns:a16="http://schemas.microsoft.com/office/drawing/2014/main" id="{1D5BD2D3-0F06-42D5-AE41-458159D7BDD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600417" y="1439167"/>
            <a:ext cx="6827300" cy="505314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2800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Name surname</a:t>
            </a:r>
          </a:p>
        </p:txBody>
      </p:sp>
      <p:sp>
        <p:nvSpPr>
          <p:cNvPr id="12" name="Text Placeholder 31">
            <a:extLst>
              <a:ext uri="{FF2B5EF4-FFF2-40B4-BE49-F238E27FC236}">
                <a16:creationId xmlns:a16="http://schemas.microsoft.com/office/drawing/2014/main" id="{3BE2DCED-BAAE-4225-AB1C-9DDB5B96A6E4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600417" y="2076597"/>
            <a:ext cx="6827301" cy="257430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 algn="l">
              <a:lnSpc>
                <a:spcPts val="2100"/>
              </a:lnSpc>
              <a:buNone/>
              <a:defRPr sz="18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Job Title</a:t>
            </a:r>
          </a:p>
        </p:txBody>
      </p:sp>
      <p:sp>
        <p:nvSpPr>
          <p:cNvPr id="13" name="Text Placeholder 26">
            <a:extLst>
              <a:ext uri="{FF2B5EF4-FFF2-40B4-BE49-F238E27FC236}">
                <a16:creationId xmlns:a16="http://schemas.microsoft.com/office/drawing/2014/main" id="{AF6525B3-F53B-4DE9-9A60-191EF87DBEE6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600417" y="2823222"/>
            <a:ext cx="6896014" cy="305508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GB" noProof="0"/>
              <a:t>Description about the employee 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A247D73-B56C-423E-9501-9FB5DB45E1A7}"/>
              </a:ext>
            </a:extLst>
          </p:cNvPr>
          <p:cNvCxnSpPr>
            <a:cxnSpLocks/>
          </p:cNvCxnSpPr>
          <p:nvPr userDrawn="1"/>
        </p:nvCxnSpPr>
        <p:spPr>
          <a:xfrm flipH="1">
            <a:off x="4691917" y="2503280"/>
            <a:ext cx="3404821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entagon 17">
            <a:extLst>
              <a:ext uri="{FF2B5EF4-FFF2-40B4-BE49-F238E27FC236}">
                <a16:creationId xmlns:a16="http://schemas.microsoft.com/office/drawing/2014/main" id="{ACF829BA-0B45-4E15-9ECF-28C635A7B5AD}"/>
              </a:ext>
            </a:extLst>
          </p:cNvPr>
          <p:cNvSpPr/>
          <p:nvPr userDrawn="1"/>
        </p:nvSpPr>
        <p:spPr>
          <a:xfrm rot="2700000">
            <a:off x="-331875" y="1825962"/>
            <a:ext cx="3656017" cy="3637247"/>
          </a:xfrm>
          <a:custGeom>
            <a:avLst/>
            <a:gdLst>
              <a:gd name="connsiteX0" fmla="*/ 4 w 3909281"/>
              <a:gd name="connsiteY0" fmla="*/ 1493209 h 3909281"/>
              <a:gd name="connsiteX1" fmla="*/ 1954641 w 3909281"/>
              <a:gd name="connsiteY1" fmla="*/ 0 h 3909281"/>
              <a:gd name="connsiteX2" fmla="*/ 3909277 w 3909281"/>
              <a:gd name="connsiteY2" fmla="*/ 1493209 h 3909281"/>
              <a:gd name="connsiteX3" fmla="*/ 3162672 w 3909281"/>
              <a:gd name="connsiteY3" fmla="*/ 3909271 h 3909281"/>
              <a:gd name="connsiteX4" fmla="*/ 746609 w 3909281"/>
              <a:gd name="connsiteY4" fmla="*/ 3909271 h 3909281"/>
              <a:gd name="connsiteX5" fmla="*/ 4 w 3909281"/>
              <a:gd name="connsiteY5" fmla="*/ 1493209 h 3909281"/>
              <a:gd name="connsiteX0" fmla="*/ 0 w 3927402"/>
              <a:gd name="connsiteY0" fmla="*/ 639 h 3909271"/>
              <a:gd name="connsiteX1" fmla="*/ 1972766 w 3927402"/>
              <a:gd name="connsiteY1" fmla="*/ 0 h 3909271"/>
              <a:gd name="connsiteX2" fmla="*/ 3927402 w 3927402"/>
              <a:gd name="connsiteY2" fmla="*/ 1493209 h 3909271"/>
              <a:gd name="connsiteX3" fmla="*/ 3180797 w 3927402"/>
              <a:gd name="connsiteY3" fmla="*/ 3909271 h 3909271"/>
              <a:gd name="connsiteX4" fmla="*/ 764734 w 3927402"/>
              <a:gd name="connsiteY4" fmla="*/ 3909271 h 3909271"/>
              <a:gd name="connsiteX5" fmla="*/ 0 w 3927402"/>
              <a:gd name="connsiteY5" fmla="*/ 639 h 3909271"/>
              <a:gd name="connsiteX0" fmla="*/ 0 w 3954800"/>
              <a:gd name="connsiteY0" fmla="*/ 639 h 3909271"/>
              <a:gd name="connsiteX1" fmla="*/ 3954800 w 3954800"/>
              <a:gd name="connsiteY1" fmla="*/ 0 h 3909271"/>
              <a:gd name="connsiteX2" fmla="*/ 3927402 w 3954800"/>
              <a:gd name="connsiteY2" fmla="*/ 1493209 h 3909271"/>
              <a:gd name="connsiteX3" fmla="*/ 3180797 w 3954800"/>
              <a:gd name="connsiteY3" fmla="*/ 3909271 h 3909271"/>
              <a:gd name="connsiteX4" fmla="*/ 764734 w 3954800"/>
              <a:gd name="connsiteY4" fmla="*/ 3909271 h 3909271"/>
              <a:gd name="connsiteX5" fmla="*/ 0 w 3954800"/>
              <a:gd name="connsiteY5" fmla="*/ 639 h 3909271"/>
              <a:gd name="connsiteX0" fmla="*/ 0 w 3954800"/>
              <a:gd name="connsiteY0" fmla="*/ 639 h 3934496"/>
              <a:gd name="connsiteX1" fmla="*/ 3954800 w 3954800"/>
              <a:gd name="connsiteY1" fmla="*/ 0 h 3934496"/>
              <a:gd name="connsiteX2" fmla="*/ 3939488 w 3954800"/>
              <a:gd name="connsiteY2" fmla="*/ 3934496 h 3934496"/>
              <a:gd name="connsiteX3" fmla="*/ 3180797 w 3954800"/>
              <a:gd name="connsiteY3" fmla="*/ 3909271 h 3934496"/>
              <a:gd name="connsiteX4" fmla="*/ 764734 w 3954800"/>
              <a:gd name="connsiteY4" fmla="*/ 3909271 h 3934496"/>
              <a:gd name="connsiteX5" fmla="*/ 0 w 3954800"/>
              <a:gd name="connsiteY5" fmla="*/ 639 h 3934496"/>
              <a:gd name="connsiteX0" fmla="*/ 0 w 3954800"/>
              <a:gd name="connsiteY0" fmla="*/ 639 h 3934496"/>
              <a:gd name="connsiteX1" fmla="*/ 3954800 w 3954800"/>
              <a:gd name="connsiteY1" fmla="*/ 0 h 3934496"/>
              <a:gd name="connsiteX2" fmla="*/ 3939488 w 3954800"/>
              <a:gd name="connsiteY2" fmla="*/ 3934496 h 3934496"/>
              <a:gd name="connsiteX3" fmla="*/ 1627799 w 3954800"/>
              <a:gd name="connsiteY3" fmla="*/ 3915313 h 3934496"/>
              <a:gd name="connsiteX4" fmla="*/ 764734 w 3954800"/>
              <a:gd name="connsiteY4" fmla="*/ 3909271 h 3934496"/>
              <a:gd name="connsiteX5" fmla="*/ 0 w 3954800"/>
              <a:gd name="connsiteY5" fmla="*/ 639 h 3934496"/>
              <a:gd name="connsiteX0" fmla="*/ 0 w 3954800"/>
              <a:gd name="connsiteY0" fmla="*/ 639 h 3934496"/>
              <a:gd name="connsiteX1" fmla="*/ 3954800 w 3954800"/>
              <a:gd name="connsiteY1" fmla="*/ 0 h 3934496"/>
              <a:gd name="connsiteX2" fmla="*/ 3939488 w 3954800"/>
              <a:gd name="connsiteY2" fmla="*/ 3934496 h 3934496"/>
              <a:gd name="connsiteX3" fmla="*/ 1627799 w 3954800"/>
              <a:gd name="connsiteY3" fmla="*/ 3915313 h 3934496"/>
              <a:gd name="connsiteX4" fmla="*/ 3342 w 3954800"/>
              <a:gd name="connsiteY4" fmla="*/ 2277718 h 3934496"/>
              <a:gd name="connsiteX5" fmla="*/ 0 w 3954800"/>
              <a:gd name="connsiteY5" fmla="*/ 639 h 3934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4800" h="3934496">
                <a:moveTo>
                  <a:pt x="0" y="639"/>
                </a:moveTo>
                <a:lnTo>
                  <a:pt x="3954800" y="0"/>
                </a:lnTo>
                <a:lnTo>
                  <a:pt x="3939488" y="3934496"/>
                </a:lnTo>
                <a:lnTo>
                  <a:pt x="1627799" y="3915313"/>
                </a:lnTo>
                <a:lnTo>
                  <a:pt x="3342" y="2277718"/>
                </a:lnTo>
                <a:lnTo>
                  <a:pt x="0" y="63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9" name="Picture Placeholder 34">
            <a:extLst>
              <a:ext uri="{FF2B5EF4-FFF2-40B4-BE49-F238E27FC236}">
                <a16:creationId xmlns:a16="http://schemas.microsoft.com/office/drawing/2014/main" id="{5A444853-131A-455B-8653-0F64691A5AF5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-17668" y="1322022"/>
            <a:ext cx="3830998" cy="4645125"/>
          </a:xfrm>
          <a:custGeom>
            <a:avLst/>
            <a:gdLst>
              <a:gd name="connsiteX0" fmla="*/ 5 w 5032511"/>
              <a:gd name="connsiteY0" fmla="*/ 1931677 h 5057210"/>
              <a:gd name="connsiteX1" fmla="*/ 2516256 w 5032511"/>
              <a:gd name="connsiteY1" fmla="*/ 0 h 5057210"/>
              <a:gd name="connsiteX2" fmla="*/ 5032506 w 5032511"/>
              <a:gd name="connsiteY2" fmla="*/ 1931677 h 5057210"/>
              <a:gd name="connsiteX3" fmla="*/ 4071384 w 5032511"/>
              <a:gd name="connsiteY3" fmla="*/ 5057197 h 5057210"/>
              <a:gd name="connsiteX4" fmla="*/ 961127 w 5032511"/>
              <a:gd name="connsiteY4" fmla="*/ 5057197 h 5057210"/>
              <a:gd name="connsiteX5" fmla="*/ 5 w 5032511"/>
              <a:gd name="connsiteY5" fmla="*/ 1931677 h 5057210"/>
              <a:gd name="connsiteX0" fmla="*/ 0 w 5032501"/>
              <a:gd name="connsiteY0" fmla="*/ 2153868 h 5279388"/>
              <a:gd name="connsiteX1" fmla="*/ 2507705 w 5032501"/>
              <a:gd name="connsiteY1" fmla="*/ 0 h 5279388"/>
              <a:gd name="connsiteX2" fmla="*/ 5032501 w 5032501"/>
              <a:gd name="connsiteY2" fmla="*/ 2153868 h 5279388"/>
              <a:gd name="connsiteX3" fmla="*/ 4071379 w 5032501"/>
              <a:gd name="connsiteY3" fmla="*/ 5279388 h 5279388"/>
              <a:gd name="connsiteX4" fmla="*/ 961122 w 5032501"/>
              <a:gd name="connsiteY4" fmla="*/ 5279388 h 5279388"/>
              <a:gd name="connsiteX5" fmla="*/ 0 w 5032501"/>
              <a:gd name="connsiteY5" fmla="*/ 2153868 h 5279388"/>
              <a:gd name="connsiteX0" fmla="*/ 0 w 5280329"/>
              <a:gd name="connsiteY0" fmla="*/ 2153868 h 5279388"/>
              <a:gd name="connsiteX1" fmla="*/ 2507705 w 5280329"/>
              <a:gd name="connsiteY1" fmla="*/ 0 h 5279388"/>
              <a:gd name="connsiteX2" fmla="*/ 5280329 w 5280329"/>
              <a:gd name="connsiteY2" fmla="*/ 2743528 h 5279388"/>
              <a:gd name="connsiteX3" fmla="*/ 4071379 w 5280329"/>
              <a:gd name="connsiteY3" fmla="*/ 5279388 h 5279388"/>
              <a:gd name="connsiteX4" fmla="*/ 961122 w 5280329"/>
              <a:gd name="connsiteY4" fmla="*/ 5279388 h 5279388"/>
              <a:gd name="connsiteX5" fmla="*/ 0 w 5280329"/>
              <a:gd name="connsiteY5" fmla="*/ 2153868 h 5279388"/>
              <a:gd name="connsiteX0" fmla="*/ 0 w 5280329"/>
              <a:gd name="connsiteY0" fmla="*/ 2153868 h 5527216"/>
              <a:gd name="connsiteX1" fmla="*/ 2507705 w 5280329"/>
              <a:gd name="connsiteY1" fmla="*/ 0 h 5527216"/>
              <a:gd name="connsiteX2" fmla="*/ 5280329 w 5280329"/>
              <a:gd name="connsiteY2" fmla="*/ 2743528 h 5527216"/>
              <a:gd name="connsiteX3" fmla="*/ 2498953 w 5280329"/>
              <a:gd name="connsiteY3" fmla="*/ 5527216 h 5527216"/>
              <a:gd name="connsiteX4" fmla="*/ 961122 w 5280329"/>
              <a:gd name="connsiteY4" fmla="*/ 5279388 h 5527216"/>
              <a:gd name="connsiteX5" fmla="*/ 0 w 5280329"/>
              <a:gd name="connsiteY5" fmla="*/ 2153868 h 5527216"/>
              <a:gd name="connsiteX0" fmla="*/ 354930 w 4319207"/>
              <a:gd name="connsiteY0" fmla="*/ 1487296 h 5527216"/>
              <a:gd name="connsiteX1" fmla="*/ 1546583 w 4319207"/>
              <a:gd name="connsiteY1" fmla="*/ 0 h 5527216"/>
              <a:gd name="connsiteX2" fmla="*/ 4319207 w 4319207"/>
              <a:gd name="connsiteY2" fmla="*/ 2743528 h 5527216"/>
              <a:gd name="connsiteX3" fmla="*/ 1537831 w 4319207"/>
              <a:gd name="connsiteY3" fmla="*/ 5527216 h 5527216"/>
              <a:gd name="connsiteX4" fmla="*/ 0 w 4319207"/>
              <a:gd name="connsiteY4" fmla="*/ 5279388 h 5527216"/>
              <a:gd name="connsiteX5" fmla="*/ 354930 w 4319207"/>
              <a:gd name="connsiteY5" fmla="*/ 1487296 h 5527216"/>
              <a:gd name="connsiteX0" fmla="*/ 0 w 4374475"/>
              <a:gd name="connsiteY0" fmla="*/ 1624029 h 5527216"/>
              <a:gd name="connsiteX1" fmla="*/ 1601851 w 4374475"/>
              <a:gd name="connsiteY1" fmla="*/ 0 h 5527216"/>
              <a:gd name="connsiteX2" fmla="*/ 4374475 w 4374475"/>
              <a:gd name="connsiteY2" fmla="*/ 2743528 h 5527216"/>
              <a:gd name="connsiteX3" fmla="*/ 1593099 w 4374475"/>
              <a:gd name="connsiteY3" fmla="*/ 5527216 h 5527216"/>
              <a:gd name="connsiteX4" fmla="*/ 55268 w 4374475"/>
              <a:gd name="connsiteY4" fmla="*/ 5279388 h 5527216"/>
              <a:gd name="connsiteX5" fmla="*/ 0 w 4374475"/>
              <a:gd name="connsiteY5" fmla="*/ 1624029 h 5527216"/>
              <a:gd name="connsiteX0" fmla="*/ 0 w 4374475"/>
              <a:gd name="connsiteY0" fmla="*/ 1624029 h 5527216"/>
              <a:gd name="connsiteX1" fmla="*/ 1601851 w 4374475"/>
              <a:gd name="connsiteY1" fmla="*/ 0 h 5527216"/>
              <a:gd name="connsiteX2" fmla="*/ 4374475 w 4374475"/>
              <a:gd name="connsiteY2" fmla="*/ 2743528 h 5527216"/>
              <a:gd name="connsiteX3" fmla="*/ 1593099 w 4374475"/>
              <a:gd name="connsiteY3" fmla="*/ 5527216 h 5527216"/>
              <a:gd name="connsiteX4" fmla="*/ 3993 w 4374475"/>
              <a:gd name="connsiteY4" fmla="*/ 3894969 h 5527216"/>
              <a:gd name="connsiteX5" fmla="*/ 0 w 4374475"/>
              <a:gd name="connsiteY5" fmla="*/ 1624029 h 5527216"/>
              <a:gd name="connsiteX0" fmla="*/ 0 w 4408658"/>
              <a:gd name="connsiteY0" fmla="*/ 2230780 h 5527216"/>
              <a:gd name="connsiteX1" fmla="*/ 1636034 w 4408658"/>
              <a:gd name="connsiteY1" fmla="*/ 0 h 5527216"/>
              <a:gd name="connsiteX2" fmla="*/ 4408658 w 4408658"/>
              <a:gd name="connsiteY2" fmla="*/ 2743528 h 5527216"/>
              <a:gd name="connsiteX3" fmla="*/ 1627282 w 4408658"/>
              <a:gd name="connsiteY3" fmla="*/ 5527216 h 5527216"/>
              <a:gd name="connsiteX4" fmla="*/ 38176 w 4408658"/>
              <a:gd name="connsiteY4" fmla="*/ 3894969 h 5527216"/>
              <a:gd name="connsiteX5" fmla="*/ 0 w 4408658"/>
              <a:gd name="connsiteY5" fmla="*/ 2230780 h 5527216"/>
              <a:gd name="connsiteX0" fmla="*/ 0 w 4374475"/>
              <a:gd name="connsiteY0" fmla="*/ 1589846 h 5527216"/>
              <a:gd name="connsiteX1" fmla="*/ 1601851 w 4374475"/>
              <a:gd name="connsiteY1" fmla="*/ 0 h 5527216"/>
              <a:gd name="connsiteX2" fmla="*/ 4374475 w 4374475"/>
              <a:gd name="connsiteY2" fmla="*/ 2743528 h 5527216"/>
              <a:gd name="connsiteX3" fmla="*/ 1593099 w 4374475"/>
              <a:gd name="connsiteY3" fmla="*/ 5527216 h 5527216"/>
              <a:gd name="connsiteX4" fmla="*/ 3993 w 4374475"/>
              <a:gd name="connsiteY4" fmla="*/ 3894969 h 5527216"/>
              <a:gd name="connsiteX5" fmla="*/ 0 w 4374475"/>
              <a:gd name="connsiteY5" fmla="*/ 1589846 h 5527216"/>
              <a:gd name="connsiteX0" fmla="*/ 0 w 4374475"/>
              <a:gd name="connsiteY0" fmla="*/ 1042915 h 4980285"/>
              <a:gd name="connsiteX1" fmla="*/ 1601851 w 4374475"/>
              <a:gd name="connsiteY1" fmla="*/ 0 h 4980285"/>
              <a:gd name="connsiteX2" fmla="*/ 4374475 w 4374475"/>
              <a:gd name="connsiteY2" fmla="*/ 2196597 h 4980285"/>
              <a:gd name="connsiteX3" fmla="*/ 1593099 w 4374475"/>
              <a:gd name="connsiteY3" fmla="*/ 4980285 h 4980285"/>
              <a:gd name="connsiteX4" fmla="*/ 3993 w 4374475"/>
              <a:gd name="connsiteY4" fmla="*/ 3348038 h 4980285"/>
              <a:gd name="connsiteX5" fmla="*/ 0 w 4374475"/>
              <a:gd name="connsiteY5" fmla="*/ 1042915 h 4980285"/>
              <a:gd name="connsiteX0" fmla="*/ 0 w 4374475"/>
              <a:gd name="connsiteY0" fmla="*/ 1606938 h 5544308"/>
              <a:gd name="connsiteX1" fmla="*/ 1610397 w 4374475"/>
              <a:gd name="connsiteY1" fmla="*/ 0 h 5544308"/>
              <a:gd name="connsiteX2" fmla="*/ 4374475 w 4374475"/>
              <a:gd name="connsiteY2" fmla="*/ 2760620 h 5544308"/>
              <a:gd name="connsiteX3" fmla="*/ 1593099 w 4374475"/>
              <a:gd name="connsiteY3" fmla="*/ 5544308 h 5544308"/>
              <a:gd name="connsiteX4" fmla="*/ 3993 w 4374475"/>
              <a:gd name="connsiteY4" fmla="*/ 3912061 h 5544308"/>
              <a:gd name="connsiteX5" fmla="*/ 0 w 4374475"/>
              <a:gd name="connsiteY5" fmla="*/ 1606938 h 5544308"/>
              <a:gd name="connsiteX0" fmla="*/ 0 w 3930094"/>
              <a:gd name="connsiteY0" fmla="*/ 1606938 h 5544308"/>
              <a:gd name="connsiteX1" fmla="*/ 1610397 w 3930094"/>
              <a:gd name="connsiteY1" fmla="*/ 0 h 5544308"/>
              <a:gd name="connsiteX2" fmla="*/ 3930094 w 3930094"/>
              <a:gd name="connsiteY2" fmla="*/ 2709346 h 5544308"/>
              <a:gd name="connsiteX3" fmla="*/ 1593099 w 3930094"/>
              <a:gd name="connsiteY3" fmla="*/ 5544308 h 5544308"/>
              <a:gd name="connsiteX4" fmla="*/ 3993 w 3930094"/>
              <a:gd name="connsiteY4" fmla="*/ 3912061 h 5544308"/>
              <a:gd name="connsiteX5" fmla="*/ 0 w 3930094"/>
              <a:gd name="connsiteY5" fmla="*/ 1606938 h 5544308"/>
              <a:gd name="connsiteX0" fmla="*/ 0 w 4374475"/>
              <a:gd name="connsiteY0" fmla="*/ 1606938 h 5544308"/>
              <a:gd name="connsiteX1" fmla="*/ 1610397 w 4374475"/>
              <a:gd name="connsiteY1" fmla="*/ 0 h 5544308"/>
              <a:gd name="connsiteX2" fmla="*/ 4374475 w 4374475"/>
              <a:gd name="connsiteY2" fmla="*/ 2769167 h 5544308"/>
              <a:gd name="connsiteX3" fmla="*/ 1593099 w 4374475"/>
              <a:gd name="connsiteY3" fmla="*/ 5544308 h 5544308"/>
              <a:gd name="connsiteX4" fmla="*/ 3993 w 4374475"/>
              <a:gd name="connsiteY4" fmla="*/ 3912061 h 5544308"/>
              <a:gd name="connsiteX5" fmla="*/ 0 w 4374475"/>
              <a:gd name="connsiteY5" fmla="*/ 1606938 h 5544308"/>
              <a:gd name="connsiteX0" fmla="*/ 0 w 4374475"/>
              <a:gd name="connsiteY0" fmla="*/ 1606938 h 4886282"/>
              <a:gd name="connsiteX1" fmla="*/ 1610397 w 4374475"/>
              <a:gd name="connsiteY1" fmla="*/ 0 h 4886282"/>
              <a:gd name="connsiteX2" fmla="*/ 4374475 w 4374475"/>
              <a:gd name="connsiteY2" fmla="*/ 2769167 h 4886282"/>
              <a:gd name="connsiteX3" fmla="*/ 1618736 w 4374475"/>
              <a:gd name="connsiteY3" fmla="*/ 4886282 h 4886282"/>
              <a:gd name="connsiteX4" fmla="*/ 3993 w 4374475"/>
              <a:gd name="connsiteY4" fmla="*/ 3912061 h 4886282"/>
              <a:gd name="connsiteX5" fmla="*/ 0 w 4374475"/>
              <a:gd name="connsiteY5" fmla="*/ 1606938 h 4886282"/>
              <a:gd name="connsiteX0" fmla="*/ 0 w 4374475"/>
              <a:gd name="connsiteY0" fmla="*/ 1606938 h 5527216"/>
              <a:gd name="connsiteX1" fmla="*/ 1610397 w 4374475"/>
              <a:gd name="connsiteY1" fmla="*/ 0 h 5527216"/>
              <a:gd name="connsiteX2" fmla="*/ 4374475 w 4374475"/>
              <a:gd name="connsiteY2" fmla="*/ 2769167 h 5527216"/>
              <a:gd name="connsiteX3" fmla="*/ 1601645 w 4374475"/>
              <a:gd name="connsiteY3" fmla="*/ 5527216 h 5527216"/>
              <a:gd name="connsiteX4" fmla="*/ 3993 w 4374475"/>
              <a:gd name="connsiteY4" fmla="*/ 3912061 h 5527216"/>
              <a:gd name="connsiteX5" fmla="*/ 0 w 4374475"/>
              <a:gd name="connsiteY5" fmla="*/ 1606938 h 5527216"/>
              <a:gd name="connsiteX0" fmla="*/ 0 w 4553082"/>
              <a:gd name="connsiteY0" fmla="*/ 1804346 h 5527216"/>
              <a:gd name="connsiteX1" fmla="*/ 1789004 w 4553082"/>
              <a:gd name="connsiteY1" fmla="*/ 0 h 5527216"/>
              <a:gd name="connsiteX2" fmla="*/ 4553082 w 4553082"/>
              <a:gd name="connsiteY2" fmla="*/ 2769167 h 5527216"/>
              <a:gd name="connsiteX3" fmla="*/ 1780252 w 4553082"/>
              <a:gd name="connsiteY3" fmla="*/ 5527216 h 5527216"/>
              <a:gd name="connsiteX4" fmla="*/ 182600 w 4553082"/>
              <a:gd name="connsiteY4" fmla="*/ 3912061 h 5527216"/>
              <a:gd name="connsiteX5" fmla="*/ 0 w 4553082"/>
              <a:gd name="connsiteY5" fmla="*/ 1804346 h 5527216"/>
              <a:gd name="connsiteX0" fmla="*/ 5408 w 4558490"/>
              <a:gd name="connsiteY0" fmla="*/ 1804346 h 5527216"/>
              <a:gd name="connsiteX1" fmla="*/ 1794412 w 4558490"/>
              <a:gd name="connsiteY1" fmla="*/ 0 h 5527216"/>
              <a:gd name="connsiteX2" fmla="*/ 4558490 w 4558490"/>
              <a:gd name="connsiteY2" fmla="*/ 2769167 h 5527216"/>
              <a:gd name="connsiteX3" fmla="*/ 1785660 w 4558490"/>
              <a:gd name="connsiteY3" fmla="*/ 5527216 h 5527216"/>
              <a:gd name="connsiteX4" fmla="*/ 0 w 4558490"/>
              <a:gd name="connsiteY4" fmla="*/ 3705252 h 5527216"/>
              <a:gd name="connsiteX5" fmla="*/ 5408 w 4558490"/>
              <a:gd name="connsiteY5" fmla="*/ 1804346 h 5527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58490" h="5527216">
                <a:moveTo>
                  <a:pt x="5408" y="1804346"/>
                </a:moveTo>
                <a:lnTo>
                  <a:pt x="1794412" y="0"/>
                </a:lnTo>
                <a:lnTo>
                  <a:pt x="4558490" y="2769167"/>
                </a:lnTo>
                <a:lnTo>
                  <a:pt x="1785660" y="5527216"/>
                </a:lnTo>
                <a:lnTo>
                  <a:pt x="0" y="3705252"/>
                </a:lnTo>
                <a:cubicBezTo>
                  <a:pt x="1803" y="3071617"/>
                  <a:pt x="3605" y="2437981"/>
                  <a:pt x="5408" y="1804346"/>
                </a:cubicBezTo>
                <a:close/>
              </a:path>
            </a:pathLst>
          </a:cu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Font typeface="Arial" panose="020B0604020202020204" pitchFamily="34" charset="0"/>
              <a:buChar char="•"/>
              <a:defRPr sz="1800" baseline="0">
                <a:solidFill>
                  <a:schemeClr val="tx1"/>
                </a:solidFill>
              </a:defRPr>
            </a:lvl1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noProof="0"/>
              <a:t>Double click center to add a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9EFB75-4A0D-43B5-B72E-532045384D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364575"/>
            <a:ext cx="9156355" cy="407922"/>
          </a:xfrm>
        </p:spPr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A4AAF245-D6DC-8E24-E2A1-B30A1EB05E9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2088" y="6554550"/>
            <a:ext cx="5903912" cy="187563"/>
          </a:xfrm>
        </p:spPr>
        <p:txBody>
          <a:bodyPr>
            <a:noAutofit/>
          </a:bodyPr>
          <a:lstStyle>
            <a:lvl1pPr marL="0" indent="0" algn="l">
              <a:buNone/>
              <a:defRPr sz="10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Footer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3B6804D-3DC6-EA75-184C-9212A40D05E4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DB29328-F38F-4086-87F8-43933647EC6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51256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850781FD-E563-B852-D236-EFC42F20DD07}"/>
              </a:ext>
            </a:extLst>
          </p:cNvPr>
          <p:cNvSpPr/>
          <p:nvPr userDrawn="1"/>
        </p:nvSpPr>
        <p:spPr>
          <a:xfrm>
            <a:off x="0" y="-1"/>
            <a:ext cx="12192001" cy="6858000"/>
          </a:xfrm>
          <a:custGeom>
            <a:avLst/>
            <a:gdLst>
              <a:gd name="connsiteX0" fmla="*/ 0 w 12192001"/>
              <a:gd name="connsiteY0" fmla="*/ 0 h 6858000"/>
              <a:gd name="connsiteX1" fmla="*/ 12192000 w 12192001"/>
              <a:gd name="connsiteY1" fmla="*/ 0 h 6858000"/>
              <a:gd name="connsiteX2" fmla="*/ 12192000 w 12192001"/>
              <a:gd name="connsiteY2" fmla="*/ 1143979 h 6858000"/>
              <a:gd name="connsiteX3" fmla="*/ 11689673 w 12192001"/>
              <a:gd name="connsiteY3" fmla="*/ 1646306 h 6858000"/>
              <a:gd name="connsiteX4" fmla="*/ 12192000 w 12192001"/>
              <a:gd name="connsiteY4" fmla="*/ 2148633 h 6858000"/>
              <a:gd name="connsiteX5" fmla="*/ 12192000 w 12192001"/>
              <a:gd name="connsiteY5" fmla="*/ 2301033 h 6858000"/>
              <a:gd name="connsiteX6" fmla="*/ 11613473 w 12192001"/>
              <a:gd name="connsiteY6" fmla="*/ 1722505 h 6858000"/>
              <a:gd name="connsiteX7" fmla="*/ 10599180 w 12192001"/>
              <a:gd name="connsiteY7" fmla="*/ 2736799 h 6858000"/>
              <a:gd name="connsiteX8" fmla="*/ 11613473 w 12192001"/>
              <a:gd name="connsiteY8" fmla="*/ 3751091 h 6858000"/>
              <a:gd name="connsiteX9" fmla="*/ 12192000 w 12192001"/>
              <a:gd name="connsiteY9" fmla="*/ 3172564 h 6858000"/>
              <a:gd name="connsiteX10" fmla="*/ 12192000 w 12192001"/>
              <a:gd name="connsiteY10" fmla="*/ 3311823 h 6858000"/>
              <a:gd name="connsiteX11" fmla="*/ 11676532 w 12192001"/>
              <a:gd name="connsiteY11" fmla="*/ 3827291 h 6858000"/>
              <a:gd name="connsiteX12" fmla="*/ 12192000 w 12192001"/>
              <a:gd name="connsiteY12" fmla="*/ 4342759 h 6858000"/>
              <a:gd name="connsiteX13" fmla="*/ 12192000 w 12192001"/>
              <a:gd name="connsiteY13" fmla="*/ 4495158 h 6858000"/>
              <a:gd name="connsiteX14" fmla="*/ 12192001 w 12192001"/>
              <a:gd name="connsiteY14" fmla="*/ 4495159 h 6858000"/>
              <a:gd name="connsiteX15" fmla="*/ 12192001 w 12192001"/>
              <a:gd name="connsiteY15" fmla="*/ 5340407 h 6858000"/>
              <a:gd name="connsiteX16" fmla="*/ 12192000 w 12192001"/>
              <a:gd name="connsiteY16" fmla="*/ 5340408 h 6858000"/>
              <a:gd name="connsiteX17" fmla="*/ 12192000 w 12192001"/>
              <a:gd name="connsiteY17" fmla="*/ 5492807 h 6858000"/>
              <a:gd name="connsiteX18" fmla="*/ 11676532 w 12192001"/>
              <a:gd name="connsiteY18" fmla="*/ 6008275 h 6858000"/>
              <a:gd name="connsiteX19" fmla="*/ 12192000 w 12192001"/>
              <a:gd name="connsiteY19" fmla="*/ 6523743 h 6858000"/>
              <a:gd name="connsiteX20" fmla="*/ 12192000 w 12192001"/>
              <a:gd name="connsiteY20" fmla="*/ 6676143 h 6858000"/>
              <a:gd name="connsiteX21" fmla="*/ 12192000 w 12192001"/>
              <a:gd name="connsiteY21" fmla="*/ 6858000 h 6858000"/>
              <a:gd name="connsiteX22" fmla="*/ 10826806 w 12192001"/>
              <a:gd name="connsiteY22" fmla="*/ 6858000 h 6858000"/>
              <a:gd name="connsiteX23" fmla="*/ 10674406 w 12192001"/>
              <a:gd name="connsiteY23" fmla="*/ 6858000 h 6858000"/>
              <a:gd name="connsiteX24" fmla="*/ 11524131 w 12192001"/>
              <a:gd name="connsiteY24" fmla="*/ 6008275 h 6858000"/>
              <a:gd name="connsiteX25" fmla="*/ 10509839 w 12192001"/>
              <a:gd name="connsiteY25" fmla="*/ 4993982 h 6858000"/>
              <a:gd name="connsiteX26" fmla="*/ 9495546 w 12192001"/>
              <a:gd name="connsiteY26" fmla="*/ 6008275 h 6858000"/>
              <a:gd name="connsiteX27" fmla="*/ 10345272 w 12192001"/>
              <a:gd name="connsiteY27" fmla="*/ 6858000 h 6858000"/>
              <a:gd name="connsiteX28" fmla="*/ 10192871 w 12192001"/>
              <a:gd name="connsiteY28" fmla="*/ 6858000 h 6858000"/>
              <a:gd name="connsiteX29" fmla="*/ 9419346 w 12192001"/>
              <a:gd name="connsiteY29" fmla="*/ 6084474 h 6858000"/>
              <a:gd name="connsiteX30" fmla="*/ 8645820 w 12192001"/>
              <a:gd name="connsiteY30" fmla="*/ 6858000 h 6858000"/>
              <a:gd name="connsiteX31" fmla="*/ 8493420 w 12192001"/>
              <a:gd name="connsiteY31" fmla="*/ 6858000 h 6858000"/>
              <a:gd name="connsiteX32" fmla="*/ 9343145 w 12192001"/>
              <a:gd name="connsiteY32" fmla="*/ 6008275 h 6858000"/>
              <a:gd name="connsiteX33" fmla="*/ 8328853 w 12192001"/>
              <a:gd name="connsiteY33" fmla="*/ 4993982 h 6858000"/>
              <a:gd name="connsiteX34" fmla="*/ 7314560 w 12192001"/>
              <a:gd name="connsiteY34" fmla="*/ 6008275 h 6858000"/>
              <a:gd name="connsiteX35" fmla="*/ 8164286 w 12192001"/>
              <a:gd name="connsiteY35" fmla="*/ 6858000 h 6858000"/>
              <a:gd name="connsiteX36" fmla="*/ 8011885 w 12192001"/>
              <a:gd name="connsiteY36" fmla="*/ 6858000 h 6858000"/>
              <a:gd name="connsiteX37" fmla="*/ 7238360 w 12192001"/>
              <a:gd name="connsiteY37" fmla="*/ 6084474 h 6858000"/>
              <a:gd name="connsiteX38" fmla="*/ 6464834 w 12192001"/>
              <a:gd name="connsiteY38" fmla="*/ 6858000 h 6858000"/>
              <a:gd name="connsiteX39" fmla="*/ 3220063 w 12192001"/>
              <a:gd name="connsiteY39" fmla="*/ 6858000 h 6858000"/>
              <a:gd name="connsiteX40" fmla="*/ 2214510 w 12192001"/>
              <a:gd name="connsiteY40" fmla="*/ 5833145 h 6858000"/>
              <a:gd name="connsiteX41" fmla="*/ 1208956 w 12192001"/>
              <a:gd name="connsiteY41" fmla="*/ 6858000 h 6858000"/>
              <a:gd name="connsiteX42" fmla="*/ 1000163 w 12192001"/>
              <a:gd name="connsiteY42" fmla="*/ 6858000 h 6858000"/>
              <a:gd name="connsiteX43" fmla="*/ 1003873 w 12192001"/>
              <a:gd name="connsiteY43" fmla="*/ 6854219 h 6858000"/>
              <a:gd name="connsiteX44" fmla="*/ 0 w 12192001"/>
              <a:gd name="connsiteY44" fmla="*/ 5831076 h 6858000"/>
              <a:gd name="connsiteX45" fmla="*/ 0 w 12192001"/>
              <a:gd name="connsiteY45" fmla="*/ 5680835 h 6858000"/>
              <a:gd name="connsiteX46" fmla="*/ 1003873 w 12192001"/>
              <a:gd name="connsiteY46" fmla="*/ 4657693 h 6858000"/>
              <a:gd name="connsiteX47" fmla="*/ 0 w 12192001"/>
              <a:gd name="connsiteY47" fmla="*/ 3634550 h 6858000"/>
              <a:gd name="connsiteX48" fmla="*/ 0 w 12192001"/>
              <a:gd name="connsiteY48" fmla="*/ 0 h 6858000"/>
              <a:gd name="connsiteX49" fmla="*/ 10509839 w 12192001"/>
              <a:gd name="connsiteY49" fmla="*/ 632013 h 6858000"/>
              <a:gd name="connsiteX50" fmla="*/ 9495546 w 12192001"/>
              <a:gd name="connsiteY50" fmla="*/ 1646306 h 6858000"/>
              <a:gd name="connsiteX51" fmla="*/ 10509839 w 12192001"/>
              <a:gd name="connsiteY51" fmla="*/ 2660599 h 6858000"/>
              <a:gd name="connsiteX52" fmla="*/ 11524131 w 12192001"/>
              <a:gd name="connsiteY52" fmla="*/ 1646306 h 6858000"/>
              <a:gd name="connsiteX53" fmla="*/ 10509839 w 12192001"/>
              <a:gd name="connsiteY53" fmla="*/ 632013 h 6858000"/>
              <a:gd name="connsiteX54" fmla="*/ 9419346 w 12192001"/>
              <a:gd name="connsiteY54" fmla="*/ 1722505 h 6858000"/>
              <a:gd name="connsiteX55" fmla="*/ 8405053 w 12192001"/>
              <a:gd name="connsiteY55" fmla="*/ 2736799 h 6858000"/>
              <a:gd name="connsiteX56" fmla="*/ 9419346 w 12192001"/>
              <a:gd name="connsiteY56" fmla="*/ 3751091 h 6858000"/>
              <a:gd name="connsiteX57" fmla="*/ 10433638 w 12192001"/>
              <a:gd name="connsiteY57" fmla="*/ 2736799 h 6858000"/>
              <a:gd name="connsiteX58" fmla="*/ 9419346 w 12192001"/>
              <a:gd name="connsiteY58" fmla="*/ 1722505 h 6858000"/>
              <a:gd name="connsiteX59" fmla="*/ 10509839 w 12192001"/>
              <a:gd name="connsiteY59" fmla="*/ 2812998 h 6858000"/>
              <a:gd name="connsiteX60" fmla="*/ 9495546 w 12192001"/>
              <a:gd name="connsiteY60" fmla="*/ 3827291 h 6858000"/>
              <a:gd name="connsiteX61" fmla="*/ 10509839 w 12192001"/>
              <a:gd name="connsiteY61" fmla="*/ 4841583 h 6858000"/>
              <a:gd name="connsiteX62" fmla="*/ 11524131 w 12192001"/>
              <a:gd name="connsiteY62" fmla="*/ 3827291 h 6858000"/>
              <a:gd name="connsiteX63" fmla="*/ 10509839 w 12192001"/>
              <a:gd name="connsiteY63" fmla="*/ 2812998 h 6858000"/>
              <a:gd name="connsiteX64" fmla="*/ 11600332 w 12192001"/>
              <a:gd name="connsiteY64" fmla="*/ 3903490 h 6858000"/>
              <a:gd name="connsiteX65" fmla="*/ 10586039 w 12192001"/>
              <a:gd name="connsiteY65" fmla="*/ 4917783 h 6858000"/>
              <a:gd name="connsiteX66" fmla="*/ 11600332 w 12192001"/>
              <a:gd name="connsiteY66" fmla="*/ 5932075 h 6858000"/>
              <a:gd name="connsiteX67" fmla="*/ 10586040 w 12192001"/>
              <a:gd name="connsiteY67" fmla="*/ 4917783 h 6858000"/>
              <a:gd name="connsiteX68" fmla="*/ 11600332 w 12192001"/>
              <a:gd name="connsiteY68" fmla="*/ 3903491 h 6858000"/>
              <a:gd name="connsiteX69" fmla="*/ 11600332 w 12192001"/>
              <a:gd name="connsiteY69" fmla="*/ 3903490 h 6858000"/>
              <a:gd name="connsiteX70" fmla="*/ 8328853 w 12192001"/>
              <a:gd name="connsiteY70" fmla="*/ 2812998 h 6858000"/>
              <a:gd name="connsiteX71" fmla="*/ 7314560 w 12192001"/>
              <a:gd name="connsiteY71" fmla="*/ 3827291 h 6858000"/>
              <a:gd name="connsiteX72" fmla="*/ 8328853 w 12192001"/>
              <a:gd name="connsiteY72" fmla="*/ 4841583 h 6858000"/>
              <a:gd name="connsiteX73" fmla="*/ 7314561 w 12192001"/>
              <a:gd name="connsiteY73" fmla="*/ 3827291 h 6858000"/>
              <a:gd name="connsiteX74" fmla="*/ 8328853 w 12192001"/>
              <a:gd name="connsiteY74" fmla="*/ 2812999 h 6858000"/>
              <a:gd name="connsiteX75" fmla="*/ 8328853 w 12192001"/>
              <a:gd name="connsiteY75" fmla="*/ 2812998 h 6858000"/>
              <a:gd name="connsiteX76" fmla="*/ 9419346 w 12192001"/>
              <a:gd name="connsiteY76" fmla="*/ 3903490 h 6858000"/>
              <a:gd name="connsiteX77" fmla="*/ 8405053 w 12192001"/>
              <a:gd name="connsiteY77" fmla="*/ 4917783 h 6858000"/>
              <a:gd name="connsiteX78" fmla="*/ 9419346 w 12192001"/>
              <a:gd name="connsiteY78" fmla="*/ 5932075 h 6858000"/>
              <a:gd name="connsiteX79" fmla="*/ 10433638 w 12192001"/>
              <a:gd name="connsiteY79" fmla="*/ 4917783 h 6858000"/>
              <a:gd name="connsiteX80" fmla="*/ 9419346 w 12192001"/>
              <a:gd name="connsiteY80" fmla="*/ 3903490 h 6858000"/>
              <a:gd name="connsiteX81" fmla="*/ 2214510 w 12192001"/>
              <a:gd name="connsiteY81" fmla="*/ 3632838 h 6858000"/>
              <a:gd name="connsiteX82" fmla="*/ 1208956 w 12192001"/>
              <a:gd name="connsiteY82" fmla="*/ 4657693 h 6858000"/>
              <a:gd name="connsiteX83" fmla="*/ 2214510 w 12192001"/>
              <a:gd name="connsiteY83" fmla="*/ 5682547 h 6858000"/>
              <a:gd name="connsiteX84" fmla="*/ 3220063 w 12192001"/>
              <a:gd name="connsiteY84" fmla="*/ 4657693 h 6858000"/>
              <a:gd name="connsiteX85" fmla="*/ 2214510 w 12192001"/>
              <a:gd name="connsiteY85" fmla="*/ 3632838 h 6858000"/>
              <a:gd name="connsiteX86" fmla="*/ 7238360 w 12192001"/>
              <a:gd name="connsiteY86" fmla="*/ 3903490 h 6858000"/>
              <a:gd name="connsiteX87" fmla="*/ 6224067 w 12192001"/>
              <a:gd name="connsiteY87" fmla="*/ 4917783 h 6858000"/>
              <a:gd name="connsiteX88" fmla="*/ 7238360 w 12192001"/>
              <a:gd name="connsiteY88" fmla="*/ 5932075 h 6858000"/>
              <a:gd name="connsiteX89" fmla="*/ 8252652 w 12192001"/>
              <a:gd name="connsiteY89" fmla="*/ 4917783 h 6858000"/>
              <a:gd name="connsiteX90" fmla="*/ 7238360 w 12192001"/>
              <a:gd name="connsiteY90" fmla="*/ 3903490 h 6858000"/>
              <a:gd name="connsiteX91" fmla="*/ 1106415 w 12192001"/>
              <a:gd name="connsiteY91" fmla="*/ 4731101 h 6858000"/>
              <a:gd name="connsiteX92" fmla="*/ 100861 w 12192001"/>
              <a:gd name="connsiteY92" fmla="*/ 5755956 h 6858000"/>
              <a:gd name="connsiteX93" fmla="*/ 1106415 w 12192001"/>
              <a:gd name="connsiteY93" fmla="*/ 6780810 h 6858000"/>
              <a:gd name="connsiteX94" fmla="*/ 2111968 w 12192001"/>
              <a:gd name="connsiteY94" fmla="*/ 5755956 h 6858000"/>
              <a:gd name="connsiteX95" fmla="*/ 1106415 w 12192001"/>
              <a:gd name="connsiteY95" fmla="*/ 473110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12192001" h="6858000">
                <a:moveTo>
                  <a:pt x="0" y="0"/>
                </a:moveTo>
                <a:lnTo>
                  <a:pt x="12192000" y="0"/>
                </a:lnTo>
                <a:lnTo>
                  <a:pt x="12192000" y="1143979"/>
                </a:lnTo>
                <a:lnTo>
                  <a:pt x="11689673" y="1646306"/>
                </a:lnTo>
                <a:lnTo>
                  <a:pt x="12192000" y="2148633"/>
                </a:lnTo>
                <a:lnTo>
                  <a:pt x="12192000" y="2301033"/>
                </a:lnTo>
                <a:lnTo>
                  <a:pt x="11613473" y="1722505"/>
                </a:lnTo>
                <a:lnTo>
                  <a:pt x="10599180" y="2736799"/>
                </a:lnTo>
                <a:lnTo>
                  <a:pt x="11613473" y="3751091"/>
                </a:lnTo>
                <a:lnTo>
                  <a:pt x="12192000" y="3172564"/>
                </a:lnTo>
                <a:lnTo>
                  <a:pt x="12192000" y="3311823"/>
                </a:lnTo>
                <a:lnTo>
                  <a:pt x="11676532" y="3827291"/>
                </a:lnTo>
                <a:lnTo>
                  <a:pt x="12192000" y="4342759"/>
                </a:lnTo>
                <a:lnTo>
                  <a:pt x="12192000" y="4495158"/>
                </a:lnTo>
                <a:lnTo>
                  <a:pt x="12192001" y="4495159"/>
                </a:lnTo>
                <a:lnTo>
                  <a:pt x="12192001" y="5340407"/>
                </a:lnTo>
                <a:lnTo>
                  <a:pt x="12192000" y="5340408"/>
                </a:lnTo>
                <a:lnTo>
                  <a:pt x="12192000" y="5492807"/>
                </a:lnTo>
                <a:lnTo>
                  <a:pt x="11676532" y="6008275"/>
                </a:lnTo>
                <a:lnTo>
                  <a:pt x="12192000" y="6523743"/>
                </a:lnTo>
                <a:lnTo>
                  <a:pt x="12192000" y="6676143"/>
                </a:lnTo>
                <a:lnTo>
                  <a:pt x="12192000" y="6858000"/>
                </a:lnTo>
                <a:lnTo>
                  <a:pt x="10826806" y="6858000"/>
                </a:lnTo>
                <a:lnTo>
                  <a:pt x="10674406" y="6858000"/>
                </a:lnTo>
                <a:lnTo>
                  <a:pt x="11524131" y="6008275"/>
                </a:lnTo>
                <a:lnTo>
                  <a:pt x="10509839" y="4993982"/>
                </a:lnTo>
                <a:lnTo>
                  <a:pt x="9495546" y="6008275"/>
                </a:lnTo>
                <a:lnTo>
                  <a:pt x="10345272" y="6858000"/>
                </a:lnTo>
                <a:lnTo>
                  <a:pt x="10192871" y="6858000"/>
                </a:lnTo>
                <a:lnTo>
                  <a:pt x="9419346" y="6084474"/>
                </a:lnTo>
                <a:lnTo>
                  <a:pt x="8645820" y="6858000"/>
                </a:lnTo>
                <a:lnTo>
                  <a:pt x="8493420" y="6858000"/>
                </a:lnTo>
                <a:lnTo>
                  <a:pt x="9343145" y="6008275"/>
                </a:lnTo>
                <a:lnTo>
                  <a:pt x="8328853" y="4993982"/>
                </a:lnTo>
                <a:lnTo>
                  <a:pt x="7314560" y="6008275"/>
                </a:lnTo>
                <a:lnTo>
                  <a:pt x="8164286" y="6858000"/>
                </a:lnTo>
                <a:lnTo>
                  <a:pt x="8011885" y="6858000"/>
                </a:lnTo>
                <a:lnTo>
                  <a:pt x="7238360" y="6084474"/>
                </a:lnTo>
                <a:lnTo>
                  <a:pt x="6464834" y="6858000"/>
                </a:lnTo>
                <a:lnTo>
                  <a:pt x="3220063" y="6858000"/>
                </a:lnTo>
                <a:lnTo>
                  <a:pt x="2214510" y="5833145"/>
                </a:lnTo>
                <a:lnTo>
                  <a:pt x="1208956" y="6858000"/>
                </a:lnTo>
                <a:lnTo>
                  <a:pt x="1000163" y="6858000"/>
                </a:lnTo>
                <a:lnTo>
                  <a:pt x="1003873" y="6854219"/>
                </a:lnTo>
                <a:lnTo>
                  <a:pt x="0" y="5831076"/>
                </a:lnTo>
                <a:lnTo>
                  <a:pt x="0" y="5680835"/>
                </a:lnTo>
                <a:lnTo>
                  <a:pt x="1003873" y="4657693"/>
                </a:lnTo>
                <a:lnTo>
                  <a:pt x="0" y="3634550"/>
                </a:lnTo>
                <a:lnTo>
                  <a:pt x="0" y="0"/>
                </a:lnTo>
                <a:close/>
                <a:moveTo>
                  <a:pt x="10509839" y="632013"/>
                </a:moveTo>
                <a:lnTo>
                  <a:pt x="9495546" y="1646306"/>
                </a:lnTo>
                <a:lnTo>
                  <a:pt x="10509839" y="2660599"/>
                </a:lnTo>
                <a:lnTo>
                  <a:pt x="11524131" y="1646306"/>
                </a:lnTo>
                <a:lnTo>
                  <a:pt x="10509839" y="632013"/>
                </a:lnTo>
                <a:close/>
                <a:moveTo>
                  <a:pt x="9419346" y="1722505"/>
                </a:moveTo>
                <a:lnTo>
                  <a:pt x="8405053" y="2736799"/>
                </a:lnTo>
                <a:lnTo>
                  <a:pt x="9419346" y="3751091"/>
                </a:lnTo>
                <a:lnTo>
                  <a:pt x="10433638" y="2736799"/>
                </a:lnTo>
                <a:lnTo>
                  <a:pt x="9419346" y="1722505"/>
                </a:lnTo>
                <a:close/>
                <a:moveTo>
                  <a:pt x="10509839" y="2812998"/>
                </a:moveTo>
                <a:lnTo>
                  <a:pt x="9495546" y="3827291"/>
                </a:lnTo>
                <a:lnTo>
                  <a:pt x="10509839" y="4841583"/>
                </a:lnTo>
                <a:lnTo>
                  <a:pt x="11524131" y="3827291"/>
                </a:lnTo>
                <a:lnTo>
                  <a:pt x="10509839" y="2812998"/>
                </a:lnTo>
                <a:close/>
                <a:moveTo>
                  <a:pt x="11600332" y="3903490"/>
                </a:moveTo>
                <a:lnTo>
                  <a:pt x="10586039" y="4917783"/>
                </a:lnTo>
                <a:lnTo>
                  <a:pt x="11600332" y="5932075"/>
                </a:lnTo>
                <a:lnTo>
                  <a:pt x="10586040" y="4917783"/>
                </a:lnTo>
                <a:lnTo>
                  <a:pt x="11600332" y="3903491"/>
                </a:lnTo>
                <a:lnTo>
                  <a:pt x="11600332" y="3903490"/>
                </a:lnTo>
                <a:close/>
                <a:moveTo>
                  <a:pt x="8328853" y="2812998"/>
                </a:moveTo>
                <a:lnTo>
                  <a:pt x="7314560" y="3827291"/>
                </a:lnTo>
                <a:lnTo>
                  <a:pt x="8328853" y="4841583"/>
                </a:lnTo>
                <a:lnTo>
                  <a:pt x="7314561" y="3827291"/>
                </a:lnTo>
                <a:lnTo>
                  <a:pt x="8328853" y="2812999"/>
                </a:lnTo>
                <a:lnTo>
                  <a:pt x="8328853" y="2812998"/>
                </a:lnTo>
                <a:close/>
                <a:moveTo>
                  <a:pt x="9419346" y="3903490"/>
                </a:moveTo>
                <a:lnTo>
                  <a:pt x="8405053" y="4917783"/>
                </a:lnTo>
                <a:lnTo>
                  <a:pt x="9419346" y="5932075"/>
                </a:lnTo>
                <a:lnTo>
                  <a:pt x="10433638" y="4917783"/>
                </a:lnTo>
                <a:lnTo>
                  <a:pt x="9419346" y="3903490"/>
                </a:lnTo>
                <a:close/>
                <a:moveTo>
                  <a:pt x="2214510" y="3632838"/>
                </a:moveTo>
                <a:lnTo>
                  <a:pt x="1208956" y="4657693"/>
                </a:lnTo>
                <a:lnTo>
                  <a:pt x="2214510" y="5682547"/>
                </a:lnTo>
                <a:lnTo>
                  <a:pt x="3220063" y="4657693"/>
                </a:lnTo>
                <a:lnTo>
                  <a:pt x="2214510" y="3632838"/>
                </a:lnTo>
                <a:close/>
                <a:moveTo>
                  <a:pt x="7238360" y="3903490"/>
                </a:moveTo>
                <a:lnTo>
                  <a:pt x="6224067" y="4917783"/>
                </a:lnTo>
                <a:lnTo>
                  <a:pt x="7238360" y="5932075"/>
                </a:lnTo>
                <a:lnTo>
                  <a:pt x="8252652" y="4917783"/>
                </a:lnTo>
                <a:lnTo>
                  <a:pt x="7238360" y="3903490"/>
                </a:lnTo>
                <a:close/>
                <a:moveTo>
                  <a:pt x="1106415" y="4731101"/>
                </a:moveTo>
                <a:lnTo>
                  <a:pt x="100861" y="5755956"/>
                </a:lnTo>
                <a:lnTo>
                  <a:pt x="1106415" y="6780810"/>
                </a:lnTo>
                <a:lnTo>
                  <a:pt x="2111968" y="5755956"/>
                </a:lnTo>
                <a:lnTo>
                  <a:pt x="1106415" y="47311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4530695-CF74-4D3D-A710-49875A964B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9773" y="733600"/>
            <a:ext cx="8159262" cy="1231362"/>
          </a:xfrm>
        </p:spPr>
        <p:txBody>
          <a:bodyPr>
            <a:noAutofit/>
          </a:bodyPr>
          <a:lstStyle>
            <a:lvl1pPr marL="0">
              <a:lnSpc>
                <a:spcPts val="5000"/>
              </a:lnSpc>
              <a:defRPr sz="4800" baseline="0"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Click to edit </a:t>
            </a:r>
            <a:br>
              <a:rPr lang="en-GB" noProof="0"/>
            </a:br>
            <a:r>
              <a:rPr lang="en-GB" noProof="0"/>
              <a:t>Master title style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76578DE-D03E-4AC4-BE0E-95430D033FF6}"/>
              </a:ext>
            </a:extLst>
          </p:cNvPr>
          <p:cNvSpPr/>
          <p:nvPr userDrawn="1"/>
        </p:nvSpPr>
        <p:spPr>
          <a:xfrm>
            <a:off x="342900" y="736751"/>
            <a:ext cx="71438" cy="10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4AAA91D-DD62-46DD-B80A-C031BE5CC5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9773" y="2175608"/>
            <a:ext cx="6742113" cy="989623"/>
          </a:xfrm>
        </p:spPr>
        <p:txBody>
          <a:bodyPr>
            <a:normAutofit/>
          </a:bodyPr>
          <a:lstStyle>
            <a:lvl1pPr marL="0" indent="0">
              <a:buNone/>
              <a:defRPr sz="3600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SUBHEADING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AC9EA5A-3831-A458-D7AE-8F7A352F5A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1100" y="1"/>
            <a:ext cx="1221837" cy="868296"/>
          </a:xfrm>
          <a:prstGeom prst="rect">
            <a:avLst/>
          </a:prstGeom>
        </p:spPr>
      </p:pic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138B287D-B78C-1D66-E73F-16719C43E01C}"/>
              </a:ext>
            </a:extLst>
          </p:cNvPr>
          <p:cNvSpPr/>
          <p:nvPr userDrawn="1"/>
        </p:nvSpPr>
        <p:spPr>
          <a:xfrm>
            <a:off x="7314560" y="2812998"/>
            <a:ext cx="1014293" cy="2028585"/>
          </a:xfrm>
          <a:custGeom>
            <a:avLst/>
            <a:gdLst>
              <a:gd name="connsiteX0" fmla="*/ 1014293 w 1014293"/>
              <a:gd name="connsiteY0" fmla="*/ 0 h 2028585"/>
              <a:gd name="connsiteX1" fmla="*/ 1014293 w 1014293"/>
              <a:gd name="connsiteY1" fmla="*/ 1 h 2028585"/>
              <a:gd name="connsiteX2" fmla="*/ 1 w 1014293"/>
              <a:gd name="connsiteY2" fmla="*/ 1014293 h 2028585"/>
              <a:gd name="connsiteX3" fmla="*/ 1014293 w 1014293"/>
              <a:gd name="connsiteY3" fmla="*/ 2028585 h 2028585"/>
              <a:gd name="connsiteX4" fmla="*/ 0 w 1014293"/>
              <a:gd name="connsiteY4" fmla="*/ 1014293 h 2028585"/>
              <a:gd name="connsiteX5" fmla="*/ 1014293 w 1014293"/>
              <a:gd name="connsiteY5" fmla="*/ 0 h 2028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4293" h="2028585">
                <a:moveTo>
                  <a:pt x="1014293" y="0"/>
                </a:moveTo>
                <a:lnTo>
                  <a:pt x="1014293" y="1"/>
                </a:lnTo>
                <a:lnTo>
                  <a:pt x="1" y="1014293"/>
                </a:lnTo>
                <a:lnTo>
                  <a:pt x="1014293" y="2028585"/>
                </a:lnTo>
                <a:lnTo>
                  <a:pt x="0" y="1014293"/>
                </a:lnTo>
                <a:lnTo>
                  <a:pt x="1014293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B434D260-5BE4-F08C-DE0A-591147CA0FD3}"/>
              </a:ext>
            </a:extLst>
          </p:cNvPr>
          <p:cNvSpPr/>
          <p:nvPr userDrawn="1"/>
        </p:nvSpPr>
        <p:spPr>
          <a:xfrm>
            <a:off x="10586039" y="3903490"/>
            <a:ext cx="1014293" cy="2028585"/>
          </a:xfrm>
          <a:custGeom>
            <a:avLst/>
            <a:gdLst>
              <a:gd name="connsiteX0" fmla="*/ 1014293 w 1014293"/>
              <a:gd name="connsiteY0" fmla="*/ 0 h 2028585"/>
              <a:gd name="connsiteX1" fmla="*/ 1014293 w 1014293"/>
              <a:gd name="connsiteY1" fmla="*/ 1 h 2028585"/>
              <a:gd name="connsiteX2" fmla="*/ 1 w 1014293"/>
              <a:gd name="connsiteY2" fmla="*/ 1014293 h 2028585"/>
              <a:gd name="connsiteX3" fmla="*/ 1014293 w 1014293"/>
              <a:gd name="connsiteY3" fmla="*/ 2028585 h 2028585"/>
              <a:gd name="connsiteX4" fmla="*/ 0 w 1014293"/>
              <a:gd name="connsiteY4" fmla="*/ 1014293 h 2028585"/>
              <a:gd name="connsiteX5" fmla="*/ 1014293 w 1014293"/>
              <a:gd name="connsiteY5" fmla="*/ 0 h 2028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4293" h="2028585">
                <a:moveTo>
                  <a:pt x="1014293" y="0"/>
                </a:moveTo>
                <a:lnTo>
                  <a:pt x="1014293" y="1"/>
                </a:lnTo>
                <a:lnTo>
                  <a:pt x="1" y="1014293"/>
                </a:lnTo>
                <a:lnTo>
                  <a:pt x="1014293" y="2028585"/>
                </a:lnTo>
                <a:lnTo>
                  <a:pt x="0" y="1014293"/>
                </a:lnTo>
                <a:lnTo>
                  <a:pt x="1014293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85813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1">
          <p15:clr>
            <a:srgbClr val="FBAE40"/>
          </p15:clr>
        </p15:guide>
        <p15:guide id="2" orient="horz" pos="4201">
          <p15:clr>
            <a:srgbClr val="FBAE40"/>
          </p15:clr>
        </p15:guide>
        <p15:guide id="3" pos="211">
          <p15:clr>
            <a:srgbClr val="FBAE40"/>
          </p15:clr>
        </p15:guide>
        <p15:guide id="4" pos="279">
          <p15:clr>
            <a:srgbClr val="FBAE40"/>
          </p15:clr>
        </p15:guide>
        <p15:guide id="5" orient="horz" pos="436">
          <p15:clr>
            <a:srgbClr val="FBAE40"/>
          </p15:clr>
        </p15:guide>
        <p15:guide id="6" orient="horz" pos="1366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828A5767-2289-4C14-0364-64BBE4118929}"/>
              </a:ext>
            </a:extLst>
          </p:cNvPr>
          <p:cNvSpPr/>
          <p:nvPr userDrawn="1"/>
        </p:nvSpPr>
        <p:spPr>
          <a:xfrm>
            <a:off x="0" y="-1"/>
            <a:ext cx="12192001" cy="6858000"/>
          </a:xfrm>
          <a:custGeom>
            <a:avLst/>
            <a:gdLst>
              <a:gd name="connsiteX0" fmla="*/ 0 w 12192001"/>
              <a:gd name="connsiteY0" fmla="*/ 0 h 6858000"/>
              <a:gd name="connsiteX1" fmla="*/ 12192000 w 12192001"/>
              <a:gd name="connsiteY1" fmla="*/ 0 h 6858000"/>
              <a:gd name="connsiteX2" fmla="*/ 12192000 w 12192001"/>
              <a:gd name="connsiteY2" fmla="*/ 1143979 h 6858000"/>
              <a:gd name="connsiteX3" fmla="*/ 11689673 w 12192001"/>
              <a:gd name="connsiteY3" fmla="*/ 1646306 h 6858000"/>
              <a:gd name="connsiteX4" fmla="*/ 12192000 w 12192001"/>
              <a:gd name="connsiteY4" fmla="*/ 2148633 h 6858000"/>
              <a:gd name="connsiteX5" fmla="*/ 12192000 w 12192001"/>
              <a:gd name="connsiteY5" fmla="*/ 2301033 h 6858000"/>
              <a:gd name="connsiteX6" fmla="*/ 11613473 w 12192001"/>
              <a:gd name="connsiteY6" fmla="*/ 1722505 h 6858000"/>
              <a:gd name="connsiteX7" fmla="*/ 10599180 w 12192001"/>
              <a:gd name="connsiteY7" fmla="*/ 2736799 h 6858000"/>
              <a:gd name="connsiteX8" fmla="*/ 11613473 w 12192001"/>
              <a:gd name="connsiteY8" fmla="*/ 3751091 h 6858000"/>
              <a:gd name="connsiteX9" fmla="*/ 12192000 w 12192001"/>
              <a:gd name="connsiteY9" fmla="*/ 3172564 h 6858000"/>
              <a:gd name="connsiteX10" fmla="*/ 12192000 w 12192001"/>
              <a:gd name="connsiteY10" fmla="*/ 3311823 h 6858000"/>
              <a:gd name="connsiteX11" fmla="*/ 11676532 w 12192001"/>
              <a:gd name="connsiteY11" fmla="*/ 3827291 h 6858000"/>
              <a:gd name="connsiteX12" fmla="*/ 12192000 w 12192001"/>
              <a:gd name="connsiteY12" fmla="*/ 4342759 h 6858000"/>
              <a:gd name="connsiteX13" fmla="*/ 12192000 w 12192001"/>
              <a:gd name="connsiteY13" fmla="*/ 4495158 h 6858000"/>
              <a:gd name="connsiteX14" fmla="*/ 12192001 w 12192001"/>
              <a:gd name="connsiteY14" fmla="*/ 4495159 h 6858000"/>
              <a:gd name="connsiteX15" fmla="*/ 12192001 w 12192001"/>
              <a:gd name="connsiteY15" fmla="*/ 5340407 h 6858000"/>
              <a:gd name="connsiteX16" fmla="*/ 12192000 w 12192001"/>
              <a:gd name="connsiteY16" fmla="*/ 5340408 h 6858000"/>
              <a:gd name="connsiteX17" fmla="*/ 12192000 w 12192001"/>
              <a:gd name="connsiteY17" fmla="*/ 5492807 h 6858000"/>
              <a:gd name="connsiteX18" fmla="*/ 11676532 w 12192001"/>
              <a:gd name="connsiteY18" fmla="*/ 6008275 h 6858000"/>
              <a:gd name="connsiteX19" fmla="*/ 12192000 w 12192001"/>
              <a:gd name="connsiteY19" fmla="*/ 6523743 h 6858000"/>
              <a:gd name="connsiteX20" fmla="*/ 12192000 w 12192001"/>
              <a:gd name="connsiteY20" fmla="*/ 6676143 h 6858000"/>
              <a:gd name="connsiteX21" fmla="*/ 12192000 w 12192001"/>
              <a:gd name="connsiteY21" fmla="*/ 6858000 h 6858000"/>
              <a:gd name="connsiteX22" fmla="*/ 10826806 w 12192001"/>
              <a:gd name="connsiteY22" fmla="*/ 6858000 h 6858000"/>
              <a:gd name="connsiteX23" fmla="*/ 10674406 w 12192001"/>
              <a:gd name="connsiteY23" fmla="*/ 6858000 h 6858000"/>
              <a:gd name="connsiteX24" fmla="*/ 11524131 w 12192001"/>
              <a:gd name="connsiteY24" fmla="*/ 6008275 h 6858000"/>
              <a:gd name="connsiteX25" fmla="*/ 10509839 w 12192001"/>
              <a:gd name="connsiteY25" fmla="*/ 4993982 h 6858000"/>
              <a:gd name="connsiteX26" fmla="*/ 9495546 w 12192001"/>
              <a:gd name="connsiteY26" fmla="*/ 6008275 h 6858000"/>
              <a:gd name="connsiteX27" fmla="*/ 10345272 w 12192001"/>
              <a:gd name="connsiteY27" fmla="*/ 6858000 h 6858000"/>
              <a:gd name="connsiteX28" fmla="*/ 10192871 w 12192001"/>
              <a:gd name="connsiteY28" fmla="*/ 6858000 h 6858000"/>
              <a:gd name="connsiteX29" fmla="*/ 9419346 w 12192001"/>
              <a:gd name="connsiteY29" fmla="*/ 6084474 h 6858000"/>
              <a:gd name="connsiteX30" fmla="*/ 8645820 w 12192001"/>
              <a:gd name="connsiteY30" fmla="*/ 6858000 h 6858000"/>
              <a:gd name="connsiteX31" fmla="*/ 8493420 w 12192001"/>
              <a:gd name="connsiteY31" fmla="*/ 6858000 h 6858000"/>
              <a:gd name="connsiteX32" fmla="*/ 9343145 w 12192001"/>
              <a:gd name="connsiteY32" fmla="*/ 6008275 h 6858000"/>
              <a:gd name="connsiteX33" fmla="*/ 8328853 w 12192001"/>
              <a:gd name="connsiteY33" fmla="*/ 4993982 h 6858000"/>
              <a:gd name="connsiteX34" fmla="*/ 7314560 w 12192001"/>
              <a:gd name="connsiteY34" fmla="*/ 6008275 h 6858000"/>
              <a:gd name="connsiteX35" fmla="*/ 8164286 w 12192001"/>
              <a:gd name="connsiteY35" fmla="*/ 6858000 h 6858000"/>
              <a:gd name="connsiteX36" fmla="*/ 8011885 w 12192001"/>
              <a:gd name="connsiteY36" fmla="*/ 6858000 h 6858000"/>
              <a:gd name="connsiteX37" fmla="*/ 7238360 w 12192001"/>
              <a:gd name="connsiteY37" fmla="*/ 6084474 h 6858000"/>
              <a:gd name="connsiteX38" fmla="*/ 6464834 w 12192001"/>
              <a:gd name="connsiteY38" fmla="*/ 6858000 h 6858000"/>
              <a:gd name="connsiteX39" fmla="*/ 3220063 w 12192001"/>
              <a:gd name="connsiteY39" fmla="*/ 6858000 h 6858000"/>
              <a:gd name="connsiteX40" fmla="*/ 2214510 w 12192001"/>
              <a:gd name="connsiteY40" fmla="*/ 5833145 h 6858000"/>
              <a:gd name="connsiteX41" fmla="*/ 1208956 w 12192001"/>
              <a:gd name="connsiteY41" fmla="*/ 6858000 h 6858000"/>
              <a:gd name="connsiteX42" fmla="*/ 1000163 w 12192001"/>
              <a:gd name="connsiteY42" fmla="*/ 6858000 h 6858000"/>
              <a:gd name="connsiteX43" fmla="*/ 1003873 w 12192001"/>
              <a:gd name="connsiteY43" fmla="*/ 6854219 h 6858000"/>
              <a:gd name="connsiteX44" fmla="*/ 0 w 12192001"/>
              <a:gd name="connsiteY44" fmla="*/ 5831076 h 6858000"/>
              <a:gd name="connsiteX45" fmla="*/ 0 w 12192001"/>
              <a:gd name="connsiteY45" fmla="*/ 5680835 h 6858000"/>
              <a:gd name="connsiteX46" fmla="*/ 1003873 w 12192001"/>
              <a:gd name="connsiteY46" fmla="*/ 4657693 h 6858000"/>
              <a:gd name="connsiteX47" fmla="*/ 0 w 12192001"/>
              <a:gd name="connsiteY47" fmla="*/ 3634550 h 6858000"/>
              <a:gd name="connsiteX48" fmla="*/ 0 w 12192001"/>
              <a:gd name="connsiteY48" fmla="*/ 0 h 6858000"/>
              <a:gd name="connsiteX49" fmla="*/ 10509839 w 12192001"/>
              <a:gd name="connsiteY49" fmla="*/ 632013 h 6858000"/>
              <a:gd name="connsiteX50" fmla="*/ 9495546 w 12192001"/>
              <a:gd name="connsiteY50" fmla="*/ 1646306 h 6858000"/>
              <a:gd name="connsiteX51" fmla="*/ 10509839 w 12192001"/>
              <a:gd name="connsiteY51" fmla="*/ 2660599 h 6858000"/>
              <a:gd name="connsiteX52" fmla="*/ 11524131 w 12192001"/>
              <a:gd name="connsiteY52" fmla="*/ 1646306 h 6858000"/>
              <a:gd name="connsiteX53" fmla="*/ 10509839 w 12192001"/>
              <a:gd name="connsiteY53" fmla="*/ 632013 h 6858000"/>
              <a:gd name="connsiteX54" fmla="*/ 9419346 w 12192001"/>
              <a:gd name="connsiteY54" fmla="*/ 1722505 h 6858000"/>
              <a:gd name="connsiteX55" fmla="*/ 8405053 w 12192001"/>
              <a:gd name="connsiteY55" fmla="*/ 2736799 h 6858000"/>
              <a:gd name="connsiteX56" fmla="*/ 9419346 w 12192001"/>
              <a:gd name="connsiteY56" fmla="*/ 3751091 h 6858000"/>
              <a:gd name="connsiteX57" fmla="*/ 10433638 w 12192001"/>
              <a:gd name="connsiteY57" fmla="*/ 2736799 h 6858000"/>
              <a:gd name="connsiteX58" fmla="*/ 9419346 w 12192001"/>
              <a:gd name="connsiteY58" fmla="*/ 1722505 h 6858000"/>
              <a:gd name="connsiteX59" fmla="*/ 10509839 w 12192001"/>
              <a:gd name="connsiteY59" fmla="*/ 2812998 h 6858000"/>
              <a:gd name="connsiteX60" fmla="*/ 9495546 w 12192001"/>
              <a:gd name="connsiteY60" fmla="*/ 3827291 h 6858000"/>
              <a:gd name="connsiteX61" fmla="*/ 10509839 w 12192001"/>
              <a:gd name="connsiteY61" fmla="*/ 4841583 h 6858000"/>
              <a:gd name="connsiteX62" fmla="*/ 11524131 w 12192001"/>
              <a:gd name="connsiteY62" fmla="*/ 3827291 h 6858000"/>
              <a:gd name="connsiteX63" fmla="*/ 10509839 w 12192001"/>
              <a:gd name="connsiteY63" fmla="*/ 2812998 h 6858000"/>
              <a:gd name="connsiteX64" fmla="*/ 11600332 w 12192001"/>
              <a:gd name="connsiteY64" fmla="*/ 3903490 h 6858000"/>
              <a:gd name="connsiteX65" fmla="*/ 10586039 w 12192001"/>
              <a:gd name="connsiteY65" fmla="*/ 4917783 h 6858000"/>
              <a:gd name="connsiteX66" fmla="*/ 11600332 w 12192001"/>
              <a:gd name="connsiteY66" fmla="*/ 5932075 h 6858000"/>
              <a:gd name="connsiteX67" fmla="*/ 10586040 w 12192001"/>
              <a:gd name="connsiteY67" fmla="*/ 4917783 h 6858000"/>
              <a:gd name="connsiteX68" fmla="*/ 11600332 w 12192001"/>
              <a:gd name="connsiteY68" fmla="*/ 3903491 h 6858000"/>
              <a:gd name="connsiteX69" fmla="*/ 11600332 w 12192001"/>
              <a:gd name="connsiteY69" fmla="*/ 3903490 h 6858000"/>
              <a:gd name="connsiteX70" fmla="*/ 8328853 w 12192001"/>
              <a:gd name="connsiteY70" fmla="*/ 2812998 h 6858000"/>
              <a:gd name="connsiteX71" fmla="*/ 7314560 w 12192001"/>
              <a:gd name="connsiteY71" fmla="*/ 3827291 h 6858000"/>
              <a:gd name="connsiteX72" fmla="*/ 8328853 w 12192001"/>
              <a:gd name="connsiteY72" fmla="*/ 4841583 h 6858000"/>
              <a:gd name="connsiteX73" fmla="*/ 7314561 w 12192001"/>
              <a:gd name="connsiteY73" fmla="*/ 3827291 h 6858000"/>
              <a:gd name="connsiteX74" fmla="*/ 8328853 w 12192001"/>
              <a:gd name="connsiteY74" fmla="*/ 2812999 h 6858000"/>
              <a:gd name="connsiteX75" fmla="*/ 8328853 w 12192001"/>
              <a:gd name="connsiteY75" fmla="*/ 2812998 h 6858000"/>
              <a:gd name="connsiteX76" fmla="*/ 9419346 w 12192001"/>
              <a:gd name="connsiteY76" fmla="*/ 3903490 h 6858000"/>
              <a:gd name="connsiteX77" fmla="*/ 8405053 w 12192001"/>
              <a:gd name="connsiteY77" fmla="*/ 4917783 h 6858000"/>
              <a:gd name="connsiteX78" fmla="*/ 9419346 w 12192001"/>
              <a:gd name="connsiteY78" fmla="*/ 5932075 h 6858000"/>
              <a:gd name="connsiteX79" fmla="*/ 10433638 w 12192001"/>
              <a:gd name="connsiteY79" fmla="*/ 4917783 h 6858000"/>
              <a:gd name="connsiteX80" fmla="*/ 9419346 w 12192001"/>
              <a:gd name="connsiteY80" fmla="*/ 3903490 h 6858000"/>
              <a:gd name="connsiteX81" fmla="*/ 2214510 w 12192001"/>
              <a:gd name="connsiteY81" fmla="*/ 3632838 h 6858000"/>
              <a:gd name="connsiteX82" fmla="*/ 1208956 w 12192001"/>
              <a:gd name="connsiteY82" fmla="*/ 4657693 h 6858000"/>
              <a:gd name="connsiteX83" fmla="*/ 2214510 w 12192001"/>
              <a:gd name="connsiteY83" fmla="*/ 5682547 h 6858000"/>
              <a:gd name="connsiteX84" fmla="*/ 3220063 w 12192001"/>
              <a:gd name="connsiteY84" fmla="*/ 4657693 h 6858000"/>
              <a:gd name="connsiteX85" fmla="*/ 2214510 w 12192001"/>
              <a:gd name="connsiteY85" fmla="*/ 3632838 h 6858000"/>
              <a:gd name="connsiteX86" fmla="*/ 7238360 w 12192001"/>
              <a:gd name="connsiteY86" fmla="*/ 3903490 h 6858000"/>
              <a:gd name="connsiteX87" fmla="*/ 6224067 w 12192001"/>
              <a:gd name="connsiteY87" fmla="*/ 4917783 h 6858000"/>
              <a:gd name="connsiteX88" fmla="*/ 7238360 w 12192001"/>
              <a:gd name="connsiteY88" fmla="*/ 5932075 h 6858000"/>
              <a:gd name="connsiteX89" fmla="*/ 8252652 w 12192001"/>
              <a:gd name="connsiteY89" fmla="*/ 4917783 h 6858000"/>
              <a:gd name="connsiteX90" fmla="*/ 7238360 w 12192001"/>
              <a:gd name="connsiteY90" fmla="*/ 3903490 h 6858000"/>
              <a:gd name="connsiteX91" fmla="*/ 1106415 w 12192001"/>
              <a:gd name="connsiteY91" fmla="*/ 4731101 h 6858000"/>
              <a:gd name="connsiteX92" fmla="*/ 100861 w 12192001"/>
              <a:gd name="connsiteY92" fmla="*/ 5755956 h 6858000"/>
              <a:gd name="connsiteX93" fmla="*/ 1106415 w 12192001"/>
              <a:gd name="connsiteY93" fmla="*/ 6780810 h 6858000"/>
              <a:gd name="connsiteX94" fmla="*/ 2111968 w 12192001"/>
              <a:gd name="connsiteY94" fmla="*/ 5755956 h 6858000"/>
              <a:gd name="connsiteX95" fmla="*/ 1106415 w 12192001"/>
              <a:gd name="connsiteY95" fmla="*/ 473110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12192001" h="6858000">
                <a:moveTo>
                  <a:pt x="0" y="0"/>
                </a:moveTo>
                <a:lnTo>
                  <a:pt x="12192000" y="0"/>
                </a:lnTo>
                <a:lnTo>
                  <a:pt x="12192000" y="1143979"/>
                </a:lnTo>
                <a:lnTo>
                  <a:pt x="11689673" y="1646306"/>
                </a:lnTo>
                <a:lnTo>
                  <a:pt x="12192000" y="2148633"/>
                </a:lnTo>
                <a:lnTo>
                  <a:pt x="12192000" y="2301033"/>
                </a:lnTo>
                <a:lnTo>
                  <a:pt x="11613473" y="1722505"/>
                </a:lnTo>
                <a:lnTo>
                  <a:pt x="10599180" y="2736799"/>
                </a:lnTo>
                <a:lnTo>
                  <a:pt x="11613473" y="3751091"/>
                </a:lnTo>
                <a:lnTo>
                  <a:pt x="12192000" y="3172564"/>
                </a:lnTo>
                <a:lnTo>
                  <a:pt x="12192000" y="3311823"/>
                </a:lnTo>
                <a:lnTo>
                  <a:pt x="11676532" y="3827291"/>
                </a:lnTo>
                <a:lnTo>
                  <a:pt x="12192000" y="4342759"/>
                </a:lnTo>
                <a:lnTo>
                  <a:pt x="12192000" y="4495158"/>
                </a:lnTo>
                <a:lnTo>
                  <a:pt x="12192001" y="4495159"/>
                </a:lnTo>
                <a:lnTo>
                  <a:pt x="12192001" y="5340407"/>
                </a:lnTo>
                <a:lnTo>
                  <a:pt x="12192000" y="5340408"/>
                </a:lnTo>
                <a:lnTo>
                  <a:pt x="12192000" y="5492807"/>
                </a:lnTo>
                <a:lnTo>
                  <a:pt x="11676532" y="6008275"/>
                </a:lnTo>
                <a:lnTo>
                  <a:pt x="12192000" y="6523743"/>
                </a:lnTo>
                <a:lnTo>
                  <a:pt x="12192000" y="6676143"/>
                </a:lnTo>
                <a:lnTo>
                  <a:pt x="12192000" y="6858000"/>
                </a:lnTo>
                <a:lnTo>
                  <a:pt x="10826806" y="6858000"/>
                </a:lnTo>
                <a:lnTo>
                  <a:pt x="10674406" y="6858000"/>
                </a:lnTo>
                <a:lnTo>
                  <a:pt x="11524131" y="6008275"/>
                </a:lnTo>
                <a:lnTo>
                  <a:pt x="10509839" y="4993982"/>
                </a:lnTo>
                <a:lnTo>
                  <a:pt x="9495546" y="6008275"/>
                </a:lnTo>
                <a:lnTo>
                  <a:pt x="10345272" y="6858000"/>
                </a:lnTo>
                <a:lnTo>
                  <a:pt x="10192871" y="6858000"/>
                </a:lnTo>
                <a:lnTo>
                  <a:pt x="9419346" y="6084474"/>
                </a:lnTo>
                <a:lnTo>
                  <a:pt x="8645820" y="6858000"/>
                </a:lnTo>
                <a:lnTo>
                  <a:pt x="8493420" y="6858000"/>
                </a:lnTo>
                <a:lnTo>
                  <a:pt x="9343145" y="6008275"/>
                </a:lnTo>
                <a:lnTo>
                  <a:pt x="8328853" y="4993982"/>
                </a:lnTo>
                <a:lnTo>
                  <a:pt x="7314560" y="6008275"/>
                </a:lnTo>
                <a:lnTo>
                  <a:pt x="8164286" y="6858000"/>
                </a:lnTo>
                <a:lnTo>
                  <a:pt x="8011885" y="6858000"/>
                </a:lnTo>
                <a:lnTo>
                  <a:pt x="7238360" y="6084474"/>
                </a:lnTo>
                <a:lnTo>
                  <a:pt x="6464834" y="6858000"/>
                </a:lnTo>
                <a:lnTo>
                  <a:pt x="3220063" y="6858000"/>
                </a:lnTo>
                <a:lnTo>
                  <a:pt x="2214510" y="5833145"/>
                </a:lnTo>
                <a:lnTo>
                  <a:pt x="1208956" y="6858000"/>
                </a:lnTo>
                <a:lnTo>
                  <a:pt x="1000163" y="6858000"/>
                </a:lnTo>
                <a:lnTo>
                  <a:pt x="1003873" y="6854219"/>
                </a:lnTo>
                <a:lnTo>
                  <a:pt x="0" y="5831076"/>
                </a:lnTo>
                <a:lnTo>
                  <a:pt x="0" y="5680835"/>
                </a:lnTo>
                <a:lnTo>
                  <a:pt x="1003873" y="4657693"/>
                </a:lnTo>
                <a:lnTo>
                  <a:pt x="0" y="3634550"/>
                </a:lnTo>
                <a:lnTo>
                  <a:pt x="0" y="0"/>
                </a:lnTo>
                <a:close/>
                <a:moveTo>
                  <a:pt x="10509839" y="632013"/>
                </a:moveTo>
                <a:lnTo>
                  <a:pt x="9495546" y="1646306"/>
                </a:lnTo>
                <a:lnTo>
                  <a:pt x="10509839" y="2660599"/>
                </a:lnTo>
                <a:lnTo>
                  <a:pt x="11524131" y="1646306"/>
                </a:lnTo>
                <a:lnTo>
                  <a:pt x="10509839" y="632013"/>
                </a:lnTo>
                <a:close/>
                <a:moveTo>
                  <a:pt x="9419346" y="1722505"/>
                </a:moveTo>
                <a:lnTo>
                  <a:pt x="8405053" y="2736799"/>
                </a:lnTo>
                <a:lnTo>
                  <a:pt x="9419346" y="3751091"/>
                </a:lnTo>
                <a:lnTo>
                  <a:pt x="10433638" y="2736799"/>
                </a:lnTo>
                <a:lnTo>
                  <a:pt x="9419346" y="1722505"/>
                </a:lnTo>
                <a:close/>
                <a:moveTo>
                  <a:pt x="10509839" y="2812998"/>
                </a:moveTo>
                <a:lnTo>
                  <a:pt x="9495546" y="3827291"/>
                </a:lnTo>
                <a:lnTo>
                  <a:pt x="10509839" y="4841583"/>
                </a:lnTo>
                <a:lnTo>
                  <a:pt x="11524131" y="3827291"/>
                </a:lnTo>
                <a:lnTo>
                  <a:pt x="10509839" y="2812998"/>
                </a:lnTo>
                <a:close/>
                <a:moveTo>
                  <a:pt x="11600332" y="3903490"/>
                </a:moveTo>
                <a:lnTo>
                  <a:pt x="10586039" y="4917783"/>
                </a:lnTo>
                <a:lnTo>
                  <a:pt x="11600332" y="5932075"/>
                </a:lnTo>
                <a:lnTo>
                  <a:pt x="10586040" y="4917783"/>
                </a:lnTo>
                <a:lnTo>
                  <a:pt x="11600332" y="3903491"/>
                </a:lnTo>
                <a:lnTo>
                  <a:pt x="11600332" y="3903490"/>
                </a:lnTo>
                <a:close/>
                <a:moveTo>
                  <a:pt x="8328853" y="2812998"/>
                </a:moveTo>
                <a:lnTo>
                  <a:pt x="7314560" y="3827291"/>
                </a:lnTo>
                <a:lnTo>
                  <a:pt x="8328853" y="4841583"/>
                </a:lnTo>
                <a:lnTo>
                  <a:pt x="7314561" y="3827291"/>
                </a:lnTo>
                <a:lnTo>
                  <a:pt x="8328853" y="2812999"/>
                </a:lnTo>
                <a:lnTo>
                  <a:pt x="8328853" y="2812998"/>
                </a:lnTo>
                <a:close/>
                <a:moveTo>
                  <a:pt x="9419346" y="3903490"/>
                </a:moveTo>
                <a:lnTo>
                  <a:pt x="8405053" y="4917783"/>
                </a:lnTo>
                <a:lnTo>
                  <a:pt x="9419346" y="5932075"/>
                </a:lnTo>
                <a:lnTo>
                  <a:pt x="10433638" y="4917783"/>
                </a:lnTo>
                <a:lnTo>
                  <a:pt x="9419346" y="3903490"/>
                </a:lnTo>
                <a:close/>
                <a:moveTo>
                  <a:pt x="2214510" y="3632838"/>
                </a:moveTo>
                <a:lnTo>
                  <a:pt x="1208956" y="4657693"/>
                </a:lnTo>
                <a:lnTo>
                  <a:pt x="2214510" y="5682547"/>
                </a:lnTo>
                <a:lnTo>
                  <a:pt x="3220063" y="4657693"/>
                </a:lnTo>
                <a:lnTo>
                  <a:pt x="2214510" y="3632838"/>
                </a:lnTo>
                <a:close/>
                <a:moveTo>
                  <a:pt x="7238360" y="3903490"/>
                </a:moveTo>
                <a:lnTo>
                  <a:pt x="6224067" y="4917783"/>
                </a:lnTo>
                <a:lnTo>
                  <a:pt x="7238360" y="5932075"/>
                </a:lnTo>
                <a:lnTo>
                  <a:pt x="8252652" y="4917783"/>
                </a:lnTo>
                <a:lnTo>
                  <a:pt x="7238360" y="3903490"/>
                </a:lnTo>
                <a:close/>
                <a:moveTo>
                  <a:pt x="1106415" y="4731101"/>
                </a:moveTo>
                <a:lnTo>
                  <a:pt x="100861" y="5755956"/>
                </a:lnTo>
                <a:lnTo>
                  <a:pt x="1106415" y="6780810"/>
                </a:lnTo>
                <a:lnTo>
                  <a:pt x="2111968" y="5755956"/>
                </a:lnTo>
                <a:lnTo>
                  <a:pt x="1106415" y="47311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AF6BA9-91FE-4B04-812B-C3F4F0612A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3754" y="734576"/>
            <a:ext cx="8203100" cy="1231362"/>
          </a:xfrm>
        </p:spPr>
        <p:txBody>
          <a:bodyPr>
            <a:noAutofit/>
          </a:bodyPr>
          <a:lstStyle>
            <a:lvl1pPr marL="0">
              <a:lnSpc>
                <a:spcPts val="5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Click to edit </a:t>
            </a:r>
            <a:br>
              <a:rPr lang="en-GB" noProof="0"/>
            </a:br>
            <a:r>
              <a:rPr lang="en-GB" noProof="0"/>
              <a:t>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08B58B8-7D8E-427C-9EC7-8D9D0F5DD0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6318" y="2175608"/>
            <a:ext cx="7516324" cy="989623"/>
          </a:xfrm>
        </p:spPr>
        <p:txBody>
          <a:bodyPr>
            <a:normAutofit/>
          </a:bodyPr>
          <a:lstStyle>
            <a:lvl1pPr marL="0" indent="0">
              <a:buNone/>
              <a:defRPr sz="3600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SUBHEADING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89ECC86-0FCD-4E66-8D4E-87B7346C63EA}"/>
              </a:ext>
            </a:extLst>
          </p:cNvPr>
          <p:cNvSpPr/>
          <p:nvPr userDrawn="1"/>
        </p:nvSpPr>
        <p:spPr>
          <a:xfrm>
            <a:off x="342900" y="736751"/>
            <a:ext cx="71438" cy="108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pic>
        <p:nvPicPr>
          <p:cNvPr id="57" name="Picture 56">
            <a:extLst>
              <a:ext uri="{FF2B5EF4-FFF2-40B4-BE49-F238E27FC236}">
                <a16:creationId xmlns:a16="http://schemas.microsoft.com/office/drawing/2014/main" id="{E05017DC-7F6B-1914-1E69-FB3A8E5053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1100" y="1"/>
            <a:ext cx="1221837" cy="868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8142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B88724A4-683E-51CA-36BC-EFC6DA3C2F96}"/>
              </a:ext>
            </a:extLst>
          </p:cNvPr>
          <p:cNvSpPr/>
          <p:nvPr userDrawn="1"/>
        </p:nvSpPr>
        <p:spPr>
          <a:xfrm>
            <a:off x="0" y="-1"/>
            <a:ext cx="12192001" cy="6858000"/>
          </a:xfrm>
          <a:custGeom>
            <a:avLst/>
            <a:gdLst>
              <a:gd name="connsiteX0" fmla="*/ 0 w 12192001"/>
              <a:gd name="connsiteY0" fmla="*/ 0 h 6858000"/>
              <a:gd name="connsiteX1" fmla="*/ 12192000 w 12192001"/>
              <a:gd name="connsiteY1" fmla="*/ 0 h 6858000"/>
              <a:gd name="connsiteX2" fmla="*/ 12192000 w 12192001"/>
              <a:gd name="connsiteY2" fmla="*/ 1143979 h 6858000"/>
              <a:gd name="connsiteX3" fmla="*/ 11689673 w 12192001"/>
              <a:gd name="connsiteY3" fmla="*/ 1646306 h 6858000"/>
              <a:gd name="connsiteX4" fmla="*/ 12192000 w 12192001"/>
              <a:gd name="connsiteY4" fmla="*/ 2148633 h 6858000"/>
              <a:gd name="connsiteX5" fmla="*/ 12192000 w 12192001"/>
              <a:gd name="connsiteY5" fmla="*/ 2301033 h 6858000"/>
              <a:gd name="connsiteX6" fmla="*/ 11613473 w 12192001"/>
              <a:gd name="connsiteY6" fmla="*/ 1722505 h 6858000"/>
              <a:gd name="connsiteX7" fmla="*/ 10599180 w 12192001"/>
              <a:gd name="connsiteY7" fmla="*/ 2736799 h 6858000"/>
              <a:gd name="connsiteX8" fmla="*/ 11613473 w 12192001"/>
              <a:gd name="connsiteY8" fmla="*/ 3751091 h 6858000"/>
              <a:gd name="connsiteX9" fmla="*/ 12192000 w 12192001"/>
              <a:gd name="connsiteY9" fmla="*/ 3172564 h 6858000"/>
              <a:gd name="connsiteX10" fmla="*/ 12192000 w 12192001"/>
              <a:gd name="connsiteY10" fmla="*/ 3311823 h 6858000"/>
              <a:gd name="connsiteX11" fmla="*/ 11676532 w 12192001"/>
              <a:gd name="connsiteY11" fmla="*/ 3827291 h 6858000"/>
              <a:gd name="connsiteX12" fmla="*/ 12192000 w 12192001"/>
              <a:gd name="connsiteY12" fmla="*/ 4342759 h 6858000"/>
              <a:gd name="connsiteX13" fmla="*/ 12192000 w 12192001"/>
              <a:gd name="connsiteY13" fmla="*/ 4495158 h 6858000"/>
              <a:gd name="connsiteX14" fmla="*/ 12192001 w 12192001"/>
              <a:gd name="connsiteY14" fmla="*/ 4495159 h 6858000"/>
              <a:gd name="connsiteX15" fmla="*/ 12192001 w 12192001"/>
              <a:gd name="connsiteY15" fmla="*/ 5340407 h 6858000"/>
              <a:gd name="connsiteX16" fmla="*/ 12192000 w 12192001"/>
              <a:gd name="connsiteY16" fmla="*/ 5340408 h 6858000"/>
              <a:gd name="connsiteX17" fmla="*/ 12192000 w 12192001"/>
              <a:gd name="connsiteY17" fmla="*/ 5492807 h 6858000"/>
              <a:gd name="connsiteX18" fmla="*/ 11676532 w 12192001"/>
              <a:gd name="connsiteY18" fmla="*/ 6008275 h 6858000"/>
              <a:gd name="connsiteX19" fmla="*/ 12192000 w 12192001"/>
              <a:gd name="connsiteY19" fmla="*/ 6523743 h 6858000"/>
              <a:gd name="connsiteX20" fmla="*/ 12192000 w 12192001"/>
              <a:gd name="connsiteY20" fmla="*/ 6676143 h 6858000"/>
              <a:gd name="connsiteX21" fmla="*/ 12192000 w 12192001"/>
              <a:gd name="connsiteY21" fmla="*/ 6858000 h 6858000"/>
              <a:gd name="connsiteX22" fmla="*/ 10826806 w 12192001"/>
              <a:gd name="connsiteY22" fmla="*/ 6858000 h 6858000"/>
              <a:gd name="connsiteX23" fmla="*/ 10674406 w 12192001"/>
              <a:gd name="connsiteY23" fmla="*/ 6858000 h 6858000"/>
              <a:gd name="connsiteX24" fmla="*/ 11524131 w 12192001"/>
              <a:gd name="connsiteY24" fmla="*/ 6008275 h 6858000"/>
              <a:gd name="connsiteX25" fmla="*/ 10509839 w 12192001"/>
              <a:gd name="connsiteY25" fmla="*/ 4993982 h 6858000"/>
              <a:gd name="connsiteX26" fmla="*/ 9495546 w 12192001"/>
              <a:gd name="connsiteY26" fmla="*/ 6008275 h 6858000"/>
              <a:gd name="connsiteX27" fmla="*/ 10345272 w 12192001"/>
              <a:gd name="connsiteY27" fmla="*/ 6858000 h 6858000"/>
              <a:gd name="connsiteX28" fmla="*/ 10192871 w 12192001"/>
              <a:gd name="connsiteY28" fmla="*/ 6858000 h 6858000"/>
              <a:gd name="connsiteX29" fmla="*/ 9419346 w 12192001"/>
              <a:gd name="connsiteY29" fmla="*/ 6084474 h 6858000"/>
              <a:gd name="connsiteX30" fmla="*/ 8645820 w 12192001"/>
              <a:gd name="connsiteY30" fmla="*/ 6858000 h 6858000"/>
              <a:gd name="connsiteX31" fmla="*/ 8493420 w 12192001"/>
              <a:gd name="connsiteY31" fmla="*/ 6858000 h 6858000"/>
              <a:gd name="connsiteX32" fmla="*/ 9343145 w 12192001"/>
              <a:gd name="connsiteY32" fmla="*/ 6008275 h 6858000"/>
              <a:gd name="connsiteX33" fmla="*/ 8328853 w 12192001"/>
              <a:gd name="connsiteY33" fmla="*/ 4993982 h 6858000"/>
              <a:gd name="connsiteX34" fmla="*/ 7314560 w 12192001"/>
              <a:gd name="connsiteY34" fmla="*/ 6008275 h 6858000"/>
              <a:gd name="connsiteX35" fmla="*/ 8164286 w 12192001"/>
              <a:gd name="connsiteY35" fmla="*/ 6858000 h 6858000"/>
              <a:gd name="connsiteX36" fmla="*/ 8011885 w 12192001"/>
              <a:gd name="connsiteY36" fmla="*/ 6858000 h 6858000"/>
              <a:gd name="connsiteX37" fmla="*/ 7238360 w 12192001"/>
              <a:gd name="connsiteY37" fmla="*/ 6084474 h 6858000"/>
              <a:gd name="connsiteX38" fmla="*/ 6464834 w 12192001"/>
              <a:gd name="connsiteY38" fmla="*/ 6858000 h 6858000"/>
              <a:gd name="connsiteX39" fmla="*/ 3220063 w 12192001"/>
              <a:gd name="connsiteY39" fmla="*/ 6858000 h 6858000"/>
              <a:gd name="connsiteX40" fmla="*/ 2214510 w 12192001"/>
              <a:gd name="connsiteY40" fmla="*/ 5833145 h 6858000"/>
              <a:gd name="connsiteX41" fmla="*/ 1208956 w 12192001"/>
              <a:gd name="connsiteY41" fmla="*/ 6858000 h 6858000"/>
              <a:gd name="connsiteX42" fmla="*/ 1000163 w 12192001"/>
              <a:gd name="connsiteY42" fmla="*/ 6858000 h 6858000"/>
              <a:gd name="connsiteX43" fmla="*/ 1003873 w 12192001"/>
              <a:gd name="connsiteY43" fmla="*/ 6854219 h 6858000"/>
              <a:gd name="connsiteX44" fmla="*/ 0 w 12192001"/>
              <a:gd name="connsiteY44" fmla="*/ 5831076 h 6858000"/>
              <a:gd name="connsiteX45" fmla="*/ 0 w 12192001"/>
              <a:gd name="connsiteY45" fmla="*/ 5680835 h 6858000"/>
              <a:gd name="connsiteX46" fmla="*/ 1003873 w 12192001"/>
              <a:gd name="connsiteY46" fmla="*/ 4657693 h 6858000"/>
              <a:gd name="connsiteX47" fmla="*/ 0 w 12192001"/>
              <a:gd name="connsiteY47" fmla="*/ 3634550 h 6858000"/>
              <a:gd name="connsiteX48" fmla="*/ 0 w 12192001"/>
              <a:gd name="connsiteY48" fmla="*/ 0 h 6858000"/>
              <a:gd name="connsiteX49" fmla="*/ 10509839 w 12192001"/>
              <a:gd name="connsiteY49" fmla="*/ 632013 h 6858000"/>
              <a:gd name="connsiteX50" fmla="*/ 9495546 w 12192001"/>
              <a:gd name="connsiteY50" fmla="*/ 1646306 h 6858000"/>
              <a:gd name="connsiteX51" fmla="*/ 10509839 w 12192001"/>
              <a:gd name="connsiteY51" fmla="*/ 2660599 h 6858000"/>
              <a:gd name="connsiteX52" fmla="*/ 11524131 w 12192001"/>
              <a:gd name="connsiteY52" fmla="*/ 1646306 h 6858000"/>
              <a:gd name="connsiteX53" fmla="*/ 10509839 w 12192001"/>
              <a:gd name="connsiteY53" fmla="*/ 632013 h 6858000"/>
              <a:gd name="connsiteX54" fmla="*/ 9419346 w 12192001"/>
              <a:gd name="connsiteY54" fmla="*/ 1722505 h 6858000"/>
              <a:gd name="connsiteX55" fmla="*/ 8405053 w 12192001"/>
              <a:gd name="connsiteY55" fmla="*/ 2736799 h 6858000"/>
              <a:gd name="connsiteX56" fmla="*/ 9419346 w 12192001"/>
              <a:gd name="connsiteY56" fmla="*/ 3751091 h 6858000"/>
              <a:gd name="connsiteX57" fmla="*/ 10433638 w 12192001"/>
              <a:gd name="connsiteY57" fmla="*/ 2736799 h 6858000"/>
              <a:gd name="connsiteX58" fmla="*/ 9419346 w 12192001"/>
              <a:gd name="connsiteY58" fmla="*/ 1722505 h 6858000"/>
              <a:gd name="connsiteX59" fmla="*/ 10509839 w 12192001"/>
              <a:gd name="connsiteY59" fmla="*/ 2812998 h 6858000"/>
              <a:gd name="connsiteX60" fmla="*/ 9495546 w 12192001"/>
              <a:gd name="connsiteY60" fmla="*/ 3827291 h 6858000"/>
              <a:gd name="connsiteX61" fmla="*/ 10509839 w 12192001"/>
              <a:gd name="connsiteY61" fmla="*/ 4841583 h 6858000"/>
              <a:gd name="connsiteX62" fmla="*/ 11524131 w 12192001"/>
              <a:gd name="connsiteY62" fmla="*/ 3827291 h 6858000"/>
              <a:gd name="connsiteX63" fmla="*/ 10509839 w 12192001"/>
              <a:gd name="connsiteY63" fmla="*/ 2812998 h 6858000"/>
              <a:gd name="connsiteX64" fmla="*/ 11600332 w 12192001"/>
              <a:gd name="connsiteY64" fmla="*/ 3903490 h 6858000"/>
              <a:gd name="connsiteX65" fmla="*/ 10586039 w 12192001"/>
              <a:gd name="connsiteY65" fmla="*/ 4917783 h 6858000"/>
              <a:gd name="connsiteX66" fmla="*/ 11600332 w 12192001"/>
              <a:gd name="connsiteY66" fmla="*/ 5932075 h 6858000"/>
              <a:gd name="connsiteX67" fmla="*/ 10586040 w 12192001"/>
              <a:gd name="connsiteY67" fmla="*/ 4917783 h 6858000"/>
              <a:gd name="connsiteX68" fmla="*/ 11600332 w 12192001"/>
              <a:gd name="connsiteY68" fmla="*/ 3903491 h 6858000"/>
              <a:gd name="connsiteX69" fmla="*/ 11600332 w 12192001"/>
              <a:gd name="connsiteY69" fmla="*/ 3903490 h 6858000"/>
              <a:gd name="connsiteX70" fmla="*/ 8328853 w 12192001"/>
              <a:gd name="connsiteY70" fmla="*/ 2812998 h 6858000"/>
              <a:gd name="connsiteX71" fmla="*/ 7314560 w 12192001"/>
              <a:gd name="connsiteY71" fmla="*/ 3827291 h 6858000"/>
              <a:gd name="connsiteX72" fmla="*/ 8328853 w 12192001"/>
              <a:gd name="connsiteY72" fmla="*/ 4841583 h 6858000"/>
              <a:gd name="connsiteX73" fmla="*/ 7314561 w 12192001"/>
              <a:gd name="connsiteY73" fmla="*/ 3827291 h 6858000"/>
              <a:gd name="connsiteX74" fmla="*/ 8328853 w 12192001"/>
              <a:gd name="connsiteY74" fmla="*/ 2812999 h 6858000"/>
              <a:gd name="connsiteX75" fmla="*/ 8328853 w 12192001"/>
              <a:gd name="connsiteY75" fmla="*/ 2812998 h 6858000"/>
              <a:gd name="connsiteX76" fmla="*/ 9419346 w 12192001"/>
              <a:gd name="connsiteY76" fmla="*/ 3903490 h 6858000"/>
              <a:gd name="connsiteX77" fmla="*/ 8405053 w 12192001"/>
              <a:gd name="connsiteY77" fmla="*/ 4917783 h 6858000"/>
              <a:gd name="connsiteX78" fmla="*/ 9419346 w 12192001"/>
              <a:gd name="connsiteY78" fmla="*/ 5932075 h 6858000"/>
              <a:gd name="connsiteX79" fmla="*/ 10433638 w 12192001"/>
              <a:gd name="connsiteY79" fmla="*/ 4917783 h 6858000"/>
              <a:gd name="connsiteX80" fmla="*/ 9419346 w 12192001"/>
              <a:gd name="connsiteY80" fmla="*/ 3903490 h 6858000"/>
              <a:gd name="connsiteX81" fmla="*/ 2214510 w 12192001"/>
              <a:gd name="connsiteY81" fmla="*/ 3632838 h 6858000"/>
              <a:gd name="connsiteX82" fmla="*/ 1208956 w 12192001"/>
              <a:gd name="connsiteY82" fmla="*/ 4657693 h 6858000"/>
              <a:gd name="connsiteX83" fmla="*/ 2214510 w 12192001"/>
              <a:gd name="connsiteY83" fmla="*/ 5682547 h 6858000"/>
              <a:gd name="connsiteX84" fmla="*/ 3220063 w 12192001"/>
              <a:gd name="connsiteY84" fmla="*/ 4657693 h 6858000"/>
              <a:gd name="connsiteX85" fmla="*/ 2214510 w 12192001"/>
              <a:gd name="connsiteY85" fmla="*/ 3632838 h 6858000"/>
              <a:gd name="connsiteX86" fmla="*/ 7238360 w 12192001"/>
              <a:gd name="connsiteY86" fmla="*/ 3903490 h 6858000"/>
              <a:gd name="connsiteX87" fmla="*/ 6224067 w 12192001"/>
              <a:gd name="connsiteY87" fmla="*/ 4917783 h 6858000"/>
              <a:gd name="connsiteX88" fmla="*/ 7238360 w 12192001"/>
              <a:gd name="connsiteY88" fmla="*/ 5932075 h 6858000"/>
              <a:gd name="connsiteX89" fmla="*/ 8252652 w 12192001"/>
              <a:gd name="connsiteY89" fmla="*/ 4917783 h 6858000"/>
              <a:gd name="connsiteX90" fmla="*/ 7238360 w 12192001"/>
              <a:gd name="connsiteY90" fmla="*/ 3903490 h 6858000"/>
              <a:gd name="connsiteX91" fmla="*/ 1106415 w 12192001"/>
              <a:gd name="connsiteY91" fmla="*/ 4731101 h 6858000"/>
              <a:gd name="connsiteX92" fmla="*/ 100861 w 12192001"/>
              <a:gd name="connsiteY92" fmla="*/ 5755956 h 6858000"/>
              <a:gd name="connsiteX93" fmla="*/ 1106415 w 12192001"/>
              <a:gd name="connsiteY93" fmla="*/ 6780810 h 6858000"/>
              <a:gd name="connsiteX94" fmla="*/ 2111968 w 12192001"/>
              <a:gd name="connsiteY94" fmla="*/ 5755956 h 6858000"/>
              <a:gd name="connsiteX95" fmla="*/ 1106415 w 12192001"/>
              <a:gd name="connsiteY95" fmla="*/ 473110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12192001" h="6858000">
                <a:moveTo>
                  <a:pt x="0" y="0"/>
                </a:moveTo>
                <a:lnTo>
                  <a:pt x="12192000" y="0"/>
                </a:lnTo>
                <a:lnTo>
                  <a:pt x="12192000" y="1143979"/>
                </a:lnTo>
                <a:lnTo>
                  <a:pt x="11689673" y="1646306"/>
                </a:lnTo>
                <a:lnTo>
                  <a:pt x="12192000" y="2148633"/>
                </a:lnTo>
                <a:lnTo>
                  <a:pt x="12192000" y="2301033"/>
                </a:lnTo>
                <a:lnTo>
                  <a:pt x="11613473" y="1722505"/>
                </a:lnTo>
                <a:lnTo>
                  <a:pt x="10599180" y="2736799"/>
                </a:lnTo>
                <a:lnTo>
                  <a:pt x="11613473" y="3751091"/>
                </a:lnTo>
                <a:lnTo>
                  <a:pt x="12192000" y="3172564"/>
                </a:lnTo>
                <a:lnTo>
                  <a:pt x="12192000" y="3311823"/>
                </a:lnTo>
                <a:lnTo>
                  <a:pt x="11676532" y="3827291"/>
                </a:lnTo>
                <a:lnTo>
                  <a:pt x="12192000" y="4342759"/>
                </a:lnTo>
                <a:lnTo>
                  <a:pt x="12192000" y="4495158"/>
                </a:lnTo>
                <a:lnTo>
                  <a:pt x="12192001" y="4495159"/>
                </a:lnTo>
                <a:lnTo>
                  <a:pt x="12192001" y="5340407"/>
                </a:lnTo>
                <a:lnTo>
                  <a:pt x="12192000" y="5340408"/>
                </a:lnTo>
                <a:lnTo>
                  <a:pt x="12192000" y="5492807"/>
                </a:lnTo>
                <a:lnTo>
                  <a:pt x="11676532" y="6008275"/>
                </a:lnTo>
                <a:lnTo>
                  <a:pt x="12192000" y="6523743"/>
                </a:lnTo>
                <a:lnTo>
                  <a:pt x="12192000" y="6676143"/>
                </a:lnTo>
                <a:lnTo>
                  <a:pt x="12192000" y="6858000"/>
                </a:lnTo>
                <a:lnTo>
                  <a:pt x="10826806" y="6858000"/>
                </a:lnTo>
                <a:lnTo>
                  <a:pt x="10674406" y="6858000"/>
                </a:lnTo>
                <a:lnTo>
                  <a:pt x="11524131" y="6008275"/>
                </a:lnTo>
                <a:lnTo>
                  <a:pt x="10509839" y="4993982"/>
                </a:lnTo>
                <a:lnTo>
                  <a:pt x="9495546" y="6008275"/>
                </a:lnTo>
                <a:lnTo>
                  <a:pt x="10345272" y="6858000"/>
                </a:lnTo>
                <a:lnTo>
                  <a:pt x="10192871" y="6858000"/>
                </a:lnTo>
                <a:lnTo>
                  <a:pt x="9419346" y="6084474"/>
                </a:lnTo>
                <a:lnTo>
                  <a:pt x="8645820" y="6858000"/>
                </a:lnTo>
                <a:lnTo>
                  <a:pt x="8493420" y="6858000"/>
                </a:lnTo>
                <a:lnTo>
                  <a:pt x="9343145" y="6008275"/>
                </a:lnTo>
                <a:lnTo>
                  <a:pt x="8328853" y="4993982"/>
                </a:lnTo>
                <a:lnTo>
                  <a:pt x="7314560" y="6008275"/>
                </a:lnTo>
                <a:lnTo>
                  <a:pt x="8164286" y="6858000"/>
                </a:lnTo>
                <a:lnTo>
                  <a:pt x="8011885" y="6858000"/>
                </a:lnTo>
                <a:lnTo>
                  <a:pt x="7238360" y="6084474"/>
                </a:lnTo>
                <a:lnTo>
                  <a:pt x="6464834" y="6858000"/>
                </a:lnTo>
                <a:lnTo>
                  <a:pt x="3220063" y="6858000"/>
                </a:lnTo>
                <a:lnTo>
                  <a:pt x="2214510" y="5833145"/>
                </a:lnTo>
                <a:lnTo>
                  <a:pt x="1208956" y="6858000"/>
                </a:lnTo>
                <a:lnTo>
                  <a:pt x="1000163" y="6858000"/>
                </a:lnTo>
                <a:lnTo>
                  <a:pt x="1003873" y="6854219"/>
                </a:lnTo>
                <a:lnTo>
                  <a:pt x="0" y="5831076"/>
                </a:lnTo>
                <a:lnTo>
                  <a:pt x="0" y="5680835"/>
                </a:lnTo>
                <a:lnTo>
                  <a:pt x="1003873" y="4657693"/>
                </a:lnTo>
                <a:lnTo>
                  <a:pt x="0" y="3634550"/>
                </a:lnTo>
                <a:lnTo>
                  <a:pt x="0" y="0"/>
                </a:lnTo>
                <a:close/>
                <a:moveTo>
                  <a:pt x="10509839" y="632013"/>
                </a:moveTo>
                <a:lnTo>
                  <a:pt x="9495546" y="1646306"/>
                </a:lnTo>
                <a:lnTo>
                  <a:pt x="10509839" y="2660599"/>
                </a:lnTo>
                <a:lnTo>
                  <a:pt x="11524131" y="1646306"/>
                </a:lnTo>
                <a:lnTo>
                  <a:pt x="10509839" y="632013"/>
                </a:lnTo>
                <a:close/>
                <a:moveTo>
                  <a:pt x="9419346" y="1722505"/>
                </a:moveTo>
                <a:lnTo>
                  <a:pt x="8405053" y="2736799"/>
                </a:lnTo>
                <a:lnTo>
                  <a:pt x="9419346" y="3751091"/>
                </a:lnTo>
                <a:lnTo>
                  <a:pt x="10433638" y="2736799"/>
                </a:lnTo>
                <a:lnTo>
                  <a:pt x="9419346" y="1722505"/>
                </a:lnTo>
                <a:close/>
                <a:moveTo>
                  <a:pt x="10509839" y="2812998"/>
                </a:moveTo>
                <a:lnTo>
                  <a:pt x="9495546" y="3827291"/>
                </a:lnTo>
                <a:lnTo>
                  <a:pt x="10509839" y="4841583"/>
                </a:lnTo>
                <a:lnTo>
                  <a:pt x="11524131" y="3827291"/>
                </a:lnTo>
                <a:lnTo>
                  <a:pt x="10509839" y="2812998"/>
                </a:lnTo>
                <a:close/>
                <a:moveTo>
                  <a:pt x="11600332" y="3903490"/>
                </a:moveTo>
                <a:lnTo>
                  <a:pt x="10586039" y="4917783"/>
                </a:lnTo>
                <a:lnTo>
                  <a:pt x="11600332" y="5932075"/>
                </a:lnTo>
                <a:lnTo>
                  <a:pt x="10586040" y="4917783"/>
                </a:lnTo>
                <a:lnTo>
                  <a:pt x="11600332" y="3903491"/>
                </a:lnTo>
                <a:lnTo>
                  <a:pt x="11600332" y="3903490"/>
                </a:lnTo>
                <a:close/>
                <a:moveTo>
                  <a:pt x="8328853" y="2812998"/>
                </a:moveTo>
                <a:lnTo>
                  <a:pt x="7314560" y="3827291"/>
                </a:lnTo>
                <a:lnTo>
                  <a:pt x="8328853" y="4841583"/>
                </a:lnTo>
                <a:lnTo>
                  <a:pt x="7314561" y="3827291"/>
                </a:lnTo>
                <a:lnTo>
                  <a:pt x="8328853" y="2812999"/>
                </a:lnTo>
                <a:lnTo>
                  <a:pt x="8328853" y="2812998"/>
                </a:lnTo>
                <a:close/>
                <a:moveTo>
                  <a:pt x="9419346" y="3903490"/>
                </a:moveTo>
                <a:lnTo>
                  <a:pt x="8405053" y="4917783"/>
                </a:lnTo>
                <a:lnTo>
                  <a:pt x="9419346" y="5932075"/>
                </a:lnTo>
                <a:lnTo>
                  <a:pt x="10433638" y="4917783"/>
                </a:lnTo>
                <a:lnTo>
                  <a:pt x="9419346" y="3903490"/>
                </a:lnTo>
                <a:close/>
                <a:moveTo>
                  <a:pt x="2214510" y="3632838"/>
                </a:moveTo>
                <a:lnTo>
                  <a:pt x="1208956" y="4657693"/>
                </a:lnTo>
                <a:lnTo>
                  <a:pt x="2214510" y="5682547"/>
                </a:lnTo>
                <a:lnTo>
                  <a:pt x="3220063" y="4657693"/>
                </a:lnTo>
                <a:lnTo>
                  <a:pt x="2214510" y="3632838"/>
                </a:lnTo>
                <a:close/>
                <a:moveTo>
                  <a:pt x="7238360" y="3903490"/>
                </a:moveTo>
                <a:lnTo>
                  <a:pt x="6224067" y="4917783"/>
                </a:lnTo>
                <a:lnTo>
                  <a:pt x="7238360" y="5932075"/>
                </a:lnTo>
                <a:lnTo>
                  <a:pt x="8252652" y="4917783"/>
                </a:lnTo>
                <a:lnTo>
                  <a:pt x="7238360" y="3903490"/>
                </a:lnTo>
                <a:close/>
                <a:moveTo>
                  <a:pt x="1106415" y="4731101"/>
                </a:moveTo>
                <a:lnTo>
                  <a:pt x="100861" y="5755956"/>
                </a:lnTo>
                <a:lnTo>
                  <a:pt x="1106415" y="6780810"/>
                </a:lnTo>
                <a:lnTo>
                  <a:pt x="2111968" y="5755956"/>
                </a:lnTo>
                <a:lnTo>
                  <a:pt x="1106415" y="47311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AF6BA9-91FE-4B04-812B-C3F4F0612A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3754" y="726338"/>
            <a:ext cx="8203100" cy="1231362"/>
          </a:xfrm>
        </p:spPr>
        <p:txBody>
          <a:bodyPr>
            <a:noAutofit/>
          </a:bodyPr>
          <a:lstStyle>
            <a:lvl1pPr marL="0">
              <a:lnSpc>
                <a:spcPts val="5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Click to edit </a:t>
            </a:r>
            <a:br>
              <a:rPr lang="en-GB" noProof="0"/>
            </a:br>
            <a:r>
              <a:rPr lang="en-GB" noProof="0"/>
              <a:t>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08B58B8-7D8E-427C-9EC7-8D9D0F5DD0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6318" y="2175608"/>
            <a:ext cx="7516324" cy="989623"/>
          </a:xfrm>
        </p:spPr>
        <p:txBody>
          <a:bodyPr>
            <a:normAutofit/>
          </a:bodyPr>
          <a:lstStyle>
            <a:lvl1pPr marL="0" indent="0">
              <a:buNone/>
              <a:defRPr sz="3600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SUBHEADING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89ECC86-0FCD-4E66-8D4E-87B7346C63EA}"/>
              </a:ext>
            </a:extLst>
          </p:cNvPr>
          <p:cNvSpPr/>
          <p:nvPr userDrawn="1"/>
        </p:nvSpPr>
        <p:spPr>
          <a:xfrm>
            <a:off x="342900" y="736751"/>
            <a:ext cx="71438" cy="108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pic>
        <p:nvPicPr>
          <p:cNvPr id="57" name="Picture 56">
            <a:extLst>
              <a:ext uri="{FF2B5EF4-FFF2-40B4-BE49-F238E27FC236}">
                <a16:creationId xmlns:a16="http://schemas.microsoft.com/office/drawing/2014/main" id="{E05017DC-7F6B-1914-1E69-FB3A8E5053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1100" y="1"/>
            <a:ext cx="1221837" cy="868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5457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3A4A7611-067C-90E7-4287-857B608F2FED}"/>
              </a:ext>
            </a:extLst>
          </p:cNvPr>
          <p:cNvSpPr/>
          <p:nvPr userDrawn="1"/>
        </p:nvSpPr>
        <p:spPr>
          <a:xfrm rot="10800000">
            <a:off x="0" y="0"/>
            <a:ext cx="12192001" cy="6858000"/>
          </a:xfrm>
          <a:custGeom>
            <a:avLst/>
            <a:gdLst>
              <a:gd name="connsiteX0" fmla="*/ 11600332 w 12192001"/>
              <a:gd name="connsiteY0" fmla="*/ 3903489 h 6857999"/>
              <a:gd name="connsiteX1" fmla="*/ 10586039 w 12192001"/>
              <a:gd name="connsiteY1" fmla="*/ 4917782 h 6857999"/>
              <a:gd name="connsiteX2" fmla="*/ 11600332 w 12192001"/>
              <a:gd name="connsiteY2" fmla="*/ 5932074 h 6857999"/>
              <a:gd name="connsiteX3" fmla="*/ 11600332 w 12192001"/>
              <a:gd name="connsiteY3" fmla="*/ 5932074 h 6857999"/>
              <a:gd name="connsiteX4" fmla="*/ 10586040 w 12192001"/>
              <a:gd name="connsiteY4" fmla="*/ 4917782 h 6857999"/>
              <a:gd name="connsiteX5" fmla="*/ 11600332 w 12192001"/>
              <a:gd name="connsiteY5" fmla="*/ 3903490 h 6857999"/>
              <a:gd name="connsiteX6" fmla="*/ 9419346 w 12192001"/>
              <a:gd name="connsiteY6" fmla="*/ 3903489 h 6857999"/>
              <a:gd name="connsiteX7" fmla="*/ 8405053 w 12192001"/>
              <a:gd name="connsiteY7" fmla="*/ 4917782 h 6857999"/>
              <a:gd name="connsiteX8" fmla="*/ 9419346 w 12192001"/>
              <a:gd name="connsiteY8" fmla="*/ 5932074 h 6857999"/>
              <a:gd name="connsiteX9" fmla="*/ 10433638 w 12192001"/>
              <a:gd name="connsiteY9" fmla="*/ 4917782 h 6857999"/>
              <a:gd name="connsiteX10" fmla="*/ 7238360 w 12192001"/>
              <a:gd name="connsiteY10" fmla="*/ 3903489 h 6857999"/>
              <a:gd name="connsiteX11" fmla="*/ 6224067 w 12192001"/>
              <a:gd name="connsiteY11" fmla="*/ 4917782 h 6857999"/>
              <a:gd name="connsiteX12" fmla="*/ 7238360 w 12192001"/>
              <a:gd name="connsiteY12" fmla="*/ 5932074 h 6857999"/>
              <a:gd name="connsiteX13" fmla="*/ 8252652 w 12192001"/>
              <a:gd name="connsiteY13" fmla="*/ 4917782 h 6857999"/>
              <a:gd name="connsiteX14" fmla="*/ 10509839 w 12192001"/>
              <a:gd name="connsiteY14" fmla="*/ 2812997 h 6857999"/>
              <a:gd name="connsiteX15" fmla="*/ 9495546 w 12192001"/>
              <a:gd name="connsiteY15" fmla="*/ 3827290 h 6857999"/>
              <a:gd name="connsiteX16" fmla="*/ 10509839 w 12192001"/>
              <a:gd name="connsiteY16" fmla="*/ 4841582 h 6857999"/>
              <a:gd name="connsiteX17" fmla="*/ 11524131 w 12192001"/>
              <a:gd name="connsiteY17" fmla="*/ 3827290 h 6857999"/>
              <a:gd name="connsiteX18" fmla="*/ 8328853 w 12192001"/>
              <a:gd name="connsiteY18" fmla="*/ 2812997 h 6857999"/>
              <a:gd name="connsiteX19" fmla="*/ 7314560 w 12192001"/>
              <a:gd name="connsiteY19" fmla="*/ 3827290 h 6857999"/>
              <a:gd name="connsiteX20" fmla="*/ 8328853 w 12192001"/>
              <a:gd name="connsiteY20" fmla="*/ 4841582 h 6857999"/>
              <a:gd name="connsiteX21" fmla="*/ 8328853 w 12192001"/>
              <a:gd name="connsiteY21" fmla="*/ 4841582 h 6857999"/>
              <a:gd name="connsiteX22" fmla="*/ 7314561 w 12192001"/>
              <a:gd name="connsiteY22" fmla="*/ 3827290 h 6857999"/>
              <a:gd name="connsiteX23" fmla="*/ 8328853 w 12192001"/>
              <a:gd name="connsiteY23" fmla="*/ 2812998 h 6857999"/>
              <a:gd name="connsiteX24" fmla="*/ 9419346 w 12192001"/>
              <a:gd name="connsiteY24" fmla="*/ 1722505 h 6857999"/>
              <a:gd name="connsiteX25" fmla="*/ 8405053 w 12192001"/>
              <a:gd name="connsiteY25" fmla="*/ 2736798 h 6857999"/>
              <a:gd name="connsiteX26" fmla="*/ 9419346 w 12192001"/>
              <a:gd name="connsiteY26" fmla="*/ 3751090 h 6857999"/>
              <a:gd name="connsiteX27" fmla="*/ 10433638 w 12192001"/>
              <a:gd name="connsiteY27" fmla="*/ 2736798 h 6857999"/>
              <a:gd name="connsiteX28" fmla="*/ 10509839 w 12192001"/>
              <a:gd name="connsiteY28" fmla="*/ 632013 h 6857999"/>
              <a:gd name="connsiteX29" fmla="*/ 9495546 w 12192001"/>
              <a:gd name="connsiteY29" fmla="*/ 1646306 h 6857999"/>
              <a:gd name="connsiteX30" fmla="*/ 10509839 w 12192001"/>
              <a:gd name="connsiteY30" fmla="*/ 2660598 h 6857999"/>
              <a:gd name="connsiteX31" fmla="*/ 11524131 w 12192001"/>
              <a:gd name="connsiteY31" fmla="*/ 1646306 h 6857999"/>
              <a:gd name="connsiteX32" fmla="*/ 0 w 12192001"/>
              <a:gd name="connsiteY32" fmla="*/ 0 h 6857999"/>
              <a:gd name="connsiteX33" fmla="*/ 12192000 w 12192001"/>
              <a:gd name="connsiteY33" fmla="*/ 0 h 6857999"/>
              <a:gd name="connsiteX34" fmla="*/ 12192000 w 12192001"/>
              <a:gd name="connsiteY34" fmla="*/ 1143979 h 6857999"/>
              <a:gd name="connsiteX35" fmla="*/ 11689673 w 12192001"/>
              <a:gd name="connsiteY35" fmla="*/ 1646306 h 6857999"/>
              <a:gd name="connsiteX36" fmla="*/ 12192000 w 12192001"/>
              <a:gd name="connsiteY36" fmla="*/ 2148633 h 6857999"/>
              <a:gd name="connsiteX37" fmla="*/ 12192000 w 12192001"/>
              <a:gd name="connsiteY37" fmla="*/ 2301033 h 6857999"/>
              <a:gd name="connsiteX38" fmla="*/ 11613473 w 12192001"/>
              <a:gd name="connsiteY38" fmla="*/ 1722505 h 6857999"/>
              <a:gd name="connsiteX39" fmla="*/ 10599180 w 12192001"/>
              <a:gd name="connsiteY39" fmla="*/ 2736798 h 6857999"/>
              <a:gd name="connsiteX40" fmla="*/ 11613473 w 12192001"/>
              <a:gd name="connsiteY40" fmla="*/ 3751090 h 6857999"/>
              <a:gd name="connsiteX41" fmla="*/ 12192000 w 12192001"/>
              <a:gd name="connsiteY41" fmla="*/ 3172563 h 6857999"/>
              <a:gd name="connsiteX42" fmla="*/ 12192000 w 12192001"/>
              <a:gd name="connsiteY42" fmla="*/ 3311822 h 6857999"/>
              <a:gd name="connsiteX43" fmla="*/ 11676532 w 12192001"/>
              <a:gd name="connsiteY43" fmla="*/ 3827290 h 6857999"/>
              <a:gd name="connsiteX44" fmla="*/ 12192000 w 12192001"/>
              <a:gd name="connsiteY44" fmla="*/ 4342758 h 6857999"/>
              <a:gd name="connsiteX45" fmla="*/ 12192000 w 12192001"/>
              <a:gd name="connsiteY45" fmla="*/ 4495157 h 6857999"/>
              <a:gd name="connsiteX46" fmla="*/ 12192001 w 12192001"/>
              <a:gd name="connsiteY46" fmla="*/ 4495158 h 6857999"/>
              <a:gd name="connsiteX47" fmla="*/ 12192001 w 12192001"/>
              <a:gd name="connsiteY47" fmla="*/ 5340406 h 6857999"/>
              <a:gd name="connsiteX48" fmla="*/ 12192000 w 12192001"/>
              <a:gd name="connsiteY48" fmla="*/ 5340407 h 6857999"/>
              <a:gd name="connsiteX49" fmla="*/ 12192000 w 12192001"/>
              <a:gd name="connsiteY49" fmla="*/ 5492806 h 6857999"/>
              <a:gd name="connsiteX50" fmla="*/ 11676532 w 12192001"/>
              <a:gd name="connsiteY50" fmla="*/ 6008274 h 6857999"/>
              <a:gd name="connsiteX51" fmla="*/ 12192000 w 12192001"/>
              <a:gd name="connsiteY51" fmla="*/ 6523742 h 6857999"/>
              <a:gd name="connsiteX52" fmla="*/ 12192000 w 12192001"/>
              <a:gd name="connsiteY52" fmla="*/ 6676142 h 6857999"/>
              <a:gd name="connsiteX53" fmla="*/ 12192000 w 12192001"/>
              <a:gd name="connsiteY53" fmla="*/ 6857999 h 6857999"/>
              <a:gd name="connsiteX54" fmla="*/ 10826806 w 12192001"/>
              <a:gd name="connsiteY54" fmla="*/ 6857999 h 6857999"/>
              <a:gd name="connsiteX55" fmla="*/ 10674406 w 12192001"/>
              <a:gd name="connsiteY55" fmla="*/ 6857999 h 6857999"/>
              <a:gd name="connsiteX56" fmla="*/ 11524131 w 12192001"/>
              <a:gd name="connsiteY56" fmla="*/ 6008274 h 6857999"/>
              <a:gd name="connsiteX57" fmla="*/ 10509839 w 12192001"/>
              <a:gd name="connsiteY57" fmla="*/ 4993981 h 6857999"/>
              <a:gd name="connsiteX58" fmla="*/ 9495546 w 12192001"/>
              <a:gd name="connsiteY58" fmla="*/ 6008274 h 6857999"/>
              <a:gd name="connsiteX59" fmla="*/ 10345272 w 12192001"/>
              <a:gd name="connsiteY59" fmla="*/ 6857999 h 6857999"/>
              <a:gd name="connsiteX60" fmla="*/ 10192871 w 12192001"/>
              <a:gd name="connsiteY60" fmla="*/ 6857999 h 6857999"/>
              <a:gd name="connsiteX61" fmla="*/ 9419346 w 12192001"/>
              <a:gd name="connsiteY61" fmla="*/ 6084473 h 6857999"/>
              <a:gd name="connsiteX62" fmla="*/ 8645820 w 12192001"/>
              <a:gd name="connsiteY62" fmla="*/ 6857999 h 6857999"/>
              <a:gd name="connsiteX63" fmla="*/ 8493420 w 12192001"/>
              <a:gd name="connsiteY63" fmla="*/ 6857999 h 6857999"/>
              <a:gd name="connsiteX64" fmla="*/ 9343145 w 12192001"/>
              <a:gd name="connsiteY64" fmla="*/ 6008274 h 6857999"/>
              <a:gd name="connsiteX65" fmla="*/ 8328853 w 12192001"/>
              <a:gd name="connsiteY65" fmla="*/ 4993981 h 6857999"/>
              <a:gd name="connsiteX66" fmla="*/ 7314560 w 12192001"/>
              <a:gd name="connsiteY66" fmla="*/ 6008274 h 6857999"/>
              <a:gd name="connsiteX67" fmla="*/ 8164286 w 12192001"/>
              <a:gd name="connsiteY67" fmla="*/ 6857999 h 6857999"/>
              <a:gd name="connsiteX68" fmla="*/ 8011885 w 12192001"/>
              <a:gd name="connsiteY68" fmla="*/ 6857999 h 6857999"/>
              <a:gd name="connsiteX69" fmla="*/ 7238360 w 12192001"/>
              <a:gd name="connsiteY69" fmla="*/ 6084473 h 6857999"/>
              <a:gd name="connsiteX70" fmla="*/ 6464834 w 12192001"/>
              <a:gd name="connsiteY70" fmla="*/ 6857999 h 6857999"/>
              <a:gd name="connsiteX71" fmla="*/ 0 w 12192001"/>
              <a:gd name="connsiteY71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12192001" h="6857999">
                <a:moveTo>
                  <a:pt x="11600332" y="3903489"/>
                </a:moveTo>
                <a:lnTo>
                  <a:pt x="10586039" y="4917782"/>
                </a:lnTo>
                <a:lnTo>
                  <a:pt x="11600332" y="5932074"/>
                </a:lnTo>
                <a:lnTo>
                  <a:pt x="11600332" y="5932074"/>
                </a:lnTo>
                <a:lnTo>
                  <a:pt x="10586040" y="4917782"/>
                </a:lnTo>
                <a:lnTo>
                  <a:pt x="11600332" y="3903490"/>
                </a:lnTo>
                <a:close/>
                <a:moveTo>
                  <a:pt x="9419346" y="3903489"/>
                </a:moveTo>
                <a:lnTo>
                  <a:pt x="8405053" y="4917782"/>
                </a:lnTo>
                <a:lnTo>
                  <a:pt x="9419346" y="5932074"/>
                </a:lnTo>
                <a:lnTo>
                  <a:pt x="10433638" y="4917782"/>
                </a:lnTo>
                <a:close/>
                <a:moveTo>
                  <a:pt x="7238360" y="3903489"/>
                </a:moveTo>
                <a:lnTo>
                  <a:pt x="6224067" y="4917782"/>
                </a:lnTo>
                <a:lnTo>
                  <a:pt x="7238360" y="5932074"/>
                </a:lnTo>
                <a:lnTo>
                  <a:pt x="8252652" y="4917782"/>
                </a:lnTo>
                <a:close/>
                <a:moveTo>
                  <a:pt x="10509839" y="2812997"/>
                </a:moveTo>
                <a:lnTo>
                  <a:pt x="9495546" y="3827290"/>
                </a:lnTo>
                <a:lnTo>
                  <a:pt x="10509839" y="4841582"/>
                </a:lnTo>
                <a:lnTo>
                  <a:pt x="11524131" y="3827290"/>
                </a:lnTo>
                <a:close/>
                <a:moveTo>
                  <a:pt x="8328853" y="2812997"/>
                </a:moveTo>
                <a:lnTo>
                  <a:pt x="7314560" y="3827290"/>
                </a:lnTo>
                <a:lnTo>
                  <a:pt x="8328853" y="4841582"/>
                </a:lnTo>
                <a:lnTo>
                  <a:pt x="8328853" y="4841582"/>
                </a:lnTo>
                <a:lnTo>
                  <a:pt x="7314561" y="3827290"/>
                </a:lnTo>
                <a:lnTo>
                  <a:pt x="8328853" y="2812998"/>
                </a:lnTo>
                <a:close/>
                <a:moveTo>
                  <a:pt x="9419346" y="1722505"/>
                </a:moveTo>
                <a:lnTo>
                  <a:pt x="8405053" y="2736798"/>
                </a:lnTo>
                <a:lnTo>
                  <a:pt x="9419346" y="3751090"/>
                </a:lnTo>
                <a:lnTo>
                  <a:pt x="10433638" y="2736798"/>
                </a:lnTo>
                <a:close/>
                <a:moveTo>
                  <a:pt x="10509839" y="632013"/>
                </a:moveTo>
                <a:lnTo>
                  <a:pt x="9495546" y="1646306"/>
                </a:lnTo>
                <a:lnTo>
                  <a:pt x="10509839" y="2660598"/>
                </a:lnTo>
                <a:lnTo>
                  <a:pt x="11524131" y="1646306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143979"/>
                </a:lnTo>
                <a:lnTo>
                  <a:pt x="11689673" y="1646306"/>
                </a:lnTo>
                <a:lnTo>
                  <a:pt x="12192000" y="2148633"/>
                </a:lnTo>
                <a:lnTo>
                  <a:pt x="12192000" y="2301033"/>
                </a:lnTo>
                <a:lnTo>
                  <a:pt x="11613473" y="1722505"/>
                </a:lnTo>
                <a:lnTo>
                  <a:pt x="10599180" y="2736798"/>
                </a:lnTo>
                <a:lnTo>
                  <a:pt x="11613473" y="3751090"/>
                </a:lnTo>
                <a:lnTo>
                  <a:pt x="12192000" y="3172563"/>
                </a:lnTo>
                <a:lnTo>
                  <a:pt x="12192000" y="3311822"/>
                </a:lnTo>
                <a:lnTo>
                  <a:pt x="11676532" y="3827290"/>
                </a:lnTo>
                <a:lnTo>
                  <a:pt x="12192000" y="4342758"/>
                </a:lnTo>
                <a:lnTo>
                  <a:pt x="12192000" y="4495157"/>
                </a:lnTo>
                <a:lnTo>
                  <a:pt x="12192001" y="4495158"/>
                </a:lnTo>
                <a:lnTo>
                  <a:pt x="12192001" y="5340406"/>
                </a:lnTo>
                <a:lnTo>
                  <a:pt x="12192000" y="5340407"/>
                </a:lnTo>
                <a:lnTo>
                  <a:pt x="12192000" y="5492806"/>
                </a:lnTo>
                <a:lnTo>
                  <a:pt x="11676532" y="6008274"/>
                </a:lnTo>
                <a:lnTo>
                  <a:pt x="12192000" y="6523742"/>
                </a:lnTo>
                <a:lnTo>
                  <a:pt x="12192000" y="6676142"/>
                </a:lnTo>
                <a:lnTo>
                  <a:pt x="12192000" y="6857999"/>
                </a:lnTo>
                <a:lnTo>
                  <a:pt x="10826806" y="6857999"/>
                </a:lnTo>
                <a:lnTo>
                  <a:pt x="10674406" y="6857999"/>
                </a:lnTo>
                <a:lnTo>
                  <a:pt x="11524131" y="6008274"/>
                </a:lnTo>
                <a:lnTo>
                  <a:pt x="10509839" y="4993981"/>
                </a:lnTo>
                <a:lnTo>
                  <a:pt x="9495546" y="6008274"/>
                </a:lnTo>
                <a:lnTo>
                  <a:pt x="10345272" y="6857999"/>
                </a:lnTo>
                <a:lnTo>
                  <a:pt x="10192871" y="6857999"/>
                </a:lnTo>
                <a:lnTo>
                  <a:pt x="9419346" y="6084473"/>
                </a:lnTo>
                <a:lnTo>
                  <a:pt x="8645820" y="6857999"/>
                </a:lnTo>
                <a:lnTo>
                  <a:pt x="8493420" y="6857999"/>
                </a:lnTo>
                <a:lnTo>
                  <a:pt x="9343145" y="6008274"/>
                </a:lnTo>
                <a:lnTo>
                  <a:pt x="8328853" y="4993981"/>
                </a:lnTo>
                <a:lnTo>
                  <a:pt x="7314560" y="6008274"/>
                </a:lnTo>
                <a:lnTo>
                  <a:pt x="8164286" y="6857999"/>
                </a:lnTo>
                <a:lnTo>
                  <a:pt x="8011885" y="6857999"/>
                </a:lnTo>
                <a:lnTo>
                  <a:pt x="7238360" y="6084473"/>
                </a:lnTo>
                <a:lnTo>
                  <a:pt x="6464834" y="6857999"/>
                </a:lnTo>
                <a:lnTo>
                  <a:pt x="0" y="6857999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0E5BEB21-A675-4AB7-977A-88CFB90C1C9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2088" y="6554550"/>
            <a:ext cx="5903912" cy="187563"/>
          </a:xfrm>
        </p:spPr>
        <p:txBody>
          <a:bodyPr>
            <a:noAutofit/>
          </a:bodyPr>
          <a:lstStyle>
            <a:lvl1pPr marL="0" indent="0" algn="l">
              <a:buNone/>
              <a:defRPr sz="10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Footer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9360BBF-7E47-43D2-B32F-E7B5242EC11D}"/>
              </a:ext>
            </a:extLst>
          </p:cNvPr>
          <p:cNvCxnSpPr>
            <a:cxnSpLocks/>
          </p:cNvCxnSpPr>
          <p:nvPr userDrawn="1"/>
        </p:nvCxnSpPr>
        <p:spPr>
          <a:xfrm>
            <a:off x="8590023" y="3576790"/>
            <a:ext cx="3376613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">
            <a:extLst>
              <a:ext uri="{FF2B5EF4-FFF2-40B4-BE49-F238E27FC236}">
                <a16:creationId xmlns:a16="http://schemas.microsoft.com/office/drawing/2014/main" id="{B20F6D1D-0E1E-4C92-9127-2BA81D3209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24628" y="1224328"/>
            <a:ext cx="5442008" cy="2116546"/>
          </a:xfrm>
        </p:spPr>
        <p:txBody>
          <a:bodyPr>
            <a:noAutofit/>
          </a:bodyPr>
          <a:lstStyle>
            <a:lvl1pPr marL="0" algn="r">
              <a:lnSpc>
                <a:spcPts val="5000"/>
              </a:lnSpc>
              <a:defRPr sz="4800" b="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Click to edit </a:t>
            </a:r>
            <a:br>
              <a:rPr lang="en-GB" noProof="0"/>
            </a:br>
            <a:r>
              <a:rPr lang="en-GB" noProof="0"/>
              <a:t>Master title </a:t>
            </a:r>
            <a:br>
              <a:rPr lang="en-GB" noProof="0"/>
            </a:br>
            <a:r>
              <a:rPr lang="en-GB" noProof="0"/>
              <a:t>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29FA0C-7DBE-4E46-17D7-B75B54B820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7973" y="67408"/>
            <a:ext cx="1119015" cy="733478"/>
          </a:xfrm>
          <a:prstGeom prst="rect">
            <a:avLst/>
          </a:prstGeom>
        </p:spPr>
      </p:pic>
      <p:sp>
        <p:nvSpPr>
          <p:cNvPr id="2" name="Text Placeholder 10">
            <a:extLst>
              <a:ext uri="{FF2B5EF4-FFF2-40B4-BE49-F238E27FC236}">
                <a16:creationId xmlns:a16="http://schemas.microsoft.com/office/drawing/2014/main" id="{5D4021F9-2CB8-E9DB-674C-F9389C8F3B4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24626" y="3812707"/>
            <a:ext cx="5442009" cy="989623"/>
          </a:xfrm>
        </p:spPr>
        <p:txBody>
          <a:bodyPr>
            <a:normAutofit/>
          </a:bodyPr>
          <a:lstStyle>
            <a:lvl1pPr marL="0" indent="0" algn="r">
              <a:buNone/>
              <a:defRPr sz="36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SUBHEADING</a:t>
            </a:r>
          </a:p>
        </p:txBody>
      </p:sp>
    </p:spTree>
    <p:extLst>
      <p:ext uri="{BB962C8B-B14F-4D97-AF65-F5344CB8AC3E}">
        <p14:creationId xmlns:p14="http://schemas.microsoft.com/office/powerpoint/2010/main" val="3503882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3A4A7611-067C-90E7-4287-857B608F2FED}"/>
              </a:ext>
            </a:extLst>
          </p:cNvPr>
          <p:cNvSpPr/>
          <p:nvPr userDrawn="1"/>
        </p:nvSpPr>
        <p:spPr>
          <a:xfrm rot="10800000">
            <a:off x="0" y="0"/>
            <a:ext cx="12192001" cy="6858000"/>
          </a:xfrm>
          <a:custGeom>
            <a:avLst/>
            <a:gdLst>
              <a:gd name="connsiteX0" fmla="*/ 11600332 w 12192001"/>
              <a:gd name="connsiteY0" fmla="*/ 3903489 h 6857999"/>
              <a:gd name="connsiteX1" fmla="*/ 10586039 w 12192001"/>
              <a:gd name="connsiteY1" fmla="*/ 4917782 h 6857999"/>
              <a:gd name="connsiteX2" fmla="*/ 11600332 w 12192001"/>
              <a:gd name="connsiteY2" fmla="*/ 5932074 h 6857999"/>
              <a:gd name="connsiteX3" fmla="*/ 11600332 w 12192001"/>
              <a:gd name="connsiteY3" fmla="*/ 5932074 h 6857999"/>
              <a:gd name="connsiteX4" fmla="*/ 10586040 w 12192001"/>
              <a:gd name="connsiteY4" fmla="*/ 4917782 h 6857999"/>
              <a:gd name="connsiteX5" fmla="*/ 11600332 w 12192001"/>
              <a:gd name="connsiteY5" fmla="*/ 3903490 h 6857999"/>
              <a:gd name="connsiteX6" fmla="*/ 9419346 w 12192001"/>
              <a:gd name="connsiteY6" fmla="*/ 3903489 h 6857999"/>
              <a:gd name="connsiteX7" fmla="*/ 8405053 w 12192001"/>
              <a:gd name="connsiteY7" fmla="*/ 4917782 h 6857999"/>
              <a:gd name="connsiteX8" fmla="*/ 9419346 w 12192001"/>
              <a:gd name="connsiteY8" fmla="*/ 5932074 h 6857999"/>
              <a:gd name="connsiteX9" fmla="*/ 10433638 w 12192001"/>
              <a:gd name="connsiteY9" fmla="*/ 4917782 h 6857999"/>
              <a:gd name="connsiteX10" fmla="*/ 7238360 w 12192001"/>
              <a:gd name="connsiteY10" fmla="*/ 3903489 h 6857999"/>
              <a:gd name="connsiteX11" fmla="*/ 6224067 w 12192001"/>
              <a:gd name="connsiteY11" fmla="*/ 4917782 h 6857999"/>
              <a:gd name="connsiteX12" fmla="*/ 7238360 w 12192001"/>
              <a:gd name="connsiteY12" fmla="*/ 5932074 h 6857999"/>
              <a:gd name="connsiteX13" fmla="*/ 8252652 w 12192001"/>
              <a:gd name="connsiteY13" fmla="*/ 4917782 h 6857999"/>
              <a:gd name="connsiteX14" fmla="*/ 10509839 w 12192001"/>
              <a:gd name="connsiteY14" fmla="*/ 2812997 h 6857999"/>
              <a:gd name="connsiteX15" fmla="*/ 9495546 w 12192001"/>
              <a:gd name="connsiteY15" fmla="*/ 3827290 h 6857999"/>
              <a:gd name="connsiteX16" fmla="*/ 10509839 w 12192001"/>
              <a:gd name="connsiteY16" fmla="*/ 4841582 h 6857999"/>
              <a:gd name="connsiteX17" fmla="*/ 11524131 w 12192001"/>
              <a:gd name="connsiteY17" fmla="*/ 3827290 h 6857999"/>
              <a:gd name="connsiteX18" fmla="*/ 8328853 w 12192001"/>
              <a:gd name="connsiteY18" fmla="*/ 2812997 h 6857999"/>
              <a:gd name="connsiteX19" fmla="*/ 7314560 w 12192001"/>
              <a:gd name="connsiteY19" fmla="*/ 3827290 h 6857999"/>
              <a:gd name="connsiteX20" fmla="*/ 8328853 w 12192001"/>
              <a:gd name="connsiteY20" fmla="*/ 4841582 h 6857999"/>
              <a:gd name="connsiteX21" fmla="*/ 8328853 w 12192001"/>
              <a:gd name="connsiteY21" fmla="*/ 4841582 h 6857999"/>
              <a:gd name="connsiteX22" fmla="*/ 7314561 w 12192001"/>
              <a:gd name="connsiteY22" fmla="*/ 3827290 h 6857999"/>
              <a:gd name="connsiteX23" fmla="*/ 8328853 w 12192001"/>
              <a:gd name="connsiteY23" fmla="*/ 2812998 h 6857999"/>
              <a:gd name="connsiteX24" fmla="*/ 9419346 w 12192001"/>
              <a:gd name="connsiteY24" fmla="*/ 1722505 h 6857999"/>
              <a:gd name="connsiteX25" fmla="*/ 8405053 w 12192001"/>
              <a:gd name="connsiteY25" fmla="*/ 2736798 h 6857999"/>
              <a:gd name="connsiteX26" fmla="*/ 9419346 w 12192001"/>
              <a:gd name="connsiteY26" fmla="*/ 3751090 h 6857999"/>
              <a:gd name="connsiteX27" fmla="*/ 10433638 w 12192001"/>
              <a:gd name="connsiteY27" fmla="*/ 2736798 h 6857999"/>
              <a:gd name="connsiteX28" fmla="*/ 10509839 w 12192001"/>
              <a:gd name="connsiteY28" fmla="*/ 632013 h 6857999"/>
              <a:gd name="connsiteX29" fmla="*/ 9495546 w 12192001"/>
              <a:gd name="connsiteY29" fmla="*/ 1646306 h 6857999"/>
              <a:gd name="connsiteX30" fmla="*/ 10509839 w 12192001"/>
              <a:gd name="connsiteY30" fmla="*/ 2660598 h 6857999"/>
              <a:gd name="connsiteX31" fmla="*/ 11524131 w 12192001"/>
              <a:gd name="connsiteY31" fmla="*/ 1646306 h 6857999"/>
              <a:gd name="connsiteX32" fmla="*/ 0 w 12192001"/>
              <a:gd name="connsiteY32" fmla="*/ 0 h 6857999"/>
              <a:gd name="connsiteX33" fmla="*/ 12192000 w 12192001"/>
              <a:gd name="connsiteY33" fmla="*/ 0 h 6857999"/>
              <a:gd name="connsiteX34" fmla="*/ 12192000 w 12192001"/>
              <a:gd name="connsiteY34" fmla="*/ 1143979 h 6857999"/>
              <a:gd name="connsiteX35" fmla="*/ 11689673 w 12192001"/>
              <a:gd name="connsiteY35" fmla="*/ 1646306 h 6857999"/>
              <a:gd name="connsiteX36" fmla="*/ 12192000 w 12192001"/>
              <a:gd name="connsiteY36" fmla="*/ 2148633 h 6857999"/>
              <a:gd name="connsiteX37" fmla="*/ 12192000 w 12192001"/>
              <a:gd name="connsiteY37" fmla="*/ 2301033 h 6857999"/>
              <a:gd name="connsiteX38" fmla="*/ 11613473 w 12192001"/>
              <a:gd name="connsiteY38" fmla="*/ 1722505 h 6857999"/>
              <a:gd name="connsiteX39" fmla="*/ 10599180 w 12192001"/>
              <a:gd name="connsiteY39" fmla="*/ 2736798 h 6857999"/>
              <a:gd name="connsiteX40" fmla="*/ 11613473 w 12192001"/>
              <a:gd name="connsiteY40" fmla="*/ 3751090 h 6857999"/>
              <a:gd name="connsiteX41" fmla="*/ 12192000 w 12192001"/>
              <a:gd name="connsiteY41" fmla="*/ 3172563 h 6857999"/>
              <a:gd name="connsiteX42" fmla="*/ 12192000 w 12192001"/>
              <a:gd name="connsiteY42" fmla="*/ 3311822 h 6857999"/>
              <a:gd name="connsiteX43" fmla="*/ 11676532 w 12192001"/>
              <a:gd name="connsiteY43" fmla="*/ 3827290 h 6857999"/>
              <a:gd name="connsiteX44" fmla="*/ 12192000 w 12192001"/>
              <a:gd name="connsiteY44" fmla="*/ 4342758 h 6857999"/>
              <a:gd name="connsiteX45" fmla="*/ 12192000 w 12192001"/>
              <a:gd name="connsiteY45" fmla="*/ 4495157 h 6857999"/>
              <a:gd name="connsiteX46" fmla="*/ 12192001 w 12192001"/>
              <a:gd name="connsiteY46" fmla="*/ 4495158 h 6857999"/>
              <a:gd name="connsiteX47" fmla="*/ 12192001 w 12192001"/>
              <a:gd name="connsiteY47" fmla="*/ 5340406 h 6857999"/>
              <a:gd name="connsiteX48" fmla="*/ 12192000 w 12192001"/>
              <a:gd name="connsiteY48" fmla="*/ 5340407 h 6857999"/>
              <a:gd name="connsiteX49" fmla="*/ 12192000 w 12192001"/>
              <a:gd name="connsiteY49" fmla="*/ 5492806 h 6857999"/>
              <a:gd name="connsiteX50" fmla="*/ 11676532 w 12192001"/>
              <a:gd name="connsiteY50" fmla="*/ 6008274 h 6857999"/>
              <a:gd name="connsiteX51" fmla="*/ 12192000 w 12192001"/>
              <a:gd name="connsiteY51" fmla="*/ 6523742 h 6857999"/>
              <a:gd name="connsiteX52" fmla="*/ 12192000 w 12192001"/>
              <a:gd name="connsiteY52" fmla="*/ 6676142 h 6857999"/>
              <a:gd name="connsiteX53" fmla="*/ 12192000 w 12192001"/>
              <a:gd name="connsiteY53" fmla="*/ 6857999 h 6857999"/>
              <a:gd name="connsiteX54" fmla="*/ 10826806 w 12192001"/>
              <a:gd name="connsiteY54" fmla="*/ 6857999 h 6857999"/>
              <a:gd name="connsiteX55" fmla="*/ 10674406 w 12192001"/>
              <a:gd name="connsiteY55" fmla="*/ 6857999 h 6857999"/>
              <a:gd name="connsiteX56" fmla="*/ 11524131 w 12192001"/>
              <a:gd name="connsiteY56" fmla="*/ 6008274 h 6857999"/>
              <a:gd name="connsiteX57" fmla="*/ 10509839 w 12192001"/>
              <a:gd name="connsiteY57" fmla="*/ 4993981 h 6857999"/>
              <a:gd name="connsiteX58" fmla="*/ 9495546 w 12192001"/>
              <a:gd name="connsiteY58" fmla="*/ 6008274 h 6857999"/>
              <a:gd name="connsiteX59" fmla="*/ 10345272 w 12192001"/>
              <a:gd name="connsiteY59" fmla="*/ 6857999 h 6857999"/>
              <a:gd name="connsiteX60" fmla="*/ 10192871 w 12192001"/>
              <a:gd name="connsiteY60" fmla="*/ 6857999 h 6857999"/>
              <a:gd name="connsiteX61" fmla="*/ 9419346 w 12192001"/>
              <a:gd name="connsiteY61" fmla="*/ 6084473 h 6857999"/>
              <a:gd name="connsiteX62" fmla="*/ 8645820 w 12192001"/>
              <a:gd name="connsiteY62" fmla="*/ 6857999 h 6857999"/>
              <a:gd name="connsiteX63" fmla="*/ 8493420 w 12192001"/>
              <a:gd name="connsiteY63" fmla="*/ 6857999 h 6857999"/>
              <a:gd name="connsiteX64" fmla="*/ 9343145 w 12192001"/>
              <a:gd name="connsiteY64" fmla="*/ 6008274 h 6857999"/>
              <a:gd name="connsiteX65" fmla="*/ 8328853 w 12192001"/>
              <a:gd name="connsiteY65" fmla="*/ 4993981 h 6857999"/>
              <a:gd name="connsiteX66" fmla="*/ 7314560 w 12192001"/>
              <a:gd name="connsiteY66" fmla="*/ 6008274 h 6857999"/>
              <a:gd name="connsiteX67" fmla="*/ 8164286 w 12192001"/>
              <a:gd name="connsiteY67" fmla="*/ 6857999 h 6857999"/>
              <a:gd name="connsiteX68" fmla="*/ 8011885 w 12192001"/>
              <a:gd name="connsiteY68" fmla="*/ 6857999 h 6857999"/>
              <a:gd name="connsiteX69" fmla="*/ 7238360 w 12192001"/>
              <a:gd name="connsiteY69" fmla="*/ 6084473 h 6857999"/>
              <a:gd name="connsiteX70" fmla="*/ 6464834 w 12192001"/>
              <a:gd name="connsiteY70" fmla="*/ 6857999 h 6857999"/>
              <a:gd name="connsiteX71" fmla="*/ 0 w 12192001"/>
              <a:gd name="connsiteY71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12192001" h="6857999">
                <a:moveTo>
                  <a:pt x="11600332" y="3903489"/>
                </a:moveTo>
                <a:lnTo>
                  <a:pt x="10586039" y="4917782"/>
                </a:lnTo>
                <a:lnTo>
                  <a:pt x="11600332" y="5932074"/>
                </a:lnTo>
                <a:lnTo>
                  <a:pt x="11600332" y="5932074"/>
                </a:lnTo>
                <a:lnTo>
                  <a:pt x="10586040" y="4917782"/>
                </a:lnTo>
                <a:lnTo>
                  <a:pt x="11600332" y="3903490"/>
                </a:lnTo>
                <a:close/>
                <a:moveTo>
                  <a:pt x="9419346" y="3903489"/>
                </a:moveTo>
                <a:lnTo>
                  <a:pt x="8405053" y="4917782"/>
                </a:lnTo>
                <a:lnTo>
                  <a:pt x="9419346" y="5932074"/>
                </a:lnTo>
                <a:lnTo>
                  <a:pt x="10433638" y="4917782"/>
                </a:lnTo>
                <a:close/>
                <a:moveTo>
                  <a:pt x="7238360" y="3903489"/>
                </a:moveTo>
                <a:lnTo>
                  <a:pt x="6224067" y="4917782"/>
                </a:lnTo>
                <a:lnTo>
                  <a:pt x="7238360" y="5932074"/>
                </a:lnTo>
                <a:lnTo>
                  <a:pt x="8252652" y="4917782"/>
                </a:lnTo>
                <a:close/>
                <a:moveTo>
                  <a:pt x="10509839" y="2812997"/>
                </a:moveTo>
                <a:lnTo>
                  <a:pt x="9495546" y="3827290"/>
                </a:lnTo>
                <a:lnTo>
                  <a:pt x="10509839" y="4841582"/>
                </a:lnTo>
                <a:lnTo>
                  <a:pt x="11524131" y="3827290"/>
                </a:lnTo>
                <a:close/>
                <a:moveTo>
                  <a:pt x="8328853" y="2812997"/>
                </a:moveTo>
                <a:lnTo>
                  <a:pt x="7314560" y="3827290"/>
                </a:lnTo>
                <a:lnTo>
                  <a:pt x="8328853" y="4841582"/>
                </a:lnTo>
                <a:lnTo>
                  <a:pt x="8328853" y="4841582"/>
                </a:lnTo>
                <a:lnTo>
                  <a:pt x="7314561" y="3827290"/>
                </a:lnTo>
                <a:lnTo>
                  <a:pt x="8328853" y="2812998"/>
                </a:lnTo>
                <a:close/>
                <a:moveTo>
                  <a:pt x="9419346" y="1722505"/>
                </a:moveTo>
                <a:lnTo>
                  <a:pt x="8405053" y="2736798"/>
                </a:lnTo>
                <a:lnTo>
                  <a:pt x="9419346" y="3751090"/>
                </a:lnTo>
                <a:lnTo>
                  <a:pt x="10433638" y="2736798"/>
                </a:lnTo>
                <a:close/>
                <a:moveTo>
                  <a:pt x="10509839" y="632013"/>
                </a:moveTo>
                <a:lnTo>
                  <a:pt x="9495546" y="1646306"/>
                </a:lnTo>
                <a:lnTo>
                  <a:pt x="10509839" y="2660598"/>
                </a:lnTo>
                <a:lnTo>
                  <a:pt x="11524131" y="1646306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143979"/>
                </a:lnTo>
                <a:lnTo>
                  <a:pt x="11689673" y="1646306"/>
                </a:lnTo>
                <a:lnTo>
                  <a:pt x="12192000" y="2148633"/>
                </a:lnTo>
                <a:lnTo>
                  <a:pt x="12192000" y="2301033"/>
                </a:lnTo>
                <a:lnTo>
                  <a:pt x="11613473" y="1722505"/>
                </a:lnTo>
                <a:lnTo>
                  <a:pt x="10599180" y="2736798"/>
                </a:lnTo>
                <a:lnTo>
                  <a:pt x="11613473" y="3751090"/>
                </a:lnTo>
                <a:lnTo>
                  <a:pt x="12192000" y="3172563"/>
                </a:lnTo>
                <a:lnTo>
                  <a:pt x="12192000" y="3311822"/>
                </a:lnTo>
                <a:lnTo>
                  <a:pt x="11676532" y="3827290"/>
                </a:lnTo>
                <a:lnTo>
                  <a:pt x="12192000" y="4342758"/>
                </a:lnTo>
                <a:lnTo>
                  <a:pt x="12192000" y="4495157"/>
                </a:lnTo>
                <a:lnTo>
                  <a:pt x="12192001" y="4495158"/>
                </a:lnTo>
                <a:lnTo>
                  <a:pt x="12192001" y="5340406"/>
                </a:lnTo>
                <a:lnTo>
                  <a:pt x="12192000" y="5340407"/>
                </a:lnTo>
                <a:lnTo>
                  <a:pt x="12192000" y="5492806"/>
                </a:lnTo>
                <a:lnTo>
                  <a:pt x="11676532" y="6008274"/>
                </a:lnTo>
                <a:lnTo>
                  <a:pt x="12192000" y="6523742"/>
                </a:lnTo>
                <a:lnTo>
                  <a:pt x="12192000" y="6676142"/>
                </a:lnTo>
                <a:lnTo>
                  <a:pt x="12192000" y="6857999"/>
                </a:lnTo>
                <a:lnTo>
                  <a:pt x="10826806" y="6857999"/>
                </a:lnTo>
                <a:lnTo>
                  <a:pt x="10674406" y="6857999"/>
                </a:lnTo>
                <a:lnTo>
                  <a:pt x="11524131" y="6008274"/>
                </a:lnTo>
                <a:lnTo>
                  <a:pt x="10509839" y="4993981"/>
                </a:lnTo>
                <a:lnTo>
                  <a:pt x="9495546" y="6008274"/>
                </a:lnTo>
                <a:lnTo>
                  <a:pt x="10345272" y="6857999"/>
                </a:lnTo>
                <a:lnTo>
                  <a:pt x="10192871" y="6857999"/>
                </a:lnTo>
                <a:lnTo>
                  <a:pt x="9419346" y="6084473"/>
                </a:lnTo>
                <a:lnTo>
                  <a:pt x="8645820" y="6857999"/>
                </a:lnTo>
                <a:lnTo>
                  <a:pt x="8493420" y="6857999"/>
                </a:lnTo>
                <a:lnTo>
                  <a:pt x="9343145" y="6008274"/>
                </a:lnTo>
                <a:lnTo>
                  <a:pt x="8328853" y="4993981"/>
                </a:lnTo>
                <a:lnTo>
                  <a:pt x="7314560" y="6008274"/>
                </a:lnTo>
                <a:lnTo>
                  <a:pt x="8164286" y="6857999"/>
                </a:lnTo>
                <a:lnTo>
                  <a:pt x="8011885" y="6857999"/>
                </a:lnTo>
                <a:lnTo>
                  <a:pt x="7238360" y="6084473"/>
                </a:lnTo>
                <a:lnTo>
                  <a:pt x="6464834" y="6857999"/>
                </a:lnTo>
                <a:lnTo>
                  <a:pt x="0" y="6857999"/>
                </a:lnTo>
                <a:close/>
              </a:path>
            </a:pathLst>
          </a:custGeom>
          <a:blipFill dpi="0" rotWithShape="1">
            <a:blip r:embed="rId2">
              <a:alphaModFix amt="8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0E5BEB21-A675-4AB7-977A-88CFB90C1C9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2088" y="6554550"/>
            <a:ext cx="5903912" cy="187563"/>
          </a:xfrm>
        </p:spPr>
        <p:txBody>
          <a:bodyPr>
            <a:noAutofit/>
          </a:bodyPr>
          <a:lstStyle>
            <a:lvl1pPr marL="0" indent="0" algn="l">
              <a:buNone/>
              <a:defRPr sz="10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Footer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9360BBF-7E47-43D2-B32F-E7B5242EC11D}"/>
              </a:ext>
            </a:extLst>
          </p:cNvPr>
          <p:cNvCxnSpPr>
            <a:cxnSpLocks/>
          </p:cNvCxnSpPr>
          <p:nvPr userDrawn="1"/>
        </p:nvCxnSpPr>
        <p:spPr>
          <a:xfrm>
            <a:off x="8590023" y="3576790"/>
            <a:ext cx="3376613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">
            <a:extLst>
              <a:ext uri="{FF2B5EF4-FFF2-40B4-BE49-F238E27FC236}">
                <a16:creationId xmlns:a16="http://schemas.microsoft.com/office/drawing/2014/main" id="{B20F6D1D-0E1E-4C92-9127-2BA81D3209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24628" y="1224328"/>
            <a:ext cx="5442008" cy="2116546"/>
          </a:xfrm>
        </p:spPr>
        <p:txBody>
          <a:bodyPr>
            <a:noAutofit/>
          </a:bodyPr>
          <a:lstStyle>
            <a:lvl1pPr marL="0" algn="r">
              <a:lnSpc>
                <a:spcPts val="5000"/>
              </a:lnSpc>
              <a:defRPr sz="4800" b="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Click to edit </a:t>
            </a:r>
            <a:br>
              <a:rPr lang="en-GB" noProof="0"/>
            </a:br>
            <a:r>
              <a:rPr lang="en-GB" noProof="0"/>
              <a:t>Master title </a:t>
            </a:r>
            <a:br>
              <a:rPr lang="en-GB" noProof="0"/>
            </a:br>
            <a:r>
              <a:rPr lang="en-GB" noProof="0"/>
              <a:t>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29FA0C-7DBE-4E46-17D7-B75B54B8207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7973" y="67408"/>
            <a:ext cx="1119015" cy="733478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54F732CF-8D8F-A65C-A732-03FA977C389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676063" y="6418470"/>
            <a:ext cx="396875" cy="287130"/>
          </a:xfrm>
        </p:spPr>
        <p:txBody>
          <a:bodyPr>
            <a:noAutofit/>
          </a:bodyPr>
          <a:lstStyle>
            <a:lvl1pPr marL="0" indent="0" algn="ctr">
              <a:buNone/>
              <a:defRPr sz="1000" b="1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fld id="{81D0F217-5B86-41B1-BC85-807B0CD5ACB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" name="Text Placeholder 10">
            <a:extLst>
              <a:ext uri="{FF2B5EF4-FFF2-40B4-BE49-F238E27FC236}">
                <a16:creationId xmlns:a16="http://schemas.microsoft.com/office/drawing/2014/main" id="{5D4021F9-2CB8-E9DB-674C-F9389C8F3B4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24626" y="3812707"/>
            <a:ext cx="5442009" cy="989623"/>
          </a:xfrm>
        </p:spPr>
        <p:txBody>
          <a:bodyPr>
            <a:normAutofit/>
          </a:bodyPr>
          <a:lstStyle>
            <a:lvl1pPr marL="0" indent="0" algn="r">
              <a:buNone/>
              <a:defRPr sz="36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SUBHEADING</a:t>
            </a:r>
          </a:p>
        </p:txBody>
      </p:sp>
    </p:spTree>
    <p:extLst>
      <p:ext uri="{BB962C8B-B14F-4D97-AF65-F5344CB8AC3E}">
        <p14:creationId xmlns:p14="http://schemas.microsoft.com/office/powerpoint/2010/main" val="105954210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09ECC20-C025-91DB-5EAB-2D6DB501697D}"/>
              </a:ext>
            </a:extLst>
          </p:cNvPr>
          <p:cNvSpPr/>
          <p:nvPr userDrawn="1"/>
        </p:nvSpPr>
        <p:spPr>
          <a:xfrm>
            <a:off x="0" y="-3"/>
            <a:ext cx="12192001" cy="6865200"/>
          </a:xfrm>
          <a:custGeom>
            <a:avLst/>
            <a:gdLst>
              <a:gd name="connsiteX0" fmla="*/ 1 w 12192001"/>
              <a:gd name="connsiteY0" fmla="*/ 0 h 6858000"/>
              <a:gd name="connsiteX1" fmla="*/ 1365195 w 12192001"/>
              <a:gd name="connsiteY1" fmla="*/ 0 h 6858000"/>
              <a:gd name="connsiteX2" fmla="*/ 1517595 w 12192001"/>
              <a:gd name="connsiteY2" fmla="*/ 0 h 6858000"/>
              <a:gd name="connsiteX3" fmla="*/ 667870 w 12192001"/>
              <a:gd name="connsiteY3" fmla="*/ 849725 h 6858000"/>
              <a:gd name="connsiteX4" fmla="*/ 1682162 w 12192001"/>
              <a:gd name="connsiteY4" fmla="*/ 1864019 h 6858000"/>
              <a:gd name="connsiteX5" fmla="*/ 2696455 w 12192001"/>
              <a:gd name="connsiteY5" fmla="*/ 849725 h 6858000"/>
              <a:gd name="connsiteX6" fmla="*/ 1846729 w 12192001"/>
              <a:gd name="connsiteY6" fmla="*/ 0 h 6858000"/>
              <a:gd name="connsiteX7" fmla="*/ 1999130 w 12192001"/>
              <a:gd name="connsiteY7" fmla="*/ 0 h 6858000"/>
              <a:gd name="connsiteX8" fmla="*/ 2772655 w 12192001"/>
              <a:gd name="connsiteY8" fmla="*/ 773526 h 6858000"/>
              <a:gd name="connsiteX9" fmla="*/ 3546181 w 12192001"/>
              <a:gd name="connsiteY9" fmla="*/ 0 h 6858000"/>
              <a:gd name="connsiteX10" fmla="*/ 3698581 w 12192001"/>
              <a:gd name="connsiteY10" fmla="*/ 0 h 6858000"/>
              <a:gd name="connsiteX11" fmla="*/ 2848856 w 12192001"/>
              <a:gd name="connsiteY11" fmla="*/ 849725 h 6858000"/>
              <a:gd name="connsiteX12" fmla="*/ 3863148 w 12192001"/>
              <a:gd name="connsiteY12" fmla="*/ 1864019 h 6858000"/>
              <a:gd name="connsiteX13" fmla="*/ 4877441 w 12192001"/>
              <a:gd name="connsiteY13" fmla="*/ 849725 h 6858000"/>
              <a:gd name="connsiteX14" fmla="*/ 4027715 w 12192001"/>
              <a:gd name="connsiteY14" fmla="*/ 0 h 6858000"/>
              <a:gd name="connsiteX15" fmla="*/ 4180116 w 12192001"/>
              <a:gd name="connsiteY15" fmla="*/ 0 h 6858000"/>
              <a:gd name="connsiteX16" fmla="*/ 4953641 w 12192001"/>
              <a:gd name="connsiteY16" fmla="*/ 773526 h 6858000"/>
              <a:gd name="connsiteX17" fmla="*/ 5727167 w 12192001"/>
              <a:gd name="connsiteY17" fmla="*/ 0 h 6858000"/>
              <a:gd name="connsiteX18" fmla="*/ 12192001 w 12192001"/>
              <a:gd name="connsiteY18" fmla="*/ 0 h 6858000"/>
              <a:gd name="connsiteX19" fmla="*/ 12192001 w 12192001"/>
              <a:gd name="connsiteY19" fmla="*/ 6858000 h 6858000"/>
              <a:gd name="connsiteX20" fmla="*/ 7915711 w 12192001"/>
              <a:gd name="connsiteY20" fmla="*/ 6858000 h 6858000"/>
              <a:gd name="connsiteX21" fmla="*/ 7921850 w 12192001"/>
              <a:gd name="connsiteY21" fmla="*/ 6851861 h 6858000"/>
              <a:gd name="connsiteX22" fmla="*/ 6096000 w 12192001"/>
              <a:gd name="connsiteY22" fmla="*/ 5026010 h 6858000"/>
              <a:gd name="connsiteX23" fmla="*/ 4270149 w 12192001"/>
              <a:gd name="connsiteY23" fmla="*/ 6851861 h 6858000"/>
              <a:gd name="connsiteX24" fmla="*/ 4276288 w 12192001"/>
              <a:gd name="connsiteY24" fmla="*/ 6858000 h 6858000"/>
              <a:gd name="connsiteX25" fmla="*/ 1 w 12192001"/>
              <a:gd name="connsiteY25" fmla="*/ 6858000 h 6858000"/>
              <a:gd name="connsiteX26" fmla="*/ 1 w 12192001"/>
              <a:gd name="connsiteY26" fmla="*/ 5714021 h 6858000"/>
              <a:gd name="connsiteX27" fmla="*/ 502328 w 12192001"/>
              <a:gd name="connsiteY27" fmla="*/ 5211694 h 6858000"/>
              <a:gd name="connsiteX28" fmla="*/ 1 w 12192001"/>
              <a:gd name="connsiteY28" fmla="*/ 4709367 h 6858000"/>
              <a:gd name="connsiteX29" fmla="*/ 1 w 12192001"/>
              <a:gd name="connsiteY29" fmla="*/ 4556967 h 6858000"/>
              <a:gd name="connsiteX30" fmla="*/ 578528 w 12192001"/>
              <a:gd name="connsiteY30" fmla="*/ 5135495 h 6858000"/>
              <a:gd name="connsiteX31" fmla="*/ 1592821 w 12192001"/>
              <a:gd name="connsiteY31" fmla="*/ 4121202 h 6858000"/>
              <a:gd name="connsiteX32" fmla="*/ 578528 w 12192001"/>
              <a:gd name="connsiteY32" fmla="*/ 3106910 h 6858000"/>
              <a:gd name="connsiteX33" fmla="*/ 1 w 12192001"/>
              <a:gd name="connsiteY33" fmla="*/ 3685437 h 6858000"/>
              <a:gd name="connsiteX34" fmla="*/ 1 w 12192001"/>
              <a:gd name="connsiteY34" fmla="*/ 3546178 h 6858000"/>
              <a:gd name="connsiteX35" fmla="*/ 515469 w 12192001"/>
              <a:gd name="connsiteY35" fmla="*/ 3030710 h 6858000"/>
              <a:gd name="connsiteX36" fmla="*/ 1 w 12192001"/>
              <a:gd name="connsiteY36" fmla="*/ 2515242 h 6858000"/>
              <a:gd name="connsiteX37" fmla="*/ 1 w 12192001"/>
              <a:gd name="connsiteY37" fmla="*/ 2362843 h 6858000"/>
              <a:gd name="connsiteX38" fmla="*/ 0 w 12192001"/>
              <a:gd name="connsiteY38" fmla="*/ 2362842 h 6858000"/>
              <a:gd name="connsiteX39" fmla="*/ 0 w 12192001"/>
              <a:gd name="connsiteY39" fmla="*/ 1517593 h 6858000"/>
              <a:gd name="connsiteX40" fmla="*/ 1 w 12192001"/>
              <a:gd name="connsiteY40" fmla="*/ 1517592 h 6858000"/>
              <a:gd name="connsiteX41" fmla="*/ 1 w 12192001"/>
              <a:gd name="connsiteY41" fmla="*/ 1365193 h 6858000"/>
              <a:gd name="connsiteX42" fmla="*/ 515469 w 12192001"/>
              <a:gd name="connsiteY42" fmla="*/ 849725 h 6858000"/>
              <a:gd name="connsiteX43" fmla="*/ 1 w 12192001"/>
              <a:gd name="connsiteY43" fmla="*/ 334257 h 6858000"/>
              <a:gd name="connsiteX44" fmla="*/ 1 w 12192001"/>
              <a:gd name="connsiteY44" fmla="*/ 181857 h 6858000"/>
              <a:gd name="connsiteX45" fmla="*/ 1 w 12192001"/>
              <a:gd name="connsiteY45" fmla="*/ 0 h 6858000"/>
              <a:gd name="connsiteX46" fmla="*/ 591669 w 12192001"/>
              <a:gd name="connsiteY46" fmla="*/ 925925 h 6858000"/>
              <a:gd name="connsiteX47" fmla="*/ 1605961 w 12192001"/>
              <a:gd name="connsiteY47" fmla="*/ 1940218 h 6858000"/>
              <a:gd name="connsiteX48" fmla="*/ 591669 w 12192001"/>
              <a:gd name="connsiteY48" fmla="*/ 2954510 h 6858000"/>
              <a:gd name="connsiteX49" fmla="*/ 591669 w 12192001"/>
              <a:gd name="connsiteY49" fmla="*/ 2954511 h 6858000"/>
              <a:gd name="connsiteX50" fmla="*/ 1605962 w 12192001"/>
              <a:gd name="connsiteY50" fmla="*/ 1940218 h 6858000"/>
              <a:gd name="connsiteX51" fmla="*/ 591669 w 12192001"/>
              <a:gd name="connsiteY51" fmla="*/ 925925 h 6858000"/>
              <a:gd name="connsiteX52" fmla="*/ 1682162 w 12192001"/>
              <a:gd name="connsiteY52" fmla="*/ 2016418 h 6858000"/>
              <a:gd name="connsiteX53" fmla="*/ 667870 w 12192001"/>
              <a:gd name="connsiteY53" fmla="*/ 3030710 h 6858000"/>
              <a:gd name="connsiteX54" fmla="*/ 1682162 w 12192001"/>
              <a:gd name="connsiteY54" fmla="*/ 4045003 h 6858000"/>
              <a:gd name="connsiteX55" fmla="*/ 2696455 w 12192001"/>
              <a:gd name="connsiteY55" fmla="*/ 3030710 h 6858000"/>
              <a:gd name="connsiteX56" fmla="*/ 1682162 w 12192001"/>
              <a:gd name="connsiteY56" fmla="*/ 2016418 h 6858000"/>
              <a:gd name="connsiteX57" fmla="*/ 2772655 w 12192001"/>
              <a:gd name="connsiteY57" fmla="*/ 3106910 h 6858000"/>
              <a:gd name="connsiteX58" fmla="*/ 1758363 w 12192001"/>
              <a:gd name="connsiteY58" fmla="*/ 4121202 h 6858000"/>
              <a:gd name="connsiteX59" fmla="*/ 2772655 w 12192001"/>
              <a:gd name="connsiteY59" fmla="*/ 5135495 h 6858000"/>
              <a:gd name="connsiteX60" fmla="*/ 3786948 w 12192001"/>
              <a:gd name="connsiteY60" fmla="*/ 4121202 h 6858000"/>
              <a:gd name="connsiteX61" fmla="*/ 2772655 w 12192001"/>
              <a:gd name="connsiteY61" fmla="*/ 3106910 h 6858000"/>
              <a:gd name="connsiteX62" fmla="*/ 1682162 w 12192001"/>
              <a:gd name="connsiteY62" fmla="*/ 4197402 h 6858000"/>
              <a:gd name="connsiteX63" fmla="*/ 667870 w 12192001"/>
              <a:gd name="connsiteY63" fmla="*/ 5211694 h 6858000"/>
              <a:gd name="connsiteX64" fmla="*/ 1682162 w 12192001"/>
              <a:gd name="connsiteY64" fmla="*/ 6225987 h 6858000"/>
              <a:gd name="connsiteX65" fmla="*/ 2696455 w 12192001"/>
              <a:gd name="connsiteY65" fmla="*/ 5211694 h 6858000"/>
              <a:gd name="connsiteX66" fmla="*/ 1682162 w 12192001"/>
              <a:gd name="connsiteY66" fmla="*/ 4197402 h 6858000"/>
              <a:gd name="connsiteX67" fmla="*/ 4953641 w 12192001"/>
              <a:gd name="connsiteY67" fmla="*/ 925925 h 6858000"/>
              <a:gd name="connsiteX68" fmla="*/ 3939349 w 12192001"/>
              <a:gd name="connsiteY68" fmla="*/ 1940218 h 6858000"/>
              <a:gd name="connsiteX69" fmla="*/ 4953641 w 12192001"/>
              <a:gd name="connsiteY69" fmla="*/ 2954511 h 6858000"/>
              <a:gd name="connsiteX70" fmla="*/ 5967934 w 12192001"/>
              <a:gd name="connsiteY70" fmla="*/ 1940218 h 6858000"/>
              <a:gd name="connsiteX71" fmla="*/ 4953641 w 12192001"/>
              <a:gd name="connsiteY71" fmla="*/ 925925 h 6858000"/>
              <a:gd name="connsiteX72" fmla="*/ 2772655 w 12192001"/>
              <a:gd name="connsiteY72" fmla="*/ 925925 h 6858000"/>
              <a:gd name="connsiteX73" fmla="*/ 1758363 w 12192001"/>
              <a:gd name="connsiteY73" fmla="*/ 1940218 h 6858000"/>
              <a:gd name="connsiteX74" fmla="*/ 2772655 w 12192001"/>
              <a:gd name="connsiteY74" fmla="*/ 2954511 h 6858000"/>
              <a:gd name="connsiteX75" fmla="*/ 3786948 w 12192001"/>
              <a:gd name="connsiteY75" fmla="*/ 1940218 h 6858000"/>
              <a:gd name="connsiteX76" fmla="*/ 2772655 w 12192001"/>
              <a:gd name="connsiteY76" fmla="*/ 925925 h 6858000"/>
              <a:gd name="connsiteX77" fmla="*/ 3863148 w 12192001"/>
              <a:gd name="connsiteY77" fmla="*/ 2016418 h 6858000"/>
              <a:gd name="connsiteX78" fmla="*/ 4877440 w 12192001"/>
              <a:gd name="connsiteY78" fmla="*/ 3030710 h 6858000"/>
              <a:gd name="connsiteX79" fmla="*/ 3863148 w 12192001"/>
              <a:gd name="connsiteY79" fmla="*/ 4045002 h 6858000"/>
              <a:gd name="connsiteX80" fmla="*/ 3863148 w 12192001"/>
              <a:gd name="connsiteY80" fmla="*/ 4045003 h 6858000"/>
              <a:gd name="connsiteX81" fmla="*/ 4877441 w 12192001"/>
              <a:gd name="connsiteY81" fmla="*/ 3030710 h 6858000"/>
              <a:gd name="connsiteX82" fmla="*/ 3863148 w 12192001"/>
              <a:gd name="connsiteY82" fmla="*/ 201641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2192001" h="6858000">
                <a:moveTo>
                  <a:pt x="1" y="0"/>
                </a:moveTo>
                <a:lnTo>
                  <a:pt x="1365195" y="0"/>
                </a:lnTo>
                <a:lnTo>
                  <a:pt x="1517595" y="0"/>
                </a:lnTo>
                <a:lnTo>
                  <a:pt x="667870" y="849725"/>
                </a:lnTo>
                <a:lnTo>
                  <a:pt x="1682162" y="1864019"/>
                </a:lnTo>
                <a:lnTo>
                  <a:pt x="2696455" y="849725"/>
                </a:lnTo>
                <a:lnTo>
                  <a:pt x="1846729" y="0"/>
                </a:lnTo>
                <a:lnTo>
                  <a:pt x="1999130" y="0"/>
                </a:lnTo>
                <a:lnTo>
                  <a:pt x="2772655" y="773526"/>
                </a:lnTo>
                <a:lnTo>
                  <a:pt x="3546181" y="0"/>
                </a:lnTo>
                <a:lnTo>
                  <a:pt x="3698581" y="0"/>
                </a:lnTo>
                <a:lnTo>
                  <a:pt x="2848856" y="849725"/>
                </a:lnTo>
                <a:lnTo>
                  <a:pt x="3863148" y="1864019"/>
                </a:lnTo>
                <a:lnTo>
                  <a:pt x="4877441" y="849725"/>
                </a:lnTo>
                <a:lnTo>
                  <a:pt x="4027715" y="0"/>
                </a:lnTo>
                <a:lnTo>
                  <a:pt x="4180116" y="0"/>
                </a:lnTo>
                <a:lnTo>
                  <a:pt x="4953641" y="773526"/>
                </a:lnTo>
                <a:lnTo>
                  <a:pt x="5727167" y="0"/>
                </a:lnTo>
                <a:lnTo>
                  <a:pt x="12192001" y="0"/>
                </a:lnTo>
                <a:lnTo>
                  <a:pt x="12192001" y="6858000"/>
                </a:lnTo>
                <a:lnTo>
                  <a:pt x="7915711" y="6858000"/>
                </a:lnTo>
                <a:lnTo>
                  <a:pt x="7921850" y="6851861"/>
                </a:lnTo>
                <a:lnTo>
                  <a:pt x="6096000" y="5026010"/>
                </a:lnTo>
                <a:lnTo>
                  <a:pt x="4270149" y="6851861"/>
                </a:lnTo>
                <a:lnTo>
                  <a:pt x="4276288" y="6858000"/>
                </a:lnTo>
                <a:lnTo>
                  <a:pt x="1" y="6858000"/>
                </a:lnTo>
                <a:lnTo>
                  <a:pt x="1" y="5714021"/>
                </a:lnTo>
                <a:lnTo>
                  <a:pt x="502328" y="5211694"/>
                </a:lnTo>
                <a:lnTo>
                  <a:pt x="1" y="4709367"/>
                </a:lnTo>
                <a:lnTo>
                  <a:pt x="1" y="4556967"/>
                </a:lnTo>
                <a:lnTo>
                  <a:pt x="578528" y="5135495"/>
                </a:lnTo>
                <a:lnTo>
                  <a:pt x="1592821" y="4121202"/>
                </a:lnTo>
                <a:lnTo>
                  <a:pt x="578528" y="3106910"/>
                </a:lnTo>
                <a:lnTo>
                  <a:pt x="1" y="3685437"/>
                </a:lnTo>
                <a:lnTo>
                  <a:pt x="1" y="3546178"/>
                </a:lnTo>
                <a:lnTo>
                  <a:pt x="515469" y="3030710"/>
                </a:lnTo>
                <a:lnTo>
                  <a:pt x="1" y="2515242"/>
                </a:lnTo>
                <a:lnTo>
                  <a:pt x="1" y="2362843"/>
                </a:lnTo>
                <a:lnTo>
                  <a:pt x="0" y="2362842"/>
                </a:lnTo>
                <a:lnTo>
                  <a:pt x="0" y="1517593"/>
                </a:lnTo>
                <a:lnTo>
                  <a:pt x="1" y="1517592"/>
                </a:lnTo>
                <a:lnTo>
                  <a:pt x="1" y="1365193"/>
                </a:lnTo>
                <a:lnTo>
                  <a:pt x="515469" y="849725"/>
                </a:lnTo>
                <a:lnTo>
                  <a:pt x="1" y="334257"/>
                </a:lnTo>
                <a:lnTo>
                  <a:pt x="1" y="181857"/>
                </a:lnTo>
                <a:lnTo>
                  <a:pt x="1" y="0"/>
                </a:lnTo>
                <a:close/>
                <a:moveTo>
                  <a:pt x="591669" y="925925"/>
                </a:moveTo>
                <a:lnTo>
                  <a:pt x="1605961" y="1940218"/>
                </a:lnTo>
                <a:lnTo>
                  <a:pt x="591669" y="2954510"/>
                </a:lnTo>
                <a:lnTo>
                  <a:pt x="591669" y="2954511"/>
                </a:lnTo>
                <a:lnTo>
                  <a:pt x="1605962" y="1940218"/>
                </a:lnTo>
                <a:lnTo>
                  <a:pt x="591669" y="925925"/>
                </a:lnTo>
                <a:close/>
                <a:moveTo>
                  <a:pt x="1682162" y="2016418"/>
                </a:moveTo>
                <a:lnTo>
                  <a:pt x="667870" y="3030710"/>
                </a:lnTo>
                <a:lnTo>
                  <a:pt x="1682162" y="4045003"/>
                </a:lnTo>
                <a:lnTo>
                  <a:pt x="2696455" y="3030710"/>
                </a:lnTo>
                <a:lnTo>
                  <a:pt x="1682162" y="2016418"/>
                </a:lnTo>
                <a:close/>
                <a:moveTo>
                  <a:pt x="2772655" y="3106910"/>
                </a:moveTo>
                <a:lnTo>
                  <a:pt x="1758363" y="4121202"/>
                </a:lnTo>
                <a:lnTo>
                  <a:pt x="2772655" y="5135495"/>
                </a:lnTo>
                <a:lnTo>
                  <a:pt x="3786948" y="4121202"/>
                </a:lnTo>
                <a:lnTo>
                  <a:pt x="2772655" y="3106910"/>
                </a:lnTo>
                <a:close/>
                <a:moveTo>
                  <a:pt x="1682162" y="4197402"/>
                </a:moveTo>
                <a:lnTo>
                  <a:pt x="667870" y="5211694"/>
                </a:lnTo>
                <a:lnTo>
                  <a:pt x="1682162" y="6225987"/>
                </a:lnTo>
                <a:lnTo>
                  <a:pt x="2696455" y="5211694"/>
                </a:lnTo>
                <a:lnTo>
                  <a:pt x="1682162" y="4197402"/>
                </a:lnTo>
                <a:close/>
                <a:moveTo>
                  <a:pt x="4953641" y="925925"/>
                </a:moveTo>
                <a:lnTo>
                  <a:pt x="3939349" y="1940218"/>
                </a:lnTo>
                <a:lnTo>
                  <a:pt x="4953641" y="2954511"/>
                </a:lnTo>
                <a:lnTo>
                  <a:pt x="5967934" y="1940218"/>
                </a:lnTo>
                <a:lnTo>
                  <a:pt x="4953641" y="925925"/>
                </a:lnTo>
                <a:close/>
                <a:moveTo>
                  <a:pt x="2772655" y="925925"/>
                </a:moveTo>
                <a:lnTo>
                  <a:pt x="1758363" y="1940218"/>
                </a:lnTo>
                <a:lnTo>
                  <a:pt x="2772655" y="2954511"/>
                </a:lnTo>
                <a:lnTo>
                  <a:pt x="3786948" y="1940218"/>
                </a:lnTo>
                <a:lnTo>
                  <a:pt x="2772655" y="925925"/>
                </a:lnTo>
                <a:close/>
                <a:moveTo>
                  <a:pt x="3863148" y="2016418"/>
                </a:moveTo>
                <a:lnTo>
                  <a:pt x="4877440" y="3030710"/>
                </a:lnTo>
                <a:lnTo>
                  <a:pt x="3863148" y="4045002"/>
                </a:lnTo>
                <a:lnTo>
                  <a:pt x="3863148" y="4045003"/>
                </a:lnTo>
                <a:lnTo>
                  <a:pt x="4877441" y="3030710"/>
                </a:lnTo>
                <a:lnTo>
                  <a:pt x="3863148" y="20164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4530695-CF74-4D3D-A710-49875A964B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1309" y="1088009"/>
            <a:ext cx="5957804" cy="1413570"/>
          </a:xfrm>
        </p:spPr>
        <p:txBody>
          <a:bodyPr>
            <a:noAutofit/>
          </a:bodyPr>
          <a:lstStyle>
            <a:lvl1pPr marL="0" algn="r">
              <a:lnSpc>
                <a:spcPts val="5000"/>
              </a:lnSpc>
              <a:defRPr sz="4800" baseline="0"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Thank you for listening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4AAA91D-DD62-46DD-B80A-C031BE5CC5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32643" y="2851469"/>
            <a:ext cx="4304540" cy="1191769"/>
          </a:xfrm>
        </p:spPr>
        <p:txBody>
          <a:bodyPr>
            <a:normAutofit/>
          </a:bodyPr>
          <a:lstStyle>
            <a:lvl1pPr marL="0" indent="0" algn="r">
              <a:buNone/>
              <a:defRPr sz="3600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Any questions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E552568-8F1D-445C-939E-6F5B46D20B25}"/>
              </a:ext>
            </a:extLst>
          </p:cNvPr>
          <p:cNvCxnSpPr/>
          <p:nvPr userDrawn="1"/>
        </p:nvCxnSpPr>
        <p:spPr>
          <a:xfrm>
            <a:off x="9640957" y="2679590"/>
            <a:ext cx="2293952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7D976CDC-87E0-4FE9-64DA-716A42D2CCB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5677" y="5778145"/>
            <a:ext cx="1510897" cy="1073716"/>
          </a:xfrm>
          <a:prstGeom prst="rect">
            <a:avLst/>
          </a:prstGeom>
        </p:spPr>
      </p:pic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67D4E88-467B-4133-4A8D-0B3F261E4B64}"/>
              </a:ext>
            </a:extLst>
          </p:cNvPr>
          <p:cNvSpPr/>
          <p:nvPr userDrawn="1"/>
        </p:nvSpPr>
        <p:spPr>
          <a:xfrm>
            <a:off x="591669" y="925925"/>
            <a:ext cx="1014293" cy="2028586"/>
          </a:xfrm>
          <a:custGeom>
            <a:avLst/>
            <a:gdLst>
              <a:gd name="connsiteX0" fmla="*/ 0 w 1014293"/>
              <a:gd name="connsiteY0" fmla="*/ 0 h 2028586"/>
              <a:gd name="connsiteX1" fmla="*/ 1014293 w 1014293"/>
              <a:gd name="connsiteY1" fmla="*/ 1014293 h 2028586"/>
              <a:gd name="connsiteX2" fmla="*/ 0 w 1014293"/>
              <a:gd name="connsiteY2" fmla="*/ 2028586 h 2028586"/>
              <a:gd name="connsiteX3" fmla="*/ 0 w 1014293"/>
              <a:gd name="connsiteY3" fmla="*/ 2028585 h 2028586"/>
              <a:gd name="connsiteX4" fmla="*/ 1014292 w 1014293"/>
              <a:gd name="connsiteY4" fmla="*/ 1014293 h 2028586"/>
              <a:gd name="connsiteX5" fmla="*/ 0 w 1014293"/>
              <a:gd name="connsiteY5" fmla="*/ 0 h 2028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4293" h="2028586">
                <a:moveTo>
                  <a:pt x="0" y="0"/>
                </a:moveTo>
                <a:lnTo>
                  <a:pt x="1014293" y="1014293"/>
                </a:lnTo>
                <a:lnTo>
                  <a:pt x="0" y="2028586"/>
                </a:lnTo>
                <a:lnTo>
                  <a:pt x="0" y="2028585"/>
                </a:lnTo>
                <a:lnTo>
                  <a:pt x="1014292" y="101429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CF3B7E11-A9DF-6C17-2267-CB3658E9D7D0}"/>
              </a:ext>
            </a:extLst>
          </p:cNvPr>
          <p:cNvSpPr/>
          <p:nvPr userDrawn="1"/>
        </p:nvSpPr>
        <p:spPr>
          <a:xfrm>
            <a:off x="3863148" y="2016418"/>
            <a:ext cx="1014293" cy="2028585"/>
          </a:xfrm>
          <a:custGeom>
            <a:avLst/>
            <a:gdLst>
              <a:gd name="connsiteX0" fmla="*/ 0 w 1014293"/>
              <a:gd name="connsiteY0" fmla="*/ 0 h 2028585"/>
              <a:gd name="connsiteX1" fmla="*/ 1014293 w 1014293"/>
              <a:gd name="connsiteY1" fmla="*/ 1014292 h 2028585"/>
              <a:gd name="connsiteX2" fmla="*/ 0 w 1014293"/>
              <a:gd name="connsiteY2" fmla="*/ 2028585 h 2028585"/>
              <a:gd name="connsiteX3" fmla="*/ 0 w 1014293"/>
              <a:gd name="connsiteY3" fmla="*/ 2028584 h 2028585"/>
              <a:gd name="connsiteX4" fmla="*/ 1014292 w 1014293"/>
              <a:gd name="connsiteY4" fmla="*/ 1014292 h 2028585"/>
              <a:gd name="connsiteX5" fmla="*/ 0 w 1014293"/>
              <a:gd name="connsiteY5" fmla="*/ 0 h 2028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4293" h="2028585">
                <a:moveTo>
                  <a:pt x="0" y="0"/>
                </a:moveTo>
                <a:lnTo>
                  <a:pt x="1014293" y="1014292"/>
                </a:lnTo>
                <a:lnTo>
                  <a:pt x="0" y="2028585"/>
                </a:lnTo>
                <a:lnTo>
                  <a:pt x="0" y="2028584"/>
                </a:lnTo>
                <a:lnTo>
                  <a:pt x="1014292" y="101429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101918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931E0B77-6213-6FC1-F4B0-7EFF7364EF8E}"/>
              </a:ext>
            </a:extLst>
          </p:cNvPr>
          <p:cNvSpPr/>
          <p:nvPr userDrawn="1"/>
        </p:nvSpPr>
        <p:spPr>
          <a:xfrm>
            <a:off x="0" y="0"/>
            <a:ext cx="12192001" cy="6858000"/>
          </a:xfrm>
          <a:custGeom>
            <a:avLst/>
            <a:gdLst>
              <a:gd name="connsiteX0" fmla="*/ 11600332 w 12192001"/>
              <a:gd name="connsiteY0" fmla="*/ 3903489 h 6857999"/>
              <a:gd name="connsiteX1" fmla="*/ 10586039 w 12192001"/>
              <a:gd name="connsiteY1" fmla="*/ 4917782 h 6857999"/>
              <a:gd name="connsiteX2" fmla="*/ 11600332 w 12192001"/>
              <a:gd name="connsiteY2" fmla="*/ 5932074 h 6857999"/>
              <a:gd name="connsiteX3" fmla="*/ 11600332 w 12192001"/>
              <a:gd name="connsiteY3" fmla="*/ 5932074 h 6857999"/>
              <a:gd name="connsiteX4" fmla="*/ 10586040 w 12192001"/>
              <a:gd name="connsiteY4" fmla="*/ 4917782 h 6857999"/>
              <a:gd name="connsiteX5" fmla="*/ 11600332 w 12192001"/>
              <a:gd name="connsiteY5" fmla="*/ 3903490 h 6857999"/>
              <a:gd name="connsiteX6" fmla="*/ 9419346 w 12192001"/>
              <a:gd name="connsiteY6" fmla="*/ 3903489 h 6857999"/>
              <a:gd name="connsiteX7" fmla="*/ 8405053 w 12192001"/>
              <a:gd name="connsiteY7" fmla="*/ 4917782 h 6857999"/>
              <a:gd name="connsiteX8" fmla="*/ 9419346 w 12192001"/>
              <a:gd name="connsiteY8" fmla="*/ 5932074 h 6857999"/>
              <a:gd name="connsiteX9" fmla="*/ 10433638 w 12192001"/>
              <a:gd name="connsiteY9" fmla="*/ 4917782 h 6857999"/>
              <a:gd name="connsiteX10" fmla="*/ 7238360 w 12192001"/>
              <a:gd name="connsiteY10" fmla="*/ 3903489 h 6857999"/>
              <a:gd name="connsiteX11" fmla="*/ 6224067 w 12192001"/>
              <a:gd name="connsiteY11" fmla="*/ 4917782 h 6857999"/>
              <a:gd name="connsiteX12" fmla="*/ 7238360 w 12192001"/>
              <a:gd name="connsiteY12" fmla="*/ 5932074 h 6857999"/>
              <a:gd name="connsiteX13" fmla="*/ 8252652 w 12192001"/>
              <a:gd name="connsiteY13" fmla="*/ 4917782 h 6857999"/>
              <a:gd name="connsiteX14" fmla="*/ 10509839 w 12192001"/>
              <a:gd name="connsiteY14" fmla="*/ 2812997 h 6857999"/>
              <a:gd name="connsiteX15" fmla="*/ 9495546 w 12192001"/>
              <a:gd name="connsiteY15" fmla="*/ 3827290 h 6857999"/>
              <a:gd name="connsiteX16" fmla="*/ 10509839 w 12192001"/>
              <a:gd name="connsiteY16" fmla="*/ 4841582 h 6857999"/>
              <a:gd name="connsiteX17" fmla="*/ 11524131 w 12192001"/>
              <a:gd name="connsiteY17" fmla="*/ 3827290 h 6857999"/>
              <a:gd name="connsiteX18" fmla="*/ 8328853 w 12192001"/>
              <a:gd name="connsiteY18" fmla="*/ 2812997 h 6857999"/>
              <a:gd name="connsiteX19" fmla="*/ 7314560 w 12192001"/>
              <a:gd name="connsiteY19" fmla="*/ 3827290 h 6857999"/>
              <a:gd name="connsiteX20" fmla="*/ 8328853 w 12192001"/>
              <a:gd name="connsiteY20" fmla="*/ 4841582 h 6857999"/>
              <a:gd name="connsiteX21" fmla="*/ 8328853 w 12192001"/>
              <a:gd name="connsiteY21" fmla="*/ 4841582 h 6857999"/>
              <a:gd name="connsiteX22" fmla="*/ 7314561 w 12192001"/>
              <a:gd name="connsiteY22" fmla="*/ 3827290 h 6857999"/>
              <a:gd name="connsiteX23" fmla="*/ 8328853 w 12192001"/>
              <a:gd name="connsiteY23" fmla="*/ 2812998 h 6857999"/>
              <a:gd name="connsiteX24" fmla="*/ 9419346 w 12192001"/>
              <a:gd name="connsiteY24" fmla="*/ 1722505 h 6857999"/>
              <a:gd name="connsiteX25" fmla="*/ 8405053 w 12192001"/>
              <a:gd name="connsiteY25" fmla="*/ 2736798 h 6857999"/>
              <a:gd name="connsiteX26" fmla="*/ 9419346 w 12192001"/>
              <a:gd name="connsiteY26" fmla="*/ 3751090 h 6857999"/>
              <a:gd name="connsiteX27" fmla="*/ 10433638 w 12192001"/>
              <a:gd name="connsiteY27" fmla="*/ 2736798 h 6857999"/>
              <a:gd name="connsiteX28" fmla="*/ 10509839 w 12192001"/>
              <a:gd name="connsiteY28" fmla="*/ 632013 h 6857999"/>
              <a:gd name="connsiteX29" fmla="*/ 9495546 w 12192001"/>
              <a:gd name="connsiteY29" fmla="*/ 1646306 h 6857999"/>
              <a:gd name="connsiteX30" fmla="*/ 10509839 w 12192001"/>
              <a:gd name="connsiteY30" fmla="*/ 2660598 h 6857999"/>
              <a:gd name="connsiteX31" fmla="*/ 11524131 w 12192001"/>
              <a:gd name="connsiteY31" fmla="*/ 1646306 h 6857999"/>
              <a:gd name="connsiteX32" fmla="*/ 0 w 12192001"/>
              <a:gd name="connsiteY32" fmla="*/ 0 h 6857999"/>
              <a:gd name="connsiteX33" fmla="*/ 12192000 w 12192001"/>
              <a:gd name="connsiteY33" fmla="*/ 0 h 6857999"/>
              <a:gd name="connsiteX34" fmla="*/ 12192000 w 12192001"/>
              <a:gd name="connsiteY34" fmla="*/ 1143979 h 6857999"/>
              <a:gd name="connsiteX35" fmla="*/ 11689673 w 12192001"/>
              <a:gd name="connsiteY35" fmla="*/ 1646306 h 6857999"/>
              <a:gd name="connsiteX36" fmla="*/ 12192000 w 12192001"/>
              <a:gd name="connsiteY36" fmla="*/ 2148633 h 6857999"/>
              <a:gd name="connsiteX37" fmla="*/ 12192000 w 12192001"/>
              <a:gd name="connsiteY37" fmla="*/ 2301033 h 6857999"/>
              <a:gd name="connsiteX38" fmla="*/ 11613473 w 12192001"/>
              <a:gd name="connsiteY38" fmla="*/ 1722505 h 6857999"/>
              <a:gd name="connsiteX39" fmla="*/ 10599180 w 12192001"/>
              <a:gd name="connsiteY39" fmla="*/ 2736798 h 6857999"/>
              <a:gd name="connsiteX40" fmla="*/ 11613473 w 12192001"/>
              <a:gd name="connsiteY40" fmla="*/ 3751090 h 6857999"/>
              <a:gd name="connsiteX41" fmla="*/ 12192000 w 12192001"/>
              <a:gd name="connsiteY41" fmla="*/ 3172563 h 6857999"/>
              <a:gd name="connsiteX42" fmla="*/ 12192000 w 12192001"/>
              <a:gd name="connsiteY42" fmla="*/ 3311822 h 6857999"/>
              <a:gd name="connsiteX43" fmla="*/ 11676532 w 12192001"/>
              <a:gd name="connsiteY43" fmla="*/ 3827290 h 6857999"/>
              <a:gd name="connsiteX44" fmla="*/ 12192000 w 12192001"/>
              <a:gd name="connsiteY44" fmla="*/ 4342758 h 6857999"/>
              <a:gd name="connsiteX45" fmla="*/ 12192000 w 12192001"/>
              <a:gd name="connsiteY45" fmla="*/ 4495157 h 6857999"/>
              <a:gd name="connsiteX46" fmla="*/ 12192001 w 12192001"/>
              <a:gd name="connsiteY46" fmla="*/ 4495158 h 6857999"/>
              <a:gd name="connsiteX47" fmla="*/ 12192001 w 12192001"/>
              <a:gd name="connsiteY47" fmla="*/ 5340406 h 6857999"/>
              <a:gd name="connsiteX48" fmla="*/ 12192000 w 12192001"/>
              <a:gd name="connsiteY48" fmla="*/ 5340407 h 6857999"/>
              <a:gd name="connsiteX49" fmla="*/ 12192000 w 12192001"/>
              <a:gd name="connsiteY49" fmla="*/ 5492806 h 6857999"/>
              <a:gd name="connsiteX50" fmla="*/ 11676532 w 12192001"/>
              <a:gd name="connsiteY50" fmla="*/ 6008274 h 6857999"/>
              <a:gd name="connsiteX51" fmla="*/ 12192000 w 12192001"/>
              <a:gd name="connsiteY51" fmla="*/ 6523742 h 6857999"/>
              <a:gd name="connsiteX52" fmla="*/ 12192000 w 12192001"/>
              <a:gd name="connsiteY52" fmla="*/ 6676142 h 6857999"/>
              <a:gd name="connsiteX53" fmla="*/ 12192000 w 12192001"/>
              <a:gd name="connsiteY53" fmla="*/ 6857999 h 6857999"/>
              <a:gd name="connsiteX54" fmla="*/ 10826806 w 12192001"/>
              <a:gd name="connsiteY54" fmla="*/ 6857999 h 6857999"/>
              <a:gd name="connsiteX55" fmla="*/ 10674406 w 12192001"/>
              <a:gd name="connsiteY55" fmla="*/ 6857999 h 6857999"/>
              <a:gd name="connsiteX56" fmla="*/ 11524131 w 12192001"/>
              <a:gd name="connsiteY56" fmla="*/ 6008274 h 6857999"/>
              <a:gd name="connsiteX57" fmla="*/ 10509839 w 12192001"/>
              <a:gd name="connsiteY57" fmla="*/ 4993981 h 6857999"/>
              <a:gd name="connsiteX58" fmla="*/ 9495546 w 12192001"/>
              <a:gd name="connsiteY58" fmla="*/ 6008274 h 6857999"/>
              <a:gd name="connsiteX59" fmla="*/ 10345272 w 12192001"/>
              <a:gd name="connsiteY59" fmla="*/ 6857999 h 6857999"/>
              <a:gd name="connsiteX60" fmla="*/ 10192871 w 12192001"/>
              <a:gd name="connsiteY60" fmla="*/ 6857999 h 6857999"/>
              <a:gd name="connsiteX61" fmla="*/ 9419346 w 12192001"/>
              <a:gd name="connsiteY61" fmla="*/ 6084473 h 6857999"/>
              <a:gd name="connsiteX62" fmla="*/ 8645820 w 12192001"/>
              <a:gd name="connsiteY62" fmla="*/ 6857999 h 6857999"/>
              <a:gd name="connsiteX63" fmla="*/ 8493420 w 12192001"/>
              <a:gd name="connsiteY63" fmla="*/ 6857999 h 6857999"/>
              <a:gd name="connsiteX64" fmla="*/ 9343145 w 12192001"/>
              <a:gd name="connsiteY64" fmla="*/ 6008274 h 6857999"/>
              <a:gd name="connsiteX65" fmla="*/ 8328853 w 12192001"/>
              <a:gd name="connsiteY65" fmla="*/ 4993981 h 6857999"/>
              <a:gd name="connsiteX66" fmla="*/ 7314560 w 12192001"/>
              <a:gd name="connsiteY66" fmla="*/ 6008274 h 6857999"/>
              <a:gd name="connsiteX67" fmla="*/ 8164286 w 12192001"/>
              <a:gd name="connsiteY67" fmla="*/ 6857999 h 6857999"/>
              <a:gd name="connsiteX68" fmla="*/ 8011885 w 12192001"/>
              <a:gd name="connsiteY68" fmla="*/ 6857999 h 6857999"/>
              <a:gd name="connsiteX69" fmla="*/ 7238360 w 12192001"/>
              <a:gd name="connsiteY69" fmla="*/ 6084473 h 6857999"/>
              <a:gd name="connsiteX70" fmla="*/ 6464834 w 12192001"/>
              <a:gd name="connsiteY70" fmla="*/ 6857999 h 6857999"/>
              <a:gd name="connsiteX71" fmla="*/ 0 w 12192001"/>
              <a:gd name="connsiteY71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12192001" h="6857999">
                <a:moveTo>
                  <a:pt x="11600332" y="3903489"/>
                </a:moveTo>
                <a:lnTo>
                  <a:pt x="10586039" y="4917782"/>
                </a:lnTo>
                <a:lnTo>
                  <a:pt x="11600332" y="5932074"/>
                </a:lnTo>
                <a:lnTo>
                  <a:pt x="11600332" y="5932074"/>
                </a:lnTo>
                <a:lnTo>
                  <a:pt x="10586040" y="4917782"/>
                </a:lnTo>
                <a:lnTo>
                  <a:pt x="11600332" y="3903490"/>
                </a:lnTo>
                <a:close/>
                <a:moveTo>
                  <a:pt x="9419346" y="3903489"/>
                </a:moveTo>
                <a:lnTo>
                  <a:pt x="8405053" y="4917782"/>
                </a:lnTo>
                <a:lnTo>
                  <a:pt x="9419346" y="5932074"/>
                </a:lnTo>
                <a:lnTo>
                  <a:pt x="10433638" y="4917782"/>
                </a:lnTo>
                <a:close/>
                <a:moveTo>
                  <a:pt x="7238360" y="3903489"/>
                </a:moveTo>
                <a:lnTo>
                  <a:pt x="6224067" y="4917782"/>
                </a:lnTo>
                <a:lnTo>
                  <a:pt x="7238360" y="5932074"/>
                </a:lnTo>
                <a:lnTo>
                  <a:pt x="8252652" y="4917782"/>
                </a:lnTo>
                <a:close/>
                <a:moveTo>
                  <a:pt x="10509839" y="2812997"/>
                </a:moveTo>
                <a:lnTo>
                  <a:pt x="9495546" y="3827290"/>
                </a:lnTo>
                <a:lnTo>
                  <a:pt x="10509839" y="4841582"/>
                </a:lnTo>
                <a:lnTo>
                  <a:pt x="11524131" y="3827290"/>
                </a:lnTo>
                <a:close/>
                <a:moveTo>
                  <a:pt x="8328853" y="2812997"/>
                </a:moveTo>
                <a:lnTo>
                  <a:pt x="7314560" y="3827290"/>
                </a:lnTo>
                <a:lnTo>
                  <a:pt x="8328853" y="4841582"/>
                </a:lnTo>
                <a:lnTo>
                  <a:pt x="8328853" y="4841582"/>
                </a:lnTo>
                <a:lnTo>
                  <a:pt x="7314561" y="3827290"/>
                </a:lnTo>
                <a:lnTo>
                  <a:pt x="8328853" y="2812998"/>
                </a:lnTo>
                <a:close/>
                <a:moveTo>
                  <a:pt x="9419346" y="1722505"/>
                </a:moveTo>
                <a:lnTo>
                  <a:pt x="8405053" y="2736798"/>
                </a:lnTo>
                <a:lnTo>
                  <a:pt x="9419346" y="3751090"/>
                </a:lnTo>
                <a:lnTo>
                  <a:pt x="10433638" y="2736798"/>
                </a:lnTo>
                <a:close/>
                <a:moveTo>
                  <a:pt x="10509839" y="632013"/>
                </a:moveTo>
                <a:lnTo>
                  <a:pt x="9495546" y="1646306"/>
                </a:lnTo>
                <a:lnTo>
                  <a:pt x="10509839" y="2660598"/>
                </a:lnTo>
                <a:lnTo>
                  <a:pt x="11524131" y="1646306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143979"/>
                </a:lnTo>
                <a:lnTo>
                  <a:pt x="11689673" y="1646306"/>
                </a:lnTo>
                <a:lnTo>
                  <a:pt x="12192000" y="2148633"/>
                </a:lnTo>
                <a:lnTo>
                  <a:pt x="12192000" y="2301033"/>
                </a:lnTo>
                <a:lnTo>
                  <a:pt x="11613473" y="1722505"/>
                </a:lnTo>
                <a:lnTo>
                  <a:pt x="10599180" y="2736798"/>
                </a:lnTo>
                <a:lnTo>
                  <a:pt x="11613473" y="3751090"/>
                </a:lnTo>
                <a:lnTo>
                  <a:pt x="12192000" y="3172563"/>
                </a:lnTo>
                <a:lnTo>
                  <a:pt x="12192000" y="3311822"/>
                </a:lnTo>
                <a:lnTo>
                  <a:pt x="11676532" y="3827290"/>
                </a:lnTo>
                <a:lnTo>
                  <a:pt x="12192000" y="4342758"/>
                </a:lnTo>
                <a:lnTo>
                  <a:pt x="12192000" y="4495157"/>
                </a:lnTo>
                <a:lnTo>
                  <a:pt x="12192001" y="4495158"/>
                </a:lnTo>
                <a:lnTo>
                  <a:pt x="12192001" y="5340406"/>
                </a:lnTo>
                <a:lnTo>
                  <a:pt x="12192000" y="5340407"/>
                </a:lnTo>
                <a:lnTo>
                  <a:pt x="12192000" y="5492806"/>
                </a:lnTo>
                <a:lnTo>
                  <a:pt x="11676532" y="6008274"/>
                </a:lnTo>
                <a:lnTo>
                  <a:pt x="12192000" y="6523742"/>
                </a:lnTo>
                <a:lnTo>
                  <a:pt x="12192000" y="6676142"/>
                </a:lnTo>
                <a:lnTo>
                  <a:pt x="12192000" y="6857999"/>
                </a:lnTo>
                <a:lnTo>
                  <a:pt x="10826806" y="6857999"/>
                </a:lnTo>
                <a:lnTo>
                  <a:pt x="10674406" y="6857999"/>
                </a:lnTo>
                <a:lnTo>
                  <a:pt x="11524131" y="6008274"/>
                </a:lnTo>
                <a:lnTo>
                  <a:pt x="10509839" y="4993981"/>
                </a:lnTo>
                <a:lnTo>
                  <a:pt x="9495546" y="6008274"/>
                </a:lnTo>
                <a:lnTo>
                  <a:pt x="10345272" y="6857999"/>
                </a:lnTo>
                <a:lnTo>
                  <a:pt x="10192871" y="6857999"/>
                </a:lnTo>
                <a:lnTo>
                  <a:pt x="9419346" y="6084473"/>
                </a:lnTo>
                <a:lnTo>
                  <a:pt x="8645820" y="6857999"/>
                </a:lnTo>
                <a:lnTo>
                  <a:pt x="8493420" y="6857999"/>
                </a:lnTo>
                <a:lnTo>
                  <a:pt x="9343145" y="6008274"/>
                </a:lnTo>
                <a:lnTo>
                  <a:pt x="8328853" y="4993981"/>
                </a:lnTo>
                <a:lnTo>
                  <a:pt x="7314560" y="6008274"/>
                </a:lnTo>
                <a:lnTo>
                  <a:pt x="8164286" y="6857999"/>
                </a:lnTo>
                <a:lnTo>
                  <a:pt x="8011885" y="6857999"/>
                </a:lnTo>
                <a:lnTo>
                  <a:pt x="7238360" y="6084473"/>
                </a:lnTo>
                <a:lnTo>
                  <a:pt x="6464834" y="6857999"/>
                </a:lnTo>
                <a:lnTo>
                  <a:pt x="0" y="68579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4530695-CF74-4D3D-A710-49875A964B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088" y="1527789"/>
            <a:ext cx="5957804" cy="1413570"/>
          </a:xfrm>
        </p:spPr>
        <p:txBody>
          <a:bodyPr>
            <a:noAutofit/>
          </a:bodyPr>
          <a:lstStyle>
            <a:lvl1pPr marL="0" algn="l">
              <a:lnSpc>
                <a:spcPts val="5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Thank you for listening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4AAA91D-DD62-46DD-B80A-C031BE5CC5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2088" y="3289878"/>
            <a:ext cx="4304540" cy="1191769"/>
          </a:xfrm>
        </p:spPr>
        <p:txBody>
          <a:bodyPr>
            <a:normAutofit/>
          </a:bodyPr>
          <a:lstStyle>
            <a:lvl1pPr marL="0" indent="0" algn="l">
              <a:buNone/>
              <a:defRPr sz="3600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Any questions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E552568-8F1D-445C-939E-6F5B46D20B25}"/>
              </a:ext>
            </a:extLst>
          </p:cNvPr>
          <p:cNvCxnSpPr>
            <a:cxnSpLocks/>
          </p:cNvCxnSpPr>
          <p:nvPr userDrawn="1"/>
        </p:nvCxnSpPr>
        <p:spPr>
          <a:xfrm>
            <a:off x="234795" y="3119370"/>
            <a:ext cx="2293952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11AFDECA-FBE3-AE1F-FEC4-014751075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26" y="5778145"/>
            <a:ext cx="1510897" cy="1073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63513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fident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61A318AE-3400-49DE-B592-C3C3890E1091}"/>
              </a:ext>
            </a:extLst>
          </p:cNvPr>
          <p:cNvSpPr/>
          <p:nvPr userDrawn="1"/>
        </p:nvSpPr>
        <p:spPr>
          <a:xfrm>
            <a:off x="0" y="0"/>
            <a:ext cx="12191997" cy="6858000"/>
          </a:xfrm>
          <a:prstGeom prst="rect">
            <a:avLst/>
          </a:prstGeom>
          <a:solidFill>
            <a:srgbClr val="3A3C3B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EF8AD19-0D64-4177-91ED-09D15A32CFAC}"/>
              </a:ext>
            </a:extLst>
          </p:cNvPr>
          <p:cNvSpPr txBox="1"/>
          <p:nvPr userDrawn="1"/>
        </p:nvSpPr>
        <p:spPr>
          <a:xfrm>
            <a:off x="2002526" y="2196870"/>
            <a:ext cx="9534525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kumimoji="0" lang="en-GB" sz="6000" b="0" i="0" u="none" strike="noStrike" kern="1200" cap="all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confidential</a:t>
            </a:r>
            <a:endParaRPr lang="en-GB" sz="2800" b="0" noProof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B95EA85-2987-4168-B2C6-C33E398EDEC0}"/>
              </a:ext>
            </a:extLst>
          </p:cNvPr>
          <p:cNvSpPr txBox="1"/>
          <p:nvPr userDrawn="1"/>
        </p:nvSpPr>
        <p:spPr>
          <a:xfrm>
            <a:off x="2012051" y="3553134"/>
            <a:ext cx="9525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/>
            <a:r>
              <a:rPr lang="en-GB" sz="2400" noProof="0">
                <a:solidFill>
                  <a:schemeClr val="bg1"/>
                </a:solidFill>
                <a:latin typeface="+mn-lt"/>
              </a:rPr>
              <a:t>THIS DOCUMENT CAN ONLY BE SHARED WITHIN GEMSERV AND HAS NO RESTRICTIONS IN TERMS OF HOW IT IS COMMUNICATED, BUT IT IS NOT CLEARED FOR RELEASE OUTSIDE OF GEMSERV.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1AD945D-D605-9F0D-92A3-18D23E7B32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7973" y="67408"/>
            <a:ext cx="1119015" cy="733478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0FD29E3-BD3F-D353-3D13-36A832ABA86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78D11E-AF04-40D9-8A7E-4B59F06A8CE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455844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bl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61A318AE-3400-49DE-B592-C3C3890E1091}"/>
              </a:ext>
            </a:extLst>
          </p:cNvPr>
          <p:cNvSpPr/>
          <p:nvPr userDrawn="1"/>
        </p:nvSpPr>
        <p:spPr>
          <a:xfrm>
            <a:off x="0" y="0"/>
            <a:ext cx="12191997" cy="6858000"/>
          </a:xfrm>
          <a:prstGeom prst="rect">
            <a:avLst/>
          </a:prstGeom>
          <a:solidFill>
            <a:srgbClr val="3A3C3B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EF8AD19-0D64-4177-91ED-09D15A32CFAC}"/>
              </a:ext>
            </a:extLst>
          </p:cNvPr>
          <p:cNvSpPr txBox="1"/>
          <p:nvPr userDrawn="1"/>
        </p:nvSpPr>
        <p:spPr>
          <a:xfrm>
            <a:off x="2002526" y="2196870"/>
            <a:ext cx="9534525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kumimoji="0" lang="en-GB" sz="6000" b="0" i="0" u="none" strike="noStrike" kern="1200" cap="all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public</a:t>
            </a:r>
            <a:endParaRPr lang="en-GB" sz="2800" noProof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B95EA85-2987-4168-B2C6-C33E398EDEC0}"/>
              </a:ext>
            </a:extLst>
          </p:cNvPr>
          <p:cNvSpPr txBox="1"/>
          <p:nvPr userDrawn="1"/>
        </p:nvSpPr>
        <p:spPr>
          <a:xfrm>
            <a:off x="2012051" y="3553134"/>
            <a:ext cx="9525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/>
            <a:r>
              <a:rPr lang="en-GB" sz="2400" noProof="0">
                <a:solidFill>
                  <a:schemeClr val="bg1"/>
                </a:solidFill>
                <a:latin typeface="+mn-lt"/>
              </a:rPr>
              <a:t>THIS DOCUMENT ENCOMPASSES INFORMATION THAT CAN BE RELEASED OUTSIDE OF GEMSERV. THIS DOCUMENT DOES NOT INCLUDE ANY CONFIDENTIAL, PERSONAL OR SENSITIVE INFORMATION.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ECB4DDF-0326-E4CE-30CC-6DBCFA4ABD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7973" y="67408"/>
            <a:ext cx="1119015" cy="733478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A742795-B7CA-0682-C1B8-85CF43E19FD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78D11E-AF04-40D9-8A7E-4B59F06A8CE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885840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tric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61A318AE-3400-49DE-B592-C3C3890E1091}"/>
              </a:ext>
            </a:extLst>
          </p:cNvPr>
          <p:cNvSpPr/>
          <p:nvPr userDrawn="1"/>
        </p:nvSpPr>
        <p:spPr>
          <a:xfrm>
            <a:off x="0" y="0"/>
            <a:ext cx="12191997" cy="6858000"/>
          </a:xfrm>
          <a:prstGeom prst="rect">
            <a:avLst/>
          </a:prstGeom>
          <a:solidFill>
            <a:srgbClr val="3A3C3B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EF8AD19-0D64-4177-91ED-09D15A32CFAC}"/>
              </a:ext>
            </a:extLst>
          </p:cNvPr>
          <p:cNvSpPr txBox="1"/>
          <p:nvPr userDrawn="1"/>
        </p:nvSpPr>
        <p:spPr>
          <a:xfrm>
            <a:off x="2002526" y="2196870"/>
            <a:ext cx="9534525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kumimoji="0" lang="en-GB" sz="6000" b="0" i="0" u="none" strike="noStrike" kern="1200" cap="all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restricted</a:t>
            </a:r>
            <a:endParaRPr lang="en-GB" sz="2800" noProof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B95EA85-2987-4168-B2C6-C33E398EDEC0}"/>
              </a:ext>
            </a:extLst>
          </p:cNvPr>
          <p:cNvSpPr txBox="1"/>
          <p:nvPr userDrawn="1"/>
        </p:nvSpPr>
        <p:spPr>
          <a:xfrm>
            <a:off x="2012051" y="3553134"/>
            <a:ext cx="9525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/>
            <a:r>
              <a:rPr lang="en-GB" sz="2400" noProof="0">
                <a:solidFill>
                  <a:schemeClr val="bg1"/>
                </a:solidFill>
                <a:latin typeface="+mn-lt"/>
              </a:rPr>
              <a:t>THIS DOCUMENT IS NOT FOR PUBLIC VIEWING AND MAY INCLUDE SENSITIVE, COMMERCIAL OR CONFIDENTIAL INFORMATION RELATED TO A GEMSERV CLIENT. THIS DOCUMENT CAN ONLY BE SHARED WITH THE PEOPLE RELEVANT TO THE CLIENT WORK.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7965D8C-40D3-5A90-1109-5E168C51541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7973" y="67408"/>
            <a:ext cx="1119015" cy="733478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0F5347F-D0E4-887A-6DCA-B04DC3EEE10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78D11E-AF04-40D9-8A7E-4B59F06A8CE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368719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mercial in Confid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61A318AE-3400-49DE-B592-C3C3890E1091}"/>
              </a:ext>
            </a:extLst>
          </p:cNvPr>
          <p:cNvSpPr/>
          <p:nvPr userDrawn="1"/>
        </p:nvSpPr>
        <p:spPr>
          <a:xfrm>
            <a:off x="0" y="0"/>
            <a:ext cx="12191997" cy="6858000"/>
          </a:xfrm>
          <a:prstGeom prst="rect">
            <a:avLst/>
          </a:prstGeom>
          <a:solidFill>
            <a:srgbClr val="3A3C3B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EF8AD19-0D64-4177-91ED-09D15A32CFAC}"/>
              </a:ext>
            </a:extLst>
          </p:cNvPr>
          <p:cNvSpPr txBox="1"/>
          <p:nvPr userDrawn="1"/>
        </p:nvSpPr>
        <p:spPr>
          <a:xfrm>
            <a:off x="806116" y="2196871"/>
            <a:ext cx="10730936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kumimoji="0" lang="en-GB" sz="6000" b="0" i="0" u="none" strike="noStrike" kern="1200" cap="all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Commercial in confidence</a:t>
            </a:r>
            <a:endParaRPr lang="en-GB" sz="2800" noProof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B95EA85-2987-4168-B2C6-C33E398EDEC0}"/>
              </a:ext>
            </a:extLst>
          </p:cNvPr>
          <p:cNvSpPr txBox="1"/>
          <p:nvPr userDrawn="1"/>
        </p:nvSpPr>
        <p:spPr>
          <a:xfrm>
            <a:off x="1046748" y="3553134"/>
            <a:ext cx="1049030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/>
            <a:r>
              <a:rPr lang="en-GB" sz="2400" noProof="0">
                <a:solidFill>
                  <a:schemeClr val="bg1"/>
                </a:solidFill>
                <a:latin typeface="+mn-lt"/>
              </a:rPr>
              <a:t>THIS DOCUMENT IS TO BE USED FOR COMMERCIAL CONTRACTS ONLY. THIS INFORMATION IF DISCLOSED, MAY RESULT IN DAMAGE TO A SUPPLIER’S COMMERCIAL INTERESTS, INTELLECTUAL PROPERTY OR TRADE SECRETS. YOU MUST NOT DISCLOSE THIS DOCUMENT WITHOUT PERMISSION FROM THE SUPPLIER WHO IS PARTY TO THIS DOCUMENT.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B9DADB9-9696-3DCB-036D-13F0525598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7973" y="67408"/>
            <a:ext cx="1119015" cy="733478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227EB06-1BEA-CE2C-D8A0-07F81702B11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78D11E-AF04-40D9-8A7E-4B59F06A8CE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090420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row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DBDD0F68-6789-45B6-9FDD-A4809A1191A8}"/>
              </a:ext>
            </a:extLst>
          </p:cNvPr>
          <p:cNvSpPr/>
          <p:nvPr userDrawn="1"/>
        </p:nvSpPr>
        <p:spPr>
          <a:xfrm>
            <a:off x="0" y="0"/>
            <a:ext cx="12191997" cy="6858000"/>
          </a:xfrm>
          <a:prstGeom prst="rect">
            <a:avLst/>
          </a:prstGeom>
          <a:solidFill>
            <a:srgbClr val="3A3C3B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B126ECA-864A-4CB7-BBF0-3F19C3261D8B}"/>
              </a:ext>
            </a:extLst>
          </p:cNvPr>
          <p:cNvSpPr/>
          <p:nvPr userDrawn="1"/>
        </p:nvSpPr>
        <p:spPr>
          <a:xfrm>
            <a:off x="692068" y="421217"/>
            <a:ext cx="138541" cy="357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40BC87A-15E8-4C8A-BA82-BB70C08764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8967" y="417728"/>
            <a:ext cx="9176385" cy="44322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000" b="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9CCBD379-C55D-4311-8EB1-0F689742FB75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839789" y="1137703"/>
            <a:ext cx="9185564" cy="502814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400">
                <a:solidFill>
                  <a:schemeClr val="bg1"/>
                </a:solidFill>
              </a:defRPr>
            </a:lvl2pPr>
            <a:lvl3pPr marL="914400" indent="0">
              <a:buNone/>
              <a:defRPr sz="2400">
                <a:solidFill>
                  <a:schemeClr val="bg1"/>
                </a:solidFill>
              </a:defRPr>
            </a:lvl3pPr>
            <a:lvl4pPr marL="1371600" indent="0">
              <a:buNone/>
              <a:defRPr sz="2400">
                <a:solidFill>
                  <a:schemeClr val="bg1"/>
                </a:solidFill>
              </a:defRPr>
            </a:lvl4pPr>
            <a:lvl5pPr marL="182880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176B9D8-1CB4-B0A9-E593-88418B7B0208}"/>
              </a:ext>
            </a:extLst>
          </p:cNvPr>
          <p:cNvSpPr/>
          <p:nvPr userDrawn="1"/>
        </p:nvSpPr>
        <p:spPr>
          <a:xfrm>
            <a:off x="0" y="6316317"/>
            <a:ext cx="12192000" cy="541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D9F9F2-BC92-1575-9E7F-5B7603DCA1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923" y="50315"/>
            <a:ext cx="1119015" cy="733478"/>
          </a:xfrm>
          <a:prstGeom prst="rect">
            <a:avLst/>
          </a:prstGeom>
        </p:spPr>
      </p:pic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3604140D-0140-3E51-B8CC-1389A6DF748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2088" y="6554550"/>
            <a:ext cx="5903912" cy="187563"/>
          </a:xfrm>
        </p:spPr>
        <p:txBody>
          <a:bodyPr>
            <a:noAutofit/>
          </a:bodyPr>
          <a:lstStyle>
            <a:lvl1pPr marL="0" indent="0" algn="l">
              <a:buNone/>
              <a:defRPr sz="1000" cap="all" baseline="0">
                <a:solidFill>
                  <a:srgbClr val="3A3C3B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Footer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86C4A7-93A3-586D-EF26-3740B64931D7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lvl1pPr>
              <a:defRPr>
                <a:solidFill>
                  <a:srgbClr val="3A3C3B"/>
                </a:solidFill>
              </a:defRPr>
            </a:lvl1pPr>
          </a:lstStyle>
          <a:p>
            <a:fld id="{CE78D11E-AF04-40D9-8A7E-4B59F06A8CE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439127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row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42412343-906A-4D49-90F6-D5185D7383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7" cy="685799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B126ECA-864A-4CB7-BBF0-3F19C3261D8B}"/>
              </a:ext>
            </a:extLst>
          </p:cNvPr>
          <p:cNvSpPr/>
          <p:nvPr userDrawn="1"/>
        </p:nvSpPr>
        <p:spPr>
          <a:xfrm>
            <a:off x="1663588" y="368300"/>
            <a:ext cx="138541" cy="3570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40BC87A-15E8-4C8A-BA82-BB70C08764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0487" y="372974"/>
            <a:ext cx="8603673" cy="44322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000" b="0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15C852-3DE3-4A9C-8C45-4684A8D4D83C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1820334" y="1100863"/>
            <a:ext cx="10033735" cy="492583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0C118E9-4E88-EEFE-BC88-AA665274055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1100" y="1"/>
            <a:ext cx="1221837" cy="868296"/>
          </a:xfrm>
          <a:prstGeom prst="rect">
            <a:avLst/>
          </a:prstGeom>
        </p:spPr>
      </p:pic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0FE2AF88-CD2C-F34F-ED91-C6AF03ED24E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820334" y="6554550"/>
            <a:ext cx="5903912" cy="187563"/>
          </a:xfrm>
        </p:spPr>
        <p:txBody>
          <a:bodyPr>
            <a:noAutofit/>
          </a:bodyPr>
          <a:lstStyle>
            <a:lvl1pPr marL="0" indent="0" algn="l">
              <a:buNone/>
              <a:defRPr sz="1000" cap="all" baseline="0">
                <a:solidFill>
                  <a:srgbClr val="3A3C3B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Footer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14F307-5ECD-7F22-DF07-ACDCA6ADD5F7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>
            <a:lvl1pPr>
              <a:defRPr>
                <a:solidFill>
                  <a:srgbClr val="3A3C3B"/>
                </a:solidFill>
              </a:defRPr>
            </a:lvl1pPr>
          </a:lstStyle>
          <a:p>
            <a:fld id="{CE78D11E-AF04-40D9-8A7E-4B59F06A8CE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107054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Diagon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11851420-986A-3C09-1E36-2874580D6950}"/>
              </a:ext>
            </a:extLst>
          </p:cNvPr>
          <p:cNvGrpSpPr/>
          <p:nvPr userDrawn="1"/>
        </p:nvGrpSpPr>
        <p:grpSpPr>
          <a:xfrm>
            <a:off x="0" y="0"/>
            <a:ext cx="12191995" cy="6868800"/>
            <a:chOff x="0" y="0"/>
            <a:chExt cx="12191995" cy="686562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8A37088-A405-AEDC-3A5C-A237545B04F2}"/>
                </a:ext>
              </a:extLst>
            </p:cNvPr>
            <p:cNvSpPr/>
            <p:nvPr userDrawn="1"/>
          </p:nvSpPr>
          <p:spPr>
            <a:xfrm>
              <a:off x="0" y="0"/>
              <a:ext cx="12191995" cy="6865620"/>
            </a:xfrm>
            <a:custGeom>
              <a:avLst/>
              <a:gdLst>
                <a:gd name="connsiteX0" fmla="*/ 0 w 12191995"/>
                <a:gd name="connsiteY0" fmla="*/ 0 h 6858000"/>
                <a:gd name="connsiteX1" fmla="*/ 12191995 w 12191995"/>
                <a:gd name="connsiteY1" fmla="*/ 0 h 6858000"/>
                <a:gd name="connsiteX2" fmla="*/ 12191995 w 12191995"/>
                <a:gd name="connsiteY2" fmla="*/ 6858000 h 6858000"/>
                <a:gd name="connsiteX3" fmla="*/ 0 w 12191995"/>
                <a:gd name="connsiteY3" fmla="*/ 6858000 h 6858000"/>
                <a:gd name="connsiteX4" fmla="*/ 0 w 12191995"/>
                <a:gd name="connsiteY4" fmla="*/ 0 h 6858000"/>
                <a:gd name="connsiteX0" fmla="*/ 0 w 12191995"/>
                <a:gd name="connsiteY0" fmla="*/ 0 h 6865620"/>
                <a:gd name="connsiteX1" fmla="*/ 12191995 w 12191995"/>
                <a:gd name="connsiteY1" fmla="*/ 0 h 6865620"/>
                <a:gd name="connsiteX2" fmla="*/ 10126975 w 12191995"/>
                <a:gd name="connsiteY2" fmla="*/ 6865620 h 6865620"/>
                <a:gd name="connsiteX3" fmla="*/ 0 w 12191995"/>
                <a:gd name="connsiteY3" fmla="*/ 6858000 h 6865620"/>
                <a:gd name="connsiteX4" fmla="*/ 0 w 12191995"/>
                <a:gd name="connsiteY4" fmla="*/ 0 h 686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1995" h="6865620">
                  <a:moveTo>
                    <a:pt x="0" y="0"/>
                  </a:moveTo>
                  <a:lnTo>
                    <a:pt x="12191995" y="0"/>
                  </a:lnTo>
                  <a:lnTo>
                    <a:pt x="10126975" y="686562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B98377A-1D72-1322-3475-BBFA49B9034C}"/>
                </a:ext>
              </a:extLst>
            </p:cNvPr>
            <p:cNvSpPr/>
            <p:nvPr userDrawn="1"/>
          </p:nvSpPr>
          <p:spPr>
            <a:xfrm>
              <a:off x="11208026" y="886583"/>
              <a:ext cx="722243" cy="1525520"/>
            </a:xfrm>
            <a:custGeom>
              <a:avLst/>
              <a:gdLst>
                <a:gd name="connsiteX0" fmla="*/ 0 w 258418"/>
                <a:gd name="connsiteY0" fmla="*/ 0 h 1532145"/>
                <a:gd name="connsiteX1" fmla="*/ 258418 w 258418"/>
                <a:gd name="connsiteY1" fmla="*/ 0 h 1532145"/>
                <a:gd name="connsiteX2" fmla="*/ 258418 w 258418"/>
                <a:gd name="connsiteY2" fmla="*/ 1532145 h 1532145"/>
                <a:gd name="connsiteX3" fmla="*/ 0 w 258418"/>
                <a:gd name="connsiteY3" fmla="*/ 1532145 h 1532145"/>
                <a:gd name="connsiteX4" fmla="*/ 0 w 258418"/>
                <a:gd name="connsiteY4" fmla="*/ 0 h 1532145"/>
                <a:gd name="connsiteX0" fmla="*/ 0 w 718931"/>
                <a:gd name="connsiteY0" fmla="*/ 0 h 1532145"/>
                <a:gd name="connsiteX1" fmla="*/ 718931 w 718931"/>
                <a:gd name="connsiteY1" fmla="*/ 6626 h 1532145"/>
                <a:gd name="connsiteX2" fmla="*/ 258418 w 718931"/>
                <a:gd name="connsiteY2" fmla="*/ 1532145 h 1532145"/>
                <a:gd name="connsiteX3" fmla="*/ 0 w 718931"/>
                <a:gd name="connsiteY3" fmla="*/ 1532145 h 1532145"/>
                <a:gd name="connsiteX4" fmla="*/ 0 w 718931"/>
                <a:gd name="connsiteY4" fmla="*/ 0 h 1532145"/>
                <a:gd name="connsiteX0" fmla="*/ 450574 w 718931"/>
                <a:gd name="connsiteY0" fmla="*/ 0 h 1525519"/>
                <a:gd name="connsiteX1" fmla="*/ 718931 w 718931"/>
                <a:gd name="connsiteY1" fmla="*/ 0 h 1525519"/>
                <a:gd name="connsiteX2" fmla="*/ 258418 w 718931"/>
                <a:gd name="connsiteY2" fmla="*/ 1525519 h 1525519"/>
                <a:gd name="connsiteX3" fmla="*/ 0 w 718931"/>
                <a:gd name="connsiteY3" fmla="*/ 1525519 h 1525519"/>
                <a:gd name="connsiteX4" fmla="*/ 450574 w 718931"/>
                <a:gd name="connsiteY4" fmla="*/ 0 h 1525519"/>
                <a:gd name="connsiteX0" fmla="*/ 450574 w 718931"/>
                <a:gd name="connsiteY0" fmla="*/ 0 h 1525519"/>
                <a:gd name="connsiteX1" fmla="*/ 718931 w 718931"/>
                <a:gd name="connsiteY1" fmla="*/ 0 h 1525519"/>
                <a:gd name="connsiteX2" fmla="*/ 258418 w 718931"/>
                <a:gd name="connsiteY2" fmla="*/ 1525519 h 1525519"/>
                <a:gd name="connsiteX3" fmla="*/ 0 w 718931"/>
                <a:gd name="connsiteY3" fmla="*/ 1525519 h 1525519"/>
                <a:gd name="connsiteX4" fmla="*/ 450574 w 718931"/>
                <a:gd name="connsiteY4" fmla="*/ 0 h 1525519"/>
                <a:gd name="connsiteX0" fmla="*/ 450574 w 712304"/>
                <a:gd name="connsiteY0" fmla="*/ 0 h 1525519"/>
                <a:gd name="connsiteX1" fmla="*/ 712304 w 712304"/>
                <a:gd name="connsiteY1" fmla="*/ 3313 h 1525519"/>
                <a:gd name="connsiteX2" fmla="*/ 258418 w 712304"/>
                <a:gd name="connsiteY2" fmla="*/ 1525519 h 1525519"/>
                <a:gd name="connsiteX3" fmla="*/ 0 w 712304"/>
                <a:gd name="connsiteY3" fmla="*/ 1525519 h 1525519"/>
                <a:gd name="connsiteX4" fmla="*/ 450574 w 712304"/>
                <a:gd name="connsiteY4" fmla="*/ 0 h 1525519"/>
                <a:gd name="connsiteX0" fmla="*/ 450574 w 722243"/>
                <a:gd name="connsiteY0" fmla="*/ 1 h 1525520"/>
                <a:gd name="connsiteX1" fmla="*/ 722243 w 722243"/>
                <a:gd name="connsiteY1" fmla="*/ 0 h 1525520"/>
                <a:gd name="connsiteX2" fmla="*/ 258418 w 722243"/>
                <a:gd name="connsiteY2" fmla="*/ 1525520 h 1525520"/>
                <a:gd name="connsiteX3" fmla="*/ 0 w 722243"/>
                <a:gd name="connsiteY3" fmla="*/ 1525520 h 1525520"/>
                <a:gd name="connsiteX4" fmla="*/ 450574 w 722243"/>
                <a:gd name="connsiteY4" fmla="*/ 1 h 1525520"/>
                <a:gd name="connsiteX0" fmla="*/ 450574 w 722243"/>
                <a:gd name="connsiteY0" fmla="*/ 1 h 1525520"/>
                <a:gd name="connsiteX1" fmla="*/ 722243 w 722243"/>
                <a:gd name="connsiteY1" fmla="*/ 0 h 1525520"/>
                <a:gd name="connsiteX2" fmla="*/ 261731 w 722243"/>
                <a:gd name="connsiteY2" fmla="*/ 1525520 h 1525520"/>
                <a:gd name="connsiteX3" fmla="*/ 0 w 722243"/>
                <a:gd name="connsiteY3" fmla="*/ 1525520 h 1525520"/>
                <a:gd name="connsiteX4" fmla="*/ 450574 w 722243"/>
                <a:gd name="connsiteY4" fmla="*/ 1 h 152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2243" h="1525520">
                  <a:moveTo>
                    <a:pt x="450574" y="1"/>
                  </a:moveTo>
                  <a:lnTo>
                    <a:pt x="722243" y="0"/>
                  </a:lnTo>
                  <a:lnTo>
                    <a:pt x="261731" y="1525520"/>
                  </a:lnTo>
                  <a:lnTo>
                    <a:pt x="0" y="1525520"/>
                  </a:lnTo>
                  <a:lnTo>
                    <a:pt x="450574" y="1"/>
                  </a:lnTo>
                  <a:close/>
                </a:path>
              </a:pathLst>
            </a:cu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ectangle 20">
              <a:extLst>
                <a:ext uri="{FF2B5EF4-FFF2-40B4-BE49-F238E27FC236}">
                  <a16:creationId xmlns:a16="http://schemas.microsoft.com/office/drawing/2014/main" id="{197CD8A9-1E46-60F7-8DDC-0B74316FAC13}"/>
                </a:ext>
              </a:extLst>
            </p:cNvPr>
            <p:cNvSpPr/>
            <p:nvPr userDrawn="1"/>
          </p:nvSpPr>
          <p:spPr>
            <a:xfrm>
              <a:off x="10651434" y="2274555"/>
              <a:ext cx="722243" cy="1525520"/>
            </a:xfrm>
            <a:custGeom>
              <a:avLst/>
              <a:gdLst>
                <a:gd name="connsiteX0" fmla="*/ 0 w 258418"/>
                <a:gd name="connsiteY0" fmla="*/ 0 h 1532145"/>
                <a:gd name="connsiteX1" fmla="*/ 258418 w 258418"/>
                <a:gd name="connsiteY1" fmla="*/ 0 h 1532145"/>
                <a:gd name="connsiteX2" fmla="*/ 258418 w 258418"/>
                <a:gd name="connsiteY2" fmla="*/ 1532145 h 1532145"/>
                <a:gd name="connsiteX3" fmla="*/ 0 w 258418"/>
                <a:gd name="connsiteY3" fmla="*/ 1532145 h 1532145"/>
                <a:gd name="connsiteX4" fmla="*/ 0 w 258418"/>
                <a:gd name="connsiteY4" fmla="*/ 0 h 1532145"/>
                <a:gd name="connsiteX0" fmla="*/ 0 w 718931"/>
                <a:gd name="connsiteY0" fmla="*/ 0 h 1532145"/>
                <a:gd name="connsiteX1" fmla="*/ 718931 w 718931"/>
                <a:gd name="connsiteY1" fmla="*/ 6626 h 1532145"/>
                <a:gd name="connsiteX2" fmla="*/ 258418 w 718931"/>
                <a:gd name="connsiteY2" fmla="*/ 1532145 h 1532145"/>
                <a:gd name="connsiteX3" fmla="*/ 0 w 718931"/>
                <a:gd name="connsiteY3" fmla="*/ 1532145 h 1532145"/>
                <a:gd name="connsiteX4" fmla="*/ 0 w 718931"/>
                <a:gd name="connsiteY4" fmla="*/ 0 h 1532145"/>
                <a:gd name="connsiteX0" fmla="*/ 450574 w 718931"/>
                <a:gd name="connsiteY0" fmla="*/ 0 h 1525519"/>
                <a:gd name="connsiteX1" fmla="*/ 718931 w 718931"/>
                <a:gd name="connsiteY1" fmla="*/ 0 h 1525519"/>
                <a:gd name="connsiteX2" fmla="*/ 258418 w 718931"/>
                <a:gd name="connsiteY2" fmla="*/ 1525519 h 1525519"/>
                <a:gd name="connsiteX3" fmla="*/ 0 w 718931"/>
                <a:gd name="connsiteY3" fmla="*/ 1525519 h 1525519"/>
                <a:gd name="connsiteX4" fmla="*/ 450574 w 718931"/>
                <a:gd name="connsiteY4" fmla="*/ 0 h 1525519"/>
                <a:gd name="connsiteX0" fmla="*/ 450574 w 718931"/>
                <a:gd name="connsiteY0" fmla="*/ 0 h 1525519"/>
                <a:gd name="connsiteX1" fmla="*/ 718931 w 718931"/>
                <a:gd name="connsiteY1" fmla="*/ 0 h 1525519"/>
                <a:gd name="connsiteX2" fmla="*/ 258418 w 718931"/>
                <a:gd name="connsiteY2" fmla="*/ 1525519 h 1525519"/>
                <a:gd name="connsiteX3" fmla="*/ 0 w 718931"/>
                <a:gd name="connsiteY3" fmla="*/ 1525519 h 1525519"/>
                <a:gd name="connsiteX4" fmla="*/ 450574 w 718931"/>
                <a:gd name="connsiteY4" fmla="*/ 0 h 1525519"/>
                <a:gd name="connsiteX0" fmla="*/ 450574 w 712304"/>
                <a:gd name="connsiteY0" fmla="*/ 0 h 1525519"/>
                <a:gd name="connsiteX1" fmla="*/ 712304 w 712304"/>
                <a:gd name="connsiteY1" fmla="*/ 3313 h 1525519"/>
                <a:gd name="connsiteX2" fmla="*/ 258418 w 712304"/>
                <a:gd name="connsiteY2" fmla="*/ 1525519 h 1525519"/>
                <a:gd name="connsiteX3" fmla="*/ 0 w 712304"/>
                <a:gd name="connsiteY3" fmla="*/ 1525519 h 1525519"/>
                <a:gd name="connsiteX4" fmla="*/ 450574 w 712304"/>
                <a:gd name="connsiteY4" fmla="*/ 0 h 1525519"/>
                <a:gd name="connsiteX0" fmla="*/ 450574 w 722243"/>
                <a:gd name="connsiteY0" fmla="*/ 1 h 1525520"/>
                <a:gd name="connsiteX1" fmla="*/ 722243 w 722243"/>
                <a:gd name="connsiteY1" fmla="*/ 0 h 1525520"/>
                <a:gd name="connsiteX2" fmla="*/ 258418 w 722243"/>
                <a:gd name="connsiteY2" fmla="*/ 1525520 h 1525520"/>
                <a:gd name="connsiteX3" fmla="*/ 0 w 722243"/>
                <a:gd name="connsiteY3" fmla="*/ 1525520 h 1525520"/>
                <a:gd name="connsiteX4" fmla="*/ 450574 w 722243"/>
                <a:gd name="connsiteY4" fmla="*/ 1 h 1525520"/>
                <a:gd name="connsiteX0" fmla="*/ 450574 w 722243"/>
                <a:gd name="connsiteY0" fmla="*/ 1 h 1525520"/>
                <a:gd name="connsiteX1" fmla="*/ 722243 w 722243"/>
                <a:gd name="connsiteY1" fmla="*/ 0 h 1525520"/>
                <a:gd name="connsiteX2" fmla="*/ 261731 w 722243"/>
                <a:gd name="connsiteY2" fmla="*/ 1525520 h 1525520"/>
                <a:gd name="connsiteX3" fmla="*/ 0 w 722243"/>
                <a:gd name="connsiteY3" fmla="*/ 1525520 h 1525520"/>
                <a:gd name="connsiteX4" fmla="*/ 450574 w 722243"/>
                <a:gd name="connsiteY4" fmla="*/ 1 h 152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2243" h="1525520">
                  <a:moveTo>
                    <a:pt x="450574" y="1"/>
                  </a:moveTo>
                  <a:lnTo>
                    <a:pt x="722243" y="0"/>
                  </a:lnTo>
                  <a:lnTo>
                    <a:pt x="261731" y="1525520"/>
                  </a:lnTo>
                  <a:lnTo>
                    <a:pt x="0" y="1525520"/>
                  </a:lnTo>
                  <a:lnTo>
                    <a:pt x="450574" y="1"/>
                  </a:lnTo>
                  <a:close/>
                </a:path>
              </a:pathLst>
            </a:custGeom>
            <a:solidFill>
              <a:schemeClr val="accent3">
                <a:alpha val="75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1A937FA9-8F83-4DA5-A25E-40996A9C2B62}"/>
              </a:ext>
            </a:extLst>
          </p:cNvPr>
          <p:cNvSpPr/>
          <p:nvPr userDrawn="1"/>
        </p:nvSpPr>
        <p:spPr>
          <a:xfrm>
            <a:off x="192088" y="368300"/>
            <a:ext cx="138541" cy="35709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9CEAFA75-52E8-4E36-A76B-FBE91A9F6A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629" y="372730"/>
            <a:ext cx="10072328" cy="4079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F89763F-CD48-4102-A5AB-3A154BFEB58D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330628" y="1170305"/>
            <a:ext cx="9531631" cy="494226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611A3DA-B14C-8E92-C6B1-8C701697E3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6310" y="1"/>
            <a:ext cx="1221837" cy="868296"/>
          </a:xfrm>
          <a:prstGeom prst="rect">
            <a:avLst/>
          </a:prstGeom>
        </p:spPr>
      </p:pic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A0188792-27D8-3545-C9D6-C573E9AFAD8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2088" y="6554550"/>
            <a:ext cx="5903912" cy="187563"/>
          </a:xfrm>
        </p:spPr>
        <p:txBody>
          <a:bodyPr>
            <a:noAutofit/>
          </a:bodyPr>
          <a:lstStyle>
            <a:lvl1pPr marL="0" indent="0" algn="l">
              <a:buNone/>
              <a:defRPr sz="1000" cap="all" baseline="0">
                <a:solidFill>
                  <a:srgbClr val="3A3C3B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Footer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D4752F9-9CF8-AF29-987E-7A8FC0F1E717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CE78D11E-AF04-40D9-8A7E-4B59F06A8CE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091016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3EA0442-E5C6-4F18-8117-C4A808112282}"/>
              </a:ext>
            </a:extLst>
          </p:cNvPr>
          <p:cNvSpPr/>
          <p:nvPr userDrawn="1"/>
        </p:nvSpPr>
        <p:spPr>
          <a:xfrm>
            <a:off x="-17785" y="0"/>
            <a:ext cx="6692174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CE7F5CB-901C-446F-8929-24085A4B76FD}"/>
              </a:ext>
            </a:extLst>
          </p:cNvPr>
          <p:cNvSpPr/>
          <p:nvPr userDrawn="1"/>
        </p:nvSpPr>
        <p:spPr>
          <a:xfrm>
            <a:off x="192088" y="368300"/>
            <a:ext cx="139657" cy="35709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146412A-F2F0-4968-9907-F59024AED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630" y="376538"/>
            <a:ext cx="5765366" cy="969148"/>
          </a:xfrm>
        </p:spPr>
        <p:txBody>
          <a:bodyPr>
            <a:noAutofit/>
          </a:bodyPr>
          <a:lstStyle>
            <a:lvl1pPr>
              <a:defRPr sz="4000" b="0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FCFD4F0-9662-4905-8CB7-64C9324064F0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330176" y="1381183"/>
            <a:ext cx="5765824" cy="478466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0C8E45D-972E-9F41-8279-3B69F8E532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923" y="50315"/>
            <a:ext cx="1119015" cy="733478"/>
          </a:xfrm>
          <a:prstGeom prst="rect">
            <a:avLst/>
          </a:prstGeom>
        </p:spPr>
      </p:pic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57B4F265-0E1D-5BF2-A3AD-52400129893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2088" y="6554550"/>
            <a:ext cx="5903912" cy="187563"/>
          </a:xfrm>
        </p:spPr>
        <p:txBody>
          <a:bodyPr>
            <a:noAutofit/>
          </a:bodyPr>
          <a:lstStyle>
            <a:lvl1pPr marL="0" indent="0" algn="l">
              <a:buNone/>
              <a:defRPr sz="1000" cap="all" baseline="0">
                <a:solidFill>
                  <a:srgbClr val="3A3C3B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Footer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D2A5E7-5E5B-2BB7-4492-F05D3C0EA80C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CE78D11E-AF04-40D9-8A7E-4B59F06A8CE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1363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09ECC20-C025-91DB-5EAB-2D6DB501697D}"/>
              </a:ext>
            </a:extLst>
          </p:cNvPr>
          <p:cNvSpPr/>
          <p:nvPr userDrawn="1"/>
        </p:nvSpPr>
        <p:spPr>
          <a:xfrm>
            <a:off x="0" y="-3"/>
            <a:ext cx="12192001" cy="6865200"/>
          </a:xfrm>
          <a:custGeom>
            <a:avLst/>
            <a:gdLst>
              <a:gd name="connsiteX0" fmla="*/ 1 w 12192001"/>
              <a:gd name="connsiteY0" fmla="*/ 0 h 6858000"/>
              <a:gd name="connsiteX1" fmla="*/ 1365195 w 12192001"/>
              <a:gd name="connsiteY1" fmla="*/ 0 h 6858000"/>
              <a:gd name="connsiteX2" fmla="*/ 1517595 w 12192001"/>
              <a:gd name="connsiteY2" fmla="*/ 0 h 6858000"/>
              <a:gd name="connsiteX3" fmla="*/ 667870 w 12192001"/>
              <a:gd name="connsiteY3" fmla="*/ 849725 h 6858000"/>
              <a:gd name="connsiteX4" fmla="*/ 1682162 w 12192001"/>
              <a:gd name="connsiteY4" fmla="*/ 1864019 h 6858000"/>
              <a:gd name="connsiteX5" fmla="*/ 2696455 w 12192001"/>
              <a:gd name="connsiteY5" fmla="*/ 849725 h 6858000"/>
              <a:gd name="connsiteX6" fmla="*/ 1846729 w 12192001"/>
              <a:gd name="connsiteY6" fmla="*/ 0 h 6858000"/>
              <a:gd name="connsiteX7" fmla="*/ 1999130 w 12192001"/>
              <a:gd name="connsiteY7" fmla="*/ 0 h 6858000"/>
              <a:gd name="connsiteX8" fmla="*/ 2772655 w 12192001"/>
              <a:gd name="connsiteY8" fmla="*/ 773526 h 6858000"/>
              <a:gd name="connsiteX9" fmla="*/ 3546181 w 12192001"/>
              <a:gd name="connsiteY9" fmla="*/ 0 h 6858000"/>
              <a:gd name="connsiteX10" fmla="*/ 3698581 w 12192001"/>
              <a:gd name="connsiteY10" fmla="*/ 0 h 6858000"/>
              <a:gd name="connsiteX11" fmla="*/ 2848856 w 12192001"/>
              <a:gd name="connsiteY11" fmla="*/ 849725 h 6858000"/>
              <a:gd name="connsiteX12" fmla="*/ 3863148 w 12192001"/>
              <a:gd name="connsiteY12" fmla="*/ 1864019 h 6858000"/>
              <a:gd name="connsiteX13" fmla="*/ 4877441 w 12192001"/>
              <a:gd name="connsiteY13" fmla="*/ 849725 h 6858000"/>
              <a:gd name="connsiteX14" fmla="*/ 4027715 w 12192001"/>
              <a:gd name="connsiteY14" fmla="*/ 0 h 6858000"/>
              <a:gd name="connsiteX15" fmla="*/ 4180116 w 12192001"/>
              <a:gd name="connsiteY15" fmla="*/ 0 h 6858000"/>
              <a:gd name="connsiteX16" fmla="*/ 4953641 w 12192001"/>
              <a:gd name="connsiteY16" fmla="*/ 773526 h 6858000"/>
              <a:gd name="connsiteX17" fmla="*/ 5727167 w 12192001"/>
              <a:gd name="connsiteY17" fmla="*/ 0 h 6858000"/>
              <a:gd name="connsiteX18" fmla="*/ 12192001 w 12192001"/>
              <a:gd name="connsiteY18" fmla="*/ 0 h 6858000"/>
              <a:gd name="connsiteX19" fmla="*/ 12192001 w 12192001"/>
              <a:gd name="connsiteY19" fmla="*/ 6858000 h 6858000"/>
              <a:gd name="connsiteX20" fmla="*/ 7915711 w 12192001"/>
              <a:gd name="connsiteY20" fmla="*/ 6858000 h 6858000"/>
              <a:gd name="connsiteX21" fmla="*/ 7921850 w 12192001"/>
              <a:gd name="connsiteY21" fmla="*/ 6851861 h 6858000"/>
              <a:gd name="connsiteX22" fmla="*/ 6096000 w 12192001"/>
              <a:gd name="connsiteY22" fmla="*/ 5026010 h 6858000"/>
              <a:gd name="connsiteX23" fmla="*/ 4270149 w 12192001"/>
              <a:gd name="connsiteY23" fmla="*/ 6851861 h 6858000"/>
              <a:gd name="connsiteX24" fmla="*/ 4276288 w 12192001"/>
              <a:gd name="connsiteY24" fmla="*/ 6858000 h 6858000"/>
              <a:gd name="connsiteX25" fmla="*/ 1 w 12192001"/>
              <a:gd name="connsiteY25" fmla="*/ 6858000 h 6858000"/>
              <a:gd name="connsiteX26" fmla="*/ 1 w 12192001"/>
              <a:gd name="connsiteY26" fmla="*/ 5714021 h 6858000"/>
              <a:gd name="connsiteX27" fmla="*/ 502328 w 12192001"/>
              <a:gd name="connsiteY27" fmla="*/ 5211694 h 6858000"/>
              <a:gd name="connsiteX28" fmla="*/ 1 w 12192001"/>
              <a:gd name="connsiteY28" fmla="*/ 4709367 h 6858000"/>
              <a:gd name="connsiteX29" fmla="*/ 1 w 12192001"/>
              <a:gd name="connsiteY29" fmla="*/ 4556967 h 6858000"/>
              <a:gd name="connsiteX30" fmla="*/ 578528 w 12192001"/>
              <a:gd name="connsiteY30" fmla="*/ 5135495 h 6858000"/>
              <a:gd name="connsiteX31" fmla="*/ 1592821 w 12192001"/>
              <a:gd name="connsiteY31" fmla="*/ 4121202 h 6858000"/>
              <a:gd name="connsiteX32" fmla="*/ 578528 w 12192001"/>
              <a:gd name="connsiteY32" fmla="*/ 3106910 h 6858000"/>
              <a:gd name="connsiteX33" fmla="*/ 1 w 12192001"/>
              <a:gd name="connsiteY33" fmla="*/ 3685437 h 6858000"/>
              <a:gd name="connsiteX34" fmla="*/ 1 w 12192001"/>
              <a:gd name="connsiteY34" fmla="*/ 3546178 h 6858000"/>
              <a:gd name="connsiteX35" fmla="*/ 515469 w 12192001"/>
              <a:gd name="connsiteY35" fmla="*/ 3030710 h 6858000"/>
              <a:gd name="connsiteX36" fmla="*/ 1 w 12192001"/>
              <a:gd name="connsiteY36" fmla="*/ 2515242 h 6858000"/>
              <a:gd name="connsiteX37" fmla="*/ 1 w 12192001"/>
              <a:gd name="connsiteY37" fmla="*/ 2362843 h 6858000"/>
              <a:gd name="connsiteX38" fmla="*/ 0 w 12192001"/>
              <a:gd name="connsiteY38" fmla="*/ 2362842 h 6858000"/>
              <a:gd name="connsiteX39" fmla="*/ 0 w 12192001"/>
              <a:gd name="connsiteY39" fmla="*/ 1517593 h 6858000"/>
              <a:gd name="connsiteX40" fmla="*/ 1 w 12192001"/>
              <a:gd name="connsiteY40" fmla="*/ 1517592 h 6858000"/>
              <a:gd name="connsiteX41" fmla="*/ 1 w 12192001"/>
              <a:gd name="connsiteY41" fmla="*/ 1365193 h 6858000"/>
              <a:gd name="connsiteX42" fmla="*/ 515469 w 12192001"/>
              <a:gd name="connsiteY42" fmla="*/ 849725 h 6858000"/>
              <a:gd name="connsiteX43" fmla="*/ 1 w 12192001"/>
              <a:gd name="connsiteY43" fmla="*/ 334257 h 6858000"/>
              <a:gd name="connsiteX44" fmla="*/ 1 w 12192001"/>
              <a:gd name="connsiteY44" fmla="*/ 181857 h 6858000"/>
              <a:gd name="connsiteX45" fmla="*/ 1 w 12192001"/>
              <a:gd name="connsiteY45" fmla="*/ 0 h 6858000"/>
              <a:gd name="connsiteX46" fmla="*/ 591669 w 12192001"/>
              <a:gd name="connsiteY46" fmla="*/ 925925 h 6858000"/>
              <a:gd name="connsiteX47" fmla="*/ 1605961 w 12192001"/>
              <a:gd name="connsiteY47" fmla="*/ 1940218 h 6858000"/>
              <a:gd name="connsiteX48" fmla="*/ 591669 w 12192001"/>
              <a:gd name="connsiteY48" fmla="*/ 2954510 h 6858000"/>
              <a:gd name="connsiteX49" fmla="*/ 591669 w 12192001"/>
              <a:gd name="connsiteY49" fmla="*/ 2954511 h 6858000"/>
              <a:gd name="connsiteX50" fmla="*/ 1605962 w 12192001"/>
              <a:gd name="connsiteY50" fmla="*/ 1940218 h 6858000"/>
              <a:gd name="connsiteX51" fmla="*/ 591669 w 12192001"/>
              <a:gd name="connsiteY51" fmla="*/ 925925 h 6858000"/>
              <a:gd name="connsiteX52" fmla="*/ 1682162 w 12192001"/>
              <a:gd name="connsiteY52" fmla="*/ 2016418 h 6858000"/>
              <a:gd name="connsiteX53" fmla="*/ 667870 w 12192001"/>
              <a:gd name="connsiteY53" fmla="*/ 3030710 h 6858000"/>
              <a:gd name="connsiteX54" fmla="*/ 1682162 w 12192001"/>
              <a:gd name="connsiteY54" fmla="*/ 4045003 h 6858000"/>
              <a:gd name="connsiteX55" fmla="*/ 2696455 w 12192001"/>
              <a:gd name="connsiteY55" fmla="*/ 3030710 h 6858000"/>
              <a:gd name="connsiteX56" fmla="*/ 1682162 w 12192001"/>
              <a:gd name="connsiteY56" fmla="*/ 2016418 h 6858000"/>
              <a:gd name="connsiteX57" fmla="*/ 2772655 w 12192001"/>
              <a:gd name="connsiteY57" fmla="*/ 3106910 h 6858000"/>
              <a:gd name="connsiteX58" fmla="*/ 1758363 w 12192001"/>
              <a:gd name="connsiteY58" fmla="*/ 4121202 h 6858000"/>
              <a:gd name="connsiteX59" fmla="*/ 2772655 w 12192001"/>
              <a:gd name="connsiteY59" fmla="*/ 5135495 h 6858000"/>
              <a:gd name="connsiteX60" fmla="*/ 3786948 w 12192001"/>
              <a:gd name="connsiteY60" fmla="*/ 4121202 h 6858000"/>
              <a:gd name="connsiteX61" fmla="*/ 2772655 w 12192001"/>
              <a:gd name="connsiteY61" fmla="*/ 3106910 h 6858000"/>
              <a:gd name="connsiteX62" fmla="*/ 1682162 w 12192001"/>
              <a:gd name="connsiteY62" fmla="*/ 4197402 h 6858000"/>
              <a:gd name="connsiteX63" fmla="*/ 667870 w 12192001"/>
              <a:gd name="connsiteY63" fmla="*/ 5211694 h 6858000"/>
              <a:gd name="connsiteX64" fmla="*/ 1682162 w 12192001"/>
              <a:gd name="connsiteY64" fmla="*/ 6225987 h 6858000"/>
              <a:gd name="connsiteX65" fmla="*/ 2696455 w 12192001"/>
              <a:gd name="connsiteY65" fmla="*/ 5211694 h 6858000"/>
              <a:gd name="connsiteX66" fmla="*/ 1682162 w 12192001"/>
              <a:gd name="connsiteY66" fmla="*/ 4197402 h 6858000"/>
              <a:gd name="connsiteX67" fmla="*/ 4953641 w 12192001"/>
              <a:gd name="connsiteY67" fmla="*/ 925925 h 6858000"/>
              <a:gd name="connsiteX68" fmla="*/ 3939349 w 12192001"/>
              <a:gd name="connsiteY68" fmla="*/ 1940218 h 6858000"/>
              <a:gd name="connsiteX69" fmla="*/ 4953641 w 12192001"/>
              <a:gd name="connsiteY69" fmla="*/ 2954511 h 6858000"/>
              <a:gd name="connsiteX70" fmla="*/ 5967934 w 12192001"/>
              <a:gd name="connsiteY70" fmla="*/ 1940218 h 6858000"/>
              <a:gd name="connsiteX71" fmla="*/ 4953641 w 12192001"/>
              <a:gd name="connsiteY71" fmla="*/ 925925 h 6858000"/>
              <a:gd name="connsiteX72" fmla="*/ 2772655 w 12192001"/>
              <a:gd name="connsiteY72" fmla="*/ 925925 h 6858000"/>
              <a:gd name="connsiteX73" fmla="*/ 1758363 w 12192001"/>
              <a:gd name="connsiteY73" fmla="*/ 1940218 h 6858000"/>
              <a:gd name="connsiteX74" fmla="*/ 2772655 w 12192001"/>
              <a:gd name="connsiteY74" fmla="*/ 2954511 h 6858000"/>
              <a:gd name="connsiteX75" fmla="*/ 3786948 w 12192001"/>
              <a:gd name="connsiteY75" fmla="*/ 1940218 h 6858000"/>
              <a:gd name="connsiteX76" fmla="*/ 2772655 w 12192001"/>
              <a:gd name="connsiteY76" fmla="*/ 925925 h 6858000"/>
              <a:gd name="connsiteX77" fmla="*/ 3863148 w 12192001"/>
              <a:gd name="connsiteY77" fmla="*/ 2016418 h 6858000"/>
              <a:gd name="connsiteX78" fmla="*/ 4877440 w 12192001"/>
              <a:gd name="connsiteY78" fmla="*/ 3030710 h 6858000"/>
              <a:gd name="connsiteX79" fmla="*/ 3863148 w 12192001"/>
              <a:gd name="connsiteY79" fmla="*/ 4045002 h 6858000"/>
              <a:gd name="connsiteX80" fmla="*/ 3863148 w 12192001"/>
              <a:gd name="connsiteY80" fmla="*/ 4045003 h 6858000"/>
              <a:gd name="connsiteX81" fmla="*/ 4877441 w 12192001"/>
              <a:gd name="connsiteY81" fmla="*/ 3030710 h 6858000"/>
              <a:gd name="connsiteX82" fmla="*/ 3863148 w 12192001"/>
              <a:gd name="connsiteY82" fmla="*/ 201641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2192001" h="6858000">
                <a:moveTo>
                  <a:pt x="1" y="0"/>
                </a:moveTo>
                <a:lnTo>
                  <a:pt x="1365195" y="0"/>
                </a:lnTo>
                <a:lnTo>
                  <a:pt x="1517595" y="0"/>
                </a:lnTo>
                <a:lnTo>
                  <a:pt x="667870" y="849725"/>
                </a:lnTo>
                <a:lnTo>
                  <a:pt x="1682162" y="1864019"/>
                </a:lnTo>
                <a:lnTo>
                  <a:pt x="2696455" y="849725"/>
                </a:lnTo>
                <a:lnTo>
                  <a:pt x="1846729" y="0"/>
                </a:lnTo>
                <a:lnTo>
                  <a:pt x="1999130" y="0"/>
                </a:lnTo>
                <a:lnTo>
                  <a:pt x="2772655" y="773526"/>
                </a:lnTo>
                <a:lnTo>
                  <a:pt x="3546181" y="0"/>
                </a:lnTo>
                <a:lnTo>
                  <a:pt x="3698581" y="0"/>
                </a:lnTo>
                <a:lnTo>
                  <a:pt x="2848856" y="849725"/>
                </a:lnTo>
                <a:lnTo>
                  <a:pt x="3863148" y="1864019"/>
                </a:lnTo>
                <a:lnTo>
                  <a:pt x="4877441" y="849725"/>
                </a:lnTo>
                <a:lnTo>
                  <a:pt x="4027715" y="0"/>
                </a:lnTo>
                <a:lnTo>
                  <a:pt x="4180116" y="0"/>
                </a:lnTo>
                <a:lnTo>
                  <a:pt x="4953641" y="773526"/>
                </a:lnTo>
                <a:lnTo>
                  <a:pt x="5727167" y="0"/>
                </a:lnTo>
                <a:lnTo>
                  <a:pt x="12192001" y="0"/>
                </a:lnTo>
                <a:lnTo>
                  <a:pt x="12192001" y="6858000"/>
                </a:lnTo>
                <a:lnTo>
                  <a:pt x="7915711" y="6858000"/>
                </a:lnTo>
                <a:lnTo>
                  <a:pt x="7921850" y="6851861"/>
                </a:lnTo>
                <a:lnTo>
                  <a:pt x="6096000" y="5026010"/>
                </a:lnTo>
                <a:lnTo>
                  <a:pt x="4270149" y="6851861"/>
                </a:lnTo>
                <a:lnTo>
                  <a:pt x="4276288" y="6858000"/>
                </a:lnTo>
                <a:lnTo>
                  <a:pt x="1" y="6858000"/>
                </a:lnTo>
                <a:lnTo>
                  <a:pt x="1" y="5714021"/>
                </a:lnTo>
                <a:lnTo>
                  <a:pt x="502328" y="5211694"/>
                </a:lnTo>
                <a:lnTo>
                  <a:pt x="1" y="4709367"/>
                </a:lnTo>
                <a:lnTo>
                  <a:pt x="1" y="4556967"/>
                </a:lnTo>
                <a:lnTo>
                  <a:pt x="578528" y="5135495"/>
                </a:lnTo>
                <a:lnTo>
                  <a:pt x="1592821" y="4121202"/>
                </a:lnTo>
                <a:lnTo>
                  <a:pt x="578528" y="3106910"/>
                </a:lnTo>
                <a:lnTo>
                  <a:pt x="1" y="3685437"/>
                </a:lnTo>
                <a:lnTo>
                  <a:pt x="1" y="3546178"/>
                </a:lnTo>
                <a:lnTo>
                  <a:pt x="515469" y="3030710"/>
                </a:lnTo>
                <a:lnTo>
                  <a:pt x="1" y="2515242"/>
                </a:lnTo>
                <a:lnTo>
                  <a:pt x="1" y="2362843"/>
                </a:lnTo>
                <a:lnTo>
                  <a:pt x="0" y="2362842"/>
                </a:lnTo>
                <a:lnTo>
                  <a:pt x="0" y="1517593"/>
                </a:lnTo>
                <a:lnTo>
                  <a:pt x="1" y="1517592"/>
                </a:lnTo>
                <a:lnTo>
                  <a:pt x="1" y="1365193"/>
                </a:lnTo>
                <a:lnTo>
                  <a:pt x="515469" y="849725"/>
                </a:lnTo>
                <a:lnTo>
                  <a:pt x="1" y="334257"/>
                </a:lnTo>
                <a:lnTo>
                  <a:pt x="1" y="181857"/>
                </a:lnTo>
                <a:lnTo>
                  <a:pt x="1" y="0"/>
                </a:lnTo>
                <a:close/>
                <a:moveTo>
                  <a:pt x="591669" y="925925"/>
                </a:moveTo>
                <a:lnTo>
                  <a:pt x="1605961" y="1940218"/>
                </a:lnTo>
                <a:lnTo>
                  <a:pt x="591669" y="2954510"/>
                </a:lnTo>
                <a:lnTo>
                  <a:pt x="591669" y="2954511"/>
                </a:lnTo>
                <a:lnTo>
                  <a:pt x="1605962" y="1940218"/>
                </a:lnTo>
                <a:lnTo>
                  <a:pt x="591669" y="925925"/>
                </a:lnTo>
                <a:close/>
                <a:moveTo>
                  <a:pt x="1682162" y="2016418"/>
                </a:moveTo>
                <a:lnTo>
                  <a:pt x="667870" y="3030710"/>
                </a:lnTo>
                <a:lnTo>
                  <a:pt x="1682162" y="4045003"/>
                </a:lnTo>
                <a:lnTo>
                  <a:pt x="2696455" y="3030710"/>
                </a:lnTo>
                <a:lnTo>
                  <a:pt x="1682162" y="2016418"/>
                </a:lnTo>
                <a:close/>
                <a:moveTo>
                  <a:pt x="2772655" y="3106910"/>
                </a:moveTo>
                <a:lnTo>
                  <a:pt x="1758363" y="4121202"/>
                </a:lnTo>
                <a:lnTo>
                  <a:pt x="2772655" y="5135495"/>
                </a:lnTo>
                <a:lnTo>
                  <a:pt x="3786948" y="4121202"/>
                </a:lnTo>
                <a:lnTo>
                  <a:pt x="2772655" y="3106910"/>
                </a:lnTo>
                <a:close/>
                <a:moveTo>
                  <a:pt x="1682162" y="4197402"/>
                </a:moveTo>
                <a:lnTo>
                  <a:pt x="667870" y="5211694"/>
                </a:lnTo>
                <a:lnTo>
                  <a:pt x="1682162" y="6225987"/>
                </a:lnTo>
                <a:lnTo>
                  <a:pt x="2696455" y="5211694"/>
                </a:lnTo>
                <a:lnTo>
                  <a:pt x="1682162" y="4197402"/>
                </a:lnTo>
                <a:close/>
                <a:moveTo>
                  <a:pt x="4953641" y="925925"/>
                </a:moveTo>
                <a:lnTo>
                  <a:pt x="3939349" y="1940218"/>
                </a:lnTo>
                <a:lnTo>
                  <a:pt x="4953641" y="2954511"/>
                </a:lnTo>
                <a:lnTo>
                  <a:pt x="5967934" y="1940218"/>
                </a:lnTo>
                <a:lnTo>
                  <a:pt x="4953641" y="925925"/>
                </a:lnTo>
                <a:close/>
                <a:moveTo>
                  <a:pt x="2772655" y="925925"/>
                </a:moveTo>
                <a:lnTo>
                  <a:pt x="1758363" y="1940218"/>
                </a:lnTo>
                <a:lnTo>
                  <a:pt x="2772655" y="2954511"/>
                </a:lnTo>
                <a:lnTo>
                  <a:pt x="3786948" y="1940218"/>
                </a:lnTo>
                <a:lnTo>
                  <a:pt x="2772655" y="925925"/>
                </a:lnTo>
                <a:close/>
                <a:moveTo>
                  <a:pt x="3863148" y="2016418"/>
                </a:moveTo>
                <a:lnTo>
                  <a:pt x="4877440" y="3030710"/>
                </a:lnTo>
                <a:lnTo>
                  <a:pt x="3863148" y="4045002"/>
                </a:lnTo>
                <a:lnTo>
                  <a:pt x="3863148" y="4045003"/>
                </a:lnTo>
                <a:lnTo>
                  <a:pt x="4877441" y="3030710"/>
                </a:lnTo>
                <a:lnTo>
                  <a:pt x="3863148" y="20164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4530695-CF74-4D3D-A710-49875A964B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1309" y="1088009"/>
            <a:ext cx="5957804" cy="1413570"/>
          </a:xfrm>
        </p:spPr>
        <p:txBody>
          <a:bodyPr>
            <a:noAutofit/>
          </a:bodyPr>
          <a:lstStyle>
            <a:lvl1pPr marL="0" algn="r">
              <a:lnSpc>
                <a:spcPts val="5000"/>
              </a:lnSpc>
              <a:defRPr sz="4800" baseline="0"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Thank you for listening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4AAA91D-DD62-46DD-B80A-C031BE5CC5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32643" y="2851469"/>
            <a:ext cx="4304540" cy="1191769"/>
          </a:xfrm>
        </p:spPr>
        <p:txBody>
          <a:bodyPr>
            <a:normAutofit/>
          </a:bodyPr>
          <a:lstStyle>
            <a:lvl1pPr marL="0" indent="0" algn="r">
              <a:buNone/>
              <a:defRPr sz="3600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Any questions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E552568-8F1D-445C-939E-6F5B46D20B25}"/>
              </a:ext>
            </a:extLst>
          </p:cNvPr>
          <p:cNvCxnSpPr/>
          <p:nvPr userDrawn="1"/>
        </p:nvCxnSpPr>
        <p:spPr>
          <a:xfrm>
            <a:off x="9640957" y="2679590"/>
            <a:ext cx="2293952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7D976CDC-87E0-4FE9-64DA-716A42D2CCB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5677" y="5778145"/>
            <a:ext cx="1510897" cy="1073716"/>
          </a:xfrm>
          <a:prstGeom prst="rect">
            <a:avLst/>
          </a:prstGeom>
        </p:spPr>
      </p:pic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67D4E88-467B-4133-4A8D-0B3F261E4B64}"/>
              </a:ext>
            </a:extLst>
          </p:cNvPr>
          <p:cNvSpPr/>
          <p:nvPr userDrawn="1"/>
        </p:nvSpPr>
        <p:spPr>
          <a:xfrm>
            <a:off x="591669" y="925925"/>
            <a:ext cx="1014293" cy="2028586"/>
          </a:xfrm>
          <a:custGeom>
            <a:avLst/>
            <a:gdLst>
              <a:gd name="connsiteX0" fmla="*/ 0 w 1014293"/>
              <a:gd name="connsiteY0" fmla="*/ 0 h 2028586"/>
              <a:gd name="connsiteX1" fmla="*/ 1014293 w 1014293"/>
              <a:gd name="connsiteY1" fmla="*/ 1014293 h 2028586"/>
              <a:gd name="connsiteX2" fmla="*/ 0 w 1014293"/>
              <a:gd name="connsiteY2" fmla="*/ 2028586 h 2028586"/>
              <a:gd name="connsiteX3" fmla="*/ 0 w 1014293"/>
              <a:gd name="connsiteY3" fmla="*/ 2028585 h 2028586"/>
              <a:gd name="connsiteX4" fmla="*/ 1014292 w 1014293"/>
              <a:gd name="connsiteY4" fmla="*/ 1014293 h 2028586"/>
              <a:gd name="connsiteX5" fmla="*/ 0 w 1014293"/>
              <a:gd name="connsiteY5" fmla="*/ 0 h 2028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4293" h="2028586">
                <a:moveTo>
                  <a:pt x="0" y="0"/>
                </a:moveTo>
                <a:lnTo>
                  <a:pt x="1014293" y="1014293"/>
                </a:lnTo>
                <a:lnTo>
                  <a:pt x="0" y="2028586"/>
                </a:lnTo>
                <a:lnTo>
                  <a:pt x="0" y="2028585"/>
                </a:lnTo>
                <a:lnTo>
                  <a:pt x="1014292" y="101429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CF3B7E11-A9DF-6C17-2267-CB3658E9D7D0}"/>
              </a:ext>
            </a:extLst>
          </p:cNvPr>
          <p:cNvSpPr/>
          <p:nvPr userDrawn="1"/>
        </p:nvSpPr>
        <p:spPr>
          <a:xfrm>
            <a:off x="3863148" y="2016418"/>
            <a:ext cx="1014293" cy="2028585"/>
          </a:xfrm>
          <a:custGeom>
            <a:avLst/>
            <a:gdLst>
              <a:gd name="connsiteX0" fmla="*/ 0 w 1014293"/>
              <a:gd name="connsiteY0" fmla="*/ 0 h 2028585"/>
              <a:gd name="connsiteX1" fmla="*/ 1014293 w 1014293"/>
              <a:gd name="connsiteY1" fmla="*/ 1014292 h 2028585"/>
              <a:gd name="connsiteX2" fmla="*/ 0 w 1014293"/>
              <a:gd name="connsiteY2" fmla="*/ 2028585 h 2028585"/>
              <a:gd name="connsiteX3" fmla="*/ 0 w 1014293"/>
              <a:gd name="connsiteY3" fmla="*/ 2028584 h 2028585"/>
              <a:gd name="connsiteX4" fmla="*/ 1014292 w 1014293"/>
              <a:gd name="connsiteY4" fmla="*/ 1014292 h 2028585"/>
              <a:gd name="connsiteX5" fmla="*/ 0 w 1014293"/>
              <a:gd name="connsiteY5" fmla="*/ 0 h 2028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4293" h="2028585">
                <a:moveTo>
                  <a:pt x="0" y="0"/>
                </a:moveTo>
                <a:lnTo>
                  <a:pt x="1014293" y="1014292"/>
                </a:lnTo>
                <a:lnTo>
                  <a:pt x="0" y="2028585"/>
                </a:lnTo>
                <a:lnTo>
                  <a:pt x="0" y="2028584"/>
                </a:lnTo>
                <a:lnTo>
                  <a:pt x="1014292" y="101429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459146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Poi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exagon 3">
            <a:extLst>
              <a:ext uri="{FF2B5EF4-FFF2-40B4-BE49-F238E27FC236}">
                <a16:creationId xmlns:a16="http://schemas.microsoft.com/office/drawing/2014/main" id="{C39A4794-F2B0-40C5-A78A-A1634D65D5B4}"/>
              </a:ext>
            </a:extLst>
          </p:cNvPr>
          <p:cNvSpPr/>
          <p:nvPr userDrawn="1"/>
        </p:nvSpPr>
        <p:spPr>
          <a:xfrm>
            <a:off x="-37322" y="-34810"/>
            <a:ext cx="12241763" cy="6947859"/>
          </a:xfrm>
          <a:custGeom>
            <a:avLst/>
            <a:gdLst>
              <a:gd name="connsiteX0" fmla="*/ 0 w 4730621"/>
              <a:gd name="connsiteY0" fmla="*/ 1734425 h 3468849"/>
              <a:gd name="connsiteX1" fmla="*/ 867212 w 4730621"/>
              <a:gd name="connsiteY1" fmla="*/ 1 h 3468849"/>
              <a:gd name="connsiteX2" fmla="*/ 3863409 w 4730621"/>
              <a:gd name="connsiteY2" fmla="*/ 1 h 3468849"/>
              <a:gd name="connsiteX3" fmla="*/ 4730621 w 4730621"/>
              <a:gd name="connsiteY3" fmla="*/ 1734425 h 3468849"/>
              <a:gd name="connsiteX4" fmla="*/ 3863409 w 4730621"/>
              <a:gd name="connsiteY4" fmla="*/ 3468848 h 3468849"/>
              <a:gd name="connsiteX5" fmla="*/ 867212 w 4730621"/>
              <a:gd name="connsiteY5" fmla="*/ 3468848 h 3468849"/>
              <a:gd name="connsiteX6" fmla="*/ 0 w 4730621"/>
              <a:gd name="connsiteY6" fmla="*/ 1734425 h 3468849"/>
              <a:gd name="connsiteX0" fmla="*/ 0 w 7576457"/>
              <a:gd name="connsiteY0" fmla="*/ 0 h 4477623"/>
              <a:gd name="connsiteX1" fmla="*/ 3713048 w 7576457"/>
              <a:gd name="connsiteY1" fmla="*/ 1008776 h 4477623"/>
              <a:gd name="connsiteX2" fmla="*/ 6709245 w 7576457"/>
              <a:gd name="connsiteY2" fmla="*/ 1008776 h 4477623"/>
              <a:gd name="connsiteX3" fmla="*/ 7576457 w 7576457"/>
              <a:gd name="connsiteY3" fmla="*/ 2743200 h 4477623"/>
              <a:gd name="connsiteX4" fmla="*/ 6709245 w 7576457"/>
              <a:gd name="connsiteY4" fmla="*/ 4477623 h 4477623"/>
              <a:gd name="connsiteX5" fmla="*/ 3713048 w 7576457"/>
              <a:gd name="connsiteY5" fmla="*/ 4477623 h 4477623"/>
              <a:gd name="connsiteX6" fmla="*/ 0 w 7576457"/>
              <a:gd name="connsiteY6" fmla="*/ 0 h 4477623"/>
              <a:gd name="connsiteX0" fmla="*/ 0 w 7576457"/>
              <a:gd name="connsiteY0" fmla="*/ 26922 h 4504545"/>
              <a:gd name="connsiteX1" fmla="*/ 4963350 w 7576457"/>
              <a:gd name="connsiteY1" fmla="*/ 0 h 4504545"/>
              <a:gd name="connsiteX2" fmla="*/ 6709245 w 7576457"/>
              <a:gd name="connsiteY2" fmla="*/ 1035698 h 4504545"/>
              <a:gd name="connsiteX3" fmla="*/ 7576457 w 7576457"/>
              <a:gd name="connsiteY3" fmla="*/ 2770122 h 4504545"/>
              <a:gd name="connsiteX4" fmla="*/ 6709245 w 7576457"/>
              <a:gd name="connsiteY4" fmla="*/ 4504545 h 4504545"/>
              <a:gd name="connsiteX5" fmla="*/ 3713048 w 7576457"/>
              <a:gd name="connsiteY5" fmla="*/ 4504545 h 4504545"/>
              <a:gd name="connsiteX6" fmla="*/ 0 w 7576457"/>
              <a:gd name="connsiteY6" fmla="*/ 26922 h 4504545"/>
              <a:gd name="connsiteX0" fmla="*/ 0 w 7576457"/>
              <a:gd name="connsiteY0" fmla="*/ 26922 h 4504545"/>
              <a:gd name="connsiteX1" fmla="*/ 4963350 w 7576457"/>
              <a:gd name="connsiteY1" fmla="*/ 0 h 4504545"/>
              <a:gd name="connsiteX2" fmla="*/ 6709245 w 7576457"/>
              <a:gd name="connsiteY2" fmla="*/ 1035698 h 4504545"/>
              <a:gd name="connsiteX3" fmla="*/ 7576457 w 7576457"/>
              <a:gd name="connsiteY3" fmla="*/ 2770122 h 4504545"/>
              <a:gd name="connsiteX4" fmla="*/ 6709245 w 7576457"/>
              <a:gd name="connsiteY4" fmla="*/ 4504545 h 4504545"/>
              <a:gd name="connsiteX5" fmla="*/ 3713048 w 7576457"/>
              <a:gd name="connsiteY5" fmla="*/ 4504545 h 4504545"/>
              <a:gd name="connsiteX6" fmla="*/ 0 w 7576457"/>
              <a:gd name="connsiteY6" fmla="*/ 26922 h 4504545"/>
              <a:gd name="connsiteX0" fmla="*/ 0 w 7576457"/>
              <a:gd name="connsiteY0" fmla="*/ 26922 h 4504545"/>
              <a:gd name="connsiteX1" fmla="*/ 4963350 w 7576457"/>
              <a:gd name="connsiteY1" fmla="*/ 0 h 4504545"/>
              <a:gd name="connsiteX2" fmla="*/ 6709245 w 7576457"/>
              <a:gd name="connsiteY2" fmla="*/ 1035698 h 4504545"/>
              <a:gd name="connsiteX3" fmla="*/ 7576457 w 7576457"/>
              <a:gd name="connsiteY3" fmla="*/ 2770122 h 4504545"/>
              <a:gd name="connsiteX4" fmla="*/ 6709245 w 7576457"/>
              <a:gd name="connsiteY4" fmla="*/ 4504545 h 4504545"/>
              <a:gd name="connsiteX5" fmla="*/ 36787 w 7576457"/>
              <a:gd name="connsiteY5" fmla="*/ 3263573 h 4504545"/>
              <a:gd name="connsiteX6" fmla="*/ 0 w 7576457"/>
              <a:gd name="connsiteY6" fmla="*/ 26922 h 4504545"/>
              <a:gd name="connsiteX0" fmla="*/ 0 w 7576457"/>
              <a:gd name="connsiteY0" fmla="*/ 26922 h 6883851"/>
              <a:gd name="connsiteX1" fmla="*/ 4963350 w 7576457"/>
              <a:gd name="connsiteY1" fmla="*/ 0 h 6883851"/>
              <a:gd name="connsiteX2" fmla="*/ 6709245 w 7576457"/>
              <a:gd name="connsiteY2" fmla="*/ 1035698 h 6883851"/>
              <a:gd name="connsiteX3" fmla="*/ 7576457 w 7576457"/>
              <a:gd name="connsiteY3" fmla="*/ 2770122 h 6883851"/>
              <a:gd name="connsiteX4" fmla="*/ 6447987 w 7576457"/>
              <a:gd name="connsiteY4" fmla="*/ 6883851 h 6883851"/>
              <a:gd name="connsiteX5" fmla="*/ 36787 w 7576457"/>
              <a:gd name="connsiteY5" fmla="*/ 3263573 h 6883851"/>
              <a:gd name="connsiteX6" fmla="*/ 0 w 7576457"/>
              <a:gd name="connsiteY6" fmla="*/ 26922 h 6883851"/>
              <a:gd name="connsiteX0" fmla="*/ 0 w 12241763"/>
              <a:gd name="connsiteY0" fmla="*/ 26922 h 6894252"/>
              <a:gd name="connsiteX1" fmla="*/ 4963350 w 12241763"/>
              <a:gd name="connsiteY1" fmla="*/ 0 h 6894252"/>
              <a:gd name="connsiteX2" fmla="*/ 6709245 w 12241763"/>
              <a:gd name="connsiteY2" fmla="*/ 1035698 h 6894252"/>
              <a:gd name="connsiteX3" fmla="*/ 12241763 w 12241763"/>
              <a:gd name="connsiteY3" fmla="*/ 6894252 h 6894252"/>
              <a:gd name="connsiteX4" fmla="*/ 6447987 w 12241763"/>
              <a:gd name="connsiteY4" fmla="*/ 6883851 h 6894252"/>
              <a:gd name="connsiteX5" fmla="*/ 36787 w 12241763"/>
              <a:gd name="connsiteY5" fmla="*/ 3263573 h 6894252"/>
              <a:gd name="connsiteX6" fmla="*/ 0 w 12241763"/>
              <a:gd name="connsiteY6" fmla="*/ 26922 h 6894252"/>
              <a:gd name="connsiteX0" fmla="*/ 0 w 12241763"/>
              <a:gd name="connsiteY0" fmla="*/ 26922 h 6894252"/>
              <a:gd name="connsiteX1" fmla="*/ 4963350 w 12241763"/>
              <a:gd name="connsiteY1" fmla="*/ 0 h 6894252"/>
              <a:gd name="connsiteX2" fmla="*/ 12223637 w 12241763"/>
              <a:gd name="connsiteY2" fmla="*/ 4273421 h 6894252"/>
              <a:gd name="connsiteX3" fmla="*/ 12241763 w 12241763"/>
              <a:gd name="connsiteY3" fmla="*/ 6894252 h 6894252"/>
              <a:gd name="connsiteX4" fmla="*/ 6447987 w 12241763"/>
              <a:gd name="connsiteY4" fmla="*/ 6883851 h 6894252"/>
              <a:gd name="connsiteX5" fmla="*/ 36787 w 12241763"/>
              <a:gd name="connsiteY5" fmla="*/ 3263573 h 6894252"/>
              <a:gd name="connsiteX6" fmla="*/ 0 w 12241763"/>
              <a:gd name="connsiteY6" fmla="*/ 26922 h 6894252"/>
              <a:gd name="connsiteX0" fmla="*/ 0 w 12241763"/>
              <a:gd name="connsiteY0" fmla="*/ 0 h 6894762"/>
              <a:gd name="connsiteX1" fmla="*/ 4963350 w 12241763"/>
              <a:gd name="connsiteY1" fmla="*/ 510 h 6894762"/>
              <a:gd name="connsiteX2" fmla="*/ 12223637 w 12241763"/>
              <a:gd name="connsiteY2" fmla="*/ 4273931 h 6894762"/>
              <a:gd name="connsiteX3" fmla="*/ 12241763 w 12241763"/>
              <a:gd name="connsiteY3" fmla="*/ 6894762 h 6894762"/>
              <a:gd name="connsiteX4" fmla="*/ 6447987 w 12241763"/>
              <a:gd name="connsiteY4" fmla="*/ 6884361 h 6894762"/>
              <a:gd name="connsiteX5" fmla="*/ 36787 w 12241763"/>
              <a:gd name="connsiteY5" fmla="*/ 3264083 h 6894762"/>
              <a:gd name="connsiteX6" fmla="*/ 0 w 12241763"/>
              <a:gd name="connsiteY6" fmla="*/ 0 h 6894762"/>
              <a:gd name="connsiteX0" fmla="*/ 0 w 12241763"/>
              <a:gd name="connsiteY0" fmla="*/ 17778 h 6912540"/>
              <a:gd name="connsiteX1" fmla="*/ 4926774 w 12241763"/>
              <a:gd name="connsiteY1" fmla="*/ 0 h 6912540"/>
              <a:gd name="connsiteX2" fmla="*/ 12223637 w 12241763"/>
              <a:gd name="connsiteY2" fmla="*/ 4291709 h 6912540"/>
              <a:gd name="connsiteX3" fmla="*/ 12241763 w 12241763"/>
              <a:gd name="connsiteY3" fmla="*/ 6912540 h 6912540"/>
              <a:gd name="connsiteX4" fmla="*/ 6447987 w 12241763"/>
              <a:gd name="connsiteY4" fmla="*/ 6902139 h 6912540"/>
              <a:gd name="connsiteX5" fmla="*/ 36787 w 12241763"/>
              <a:gd name="connsiteY5" fmla="*/ 3281861 h 6912540"/>
              <a:gd name="connsiteX6" fmla="*/ 0 w 12241763"/>
              <a:gd name="connsiteY6" fmla="*/ 17778 h 6912540"/>
              <a:gd name="connsiteX0" fmla="*/ 0 w 12241763"/>
              <a:gd name="connsiteY0" fmla="*/ 17778 h 6947859"/>
              <a:gd name="connsiteX1" fmla="*/ 4926774 w 12241763"/>
              <a:gd name="connsiteY1" fmla="*/ 0 h 6947859"/>
              <a:gd name="connsiteX2" fmla="*/ 12223637 w 12241763"/>
              <a:gd name="connsiteY2" fmla="*/ 4291709 h 6947859"/>
              <a:gd name="connsiteX3" fmla="*/ 12241763 w 12241763"/>
              <a:gd name="connsiteY3" fmla="*/ 6912540 h 6947859"/>
              <a:gd name="connsiteX4" fmla="*/ 6511995 w 12241763"/>
              <a:gd name="connsiteY4" fmla="*/ 6947859 h 6947859"/>
              <a:gd name="connsiteX5" fmla="*/ 36787 w 12241763"/>
              <a:gd name="connsiteY5" fmla="*/ 3281861 h 6947859"/>
              <a:gd name="connsiteX6" fmla="*/ 0 w 12241763"/>
              <a:gd name="connsiteY6" fmla="*/ 17778 h 6947859"/>
              <a:gd name="connsiteX0" fmla="*/ 0 w 12241763"/>
              <a:gd name="connsiteY0" fmla="*/ 17778 h 6947859"/>
              <a:gd name="connsiteX1" fmla="*/ 4926774 w 12241763"/>
              <a:gd name="connsiteY1" fmla="*/ 0 h 6947859"/>
              <a:gd name="connsiteX2" fmla="*/ 12223637 w 12241763"/>
              <a:gd name="connsiteY2" fmla="*/ 4291709 h 6947859"/>
              <a:gd name="connsiteX3" fmla="*/ 12241763 w 12241763"/>
              <a:gd name="connsiteY3" fmla="*/ 6912540 h 6947859"/>
              <a:gd name="connsiteX4" fmla="*/ 6511995 w 12241763"/>
              <a:gd name="connsiteY4" fmla="*/ 6947859 h 6947859"/>
              <a:gd name="connsiteX5" fmla="*/ 211 w 12241763"/>
              <a:gd name="connsiteY5" fmla="*/ 3263573 h 6947859"/>
              <a:gd name="connsiteX6" fmla="*/ 0 w 12241763"/>
              <a:gd name="connsiteY6" fmla="*/ 17778 h 694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41763" h="6947859">
                <a:moveTo>
                  <a:pt x="0" y="17778"/>
                </a:moveTo>
                <a:lnTo>
                  <a:pt x="4926774" y="0"/>
                </a:lnTo>
                <a:lnTo>
                  <a:pt x="12223637" y="4291709"/>
                </a:lnTo>
                <a:lnTo>
                  <a:pt x="12241763" y="6912540"/>
                </a:lnTo>
                <a:lnTo>
                  <a:pt x="6511995" y="6947859"/>
                </a:lnTo>
                <a:lnTo>
                  <a:pt x="211" y="3263573"/>
                </a:lnTo>
                <a:cubicBezTo>
                  <a:pt x="141" y="2181641"/>
                  <a:pt x="70" y="1099710"/>
                  <a:pt x="0" y="177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40C119D-11C9-4CC9-9AAE-F0422957A68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51861" y="1616401"/>
            <a:ext cx="6973887" cy="896937"/>
          </a:xfrm>
        </p:spPr>
        <p:txBody>
          <a:bodyPr>
            <a:noAutofit/>
          </a:bodyPr>
          <a:lstStyle>
            <a:lvl1pPr marL="0" indent="0">
              <a:buClr>
                <a:schemeClr val="accent1"/>
              </a:buClr>
              <a:buSzPct val="100000"/>
              <a:buFontTx/>
              <a:buNone/>
              <a:defRPr lang="en-US" sz="2800" dirty="0" smtClean="0">
                <a:solidFill>
                  <a:schemeClr val="tx1"/>
                </a:solidFill>
              </a:defRPr>
            </a:lvl1pPr>
            <a:lvl2pPr>
              <a:defRPr lang="en-US" sz="2800" dirty="0" smtClean="0"/>
            </a:lvl2pPr>
            <a:lvl3pPr>
              <a:defRPr lang="en-US" sz="2800" dirty="0" smtClean="0"/>
            </a:lvl3pPr>
            <a:lvl4pPr>
              <a:defRPr lang="en-US" sz="2800" dirty="0" smtClean="0"/>
            </a:lvl4pPr>
            <a:lvl5pPr>
              <a:defRPr lang="en-GB" sz="2800" dirty="0"/>
            </a:lvl5pPr>
          </a:lstStyle>
          <a:p>
            <a:pPr lvl="0"/>
            <a:r>
              <a:rPr lang="en-GB" noProof="0"/>
              <a:t>Click to edit Master text tyle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27A89C0D-61FD-4B30-A721-AE9B12A27CE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005113" y="2800559"/>
            <a:ext cx="6973887" cy="896937"/>
          </a:xfrm>
        </p:spPr>
        <p:txBody>
          <a:bodyPr>
            <a:noAutofit/>
          </a:bodyPr>
          <a:lstStyle>
            <a:lvl1pPr marL="0" indent="0">
              <a:buClr>
                <a:schemeClr val="accent1"/>
              </a:buClr>
              <a:buSzPct val="100000"/>
              <a:buFontTx/>
              <a:buNone/>
              <a:defRPr lang="en-US" sz="2800" dirty="0" smtClean="0">
                <a:solidFill>
                  <a:schemeClr val="tx1"/>
                </a:solidFill>
              </a:defRPr>
            </a:lvl1pPr>
            <a:lvl2pPr>
              <a:defRPr lang="en-US" sz="2800" dirty="0" smtClean="0"/>
            </a:lvl2pPr>
            <a:lvl3pPr>
              <a:defRPr lang="en-US" sz="2800" dirty="0" smtClean="0"/>
            </a:lvl3pPr>
            <a:lvl4pPr>
              <a:defRPr lang="en-US" sz="2800" dirty="0" smtClean="0"/>
            </a:lvl4pPr>
            <a:lvl5pPr>
              <a:defRPr lang="en-GB" sz="2800" dirty="0"/>
            </a:lvl5pPr>
          </a:lstStyle>
          <a:p>
            <a:pPr lvl="0"/>
            <a:r>
              <a:rPr lang="en-GB" noProof="0"/>
              <a:t>Click to edit Master text tyle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05CF6FAB-6FBE-4B28-959D-F263F27FBC5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431730" y="3984717"/>
            <a:ext cx="6973887" cy="896937"/>
          </a:xfrm>
        </p:spPr>
        <p:txBody>
          <a:bodyPr>
            <a:noAutofit/>
          </a:bodyPr>
          <a:lstStyle>
            <a:lvl1pPr marL="0" indent="0">
              <a:buClr>
                <a:schemeClr val="accent1"/>
              </a:buClr>
              <a:buSzPct val="100000"/>
              <a:buFontTx/>
              <a:buNone/>
              <a:defRPr lang="en-US" sz="2800" dirty="0" smtClean="0">
                <a:solidFill>
                  <a:schemeClr val="tx1"/>
                </a:solidFill>
              </a:defRPr>
            </a:lvl1pPr>
            <a:lvl2pPr>
              <a:defRPr lang="en-US" sz="2800" dirty="0" smtClean="0"/>
            </a:lvl2pPr>
            <a:lvl3pPr>
              <a:defRPr lang="en-US" sz="2800" dirty="0" smtClean="0"/>
            </a:lvl3pPr>
            <a:lvl4pPr>
              <a:defRPr lang="en-US" sz="2800" dirty="0" smtClean="0"/>
            </a:lvl4pPr>
            <a:lvl5pPr>
              <a:defRPr lang="en-GB" sz="2800" dirty="0"/>
            </a:lvl5pPr>
          </a:lstStyle>
          <a:p>
            <a:pPr lvl="0"/>
            <a:r>
              <a:rPr lang="en-GB" noProof="0"/>
              <a:t>Click to edit Master text tyle</a:t>
            </a:r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E931B150-1E22-4D5E-B979-CA34E08823E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875515" y="5168875"/>
            <a:ext cx="6973887" cy="896937"/>
          </a:xfrm>
        </p:spPr>
        <p:txBody>
          <a:bodyPr>
            <a:noAutofit/>
          </a:bodyPr>
          <a:lstStyle>
            <a:lvl1pPr marL="0" indent="0">
              <a:buClr>
                <a:schemeClr val="accent1"/>
              </a:buClr>
              <a:buSzPct val="100000"/>
              <a:buFontTx/>
              <a:buNone/>
              <a:defRPr lang="en-US" sz="2800" dirty="0" smtClean="0">
                <a:solidFill>
                  <a:schemeClr val="tx1"/>
                </a:solidFill>
              </a:defRPr>
            </a:lvl1pPr>
            <a:lvl2pPr>
              <a:defRPr lang="en-US" sz="2800" dirty="0" smtClean="0"/>
            </a:lvl2pPr>
            <a:lvl3pPr>
              <a:defRPr lang="en-US" sz="2800" dirty="0" smtClean="0"/>
            </a:lvl3pPr>
            <a:lvl4pPr>
              <a:defRPr lang="en-US" sz="2800" dirty="0" smtClean="0"/>
            </a:lvl4pPr>
            <a:lvl5pPr>
              <a:defRPr lang="en-GB" sz="2800" dirty="0"/>
            </a:lvl5pPr>
          </a:lstStyle>
          <a:p>
            <a:pPr lvl="0"/>
            <a:r>
              <a:rPr lang="en-GB" noProof="0"/>
              <a:t> Click to edit Master text tyle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71FC41F-FB89-4DEF-B7E4-A5FB740E2F14}"/>
              </a:ext>
            </a:extLst>
          </p:cNvPr>
          <p:cNvSpPr/>
          <p:nvPr userDrawn="1"/>
        </p:nvSpPr>
        <p:spPr>
          <a:xfrm>
            <a:off x="412321" y="368300"/>
            <a:ext cx="138541" cy="3570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7480F00-D2DD-4274-A683-37C0AEB453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220" y="378682"/>
            <a:ext cx="5108373" cy="989228"/>
          </a:xfrm>
        </p:spPr>
        <p:txBody>
          <a:bodyPr>
            <a:noAutofit/>
          </a:bodyPr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68AE241-FBD6-6EA9-5053-84DFBC9621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923" y="50315"/>
            <a:ext cx="1119015" cy="733478"/>
          </a:xfrm>
          <a:prstGeom prst="rect">
            <a:avLst/>
          </a:prstGeom>
        </p:spPr>
      </p:pic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BBE23930-C003-8547-CA4D-9F40353C606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2088" y="6554550"/>
            <a:ext cx="5903912" cy="187563"/>
          </a:xfrm>
        </p:spPr>
        <p:txBody>
          <a:bodyPr>
            <a:noAutofit/>
          </a:bodyPr>
          <a:lstStyle>
            <a:lvl1pPr marL="0" indent="0" algn="l">
              <a:buNone/>
              <a:defRPr sz="10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Footer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3CEFFC1-0068-CB66-0E57-DF754FBF0F88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>
            <a:lvl1pPr>
              <a:defRPr>
                <a:solidFill>
                  <a:srgbClr val="3A3C3B"/>
                </a:solidFill>
              </a:defRPr>
            </a:lvl1pPr>
          </a:lstStyle>
          <a:p>
            <a:fld id="{CE78D11E-AF04-40D9-8A7E-4B59F06A8CE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980674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Step Blocks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4F8E89F-F3DE-3E59-1D03-53870E116818}"/>
              </a:ext>
            </a:extLst>
          </p:cNvPr>
          <p:cNvSpPr/>
          <p:nvPr userDrawn="1"/>
        </p:nvSpPr>
        <p:spPr>
          <a:xfrm>
            <a:off x="-9522" y="0"/>
            <a:ext cx="12191997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B95E85B-397D-4049-86BB-5307129C174E}"/>
              </a:ext>
            </a:extLst>
          </p:cNvPr>
          <p:cNvSpPr/>
          <p:nvPr userDrawn="1"/>
        </p:nvSpPr>
        <p:spPr>
          <a:xfrm rot="2700000">
            <a:off x="568436" y="1429382"/>
            <a:ext cx="2330227" cy="23302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7F98C36-5CDE-40D6-A3CE-D33A29BF1611}"/>
              </a:ext>
            </a:extLst>
          </p:cNvPr>
          <p:cNvSpPr/>
          <p:nvPr userDrawn="1"/>
        </p:nvSpPr>
        <p:spPr>
          <a:xfrm rot="2700000">
            <a:off x="4054587" y="1429382"/>
            <a:ext cx="2330227" cy="2330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19B4162-6530-4140-B58A-BEDBB22DEF71}"/>
              </a:ext>
            </a:extLst>
          </p:cNvPr>
          <p:cNvSpPr/>
          <p:nvPr userDrawn="1"/>
        </p:nvSpPr>
        <p:spPr>
          <a:xfrm rot="2700000">
            <a:off x="7540738" y="1429382"/>
            <a:ext cx="2330227" cy="233022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A8402FA-FFD7-40C0-A2CA-6FA835FAFC7B}"/>
              </a:ext>
            </a:extLst>
          </p:cNvPr>
          <p:cNvSpPr/>
          <p:nvPr userDrawn="1"/>
        </p:nvSpPr>
        <p:spPr>
          <a:xfrm rot="2700000">
            <a:off x="2330560" y="3173939"/>
            <a:ext cx="2330227" cy="233022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7898E8C-722C-4A8A-9EE1-FF10C4FDECAF}"/>
              </a:ext>
            </a:extLst>
          </p:cNvPr>
          <p:cNvSpPr/>
          <p:nvPr userDrawn="1"/>
        </p:nvSpPr>
        <p:spPr>
          <a:xfrm rot="2700000">
            <a:off x="5816711" y="3173939"/>
            <a:ext cx="2330227" cy="23302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4A17ED8-0BF5-476D-BF83-F347E53040BF}"/>
              </a:ext>
            </a:extLst>
          </p:cNvPr>
          <p:cNvSpPr/>
          <p:nvPr userDrawn="1"/>
        </p:nvSpPr>
        <p:spPr>
          <a:xfrm rot="2700000">
            <a:off x="9302862" y="3173939"/>
            <a:ext cx="2330227" cy="2330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E7FDF42-439C-49FD-9731-AF3BD5CD9511}"/>
              </a:ext>
            </a:extLst>
          </p:cNvPr>
          <p:cNvSpPr/>
          <p:nvPr userDrawn="1"/>
        </p:nvSpPr>
        <p:spPr>
          <a:xfrm rot="2700000">
            <a:off x="-1155591" y="3173939"/>
            <a:ext cx="2330227" cy="2330227"/>
          </a:xfrm>
          <a:custGeom>
            <a:avLst/>
            <a:gdLst>
              <a:gd name="connsiteX0" fmla="*/ 0 w 2330227"/>
              <a:gd name="connsiteY0" fmla="*/ 0 h 2330227"/>
              <a:gd name="connsiteX1" fmla="*/ 2330227 w 2330227"/>
              <a:gd name="connsiteY1" fmla="*/ 0 h 2330227"/>
              <a:gd name="connsiteX2" fmla="*/ 2330227 w 2330227"/>
              <a:gd name="connsiteY2" fmla="*/ 2330227 h 2330227"/>
              <a:gd name="connsiteX3" fmla="*/ 0 w 2330227"/>
              <a:gd name="connsiteY3" fmla="*/ 2330227 h 2330227"/>
              <a:gd name="connsiteX4" fmla="*/ 0 w 2330227"/>
              <a:gd name="connsiteY4" fmla="*/ 0 h 2330227"/>
              <a:gd name="connsiteX0" fmla="*/ 0 w 2330227"/>
              <a:gd name="connsiteY0" fmla="*/ 0 h 2330227"/>
              <a:gd name="connsiteX1" fmla="*/ 2330227 w 2330227"/>
              <a:gd name="connsiteY1" fmla="*/ 0 h 2330227"/>
              <a:gd name="connsiteX2" fmla="*/ 2330227 w 2330227"/>
              <a:gd name="connsiteY2" fmla="*/ 2330227 h 2330227"/>
              <a:gd name="connsiteX3" fmla="*/ 0 w 2330227"/>
              <a:gd name="connsiteY3" fmla="*/ 0 h 2330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0227" h="2330227">
                <a:moveTo>
                  <a:pt x="0" y="0"/>
                </a:moveTo>
                <a:lnTo>
                  <a:pt x="2330227" y="0"/>
                </a:lnTo>
                <a:lnTo>
                  <a:pt x="2330227" y="23302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5">
            <a:extLst>
              <a:ext uri="{FF2B5EF4-FFF2-40B4-BE49-F238E27FC236}">
                <a16:creationId xmlns:a16="http://schemas.microsoft.com/office/drawing/2014/main" id="{99D99A1E-5562-4E81-BB47-02BE2A04A65B}"/>
              </a:ext>
            </a:extLst>
          </p:cNvPr>
          <p:cNvSpPr/>
          <p:nvPr userDrawn="1"/>
        </p:nvSpPr>
        <p:spPr>
          <a:xfrm rot="13500000">
            <a:off x="11017362" y="1424434"/>
            <a:ext cx="2330227" cy="2330227"/>
          </a:xfrm>
          <a:custGeom>
            <a:avLst/>
            <a:gdLst>
              <a:gd name="connsiteX0" fmla="*/ 0 w 2330227"/>
              <a:gd name="connsiteY0" fmla="*/ 0 h 2330227"/>
              <a:gd name="connsiteX1" fmla="*/ 2330227 w 2330227"/>
              <a:gd name="connsiteY1" fmla="*/ 0 h 2330227"/>
              <a:gd name="connsiteX2" fmla="*/ 2330227 w 2330227"/>
              <a:gd name="connsiteY2" fmla="*/ 2330227 h 2330227"/>
              <a:gd name="connsiteX3" fmla="*/ 0 w 2330227"/>
              <a:gd name="connsiteY3" fmla="*/ 2330227 h 2330227"/>
              <a:gd name="connsiteX4" fmla="*/ 0 w 2330227"/>
              <a:gd name="connsiteY4" fmla="*/ 0 h 2330227"/>
              <a:gd name="connsiteX0" fmla="*/ 0 w 2330227"/>
              <a:gd name="connsiteY0" fmla="*/ 0 h 2330227"/>
              <a:gd name="connsiteX1" fmla="*/ 2330227 w 2330227"/>
              <a:gd name="connsiteY1" fmla="*/ 0 h 2330227"/>
              <a:gd name="connsiteX2" fmla="*/ 2330227 w 2330227"/>
              <a:gd name="connsiteY2" fmla="*/ 2330227 h 2330227"/>
              <a:gd name="connsiteX3" fmla="*/ 0 w 2330227"/>
              <a:gd name="connsiteY3" fmla="*/ 0 h 2330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0227" h="2330227">
                <a:moveTo>
                  <a:pt x="0" y="0"/>
                </a:moveTo>
                <a:lnTo>
                  <a:pt x="2330227" y="0"/>
                </a:lnTo>
                <a:lnTo>
                  <a:pt x="2330227" y="23302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Picture Placeholder 33">
            <a:extLst>
              <a:ext uri="{FF2B5EF4-FFF2-40B4-BE49-F238E27FC236}">
                <a16:creationId xmlns:a16="http://schemas.microsoft.com/office/drawing/2014/main" id="{DFDE4F05-9D29-4FEC-932C-5ECDE7BF6915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822320" y="1964067"/>
            <a:ext cx="1822458" cy="18207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Double Click to insert Icon</a:t>
            </a:r>
          </a:p>
        </p:txBody>
      </p:sp>
      <p:sp>
        <p:nvSpPr>
          <p:cNvPr id="29" name="Picture Placeholder 33">
            <a:extLst>
              <a:ext uri="{FF2B5EF4-FFF2-40B4-BE49-F238E27FC236}">
                <a16:creationId xmlns:a16="http://schemas.microsoft.com/office/drawing/2014/main" id="{77F201DE-A77F-4A4C-B848-5C67A8C26AE5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4308471" y="1964067"/>
            <a:ext cx="1822458" cy="18207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Double Click to insert Icon</a:t>
            </a:r>
          </a:p>
        </p:txBody>
      </p:sp>
      <p:sp>
        <p:nvSpPr>
          <p:cNvPr id="30" name="Picture Placeholder 33">
            <a:extLst>
              <a:ext uri="{FF2B5EF4-FFF2-40B4-BE49-F238E27FC236}">
                <a16:creationId xmlns:a16="http://schemas.microsoft.com/office/drawing/2014/main" id="{5E3D4D22-B4D2-4C50-8FAA-A76F41A7DCB0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7789859" y="1964067"/>
            <a:ext cx="1822458" cy="18207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Double Click to insert Icon</a:t>
            </a:r>
          </a:p>
        </p:txBody>
      </p:sp>
      <p:sp>
        <p:nvSpPr>
          <p:cNvPr id="31" name="Picture Placeholder 33">
            <a:extLst>
              <a:ext uri="{FF2B5EF4-FFF2-40B4-BE49-F238E27FC236}">
                <a16:creationId xmlns:a16="http://schemas.microsoft.com/office/drawing/2014/main" id="{122CEC1E-9FFD-4A98-B80A-B1BEE233372F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2555870" y="3739614"/>
            <a:ext cx="1822458" cy="18207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Double Click to insert Icon</a:t>
            </a:r>
          </a:p>
        </p:txBody>
      </p:sp>
      <p:sp>
        <p:nvSpPr>
          <p:cNvPr id="32" name="Picture Placeholder 33">
            <a:extLst>
              <a:ext uri="{FF2B5EF4-FFF2-40B4-BE49-F238E27FC236}">
                <a16:creationId xmlns:a16="http://schemas.microsoft.com/office/drawing/2014/main" id="{78470C70-7AD5-4A1D-BE1F-6F5F11EBA8E1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6042021" y="3739614"/>
            <a:ext cx="1822458" cy="18207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Double Click to insert Icon</a:t>
            </a:r>
          </a:p>
        </p:txBody>
      </p:sp>
      <p:sp>
        <p:nvSpPr>
          <p:cNvPr id="33" name="Picture Placeholder 33">
            <a:extLst>
              <a:ext uri="{FF2B5EF4-FFF2-40B4-BE49-F238E27FC236}">
                <a16:creationId xmlns:a16="http://schemas.microsoft.com/office/drawing/2014/main" id="{D90B03F8-CFA8-49C6-BC1B-962A1B68229D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9523409" y="3739614"/>
            <a:ext cx="1822458" cy="18207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Double Click to insert Icon</a:t>
            </a:r>
          </a:p>
        </p:txBody>
      </p:sp>
      <p:sp>
        <p:nvSpPr>
          <p:cNvPr id="34" name="Text Placeholder 31">
            <a:extLst>
              <a:ext uri="{FF2B5EF4-FFF2-40B4-BE49-F238E27FC236}">
                <a16:creationId xmlns:a16="http://schemas.microsoft.com/office/drawing/2014/main" id="{B815717A-4E7C-4CE4-A059-A91F24B6E57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2700000">
            <a:off x="1308288" y="2015004"/>
            <a:ext cx="2333032" cy="216083"/>
          </a:xfrm>
        </p:spPr>
        <p:txBody>
          <a:bodyPr>
            <a:normAutofit/>
          </a:bodyPr>
          <a:lstStyle>
            <a:lvl1pPr marL="0" indent="0" algn="ctr">
              <a:buNone/>
              <a:defRPr sz="1100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Step one - title</a:t>
            </a:r>
          </a:p>
        </p:txBody>
      </p:sp>
      <p:sp>
        <p:nvSpPr>
          <p:cNvPr id="35" name="Text Placeholder 31">
            <a:extLst>
              <a:ext uri="{FF2B5EF4-FFF2-40B4-BE49-F238E27FC236}">
                <a16:creationId xmlns:a16="http://schemas.microsoft.com/office/drawing/2014/main" id="{296FAB1A-8008-424F-A291-BBF6905982F7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 rot="2700000">
            <a:off x="3063038" y="3759558"/>
            <a:ext cx="2333032" cy="216083"/>
          </a:xfrm>
        </p:spPr>
        <p:txBody>
          <a:bodyPr>
            <a:noAutofit/>
          </a:bodyPr>
          <a:lstStyle>
            <a:lvl1pPr marL="0" indent="0" algn="ctr">
              <a:buNone/>
              <a:defRPr sz="11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Step two - title</a:t>
            </a:r>
          </a:p>
        </p:txBody>
      </p:sp>
      <p:sp>
        <p:nvSpPr>
          <p:cNvPr id="36" name="Text Placeholder 31">
            <a:extLst>
              <a:ext uri="{FF2B5EF4-FFF2-40B4-BE49-F238E27FC236}">
                <a16:creationId xmlns:a16="http://schemas.microsoft.com/office/drawing/2014/main" id="{48B5DA4F-6EB1-4973-9430-D0C0680EB474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 rot="2700000">
            <a:off x="4796376" y="2015004"/>
            <a:ext cx="2333032" cy="216083"/>
          </a:xfrm>
        </p:spPr>
        <p:txBody>
          <a:bodyPr>
            <a:noAutofit/>
          </a:bodyPr>
          <a:lstStyle>
            <a:lvl1pPr marL="0" indent="0" algn="ctr">
              <a:buNone/>
              <a:defRPr sz="11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Step three - title</a:t>
            </a:r>
          </a:p>
        </p:txBody>
      </p:sp>
      <p:sp>
        <p:nvSpPr>
          <p:cNvPr id="37" name="Text Placeholder 31">
            <a:extLst>
              <a:ext uri="{FF2B5EF4-FFF2-40B4-BE49-F238E27FC236}">
                <a16:creationId xmlns:a16="http://schemas.microsoft.com/office/drawing/2014/main" id="{CAD50298-6615-4ED0-B03B-7932A7A588AB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 rot="2700000">
            <a:off x="6551125" y="3759559"/>
            <a:ext cx="2333032" cy="216083"/>
          </a:xfrm>
        </p:spPr>
        <p:txBody>
          <a:bodyPr>
            <a:noAutofit/>
          </a:bodyPr>
          <a:lstStyle>
            <a:lvl1pPr marL="0" indent="0" algn="ctr">
              <a:buNone/>
              <a:defRPr sz="1100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Step four - title</a:t>
            </a:r>
          </a:p>
        </p:txBody>
      </p:sp>
      <p:sp>
        <p:nvSpPr>
          <p:cNvPr id="38" name="Text Placeholder 31">
            <a:extLst>
              <a:ext uri="{FF2B5EF4-FFF2-40B4-BE49-F238E27FC236}">
                <a16:creationId xmlns:a16="http://schemas.microsoft.com/office/drawing/2014/main" id="{280CF028-EA54-4DED-8D72-6E0375A5FB3D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 rot="2700000">
            <a:off x="8290944" y="2015004"/>
            <a:ext cx="2333032" cy="216083"/>
          </a:xfrm>
        </p:spPr>
        <p:txBody>
          <a:bodyPr>
            <a:noAutofit/>
          </a:bodyPr>
          <a:lstStyle>
            <a:lvl1pPr marL="0" indent="0" algn="ctr">
              <a:buNone/>
              <a:defRPr sz="11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Step five - title</a:t>
            </a:r>
          </a:p>
        </p:txBody>
      </p:sp>
      <p:sp>
        <p:nvSpPr>
          <p:cNvPr id="39" name="Text Placeholder 31">
            <a:extLst>
              <a:ext uri="{FF2B5EF4-FFF2-40B4-BE49-F238E27FC236}">
                <a16:creationId xmlns:a16="http://schemas.microsoft.com/office/drawing/2014/main" id="{CE757868-42DE-4D19-A846-0F58D0B7CCF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 rot="2700000">
            <a:off x="10045693" y="3759559"/>
            <a:ext cx="2333032" cy="216083"/>
          </a:xfrm>
        </p:spPr>
        <p:txBody>
          <a:bodyPr>
            <a:normAutofit/>
          </a:bodyPr>
          <a:lstStyle>
            <a:lvl1pPr marL="0" indent="0" algn="ctr">
              <a:buNone/>
              <a:defRPr sz="11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Step six - title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5327E1C-1884-B7F1-1BE5-E57524E921F0}"/>
              </a:ext>
            </a:extLst>
          </p:cNvPr>
          <p:cNvSpPr/>
          <p:nvPr userDrawn="1"/>
        </p:nvSpPr>
        <p:spPr>
          <a:xfrm>
            <a:off x="192088" y="362337"/>
            <a:ext cx="132963" cy="35709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71C5FD87-FC49-C3B8-0C71-D6727E616F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881" y="369171"/>
            <a:ext cx="10092206" cy="4079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49BF4A5-25A4-A741-0859-1041F88D99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4352" y="1"/>
            <a:ext cx="1221837" cy="868296"/>
          </a:xfrm>
          <a:prstGeom prst="rect">
            <a:avLst/>
          </a:prstGeom>
        </p:spPr>
      </p:pic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3CAE0828-8261-0D9B-97FA-D5D8F02B2D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2088" y="6554550"/>
            <a:ext cx="5903912" cy="187563"/>
          </a:xfrm>
        </p:spPr>
        <p:txBody>
          <a:bodyPr>
            <a:noAutofit/>
          </a:bodyPr>
          <a:lstStyle>
            <a:lvl1pPr marL="0" indent="0" algn="l">
              <a:buNone/>
              <a:defRPr sz="1000" cap="all" baseline="0">
                <a:solidFill>
                  <a:srgbClr val="3A3C3B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Footer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07F7CB5-2AC7-B316-BF35-93C9AAD86BDB}"/>
              </a:ext>
            </a:extLst>
          </p:cNvPr>
          <p:cNvSpPr>
            <a:spLocks noGrp="1"/>
          </p:cNvSpPr>
          <p:nvPr>
            <p:ph type="sldNum" sz="quarter" idx="49"/>
          </p:nvPr>
        </p:nvSpPr>
        <p:spPr/>
        <p:txBody>
          <a:bodyPr/>
          <a:lstStyle>
            <a:lvl1pPr>
              <a:defRPr>
                <a:solidFill>
                  <a:srgbClr val="3A3C3B"/>
                </a:solidFill>
              </a:defRPr>
            </a:lvl1pPr>
          </a:lstStyle>
          <a:p>
            <a:fld id="{CE78D11E-AF04-40D9-8A7E-4B59F06A8CE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217348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A261B6A-BA48-DF27-7C3B-7D2C33F138DC}"/>
              </a:ext>
            </a:extLst>
          </p:cNvPr>
          <p:cNvSpPr/>
          <p:nvPr userDrawn="1"/>
        </p:nvSpPr>
        <p:spPr>
          <a:xfrm>
            <a:off x="7314560" y="2812999"/>
            <a:ext cx="1014293" cy="2028585"/>
          </a:xfrm>
          <a:custGeom>
            <a:avLst/>
            <a:gdLst>
              <a:gd name="connsiteX0" fmla="*/ 1014293 w 1014293"/>
              <a:gd name="connsiteY0" fmla="*/ 0 h 2028585"/>
              <a:gd name="connsiteX1" fmla="*/ 1014293 w 1014293"/>
              <a:gd name="connsiteY1" fmla="*/ 1 h 2028585"/>
              <a:gd name="connsiteX2" fmla="*/ 1 w 1014293"/>
              <a:gd name="connsiteY2" fmla="*/ 1014293 h 2028585"/>
              <a:gd name="connsiteX3" fmla="*/ 1014293 w 1014293"/>
              <a:gd name="connsiteY3" fmla="*/ 2028585 h 2028585"/>
              <a:gd name="connsiteX4" fmla="*/ 0 w 1014293"/>
              <a:gd name="connsiteY4" fmla="*/ 1014293 h 2028585"/>
              <a:gd name="connsiteX5" fmla="*/ 1014293 w 1014293"/>
              <a:gd name="connsiteY5" fmla="*/ 0 h 2028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4293" h="2028585">
                <a:moveTo>
                  <a:pt x="1014293" y="0"/>
                </a:moveTo>
                <a:lnTo>
                  <a:pt x="1014293" y="1"/>
                </a:lnTo>
                <a:lnTo>
                  <a:pt x="1" y="1014293"/>
                </a:lnTo>
                <a:lnTo>
                  <a:pt x="1014293" y="2028585"/>
                </a:lnTo>
                <a:lnTo>
                  <a:pt x="0" y="1014293"/>
                </a:lnTo>
                <a:lnTo>
                  <a:pt x="101429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0835A72C-E835-A18E-3D72-139FA267621B}"/>
              </a:ext>
            </a:extLst>
          </p:cNvPr>
          <p:cNvSpPr/>
          <p:nvPr userDrawn="1"/>
        </p:nvSpPr>
        <p:spPr>
          <a:xfrm>
            <a:off x="0" y="-1"/>
            <a:ext cx="12192001" cy="6858000"/>
          </a:xfrm>
          <a:custGeom>
            <a:avLst/>
            <a:gdLst>
              <a:gd name="connsiteX0" fmla="*/ 11600332 w 12192001"/>
              <a:gd name="connsiteY0" fmla="*/ 3903490 h 6858000"/>
              <a:gd name="connsiteX1" fmla="*/ 10586039 w 12192001"/>
              <a:gd name="connsiteY1" fmla="*/ 4917783 h 6858000"/>
              <a:gd name="connsiteX2" fmla="*/ 11600332 w 12192001"/>
              <a:gd name="connsiteY2" fmla="*/ 5932075 h 6858000"/>
              <a:gd name="connsiteX3" fmla="*/ 10586040 w 12192001"/>
              <a:gd name="connsiteY3" fmla="*/ 4917783 h 6858000"/>
              <a:gd name="connsiteX4" fmla="*/ 11600332 w 12192001"/>
              <a:gd name="connsiteY4" fmla="*/ 3903491 h 6858000"/>
              <a:gd name="connsiteX5" fmla="*/ 9419346 w 12192001"/>
              <a:gd name="connsiteY5" fmla="*/ 3903490 h 6858000"/>
              <a:gd name="connsiteX6" fmla="*/ 8405053 w 12192001"/>
              <a:gd name="connsiteY6" fmla="*/ 4917783 h 6858000"/>
              <a:gd name="connsiteX7" fmla="*/ 9419346 w 12192001"/>
              <a:gd name="connsiteY7" fmla="*/ 5932075 h 6858000"/>
              <a:gd name="connsiteX8" fmla="*/ 10433638 w 12192001"/>
              <a:gd name="connsiteY8" fmla="*/ 4917783 h 6858000"/>
              <a:gd name="connsiteX9" fmla="*/ 7238360 w 12192001"/>
              <a:gd name="connsiteY9" fmla="*/ 3903490 h 6858000"/>
              <a:gd name="connsiteX10" fmla="*/ 6224067 w 12192001"/>
              <a:gd name="connsiteY10" fmla="*/ 4917783 h 6858000"/>
              <a:gd name="connsiteX11" fmla="*/ 6224068 w 12192001"/>
              <a:gd name="connsiteY11" fmla="*/ 4917784 h 6858000"/>
              <a:gd name="connsiteX12" fmla="*/ 7238360 w 12192001"/>
              <a:gd name="connsiteY12" fmla="*/ 3903491 h 6858000"/>
              <a:gd name="connsiteX13" fmla="*/ 8252652 w 12192001"/>
              <a:gd name="connsiteY13" fmla="*/ 4917784 h 6858000"/>
              <a:gd name="connsiteX14" fmla="*/ 8252652 w 12192001"/>
              <a:gd name="connsiteY14" fmla="*/ 4917783 h 6858000"/>
              <a:gd name="connsiteX15" fmla="*/ 10509839 w 12192001"/>
              <a:gd name="connsiteY15" fmla="*/ 2812998 h 6858000"/>
              <a:gd name="connsiteX16" fmla="*/ 9495546 w 12192001"/>
              <a:gd name="connsiteY16" fmla="*/ 3827291 h 6858000"/>
              <a:gd name="connsiteX17" fmla="*/ 10509839 w 12192001"/>
              <a:gd name="connsiteY17" fmla="*/ 4841583 h 6858000"/>
              <a:gd name="connsiteX18" fmla="*/ 11524131 w 12192001"/>
              <a:gd name="connsiteY18" fmla="*/ 3827291 h 6858000"/>
              <a:gd name="connsiteX19" fmla="*/ 8328853 w 12192001"/>
              <a:gd name="connsiteY19" fmla="*/ 2812998 h 6858000"/>
              <a:gd name="connsiteX20" fmla="*/ 7314560 w 12192001"/>
              <a:gd name="connsiteY20" fmla="*/ 3827291 h 6858000"/>
              <a:gd name="connsiteX21" fmla="*/ 8328853 w 12192001"/>
              <a:gd name="connsiteY21" fmla="*/ 4841583 h 6858000"/>
              <a:gd name="connsiteX22" fmla="*/ 7314561 w 12192001"/>
              <a:gd name="connsiteY22" fmla="*/ 3827291 h 6858000"/>
              <a:gd name="connsiteX23" fmla="*/ 8328853 w 12192001"/>
              <a:gd name="connsiteY23" fmla="*/ 2812999 h 6858000"/>
              <a:gd name="connsiteX24" fmla="*/ 9419346 w 12192001"/>
              <a:gd name="connsiteY24" fmla="*/ 1722505 h 6858000"/>
              <a:gd name="connsiteX25" fmla="*/ 8405053 w 12192001"/>
              <a:gd name="connsiteY25" fmla="*/ 2736799 h 6858000"/>
              <a:gd name="connsiteX26" fmla="*/ 9419346 w 12192001"/>
              <a:gd name="connsiteY26" fmla="*/ 3751091 h 6858000"/>
              <a:gd name="connsiteX27" fmla="*/ 10433638 w 12192001"/>
              <a:gd name="connsiteY27" fmla="*/ 2736799 h 6858000"/>
              <a:gd name="connsiteX28" fmla="*/ 10509839 w 12192001"/>
              <a:gd name="connsiteY28" fmla="*/ 632013 h 6858000"/>
              <a:gd name="connsiteX29" fmla="*/ 9495546 w 12192001"/>
              <a:gd name="connsiteY29" fmla="*/ 1646306 h 6858000"/>
              <a:gd name="connsiteX30" fmla="*/ 10509839 w 12192001"/>
              <a:gd name="connsiteY30" fmla="*/ 2660599 h 6858000"/>
              <a:gd name="connsiteX31" fmla="*/ 11524131 w 12192001"/>
              <a:gd name="connsiteY31" fmla="*/ 1646306 h 6858000"/>
              <a:gd name="connsiteX32" fmla="*/ 412321 w 12192001"/>
              <a:gd name="connsiteY32" fmla="*/ 366409 h 6858000"/>
              <a:gd name="connsiteX33" fmla="*/ 412321 w 12192001"/>
              <a:gd name="connsiteY33" fmla="*/ 723499 h 6858000"/>
              <a:gd name="connsiteX34" fmla="*/ 550862 w 12192001"/>
              <a:gd name="connsiteY34" fmla="*/ 723499 h 6858000"/>
              <a:gd name="connsiteX35" fmla="*/ 550862 w 12192001"/>
              <a:gd name="connsiteY35" fmla="*/ 366409 h 6858000"/>
              <a:gd name="connsiteX36" fmla="*/ 0 w 12192001"/>
              <a:gd name="connsiteY36" fmla="*/ 0 h 6858000"/>
              <a:gd name="connsiteX37" fmla="*/ 12192000 w 12192001"/>
              <a:gd name="connsiteY37" fmla="*/ 0 h 6858000"/>
              <a:gd name="connsiteX38" fmla="*/ 12192000 w 12192001"/>
              <a:gd name="connsiteY38" fmla="*/ 1143979 h 6858000"/>
              <a:gd name="connsiteX39" fmla="*/ 11689673 w 12192001"/>
              <a:gd name="connsiteY39" fmla="*/ 1646306 h 6858000"/>
              <a:gd name="connsiteX40" fmla="*/ 12192000 w 12192001"/>
              <a:gd name="connsiteY40" fmla="*/ 2148633 h 6858000"/>
              <a:gd name="connsiteX41" fmla="*/ 12192000 w 12192001"/>
              <a:gd name="connsiteY41" fmla="*/ 2301033 h 6858000"/>
              <a:gd name="connsiteX42" fmla="*/ 11613473 w 12192001"/>
              <a:gd name="connsiteY42" fmla="*/ 1722505 h 6858000"/>
              <a:gd name="connsiteX43" fmla="*/ 10599180 w 12192001"/>
              <a:gd name="connsiteY43" fmla="*/ 2736799 h 6858000"/>
              <a:gd name="connsiteX44" fmla="*/ 11613473 w 12192001"/>
              <a:gd name="connsiteY44" fmla="*/ 3751091 h 6858000"/>
              <a:gd name="connsiteX45" fmla="*/ 12192000 w 12192001"/>
              <a:gd name="connsiteY45" fmla="*/ 3172564 h 6858000"/>
              <a:gd name="connsiteX46" fmla="*/ 12192000 w 12192001"/>
              <a:gd name="connsiteY46" fmla="*/ 3311823 h 6858000"/>
              <a:gd name="connsiteX47" fmla="*/ 11676532 w 12192001"/>
              <a:gd name="connsiteY47" fmla="*/ 3827291 h 6858000"/>
              <a:gd name="connsiteX48" fmla="*/ 12192000 w 12192001"/>
              <a:gd name="connsiteY48" fmla="*/ 4342759 h 6858000"/>
              <a:gd name="connsiteX49" fmla="*/ 12192000 w 12192001"/>
              <a:gd name="connsiteY49" fmla="*/ 4495158 h 6858000"/>
              <a:gd name="connsiteX50" fmla="*/ 12192001 w 12192001"/>
              <a:gd name="connsiteY50" fmla="*/ 4495159 h 6858000"/>
              <a:gd name="connsiteX51" fmla="*/ 12192001 w 12192001"/>
              <a:gd name="connsiteY51" fmla="*/ 5340407 h 6858000"/>
              <a:gd name="connsiteX52" fmla="*/ 12192000 w 12192001"/>
              <a:gd name="connsiteY52" fmla="*/ 5340408 h 6858000"/>
              <a:gd name="connsiteX53" fmla="*/ 12192000 w 12192001"/>
              <a:gd name="connsiteY53" fmla="*/ 5492807 h 6858000"/>
              <a:gd name="connsiteX54" fmla="*/ 11676532 w 12192001"/>
              <a:gd name="connsiteY54" fmla="*/ 6008275 h 6858000"/>
              <a:gd name="connsiteX55" fmla="*/ 12192000 w 12192001"/>
              <a:gd name="connsiteY55" fmla="*/ 6523743 h 6858000"/>
              <a:gd name="connsiteX56" fmla="*/ 12192000 w 12192001"/>
              <a:gd name="connsiteY56" fmla="*/ 6676143 h 6858000"/>
              <a:gd name="connsiteX57" fmla="*/ 12192000 w 12192001"/>
              <a:gd name="connsiteY57" fmla="*/ 6858000 h 6858000"/>
              <a:gd name="connsiteX58" fmla="*/ 10826806 w 12192001"/>
              <a:gd name="connsiteY58" fmla="*/ 6858000 h 6858000"/>
              <a:gd name="connsiteX59" fmla="*/ 10674406 w 12192001"/>
              <a:gd name="connsiteY59" fmla="*/ 6858000 h 6858000"/>
              <a:gd name="connsiteX60" fmla="*/ 11524131 w 12192001"/>
              <a:gd name="connsiteY60" fmla="*/ 6008275 h 6858000"/>
              <a:gd name="connsiteX61" fmla="*/ 10509839 w 12192001"/>
              <a:gd name="connsiteY61" fmla="*/ 4993982 h 6858000"/>
              <a:gd name="connsiteX62" fmla="*/ 9495546 w 12192001"/>
              <a:gd name="connsiteY62" fmla="*/ 6008275 h 6858000"/>
              <a:gd name="connsiteX63" fmla="*/ 10345272 w 12192001"/>
              <a:gd name="connsiteY63" fmla="*/ 6858000 h 6858000"/>
              <a:gd name="connsiteX64" fmla="*/ 10192871 w 12192001"/>
              <a:gd name="connsiteY64" fmla="*/ 6858000 h 6858000"/>
              <a:gd name="connsiteX65" fmla="*/ 9419346 w 12192001"/>
              <a:gd name="connsiteY65" fmla="*/ 6084474 h 6858000"/>
              <a:gd name="connsiteX66" fmla="*/ 8645820 w 12192001"/>
              <a:gd name="connsiteY66" fmla="*/ 6858000 h 6858000"/>
              <a:gd name="connsiteX67" fmla="*/ 8493420 w 12192001"/>
              <a:gd name="connsiteY67" fmla="*/ 6858000 h 6858000"/>
              <a:gd name="connsiteX68" fmla="*/ 9343145 w 12192001"/>
              <a:gd name="connsiteY68" fmla="*/ 6008275 h 6858000"/>
              <a:gd name="connsiteX69" fmla="*/ 8328853 w 12192001"/>
              <a:gd name="connsiteY69" fmla="*/ 4993982 h 6858000"/>
              <a:gd name="connsiteX70" fmla="*/ 7314560 w 12192001"/>
              <a:gd name="connsiteY70" fmla="*/ 6008275 h 6858000"/>
              <a:gd name="connsiteX71" fmla="*/ 8164286 w 12192001"/>
              <a:gd name="connsiteY71" fmla="*/ 6858000 h 6858000"/>
              <a:gd name="connsiteX72" fmla="*/ 8011885 w 12192001"/>
              <a:gd name="connsiteY72" fmla="*/ 6858000 h 6858000"/>
              <a:gd name="connsiteX73" fmla="*/ 7238360 w 12192001"/>
              <a:gd name="connsiteY73" fmla="*/ 6084474 h 6858000"/>
              <a:gd name="connsiteX74" fmla="*/ 6464834 w 12192001"/>
              <a:gd name="connsiteY74" fmla="*/ 6858000 h 6858000"/>
              <a:gd name="connsiteX75" fmla="*/ 0 w 12192001"/>
              <a:gd name="connsiteY7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12192001" h="6858000">
                <a:moveTo>
                  <a:pt x="11600332" y="3903490"/>
                </a:moveTo>
                <a:lnTo>
                  <a:pt x="10586039" y="4917783"/>
                </a:lnTo>
                <a:lnTo>
                  <a:pt x="11600332" y="5932075"/>
                </a:lnTo>
                <a:lnTo>
                  <a:pt x="10586040" y="4917783"/>
                </a:lnTo>
                <a:lnTo>
                  <a:pt x="11600332" y="3903491"/>
                </a:lnTo>
                <a:close/>
                <a:moveTo>
                  <a:pt x="9419346" y="3903490"/>
                </a:moveTo>
                <a:lnTo>
                  <a:pt x="8405053" y="4917783"/>
                </a:lnTo>
                <a:lnTo>
                  <a:pt x="9419346" y="5932075"/>
                </a:lnTo>
                <a:lnTo>
                  <a:pt x="10433638" y="4917783"/>
                </a:lnTo>
                <a:close/>
                <a:moveTo>
                  <a:pt x="7238360" y="3903490"/>
                </a:moveTo>
                <a:lnTo>
                  <a:pt x="6224067" y="4917783"/>
                </a:lnTo>
                <a:lnTo>
                  <a:pt x="6224068" y="4917784"/>
                </a:lnTo>
                <a:lnTo>
                  <a:pt x="7238360" y="3903491"/>
                </a:lnTo>
                <a:lnTo>
                  <a:pt x="8252652" y="4917784"/>
                </a:lnTo>
                <a:lnTo>
                  <a:pt x="8252652" y="4917783"/>
                </a:lnTo>
                <a:close/>
                <a:moveTo>
                  <a:pt x="10509839" y="2812998"/>
                </a:moveTo>
                <a:lnTo>
                  <a:pt x="9495546" y="3827291"/>
                </a:lnTo>
                <a:lnTo>
                  <a:pt x="10509839" y="4841583"/>
                </a:lnTo>
                <a:lnTo>
                  <a:pt x="11524131" y="3827291"/>
                </a:lnTo>
                <a:close/>
                <a:moveTo>
                  <a:pt x="8328853" y="2812998"/>
                </a:moveTo>
                <a:lnTo>
                  <a:pt x="7314560" y="3827291"/>
                </a:lnTo>
                <a:lnTo>
                  <a:pt x="8328853" y="4841583"/>
                </a:lnTo>
                <a:lnTo>
                  <a:pt x="7314561" y="3827291"/>
                </a:lnTo>
                <a:lnTo>
                  <a:pt x="8328853" y="2812999"/>
                </a:lnTo>
                <a:close/>
                <a:moveTo>
                  <a:pt x="9419346" y="1722505"/>
                </a:moveTo>
                <a:lnTo>
                  <a:pt x="8405053" y="2736799"/>
                </a:lnTo>
                <a:lnTo>
                  <a:pt x="9419346" y="3751091"/>
                </a:lnTo>
                <a:lnTo>
                  <a:pt x="10433638" y="2736799"/>
                </a:lnTo>
                <a:close/>
                <a:moveTo>
                  <a:pt x="10509839" y="632013"/>
                </a:moveTo>
                <a:lnTo>
                  <a:pt x="9495546" y="1646306"/>
                </a:lnTo>
                <a:lnTo>
                  <a:pt x="10509839" y="2660599"/>
                </a:lnTo>
                <a:lnTo>
                  <a:pt x="11524131" y="1646306"/>
                </a:lnTo>
                <a:close/>
                <a:moveTo>
                  <a:pt x="412321" y="366409"/>
                </a:moveTo>
                <a:lnTo>
                  <a:pt x="412321" y="723499"/>
                </a:lnTo>
                <a:lnTo>
                  <a:pt x="550862" y="723499"/>
                </a:lnTo>
                <a:lnTo>
                  <a:pt x="550862" y="366409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143979"/>
                </a:lnTo>
                <a:lnTo>
                  <a:pt x="11689673" y="1646306"/>
                </a:lnTo>
                <a:lnTo>
                  <a:pt x="12192000" y="2148633"/>
                </a:lnTo>
                <a:lnTo>
                  <a:pt x="12192000" y="2301033"/>
                </a:lnTo>
                <a:lnTo>
                  <a:pt x="11613473" y="1722505"/>
                </a:lnTo>
                <a:lnTo>
                  <a:pt x="10599180" y="2736799"/>
                </a:lnTo>
                <a:lnTo>
                  <a:pt x="11613473" y="3751091"/>
                </a:lnTo>
                <a:lnTo>
                  <a:pt x="12192000" y="3172564"/>
                </a:lnTo>
                <a:lnTo>
                  <a:pt x="12192000" y="3311823"/>
                </a:lnTo>
                <a:lnTo>
                  <a:pt x="11676532" y="3827291"/>
                </a:lnTo>
                <a:lnTo>
                  <a:pt x="12192000" y="4342759"/>
                </a:lnTo>
                <a:lnTo>
                  <a:pt x="12192000" y="4495158"/>
                </a:lnTo>
                <a:lnTo>
                  <a:pt x="12192001" y="4495159"/>
                </a:lnTo>
                <a:lnTo>
                  <a:pt x="12192001" y="5340407"/>
                </a:lnTo>
                <a:lnTo>
                  <a:pt x="12192000" y="5340408"/>
                </a:lnTo>
                <a:lnTo>
                  <a:pt x="12192000" y="5492807"/>
                </a:lnTo>
                <a:lnTo>
                  <a:pt x="11676532" y="6008275"/>
                </a:lnTo>
                <a:lnTo>
                  <a:pt x="12192000" y="6523743"/>
                </a:lnTo>
                <a:lnTo>
                  <a:pt x="12192000" y="6676143"/>
                </a:lnTo>
                <a:lnTo>
                  <a:pt x="12192000" y="6858000"/>
                </a:lnTo>
                <a:lnTo>
                  <a:pt x="10826806" y="6858000"/>
                </a:lnTo>
                <a:lnTo>
                  <a:pt x="10674406" y="6858000"/>
                </a:lnTo>
                <a:lnTo>
                  <a:pt x="11524131" y="6008275"/>
                </a:lnTo>
                <a:lnTo>
                  <a:pt x="10509839" y="4993982"/>
                </a:lnTo>
                <a:lnTo>
                  <a:pt x="9495546" y="6008275"/>
                </a:lnTo>
                <a:lnTo>
                  <a:pt x="10345272" y="6858000"/>
                </a:lnTo>
                <a:lnTo>
                  <a:pt x="10192871" y="6858000"/>
                </a:lnTo>
                <a:lnTo>
                  <a:pt x="9419346" y="6084474"/>
                </a:lnTo>
                <a:lnTo>
                  <a:pt x="8645820" y="6858000"/>
                </a:lnTo>
                <a:lnTo>
                  <a:pt x="8493420" y="6858000"/>
                </a:lnTo>
                <a:lnTo>
                  <a:pt x="9343145" y="6008275"/>
                </a:lnTo>
                <a:lnTo>
                  <a:pt x="8328853" y="4993982"/>
                </a:lnTo>
                <a:lnTo>
                  <a:pt x="7314560" y="6008275"/>
                </a:lnTo>
                <a:lnTo>
                  <a:pt x="8164286" y="6858000"/>
                </a:lnTo>
                <a:lnTo>
                  <a:pt x="8011885" y="6858000"/>
                </a:lnTo>
                <a:lnTo>
                  <a:pt x="7238360" y="6084474"/>
                </a:lnTo>
                <a:lnTo>
                  <a:pt x="6464834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200C60E7-77F3-A9D5-29E9-77A5E795A5C7}"/>
              </a:ext>
            </a:extLst>
          </p:cNvPr>
          <p:cNvSpPr/>
          <p:nvPr userDrawn="1"/>
        </p:nvSpPr>
        <p:spPr>
          <a:xfrm>
            <a:off x="10586039" y="3903491"/>
            <a:ext cx="1014293" cy="2028585"/>
          </a:xfrm>
          <a:custGeom>
            <a:avLst/>
            <a:gdLst>
              <a:gd name="connsiteX0" fmla="*/ 1014293 w 1014293"/>
              <a:gd name="connsiteY0" fmla="*/ 0 h 2028585"/>
              <a:gd name="connsiteX1" fmla="*/ 1014293 w 1014293"/>
              <a:gd name="connsiteY1" fmla="*/ 1 h 2028585"/>
              <a:gd name="connsiteX2" fmla="*/ 1 w 1014293"/>
              <a:gd name="connsiteY2" fmla="*/ 1014293 h 2028585"/>
              <a:gd name="connsiteX3" fmla="*/ 1014293 w 1014293"/>
              <a:gd name="connsiteY3" fmla="*/ 2028585 h 2028585"/>
              <a:gd name="connsiteX4" fmla="*/ 0 w 1014293"/>
              <a:gd name="connsiteY4" fmla="*/ 1014293 h 2028585"/>
              <a:gd name="connsiteX5" fmla="*/ 1014293 w 1014293"/>
              <a:gd name="connsiteY5" fmla="*/ 0 h 2028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4293" h="2028585">
                <a:moveTo>
                  <a:pt x="1014293" y="0"/>
                </a:moveTo>
                <a:lnTo>
                  <a:pt x="1014293" y="1"/>
                </a:lnTo>
                <a:lnTo>
                  <a:pt x="1" y="1014293"/>
                </a:lnTo>
                <a:lnTo>
                  <a:pt x="1014293" y="2028585"/>
                </a:lnTo>
                <a:lnTo>
                  <a:pt x="0" y="1014293"/>
                </a:lnTo>
                <a:lnTo>
                  <a:pt x="101429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42" name="Text Placeholder 41">
            <a:extLst>
              <a:ext uri="{FF2B5EF4-FFF2-40B4-BE49-F238E27FC236}">
                <a16:creationId xmlns:a16="http://schemas.microsoft.com/office/drawing/2014/main" id="{A343D3D1-F299-4487-AA5A-21D7591EAC0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27688" y="1174838"/>
            <a:ext cx="6092337" cy="5082565"/>
          </a:xfrm>
        </p:spPr>
        <p:txBody>
          <a:bodyPr>
            <a:normAutofit/>
          </a:bodyPr>
          <a:lstStyle>
            <a:lvl1pPr marL="0" indent="0">
              <a:lnSpc>
                <a:spcPts val="1900"/>
              </a:lnSpc>
              <a:spcBef>
                <a:spcPts val="0"/>
              </a:spcBef>
              <a:buClr>
                <a:schemeClr val="accent1"/>
              </a:buClr>
              <a:buSzPct val="145000"/>
              <a:buFont typeface="+mj-lt"/>
              <a:buNone/>
              <a:defRPr sz="1800">
                <a:solidFill>
                  <a:schemeClr val="tx1"/>
                </a:solidFill>
              </a:defRPr>
            </a:lvl1pPr>
            <a:lvl2pPr marL="914400" indent="-457200">
              <a:buClr>
                <a:schemeClr val="accent1"/>
              </a:buClr>
              <a:buSzPct val="121000"/>
              <a:buFont typeface="+mj-lt"/>
              <a:buAutoNum type="arabicPeriod"/>
              <a:defRPr/>
            </a:lvl2pPr>
            <a:lvl3pPr marL="1371600" indent="-457200">
              <a:buClr>
                <a:schemeClr val="accent1"/>
              </a:buClr>
              <a:buSzPct val="121000"/>
              <a:buFont typeface="+mj-lt"/>
              <a:buAutoNum type="arabicPeriod"/>
              <a:defRPr/>
            </a:lvl3pPr>
            <a:lvl4pPr marL="1714500" indent="-342900">
              <a:buClr>
                <a:schemeClr val="accent1"/>
              </a:buClr>
              <a:buSzPct val="121000"/>
              <a:buFont typeface="+mj-lt"/>
              <a:buAutoNum type="arabicPeriod"/>
              <a:defRPr/>
            </a:lvl4pPr>
            <a:lvl5pPr marL="2171700" indent="-342900">
              <a:buClr>
                <a:schemeClr val="accent1"/>
              </a:buClr>
              <a:buSzPct val="121000"/>
              <a:buFont typeface="+mj-lt"/>
              <a:buAutoNum type="arabicPeriod"/>
              <a:defRPr/>
            </a:lvl5pPr>
          </a:lstStyle>
          <a:p>
            <a:pPr lvl="0"/>
            <a:r>
              <a:rPr lang="en-GB" noProof="0"/>
              <a:t>Agenda Item 1</a:t>
            </a:r>
          </a:p>
          <a:p>
            <a:pPr lvl="0"/>
            <a:r>
              <a:rPr lang="en-GB" noProof="0"/>
              <a:t>Line 2</a:t>
            </a:r>
          </a:p>
          <a:p>
            <a:pPr lvl="0"/>
            <a:br>
              <a:rPr lang="en-GB" noProof="0"/>
            </a:br>
            <a:r>
              <a:rPr lang="en-GB" noProof="0"/>
              <a:t>Agenda Item 2</a:t>
            </a:r>
          </a:p>
          <a:p>
            <a:pPr lvl="0"/>
            <a:r>
              <a:rPr lang="en-GB" noProof="0"/>
              <a:t>Line 2</a:t>
            </a:r>
          </a:p>
          <a:p>
            <a:pPr lvl="0"/>
            <a:endParaRPr lang="en-GB" noProof="0"/>
          </a:p>
          <a:p>
            <a:pPr lvl="0"/>
            <a:r>
              <a:rPr lang="en-GB" noProof="0"/>
              <a:t>Agenda Item 3</a:t>
            </a:r>
          </a:p>
          <a:p>
            <a:pPr lvl="0"/>
            <a:r>
              <a:rPr lang="en-GB" noProof="0"/>
              <a:t>Line 2</a:t>
            </a:r>
          </a:p>
          <a:p>
            <a:pPr lvl="0"/>
            <a:endParaRPr lang="en-GB" noProof="0"/>
          </a:p>
          <a:p>
            <a:pPr lvl="0"/>
            <a:r>
              <a:rPr lang="en-GB" noProof="0"/>
              <a:t>Agenda Item 4</a:t>
            </a:r>
          </a:p>
          <a:p>
            <a:pPr lvl="0"/>
            <a:r>
              <a:rPr lang="en-GB" noProof="0"/>
              <a:t>Line 2</a:t>
            </a:r>
          </a:p>
          <a:p>
            <a:pPr lvl="0"/>
            <a:endParaRPr lang="en-GB" noProof="0"/>
          </a:p>
          <a:p>
            <a:pPr lvl="0"/>
            <a:r>
              <a:rPr lang="en-GB" noProof="0"/>
              <a:t>Agenda Item 5</a:t>
            </a:r>
          </a:p>
          <a:p>
            <a:pPr lvl="0"/>
            <a:r>
              <a:rPr lang="en-GB" noProof="0"/>
              <a:t>Line 2</a:t>
            </a:r>
          </a:p>
          <a:p>
            <a:pPr lvl="0"/>
            <a:endParaRPr lang="en-GB" noProof="0"/>
          </a:p>
          <a:p>
            <a:pPr lvl="0"/>
            <a:r>
              <a:rPr lang="en-GB" noProof="0"/>
              <a:t>Agenda Item 6</a:t>
            </a:r>
          </a:p>
          <a:p>
            <a:pPr lvl="0"/>
            <a:r>
              <a:rPr lang="en-GB" noProof="0"/>
              <a:t>Line 2</a:t>
            </a:r>
          </a:p>
          <a:p>
            <a:pPr lvl="0"/>
            <a:endParaRPr lang="en-GB" noProof="0"/>
          </a:p>
          <a:p>
            <a:pPr lvl="0"/>
            <a:r>
              <a:rPr lang="en-GB" noProof="0"/>
              <a:t>Agenda Item 7</a:t>
            </a:r>
          </a:p>
          <a:p>
            <a:pPr lvl="0"/>
            <a:r>
              <a:rPr lang="en-GB" noProof="0"/>
              <a:t>Line 2</a:t>
            </a: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7B2EC661-86E8-4A57-AFED-253072F169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9220" y="1099986"/>
            <a:ext cx="921809" cy="5024437"/>
          </a:xfrm>
        </p:spPr>
        <p:txBody>
          <a:bodyPr>
            <a:normAutofit/>
          </a:bodyPr>
          <a:lstStyle>
            <a:lvl1pPr marL="0" indent="0" algn="dist">
              <a:lnSpc>
                <a:spcPts val="5600"/>
              </a:lnSpc>
              <a:spcBef>
                <a:spcPts val="0"/>
              </a:spcBef>
              <a:buNone/>
              <a:defRPr sz="4000" b="1" spc="380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GB" b="1" noProof="0">
                <a:latin typeface="+mj-lt"/>
              </a:rPr>
              <a:t>01</a:t>
            </a:r>
          </a:p>
          <a:p>
            <a:pPr lvl="0"/>
            <a:r>
              <a:rPr lang="en-GB" b="1" noProof="0">
                <a:latin typeface="+mj-lt"/>
              </a:rPr>
              <a:t>02</a:t>
            </a:r>
          </a:p>
          <a:p>
            <a:pPr lvl="0"/>
            <a:r>
              <a:rPr lang="en-GB" b="1" noProof="0">
                <a:latin typeface="+mj-lt"/>
              </a:rPr>
              <a:t>03</a:t>
            </a:r>
          </a:p>
          <a:p>
            <a:pPr lvl="0"/>
            <a:r>
              <a:rPr lang="en-GB" b="1" noProof="0">
                <a:latin typeface="+mj-lt"/>
              </a:rPr>
              <a:t>04</a:t>
            </a:r>
          </a:p>
          <a:p>
            <a:pPr lvl="0"/>
            <a:r>
              <a:rPr lang="en-GB" b="1" noProof="0">
                <a:latin typeface="+mj-lt"/>
              </a:rPr>
              <a:t>05</a:t>
            </a:r>
          </a:p>
          <a:p>
            <a:pPr lvl="0"/>
            <a:r>
              <a:rPr lang="en-GB" b="1" noProof="0">
                <a:latin typeface="+mj-lt"/>
              </a:rPr>
              <a:t>06</a:t>
            </a:r>
          </a:p>
          <a:p>
            <a:pPr lvl="0"/>
            <a:r>
              <a:rPr lang="en-GB" b="1" noProof="0">
                <a:latin typeface="+mj-lt"/>
              </a:rPr>
              <a:t>07</a:t>
            </a:r>
            <a:endParaRPr lang="en-GB" noProof="0"/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94B210BF-DF42-4100-A4F0-FCB4EB0D6B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372111"/>
            <a:ext cx="8235329" cy="503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8EB126D-89CD-DBDA-5E97-8F21DE38CC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1101" y="1"/>
            <a:ext cx="1221837" cy="868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29604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61A318AE-3400-49DE-B592-C3C3890E1091}"/>
              </a:ext>
            </a:extLst>
          </p:cNvPr>
          <p:cNvSpPr/>
          <p:nvPr userDrawn="1"/>
        </p:nvSpPr>
        <p:spPr>
          <a:xfrm>
            <a:off x="0" y="0"/>
            <a:ext cx="12191997" cy="6858000"/>
          </a:xfrm>
          <a:prstGeom prst="rect">
            <a:avLst/>
          </a:prstGeom>
          <a:solidFill>
            <a:srgbClr val="3A3C3B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40BC87A-15E8-4C8A-BA82-BB70C08764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52626" y="1743075"/>
            <a:ext cx="9525000" cy="2962275"/>
          </a:xfrm>
        </p:spPr>
        <p:txBody>
          <a:bodyPr>
            <a:noAutofit/>
          </a:bodyPr>
          <a:lstStyle>
            <a:lvl1pPr algn="r">
              <a:lnSpc>
                <a:spcPts val="7000"/>
              </a:lnSpc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Add famous/</a:t>
            </a:r>
            <a:br>
              <a:rPr lang="en-GB" noProof="0"/>
            </a:br>
            <a:r>
              <a:rPr lang="en-GB" noProof="0"/>
              <a:t>relevant </a:t>
            </a:r>
            <a:br>
              <a:rPr lang="en-GB" noProof="0"/>
            </a:br>
            <a:r>
              <a:rPr lang="en-GB" noProof="0"/>
              <a:t>quote here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E1AE81C2-CFD5-41DD-80FB-93FC83082A2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62151" y="4912494"/>
            <a:ext cx="9525000" cy="964432"/>
          </a:xfrm>
        </p:spPr>
        <p:txBody>
          <a:bodyPr>
            <a:normAutofit/>
          </a:bodyPr>
          <a:lstStyle>
            <a:lvl1pPr marL="0" indent="0" algn="r">
              <a:buNone/>
              <a:defRPr sz="32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- author, profession/job title</a:t>
            </a:r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BEE70A26-E2D2-E777-1DE6-CA83F2006493}"/>
              </a:ext>
            </a:extLst>
          </p:cNvPr>
          <p:cNvSpPr/>
          <p:nvPr userDrawn="1"/>
        </p:nvSpPr>
        <p:spPr>
          <a:xfrm>
            <a:off x="2051602" y="-7454"/>
            <a:ext cx="1982856" cy="998882"/>
          </a:xfrm>
          <a:custGeom>
            <a:avLst/>
            <a:gdLst>
              <a:gd name="connsiteX0" fmla="*/ 7454 w 1982856"/>
              <a:gd name="connsiteY0" fmla="*/ 0 h 998882"/>
              <a:gd name="connsiteX1" fmla="*/ 1975402 w 1982856"/>
              <a:gd name="connsiteY1" fmla="*/ 0 h 998882"/>
              <a:gd name="connsiteX2" fmla="*/ 1982856 w 1982856"/>
              <a:gd name="connsiteY2" fmla="*/ 7454 h 998882"/>
              <a:gd name="connsiteX3" fmla="*/ 991428 w 1982856"/>
              <a:gd name="connsiteY3" fmla="*/ 998882 h 998882"/>
              <a:gd name="connsiteX4" fmla="*/ 0 w 1982856"/>
              <a:gd name="connsiteY4" fmla="*/ 7454 h 998882"/>
              <a:gd name="connsiteX5" fmla="*/ 7454 w 1982856"/>
              <a:gd name="connsiteY5" fmla="*/ 0 h 99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82856" h="998882">
                <a:moveTo>
                  <a:pt x="7454" y="0"/>
                </a:moveTo>
                <a:lnTo>
                  <a:pt x="1975402" y="0"/>
                </a:lnTo>
                <a:lnTo>
                  <a:pt x="1982856" y="7454"/>
                </a:lnTo>
                <a:lnTo>
                  <a:pt x="991428" y="998882"/>
                </a:lnTo>
                <a:lnTo>
                  <a:pt x="0" y="7454"/>
                </a:lnTo>
                <a:lnTo>
                  <a:pt x="745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82" name="Freeform: Shape 81">
            <a:extLst>
              <a:ext uri="{FF2B5EF4-FFF2-40B4-BE49-F238E27FC236}">
                <a16:creationId xmlns:a16="http://schemas.microsoft.com/office/drawing/2014/main" id="{D60FC6BC-44E6-5129-045A-1A97E56D0C9B}"/>
              </a:ext>
            </a:extLst>
          </p:cNvPr>
          <p:cNvSpPr/>
          <p:nvPr userDrawn="1"/>
        </p:nvSpPr>
        <p:spPr>
          <a:xfrm>
            <a:off x="0" y="-7454"/>
            <a:ext cx="1899202" cy="6184623"/>
          </a:xfrm>
          <a:custGeom>
            <a:avLst/>
            <a:gdLst>
              <a:gd name="connsiteX0" fmla="*/ 0 w 1899202"/>
              <a:gd name="connsiteY0" fmla="*/ 4521475 h 6184623"/>
              <a:gd name="connsiteX1" fmla="*/ 831574 w 1899202"/>
              <a:gd name="connsiteY1" fmla="*/ 5353049 h 6184623"/>
              <a:gd name="connsiteX2" fmla="*/ 0 w 1899202"/>
              <a:gd name="connsiteY2" fmla="*/ 6184623 h 6184623"/>
              <a:gd name="connsiteX3" fmla="*/ 907774 w 1899202"/>
              <a:gd name="connsiteY3" fmla="*/ 3293993 h 6184623"/>
              <a:gd name="connsiteX4" fmla="*/ 1899202 w 1899202"/>
              <a:gd name="connsiteY4" fmla="*/ 4285421 h 6184623"/>
              <a:gd name="connsiteX5" fmla="*/ 907774 w 1899202"/>
              <a:gd name="connsiteY5" fmla="*/ 5276849 h 6184623"/>
              <a:gd name="connsiteX6" fmla="*/ 0 w 1899202"/>
              <a:gd name="connsiteY6" fmla="*/ 4369075 h 6184623"/>
              <a:gd name="connsiteX7" fmla="*/ 0 w 1899202"/>
              <a:gd name="connsiteY7" fmla="*/ 4201767 h 6184623"/>
              <a:gd name="connsiteX8" fmla="*/ 0 w 1899202"/>
              <a:gd name="connsiteY8" fmla="*/ 2386219 h 6184623"/>
              <a:gd name="connsiteX9" fmla="*/ 831574 w 1899202"/>
              <a:gd name="connsiteY9" fmla="*/ 3217793 h 6184623"/>
              <a:gd name="connsiteX10" fmla="*/ 0 w 1899202"/>
              <a:gd name="connsiteY10" fmla="*/ 4049367 h 6184623"/>
              <a:gd name="connsiteX11" fmla="*/ 907774 w 1899202"/>
              <a:gd name="connsiteY11" fmla="*/ 1151282 h 6184623"/>
              <a:gd name="connsiteX12" fmla="*/ 1899202 w 1899202"/>
              <a:gd name="connsiteY12" fmla="*/ 2142710 h 6184623"/>
              <a:gd name="connsiteX13" fmla="*/ 907774 w 1899202"/>
              <a:gd name="connsiteY13" fmla="*/ 3134138 h 6184623"/>
              <a:gd name="connsiteX14" fmla="*/ 0 w 1899202"/>
              <a:gd name="connsiteY14" fmla="*/ 2226364 h 6184623"/>
              <a:gd name="connsiteX15" fmla="*/ 0 w 1899202"/>
              <a:gd name="connsiteY15" fmla="*/ 2059056 h 6184623"/>
              <a:gd name="connsiteX16" fmla="*/ 0 w 1899202"/>
              <a:gd name="connsiteY16" fmla="*/ 243508 h 6184623"/>
              <a:gd name="connsiteX17" fmla="*/ 831574 w 1899202"/>
              <a:gd name="connsiteY17" fmla="*/ 1075082 h 6184623"/>
              <a:gd name="connsiteX18" fmla="*/ 0 w 1899202"/>
              <a:gd name="connsiteY18" fmla="*/ 1906656 h 6184623"/>
              <a:gd name="connsiteX19" fmla="*/ 0 w 1899202"/>
              <a:gd name="connsiteY19" fmla="*/ 0 h 6184623"/>
              <a:gd name="connsiteX20" fmla="*/ 1891748 w 1899202"/>
              <a:gd name="connsiteY20" fmla="*/ 0 h 6184623"/>
              <a:gd name="connsiteX21" fmla="*/ 1899202 w 1899202"/>
              <a:gd name="connsiteY21" fmla="*/ 7454 h 6184623"/>
              <a:gd name="connsiteX22" fmla="*/ 907774 w 1899202"/>
              <a:gd name="connsiteY22" fmla="*/ 998882 h 6184623"/>
              <a:gd name="connsiteX23" fmla="*/ 0 w 1899202"/>
              <a:gd name="connsiteY23" fmla="*/ 91108 h 6184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899202" h="6184623">
                <a:moveTo>
                  <a:pt x="0" y="4521475"/>
                </a:moveTo>
                <a:lnTo>
                  <a:pt x="831574" y="5353049"/>
                </a:lnTo>
                <a:lnTo>
                  <a:pt x="0" y="6184623"/>
                </a:lnTo>
                <a:close/>
                <a:moveTo>
                  <a:pt x="907774" y="3293993"/>
                </a:moveTo>
                <a:lnTo>
                  <a:pt x="1899202" y="4285421"/>
                </a:lnTo>
                <a:lnTo>
                  <a:pt x="907774" y="5276849"/>
                </a:lnTo>
                <a:lnTo>
                  <a:pt x="0" y="4369075"/>
                </a:lnTo>
                <a:lnTo>
                  <a:pt x="0" y="4201767"/>
                </a:lnTo>
                <a:close/>
                <a:moveTo>
                  <a:pt x="0" y="2386219"/>
                </a:moveTo>
                <a:lnTo>
                  <a:pt x="831574" y="3217793"/>
                </a:lnTo>
                <a:lnTo>
                  <a:pt x="0" y="4049367"/>
                </a:lnTo>
                <a:close/>
                <a:moveTo>
                  <a:pt x="907774" y="1151282"/>
                </a:moveTo>
                <a:lnTo>
                  <a:pt x="1899202" y="2142710"/>
                </a:lnTo>
                <a:lnTo>
                  <a:pt x="907774" y="3134138"/>
                </a:lnTo>
                <a:lnTo>
                  <a:pt x="0" y="2226364"/>
                </a:lnTo>
                <a:lnTo>
                  <a:pt x="0" y="2059056"/>
                </a:lnTo>
                <a:close/>
                <a:moveTo>
                  <a:pt x="0" y="243508"/>
                </a:moveTo>
                <a:lnTo>
                  <a:pt x="831574" y="1075082"/>
                </a:lnTo>
                <a:lnTo>
                  <a:pt x="0" y="1906656"/>
                </a:lnTo>
                <a:close/>
                <a:moveTo>
                  <a:pt x="0" y="0"/>
                </a:moveTo>
                <a:lnTo>
                  <a:pt x="1891748" y="0"/>
                </a:lnTo>
                <a:lnTo>
                  <a:pt x="1899202" y="7454"/>
                </a:lnTo>
                <a:lnTo>
                  <a:pt x="907774" y="998882"/>
                </a:lnTo>
                <a:lnTo>
                  <a:pt x="0" y="911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3" name="Text Placeholder 10">
            <a:extLst>
              <a:ext uri="{FF2B5EF4-FFF2-40B4-BE49-F238E27FC236}">
                <a16:creationId xmlns:a16="http://schemas.microsoft.com/office/drawing/2014/main" id="{F173F970-8AA1-EF3C-4E22-540FA0CE4B1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92088" y="6554550"/>
            <a:ext cx="5903912" cy="187563"/>
          </a:xfrm>
        </p:spPr>
        <p:txBody>
          <a:bodyPr>
            <a:noAutofit/>
          </a:bodyPr>
          <a:lstStyle>
            <a:lvl1pPr marL="0" indent="0" algn="l">
              <a:buNone/>
              <a:defRPr sz="10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Footer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1E8A5FF-55B2-2349-7F4F-4326361BC557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CE78D11E-AF04-40D9-8A7E-4B59F06A8CE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612334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19229C8-84CB-9044-CD90-277627AF0E2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78D11E-AF04-40D9-8A7E-4B59F06A8CE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8612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931E0B77-6213-6FC1-F4B0-7EFF7364EF8E}"/>
              </a:ext>
            </a:extLst>
          </p:cNvPr>
          <p:cNvSpPr/>
          <p:nvPr userDrawn="1"/>
        </p:nvSpPr>
        <p:spPr>
          <a:xfrm>
            <a:off x="0" y="0"/>
            <a:ext cx="12192001" cy="6858000"/>
          </a:xfrm>
          <a:custGeom>
            <a:avLst/>
            <a:gdLst>
              <a:gd name="connsiteX0" fmla="*/ 11600332 w 12192001"/>
              <a:gd name="connsiteY0" fmla="*/ 3903489 h 6857999"/>
              <a:gd name="connsiteX1" fmla="*/ 10586039 w 12192001"/>
              <a:gd name="connsiteY1" fmla="*/ 4917782 h 6857999"/>
              <a:gd name="connsiteX2" fmla="*/ 11600332 w 12192001"/>
              <a:gd name="connsiteY2" fmla="*/ 5932074 h 6857999"/>
              <a:gd name="connsiteX3" fmla="*/ 11600332 w 12192001"/>
              <a:gd name="connsiteY3" fmla="*/ 5932074 h 6857999"/>
              <a:gd name="connsiteX4" fmla="*/ 10586040 w 12192001"/>
              <a:gd name="connsiteY4" fmla="*/ 4917782 h 6857999"/>
              <a:gd name="connsiteX5" fmla="*/ 11600332 w 12192001"/>
              <a:gd name="connsiteY5" fmla="*/ 3903490 h 6857999"/>
              <a:gd name="connsiteX6" fmla="*/ 9419346 w 12192001"/>
              <a:gd name="connsiteY6" fmla="*/ 3903489 h 6857999"/>
              <a:gd name="connsiteX7" fmla="*/ 8405053 w 12192001"/>
              <a:gd name="connsiteY7" fmla="*/ 4917782 h 6857999"/>
              <a:gd name="connsiteX8" fmla="*/ 9419346 w 12192001"/>
              <a:gd name="connsiteY8" fmla="*/ 5932074 h 6857999"/>
              <a:gd name="connsiteX9" fmla="*/ 10433638 w 12192001"/>
              <a:gd name="connsiteY9" fmla="*/ 4917782 h 6857999"/>
              <a:gd name="connsiteX10" fmla="*/ 7238360 w 12192001"/>
              <a:gd name="connsiteY10" fmla="*/ 3903489 h 6857999"/>
              <a:gd name="connsiteX11" fmla="*/ 6224067 w 12192001"/>
              <a:gd name="connsiteY11" fmla="*/ 4917782 h 6857999"/>
              <a:gd name="connsiteX12" fmla="*/ 7238360 w 12192001"/>
              <a:gd name="connsiteY12" fmla="*/ 5932074 h 6857999"/>
              <a:gd name="connsiteX13" fmla="*/ 8252652 w 12192001"/>
              <a:gd name="connsiteY13" fmla="*/ 4917782 h 6857999"/>
              <a:gd name="connsiteX14" fmla="*/ 10509839 w 12192001"/>
              <a:gd name="connsiteY14" fmla="*/ 2812997 h 6857999"/>
              <a:gd name="connsiteX15" fmla="*/ 9495546 w 12192001"/>
              <a:gd name="connsiteY15" fmla="*/ 3827290 h 6857999"/>
              <a:gd name="connsiteX16" fmla="*/ 10509839 w 12192001"/>
              <a:gd name="connsiteY16" fmla="*/ 4841582 h 6857999"/>
              <a:gd name="connsiteX17" fmla="*/ 11524131 w 12192001"/>
              <a:gd name="connsiteY17" fmla="*/ 3827290 h 6857999"/>
              <a:gd name="connsiteX18" fmla="*/ 8328853 w 12192001"/>
              <a:gd name="connsiteY18" fmla="*/ 2812997 h 6857999"/>
              <a:gd name="connsiteX19" fmla="*/ 7314560 w 12192001"/>
              <a:gd name="connsiteY19" fmla="*/ 3827290 h 6857999"/>
              <a:gd name="connsiteX20" fmla="*/ 8328853 w 12192001"/>
              <a:gd name="connsiteY20" fmla="*/ 4841582 h 6857999"/>
              <a:gd name="connsiteX21" fmla="*/ 8328853 w 12192001"/>
              <a:gd name="connsiteY21" fmla="*/ 4841582 h 6857999"/>
              <a:gd name="connsiteX22" fmla="*/ 7314561 w 12192001"/>
              <a:gd name="connsiteY22" fmla="*/ 3827290 h 6857999"/>
              <a:gd name="connsiteX23" fmla="*/ 8328853 w 12192001"/>
              <a:gd name="connsiteY23" fmla="*/ 2812998 h 6857999"/>
              <a:gd name="connsiteX24" fmla="*/ 9419346 w 12192001"/>
              <a:gd name="connsiteY24" fmla="*/ 1722505 h 6857999"/>
              <a:gd name="connsiteX25" fmla="*/ 8405053 w 12192001"/>
              <a:gd name="connsiteY25" fmla="*/ 2736798 h 6857999"/>
              <a:gd name="connsiteX26" fmla="*/ 9419346 w 12192001"/>
              <a:gd name="connsiteY26" fmla="*/ 3751090 h 6857999"/>
              <a:gd name="connsiteX27" fmla="*/ 10433638 w 12192001"/>
              <a:gd name="connsiteY27" fmla="*/ 2736798 h 6857999"/>
              <a:gd name="connsiteX28" fmla="*/ 10509839 w 12192001"/>
              <a:gd name="connsiteY28" fmla="*/ 632013 h 6857999"/>
              <a:gd name="connsiteX29" fmla="*/ 9495546 w 12192001"/>
              <a:gd name="connsiteY29" fmla="*/ 1646306 h 6857999"/>
              <a:gd name="connsiteX30" fmla="*/ 10509839 w 12192001"/>
              <a:gd name="connsiteY30" fmla="*/ 2660598 h 6857999"/>
              <a:gd name="connsiteX31" fmla="*/ 11524131 w 12192001"/>
              <a:gd name="connsiteY31" fmla="*/ 1646306 h 6857999"/>
              <a:gd name="connsiteX32" fmla="*/ 0 w 12192001"/>
              <a:gd name="connsiteY32" fmla="*/ 0 h 6857999"/>
              <a:gd name="connsiteX33" fmla="*/ 12192000 w 12192001"/>
              <a:gd name="connsiteY33" fmla="*/ 0 h 6857999"/>
              <a:gd name="connsiteX34" fmla="*/ 12192000 w 12192001"/>
              <a:gd name="connsiteY34" fmla="*/ 1143979 h 6857999"/>
              <a:gd name="connsiteX35" fmla="*/ 11689673 w 12192001"/>
              <a:gd name="connsiteY35" fmla="*/ 1646306 h 6857999"/>
              <a:gd name="connsiteX36" fmla="*/ 12192000 w 12192001"/>
              <a:gd name="connsiteY36" fmla="*/ 2148633 h 6857999"/>
              <a:gd name="connsiteX37" fmla="*/ 12192000 w 12192001"/>
              <a:gd name="connsiteY37" fmla="*/ 2301033 h 6857999"/>
              <a:gd name="connsiteX38" fmla="*/ 11613473 w 12192001"/>
              <a:gd name="connsiteY38" fmla="*/ 1722505 h 6857999"/>
              <a:gd name="connsiteX39" fmla="*/ 10599180 w 12192001"/>
              <a:gd name="connsiteY39" fmla="*/ 2736798 h 6857999"/>
              <a:gd name="connsiteX40" fmla="*/ 11613473 w 12192001"/>
              <a:gd name="connsiteY40" fmla="*/ 3751090 h 6857999"/>
              <a:gd name="connsiteX41" fmla="*/ 12192000 w 12192001"/>
              <a:gd name="connsiteY41" fmla="*/ 3172563 h 6857999"/>
              <a:gd name="connsiteX42" fmla="*/ 12192000 w 12192001"/>
              <a:gd name="connsiteY42" fmla="*/ 3311822 h 6857999"/>
              <a:gd name="connsiteX43" fmla="*/ 11676532 w 12192001"/>
              <a:gd name="connsiteY43" fmla="*/ 3827290 h 6857999"/>
              <a:gd name="connsiteX44" fmla="*/ 12192000 w 12192001"/>
              <a:gd name="connsiteY44" fmla="*/ 4342758 h 6857999"/>
              <a:gd name="connsiteX45" fmla="*/ 12192000 w 12192001"/>
              <a:gd name="connsiteY45" fmla="*/ 4495157 h 6857999"/>
              <a:gd name="connsiteX46" fmla="*/ 12192001 w 12192001"/>
              <a:gd name="connsiteY46" fmla="*/ 4495158 h 6857999"/>
              <a:gd name="connsiteX47" fmla="*/ 12192001 w 12192001"/>
              <a:gd name="connsiteY47" fmla="*/ 5340406 h 6857999"/>
              <a:gd name="connsiteX48" fmla="*/ 12192000 w 12192001"/>
              <a:gd name="connsiteY48" fmla="*/ 5340407 h 6857999"/>
              <a:gd name="connsiteX49" fmla="*/ 12192000 w 12192001"/>
              <a:gd name="connsiteY49" fmla="*/ 5492806 h 6857999"/>
              <a:gd name="connsiteX50" fmla="*/ 11676532 w 12192001"/>
              <a:gd name="connsiteY50" fmla="*/ 6008274 h 6857999"/>
              <a:gd name="connsiteX51" fmla="*/ 12192000 w 12192001"/>
              <a:gd name="connsiteY51" fmla="*/ 6523742 h 6857999"/>
              <a:gd name="connsiteX52" fmla="*/ 12192000 w 12192001"/>
              <a:gd name="connsiteY52" fmla="*/ 6676142 h 6857999"/>
              <a:gd name="connsiteX53" fmla="*/ 12192000 w 12192001"/>
              <a:gd name="connsiteY53" fmla="*/ 6857999 h 6857999"/>
              <a:gd name="connsiteX54" fmla="*/ 10826806 w 12192001"/>
              <a:gd name="connsiteY54" fmla="*/ 6857999 h 6857999"/>
              <a:gd name="connsiteX55" fmla="*/ 10674406 w 12192001"/>
              <a:gd name="connsiteY55" fmla="*/ 6857999 h 6857999"/>
              <a:gd name="connsiteX56" fmla="*/ 11524131 w 12192001"/>
              <a:gd name="connsiteY56" fmla="*/ 6008274 h 6857999"/>
              <a:gd name="connsiteX57" fmla="*/ 10509839 w 12192001"/>
              <a:gd name="connsiteY57" fmla="*/ 4993981 h 6857999"/>
              <a:gd name="connsiteX58" fmla="*/ 9495546 w 12192001"/>
              <a:gd name="connsiteY58" fmla="*/ 6008274 h 6857999"/>
              <a:gd name="connsiteX59" fmla="*/ 10345272 w 12192001"/>
              <a:gd name="connsiteY59" fmla="*/ 6857999 h 6857999"/>
              <a:gd name="connsiteX60" fmla="*/ 10192871 w 12192001"/>
              <a:gd name="connsiteY60" fmla="*/ 6857999 h 6857999"/>
              <a:gd name="connsiteX61" fmla="*/ 9419346 w 12192001"/>
              <a:gd name="connsiteY61" fmla="*/ 6084473 h 6857999"/>
              <a:gd name="connsiteX62" fmla="*/ 8645820 w 12192001"/>
              <a:gd name="connsiteY62" fmla="*/ 6857999 h 6857999"/>
              <a:gd name="connsiteX63" fmla="*/ 8493420 w 12192001"/>
              <a:gd name="connsiteY63" fmla="*/ 6857999 h 6857999"/>
              <a:gd name="connsiteX64" fmla="*/ 9343145 w 12192001"/>
              <a:gd name="connsiteY64" fmla="*/ 6008274 h 6857999"/>
              <a:gd name="connsiteX65" fmla="*/ 8328853 w 12192001"/>
              <a:gd name="connsiteY65" fmla="*/ 4993981 h 6857999"/>
              <a:gd name="connsiteX66" fmla="*/ 7314560 w 12192001"/>
              <a:gd name="connsiteY66" fmla="*/ 6008274 h 6857999"/>
              <a:gd name="connsiteX67" fmla="*/ 8164286 w 12192001"/>
              <a:gd name="connsiteY67" fmla="*/ 6857999 h 6857999"/>
              <a:gd name="connsiteX68" fmla="*/ 8011885 w 12192001"/>
              <a:gd name="connsiteY68" fmla="*/ 6857999 h 6857999"/>
              <a:gd name="connsiteX69" fmla="*/ 7238360 w 12192001"/>
              <a:gd name="connsiteY69" fmla="*/ 6084473 h 6857999"/>
              <a:gd name="connsiteX70" fmla="*/ 6464834 w 12192001"/>
              <a:gd name="connsiteY70" fmla="*/ 6857999 h 6857999"/>
              <a:gd name="connsiteX71" fmla="*/ 0 w 12192001"/>
              <a:gd name="connsiteY71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12192001" h="6857999">
                <a:moveTo>
                  <a:pt x="11600332" y="3903489"/>
                </a:moveTo>
                <a:lnTo>
                  <a:pt x="10586039" y="4917782"/>
                </a:lnTo>
                <a:lnTo>
                  <a:pt x="11600332" y="5932074"/>
                </a:lnTo>
                <a:lnTo>
                  <a:pt x="11600332" y="5932074"/>
                </a:lnTo>
                <a:lnTo>
                  <a:pt x="10586040" y="4917782"/>
                </a:lnTo>
                <a:lnTo>
                  <a:pt x="11600332" y="3903490"/>
                </a:lnTo>
                <a:close/>
                <a:moveTo>
                  <a:pt x="9419346" y="3903489"/>
                </a:moveTo>
                <a:lnTo>
                  <a:pt x="8405053" y="4917782"/>
                </a:lnTo>
                <a:lnTo>
                  <a:pt x="9419346" y="5932074"/>
                </a:lnTo>
                <a:lnTo>
                  <a:pt x="10433638" y="4917782"/>
                </a:lnTo>
                <a:close/>
                <a:moveTo>
                  <a:pt x="7238360" y="3903489"/>
                </a:moveTo>
                <a:lnTo>
                  <a:pt x="6224067" y="4917782"/>
                </a:lnTo>
                <a:lnTo>
                  <a:pt x="7238360" y="5932074"/>
                </a:lnTo>
                <a:lnTo>
                  <a:pt x="8252652" y="4917782"/>
                </a:lnTo>
                <a:close/>
                <a:moveTo>
                  <a:pt x="10509839" y="2812997"/>
                </a:moveTo>
                <a:lnTo>
                  <a:pt x="9495546" y="3827290"/>
                </a:lnTo>
                <a:lnTo>
                  <a:pt x="10509839" y="4841582"/>
                </a:lnTo>
                <a:lnTo>
                  <a:pt x="11524131" y="3827290"/>
                </a:lnTo>
                <a:close/>
                <a:moveTo>
                  <a:pt x="8328853" y="2812997"/>
                </a:moveTo>
                <a:lnTo>
                  <a:pt x="7314560" y="3827290"/>
                </a:lnTo>
                <a:lnTo>
                  <a:pt x="8328853" y="4841582"/>
                </a:lnTo>
                <a:lnTo>
                  <a:pt x="8328853" y="4841582"/>
                </a:lnTo>
                <a:lnTo>
                  <a:pt x="7314561" y="3827290"/>
                </a:lnTo>
                <a:lnTo>
                  <a:pt x="8328853" y="2812998"/>
                </a:lnTo>
                <a:close/>
                <a:moveTo>
                  <a:pt x="9419346" y="1722505"/>
                </a:moveTo>
                <a:lnTo>
                  <a:pt x="8405053" y="2736798"/>
                </a:lnTo>
                <a:lnTo>
                  <a:pt x="9419346" y="3751090"/>
                </a:lnTo>
                <a:lnTo>
                  <a:pt x="10433638" y="2736798"/>
                </a:lnTo>
                <a:close/>
                <a:moveTo>
                  <a:pt x="10509839" y="632013"/>
                </a:moveTo>
                <a:lnTo>
                  <a:pt x="9495546" y="1646306"/>
                </a:lnTo>
                <a:lnTo>
                  <a:pt x="10509839" y="2660598"/>
                </a:lnTo>
                <a:lnTo>
                  <a:pt x="11524131" y="1646306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143979"/>
                </a:lnTo>
                <a:lnTo>
                  <a:pt x="11689673" y="1646306"/>
                </a:lnTo>
                <a:lnTo>
                  <a:pt x="12192000" y="2148633"/>
                </a:lnTo>
                <a:lnTo>
                  <a:pt x="12192000" y="2301033"/>
                </a:lnTo>
                <a:lnTo>
                  <a:pt x="11613473" y="1722505"/>
                </a:lnTo>
                <a:lnTo>
                  <a:pt x="10599180" y="2736798"/>
                </a:lnTo>
                <a:lnTo>
                  <a:pt x="11613473" y="3751090"/>
                </a:lnTo>
                <a:lnTo>
                  <a:pt x="12192000" y="3172563"/>
                </a:lnTo>
                <a:lnTo>
                  <a:pt x="12192000" y="3311822"/>
                </a:lnTo>
                <a:lnTo>
                  <a:pt x="11676532" y="3827290"/>
                </a:lnTo>
                <a:lnTo>
                  <a:pt x="12192000" y="4342758"/>
                </a:lnTo>
                <a:lnTo>
                  <a:pt x="12192000" y="4495157"/>
                </a:lnTo>
                <a:lnTo>
                  <a:pt x="12192001" y="4495158"/>
                </a:lnTo>
                <a:lnTo>
                  <a:pt x="12192001" y="5340406"/>
                </a:lnTo>
                <a:lnTo>
                  <a:pt x="12192000" y="5340407"/>
                </a:lnTo>
                <a:lnTo>
                  <a:pt x="12192000" y="5492806"/>
                </a:lnTo>
                <a:lnTo>
                  <a:pt x="11676532" y="6008274"/>
                </a:lnTo>
                <a:lnTo>
                  <a:pt x="12192000" y="6523742"/>
                </a:lnTo>
                <a:lnTo>
                  <a:pt x="12192000" y="6676142"/>
                </a:lnTo>
                <a:lnTo>
                  <a:pt x="12192000" y="6857999"/>
                </a:lnTo>
                <a:lnTo>
                  <a:pt x="10826806" y="6857999"/>
                </a:lnTo>
                <a:lnTo>
                  <a:pt x="10674406" y="6857999"/>
                </a:lnTo>
                <a:lnTo>
                  <a:pt x="11524131" y="6008274"/>
                </a:lnTo>
                <a:lnTo>
                  <a:pt x="10509839" y="4993981"/>
                </a:lnTo>
                <a:lnTo>
                  <a:pt x="9495546" y="6008274"/>
                </a:lnTo>
                <a:lnTo>
                  <a:pt x="10345272" y="6857999"/>
                </a:lnTo>
                <a:lnTo>
                  <a:pt x="10192871" y="6857999"/>
                </a:lnTo>
                <a:lnTo>
                  <a:pt x="9419346" y="6084473"/>
                </a:lnTo>
                <a:lnTo>
                  <a:pt x="8645820" y="6857999"/>
                </a:lnTo>
                <a:lnTo>
                  <a:pt x="8493420" y="6857999"/>
                </a:lnTo>
                <a:lnTo>
                  <a:pt x="9343145" y="6008274"/>
                </a:lnTo>
                <a:lnTo>
                  <a:pt x="8328853" y="4993981"/>
                </a:lnTo>
                <a:lnTo>
                  <a:pt x="7314560" y="6008274"/>
                </a:lnTo>
                <a:lnTo>
                  <a:pt x="8164286" y="6857999"/>
                </a:lnTo>
                <a:lnTo>
                  <a:pt x="8011885" y="6857999"/>
                </a:lnTo>
                <a:lnTo>
                  <a:pt x="7238360" y="6084473"/>
                </a:lnTo>
                <a:lnTo>
                  <a:pt x="6464834" y="6857999"/>
                </a:lnTo>
                <a:lnTo>
                  <a:pt x="0" y="68579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4530695-CF74-4D3D-A710-49875A964B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088" y="1527789"/>
            <a:ext cx="5957804" cy="1413570"/>
          </a:xfrm>
        </p:spPr>
        <p:txBody>
          <a:bodyPr>
            <a:noAutofit/>
          </a:bodyPr>
          <a:lstStyle>
            <a:lvl1pPr marL="0" algn="l">
              <a:lnSpc>
                <a:spcPts val="5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Thank you for listening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4AAA91D-DD62-46DD-B80A-C031BE5CC5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2088" y="3289878"/>
            <a:ext cx="4304540" cy="1191769"/>
          </a:xfrm>
        </p:spPr>
        <p:txBody>
          <a:bodyPr>
            <a:normAutofit/>
          </a:bodyPr>
          <a:lstStyle>
            <a:lvl1pPr marL="0" indent="0" algn="l">
              <a:buNone/>
              <a:defRPr sz="3600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Any questions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E552568-8F1D-445C-939E-6F5B46D20B25}"/>
              </a:ext>
            </a:extLst>
          </p:cNvPr>
          <p:cNvCxnSpPr>
            <a:cxnSpLocks/>
          </p:cNvCxnSpPr>
          <p:nvPr userDrawn="1"/>
        </p:nvCxnSpPr>
        <p:spPr>
          <a:xfrm>
            <a:off x="234795" y="3119370"/>
            <a:ext cx="2293952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11AFDECA-FBE3-AE1F-FEC4-014751075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26" y="5778145"/>
            <a:ext cx="1510897" cy="1073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75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fident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61A318AE-3400-49DE-B592-C3C3890E1091}"/>
              </a:ext>
            </a:extLst>
          </p:cNvPr>
          <p:cNvSpPr/>
          <p:nvPr userDrawn="1"/>
        </p:nvSpPr>
        <p:spPr>
          <a:xfrm>
            <a:off x="0" y="0"/>
            <a:ext cx="12191997" cy="6858000"/>
          </a:xfrm>
          <a:prstGeom prst="rect">
            <a:avLst/>
          </a:prstGeom>
          <a:solidFill>
            <a:srgbClr val="3A3C3B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EF8AD19-0D64-4177-91ED-09D15A32CFAC}"/>
              </a:ext>
            </a:extLst>
          </p:cNvPr>
          <p:cNvSpPr txBox="1"/>
          <p:nvPr userDrawn="1"/>
        </p:nvSpPr>
        <p:spPr>
          <a:xfrm>
            <a:off x="2002526" y="2196870"/>
            <a:ext cx="9534525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kumimoji="0" lang="en-GB" sz="6000" b="0" i="0" u="none" strike="noStrike" kern="1200" cap="all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confidential</a:t>
            </a:r>
            <a:endParaRPr lang="en-GB" sz="2800" b="0" noProof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B95EA85-2987-4168-B2C6-C33E398EDEC0}"/>
              </a:ext>
            </a:extLst>
          </p:cNvPr>
          <p:cNvSpPr txBox="1"/>
          <p:nvPr userDrawn="1"/>
        </p:nvSpPr>
        <p:spPr>
          <a:xfrm>
            <a:off x="2012051" y="3553134"/>
            <a:ext cx="9525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/>
            <a:r>
              <a:rPr lang="en-GB" sz="2400" noProof="0">
                <a:solidFill>
                  <a:schemeClr val="bg1"/>
                </a:solidFill>
                <a:latin typeface="+mn-lt"/>
              </a:rPr>
              <a:t>THIS DOCUMENT CAN ONLY BE SHARED WITHIN GEMSERV AND HAS NO RESTRICTIONS IN TERMS OF HOW IT IS COMMUNICATED, BUT IT IS NOT CLEARED FOR RELEASE OUTSIDE OF GEMSERV.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1AD945D-D605-9F0D-92A3-18D23E7B32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7973" y="67408"/>
            <a:ext cx="1119015" cy="733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2679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bl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61A318AE-3400-49DE-B592-C3C3890E1091}"/>
              </a:ext>
            </a:extLst>
          </p:cNvPr>
          <p:cNvSpPr/>
          <p:nvPr userDrawn="1"/>
        </p:nvSpPr>
        <p:spPr>
          <a:xfrm>
            <a:off x="0" y="0"/>
            <a:ext cx="12191997" cy="6858000"/>
          </a:xfrm>
          <a:prstGeom prst="rect">
            <a:avLst/>
          </a:prstGeom>
          <a:solidFill>
            <a:srgbClr val="3A3C3B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EF8AD19-0D64-4177-91ED-09D15A32CFAC}"/>
              </a:ext>
            </a:extLst>
          </p:cNvPr>
          <p:cNvSpPr txBox="1"/>
          <p:nvPr userDrawn="1"/>
        </p:nvSpPr>
        <p:spPr>
          <a:xfrm>
            <a:off x="2002526" y="2196870"/>
            <a:ext cx="9534525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kumimoji="0" lang="en-GB" sz="6000" b="0" i="0" u="none" strike="noStrike" kern="1200" cap="all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public</a:t>
            </a:r>
            <a:endParaRPr lang="en-GB" sz="2800" noProof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B95EA85-2987-4168-B2C6-C33E398EDEC0}"/>
              </a:ext>
            </a:extLst>
          </p:cNvPr>
          <p:cNvSpPr txBox="1"/>
          <p:nvPr userDrawn="1"/>
        </p:nvSpPr>
        <p:spPr>
          <a:xfrm>
            <a:off x="2012051" y="3553134"/>
            <a:ext cx="9525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/>
            <a:r>
              <a:rPr lang="en-GB" sz="2400" noProof="0">
                <a:solidFill>
                  <a:schemeClr val="bg1"/>
                </a:solidFill>
                <a:latin typeface="+mn-lt"/>
              </a:rPr>
              <a:t>THIS DOCUMENT ENCOMPASSES INFORMATION THAT CAN BE RELEASED OUTSIDE OF GEMSERV. THIS DOCUMENT DOES NOT INCLUDE ANY CONFIDENTIAL, PERSONAL OR SENSITIVE INFORMATION.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ECB4DDF-0326-E4CE-30CC-6DBCFA4ABD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7973" y="67408"/>
            <a:ext cx="1119015" cy="733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441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tric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61A318AE-3400-49DE-B592-C3C3890E1091}"/>
              </a:ext>
            </a:extLst>
          </p:cNvPr>
          <p:cNvSpPr/>
          <p:nvPr userDrawn="1"/>
        </p:nvSpPr>
        <p:spPr>
          <a:xfrm>
            <a:off x="0" y="0"/>
            <a:ext cx="12191997" cy="6858000"/>
          </a:xfrm>
          <a:prstGeom prst="rect">
            <a:avLst/>
          </a:prstGeom>
          <a:solidFill>
            <a:srgbClr val="3A3C3B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EF8AD19-0D64-4177-91ED-09D15A32CFAC}"/>
              </a:ext>
            </a:extLst>
          </p:cNvPr>
          <p:cNvSpPr txBox="1"/>
          <p:nvPr userDrawn="1"/>
        </p:nvSpPr>
        <p:spPr>
          <a:xfrm>
            <a:off x="2002526" y="2196870"/>
            <a:ext cx="9534525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kumimoji="0" lang="en-GB" sz="6000" b="0" i="0" u="none" strike="noStrike" kern="1200" cap="all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restricted</a:t>
            </a:r>
            <a:endParaRPr lang="en-GB" sz="2800" noProof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B95EA85-2987-4168-B2C6-C33E398EDEC0}"/>
              </a:ext>
            </a:extLst>
          </p:cNvPr>
          <p:cNvSpPr txBox="1"/>
          <p:nvPr userDrawn="1"/>
        </p:nvSpPr>
        <p:spPr>
          <a:xfrm>
            <a:off x="2012051" y="3553134"/>
            <a:ext cx="9525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/>
            <a:r>
              <a:rPr lang="en-GB" sz="2400" noProof="0">
                <a:solidFill>
                  <a:schemeClr val="bg1"/>
                </a:solidFill>
                <a:latin typeface="+mn-lt"/>
              </a:rPr>
              <a:t>THIS DOCUMENT IS NOT FOR PUBLIC VIEWING AND MAY INCLUDE SENSITIVE, COMMERCIAL OR CONFIDENTIAL INFORMATION RELATED TO A GEMSERV CLIENT. THIS DOCUMENT CAN ONLY BE SHARED WITH THE PEOPLE RELEVANT TO THE CLIENT WORK.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7965D8C-40D3-5A90-1109-5E168C51541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7973" y="67408"/>
            <a:ext cx="1119015" cy="733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046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1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38.xml"/><Relationship Id="rId21" Type="http://schemas.openxmlformats.org/officeDocument/2006/relationships/image" Target="../media/image5.png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2.xml"/><Relationship Id="rId2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51.xml"/><Relationship Id="rId20" Type="http://schemas.openxmlformats.org/officeDocument/2006/relationships/theme" Target="../theme/theme3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45.xml"/><Relationship Id="rId19" Type="http://schemas.openxmlformats.org/officeDocument/2006/relationships/slideLayout" Target="../slideLayouts/slideLayout54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0">
            <a:alphaModFix amt="96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1FE520-A90F-485D-8E78-71C7EC68EA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B7EA6D-E46E-46A8-BB56-11980CE66E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07957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4903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800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47">
          <p15:clr>
            <a:srgbClr val="F26B43"/>
          </p15:clr>
        </p15:guide>
        <p15:guide id="2" pos="3840">
          <p15:clr>
            <a:srgbClr val="F26B43"/>
          </p15:clr>
        </p15:guide>
        <p15:guide id="3" pos="529">
          <p15:clr>
            <a:srgbClr val="F26B43"/>
          </p15:clr>
        </p15:guide>
        <p15:guide id="4" pos="121">
          <p15:clr>
            <a:srgbClr val="F26B43"/>
          </p15:clr>
        </p15:guide>
        <p15:guide id="5" orient="horz">
          <p15:clr>
            <a:srgbClr val="F26B43"/>
          </p15:clr>
        </p15:guide>
        <p15:guide id="6" pos="7605">
          <p15:clr>
            <a:srgbClr val="F26B43"/>
          </p15:clr>
        </p15:guide>
        <p15:guide id="7" orient="horz" pos="232">
          <p15:clr>
            <a:srgbClr val="F26B43"/>
          </p15:clr>
        </p15:guide>
        <p15:guide id="8" orient="horz" pos="1139">
          <p15:clr>
            <a:srgbClr val="F26B43"/>
          </p15:clr>
        </p15:guide>
        <p15:guide id="9" orient="horz" pos="388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9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55245894-EE36-A196-C282-F36EE665F924}"/>
              </a:ext>
            </a:extLst>
          </p:cNvPr>
          <p:cNvSpPr/>
          <p:nvPr userDrawn="1"/>
        </p:nvSpPr>
        <p:spPr>
          <a:xfrm>
            <a:off x="-1" y="0"/>
            <a:ext cx="12192000" cy="6345238"/>
          </a:xfrm>
          <a:custGeom>
            <a:avLst/>
            <a:gdLst>
              <a:gd name="connsiteX0" fmla="*/ 0 w 12192000"/>
              <a:gd name="connsiteY0" fmla="*/ 0 h 6345238"/>
              <a:gd name="connsiteX1" fmla="*/ 12192000 w 12192000"/>
              <a:gd name="connsiteY1" fmla="*/ 0 h 6345238"/>
              <a:gd name="connsiteX2" fmla="*/ 12192000 w 12192000"/>
              <a:gd name="connsiteY2" fmla="*/ 6345238 h 6345238"/>
              <a:gd name="connsiteX3" fmla="*/ 0 w 12192000"/>
              <a:gd name="connsiteY3" fmla="*/ 6345238 h 6345238"/>
              <a:gd name="connsiteX4" fmla="*/ 0 w 12192000"/>
              <a:gd name="connsiteY4" fmla="*/ 0 h 6345238"/>
              <a:gd name="connsiteX5" fmla="*/ 412321 w 12192000"/>
              <a:gd name="connsiteY5" fmla="*/ 366409 h 6345238"/>
              <a:gd name="connsiteX6" fmla="*/ 412321 w 12192000"/>
              <a:gd name="connsiteY6" fmla="*/ 723499 h 6345238"/>
              <a:gd name="connsiteX7" fmla="*/ 550862 w 12192000"/>
              <a:gd name="connsiteY7" fmla="*/ 723499 h 6345238"/>
              <a:gd name="connsiteX8" fmla="*/ 550862 w 12192000"/>
              <a:gd name="connsiteY8" fmla="*/ 366409 h 6345238"/>
              <a:gd name="connsiteX9" fmla="*/ 412321 w 12192000"/>
              <a:gd name="connsiteY9" fmla="*/ 366409 h 6345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345238">
                <a:moveTo>
                  <a:pt x="0" y="0"/>
                </a:moveTo>
                <a:lnTo>
                  <a:pt x="12192000" y="0"/>
                </a:lnTo>
                <a:lnTo>
                  <a:pt x="12192000" y="6345238"/>
                </a:lnTo>
                <a:lnTo>
                  <a:pt x="0" y="6345238"/>
                </a:lnTo>
                <a:lnTo>
                  <a:pt x="0" y="0"/>
                </a:lnTo>
                <a:close/>
                <a:moveTo>
                  <a:pt x="412321" y="366409"/>
                </a:moveTo>
                <a:lnTo>
                  <a:pt x="412321" y="723499"/>
                </a:lnTo>
                <a:lnTo>
                  <a:pt x="550862" y="723499"/>
                </a:lnTo>
                <a:lnTo>
                  <a:pt x="550862" y="366409"/>
                </a:lnTo>
                <a:lnTo>
                  <a:pt x="412321" y="3664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noProof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77B94E9-C7BC-4F32-9B89-F6C0A44BAE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364575"/>
            <a:ext cx="9156355" cy="4079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E966B0-F2F8-4030-B4EE-DA81BAAC52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0862" y="1196975"/>
            <a:ext cx="11088688" cy="49799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40F61B5-2FDF-909F-B1E7-0B9F9A1CD335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1101" y="1"/>
            <a:ext cx="1221837" cy="868296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508461-2DD2-29FB-4EA8-9181A8739F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29738" y="634523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FFFFF"/>
                </a:solidFill>
              </a:defRPr>
            </a:lvl1pPr>
          </a:lstStyle>
          <a:p>
            <a:fld id="{1DB29328-F38F-4086-87F8-43933647EC6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0940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0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436">
          <p15:clr>
            <a:srgbClr val="F26B43"/>
          </p15:clr>
        </p15:guide>
        <p15:guide id="4" orient="horz" pos="459">
          <p15:clr>
            <a:srgbClr val="F26B43"/>
          </p15:clr>
        </p15:guide>
        <p15:guide id="5" orient="horz" pos="1026">
          <p15:clr>
            <a:srgbClr val="F26B43"/>
          </p15:clr>
        </p15:guide>
        <p15:guide id="6" orient="horz" pos="3906">
          <p15:clr>
            <a:srgbClr val="F26B43"/>
          </p15:clr>
        </p15:guide>
        <p15:guide id="7" orient="horz" pos="4224">
          <p15:clr>
            <a:srgbClr val="F26B43"/>
          </p15:clr>
        </p15:guide>
        <p15:guide id="8" orient="horz" pos="3997">
          <p15:clr>
            <a:srgbClr val="F26B43"/>
          </p15:clr>
        </p15:guide>
        <p15:guide id="9" pos="347">
          <p15:clr>
            <a:srgbClr val="F26B43"/>
          </p15:clr>
        </p15:guide>
        <p15:guide id="10" pos="257">
          <p15:clr>
            <a:srgbClr val="F26B43"/>
          </p15:clr>
        </p15:guide>
        <p15:guide id="11" pos="52">
          <p15:clr>
            <a:srgbClr val="F26B43"/>
          </p15:clr>
        </p15:guide>
        <p15:guide id="12" pos="5881">
          <p15:clr>
            <a:srgbClr val="F26B43"/>
          </p15:clr>
        </p15:guide>
        <p15:guide id="13" pos="7355">
          <p15:clr>
            <a:srgbClr val="F26B43"/>
          </p15:clr>
        </p15:guide>
        <p15:guide id="14" pos="7605">
          <p15:clr>
            <a:srgbClr val="F26B43"/>
          </p15:clr>
        </p15:guide>
        <p15:guide id="15" orient="horz" pos="754">
          <p15:clr>
            <a:srgbClr val="F26B43"/>
          </p15:clr>
        </p15:guide>
        <p15:guide id="16" pos="3704">
          <p15:clr>
            <a:srgbClr val="F26B43"/>
          </p15:clr>
        </p15:guide>
        <p15:guide id="17" pos="3976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1">
            <a:alphaModFix amt="7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1FE520-A90F-485D-8E78-71C7EC68EA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B7EA6D-E46E-46A8-BB56-11980CE66E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07957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81E75B-7B86-327D-A501-60B5AF8E4A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29738" y="637698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FFFFF"/>
                </a:solidFill>
              </a:defRPr>
            </a:lvl1pPr>
          </a:lstStyle>
          <a:p>
            <a:fld id="{CE78D11E-AF04-40D9-8A7E-4B59F06A8CE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4731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14" r:id="rId17"/>
    <p:sldLayoutId id="2147483715" r:id="rId18"/>
    <p:sldLayoutId id="2147483716" r:id="rId1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800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47">
          <p15:clr>
            <a:srgbClr val="F26B43"/>
          </p15:clr>
        </p15:guide>
        <p15:guide id="2" pos="3840">
          <p15:clr>
            <a:srgbClr val="F26B43"/>
          </p15:clr>
        </p15:guide>
        <p15:guide id="3" pos="529">
          <p15:clr>
            <a:srgbClr val="F26B43"/>
          </p15:clr>
        </p15:guide>
        <p15:guide id="4" pos="121">
          <p15:clr>
            <a:srgbClr val="F26B43"/>
          </p15:clr>
        </p15:guide>
        <p15:guide id="5" orient="horz">
          <p15:clr>
            <a:srgbClr val="F26B43"/>
          </p15:clr>
        </p15:guide>
        <p15:guide id="6" pos="7605">
          <p15:clr>
            <a:srgbClr val="F26B43"/>
          </p15:clr>
        </p15:guide>
        <p15:guide id="7" orient="horz" pos="232">
          <p15:clr>
            <a:srgbClr val="F26B43"/>
          </p15:clr>
        </p15:guide>
        <p15:guide id="8" orient="horz" pos="1139">
          <p15:clr>
            <a:srgbClr val="F26B43"/>
          </p15:clr>
        </p15:guide>
        <p15:guide id="9" orient="horz" pos="388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6AFC89-600A-E4C3-B81E-D6CC3D95C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cap="none" dirty="0"/>
              <a:t>SEC Change ad hoc MP275 Working Group Meeting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079D26-B15D-609C-F068-E03FDEC24F5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cap="none" dirty="0"/>
              <a:t>24 October 2024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D85C8E-489B-0F38-2DFC-E1D2C862CB53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1676063" y="6418470"/>
            <a:ext cx="396875" cy="287130"/>
          </a:xfrm>
        </p:spPr>
        <p:txBody>
          <a:bodyPr>
            <a:normAutofit fontScale="55000" lnSpcReduction="20000"/>
          </a:bodyPr>
          <a:lstStyle/>
          <a:p>
            <a:fld id="{E8270EBF-0452-4F32-957C-6AF3F91C65B7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26802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7D03B6-D09B-EEB4-05AB-92FBBAB94F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5F4E2C-E99A-138C-4FCC-B0E236291C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cap="none">
                <a:latin typeface="+mn-lt"/>
              </a:rPr>
              <a:t>Working Group Questions</a:t>
            </a:r>
            <a:endParaRPr lang="en-GB" cap="non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577030-AC7A-E203-142F-DC03CACA67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B29328-F38F-4086-87F8-43933647EC6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1CD37885-7779-972B-ED93-C8F26544796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1481209"/>
              </p:ext>
            </p:extLst>
          </p:nvPr>
        </p:nvGraphicFramePr>
        <p:xfrm>
          <a:off x="838200" y="1487854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62816DC1-CC62-059A-68E1-97BACD5B957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2088" y="6554788"/>
            <a:ext cx="5903912" cy="187325"/>
          </a:xfrm>
        </p:spPr>
        <p:txBody>
          <a:bodyPr anchor="t" anchorCtr="0"/>
          <a:lstStyle/>
          <a:p>
            <a:r>
              <a:rPr lang="en-GB" cap="none"/>
              <a:t>MP275 ‘Section K changes to support 4G Communications Hubs rollout’</a:t>
            </a:r>
          </a:p>
        </p:txBody>
      </p:sp>
    </p:spTree>
    <p:extLst>
      <p:ext uri="{BB962C8B-B14F-4D97-AF65-F5344CB8AC3E}">
        <p14:creationId xmlns:p14="http://schemas.microsoft.com/office/powerpoint/2010/main" val="23593302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7D03B6-D09B-EEB4-05AB-92FBBAB94F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5F4E2C-E99A-138C-4FCC-B0E236291C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cap="none" dirty="0"/>
              <a:t>Timeline and Next Steps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577030-AC7A-E203-142F-DC03CACA67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B29328-F38F-4086-87F8-43933647EC6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C22E9C-8A52-1A99-A70D-B265D06F279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2088" y="6554788"/>
            <a:ext cx="5903912" cy="187325"/>
          </a:xfrm>
        </p:spPr>
        <p:txBody>
          <a:bodyPr anchor="t" anchorCtr="0"/>
          <a:lstStyle/>
          <a:p>
            <a:r>
              <a:rPr lang="en-GB" cap="none"/>
              <a:t>MP275 ‘Section K changes to support 4G Communications Hubs rollout’</a:t>
            </a:r>
          </a:p>
        </p:txBody>
      </p:sp>
      <p:graphicFrame>
        <p:nvGraphicFramePr>
          <p:cNvPr id="9" name="Content Placeholder 7">
            <a:extLst>
              <a:ext uri="{FF2B5EF4-FFF2-40B4-BE49-F238E27FC236}">
                <a16:creationId xmlns:a16="http://schemas.microsoft.com/office/drawing/2014/main" id="{4D2C7366-886B-AB8D-6D1D-7E36198FCD9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581605"/>
              </p:ext>
            </p:extLst>
          </p:nvPr>
        </p:nvGraphicFramePr>
        <p:xfrm>
          <a:off x="550862" y="772497"/>
          <a:ext cx="11090275" cy="4987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9312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A59956-2245-3107-3B92-D7F7A6B915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cap="none"/>
              <a:t>Competition Act Compliance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5B2C36-64BD-56C4-1A8F-D05926E1EAE3}"/>
              </a:ext>
            </a:extLst>
          </p:cNvPr>
          <p:cNvSpPr>
            <a:spLocks noGrp="1"/>
          </p:cNvSpPr>
          <p:nvPr>
            <p:ph sz="quarter" idx="30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800"/>
              <a:t>It is everyone's responsibility to say something</a:t>
            </a:r>
          </a:p>
          <a:p>
            <a:pPr marL="0" indent="0">
              <a:buNone/>
            </a:pPr>
            <a:endParaRPr lang="en-GB" sz="2800"/>
          </a:p>
          <a:p>
            <a:pPr marL="0" indent="0">
              <a:buNone/>
            </a:pPr>
            <a:r>
              <a:rPr lang="en-GB" sz="2800"/>
              <a:t>The Chair will move the conversation on</a:t>
            </a:r>
          </a:p>
          <a:p>
            <a:pPr marL="0" indent="0">
              <a:buNone/>
            </a:pP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7A0F235-8B41-D641-35BF-C0149EB8537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 cap="none"/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E82E7733-6CBF-AE32-E09F-241199387747}"/>
              </a:ext>
            </a:extLst>
          </p:cNvPr>
          <p:cNvSpPr txBox="1">
            <a:spLocks/>
          </p:cNvSpPr>
          <p:nvPr/>
        </p:nvSpPr>
        <p:spPr>
          <a:xfrm>
            <a:off x="9329738" y="6376988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78D11E-AF04-40D9-8A7E-4B59F06A8CE9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63288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A59956-2245-3107-3B92-D7F7A6B915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630" y="376538"/>
            <a:ext cx="5765366" cy="385462"/>
          </a:xfrm>
        </p:spPr>
        <p:txBody>
          <a:bodyPr/>
          <a:lstStyle/>
          <a:p>
            <a:r>
              <a:rPr lang="en-GB" cap="none"/>
              <a:t>Housekeeping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5B2C36-64BD-56C4-1A8F-D05926E1EAE3}"/>
              </a:ext>
            </a:extLst>
          </p:cNvPr>
          <p:cNvSpPr>
            <a:spLocks noGrp="1"/>
          </p:cNvSpPr>
          <p:nvPr>
            <p:ph sz="quarter" idx="30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Please raise your hand</a:t>
            </a:r>
          </a:p>
          <a:p>
            <a:endParaRPr lang="en-GB"/>
          </a:p>
          <a:p>
            <a:r>
              <a:rPr lang="en-GB"/>
              <a:t>Please be clear, explain acronyms</a:t>
            </a:r>
          </a:p>
          <a:p>
            <a:pPr marL="0" indent="0">
              <a:buNone/>
            </a:pPr>
            <a:endParaRPr lang="en-GB"/>
          </a:p>
          <a:p>
            <a:r>
              <a:rPr lang="en-GB"/>
              <a:t>Just a reminder that we should be able to have free discussions of ideas </a:t>
            </a:r>
            <a:endParaRPr lang="en-GB">
              <a:cs typeface="Calibri"/>
            </a:endParaRPr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7A0F235-8B41-D641-35BF-C0149EB8537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 cap="none"/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75889016-876E-2794-7F0D-A3070E9D5057}"/>
              </a:ext>
            </a:extLst>
          </p:cNvPr>
          <p:cNvSpPr txBox="1">
            <a:spLocks/>
          </p:cNvSpPr>
          <p:nvPr/>
        </p:nvSpPr>
        <p:spPr>
          <a:xfrm>
            <a:off x="9329738" y="6376988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78D11E-AF04-40D9-8A7E-4B59F06A8CE9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7252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5E7B37-0576-89FD-8526-E8786EA692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630" y="376538"/>
            <a:ext cx="5765366" cy="391213"/>
          </a:xfrm>
        </p:spPr>
        <p:txBody>
          <a:bodyPr/>
          <a:lstStyle/>
          <a:p>
            <a:r>
              <a:rPr lang="en-GB" cap="none"/>
              <a:t>Introductions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9FCACB-B915-A2B6-C168-E8EC6DE1B8C6}"/>
              </a:ext>
            </a:extLst>
          </p:cNvPr>
          <p:cNvSpPr>
            <a:spLocks noGrp="1"/>
          </p:cNvSpPr>
          <p:nvPr>
            <p:ph sz="quarter" idx="30"/>
          </p:nvPr>
        </p:nvSpPr>
        <p:spPr/>
        <p:txBody>
          <a:bodyPr/>
          <a:lstStyle/>
          <a:p>
            <a:r>
              <a:rPr lang="en-GB"/>
              <a:t>When I say your name please:</a:t>
            </a:r>
          </a:p>
          <a:p>
            <a:pPr lvl="1"/>
            <a:r>
              <a:rPr lang="en-GB"/>
              <a:t>Say hello so we can check your audio is working</a:t>
            </a:r>
          </a:p>
          <a:p>
            <a:pPr lvl="1"/>
            <a:r>
              <a:rPr lang="en-GB"/>
              <a:t>Confirm which company you are from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E08F56-38EC-D6EB-581A-080618DCF00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 cap="none"/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5808AAE1-CA45-1129-9281-C58EE0A8DDAD}"/>
              </a:ext>
            </a:extLst>
          </p:cNvPr>
          <p:cNvSpPr txBox="1">
            <a:spLocks/>
          </p:cNvSpPr>
          <p:nvPr/>
        </p:nvSpPr>
        <p:spPr>
          <a:xfrm>
            <a:off x="9329738" y="6376988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78D11E-AF04-40D9-8A7E-4B59F06A8CE9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4543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F0D6FB-B53C-4B58-1979-8891D65DFE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8967" y="304799"/>
            <a:ext cx="9176385" cy="556151"/>
          </a:xfrm>
        </p:spPr>
        <p:txBody>
          <a:bodyPr anchor="t" anchorCtr="0"/>
          <a:lstStyle/>
          <a:p>
            <a:r>
              <a:rPr lang="en-GB" cap="none"/>
              <a:t>MP275 ‘Section K changes to support 4G Communications Hubs rollout’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4B217D-AE10-50FB-75EF-7E77D4A7C9DC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839788" y="2718707"/>
            <a:ext cx="9474643" cy="3447143"/>
          </a:xfrm>
        </p:spPr>
        <p:txBody>
          <a:bodyPr/>
          <a:lstStyle/>
          <a:p>
            <a:r>
              <a:rPr lang="en-GB"/>
              <a:t>Georgie Severin</a:t>
            </a:r>
          </a:p>
          <a:p>
            <a:r>
              <a:rPr lang="en-GB"/>
              <a:t>Raised by Jonathon Helyer from the Data Communications Company (DCC)</a:t>
            </a:r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64685E4C-79AD-2EE4-765D-C00CAC5E0B48}"/>
              </a:ext>
            </a:extLst>
          </p:cNvPr>
          <p:cNvSpPr txBox="1">
            <a:spLocks/>
          </p:cNvSpPr>
          <p:nvPr/>
        </p:nvSpPr>
        <p:spPr>
          <a:xfrm>
            <a:off x="9329738" y="6376988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78D11E-AF04-40D9-8A7E-4B59F06A8CE9}" type="slidenum">
              <a:rPr kumimoji="0" lang="en-GB" sz="1800" b="0" i="0" u="none" strike="noStrike" kern="1200" cap="none" spc="0" normalizeH="0" baseline="0" noProof="0" smtClean="0">
                <a:ln>
                  <a:noFill/>
                </a:ln>
                <a:solidFill>
                  <a:srgbClr val="3A3C3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3A3C3B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3AF098-6D3F-BDEA-1958-A30F2967F5C1}"/>
              </a:ext>
            </a:extLst>
          </p:cNvPr>
          <p:cNvSpPr txBox="1"/>
          <p:nvPr/>
        </p:nvSpPr>
        <p:spPr>
          <a:xfrm>
            <a:off x="9329738" y="5193792"/>
            <a:ext cx="1661350" cy="36933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VERY HIGH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03A3855-0B78-0710-7847-87E784CE9B4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2088" y="6554788"/>
            <a:ext cx="5903912" cy="187325"/>
          </a:xfrm>
        </p:spPr>
        <p:txBody>
          <a:bodyPr anchor="t" anchorCtr="0"/>
          <a:lstStyle/>
          <a:p>
            <a:r>
              <a:rPr lang="en-GB" cap="none"/>
              <a:t>MP275 ‘Section K changes to support 4G Communications Hubs rollout’</a:t>
            </a:r>
          </a:p>
        </p:txBody>
      </p:sp>
    </p:spTree>
    <p:extLst>
      <p:ext uri="{BB962C8B-B14F-4D97-AF65-F5344CB8AC3E}">
        <p14:creationId xmlns:p14="http://schemas.microsoft.com/office/powerpoint/2010/main" val="29992623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524F1-C3A8-9A95-515E-B33D73F36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cap="none">
                <a:latin typeface="+mn-lt"/>
              </a:rPr>
              <a:t>Objectives of the Working Group</a:t>
            </a:r>
            <a:endParaRPr lang="en-GB" cap="non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E84290-3F6F-20B3-8E27-C0B35010C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B29328-F38F-4086-87F8-43933647EC6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14A8BCA-6E4F-9E7B-4F70-DAC73CF74F99}"/>
              </a:ext>
            </a:extLst>
          </p:cNvPr>
          <p:cNvSpPr/>
          <p:nvPr/>
        </p:nvSpPr>
        <p:spPr>
          <a:xfrm>
            <a:off x="1947673" y="2057401"/>
            <a:ext cx="1737752" cy="914400"/>
          </a:xfrm>
          <a:prstGeom prst="roundRect">
            <a:avLst/>
          </a:prstGeom>
          <a:solidFill>
            <a:srgbClr val="0A676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1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NOTE</a:t>
            </a:r>
            <a:r>
              <a:rPr kumimoji="0" lang="en-GB" sz="1794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605BB59-9271-7E94-B571-CBE89F594B8E}"/>
              </a:ext>
            </a:extLst>
          </p:cNvPr>
          <p:cNvSpPr/>
          <p:nvPr/>
        </p:nvSpPr>
        <p:spPr>
          <a:xfrm>
            <a:off x="3887349" y="2057401"/>
            <a:ext cx="5883876" cy="914400"/>
          </a:xfrm>
          <a:prstGeom prst="roundRect">
            <a:avLst/>
          </a:prstGeom>
          <a:solidFill>
            <a:srgbClr val="0A676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l" defTabSz="911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issue</a:t>
            </a:r>
            <a:endParaRPr kumimoji="0" lang="en-GB" sz="2800" b="0" i="0" u="none" strike="noStrike" kern="0" cap="none" spc="0" normalizeH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B13742-A1D2-3E07-33C5-030CD013DF22}"/>
              </a:ext>
            </a:extLst>
          </p:cNvPr>
          <p:cNvSpPr/>
          <p:nvPr/>
        </p:nvSpPr>
        <p:spPr>
          <a:xfrm>
            <a:off x="1947673" y="3374184"/>
            <a:ext cx="1737752" cy="914400"/>
          </a:xfrm>
          <a:prstGeom prst="roundRect">
            <a:avLst/>
          </a:prstGeom>
          <a:solidFill>
            <a:srgbClr val="0A676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14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AGREE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CD0DB70-93DF-EF72-5851-7A495E2F6614}"/>
              </a:ext>
            </a:extLst>
          </p:cNvPr>
          <p:cNvSpPr/>
          <p:nvPr/>
        </p:nvSpPr>
        <p:spPr>
          <a:xfrm>
            <a:off x="3823340" y="3321321"/>
            <a:ext cx="5883875" cy="914400"/>
          </a:xfrm>
          <a:prstGeom prst="roundRect">
            <a:avLst/>
          </a:prstGeom>
          <a:solidFill>
            <a:srgbClr val="0A676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next steps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6324FF7-6D45-198E-2112-C9A7DF364D6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2088" y="6554788"/>
            <a:ext cx="5903912" cy="187325"/>
          </a:xfrm>
        </p:spPr>
        <p:txBody>
          <a:bodyPr anchor="t" anchorCtr="0"/>
          <a:lstStyle/>
          <a:p>
            <a:r>
              <a:rPr lang="en-GB" cap="none"/>
              <a:t>MP275 ‘Section K changes to support 4G Communications Hubs rollout’</a:t>
            </a:r>
          </a:p>
        </p:txBody>
      </p:sp>
    </p:spTree>
    <p:extLst>
      <p:ext uri="{BB962C8B-B14F-4D97-AF65-F5344CB8AC3E}">
        <p14:creationId xmlns:p14="http://schemas.microsoft.com/office/powerpoint/2010/main" val="19423668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7D03B6-D09B-EEB4-05AB-92FBBAB94F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5F4E2C-E99A-138C-4FCC-B0E236291C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cap="none"/>
              <a:t>Overview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577030-AC7A-E203-142F-DC03CACA67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B29328-F38F-4086-87F8-43933647EC6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34C84005-4617-A2DC-F4C6-6C60057B193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07610308"/>
              </p:ext>
            </p:extLst>
          </p:nvPr>
        </p:nvGraphicFramePr>
        <p:xfrm>
          <a:off x="630278" y="1066735"/>
          <a:ext cx="10931444" cy="47245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17A13F59-D05F-18C8-D387-6069A4F9AE3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2088" y="6554788"/>
            <a:ext cx="5903912" cy="187325"/>
          </a:xfrm>
        </p:spPr>
        <p:txBody>
          <a:bodyPr anchor="t" anchorCtr="0"/>
          <a:lstStyle/>
          <a:p>
            <a:r>
              <a:rPr lang="en-GB" cap="none"/>
              <a:t>MP275 ‘Section K changes to support 4G Communications Hubs rollout’</a:t>
            </a:r>
          </a:p>
        </p:txBody>
      </p:sp>
    </p:spTree>
    <p:extLst>
      <p:ext uri="{BB962C8B-B14F-4D97-AF65-F5344CB8AC3E}">
        <p14:creationId xmlns:p14="http://schemas.microsoft.com/office/powerpoint/2010/main" val="2278175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456B1-2BEF-CB9E-E8B0-1F045540C6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cap="none"/>
              <a:t>Proposed Solution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A64289-A6D3-B206-EA55-CBF714136C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29328-F38F-4086-87F8-43933647EC68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59984E-D1FB-E2EF-BBFC-1E8EAC8770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2088" y="6554788"/>
            <a:ext cx="5903912" cy="187325"/>
          </a:xfrm>
        </p:spPr>
        <p:txBody>
          <a:bodyPr anchor="t" anchorCtr="0"/>
          <a:lstStyle/>
          <a:p>
            <a:r>
              <a:rPr lang="en-GB" cap="none"/>
              <a:t>MP275 ‘Section K changes to support 4G Communications Hubs rollout’</a:t>
            </a:r>
          </a:p>
        </p:txBody>
      </p:sp>
      <p:graphicFrame>
        <p:nvGraphicFramePr>
          <p:cNvPr id="7" name="Content Placeholder 5">
            <a:extLst>
              <a:ext uri="{FF2B5EF4-FFF2-40B4-BE49-F238E27FC236}">
                <a16:creationId xmlns:a16="http://schemas.microsoft.com/office/drawing/2014/main" id="{5164BF40-2742-F240-599B-E73AB5F8B05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20682886"/>
              </p:ext>
            </p:extLst>
          </p:nvPr>
        </p:nvGraphicFramePr>
        <p:xfrm>
          <a:off x="630278" y="1066735"/>
          <a:ext cx="10931444" cy="47245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184522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524F1-C3A8-9A95-515E-B33D73F36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cap="none"/>
              <a:t>Areas for Assessment</a:t>
            </a:r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E84290-3F6F-20B3-8E27-C0B35010C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B29328-F38F-4086-87F8-43933647EC68}" type="slidenum">
              <a:rPr kumimoji="0" lang="en-GB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A321FD-E852-E741-7BE5-4457D152792D}"/>
              </a:ext>
            </a:extLst>
          </p:cNvPr>
          <p:cNvSpPr txBox="1"/>
          <p:nvPr/>
        </p:nvSpPr>
        <p:spPr>
          <a:xfrm>
            <a:off x="1693164" y="1768792"/>
            <a:ext cx="8805672" cy="1634490"/>
          </a:xfrm>
          <a:prstGeom prst="roundRect">
            <a:avLst/>
          </a:prstGeom>
          <a:solidFill>
            <a:srgbClr val="0A6763"/>
          </a:solidFill>
          <a:ln>
            <a:solidFill>
              <a:srgbClr val="0A6763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Unitary Charge also impacts on the CH installed via the Long-Range Radio (LRR) technology in the North Region. Cost will be the same for LRR Single Band and LRR Dual Band. It could create a risk that Suppliers may default to LRR Dual Band CH in the North, even though a Single Band would work on the premise. This could lead to unnecessary costs levied on the Smart Meter programme. </a:t>
            </a:r>
          </a:p>
        </p:txBody>
      </p:sp>
      <p:cxnSp>
        <p:nvCxnSpPr>
          <p:cNvPr id="10" name="Connector: Elbow 9">
            <a:extLst>
              <a:ext uri="{FF2B5EF4-FFF2-40B4-BE49-F238E27FC236}">
                <a16:creationId xmlns:a16="http://schemas.microsoft.com/office/drawing/2014/main" id="{48997357-F905-26F5-4FFE-31944A6568BB}"/>
              </a:ext>
            </a:extLst>
          </p:cNvPr>
          <p:cNvCxnSpPr>
            <a:cxnSpLocks/>
            <a:stCxn id="3" idx="1"/>
          </p:cNvCxnSpPr>
          <p:nvPr/>
        </p:nvCxnSpPr>
        <p:spPr>
          <a:xfrm rot="10800000" flipH="1" flipV="1">
            <a:off x="1693164" y="2586036"/>
            <a:ext cx="1891284" cy="1126427"/>
          </a:xfrm>
          <a:prstGeom prst="bentConnector3">
            <a:avLst>
              <a:gd name="adj1" fmla="val -12087"/>
            </a:avLst>
          </a:prstGeom>
          <a:ln>
            <a:solidFill>
              <a:srgbClr val="0A676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0836178A-A1E1-1934-4EE9-63D4DBAEC986}"/>
              </a:ext>
            </a:extLst>
          </p:cNvPr>
          <p:cNvSpPr txBox="1"/>
          <p:nvPr/>
        </p:nvSpPr>
        <p:spPr>
          <a:xfrm>
            <a:off x="3657600" y="3441171"/>
            <a:ext cx="642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1" u="none" strike="noStrike" kern="1200" cap="none" spc="0" normalizeH="0" baseline="0" noProof="0">
                <a:ln>
                  <a:noFill/>
                </a:ln>
                <a:solidFill>
                  <a:srgbClr val="3A3C3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Appx I.4.2. It is a Supplier Party’s responsibility to decide which HAN Variant to install at each customer’s premises.</a:t>
            </a:r>
          </a:p>
        </p:txBody>
      </p:sp>
      <p:cxnSp>
        <p:nvCxnSpPr>
          <p:cNvPr id="15" name="Connector: Elbow 14">
            <a:extLst>
              <a:ext uri="{FF2B5EF4-FFF2-40B4-BE49-F238E27FC236}">
                <a16:creationId xmlns:a16="http://schemas.microsoft.com/office/drawing/2014/main" id="{C3E7465A-6D59-0C22-6430-B366E46D9C48}"/>
              </a:ext>
            </a:extLst>
          </p:cNvPr>
          <p:cNvCxnSpPr>
            <a:cxnSpLocks/>
            <a:stCxn id="3" idx="1"/>
          </p:cNvCxnSpPr>
          <p:nvPr/>
        </p:nvCxnSpPr>
        <p:spPr>
          <a:xfrm rot="10800000" flipH="1" flipV="1">
            <a:off x="1693163" y="2586036"/>
            <a:ext cx="945641" cy="2543747"/>
          </a:xfrm>
          <a:prstGeom prst="bentConnector4">
            <a:avLst>
              <a:gd name="adj1" fmla="val -24174"/>
              <a:gd name="adj2" fmla="val 99854"/>
            </a:avLst>
          </a:prstGeom>
          <a:ln>
            <a:solidFill>
              <a:srgbClr val="0A676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F18D2C82-8436-DB80-4CE3-527ED167C2F2}"/>
              </a:ext>
            </a:extLst>
          </p:cNvPr>
          <p:cNvSpPr txBox="1"/>
          <p:nvPr/>
        </p:nvSpPr>
        <p:spPr>
          <a:xfrm>
            <a:off x="2723420" y="4804625"/>
            <a:ext cx="61856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3A3C3B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Should the SEC include a requirement for all reasonable steps to install Single Band LRR CH in the North Region, given Appx I.4.2?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A33E922-B45B-AFC8-E292-B2D5D4C7230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2088" y="6554788"/>
            <a:ext cx="5903912" cy="187325"/>
          </a:xfrm>
        </p:spPr>
        <p:txBody>
          <a:bodyPr anchor="t" anchorCtr="0"/>
          <a:lstStyle/>
          <a:p>
            <a:r>
              <a:rPr lang="en-GB" cap="none"/>
              <a:t>MP275 ‘Section K changes to support 4G Communications Hubs rollout’</a:t>
            </a:r>
          </a:p>
        </p:txBody>
      </p:sp>
    </p:spTree>
    <p:extLst>
      <p:ext uri="{BB962C8B-B14F-4D97-AF65-F5344CB8AC3E}">
        <p14:creationId xmlns:p14="http://schemas.microsoft.com/office/powerpoint/2010/main" val="1578888094"/>
      </p:ext>
    </p:extLst>
  </p:cSld>
  <p:clrMapOvr>
    <a:masterClrMapping/>
  </p:clrMapOvr>
</p:sld>
</file>

<file path=ppt/theme/theme1.xml><?xml version="1.0" encoding="utf-8"?>
<a:theme xmlns:a="http://schemas.openxmlformats.org/drawingml/2006/main" name="SEC Covers and sections">
  <a:themeElements>
    <a:clrScheme name="SEC 1">
      <a:dk1>
        <a:srgbClr val="3A3C3B"/>
      </a:dk1>
      <a:lt1>
        <a:sysClr val="window" lastClr="FFFFFF"/>
      </a:lt1>
      <a:dk2>
        <a:srgbClr val="A8A8A8"/>
      </a:dk2>
      <a:lt2>
        <a:srgbClr val="EDEDED"/>
      </a:lt2>
      <a:accent1>
        <a:srgbClr val="87B626"/>
      </a:accent1>
      <a:accent2>
        <a:srgbClr val="0099FF"/>
      </a:accent2>
      <a:accent3>
        <a:srgbClr val="FFCC05"/>
      </a:accent3>
      <a:accent4>
        <a:srgbClr val="B1CD8E"/>
      </a:accent4>
      <a:accent5>
        <a:srgbClr val="82CCED"/>
      </a:accent5>
      <a:accent6>
        <a:srgbClr val="FFE068"/>
      </a:accent6>
      <a:hlink>
        <a:srgbClr val="2C6ECE"/>
      </a:hlink>
      <a:folHlink>
        <a:srgbClr val="568BD8"/>
      </a:folHlink>
    </a:clrScheme>
    <a:fontScheme name="Gemserv Internal">
      <a:majorFont>
        <a:latin typeface="Segoe U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RC and Vote (new)" id="{DCC64DC2-9B2A-40AC-9C78-BC456F8E0787}" vid="{F62301D4-C019-48FF-8E19-2A7C7265ED25}"/>
    </a:ext>
  </a:extLst>
</a:theme>
</file>

<file path=ppt/theme/theme2.xml><?xml version="1.0" encoding="utf-8"?>
<a:theme xmlns:a="http://schemas.openxmlformats.org/drawingml/2006/main" name="SEC Content">
  <a:themeElements>
    <a:clrScheme name="SEC 1">
      <a:dk1>
        <a:srgbClr val="3A3C3B"/>
      </a:dk1>
      <a:lt1>
        <a:sysClr val="window" lastClr="FFFFFF"/>
      </a:lt1>
      <a:dk2>
        <a:srgbClr val="A8A8A8"/>
      </a:dk2>
      <a:lt2>
        <a:srgbClr val="EDEDED"/>
      </a:lt2>
      <a:accent1>
        <a:srgbClr val="87B626"/>
      </a:accent1>
      <a:accent2>
        <a:srgbClr val="0099FF"/>
      </a:accent2>
      <a:accent3>
        <a:srgbClr val="FFCC05"/>
      </a:accent3>
      <a:accent4>
        <a:srgbClr val="B1CD8E"/>
      </a:accent4>
      <a:accent5>
        <a:srgbClr val="82CCED"/>
      </a:accent5>
      <a:accent6>
        <a:srgbClr val="FFE068"/>
      </a:accent6>
      <a:hlink>
        <a:srgbClr val="2C6ECE"/>
      </a:hlink>
      <a:folHlink>
        <a:srgbClr val="568BD8"/>
      </a:folHlink>
    </a:clrScheme>
    <a:fontScheme name="Gemserv Internal">
      <a:majorFont>
        <a:latin typeface="Segoe U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EC Powerpoint Template 2024 V1  -  Read-Only" id="{F4C437A9-B88A-41C4-AE40-63DB71DF6293}" vid="{13CC390F-290E-4CE1-A356-6F1AF6D370D9}"/>
    </a:ext>
  </a:extLst>
</a:theme>
</file>

<file path=ppt/theme/theme3.xml><?xml version="1.0" encoding="utf-8"?>
<a:theme xmlns:a="http://schemas.openxmlformats.org/drawingml/2006/main" name="4_SEC Covers and sections">
  <a:themeElements>
    <a:clrScheme name="SEC 1">
      <a:dk1>
        <a:srgbClr val="3A3C3B"/>
      </a:dk1>
      <a:lt1>
        <a:sysClr val="window" lastClr="FFFFFF"/>
      </a:lt1>
      <a:dk2>
        <a:srgbClr val="A8A8A8"/>
      </a:dk2>
      <a:lt2>
        <a:srgbClr val="EDEDED"/>
      </a:lt2>
      <a:accent1>
        <a:srgbClr val="87B626"/>
      </a:accent1>
      <a:accent2>
        <a:srgbClr val="0099FF"/>
      </a:accent2>
      <a:accent3>
        <a:srgbClr val="FFCC05"/>
      </a:accent3>
      <a:accent4>
        <a:srgbClr val="B1CD8E"/>
      </a:accent4>
      <a:accent5>
        <a:srgbClr val="82CCED"/>
      </a:accent5>
      <a:accent6>
        <a:srgbClr val="FFE068"/>
      </a:accent6>
      <a:hlink>
        <a:srgbClr val="2C6ECE"/>
      </a:hlink>
      <a:folHlink>
        <a:srgbClr val="568BD8"/>
      </a:folHlink>
    </a:clrScheme>
    <a:fontScheme name="Gemserv Internal">
      <a:majorFont>
        <a:latin typeface="Segoe U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EC Powerpoint Template 2024 V1" id="{B75F3446-5004-437E-8C85-A467824E1B38}" vid="{14BEC03F-788D-4B3F-BB8E-3A8C459B9FF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675</Words>
  <Application>Microsoft Office PowerPoint</Application>
  <PresentationFormat>Widescreen</PresentationFormat>
  <Paragraphs>81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Segoe UI</vt:lpstr>
      <vt:lpstr>SEC Covers and sections</vt:lpstr>
      <vt:lpstr>SEC Content</vt:lpstr>
      <vt:lpstr>4_SEC Covers and sections</vt:lpstr>
      <vt:lpstr>SEC Change ad hoc MP275 Working Group Meeting</vt:lpstr>
      <vt:lpstr>Competition Act Compliance</vt:lpstr>
      <vt:lpstr>Housekeeping</vt:lpstr>
      <vt:lpstr>Introductions</vt:lpstr>
      <vt:lpstr>MP275 ‘Section K changes to support 4G Communications Hubs rollout’</vt:lpstr>
      <vt:lpstr>Objectives of the Working Group</vt:lpstr>
      <vt:lpstr>Overview</vt:lpstr>
      <vt:lpstr>Proposed Solution</vt:lpstr>
      <vt:lpstr>Areas for Assessment</vt:lpstr>
      <vt:lpstr>Working Group Questions</vt:lpstr>
      <vt:lpstr>Timeline and Next Steps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Georgiana Severin</dc:creator>
  <cp:lastModifiedBy>Georgiana Severin</cp:lastModifiedBy>
  <cp:revision>2</cp:revision>
  <dcterms:created xsi:type="dcterms:W3CDTF">2024-10-17T13:08:57Z</dcterms:created>
  <dcterms:modified xsi:type="dcterms:W3CDTF">2024-10-18T09:10:47Z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d7f055f-5347-41d4-8cbe-c035e83f4f3c_Enabled">
    <vt:lpwstr>true</vt:lpwstr>
  </property>
  <property fmtid="{D5CDD505-2E9C-101B-9397-08002B2CF9AE}" pid="3" name="MSIP_Label_2d7f055f-5347-41d4-8cbe-c035e83f4f3c_SetDate">
    <vt:lpwstr>2024-10-17T13:39:33Z</vt:lpwstr>
  </property>
  <property fmtid="{D5CDD505-2E9C-101B-9397-08002B2CF9AE}" pid="4" name="MSIP_Label_2d7f055f-5347-41d4-8cbe-c035e83f4f3c_Method">
    <vt:lpwstr>Standard</vt:lpwstr>
  </property>
  <property fmtid="{D5CDD505-2E9C-101B-9397-08002B2CF9AE}" pid="5" name="MSIP_Label_2d7f055f-5347-41d4-8cbe-c035e83f4f3c_Name">
    <vt:lpwstr>defa4170-0d19-0005-0004-bc88714345d2</vt:lpwstr>
  </property>
  <property fmtid="{D5CDD505-2E9C-101B-9397-08002B2CF9AE}" pid="6" name="MSIP_Label_2d7f055f-5347-41d4-8cbe-c035e83f4f3c_SiteId">
    <vt:lpwstr>883dbbc0-a334-4b54-87cf-04fa94aeafb8</vt:lpwstr>
  </property>
  <property fmtid="{D5CDD505-2E9C-101B-9397-08002B2CF9AE}" pid="7" name="MSIP_Label_2d7f055f-5347-41d4-8cbe-c035e83f4f3c_ActionId">
    <vt:lpwstr>5501b3e5-c585-4380-b2b5-4ad4c9c19fc0</vt:lpwstr>
  </property>
  <property fmtid="{D5CDD505-2E9C-101B-9397-08002B2CF9AE}" pid="8" name="MSIP_Label_2d7f055f-5347-41d4-8cbe-c035e83f4f3c_ContentBits">
    <vt:lpwstr>0</vt:lpwstr>
  </property>
</Properties>
</file>